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60" r:id="rId2"/>
    <p:sldId id="258" r:id="rId3"/>
    <p:sldId id="256" r:id="rId4"/>
    <p:sldId id="261" r:id="rId5"/>
    <p:sldId id="267" r:id="rId6"/>
    <p:sldId id="273" r:id="rId7"/>
    <p:sldId id="270" r:id="rId8"/>
    <p:sldId id="262" r:id="rId9"/>
    <p:sldId id="263" r:id="rId10"/>
    <p:sldId id="264" r:id="rId11"/>
    <p:sldId id="265" r:id="rId12"/>
    <p:sldId id="268" r:id="rId13"/>
    <p:sldId id="274" r:id="rId14"/>
    <p:sldId id="275" r:id="rId15"/>
    <p:sldId id="266" r:id="rId16"/>
    <p:sldId id="271" r:id="rId17"/>
    <p:sldId id="276" r:id="rId18"/>
    <p:sldId id="272" r:id="rId19"/>
    <p:sldId id="259" r:id="rId20"/>
    <p:sldId id="257" r:id="rId21"/>
    <p:sldId id="269" r:id="rId22"/>
    <p:sldId id="277"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u jiaming" initials="zj" lastIdx="1" clrIdx="0">
    <p:extLst>
      <p:ext uri="{19B8F6BF-5375-455C-9EA6-DF929625EA0E}">
        <p15:presenceInfo xmlns:p15="http://schemas.microsoft.com/office/powerpoint/2012/main" userId="c73cfb53aecca6e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6E3CA"/>
    <a:srgbClr val="D10E37"/>
    <a:srgbClr val="DE3238"/>
    <a:srgbClr val="C30D23"/>
    <a:srgbClr val="D92E37"/>
    <a:srgbClr val="FFC000"/>
    <a:srgbClr val="D8343F"/>
    <a:srgbClr val="DD2E3C"/>
    <a:srgbClr val="ECC582"/>
    <a:srgbClr val="E336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55" autoAdjust="0"/>
    <p:restoredTop sz="94660"/>
  </p:normalViewPr>
  <p:slideViewPr>
    <p:cSldViewPr snapToGrid="0">
      <p:cViewPr>
        <p:scale>
          <a:sx n="50" d="100"/>
          <a:sy n="50" d="100"/>
        </p:scale>
        <p:origin x="2580" y="14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doughnutChart>
        <c:varyColors val="1"/>
        <c:ser>
          <c:idx val="0"/>
          <c:order val="0"/>
          <c:tx>
            <c:strRef>
              <c:f>Sheet1!$B$1</c:f>
              <c:strCache>
                <c:ptCount val="1"/>
                <c:pt idx="0">
                  <c:v>销售额</c:v>
                </c:pt>
              </c:strCache>
            </c:strRef>
          </c:tx>
          <c:spPr>
            <a:solidFill>
              <a:schemeClr val="accent4">
                <a:lumMod val="75000"/>
              </a:schemeClr>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1-AB70-4B1A-A17F-3AD5810053D1}"/>
              </c:ext>
            </c:extLst>
          </c:dPt>
          <c:dPt>
            <c:idx val="1"/>
            <c:bubble3D val="0"/>
            <c:spPr>
              <a:solidFill>
                <a:schemeClr val="bg1"/>
              </a:solidFill>
              <a:ln w="19050">
                <a:solidFill>
                  <a:schemeClr val="lt1"/>
                </a:solidFill>
              </a:ln>
              <a:effectLst/>
            </c:spPr>
            <c:extLst>
              <c:ext xmlns:c16="http://schemas.microsoft.com/office/drawing/2014/chart" uri="{C3380CC4-5D6E-409C-BE32-E72D297353CC}">
                <c16:uniqueId val="{00000003-AB70-4B1A-A17F-3AD5810053D1}"/>
              </c:ext>
            </c:extLst>
          </c:dPt>
          <c:cat>
            <c:strRef>
              <c:f>Sheet1!$A$2:$A$3</c:f>
              <c:strCache>
                <c:ptCount val="2"/>
                <c:pt idx="0">
                  <c:v>第一季度</c:v>
                </c:pt>
                <c:pt idx="1">
                  <c:v>第二季度</c:v>
                </c:pt>
              </c:strCache>
            </c:strRef>
          </c:cat>
          <c:val>
            <c:numRef>
              <c:f>Sheet1!$B$2:$B$3</c:f>
              <c:numCache>
                <c:formatCode>General</c:formatCode>
                <c:ptCount val="2"/>
                <c:pt idx="0">
                  <c:v>10</c:v>
                </c:pt>
                <c:pt idx="1">
                  <c:v>2.5</c:v>
                </c:pt>
              </c:numCache>
            </c:numRef>
          </c:val>
          <c:extLst>
            <c:ext xmlns:c16="http://schemas.microsoft.com/office/drawing/2014/chart" uri="{C3380CC4-5D6E-409C-BE32-E72D297353CC}">
              <c16:uniqueId val="{00000004-AB70-4B1A-A17F-3AD5810053D1}"/>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doughnutChart>
        <c:varyColors val="1"/>
        <c:ser>
          <c:idx val="0"/>
          <c:order val="0"/>
          <c:tx>
            <c:strRef>
              <c:f>Sheet1!$B$1</c:f>
              <c:strCache>
                <c:ptCount val="1"/>
                <c:pt idx="0">
                  <c:v>销售额</c:v>
                </c:pt>
              </c:strCache>
            </c:strRef>
          </c:tx>
          <c:spPr>
            <a:solidFill>
              <a:schemeClr val="accent4">
                <a:lumMod val="75000"/>
              </a:schemeClr>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1-AB70-4B1A-A17F-3AD5810053D1}"/>
              </c:ext>
            </c:extLst>
          </c:dPt>
          <c:dPt>
            <c:idx val="1"/>
            <c:bubble3D val="0"/>
            <c:spPr>
              <a:solidFill>
                <a:schemeClr val="bg1"/>
              </a:solidFill>
              <a:ln w="19050">
                <a:solidFill>
                  <a:schemeClr val="lt1"/>
                </a:solidFill>
              </a:ln>
              <a:effectLst/>
            </c:spPr>
            <c:extLst>
              <c:ext xmlns:c16="http://schemas.microsoft.com/office/drawing/2014/chart" uri="{C3380CC4-5D6E-409C-BE32-E72D297353CC}">
                <c16:uniqueId val="{00000003-AB70-4B1A-A17F-3AD5810053D1}"/>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8.1999999999999993</c:v>
                </c:pt>
              </c:numCache>
            </c:numRef>
          </c:val>
          <c:extLst>
            <c:ext xmlns:c16="http://schemas.microsoft.com/office/drawing/2014/chart" uri="{C3380CC4-5D6E-409C-BE32-E72D297353CC}">
              <c16:uniqueId val="{00000004-AB70-4B1A-A17F-3AD5810053D1}"/>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doughnutChart>
        <c:varyColors val="1"/>
        <c:ser>
          <c:idx val="0"/>
          <c:order val="0"/>
          <c:tx>
            <c:strRef>
              <c:f>Sheet1!$B$1</c:f>
              <c:strCache>
                <c:ptCount val="1"/>
                <c:pt idx="0">
                  <c:v>销售额</c:v>
                </c:pt>
              </c:strCache>
            </c:strRef>
          </c:tx>
          <c:spPr>
            <a:solidFill>
              <a:schemeClr val="accent4">
                <a:lumMod val="75000"/>
              </a:schemeClr>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A6B-4A54-B113-E679CA52B60A}"/>
              </c:ext>
            </c:extLst>
          </c:dPt>
          <c:dPt>
            <c:idx val="1"/>
            <c:bubble3D val="0"/>
            <c:spPr>
              <a:solidFill>
                <a:schemeClr val="bg1"/>
              </a:solidFill>
              <a:ln w="19050">
                <a:solidFill>
                  <a:schemeClr val="lt1"/>
                </a:solidFill>
              </a:ln>
              <a:effectLst/>
            </c:spPr>
            <c:extLst>
              <c:ext xmlns:c16="http://schemas.microsoft.com/office/drawing/2014/chart" uri="{C3380CC4-5D6E-409C-BE32-E72D297353CC}">
                <c16:uniqueId val="{00000003-7A6B-4A54-B113-E679CA52B60A}"/>
              </c:ext>
            </c:extLst>
          </c:dPt>
          <c:cat>
            <c:strRef>
              <c:f>Sheet1!$A$2:$A$3</c:f>
              <c:strCache>
                <c:ptCount val="2"/>
                <c:pt idx="0">
                  <c:v>第一季度</c:v>
                </c:pt>
                <c:pt idx="1">
                  <c:v>第二季度</c:v>
                </c:pt>
              </c:strCache>
            </c:strRef>
          </c:cat>
          <c:val>
            <c:numRef>
              <c:f>Sheet1!$B$2:$B$3</c:f>
              <c:numCache>
                <c:formatCode>General</c:formatCode>
                <c:ptCount val="2"/>
                <c:pt idx="0">
                  <c:v>9</c:v>
                </c:pt>
                <c:pt idx="1">
                  <c:v>1</c:v>
                </c:pt>
              </c:numCache>
            </c:numRef>
          </c:val>
          <c:extLst>
            <c:ext xmlns:c16="http://schemas.microsoft.com/office/drawing/2014/chart" uri="{C3380CC4-5D6E-409C-BE32-E72D297353CC}">
              <c16:uniqueId val="{00000004-7A6B-4A54-B113-E679CA52B60A}"/>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c:spPr>
          <c:dPt>
            <c:idx val="0"/>
            <c:bubble3D val="0"/>
            <c:spPr>
              <a:gradFill flip="none" rotWithShape="1">
                <a:gsLst>
                  <a:gs pos="100000">
                    <a:schemeClr val="accent1">
                      <a:lumMod val="20000"/>
                      <a:lumOff val="80000"/>
                    </a:schemeClr>
                  </a:gs>
                  <a:gs pos="0">
                    <a:schemeClr val="accent1">
                      <a:lumMod val="20000"/>
                      <a:lumOff val="80000"/>
                    </a:schemeClr>
                  </a:gs>
                </a:gsLst>
                <a:lin ang="2700000" scaled="1"/>
                <a:tileRect/>
              </a:gradFill>
              <a:ln w="19050">
                <a:noFill/>
              </a:ln>
              <a:effectLst/>
            </c:spPr>
            <c:extLst>
              <c:ext xmlns:c16="http://schemas.microsoft.com/office/drawing/2014/chart" uri="{C3380CC4-5D6E-409C-BE32-E72D297353CC}">
                <c16:uniqueId val="{00000001-6BB7-4283-BB2A-1A03BCD712EE}"/>
              </c:ext>
            </c:extLst>
          </c:dPt>
          <c:dPt>
            <c:idx val="1"/>
            <c:bubble3D val="0"/>
            <c:spPr>
              <a:gradFill>
                <a:gsLst>
                  <a:gs pos="100000">
                    <a:schemeClr val="accent1">
                      <a:lumMod val="30000"/>
                      <a:lumOff val="70000"/>
                    </a:schemeClr>
                  </a:gs>
                  <a:gs pos="0">
                    <a:schemeClr val="accent1">
                      <a:lumMod val="30000"/>
                      <a:lumOff val="70000"/>
                    </a:schemeClr>
                  </a:gs>
                </a:gsLst>
                <a:lin ang="2700000" scaled="1"/>
              </a:gradFill>
              <a:ln w="19050">
                <a:noFill/>
              </a:ln>
              <a:effectLst/>
            </c:spPr>
            <c:extLst>
              <c:ext xmlns:c16="http://schemas.microsoft.com/office/drawing/2014/chart" uri="{C3380CC4-5D6E-409C-BE32-E72D297353CC}">
                <c16:uniqueId val="{00000003-6BB7-4283-BB2A-1A03BCD712EE}"/>
              </c:ext>
            </c:extLst>
          </c:dPt>
          <c:dPt>
            <c:idx val="2"/>
            <c:bubble3D val="0"/>
            <c:spPr>
              <a:gradFill>
                <a:gsLst>
                  <a:gs pos="100000">
                    <a:schemeClr val="accent1"/>
                  </a:gs>
                  <a:gs pos="0">
                    <a:schemeClr val="accent1"/>
                  </a:gs>
                </a:gsLst>
                <a:lin ang="2700000" scaled="1"/>
              </a:gradFill>
              <a:ln w="19050">
                <a:noFill/>
              </a:ln>
              <a:effectLst/>
            </c:spPr>
            <c:extLst>
              <c:ext xmlns:c16="http://schemas.microsoft.com/office/drawing/2014/chart" uri="{C3380CC4-5D6E-409C-BE32-E72D297353CC}">
                <c16:uniqueId val="{00000005-6BB7-4283-BB2A-1A03BCD712EE}"/>
              </c:ext>
            </c:extLst>
          </c:dPt>
          <c:dPt>
            <c:idx val="3"/>
            <c:bubble3D val="0"/>
            <c:spPr>
              <a:gradFill>
                <a:gsLst>
                  <a:gs pos="100000">
                    <a:schemeClr val="accent1">
                      <a:lumMod val="50000"/>
                      <a:lumOff val="50000"/>
                    </a:schemeClr>
                  </a:gs>
                  <a:gs pos="0">
                    <a:schemeClr val="accent1">
                      <a:lumMod val="50000"/>
                      <a:lumOff val="50000"/>
                    </a:schemeClr>
                  </a:gs>
                </a:gsLst>
                <a:lin ang="2700000" scaled="1"/>
              </a:gradFill>
              <a:ln w="19050">
                <a:noFill/>
              </a:ln>
              <a:effectLst/>
            </c:spPr>
            <c:extLst>
              <c:ext xmlns:c16="http://schemas.microsoft.com/office/drawing/2014/chart" uri="{C3380CC4-5D6E-409C-BE32-E72D297353CC}">
                <c16:uniqueId val="{00000007-6BB7-4283-BB2A-1A03BCD712EE}"/>
              </c:ext>
            </c:extLst>
          </c:dPt>
          <c:dPt>
            <c:idx val="4"/>
            <c:bubble3D val="0"/>
            <c:spPr>
              <a:gradFill>
                <a:gsLst>
                  <a:gs pos="100000">
                    <a:schemeClr val="accent1">
                      <a:lumMod val="60000"/>
                      <a:lumOff val="40000"/>
                    </a:schemeClr>
                  </a:gs>
                  <a:gs pos="0">
                    <a:schemeClr val="accent1">
                      <a:lumMod val="60000"/>
                      <a:lumOff val="40000"/>
                    </a:schemeClr>
                  </a:gs>
                </a:gsLst>
                <a:lin ang="2700000" scaled="1"/>
              </a:gradFill>
              <a:ln w="19050">
                <a:noFill/>
              </a:ln>
              <a:effectLst/>
            </c:spPr>
            <c:extLst>
              <c:ext xmlns:c16="http://schemas.microsoft.com/office/drawing/2014/chart" uri="{C3380CC4-5D6E-409C-BE32-E72D297353CC}">
                <c16:uniqueId val="{00000009-6BB7-4283-BB2A-1A03BCD712EE}"/>
              </c:ext>
            </c:extLst>
          </c:dPt>
          <c:dPt>
            <c:idx val="5"/>
            <c:bubble3D val="0"/>
            <c:spPr>
              <a:gradFill>
                <a:gsLst>
                  <a:gs pos="100000">
                    <a:schemeClr val="accent1">
                      <a:lumMod val="70000"/>
                      <a:lumOff val="30000"/>
                    </a:schemeClr>
                  </a:gs>
                  <a:gs pos="0">
                    <a:schemeClr val="accent1">
                      <a:lumMod val="70000"/>
                      <a:lumOff val="30000"/>
                    </a:schemeClr>
                  </a:gs>
                </a:gsLst>
                <a:lin ang="2700000" scaled="1"/>
              </a:gradFill>
              <a:ln w="19050">
                <a:noFill/>
              </a:ln>
              <a:effectLst/>
            </c:spPr>
            <c:extLst>
              <c:ext xmlns:c16="http://schemas.microsoft.com/office/drawing/2014/chart" uri="{C3380CC4-5D6E-409C-BE32-E72D297353CC}">
                <c16:uniqueId val="{0000000B-6BB7-4283-BB2A-1A03BCD712EE}"/>
              </c:ext>
            </c:extLst>
          </c:dPt>
          <c:dPt>
            <c:idx val="6"/>
            <c:bubble3D val="0"/>
            <c:spPr>
              <a:gradFill>
                <a:gsLst>
                  <a:gs pos="100000">
                    <a:schemeClr val="accent1">
                      <a:lumMod val="80000"/>
                      <a:lumOff val="20000"/>
                    </a:schemeClr>
                  </a:gs>
                  <a:gs pos="0">
                    <a:schemeClr val="accent1">
                      <a:lumMod val="80000"/>
                      <a:lumOff val="20000"/>
                    </a:schemeClr>
                  </a:gs>
                </a:gsLst>
                <a:lin ang="2700000" scaled="1"/>
              </a:gradFill>
              <a:ln w="19050">
                <a:noFill/>
              </a:ln>
              <a:effectLst/>
            </c:spPr>
            <c:extLst>
              <c:ext xmlns:c16="http://schemas.microsoft.com/office/drawing/2014/chart" uri="{C3380CC4-5D6E-409C-BE32-E72D297353CC}">
                <c16:uniqueId val="{0000000D-6BB7-4283-BB2A-1A03BCD712EE}"/>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eparator> </c:separator>
            <c:showLeaderLines val="0"/>
            <c:extLst>
              <c:ext xmlns:c15="http://schemas.microsoft.com/office/drawing/2012/chart" uri="{CE6537A1-D6FC-4f65-9D91-7224C49458BB}"/>
            </c:extLst>
          </c:dLbls>
          <c:cat>
            <c:strRef>
              <c:f>Sheet1!$A$2:$A$8</c:f>
              <c:strCache>
                <c:ptCount val="4"/>
                <c:pt idx="0">
                  <c:v>第一季度</c:v>
                </c:pt>
                <c:pt idx="1">
                  <c:v>第二季度</c:v>
                </c:pt>
                <c:pt idx="2">
                  <c:v>第三季度</c:v>
                </c:pt>
                <c:pt idx="3">
                  <c:v>第四季度</c:v>
                </c:pt>
              </c:strCache>
            </c:strRef>
          </c:cat>
          <c:val>
            <c:numRef>
              <c:f>Sheet1!$B$2:$B$8</c:f>
              <c:numCache>
                <c:formatCode>General</c:formatCode>
                <c:ptCount val="7"/>
                <c:pt idx="0">
                  <c:v>0.182</c:v>
                </c:pt>
                <c:pt idx="1">
                  <c:v>0.155</c:v>
                </c:pt>
                <c:pt idx="2">
                  <c:v>0.245</c:v>
                </c:pt>
                <c:pt idx="3">
                  <c:v>4.0999999999999995E-2</c:v>
                </c:pt>
                <c:pt idx="4">
                  <c:v>5.5E-2</c:v>
                </c:pt>
                <c:pt idx="5">
                  <c:v>4.4999999999999998E-2</c:v>
                </c:pt>
                <c:pt idx="6">
                  <c:v>0.28000000000000003</c:v>
                </c:pt>
              </c:numCache>
            </c:numRef>
          </c:val>
          <c:extLst>
            <c:ext xmlns:c16="http://schemas.microsoft.com/office/drawing/2014/chart" uri="{C3380CC4-5D6E-409C-BE32-E72D297353CC}">
              <c16:uniqueId val="{0000000E-6BB7-4283-BB2A-1A03BCD712EE}"/>
            </c:ext>
          </c:extLst>
        </c:ser>
        <c:dLbls>
          <c:showLegendKey val="0"/>
          <c:showVal val="1"/>
          <c:showCatName val="0"/>
          <c:showSerName val="0"/>
          <c:showPercent val="0"/>
          <c:showBubbleSize val="0"/>
          <c:showLeaderLines val="0"/>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c:spPr>
          <c:dPt>
            <c:idx val="0"/>
            <c:bubble3D val="0"/>
            <c:spPr>
              <a:gradFill flip="none" rotWithShape="1">
                <a:gsLst>
                  <a:gs pos="100000">
                    <a:schemeClr val="accent1">
                      <a:lumMod val="20000"/>
                      <a:lumOff val="80000"/>
                    </a:schemeClr>
                  </a:gs>
                  <a:gs pos="0">
                    <a:schemeClr val="accent1">
                      <a:lumMod val="20000"/>
                      <a:lumOff val="80000"/>
                    </a:schemeClr>
                  </a:gs>
                </a:gsLst>
                <a:lin ang="2700000" scaled="1"/>
                <a:tileRect/>
              </a:gradFill>
              <a:ln w="19050">
                <a:noFill/>
              </a:ln>
              <a:effectLst/>
            </c:spPr>
            <c:extLst>
              <c:ext xmlns:c16="http://schemas.microsoft.com/office/drawing/2014/chart" uri="{C3380CC4-5D6E-409C-BE32-E72D297353CC}">
                <c16:uniqueId val="{00000001-6BB7-4283-BB2A-1A03BCD712EE}"/>
              </c:ext>
            </c:extLst>
          </c:dPt>
          <c:dPt>
            <c:idx val="1"/>
            <c:bubble3D val="0"/>
            <c:spPr>
              <a:gradFill>
                <a:gsLst>
                  <a:gs pos="100000">
                    <a:schemeClr val="accent1">
                      <a:lumMod val="30000"/>
                      <a:lumOff val="70000"/>
                    </a:schemeClr>
                  </a:gs>
                  <a:gs pos="0">
                    <a:schemeClr val="accent1">
                      <a:lumMod val="30000"/>
                      <a:lumOff val="70000"/>
                    </a:schemeClr>
                  </a:gs>
                </a:gsLst>
                <a:lin ang="2700000" scaled="1"/>
              </a:gradFill>
              <a:ln w="19050">
                <a:noFill/>
              </a:ln>
              <a:effectLst/>
            </c:spPr>
            <c:extLst>
              <c:ext xmlns:c16="http://schemas.microsoft.com/office/drawing/2014/chart" uri="{C3380CC4-5D6E-409C-BE32-E72D297353CC}">
                <c16:uniqueId val="{00000003-6BB7-4283-BB2A-1A03BCD712EE}"/>
              </c:ext>
            </c:extLst>
          </c:dPt>
          <c:dPt>
            <c:idx val="2"/>
            <c:bubble3D val="0"/>
            <c:spPr>
              <a:gradFill>
                <a:gsLst>
                  <a:gs pos="100000">
                    <a:schemeClr val="accent1"/>
                  </a:gs>
                  <a:gs pos="0">
                    <a:schemeClr val="accent1"/>
                  </a:gs>
                </a:gsLst>
                <a:lin ang="2700000" scaled="1"/>
              </a:gradFill>
              <a:ln w="19050">
                <a:noFill/>
              </a:ln>
              <a:effectLst/>
            </c:spPr>
            <c:extLst>
              <c:ext xmlns:c16="http://schemas.microsoft.com/office/drawing/2014/chart" uri="{C3380CC4-5D6E-409C-BE32-E72D297353CC}">
                <c16:uniqueId val="{00000005-6BB7-4283-BB2A-1A03BCD712EE}"/>
              </c:ext>
            </c:extLst>
          </c:dPt>
          <c:dPt>
            <c:idx val="3"/>
            <c:bubble3D val="0"/>
            <c:spPr>
              <a:gradFill>
                <a:gsLst>
                  <a:gs pos="100000">
                    <a:schemeClr val="accent1">
                      <a:lumMod val="50000"/>
                      <a:lumOff val="50000"/>
                    </a:schemeClr>
                  </a:gs>
                  <a:gs pos="0">
                    <a:schemeClr val="accent1">
                      <a:lumMod val="50000"/>
                      <a:lumOff val="50000"/>
                    </a:schemeClr>
                  </a:gs>
                </a:gsLst>
                <a:lin ang="2700000" scaled="1"/>
              </a:gradFill>
              <a:ln w="19050">
                <a:noFill/>
              </a:ln>
              <a:effectLst/>
            </c:spPr>
            <c:extLst>
              <c:ext xmlns:c16="http://schemas.microsoft.com/office/drawing/2014/chart" uri="{C3380CC4-5D6E-409C-BE32-E72D297353CC}">
                <c16:uniqueId val="{00000007-6BB7-4283-BB2A-1A03BCD712EE}"/>
              </c:ext>
            </c:extLst>
          </c:dPt>
          <c:dPt>
            <c:idx val="4"/>
            <c:bubble3D val="0"/>
            <c:spPr>
              <a:gradFill>
                <a:gsLst>
                  <a:gs pos="100000">
                    <a:schemeClr val="accent1">
                      <a:lumMod val="60000"/>
                      <a:lumOff val="40000"/>
                    </a:schemeClr>
                  </a:gs>
                  <a:gs pos="0">
                    <a:schemeClr val="accent1">
                      <a:lumMod val="60000"/>
                      <a:lumOff val="40000"/>
                    </a:schemeClr>
                  </a:gs>
                </a:gsLst>
                <a:lin ang="2700000" scaled="1"/>
              </a:gradFill>
              <a:ln w="19050">
                <a:noFill/>
              </a:ln>
              <a:effectLst/>
            </c:spPr>
            <c:extLst>
              <c:ext xmlns:c16="http://schemas.microsoft.com/office/drawing/2014/chart" uri="{C3380CC4-5D6E-409C-BE32-E72D297353CC}">
                <c16:uniqueId val="{00000009-6BB7-4283-BB2A-1A03BCD712EE}"/>
              </c:ext>
            </c:extLst>
          </c:dPt>
          <c:dPt>
            <c:idx val="5"/>
            <c:bubble3D val="0"/>
            <c:spPr>
              <a:gradFill>
                <a:gsLst>
                  <a:gs pos="100000">
                    <a:schemeClr val="accent1">
                      <a:lumMod val="70000"/>
                      <a:lumOff val="30000"/>
                    </a:schemeClr>
                  </a:gs>
                  <a:gs pos="0">
                    <a:schemeClr val="accent1">
                      <a:lumMod val="70000"/>
                      <a:lumOff val="30000"/>
                    </a:schemeClr>
                  </a:gs>
                </a:gsLst>
                <a:lin ang="2700000" scaled="1"/>
              </a:gradFill>
              <a:ln w="19050">
                <a:noFill/>
              </a:ln>
              <a:effectLst/>
            </c:spPr>
            <c:extLst>
              <c:ext xmlns:c16="http://schemas.microsoft.com/office/drawing/2014/chart" uri="{C3380CC4-5D6E-409C-BE32-E72D297353CC}">
                <c16:uniqueId val="{0000000B-6BB7-4283-BB2A-1A03BCD712EE}"/>
              </c:ext>
            </c:extLst>
          </c:dPt>
          <c:dPt>
            <c:idx val="6"/>
            <c:bubble3D val="0"/>
            <c:spPr>
              <a:gradFill>
                <a:gsLst>
                  <a:gs pos="100000">
                    <a:schemeClr val="accent1">
                      <a:lumMod val="80000"/>
                      <a:lumOff val="20000"/>
                    </a:schemeClr>
                  </a:gs>
                  <a:gs pos="0">
                    <a:schemeClr val="accent1">
                      <a:lumMod val="80000"/>
                      <a:lumOff val="20000"/>
                    </a:schemeClr>
                  </a:gs>
                </a:gsLst>
                <a:lin ang="2700000" scaled="1"/>
              </a:gradFill>
              <a:ln w="19050">
                <a:noFill/>
              </a:ln>
              <a:effectLst/>
            </c:spPr>
            <c:extLst>
              <c:ext xmlns:c16="http://schemas.microsoft.com/office/drawing/2014/chart" uri="{C3380CC4-5D6E-409C-BE32-E72D297353CC}">
                <c16:uniqueId val="{0000000D-6BB7-4283-BB2A-1A03BCD712EE}"/>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eparator> </c:separator>
            <c:showLeaderLines val="0"/>
            <c:extLst>
              <c:ext xmlns:c15="http://schemas.microsoft.com/office/drawing/2012/chart" uri="{CE6537A1-D6FC-4f65-9D91-7224C49458BB}"/>
            </c:extLst>
          </c:dLbls>
          <c:cat>
            <c:strRef>
              <c:f>Sheet1!$A$2:$A$8</c:f>
              <c:strCache>
                <c:ptCount val="4"/>
                <c:pt idx="0">
                  <c:v>第一季度</c:v>
                </c:pt>
                <c:pt idx="1">
                  <c:v>第二季度</c:v>
                </c:pt>
                <c:pt idx="2">
                  <c:v>第三季度</c:v>
                </c:pt>
                <c:pt idx="3">
                  <c:v>第四季度</c:v>
                </c:pt>
              </c:strCache>
            </c:strRef>
          </c:cat>
          <c:val>
            <c:numRef>
              <c:f>Sheet1!$B$2:$B$8</c:f>
              <c:numCache>
                <c:formatCode>General</c:formatCode>
                <c:ptCount val="7"/>
                <c:pt idx="0">
                  <c:v>0.182</c:v>
                </c:pt>
                <c:pt idx="1">
                  <c:v>0.155</c:v>
                </c:pt>
                <c:pt idx="2">
                  <c:v>0.245</c:v>
                </c:pt>
                <c:pt idx="3">
                  <c:v>4.0999999999999995E-2</c:v>
                </c:pt>
                <c:pt idx="4">
                  <c:v>5.5E-2</c:v>
                </c:pt>
                <c:pt idx="5">
                  <c:v>4.4999999999999998E-2</c:v>
                </c:pt>
                <c:pt idx="6">
                  <c:v>0.28000000000000003</c:v>
                </c:pt>
              </c:numCache>
            </c:numRef>
          </c:val>
          <c:extLst>
            <c:ext xmlns:c16="http://schemas.microsoft.com/office/drawing/2014/chart" uri="{C3380CC4-5D6E-409C-BE32-E72D297353CC}">
              <c16:uniqueId val="{0000000E-6BB7-4283-BB2A-1A03BCD712EE}"/>
            </c:ext>
          </c:extLst>
        </c:ser>
        <c:dLbls>
          <c:showLegendKey val="0"/>
          <c:showVal val="1"/>
          <c:showCatName val="0"/>
          <c:showSerName val="0"/>
          <c:showPercent val="0"/>
          <c:showBubbleSize val="0"/>
          <c:showLeaderLines val="0"/>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3">
  <a:schemeClr val="accent3"/>
</cs:colorStyle>
</file>

<file path=ppt/charts/colors2.xml><?xml version="1.0" encoding="utf-8"?>
<cs:colorStyle xmlns:cs="http://schemas.microsoft.com/office/drawing/2012/chartStyle" xmlns:a="http://schemas.openxmlformats.org/drawingml/2006/main" meth="withinLinearReversed" id="23">
  <a:schemeClr val="accent3"/>
</cs:colorStyle>
</file>

<file path=ppt/charts/colors3.xml><?xml version="1.0" encoding="utf-8"?>
<cs:colorStyle xmlns:cs="http://schemas.microsoft.com/office/drawing/2012/chartStyle" xmlns:a="http://schemas.openxmlformats.org/drawingml/2006/main" meth="withinLinearReversed" id="23">
  <a:schemeClr val="accent3"/>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B86E42-9348-4248-A744-4AF54A7BC1E5}" type="datetimeFigureOut">
              <a:rPr lang="zh-CN" altLang="en-US" smtClean="0"/>
              <a:t>2022/6/19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155165-427D-479A-908E-517D329D9EFB}" type="slidenum">
              <a:rPr lang="zh-CN" altLang="en-US" smtClean="0"/>
              <a:t>‹#›</a:t>
            </a:fld>
            <a:endParaRPr lang="zh-CN" altLang="en-US"/>
          </a:p>
        </p:txBody>
      </p:sp>
    </p:spTree>
    <p:extLst>
      <p:ext uri="{BB962C8B-B14F-4D97-AF65-F5344CB8AC3E}">
        <p14:creationId xmlns:p14="http://schemas.microsoft.com/office/powerpoint/2010/main" val="2284734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1</a:t>
            </a:fld>
            <a:endParaRPr lang="zh-CN" altLang="en-US"/>
          </a:p>
        </p:txBody>
      </p:sp>
    </p:spTree>
    <p:extLst>
      <p:ext uri="{BB962C8B-B14F-4D97-AF65-F5344CB8AC3E}">
        <p14:creationId xmlns:p14="http://schemas.microsoft.com/office/powerpoint/2010/main" val="29126257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10</a:t>
            </a:fld>
            <a:endParaRPr lang="zh-CN" altLang="en-US"/>
          </a:p>
        </p:txBody>
      </p:sp>
    </p:spTree>
    <p:extLst>
      <p:ext uri="{BB962C8B-B14F-4D97-AF65-F5344CB8AC3E}">
        <p14:creationId xmlns:p14="http://schemas.microsoft.com/office/powerpoint/2010/main" val="37657253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11</a:t>
            </a:fld>
            <a:endParaRPr lang="zh-CN" altLang="en-US"/>
          </a:p>
        </p:txBody>
      </p:sp>
    </p:spTree>
    <p:extLst>
      <p:ext uri="{BB962C8B-B14F-4D97-AF65-F5344CB8AC3E}">
        <p14:creationId xmlns:p14="http://schemas.microsoft.com/office/powerpoint/2010/main" val="2102874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12</a:t>
            </a:fld>
            <a:endParaRPr lang="zh-CN" altLang="en-US"/>
          </a:p>
        </p:txBody>
      </p:sp>
    </p:spTree>
    <p:extLst>
      <p:ext uri="{BB962C8B-B14F-4D97-AF65-F5344CB8AC3E}">
        <p14:creationId xmlns:p14="http://schemas.microsoft.com/office/powerpoint/2010/main" val="39062435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13</a:t>
            </a:fld>
            <a:endParaRPr lang="zh-CN" altLang="en-US"/>
          </a:p>
        </p:txBody>
      </p:sp>
    </p:spTree>
    <p:extLst>
      <p:ext uri="{BB962C8B-B14F-4D97-AF65-F5344CB8AC3E}">
        <p14:creationId xmlns:p14="http://schemas.microsoft.com/office/powerpoint/2010/main" val="37032328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14</a:t>
            </a:fld>
            <a:endParaRPr lang="zh-CN" altLang="en-US"/>
          </a:p>
        </p:txBody>
      </p:sp>
    </p:spTree>
    <p:extLst>
      <p:ext uri="{BB962C8B-B14F-4D97-AF65-F5344CB8AC3E}">
        <p14:creationId xmlns:p14="http://schemas.microsoft.com/office/powerpoint/2010/main" val="24666506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15</a:t>
            </a:fld>
            <a:endParaRPr lang="zh-CN" altLang="en-US"/>
          </a:p>
        </p:txBody>
      </p:sp>
    </p:spTree>
    <p:extLst>
      <p:ext uri="{BB962C8B-B14F-4D97-AF65-F5344CB8AC3E}">
        <p14:creationId xmlns:p14="http://schemas.microsoft.com/office/powerpoint/2010/main" val="25498544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16</a:t>
            </a:fld>
            <a:endParaRPr lang="zh-CN" altLang="en-US"/>
          </a:p>
        </p:txBody>
      </p:sp>
    </p:spTree>
    <p:extLst>
      <p:ext uri="{BB962C8B-B14F-4D97-AF65-F5344CB8AC3E}">
        <p14:creationId xmlns:p14="http://schemas.microsoft.com/office/powerpoint/2010/main" val="19438041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17</a:t>
            </a:fld>
            <a:endParaRPr lang="zh-CN" altLang="en-US"/>
          </a:p>
        </p:txBody>
      </p:sp>
    </p:spTree>
    <p:extLst>
      <p:ext uri="{BB962C8B-B14F-4D97-AF65-F5344CB8AC3E}">
        <p14:creationId xmlns:p14="http://schemas.microsoft.com/office/powerpoint/2010/main" val="2567996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18</a:t>
            </a:fld>
            <a:endParaRPr lang="zh-CN" altLang="en-US"/>
          </a:p>
        </p:txBody>
      </p:sp>
    </p:spTree>
    <p:extLst>
      <p:ext uri="{BB962C8B-B14F-4D97-AF65-F5344CB8AC3E}">
        <p14:creationId xmlns:p14="http://schemas.microsoft.com/office/powerpoint/2010/main" val="27002139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19</a:t>
            </a:fld>
            <a:endParaRPr lang="zh-CN" altLang="en-US"/>
          </a:p>
        </p:txBody>
      </p:sp>
    </p:spTree>
    <p:extLst>
      <p:ext uri="{BB962C8B-B14F-4D97-AF65-F5344CB8AC3E}">
        <p14:creationId xmlns:p14="http://schemas.microsoft.com/office/powerpoint/2010/main" val="3026684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2</a:t>
            </a:fld>
            <a:endParaRPr lang="zh-CN" altLang="en-US"/>
          </a:p>
        </p:txBody>
      </p:sp>
    </p:spTree>
    <p:extLst>
      <p:ext uri="{BB962C8B-B14F-4D97-AF65-F5344CB8AC3E}">
        <p14:creationId xmlns:p14="http://schemas.microsoft.com/office/powerpoint/2010/main" val="24645927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20</a:t>
            </a:fld>
            <a:endParaRPr lang="zh-CN" altLang="en-US"/>
          </a:p>
        </p:txBody>
      </p:sp>
    </p:spTree>
    <p:extLst>
      <p:ext uri="{BB962C8B-B14F-4D97-AF65-F5344CB8AC3E}">
        <p14:creationId xmlns:p14="http://schemas.microsoft.com/office/powerpoint/2010/main" val="30256807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21</a:t>
            </a:fld>
            <a:endParaRPr lang="zh-CN" altLang="en-US"/>
          </a:p>
        </p:txBody>
      </p:sp>
    </p:spTree>
    <p:extLst>
      <p:ext uri="{BB962C8B-B14F-4D97-AF65-F5344CB8AC3E}">
        <p14:creationId xmlns:p14="http://schemas.microsoft.com/office/powerpoint/2010/main" val="30638585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22</a:t>
            </a:fld>
            <a:endParaRPr lang="zh-CN" altLang="en-US"/>
          </a:p>
        </p:txBody>
      </p:sp>
    </p:spTree>
    <p:extLst>
      <p:ext uri="{BB962C8B-B14F-4D97-AF65-F5344CB8AC3E}">
        <p14:creationId xmlns:p14="http://schemas.microsoft.com/office/powerpoint/2010/main" val="3396747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3</a:t>
            </a:fld>
            <a:endParaRPr lang="zh-CN" altLang="en-US"/>
          </a:p>
        </p:txBody>
      </p:sp>
    </p:spTree>
    <p:extLst>
      <p:ext uri="{BB962C8B-B14F-4D97-AF65-F5344CB8AC3E}">
        <p14:creationId xmlns:p14="http://schemas.microsoft.com/office/powerpoint/2010/main" val="1320022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4</a:t>
            </a:fld>
            <a:endParaRPr lang="zh-CN" altLang="en-US"/>
          </a:p>
        </p:txBody>
      </p:sp>
    </p:spTree>
    <p:extLst>
      <p:ext uri="{BB962C8B-B14F-4D97-AF65-F5344CB8AC3E}">
        <p14:creationId xmlns:p14="http://schemas.microsoft.com/office/powerpoint/2010/main" val="4202513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5</a:t>
            </a:fld>
            <a:endParaRPr lang="zh-CN" altLang="en-US"/>
          </a:p>
        </p:txBody>
      </p:sp>
    </p:spTree>
    <p:extLst>
      <p:ext uri="{BB962C8B-B14F-4D97-AF65-F5344CB8AC3E}">
        <p14:creationId xmlns:p14="http://schemas.microsoft.com/office/powerpoint/2010/main" val="661057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6</a:t>
            </a:fld>
            <a:endParaRPr lang="zh-CN" altLang="en-US"/>
          </a:p>
        </p:txBody>
      </p:sp>
    </p:spTree>
    <p:extLst>
      <p:ext uri="{BB962C8B-B14F-4D97-AF65-F5344CB8AC3E}">
        <p14:creationId xmlns:p14="http://schemas.microsoft.com/office/powerpoint/2010/main" val="1210816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7</a:t>
            </a:fld>
            <a:endParaRPr lang="zh-CN" altLang="en-US"/>
          </a:p>
        </p:txBody>
      </p:sp>
    </p:spTree>
    <p:extLst>
      <p:ext uri="{BB962C8B-B14F-4D97-AF65-F5344CB8AC3E}">
        <p14:creationId xmlns:p14="http://schemas.microsoft.com/office/powerpoint/2010/main" val="25410119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8</a:t>
            </a:fld>
            <a:endParaRPr lang="zh-CN" altLang="en-US"/>
          </a:p>
        </p:txBody>
      </p:sp>
    </p:spTree>
    <p:extLst>
      <p:ext uri="{BB962C8B-B14F-4D97-AF65-F5344CB8AC3E}">
        <p14:creationId xmlns:p14="http://schemas.microsoft.com/office/powerpoint/2010/main" val="3314365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B155165-427D-479A-908E-517D329D9EFB}" type="slidenum">
              <a:rPr lang="zh-CN" altLang="en-US" smtClean="0"/>
              <a:t>9</a:t>
            </a:fld>
            <a:endParaRPr lang="zh-CN" altLang="en-US"/>
          </a:p>
        </p:txBody>
      </p:sp>
    </p:spTree>
    <p:extLst>
      <p:ext uri="{BB962C8B-B14F-4D97-AF65-F5344CB8AC3E}">
        <p14:creationId xmlns:p14="http://schemas.microsoft.com/office/powerpoint/2010/main" val="717582882"/>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尾页">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45A9256D-ED05-265C-29BD-02290F0CCAD5}"/>
              </a:ext>
            </a:extLst>
          </p:cNvPr>
          <p:cNvPicPr>
            <a:picLocks noChangeAspect="1"/>
          </p:cNvPicPr>
          <p:nvPr userDrawn="1"/>
        </p:nvPicPr>
        <p:blipFill>
          <a:blip r:embed="rId2" cstate="email">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a:ext>
            </a:extLst>
          </a:blip>
          <a:stretch>
            <a:fillRect/>
          </a:stretch>
        </p:blipFill>
        <p:spPr>
          <a:xfrm>
            <a:off x="-1" y="-1"/>
            <a:ext cx="12192001" cy="6858001"/>
          </a:xfrm>
          <a:prstGeom prst="rect">
            <a:avLst/>
          </a:prstGeom>
        </p:spPr>
      </p:pic>
      <p:sp>
        <p:nvSpPr>
          <p:cNvPr id="7" name="矩形 6">
            <a:extLst>
              <a:ext uri="{FF2B5EF4-FFF2-40B4-BE49-F238E27FC236}">
                <a16:creationId xmlns:a16="http://schemas.microsoft.com/office/drawing/2014/main" id="{01A609B1-0336-3A59-9D03-8F3C39D7947A}"/>
              </a:ext>
            </a:extLst>
          </p:cNvPr>
          <p:cNvSpPr/>
          <p:nvPr userDrawn="1"/>
        </p:nvSpPr>
        <p:spPr>
          <a:xfrm>
            <a:off x="6445189" y="-2"/>
            <a:ext cx="5022888" cy="6858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76523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39785B4-9E43-1C93-8A1D-C8FB5380B48A}"/>
              </a:ext>
            </a:extLst>
          </p:cNvPr>
          <p:cNvPicPr>
            <a:picLocks noChangeAspect="1"/>
          </p:cNvPicPr>
          <p:nvPr userDrawn="1"/>
        </p:nvPicPr>
        <p:blipFill>
          <a:blip r:embed="rId2" cstate="email">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l="4868" t="32614" r="14935" b="9644"/>
          <a:stretch>
            <a:fillRect/>
          </a:stretch>
        </p:blipFill>
        <p:spPr>
          <a:xfrm flipH="1">
            <a:off x="0" y="0"/>
            <a:ext cx="12192000" cy="6858000"/>
          </a:xfrm>
          <a:custGeom>
            <a:avLst/>
            <a:gdLst>
              <a:gd name="connsiteX0" fmla="*/ 12192000 w 12192000"/>
              <a:gd name="connsiteY0" fmla="*/ 0 h 6858000"/>
              <a:gd name="connsiteX1" fmla="*/ 0 w 12192000"/>
              <a:gd name="connsiteY1" fmla="*/ 0 h 6858000"/>
              <a:gd name="connsiteX2" fmla="*/ 0 w 12192000"/>
              <a:gd name="connsiteY2" fmla="*/ 6858000 h 6858000"/>
              <a:gd name="connsiteX3" fmla="*/ 1219200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12192000" y="0"/>
                </a:moveTo>
                <a:lnTo>
                  <a:pt x="0" y="0"/>
                </a:lnTo>
                <a:lnTo>
                  <a:pt x="0" y="6858000"/>
                </a:lnTo>
                <a:lnTo>
                  <a:pt x="12192000" y="6858000"/>
                </a:lnTo>
                <a:close/>
              </a:path>
            </a:pathLst>
          </a:custGeom>
        </p:spPr>
      </p:pic>
      <p:sp>
        <p:nvSpPr>
          <p:cNvPr id="5" name="文本框 4">
            <a:extLst>
              <a:ext uri="{FF2B5EF4-FFF2-40B4-BE49-F238E27FC236}">
                <a16:creationId xmlns:a16="http://schemas.microsoft.com/office/drawing/2014/main" id="{CB645779-7D99-F734-DC6C-819DEEA61D32}"/>
              </a:ext>
            </a:extLst>
          </p:cNvPr>
          <p:cNvSpPr txBox="1"/>
          <p:nvPr userDrawn="1"/>
        </p:nvSpPr>
        <p:spPr>
          <a:xfrm>
            <a:off x="1821930" y="2012513"/>
            <a:ext cx="1661993" cy="3046988"/>
          </a:xfrm>
          <a:prstGeom prst="rect">
            <a:avLst/>
          </a:prstGeom>
          <a:noFill/>
        </p:spPr>
        <p:txBody>
          <a:bodyPr vert="horz" wrap="square" rtlCol="0" anchor="ctr" anchorCtr="0">
            <a:spAutoFit/>
          </a:bodyPr>
          <a:lstStyle/>
          <a:p>
            <a:pPr algn="ctr"/>
            <a:r>
              <a:rPr lang="zh-CN" altLang="en-US" sz="9600" spc="1500" dirty="0">
                <a:solidFill>
                  <a:schemeClr val="bg1"/>
                </a:solidFill>
                <a:effectLst>
                  <a:outerShdw blurRad="50800" dist="38100" dir="5400000" algn="t" rotWithShape="0">
                    <a:prstClr val="black">
                      <a:alpha val="40000"/>
                    </a:prstClr>
                  </a:outerShdw>
                </a:effectLst>
                <a:latin typeface="+mj-ea"/>
                <a:ea typeface="+mj-ea"/>
              </a:rPr>
              <a:t>目录</a:t>
            </a:r>
          </a:p>
        </p:txBody>
      </p:sp>
      <p:grpSp>
        <p:nvGrpSpPr>
          <p:cNvPr id="6" name="组合 5">
            <a:extLst>
              <a:ext uri="{FF2B5EF4-FFF2-40B4-BE49-F238E27FC236}">
                <a16:creationId xmlns:a16="http://schemas.microsoft.com/office/drawing/2014/main" id="{21A8A3FD-794F-B828-8558-9B5EAFBDA0E7}"/>
              </a:ext>
            </a:extLst>
          </p:cNvPr>
          <p:cNvGrpSpPr/>
          <p:nvPr userDrawn="1"/>
        </p:nvGrpSpPr>
        <p:grpSpPr>
          <a:xfrm>
            <a:off x="798845" y="1356644"/>
            <a:ext cx="3389987" cy="4360470"/>
            <a:chOff x="1531953" y="2136347"/>
            <a:chExt cx="2343980" cy="3015013"/>
          </a:xfrm>
        </p:grpSpPr>
        <p:sp>
          <p:nvSpPr>
            <p:cNvPr id="7" name="文本框 6">
              <a:extLst>
                <a:ext uri="{FF2B5EF4-FFF2-40B4-BE49-F238E27FC236}">
                  <a16:creationId xmlns:a16="http://schemas.microsoft.com/office/drawing/2014/main" id="{91A1A341-D44E-7D33-F06C-9F11664F696C}"/>
                </a:ext>
              </a:extLst>
            </p:cNvPr>
            <p:cNvSpPr txBox="1"/>
            <p:nvPr/>
          </p:nvSpPr>
          <p:spPr>
            <a:xfrm>
              <a:off x="1830156" y="2703424"/>
              <a:ext cx="1987202" cy="92333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5400" b="1" i="0" u="none" strike="noStrike" kern="1200" cap="none" spc="7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0F38444B-FC20-5BDE-A546-358870C24730}"/>
                </a:ext>
              </a:extLst>
            </p:cNvPr>
            <p:cNvSpPr txBox="1"/>
            <p:nvPr/>
          </p:nvSpPr>
          <p:spPr>
            <a:xfrm>
              <a:off x="3350194" y="2991216"/>
              <a:ext cx="297933" cy="1147952"/>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mj-lt"/>
                  <a:ea typeface="思源黑体 CN Light"/>
                  <a:cs typeface="+mn-cs"/>
                </a:rPr>
                <a:t>CONTENTS</a:t>
              </a:r>
              <a:endParaRPr kumimoji="0" lang="zh-CN" altLang="en-US" sz="1600" b="0" i="0" u="none" strike="noStrike" kern="1200" cap="none" spc="0" normalizeH="0" baseline="0" noProof="0" dirty="0">
                <a:ln>
                  <a:noFill/>
                </a:ln>
                <a:solidFill>
                  <a:prstClr val="white"/>
                </a:solidFill>
                <a:effectLst/>
                <a:uLnTx/>
                <a:uFillTx/>
                <a:latin typeface="+mj-lt"/>
                <a:ea typeface="思源黑体 CN Light"/>
                <a:cs typeface="+mn-cs"/>
              </a:endParaRPr>
            </a:p>
          </p:txBody>
        </p:sp>
        <p:cxnSp>
          <p:nvCxnSpPr>
            <p:cNvPr id="9" name="直接连接符 8">
              <a:extLst>
                <a:ext uri="{FF2B5EF4-FFF2-40B4-BE49-F238E27FC236}">
                  <a16:creationId xmlns:a16="http://schemas.microsoft.com/office/drawing/2014/main" id="{DDB8C769-D361-C75D-BA67-9C28F257F631}"/>
                </a:ext>
              </a:extLst>
            </p:cNvPr>
            <p:cNvCxnSpPr/>
            <p:nvPr/>
          </p:nvCxnSpPr>
          <p:spPr>
            <a:xfrm>
              <a:off x="2143125" y="2492345"/>
              <a:ext cx="1291401" cy="0"/>
            </a:xfrm>
            <a:prstGeom prst="line">
              <a:avLst/>
            </a:prstGeom>
            <a:ln cap="sq">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E9A096BA-171A-D045-419C-078D999BE413}"/>
                </a:ext>
              </a:extLst>
            </p:cNvPr>
            <p:cNvCxnSpPr/>
            <p:nvPr/>
          </p:nvCxnSpPr>
          <p:spPr>
            <a:xfrm>
              <a:off x="2143125" y="4585405"/>
              <a:ext cx="1291401" cy="0"/>
            </a:xfrm>
            <a:prstGeom prst="line">
              <a:avLst/>
            </a:prstGeom>
            <a:ln cap="sq">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A174743A-ECCF-E3DB-75B9-0A292057FCDA}"/>
                </a:ext>
              </a:extLst>
            </p:cNvPr>
            <p:cNvCxnSpPr/>
            <p:nvPr/>
          </p:nvCxnSpPr>
          <p:spPr>
            <a:xfrm>
              <a:off x="2143125" y="2492345"/>
              <a:ext cx="0" cy="2093060"/>
            </a:xfrm>
            <a:prstGeom prst="line">
              <a:avLst/>
            </a:prstGeom>
            <a:ln cap="sq">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2CC99E46-12B4-7801-8224-8B72A18DD53A}"/>
                </a:ext>
              </a:extLst>
            </p:cNvPr>
            <p:cNvCxnSpPr/>
            <p:nvPr/>
          </p:nvCxnSpPr>
          <p:spPr>
            <a:xfrm>
              <a:off x="3434526" y="2500453"/>
              <a:ext cx="0" cy="468142"/>
            </a:xfrm>
            <a:prstGeom prst="line">
              <a:avLst/>
            </a:prstGeom>
            <a:ln cap="sq">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7F73A9A4-6929-7451-177B-E0071BF600A4}"/>
                </a:ext>
              </a:extLst>
            </p:cNvPr>
            <p:cNvCxnSpPr/>
            <p:nvPr/>
          </p:nvCxnSpPr>
          <p:spPr>
            <a:xfrm>
              <a:off x="3434526" y="4114213"/>
              <a:ext cx="0" cy="468142"/>
            </a:xfrm>
            <a:prstGeom prst="line">
              <a:avLst/>
            </a:prstGeom>
            <a:ln cap="sq">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10FA8360-9719-32C3-FDD4-A00A0405B454}"/>
                </a:ext>
              </a:extLst>
            </p:cNvPr>
            <p:cNvCxnSpPr/>
            <p:nvPr/>
          </p:nvCxnSpPr>
          <p:spPr>
            <a:xfrm flipH="1">
              <a:off x="2755356" y="4439367"/>
              <a:ext cx="711993" cy="71199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CED33160-B919-8161-FC62-9CD483CAAF69}"/>
                </a:ext>
              </a:extLst>
            </p:cNvPr>
            <p:cNvCxnSpPr/>
            <p:nvPr/>
          </p:nvCxnSpPr>
          <p:spPr>
            <a:xfrm flipH="1">
              <a:off x="3163940" y="4326521"/>
              <a:ext cx="711993" cy="71199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08EB20B8-6F55-1FFD-1601-C81C1CBD9A1F}"/>
                </a:ext>
              </a:extLst>
            </p:cNvPr>
            <p:cNvCxnSpPr/>
            <p:nvPr/>
          </p:nvCxnSpPr>
          <p:spPr>
            <a:xfrm flipH="1">
              <a:off x="1531953" y="2249193"/>
              <a:ext cx="711993" cy="71199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52D823C-A158-E165-BD25-39514C1208BD}"/>
                </a:ext>
              </a:extLst>
            </p:cNvPr>
            <p:cNvCxnSpPr/>
            <p:nvPr/>
          </p:nvCxnSpPr>
          <p:spPr>
            <a:xfrm flipH="1">
              <a:off x="1940537" y="2136347"/>
              <a:ext cx="711993" cy="71199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矩形 17">
            <a:extLst>
              <a:ext uri="{FF2B5EF4-FFF2-40B4-BE49-F238E27FC236}">
                <a16:creationId xmlns:a16="http://schemas.microsoft.com/office/drawing/2014/main" id="{66ED1578-84AE-AE9B-7D67-C94B9E042696}"/>
              </a:ext>
            </a:extLst>
          </p:cNvPr>
          <p:cNvSpPr/>
          <p:nvPr userDrawn="1"/>
        </p:nvSpPr>
        <p:spPr>
          <a:xfrm>
            <a:off x="5526012" y="-2"/>
            <a:ext cx="5995425" cy="6858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305876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07E573A-5F14-4F8F-ECB3-F959761D9201}"/>
              </a:ext>
            </a:extLst>
          </p:cNvPr>
          <p:cNvPicPr>
            <a:picLocks noChangeAspect="1"/>
          </p:cNvPicPr>
          <p:nvPr userDrawn="1"/>
        </p:nvPicPr>
        <p:blipFill rotWithShape="1">
          <a:blip r:embed="rId2" cstate="email">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l="12203" t="14615" r="12203" b="9792"/>
          <a:stretch/>
        </p:blipFill>
        <p:spPr>
          <a:xfrm rot="10800000">
            <a:off x="0" y="0"/>
            <a:ext cx="12192000" cy="6858000"/>
          </a:xfrm>
          <a:custGeom>
            <a:avLst/>
            <a:gdLst>
              <a:gd name="connsiteX0" fmla="*/ 12192000 w 12192000"/>
              <a:gd name="connsiteY0" fmla="*/ 6858000 h 6858000"/>
              <a:gd name="connsiteX1" fmla="*/ 0 w 12192000"/>
              <a:gd name="connsiteY1" fmla="*/ 6858000 h 6858000"/>
              <a:gd name="connsiteX2" fmla="*/ 0 w 12192000"/>
              <a:gd name="connsiteY2" fmla="*/ 0 h 6858000"/>
              <a:gd name="connsiteX3" fmla="*/ 12192000 w 12192000"/>
              <a:gd name="connsiteY3" fmla="*/ 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12192000" y="6858000"/>
                </a:moveTo>
                <a:lnTo>
                  <a:pt x="0" y="6858000"/>
                </a:lnTo>
                <a:lnTo>
                  <a:pt x="0" y="0"/>
                </a:lnTo>
                <a:lnTo>
                  <a:pt x="12192000" y="0"/>
                </a:lnTo>
                <a:close/>
              </a:path>
            </a:pathLst>
          </a:custGeom>
        </p:spPr>
      </p:pic>
      <p:cxnSp>
        <p:nvCxnSpPr>
          <p:cNvPr id="11" name="直接连接符 10">
            <a:extLst>
              <a:ext uri="{FF2B5EF4-FFF2-40B4-BE49-F238E27FC236}">
                <a16:creationId xmlns:a16="http://schemas.microsoft.com/office/drawing/2014/main" id="{7219E47F-6B53-9816-398B-4F74F86FE2A4}"/>
              </a:ext>
            </a:extLst>
          </p:cNvPr>
          <p:cNvCxnSpPr>
            <a:cxnSpLocks/>
          </p:cNvCxnSpPr>
          <p:nvPr userDrawn="1"/>
        </p:nvCxnSpPr>
        <p:spPr>
          <a:xfrm>
            <a:off x="3953154" y="4638192"/>
            <a:ext cx="438964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0292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纯红色背景">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07E573A-5F14-4F8F-ECB3-F959761D9201}"/>
              </a:ext>
            </a:extLst>
          </p:cNvPr>
          <p:cNvPicPr>
            <a:picLocks noChangeAspect="1"/>
          </p:cNvPicPr>
          <p:nvPr userDrawn="1"/>
        </p:nvPicPr>
        <p:blipFill rotWithShape="1">
          <a:blip r:embed="rId2" cstate="email">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l="12203" t="14615" r="12203" b="9792"/>
          <a:stretch/>
        </p:blipFill>
        <p:spPr>
          <a:xfrm rot="10800000">
            <a:off x="0" y="0"/>
            <a:ext cx="12192000" cy="6858000"/>
          </a:xfrm>
          <a:custGeom>
            <a:avLst/>
            <a:gdLst>
              <a:gd name="connsiteX0" fmla="*/ 12192000 w 12192000"/>
              <a:gd name="connsiteY0" fmla="*/ 6858000 h 6858000"/>
              <a:gd name="connsiteX1" fmla="*/ 0 w 12192000"/>
              <a:gd name="connsiteY1" fmla="*/ 6858000 h 6858000"/>
              <a:gd name="connsiteX2" fmla="*/ 0 w 12192000"/>
              <a:gd name="connsiteY2" fmla="*/ 0 h 6858000"/>
              <a:gd name="connsiteX3" fmla="*/ 12192000 w 12192000"/>
              <a:gd name="connsiteY3" fmla="*/ 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12192000" y="6858000"/>
                </a:moveTo>
                <a:lnTo>
                  <a:pt x="0" y="6858000"/>
                </a:lnTo>
                <a:lnTo>
                  <a:pt x="0" y="0"/>
                </a:lnTo>
                <a:lnTo>
                  <a:pt x="12192000" y="0"/>
                </a:lnTo>
                <a:close/>
              </a:path>
            </a:pathLst>
          </a:custGeom>
        </p:spPr>
      </p:pic>
    </p:spTree>
    <p:extLst>
      <p:ext uri="{BB962C8B-B14F-4D97-AF65-F5344CB8AC3E}">
        <p14:creationId xmlns:p14="http://schemas.microsoft.com/office/powerpoint/2010/main" val="36559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47534B6-F0A1-BBFC-5111-78E669F4F178}"/>
              </a:ext>
            </a:extLst>
          </p:cNvPr>
          <p:cNvPicPr>
            <a:picLocks noChangeAspect="1"/>
          </p:cNvPicPr>
          <p:nvPr userDrawn="1"/>
        </p:nvPicPr>
        <p:blipFill>
          <a:blip r:embed="rId2" cstate="email">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a:ext>
            </a:extLst>
          </a:blip>
          <a:srcRect l="7787" t="7787"/>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2">
            <a:extLst>
              <a:ext uri="{FF2B5EF4-FFF2-40B4-BE49-F238E27FC236}">
                <a16:creationId xmlns:a16="http://schemas.microsoft.com/office/drawing/2014/main" id="{C3560AE1-3330-8E31-5BE1-7A8A96267B63}"/>
              </a:ext>
            </a:extLst>
          </p:cNvPr>
          <p:cNvSpPr/>
          <p:nvPr userDrawn="1"/>
        </p:nvSpPr>
        <p:spPr>
          <a:xfrm>
            <a:off x="183769" y="172718"/>
            <a:ext cx="11794871" cy="65328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92879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金句页1">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1A62176-172A-D45A-7BA3-9B602913227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3200" y="0"/>
            <a:ext cx="12395200" cy="6857195"/>
          </a:xfrm>
          <a:prstGeom prst="rect">
            <a:avLst/>
          </a:prstGeom>
        </p:spPr>
      </p:pic>
    </p:spTree>
    <p:extLst>
      <p:ext uri="{BB962C8B-B14F-4D97-AF65-F5344CB8AC3E}">
        <p14:creationId xmlns:p14="http://schemas.microsoft.com/office/powerpoint/2010/main" val="17725235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61" r:id="rId4"/>
    <p:sldLayoutId id="2147483658" r:id="rId5"/>
    <p:sldLayoutId id="2147483659"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chart" Target="../charts/chart5.xml"/><Relationship Id="rId4" Type="http://schemas.openxmlformats.org/officeDocument/2006/relationships/chart" Target="../charts/chart4.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microsoft.com/office/2007/relationships/hdphoto" Target="../media/hdphoto14.wdp"/><Relationship Id="rId5" Type="http://schemas.openxmlformats.org/officeDocument/2006/relationships/image" Target="../media/image23.png"/><Relationship Id="rId4" Type="http://schemas.microsoft.com/office/2007/relationships/hdphoto" Target="../media/hdphoto13.wdp"/></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0.png"/><Relationship Id="rId5" Type="http://schemas.microsoft.com/office/2007/relationships/hdphoto" Target="../media/hdphoto4.wdp"/><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microsoft.com/office/2007/relationships/hdphoto" Target="../media/hdphoto5.wdp"/><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microsoft.com/office/2007/relationships/hdphoto" Target="../media/hdphoto7.wdp"/><Relationship Id="rId11" Type="http://schemas.openxmlformats.org/officeDocument/2006/relationships/image" Target="../media/image8.png"/><Relationship Id="rId5" Type="http://schemas.openxmlformats.org/officeDocument/2006/relationships/image" Target="../media/image15.png"/><Relationship Id="rId10" Type="http://schemas.microsoft.com/office/2007/relationships/hdphoto" Target="../media/hdphoto9.wdp"/><Relationship Id="rId4" Type="http://schemas.microsoft.com/office/2007/relationships/hdphoto" Target="../media/hdphoto6.wdp"/><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microsoft.com/office/2007/relationships/hdphoto" Target="../media/hdphoto11.wdp"/><Relationship Id="rId5" Type="http://schemas.openxmlformats.org/officeDocument/2006/relationships/image" Target="../media/image19.png"/><Relationship Id="rId4" Type="http://schemas.microsoft.com/office/2007/relationships/hdphoto" Target="../media/hdphoto10.wdp"/><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a16="http://schemas.microsoft.com/office/drawing/2014/main" id="{E710A6A0-57B0-4BBC-BDEA-470690298E6B}"/>
              </a:ext>
            </a:extLst>
          </p:cNvPr>
          <p:cNvSpPr txBox="1"/>
          <p:nvPr/>
        </p:nvSpPr>
        <p:spPr>
          <a:xfrm>
            <a:off x="7631294" y="5758986"/>
            <a:ext cx="3699361" cy="338554"/>
          </a:xfrm>
          <a:prstGeom prst="rect">
            <a:avLst/>
          </a:prstGeom>
          <a:noFill/>
        </p:spPr>
        <p:txBody>
          <a:bodyPr vert="horz" wrap="square" rtlCol="0">
            <a:spAutoFit/>
          </a:bodyPr>
          <a:lstStyle/>
          <a:p>
            <a:r>
              <a:rPr lang="zh-CN" altLang="en-US" sz="1600" b="1" dirty="0">
                <a:latin typeface="+mj-lt"/>
              </a:rPr>
              <a:t>汇报人：小白</a:t>
            </a:r>
          </a:p>
        </p:txBody>
      </p:sp>
      <p:sp>
        <p:nvSpPr>
          <p:cNvPr id="19" name="文本框 18">
            <a:extLst>
              <a:ext uri="{FF2B5EF4-FFF2-40B4-BE49-F238E27FC236}">
                <a16:creationId xmlns:a16="http://schemas.microsoft.com/office/drawing/2014/main" id="{560726EB-E5C1-4D44-BEFD-E28E0B5438A6}"/>
              </a:ext>
            </a:extLst>
          </p:cNvPr>
          <p:cNvSpPr txBox="1"/>
          <p:nvPr/>
        </p:nvSpPr>
        <p:spPr>
          <a:xfrm>
            <a:off x="7627511" y="6177996"/>
            <a:ext cx="3699361" cy="338554"/>
          </a:xfrm>
          <a:prstGeom prst="rect">
            <a:avLst/>
          </a:prstGeom>
          <a:noFill/>
        </p:spPr>
        <p:txBody>
          <a:bodyPr vert="horz" wrap="square" rtlCol="0">
            <a:spAutoFit/>
          </a:bodyPr>
          <a:lstStyle/>
          <a:p>
            <a:r>
              <a:rPr lang="zh-CN" altLang="en-US" sz="1600" b="1" dirty="0">
                <a:latin typeface="+mn-ea"/>
              </a:rPr>
              <a:t>汇报日期：</a:t>
            </a:r>
            <a:r>
              <a:rPr lang="en-US" altLang="zh-CN" sz="1600" b="1" dirty="0">
                <a:latin typeface="+mn-ea"/>
              </a:rPr>
              <a:t>202X</a:t>
            </a:r>
            <a:r>
              <a:rPr lang="zh-CN" altLang="en-US" sz="1600" b="1" dirty="0">
                <a:latin typeface="+mn-ea"/>
              </a:rPr>
              <a:t>年</a:t>
            </a:r>
            <a:r>
              <a:rPr lang="en-US" altLang="zh-CN" sz="1600" b="1" dirty="0">
                <a:latin typeface="+mn-ea"/>
              </a:rPr>
              <a:t>05</a:t>
            </a:r>
            <a:r>
              <a:rPr lang="zh-CN" altLang="en-US" sz="1600" b="1" dirty="0">
                <a:latin typeface="+mn-ea"/>
              </a:rPr>
              <a:t>月</a:t>
            </a:r>
            <a:r>
              <a:rPr lang="en-US" altLang="zh-CN" sz="1600" b="1" dirty="0">
                <a:latin typeface="+mn-ea"/>
              </a:rPr>
              <a:t>20</a:t>
            </a:r>
            <a:r>
              <a:rPr lang="zh-CN" altLang="en-US" sz="1600" b="1" dirty="0">
                <a:latin typeface="+mn-ea"/>
              </a:rPr>
              <a:t>日</a:t>
            </a:r>
          </a:p>
        </p:txBody>
      </p:sp>
      <p:sp>
        <p:nvSpPr>
          <p:cNvPr id="24" name="矩形 23">
            <a:extLst>
              <a:ext uri="{FF2B5EF4-FFF2-40B4-BE49-F238E27FC236}">
                <a16:creationId xmlns:a16="http://schemas.microsoft.com/office/drawing/2014/main" id="{4057422A-C82F-487F-A0D8-2058C75C0FFB}"/>
              </a:ext>
            </a:extLst>
          </p:cNvPr>
          <p:cNvSpPr/>
          <p:nvPr/>
        </p:nvSpPr>
        <p:spPr>
          <a:xfrm>
            <a:off x="8149705" y="770683"/>
            <a:ext cx="1327072" cy="4743165"/>
          </a:xfrm>
          <a:prstGeom prst="rect">
            <a:avLst/>
          </a:prstGeom>
          <a:noFill/>
          <a:ln>
            <a:solidFill>
              <a:srgbClr val="5A4D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F231195D-3ABC-4ED4-BEBC-CACF31F8C3EB}"/>
              </a:ext>
            </a:extLst>
          </p:cNvPr>
          <p:cNvSpPr txBox="1"/>
          <p:nvPr/>
        </p:nvSpPr>
        <p:spPr>
          <a:xfrm>
            <a:off x="9265178" y="1053152"/>
            <a:ext cx="1107996" cy="3904084"/>
          </a:xfrm>
          <a:prstGeom prst="rect">
            <a:avLst/>
          </a:prstGeom>
          <a:solidFill>
            <a:schemeClr val="accent3"/>
          </a:solidFill>
        </p:spPr>
        <p:txBody>
          <a:bodyPr vert="eaVert" wrap="square" rtlCol="0">
            <a:spAutoFit/>
          </a:bodyPr>
          <a:lstStyle/>
          <a:p>
            <a:pPr algn="ctr"/>
            <a:r>
              <a:rPr lang="zh-CN" altLang="en-US" sz="6000" spc="1500" dirty="0">
                <a:latin typeface="+mj-ea"/>
                <a:ea typeface="+mj-ea"/>
              </a:rPr>
              <a:t>工作总结</a:t>
            </a:r>
          </a:p>
        </p:txBody>
      </p:sp>
      <p:sp>
        <p:nvSpPr>
          <p:cNvPr id="8" name="文本框 7">
            <a:extLst>
              <a:ext uri="{FF2B5EF4-FFF2-40B4-BE49-F238E27FC236}">
                <a16:creationId xmlns:a16="http://schemas.microsoft.com/office/drawing/2014/main" id="{62E03A11-DDA5-403A-93DD-D25B19C73DCB}"/>
              </a:ext>
            </a:extLst>
          </p:cNvPr>
          <p:cNvSpPr txBox="1"/>
          <p:nvPr/>
        </p:nvSpPr>
        <p:spPr>
          <a:xfrm>
            <a:off x="7915564" y="2334827"/>
            <a:ext cx="461665" cy="3082709"/>
          </a:xfrm>
          <a:prstGeom prst="rect">
            <a:avLst/>
          </a:prstGeom>
          <a:solidFill>
            <a:schemeClr val="accent3"/>
          </a:solidFill>
        </p:spPr>
        <p:txBody>
          <a:bodyPr vert="eaVert" wrap="square" rtlCol="0">
            <a:spAutoFit/>
          </a:bodyPr>
          <a:lstStyle/>
          <a:p>
            <a:pPr algn="ctr"/>
            <a:r>
              <a:rPr lang="zh-CN" altLang="en-US" dirty="0">
                <a:latin typeface="+mn-ea"/>
              </a:rPr>
              <a:t>（副标题）国风工作总结汇报</a:t>
            </a:r>
          </a:p>
        </p:txBody>
      </p:sp>
      <p:pic>
        <p:nvPicPr>
          <p:cNvPr id="26" name="图片 25">
            <a:extLst>
              <a:ext uri="{FF2B5EF4-FFF2-40B4-BE49-F238E27FC236}">
                <a16:creationId xmlns:a16="http://schemas.microsoft.com/office/drawing/2014/main" id="{CC9114B9-D1AE-4E67-9FFB-DA5738FBDEA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17714" y="5794579"/>
            <a:ext cx="218067" cy="227797"/>
          </a:xfrm>
          <a:prstGeom prst="rect">
            <a:avLst/>
          </a:prstGeom>
        </p:spPr>
      </p:pic>
      <p:pic>
        <p:nvPicPr>
          <p:cNvPr id="27" name="图片 26">
            <a:extLst>
              <a:ext uri="{FF2B5EF4-FFF2-40B4-BE49-F238E27FC236}">
                <a16:creationId xmlns:a16="http://schemas.microsoft.com/office/drawing/2014/main" id="{219D366E-B1CC-4A2B-A892-297AA6C3CB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17714" y="6217188"/>
            <a:ext cx="218067" cy="227797"/>
          </a:xfrm>
          <a:prstGeom prst="rect">
            <a:avLst/>
          </a:prstGeom>
        </p:spPr>
      </p:pic>
      <p:sp>
        <p:nvSpPr>
          <p:cNvPr id="18" name="椭圆 17">
            <a:extLst>
              <a:ext uri="{FF2B5EF4-FFF2-40B4-BE49-F238E27FC236}">
                <a16:creationId xmlns:a16="http://schemas.microsoft.com/office/drawing/2014/main" id="{A8B052B3-2396-C4FF-36B3-D6A1AD47EEA8}"/>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9FA0C786-F27E-CE04-F5F8-4294E46F7D00}"/>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spTree>
    <p:extLst>
      <p:ext uri="{BB962C8B-B14F-4D97-AF65-F5344CB8AC3E}">
        <p14:creationId xmlns:p14="http://schemas.microsoft.com/office/powerpoint/2010/main" val="40964365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圆角 30">
            <a:extLst>
              <a:ext uri="{FF2B5EF4-FFF2-40B4-BE49-F238E27FC236}">
                <a16:creationId xmlns:a16="http://schemas.microsoft.com/office/drawing/2014/main" id="{E7AC1F8D-2FC5-44AD-BD36-D5A9BCC76033}"/>
              </a:ext>
            </a:extLst>
          </p:cNvPr>
          <p:cNvSpPr/>
          <p:nvPr/>
        </p:nvSpPr>
        <p:spPr>
          <a:xfrm rot="16200000">
            <a:off x="445682" y="2551345"/>
            <a:ext cx="4088486" cy="215449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a16="http://schemas.microsoft.com/office/drawing/2014/main" id="{02D74E22-4833-4118-B200-543EC62DBEC8}"/>
              </a:ext>
            </a:extLst>
          </p:cNvPr>
          <p:cNvSpPr txBox="1"/>
          <p:nvPr/>
        </p:nvSpPr>
        <p:spPr>
          <a:xfrm>
            <a:off x="1401224" y="3983499"/>
            <a:ext cx="2176128" cy="523220"/>
          </a:xfrm>
          <a:prstGeom prst="rect">
            <a:avLst/>
          </a:prstGeom>
          <a:noFill/>
        </p:spPr>
        <p:txBody>
          <a:bodyPr vert="horz" wrap="square" rtlCol="0">
            <a:spAutoFit/>
          </a:bodyPr>
          <a:lstStyle/>
          <a:p>
            <a:pPr algn="ctr"/>
            <a:r>
              <a:rPr lang="zh-CN" altLang="en-US" sz="2800" b="1" dirty="0">
                <a:solidFill>
                  <a:schemeClr val="bg1"/>
                </a:solidFill>
                <a:latin typeface="+mj-ea"/>
                <a:ea typeface="+mj-ea"/>
              </a:rPr>
              <a:t>项目特点</a:t>
            </a:r>
            <a:r>
              <a:rPr lang="en-US" altLang="zh-CN" sz="2800" b="1" dirty="0">
                <a:solidFill>
                  <a:schemeClr val="bg1"/>
                </a:solidFill>
                <a:latin typeface="+mj-ea"/>
                <a:ea typeface="+mj-ea"/>
              </a:rPr>
              <a:t>1</a:t>
            </a:r>
            <a:endParaRPr lang="zh-CN" altLang="en-US" sz="2800" b="1" dirty="0">
              <a:solidFill>
                <a:schemeClr val="bg1"/>
              </a:solidFill>
              <a:latin typeface="+mj-ea"/>
              <a:ea typeface="+mj-ea"/>
            </a:endParaRPr>
          </a:p>
        </p:txBody>
      </p:sp>
      <p:sp>
        <p:nvSpPr>
          <p:cNvPr id="14" name="文本框 13">
            <a:extLst>
              <a:ext uri="{FF2B5EF4-FFF2-40B4-BE49-F238E27FC236}">
                <a16:creationId xmlns:a16="http://schemas.microsoft.com/office/drawing/2014/main" id="{3FBA6A3C-E85C-46DB-9EDB-1821823A8369}"/>
              </a:ext>
            </a:extLst>
          </p:cNvPr>
          <p:cNvSpPr txBox="1"/>
          <p:nvPr/>
        </p:nvSpPr>
        <p:spPr>
          <a:xfrm>
            <a:off x="1401224" y="4469964"/>
            <a:ext cx="2176764" cy="1032142"/>
          </a:xfrm>
          <a:prstGeom prst="rect">
            <a:avLst/>
          </a:prstGeom>
          <a:noFill/>
        </p:spPr>
        <p:txBody>
          <a:bodyPr vert="horz" wrap="square" rtlCol="0">
            <a:spAutoFit/>
          </a:bodyPr>
          <a:lstStyle/>
          <a:p>
            <a:pPr algn="ctr">
              <a:lnSpc>
                <a:spcPct val="130000"/>
              </a:lnSpc>
            </a:pPr>
            <a:r>
              <a:rPr lang="zh-CN" altLang="en-US" sz="1600" dirty="0">
                <a:solidFill>
                  <a:schemeClr val="bg1"/>
                </a:solidFill>
                <a:latin typeface="+mn-ea"/>
              </a:rPr>
              <a:t>此处替换内容；此处替换内容；此处替换内容。</a:t>
            </a:r>
          </a:p>
        </p:txBody>
      </p:sp>
      <p:sp>
        <p:nvSpPr>
          <p:cNvPr id="51" name="文本框 50">
            <a:extLst>
              <a:ext uri="{FF2B5EF4-FFF2-40B4-BE49-F238E27FC236}">
                <a16:creationId xmlns:a16="http://schemas.microsoft.com/office/drawing/2014/main" id="{C3EEF0E0-8528-32A7-5526-1AED3FE2F373}"/>
              </a:ext>
            </a:extLst>
          </p:cNvPr>
          <p:cNvSpPr txBox="1"/>
          <p:nvPr/>
        </p:nvSpPr>
        <p:spPr>
          <a:xfrm>
            <a:off x="1239712" y="351957"/>
            <a:ext cx="7153841" cy="584775"/>
          </a:xfrm>
          <a:prstGeom prst="rect">
            <a:avLst/>
          </a:prstGeom>
          <a:noFill/>
        </p:spPr>
        <p:txBody>
          <a:bodyPr vert="horz" wrap="square" rtlCol="0">
            <a:spAutoFit/>
          </a:bodyPr>
          <a:lstStyle/>
          <a:p>
            <a:r>
              <a:rPr lang="zh-CN" altLang="en-US" sz="3200" b="1" dirty="0">
                <a:latin typeface="+mj-ea"/>
                <a:ea typeface="+mj-ea"/>
              </a:rPr>
              <a:t>四段并列（小图标可以用图片替换）</a:t>
            </a:r>
          </a:p>
        </p:txBody>
      </p:sp>
      <p:pic>
        <p:nvPicPr>
          <p:cNvPr id="52" name="图片 51">
            <a:extLst>
              <a:ext uri="{FF2B5EF4-FFF2-40B4-BE49-F238E27FC236}">
                <a16:creationId xmlns:a16="http://schemas.microsoft.com/office/drawing/2014/main" id="{E4B2721C-089C-7750-D885-9BE146FD951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0787" y="456163"/>
            <a:ext cx="273321" cy="285517"/>
          </a:xfrm>
          <a:prstGeom prst="rect">
            <a:avLst/>
          </a:prstGeom>
        </p:spPr>
      </p:pic>
      <p:sp>
        <p:nvSpPr>
          <p:cNvPr id="53" name="椭圆 52">
            <a:extLst>
              <a:ext uri="{FF2B5EF4-FFF2-40B4-BE49-F238E27FC236}">
                <a16:creationId xmlns:a16="http://schemas.microsoft.com/office/drawing/2014/main" id="{2FC1B773-705A-E929-59AB-19741B9F995C}"/>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541FFCDE-2588-F5CA-F295-1B8C40611AA7}"/>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sp>
        <p:nvSpPr>
          <p:cNvPr id="35" name="椭圆 34">
            <a:extLst>
              <a:ext uri="{FF2B5EF4-FFF2-40B4-BE49-F238E27FC236}">
                <a16:creationId xmlns:a16="http://schemas.microsoft.com/office/drawing/2014/main" id="{EBECF979-BEC1-1C16-0B67-1A3CA5135AF6}"/>
              </a:ext>
            </a:extLst>
          </p:cNvPr>
          <p:cNvSpPr/>
          <p:nvPr/>
        </p:nvSpPr>
        <p:spPr>
          <a:xfrm>
            <a:off x="1727288" y="1891338"/>
            <a:ext cx="1524000" cy="152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prstClr val="white"/>
              </a:solidFill>
              <a:effectLst/>
              <a:uLnTx/>
              <a:uFillTx/>
              <a:latin typeface="Avenir" pitchFamily="50" charset="0"/>
              <a:ea typeface="思源黑体 CN Heavy" panose="020B0A00000000000000" pitchFamily="34" charset="-122"/>
              <a:cs typeface="+mn-cs"/>
            </a:endParaRPr>
          </a:p>
        </p:txBody>
      </p:sp>
      <p:grpSp>
        <p:nvGrpSpPr>
          <p:cNvPr id="27" name="图形 2">
            <a:extLst>
              <a:ext uri="{FF2B5EF4-FFF2-40B4-BE49-F238E27FC236}">
                <a16:creationId xmlns:a16="http://schemas.microsoft.com/office/drawing/2014/main" id="{48ACCA47-EA17-6A51-D617-8EF99E6CBF7B}"/>
              </a:ext>
            </a:extLst>
          </p:cNvPr>
          <p:cNvGrpSpPr/>
          <p:nvPr/>
        </p:nvGrpSpPr>
        <p:grpSpPr>
          <a:xfrm>
            <a:off x="1979311" y="2143361"/>
            <a:ext cx="1019953" cy="1019953"/>
            <a:chOff x="1055226" y="575841"/>
            <a:chExt cx="824696" cy="824696"/>
          </a:xfrm>
          <a:solidFill>
            <a:schemeClr val="bg1"/>
          </a:solidFill>
        </p:grpSpPr>
        <p:sp>
          <p:nvSpPr>
            <p:cNvPr id="28" name="任意多边形: 形状 27">
              <a:extLst>
                <a:ext uri="{FF2B5EF4-FFF2-40B4-BE49-F238E27FC236}">
                  <a16:creationId xmlns:a16="http://schemas.microsoft.com/office/drawing/2014/main" id="{CB0845CB-39EC-8EFE-48A4-1CD60AEC302F}"/>
                </a:ext>
              </a:extLst>
            </p:cNvPr>
            <p:cNvSpPr/>
            <p:nvPr/>
          </p:nvSpPr>
          <p:spPr>
            <a:xfrm>
              <a:off x="1385128" y="685905"/>
              <a:ext cx="192792" cy="164839"/>
            </a:xfrm>
            <a:custGeom>
              <a:avLst/>
              <a:gdLst>
                <a:gd name="connsiteX0" fmla="*/ 191717 w 192792"/>
                <a:gd name="connsiteY0" fmla="*/ 49651 h 164839"/>
                <a:gd name="connsiteX1" fmla="*/ 178660 w 192792"/>
                <a:gd name="connsiteY1" fmla="*/ 41129 h 164839"/>
                <a:gd name="connsiteX2" fmla="*/ 131102 w 192792"/>
                <a:gd name="connsiteY2" fmla="*/ 41129 h 164839"/>
                <a:gd name="connsiteX3" fmla="*/ 107598 w 192792"/>
                <a:gd name="connsiteY3" fmla="*/ 6080 h 164839"/>
                <a:gd name="connsiteX4" fmla="*/ 88524 w 192792"/>
                <a:gd name="connsiteY4" fmla="*/ 2338 h 164839"/>
                <a:gd name="connsiteX5" fmla="*/ 84782 w 192792"/>
                <a:gd name="connsiteY5" fmla="*/ 6080 h 164839"/>
                <a:gd name="connsiteX6" fmla="*/ 61278 w 192792"/>
                <a:gd name="connsiteY6" fmla="*/ 41129 h 164839"/>
                <a:gd name="connsiteX7" fmla="*/ 13721 w 192792"/>
                <a:gd name="connsiteY7" fmla="*/ 41129 h 164839"/>
                <a:gd name="connsiteX8" fmla="*/ 1075 w 192792"/>
                <a:gd name="connsiteY8" fmla="*/ 49651 h 164839"/>
                <a:gd name="connsiteX9" fmla="*/ 3962 w 192792"/>
                <a:gd name="connsiteY9" fmla="*/ 64633 h 164839"/>
                <a:gd name="connsiteX10" fmla="*/ 39698 w 192792"/>
                <a:gd name="connsiteY10" fmla="*/ 100370 h 164839"/>
                <a:gd name="connsiteX11" fmla="*/ 27466 w 192792"/>
                <a:gd name="connsiteY11" fmla="*/ 147790 h 164839"/>
                <a:gd name="connsiteX12" fmla="*/ 32139 w 192792"/>
                <a:gd name="connsiteY12" fmla="*/ 161535 h 164839"/>
                <a:gd name="connsiteX13" fmla="*/ 46983 w 192792"/>
                <a:gd name="connsiteY13" fmla="*/ 163047 h 164839"/>
                <a:gd name="connsiteX14" fmla="*/ 96190 w 192792"/>
                <a:gd name="connsiteY14" fmla="*/ 138993 h 164839"/>
                <a:gd name="connsiteX15" fmla="*/ 144985 w 192792"/>
                <a:gd name="connsiteY15" fmla="*/ 163322 h 164839"/>
                <a:gd name="connsiteX16" fmla="*/ 151170 w 192792"/>
                <a:gd name="connsiteY16" fmla="*/ 164834 h 164839"/>
                <a:gd name="connsiteX17" fmla="*/ 165312 w 192792"/>
                <a:gd name="connsiteY17" fmla="*/ 151498 h 164839"/>
                <a:gd name="connsiteX18" fmla="*/ 164915 w 192792"/>
                <a:gd name="connsiteY18" fmla="*/ 147790 h 164839"/>
                <a:gd name="connsiteX19" fmla="*/ 153094 w 192792"/>
                <a:gd name="connsiteY19" fmla="*/ 100370 h 164839"/>
                <a:gd name="connsiteX20" fmla="*/ 188831 w 192792"/>
                <a:gd name="connsiteY20" fmla="*/ 64633 h 164839"/>
                <a:gd name="connsiteX21" fmla="*/ 191717 w 192792"/>
                <a:gd name="connsiteY21" fmla="*/ 49651 h 164839"/>
                <a:gd name="connsiteX22" fmla="*/ 127666 w 192792"/>
                <a:gd name="connsiteY22" fmla="*/ 86350 h 164839"/>
                <a:gd name="connsiteX23" fmla="*/ 124092 w 192792"/>
                <a:gd name="connsiteY23" fmla="*/ 99408 h 164839"/>
                <a:gd name="connsiteX24" fmla="*/ 130553 w 192792"/>
                <a:gd name="connsiteY24" fmla="*/ 125386 h 164839"/>
                <a:gd name="connsiteX25" fmla="*/ 103063 w 192792"/>
                <a:gd name="connsiteY25" fmla="*/ 111641 h 164839"/>
                <a:gd name="connsiteX26" fmla="*/ 90692 w 192792"/>
                <a:gd name="connsiteY26" fmla="*/ 111641 h 164839"/>
                <a:gd name="connsiteX27" fmla="*/ 62515 w 192792"/>
                <a:gd name="connsiteY27" fmla="*/ 125386 h 164839"/>
                <a:gd name="connsiteX28" fmla="*/ 68700 w 192792"/>
                <a:gd name="connsiteY28" fmla="*/ 99408 h 164839"/>
                <a:gd name="connsiteX29" fmla="*/ 65127 w 192792"/>
                <a:gd name="connsiteY29" fmla="*/ 86350 h 164839"/>
                <a:gd name="connsiteX30" fmla="*/ 46846 w 192792"/>
                <a:gd name="connsiteY30" fmla="*/ 68619 h 164839"/>
                <a:gd name="connsiteX31" fmla="*/ 68700 w 192792"/>
                <a:gd name="connsiteY31" fmla="*/ 68619 h 164839"/>
                <a:gd name="connsiteX32" fmla="*/ 80109 w 192792"/>
                <a:gd name="connsiteY32" fmla="*/ 62434 h 164839"/>
                <a:gd name="connsiteX33" fmla="*/ 96190 w 192792"/>
                <a:gd name="connsiteY33" fmla="*/ 38380 h 164839"/>
                <a:gd name="connsiteX34" fmla="*/ 112272 w 192792"/>
                <a:gd name="connsiteY34" fmla="*/ 62434 h 164839"/>
                <a:gd name="connsiteX35" fmla="*/ 123680 w 192792"/>
                <a:gd name="connsiteY35" fmla="*/ 68619 h 164839"/>
                <a:gd name="connsiteX36" fmla="*/ 145534 w 192792"/>
                <a:gd name="connsiteY36" fmla="*/ 68619 h 164839"/>
                <a:gd name="connsiteX37" fmla="*/ 127666 w 192792"/>
                <a:gd name="connsiteY37" fmla="*/ 86350 h 16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2792" h="164839">
                  <a:moveTo>
                    <a:pt x="191717" y="49651"/>
                  </a:moveTo>
                  <a:cubicBezTo>
                    <a:pt x="189553" y="44378"/>
                    <a:pt x="184359" y="40987"/>
                    <a:pt x="178660" y="41129"/>
                  </a:cubicBezTo>
                  <a:lnTo>
                    <a:pt x="131102" y="41129"/>
                  </a:lnTo>
                  <a:lnTo>
                    <a:pt x="107598" y="6080"/>
                  </a:lnTo>
                  <a:cubicBezTo>
                    <a:pt x="103365" y="-221"/>
                    <a:pt x="94824" y="-1896"/>
                    <a:pt x="88524" y="2338"/>
                  </a:cubicBezTo>
                  <a:cubicBezTo>
                    <a:pt x="87046" y="3331"/>
                    <a:pt x="85775" y="4602"/>
                    <a:pt x="84782" y="6080"/>
                  </a:cubicBezTo>
                  <a:lnTo>
                    <a:pt x="61278" y="41129"/>
                  </a:lnTo>
                  <a:lnTo>
                    <a:pt x="13721" y="41129"/>
                  </a:lnTo>
                  <a:cubicBezTo>
                    <a:pt x="8171" y="41157"/>
                    <a:pt x="3183" y="44519"/>
                    <a:pt x="1075" y="49651"/>
                  </a:cubicBezTo>
                  <a:cubicBezTo>
                    <a:pt x="-1078" y="54769"/>
                    <a:pt x="62" y="60680"/>
                    <a:pt x="3962" y="64633"/>
                  </a:cubicBezTo>
                  <a:lnTo>
                    <a:pt x="39698" y="100370"/>
                  </a:lnTo>
                  <a:lnTo>
                    <a:pt x="27466" y="147790"/>
                  </a:lnTo>
                  <a:cubicBezTo>
                    <a:pt x="26280" y="152888"/>
                    <a:pt x="28091" y="158217"/>
                    <a:pt x="32139" y="161535"/>
                  </a:cubicBezTo>
                  <a:cubicBezTo>
                    <a:pt x="36358" y="164914"/>
                    <a:pt x="42169" y="165505"/>
                    <a:pt x="46983" y="163047"/>
                  </a:cubicBezTo>
                  <a:lnTo>
                    <a:pt x="96190" y="138993"/>
                  </a:lnTo>
                  <a:lnTo>
                    <a:pt x="144985" y="163322"/>
                  </a:lnTo>
                  <a:cubicBezTo>
                    <a:pt x="146900" y="164303"/>
                    <a:pt x="149019" y="164820"/>
                    <a:pt x="151170" y="164834"/>
                  </a:cubicBezTo>
                  <a:cubicBezTo>
                    <a:pt x="158757" y="165057"/>
                    <a:pt x="165090" y="159085"/>
                    <a:pt x="165312" y="151498"/>
                  </a:cubicBezTo>
                  <a:cubicBezTo>
                    <a:pt x="165348" y="150249"/>
                    <a:pt x="165214" y="149001"/>
                    <a:pt x="164915" y="147790"/>
                  </a:cubicBezTo>
                  <a:lnTo>
                    <a:pt x="153094" y="100370"/>
                  </a:lnTo>
                  <a:lnTo>
                    <a:pt x="188831" y="64633"/>
                  </a:lnTo>
                  <a:cubicBezTo>
                    <a:pt x="192731" y="60681"/>
                    <a:pt x="193870" y="54769"/>
                    <a:pt x="191717" y="49651"/>
                  </a:cubicBezTo>
                  <a:close/>
                  <a:moveTo>
                    <a:pt x="127666" y="86350"/>
                  </a:moveTo>
                  <a:cubicBezTo>
                    <a:pt x="124266" y="89774"/>
                    <a:pt x="122909" y="94729"/>
                    <a:pt x="124092" y="99408"/>
                  </a:cubicBezTo>
                  <a:lnTo>
                    <a:pt x="130553" y="125386"/>
                  </a:lnTo>
                  <a:lnTo>
                    <a:pt x="103063" y="111641"/>
                  </a:lnTo>
                  <a:cubicBezTo>
                    <a:pt x="99173" y="109680"/>
                    <a:pt x="94582" y="109680"/>
                    <a:pt x="90692" y="111641"/>
                  </a:cubicBezTo>
                  <a:lnTo>
                    <a:pt x="62515" y="125386"/>
                  </a:lnTo>
                  <a:lnTo>
                    <a:pt x="68700" y="99408"/>
                  </a:lnTo>
                  <a:cubicBezTo>
                    <a:pt x="69884" y="94729"/>
                    <a:pt x="68527" y="89774"/>
                    <a:pt x="65127" y="86350"/>
                  </a:cubicBezTo>
                  <a:lnTo>
                    <a:pt x="46846" y="68619"/>
                  </a:lnTo>
                  <a:lnTo>
                    <a:pt x="68700" y="68619"/>
                  </a:lnTo>
                  <a:cubicBezTo>
                    <a:pt x="73298" y="68595"/>
                    <a:pt x="77580" y="66274"/>
                    <a:pt x="80109" y="62434"/>
                  </a:cubicBezTo>
                  <a:lnTo>
                    <a:pt x="96190" y="38380"/>
                  </a:lnTo>
                  <a:lnTo>
                    <a:pt x="112272" y="62434"/>
                  </a:lnTo>
                  <a:cubicBezTo>
                    <a:pt x="114801" y="66274"/>
                    <a:pt x="119082" y="68595"/>
                    <a:pt x="123680" y="68619"/>
                  </a:cubicBezTo>
                  <a:lnTo>
                    <a:pt x="145534" y="68619"/>
                  </a:lnTo>
                  <a:lnTo>
                    <a:pt x="127666" y="86350"/>
                  </a:lnTo>
                  <a:close/>
                </a:path>
              </a:pathLst>
            </a:custGeom>
            <a:grpFill/>
            <a:ln w="1707" cap="flat">
              <a:solidFill>
                <a:schemeClr val="bg1"/>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BFD22A26-51A7-D4F3-6F68-5FAE1DF76B5D}"/>
                </a:ext>
              </a:extLst>
            </p:cNvPr>
            <p:cNvSpPr/>
            <p:nvPr/>
          </p:nvSpPr>
          <p:spPr>
            <a:xfrm>
              <a:off x="1192675" y="575841"/>
              <a:ext cx="577287" cy="824696"/>
            </a:xfrm>
            <a:custGeom>
              <a:avLst/>
              <a:gdLst>
                <a:gd name="connsiteX0" fmla="*/ 536052 w 577287"/>
                <a:gd name="connsiteY0" fmla="*/ 54980 h 824696"/>
                <a:gd name="connsiteX1" fmla="*/ 453583 w 577287"/>
                <a:gd name="connsiteY1" fmla="*/ 54980 h 824696"/>
                <a:gd name="connsiteX2" fmla="*/ 453583 w 577287"/>
                <a:gd name="connsiteY2" fmla="*/ 13745 h 824696"/>
                <a:gd name="connsiteX3" fmla="*/ 439838 w 577287"/>
                <a:gd name="connsiteY3" fmla="*/ 0 h 824696"/>
                <a:gd name="connsiteX4" fmla="*/ 137449 w 577287"/>
                <a:gd name="connsiteY4" fmla="*/ 0 h 824696"/>
                <a:gd name="connsiteX5" fmla="*/ 123704 w 577287"/>
                <a:gd name="connsiteY5" fmla="*/ 13745 h 824696"/>
                <a:gd name="connsiteX6" fmla="*/ 123704 w 577287"/>
                <a:gd name="connsiteY6" fmla="*/ 54980 h 824696"/>
                <a:gd name="connsiteX7" fmla="*/ 41235 w 577287"/>
                <a:gd name="connsiteY7" fmla="*/ 54980 h 824696"/>
                <a:gd name="connsiteX8" fmla="*/ 0 w 577287"/>
                <a:gd name="connsiteY8" fmla="*/ 96215 h 824696"/>
                <a:gd name="connsiteX9" fmla="*/ 0 w 577287"/>
                <a:gd name="connsiteY9" fmla="*/ 190642 h 824696"/>
                <a:gd name="connsiteX10" fmla="*/ 20068 w 577287"/>
                <a:gd name="connsiteY10" fmla="*/ 225967 h 824696"/>
                <a:gd name="connsiteX11" fmla="*/ 143772 w 577287"/>
                <a:gd name="connsiteY11" fmla="*/ 300464 h 824696"/>
                <a:gd name="connsiteX12" fmla="*/ 143772 w 577287"/>
                <a:gd name="connsiteY12" fmla="*/ 299777 h 824696"/>
                <a:gd name="connsiteX13" fmla="*/ 247409 w 577287"/>
                <a:gd name="connsiteY13" fmla="*/ 379498 h 824696"/>
                <a:gd name="connsiteX14" fmla="*/ 247409 w 577287"/>
                <a:gd name="connsiteY14" fmla="*/ 412348 h 824696"/>
                <a:gd name="connsiteX15" fmla="*/ 233664 w 577287"/>
                <a:gd name="connsiteY15" fmla="*/ 412348 h 824696"/>
                <a:gd name="connsiteX16" fmla="*/ 219919 w 577287"/>
                <a:gd name="connsiteY16" fmla="*/ 426093 h 824696"/>
                <a:gd name="connsiteX17" fmla="*/ 233664 w 577287"/>
                <a:gd name="connsiteY17" fmla="*/ 439838 h 824696"/>
                <a:gd name="connsiteX18" fmla="*/ 247409 w 577287"/>
                <a:gd name="connsiteY18" fmla="*/ 439838 h 824696"/>
                <a:gd name="connsiteX19" fmla="*/ 214421 w 577287"/>
                <a:gd name="connsiteY19" fmla="*/ 508563 h 824696"/>
                <a:gd name="connsiteX20" fmla="*/ 192429 w 577287"/>
                <a:gd name="connsiteY20" fmla="*/ 508563 h 824696"/>
                <a:gd name="connsiteX21" fmla="*/ 125079 w 577287"/>
                <a:gd name="connsiteY21" fmla="*/ 563542 h 824696"/>
                <a:gd name="connsiteX22" fmla="*/ 109959 w 577287"/>
                <a:gd name="connsiteY22" fmla="*/ 563542 h 824696"/>
                <a:gd name="connsiteX23" fmla="*/ 96215 w 577287"/>
                <a:gd name="connsiteY23" fmla="*/ 577287 h 824696"/>
                <a:gd name="connsiteX24" fmla="*/ 96215 w 577287"/>
                <a:gd name="connsiteY24" fmla="*/ 810951 h 824696"/>
                <a:gd name="connsiteX25" fmla="*/ 109959 w 577287"/>
                <a:gd name="connsiteY25" fmla="*/ 824696 h 824696"/>
                <a:gd name="connsiteX26" fmla="*/ 467328 w 577287"/>
                <a:gd name="connsiteY26" fmla="*/ 824696 h 824696"/>
                <a:gd name="connsiteX27" fmla="*/ 481073 w 577287"/>
                <a:gd name="connsiteY27" fmla="*/ 810951 h 824696"/>
                <a:gd name="connsiteX28" fmla="*/ 481073 w 577287"/>
                <a:gd name="connsiteY28" fmla="*/ 577287 h 824696"/>
                <a:gd name="connsiteX29" fmla="*/ 467328 w 577287"/>
                <a:gd name="connsiteY29" fmla="*/ 563542 h 824696"/>
                <a:gd name="connsiteX30" fmla="*/ 452208 w 577287"/>
                <a:gd name="connsiteY30" fmla="*/ 563542 h 824696"/>
                <a:gd name="connsiteX31" fmla="*/ 384858 w 577287"/>
                <a:gd name="connsiteY31" fmla="*/ 508563 h 824696"/>
                <a:gd name="connsiteX32" fmla="*/ 363004 w 577287"/>
                <a:gd name="connsiteY32" fmla="*/ 508563 h 824696"/>
                <a:gd name="connsiteX33" fmla="*/ 329878 w 577287"/>
                <a:gd name="connsiteY33" fmla="*/ 439838 h 824696"/>
                <a:gd name="connsiteX34" fmla="*/ 343623 w 577287"/>
                <a:gd name="connsiteY34" fmla="*/ 439838 h 824696"/>
                <a:gd name="connsiteX35" fmla="*/ 357368 w 577287"/>
                <a:gd name="connsiteY35" fmla="*/ 426093 h 824696"/>
                <a:gd name="connsiteX36" fmla="*/ 343623 w 577287"/>
                <a:gd name="connsiteY36" fmla="*/ 412348 h 824696"/>
                <a:gd name="connsiteX37" fmla="*/ 329878 w 577287"/>
                <a:gd name="connsiteY37" fmla="*/ 412348 h 824696"/>
                <a:gd name="connsiteX38" fmla="*/ 329878 w 577287"/>
                <a:gd name="connsiteY38" fmla="*/ 379498 h 824696"/>
                <a:gd name="connsiteX39" fmla="*/ 432828 w 577287"/>
                <a:gd name="connsiteY39" fmla="*/ 299777 h 824696"/>
                <a:gd name="connsiteX40" fmla="*/ 432828 w 577287"/>
                <a:gd name="connsiteY40" fmla="*/ 300464 h 824696"/>
                <a:gd name="connsiteX41" fmla="*/ 556532 w 577287"/>
                <a:gd name="connsiteY41" fmla="*/ 225967 h 824696"/>
                <a:gd name="connsiteX42" fmla="*/ 577287 w 577287"/>
                <a:gd name="connsiteY42" fmla="*/ 190642 h 824696"/>
                <a:gd name="connsiteX43" fmla="*/ 577287 w 577287"/>
                <a:gd name="connsiteY43" fmla="*/ 96215 h 824696"/>
                <a:gd name="connsiteX44" fmla="*/ 536052 w 577287"/>
                <a:gd name="connsiteY44" fmla="*/ 54980 h 824696"/>
                <a:gd name="connsiteX45" fmla="*/ 34225 w 577287"/>
                <a:gd name="connsiteY45" fmla="*/ 202463 h 824696"/>
                <a:gd name="connsiteX46" fmla="*/ 27490 w 577287"/>
                <a:gd name="connsiteY46" fmla="*/ 190642 h 824696"/>
                <a:gd name="connsiteX47" fmla="*/ 27490 w 577287"/>
                <a:gd name="connsiteY47" fmla="*/ 96215 h 824696"/>
                <a:gd name="connsiteX48" fmla="*/ 41235 w 577287"/>
                <a:gd name="connsiteY48" fmla="*/ 82470 h 824696"/>
                <a:gd name="connsiteX49" fmla="*/ 123704 w 577287"/>
                <a:gd name="connsiteY49" fmla="*/ 82470 h 824696"/>
                <a:gd name="connsiteX50" fmla="*/ 123704 w 577287"/>
                <a:gd name="connsiteY50" fmla="*/ 109959 h 824696"/>
                <a:gd name="connsiteX51" fmla="*/ 68725 w 577287"/>
                <a:gd name="connsiteY51" fmla="*/ 109959 h 824696"/>
                <a:gd name="connsiteX52" fmla="*/ 54980 w 577287"/>
                <a:gd name="connsiteY52" fmla="*/ 123704 h 824696"/>
                <a:gd name="connsiteX53" fmla="*/ 54980 w 577287"/>
                <a:gd name="connsiteY53" fmla="*/ 178684 h 824696"/>
                <a:gd name="connsiteX54" fmla="*/ 61715 w 577287"/>
                <a:gd name="connsiteY54" fmla="*/ 190505 h 824696"/>
                <a:gd name="connsiteX55" fmla="*/ 123704 w 577287"/>
                <a:gd name="connsiteY55" fmla="*/ 227891 h 824696"/>
                <a:gd name="connsiteX56" fmla="*/ 128240 w 577287"/>
                <a:gd name="connsiteY56" fmla="*/ 259092 h 824696"/>
                <a:gd name="connsiteX57" fmla="*/ 34225 w 577287"/>
                <a:gd name="connsiteY57" fmla="*/ 202463 h 824696"/>
                <a:gd name="connsiteX58" fmla="*/ 123704 w 577287"/>
                <a:gd name="connsiteY58" fmla="*/ 137449 h 824696"/>
                <a:gd name="connsiteX59" fmla="*/ 123704 w 577287"/>
                <a:gd name="connsiteY59" fmla="*/ 195590 h 824696"/>
                <a:gd name="connsiteX60" fmla="*/ 82470 w 577287"/>
                <a:gd name="connsiteY60" fmla="*/ 170850 h 824696"/>
                <a:gd name="connsiteX61" fmla="*/ 82470 w 577287"/>
                <a:gd name="connsiteY61" fmla="*/ 137449 h 824696"/>
                <a:gd name="connsiteX62" fmla="*/ 123704 w 577287"/>
                <a:gd name="connsiteY62" fmla="*/ 137449 h 824696"/>
                <a:gd name="connsiteX63" fmla="*/ 453583 w 577287"/>
                <a:gd name="connsiteY63" fmla="*/ 591032 h 824696"/>
                <a:gd name="connsiteX64" fmla="*/ 453583 w 577287"/>
                <a:gd name="connsiteY64" fmla="*/ 797206 h 824696"/>
                <a:gd name="connsiteX65" fmla="*/ 123704 w 577287"/>
                <a:gd name="connsiteY65" fmla="*/ 797206 h 824696"/>
                <a:gd name="connsiteX66" fmla="*/ 123704 w 577287"/>
                <a:gd name="connsiteY66" fmla="*/ 591032 h 824696"/>
                <a:gd name="connsiteX67" fmla="*/ 453583 w 577287"/>
                <a:gd name="connsiteY67" fmla="*/ 591032 h 824696"/>
                <a:gd name="connsiteX68" fmla="*/ 348709 w 577287"/>
                <a:gd name="connsiteY68" fmla="*/ 532754 h 824696"/>
                <a:gd name="connsiteX69" fmla="*/ 357368 w 577287"/>
                <a:gd name="connsiteY69" fmla="*/ 536052 h 824696"/>
                <a:gd name="connsiteX70" fmla="*/ 384858 w 577287"/>
                <a:gd name="connsiteY70" fmla="*/ 536052 h 824696"/>
                <a:gd name="connsiteX71" fmla="*/ 423756 w 577287"/>
                <a:gd name="connsiteY71" fmla="*/ 563542 h 824696"/>
                <a:gd name="connsiteX72" fmla="*/ 153531 w 577287"/>
                <a:gd name="connsiteY72" fmla="*/ 563542 h 824696"/>
                <a:gd name="connsiteX73" fmla="*/ 192429 w 577287"/>
                <a:gd name="connsiteY73" fmla="*/ 536052 h 824696"/>
                <a:gd name="connsiteX74" fmla="*/ 288644 w 577287"/>
                <a:gd name="connsiteY74" fmla="*/ 536052 h 824696"/>
                <a:gd name="connsiteX75" fmla="*/ 288644 w 577287"/>
                <a:gd name="connsiteY75" fmla="*/ 508563 h 824696"/>
                <a:gd name="connsiteX76" fmla="*/ 250845 w 577287"/>
                <a:gd name="connsiteY76" fmla="*/ 508563 h 824696"/>
                <a:gd name="connsiteX77" fmla="*/ 274899 w 577287"/>
                <a:gd name="connsiteY77" fmla="*/ 439838 h 824696"/>
                <a:gd name="connsiteX78" fmla="*/ 302389 w 577287"/>
                <a:gd name="connsiteY78" fmla="*/ 439838 h 824696"/>
                <a:gd name="connsiteX79" fmla="*/ 348709 w 577287"/>
                <a:gd name="connsiteY79" fmla="*/ 532754 h 824696"/>
                <a:gd name="connsiteX80" fmla="*/ 274899 w 577287"/>
                <a:gd name="connsiteY80" fmla="*/ 412348 h 824696"/>
                <a:gd name="connsiteX81" fmla="*/ 274899 w 577287"/>
                <a:gd name="connsiteY81" fmla="*/ 384858 h 824696"/>
                <a:gd name="connsiteX82" fmla="*/ 302389 w 577287"/>
                <a:gd name="connsiteY82" fmla="*/ 384858 h 824696"/>
                <a:gd name="connsiteX83" fmla="*/ 302389 w 577287"/>
                <a:gd name="connsiteY83" fmla="*/ 412348 h 824696"/>
                <a:gd name="connsiteX84" fmla="*/ 274899 w 577287"/>
                <a:gd name="connsiteY84" fmla="*/ 412348 h 824696"/>
                <a:gd name="connsiteX85" fmla="*/ 426093 w 577287"/>
                <a:gd name="connsiteY85" fmla="*/ 219919 h 824696"/>
                <a:gd name="connsiteX86" fmla="*/ 288644 w 577287"/>
                <a:gd name="connsiteY86" fmla="*/ 357368 h 824696"/>
                <a:gd name="connsiteX87" fmla="*/ 151194 w 577287"/>
                <a:gd name="connsiteY87" fmla="*/ 219919 h 824696"/>
                <a:gd name="connsiteX88" fmla="*/ 151194 w 577287"/>
                <a:gd name="connsiteY88" fmla="*/ 82470 h 824696"/>
                <a:gd name="connsiteX89" fmla="*/ 398603 w 577287"/>
                <a:gd name="connsiteY89" fmla="*/ 82470 h 824696"/>
                <a:gd name="connsiteX90" fmla="*/ 398603 w 577287"/>
                <a:gd name="connsiteY90" fmla="*/ 54980 h 824696"/>
                <a:gd name="connsiteX91" fmla="*/ 151194 w 577287"/>
                <a:gd name="connsiteY91" fmla="*/ 54980 h 824696"/>
                <a:gd name="connsiteX92" fmla="*/ 151194 w 577287"/>
                <a:gd name="connsiteY92" fmla="*/ 27490 h 824696"/>
                <a:gd name="connsiteX93" fmla="*/ 426093 w 577287"/>
                <a:gd name="connsiteY93" fmla="*/ 27490 h 824696"/>
                <a:gd name="connsiteX94" fmla="*/ 426093 w 577287"/>
                <a:gd name="connsiteY94" fmla="*/ 219919 h 824696"/>
                <a:gd name="connsiteX95" fmla="*/ 453583 w 577287"/>
                <a:gd name="connsiteY95" fmla="*/ 137449 h 824696"/>
                <a:gd name="connsiteX96" fmla="*/ 494818 w 577287"/>
                <a:gd name="connsiteY96" fmla="*/ 137449 h 824696"/>
                <a:gd name="connsiteX97" fmla="*/ 494818 w 577287"/>
                <a:gd name="connsiteY97" fmla="*/ 170850 h 824696"/>
                <a:gd name="connsiteX98" fmla="*/ 453583 w 577287"/>
                <a:gd name="connsiteY98" fmla="*/ 195590 h 824696"/>
                <a:gd name="connsiteX99" fmla="*/ 453583 w 577287"/>
                <a:gd name="connsiteY99" fmla="*/ 137449 h 824696"/>
                <a:gd name="connsiteX100" fmla="*/ 549797 w 577287"/>
                <a:gd name="connsiteY100" fmla="*/ 190642 h 824696"/>
                <a:gd name="connsiteX101" fmla="*/ 543062 w 577287"/>
                <a:gd name="connsiteY101" fmla="*/ 202463 h 824696"/>
                <a:gd name="connsiteX102" fmla="*/ 448635 w 577287"/>
                <a:gd name="connsiteY102" fmla="*/ 259092 h 824696"/>
                <a:gd name="connsiteX103" fmla="*/ 453583 w 577287"/>
                <a:gd name="connsiteY103" fmla="*/ 227891 h 824696"/>
                <a:gd name="connsiteX104" fmla="*/ 515985 w 577287"/>
                <a:gd name="connsiteY104" fmla="*/ 190505 h 824696"/>
                <a:gd name="connsiteX105" fmla="*/ 522307 w 577287"/>
                <a:gd name="connsiteY105" fmla="*/ 178684 h 824696"/>
                <a:gd name="connsiteX106" fmla="*/ 522307 w 577287"/>
                <a:gd name="connsiteY106" fmla="*/ 123704 h 824696"/>
                <a:gd name="connsiteX107" fmla="*/ 508563 w 577287"/>
                <a:gd name="connsiteY107" fmla="*/ 109959 h 824696"/>
                <a:gd name="connsiteX108" fmla="*/ 453583 w 577287"/>
                <a:gd name="connsiteY108" fmla="*/ 109959 h 824696"/>
                <a:gd name="connsiteX109" fmla="*/ 453583 w 577287"/>
                <a:gd name="connsiteY109" fmla="*/ 82470 h 824696"/>
                <a:gd name="connsiteX110" fmla="*/ 536052 w 577287"/>
                <a:gd name="connsiteY110" fmla="*/ 82470 h 824696"/>
                <a:gd name="connsiteX111" fmla="*/ 549797 w 577287"/>
                <a:gd name="connsiteY111" fmla="*/ 96215 h 824696"/>
                <a:gd name="connsiteX112" fmla="*/ 549797 w 577287"/>
                <a:gd name="connsiteY112" fmla="*/ 190642 h 824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77287" h="824696">
                  <a:moveTo>
                    <a:pt x="536052" y="54980"/>
                  </a:moveTo>
                  <a:lnTo>
                    <a:pt x="453583" y="54980"/>
                  </a:lnTo>
                  <a:lnTo>
                    <a:pt x="453583" y="13745"/>
                  </a:lnTo>
                  <a:cubicBezTo>
                    <a:pt x="453583" y="6154"/>
                    <a:pt x="447429" y="0"/>
                    <a:pt x="439838" y="0"/>
                  </a:cubicBezTo>
                  <a:lnTo>
                    <a:pt x="137449" y="0"/>
                  </a:lnTo>
                  <a:cubicBezTo>
                    <a:pt x="129859" y="0"/>
                    <a:pt x="123704" y="6154"/>
                    <a:pt x="123704" y="13745"/>
                  </a:cubicBezTo>
                  <a:lnTo>
                    <a:pt x="123704" y="54980"/>
                  </a:lnTo>
                  <a:lnTo>
                    <a:pt x="41235" y="54980"/>
                  </a:lnTo>
                  <a:cubicBezTo>
                    <a:pt x="18461" y="54980"/>
                    <a:pt x="0" y="73441"/>
                    <a:pt x="0" y="96215"/>
                  </a:cubicBezTo>
                  <a:lnTo>
                    <a:pt x="0" y="190642"/>
                  </a:lnTo>
                  <a:cubicBezTo>
                    <a:pt x="22" y="205124"/>
                    <a:pt x="7639" y="218532"/>
                    <a:pt x="20068" y="225967"/>
                  </a:cubicBezTo>
                  <a:lnTo>
                    <a:pt x="143772" y="300464"/>
                  </a:lnTo>
                  <a:lnTo>
                    <a:pt x="143772" y="299777"/>
                  </a:lnTo>
                  <a:cubicBezTo>
                    <a:pt x="165960" y="339407"/>
                    <a:pt x="203415" y="368216"/>
                    <a:pt x="247409" y="379498"/>
                  </a:cubicBezTo>
                  <a:lnTo>
                    <a:pt x="247409" y="412348"/>
                  </a:lnTo>
                  <a:lnTo>
                    <a:pt x="233664" y="412348"/>
                  </a:lnTo>
                  <a:cubicBezTo>
                    <a:pt x="226073" y="412348"/>
                    <a:pt x="219919" y="418502"/>
                    <a:pt x="219919" y="426093"/>
                  </a:cubicBezTo>
                  <a:cubicBezTo>
                    <a:pt x="219919" y="433684"/>
                    <a:pt x="226073" y="439838"/>
                    <a:pt x="233664" y="439838"/>
                  </a:cubicBezTo>
                  <a:lnTo>
                    <a:pt x="247409" y="439838"/>
                  </a:lnTo>
                  <a:cubicBezTo>
                    <a:pt x="246093" y="466247"/>
                    <a:pt x="234203" y="491015"/>
                    <a:pt x="214421" y="508563"/>
                  </a:cubicBezTo>
                  <a:lnTo>
                    <a:pt x="192429" y="508563"/>
                  </a:lnTo>
                  <a:cubicBezTo>
                    <a:pt x="159766" y="508556"/>
                    <a:pt x="131611" y="531539"/>
                    <a:pt x="125079" y="563542"/>
                  </a:cubicBezTo>
                  <a:lnTo>
                    <a:pt x="109959" y="563542"/>
                  </a:lnTo>
                  <a:cubicBezTo>
                    <a:pt x="102369" y="563542"/>
                    <a:pt x="96215" y="569697"/>
                    <a:pt x="96215" y="577287"/>
                  </a:cubicBezTo>
                  <a:lnTo>
                    <a:pt x="96215" y="810951"/>
                  </a:lnTo>
                  <a:cubicBezTo>
                    <a:pt x="96215" y="818542"/>
                    <a:pt x="102369" y="824696"/>
                    <a:pt x="109959" y="824696"/>
                  </a:cubicBezTo>
                  <a:lnTo>
                    <a:pt x="467328" y="824696"/>
                  </a:lnTo>
                  <a:cubicBezTo>
                    <a:pt x="474918" y="824696"/>
                    <a:pt x="481073" y="818542"/>
                    <a:pt x="481073" y="810951"/>
                  </a:cubicBezTo>
                  <a:lnTo>
                    <a:pt x="481073" y="577287"/>
                  </a:lnTo>
                  <a:cubicBezTo>
                    <a:pt x="481073" y="569697"/>
                    <a:pt x="474918" y="563542"/>
                    <a:pt x="467328" y="563542"/>
                  </a:cubicBezTo>
                  <a:lnTo>
                    <a:pt x="452208" y="563542"/>
                  </a:lnTo>
                  <a:cubicBezTo>
                    <a:pt x="445676" y="531539"/>
                    <a:pt x="417521" y="508556"/>
                    <a:pt x="384858" y="508563"/>
                  </a:cubicBezTo>
                  <a:lnTo>
                    <a:pt x="363004" y="508563"/>
                  </a:lnTo>
                  <a:cubicBezTo>
                    <a:pt x="343170" y="491039"/>
                    <a:pt x="331231" y="466268"/>
                    <a:pt x="329878" y="439838"/>
                  </a:cubicBezTo>
                  <a:lnTo>
                    <a:pt x="343623" y="439838"/>
                  </a:lnTo>
                  <a:cubicBezTo>
                    <a:pt x="351214" y="439838"/>
                    <a:pt x="357368" y="433684"/>
                    <a:pt x="357368" y="426093"/>
                  </a:cubicBezTo>
                  <a:cubicBezTo>
                    <a:pt x="357368" y="418502"/>
                    <a:pt x="351214" y="412348"/>
                    <a:pt x="343623" y="412348"/>
                  </a:cubicBezTo>
                  <a:lnTo>
                    <a:pt x="329878" y="412348"/>
                  </a:lnTo>
                  <a:lnTo>
                    <a:pt x="329878" y="379498"/>
                  </a:lnTo>
                  <a:cubicBezTo>
                    <a:pt x="373618" y="368050"/>
                    <a:pt x="410797" y="339259"/>
                    <a:pt x="432828" y="299777"/>
                  </a:cubicBezTo>
                  <a:lnTo>
                    <a:pt x="432828" y="300464"/>
                  </a:lnTo>
                  <a:lnTo>
                    <a:pt x="556532" y="225967"/>
                  </a:lnTo>
                  <a:cubicBezTo>
                    <a:pt x="569224" y="218704"/>
                    <a:pt x="577122" y="205263"/>
                    <a:pt x="577287" y="190642"/>
                  </a:cubicBezTo>
                  <a:lnTo>
                    <a:pt x="577287" y="96215"/>
                  </a:lnTo>
                  <a:cubicBezTo>
                    <a:pt x="577287" y="73441"/>
                    <a:pt x="558826" y="54980"/>
                    <a:pt x="536052" y="54980"/>
                  </a:cubicBezTo>
                  <a:close/>
                  <a:moveTo>
                    <a:pt x="34225" y="202463"/>
                  </a:moveTo>
                  <a:cubicBezTo>
                    <a:pt x="30050" y="199989"/>
                    <a:pt x="27492" y="195496"/>
                    <a:pt x="27490" y="190642"/>
                  </a:cubicBezTo>
                  <a:lnTo>
                    <a:pt x="27490" y="96215"/>
                  </a:lnTo>
                  <a:cubicBezTo>
                    <a:pt x="27490" y="88624"/>
                    <a:pt x="33644" y="82470"/>
                    <a:pt x="41235" y="82470"/>
                  </a:cubicBezTo>
                  <a:lnTo>
                    <a:pt x="123704" y="82470"/>
                  </a:lnTo>
                  <a:lnTo>
                    <a:pt x="123704" y="109959"/>
                  </a:lnTo>
                  <a:lnTo>
                    <a:pt x="68725" y="109959"/>
                  </a:lnTo>
                  <a:cubicBezTo>
                    <a:pt x="61134" y="109959"/>
                    <a:pt x="54980" y="116114"/>
                    <a:pt x="54980" y="123704"/>
                  </a:cubicBezTo>
                  <a:lnTo>
                    <a:pt x="54980" y="178684"/>
                  </a:lnTo>
                  <a:cubicBezTo>
                    <a:pt x="54980" y="183538"/>
                    <a:pt x="57540" y="188029"/>
                    <a:pt x="61715" y="190505"/>
                  </a:cubicBezTo>
                  <a:lnTo>
                    <a:pt x="123704" y="227891"/>
                  </a:lnTo>
                  <a:cubicBezTo>
                    <a:pt x="124222" y="238411"/>
                    <a:pt x="125740" y="248859"/>
                    <a:pt x="128240" y="259092"/>
                  </a:cubicBezTo>
                  <a:lnTo>
                    <a:pt x="34225" y="202463"/>
                  </a:lnTo>
                  <a:close/>
                  <a:moveTo>
                    <a:pt x="123704" y="137449"/>
                  </a:moveTo>
                  <a:lnTo>
                    <a:pt x="123704" y="195590"/>
                  </a:lnTo>
                  <a:lnTo>
                    <a:pt x="82470" y="170850"/>
                  </a:lnTo>
                  <a:lnTo>
                    <a:pt x="82470" y="137449"/>
                  </a:lnTo>
                  <a:lnTo>
                    <a:pt x="123704" y="137449"/>
                  </a:lnTo>
                  <a:close/>
                  <a:moveTo>
                    <a:pt x="453583" y="591032"/>
                  </a:moveTo>
                  <a:lnTo>
                    <a:pt x="453583" y="797206"/>
                  </a:lnTo>
                  <a:lnTo>
                    <a:pt x="123704" y="797206"/>
                  </a:lnTo>
                  <a:lnTo>
                    <a:pt x="123704" y="591032"/>
                  </a:lnTo>
                  <a:lnTo>
                    <a:pt x="453583" y="591032"/>
                  </a:lnTo>
                  <a:close/>
                  <a:moveTo>
                    <a:pt x="348709" y="532754"/>
                  </a:moveTo>
                  <a:cubicBezTo>
                    <a:pt x="351126" y="534822"/>
                    <a:pt x="354186" y="535989"/>
                    <a:pt x="357368" y="536052"/>
                  </a:cubicBezTo>
                  <a:lnTo>
                    <a:pt x="384858" y="536052"/>
                  </a:lnTo>
                  <a:cubicBezTo>
                    <a:pt x="402340" y="536044"/>
                    <a:pt x="417928" y="547059"/>
                    <a:pt x="423756" y="563542"/>
                  </a:cubicBezTo>
                  <a:lnTo>
                    <a:pt x="153531" y="563542"/>
                  </a:lnTo>
                  <a:cubicBezTo>
                    <a:pt x="159359" y="547059"/>
                    <a:pt x="174947" y="536044"/>
                    <a:pt x="192429" y="536052"/>
                  </a:cubicBezTo>
                  <a:lnTo>
                    <a:pt x="288644" y="536052"/>
                  </a:lnTo>
                  <a:lnTo>
                    <a:pt x="288644" y="508563"/>
                  </a:lnTo>
                  <a:lnTo>
                    <a:pt x="250845" y="508563"/>
                  </a:lnTo>
                  <a:cubicBezTo>
                    <a:pt x="265676" y="488639"/>
                    <a:pt x="274069" y="464661"/>
                    <a:pt x="274899" y="439838"/>
                  </a:cubicBezTo>
                  <a:lnTo>
                    <a:pt x="302389" y="439838"/>
                  </a:lnTo>
                  <a:cubicBezTo>
                    <a:pt x="303870" y="475999"/>
                    <a:pt x="320723" y="509806"/>
                    <a:pt x="348709" y="532754"/>
                  </a:cubicBezTo>
                  <a:close/>
                  <a:moveTo>
                    <a:pt x="274899" y="412348"/>
                  </a:moveTo>
                  <a:lnTo>
                    <a:pt x="274899" y="384858"/>
                  </a:lnTo>
                  <a:lnTo>
                    <a:pt x="302389" y="384858"/>
                  </a:lnTo>
                  <a:lnTo>
                    <a:pt x="302389" y="412348"/>
                  </a:lnTo>
                  <a:lnTo>
                    <a:pt x="274899" y="412348"/>
                  </a:lnTo>
                  <a:close/>
                  <a:moveTo>
                    <a:pt x="426093" y="219919"/>
                  </a:moveTo>
                  <a:cubicBezTo>
                    <a:pt x="426093" y="295830"/>
                    <a:pt x="364555" y="357368"/>
                    <a:pt x="288644" y="357368"/>
                  </a:cubicBezTo>
                  <a:cubicBezTo>
                    <a:pt x="212732" y="357368"/>
                    <a:pt x="151194" y="295830"/>
                    <a:pt x="151194" y="219919"/>
                  </a:cubicBezTo>
                  <a:lnTo>
                    <a:pt x="151194" y="82470"/>
                  </a:lnTo>
                  <a:lnTo>
                    <a:pt x="398603" y="82470"/>
                  </a:lnTo>
                  <a:lnTo>
                    <a:pt x="398603" y="54980"/>
                  </a:lnTo>
                  <a:lnTo>
                    <a:pt x="151194" y="54980"/>
                  </a:lnTo>
                  <a:lnTo>
                    <a:pt x="151194" y="27490"/>
                  </a:lnTo>
                  <a:lnTo>
                    <a:pt x="426093" y="27490"/>
                  </a:lnTo>
                  <a:lnTo>
                    <a:pt x="426093" y="219919"/>
                  </a:lnTo>
                  <a:close/>
                  <a:moveTo>
                    <a:pt x="453583" y="137449"/>
                  </a:moveTo>
                  <a:lnTo>
                    <a:pt x="494818" y="137449"/>
                  </a:lnTo>
                  <a:lnTo>
                    <a:pt x="494818" y="170850"/>
                  </a:lnTo>
                  <a:lnTo>
                    <a:pt x="453583" y="195590"/>
                  </a:lnTo>
                  <a:lnTo>
                    <a:pt x="453583" y="137449"/>
                  </a:lnTo>
                  <a:close/>
                  <a:moveTo>
                    <a:pt x="549797" y="190642"/>
                  </a:moveTo>
                  <a:cubicBezTo>
                    <a:pt x="549797" y="195496"/>
                    <a:pt x="547237" y="199987"/>
                    <a:pt x="543062" y="202463"/>
                  </a:cubicBezTo>
                  <a:lnTo>
                    <a:pt x="448635" y="259092"/>
                  </a:lnTo>
                  <a:cubicBezTo>
                    <a:pt x="451274" y="248873"/>
                    <a:pt x="452930" y="238425"/>
                    <a:pt x="453583" y="227891"/>
                  </a:cubicBezTo>
                  <a:lnTo>
                    <a:pt x="515985" y="190505"/>
                  </a:lnTo>
                  <a:cubicBezTo>
                    <a:pt x="520002" y="187929"/>
                    <a:pt x="522395" y="183455"/>
                    <a:pt x="522307" y="178684"/>
                  </a:cubicBezTo>
                  <a:lnTo>
                    <a:pt x="522307" y="123704"/>
                  </a:lnTo>
                  <a:cubicBezTo>
                    <a:pt x="522307" y="116114"/>
                    <a:pt x="516153" y="109959"/>
                    <a:pt x="508563" y="109959"/>
                  </a:cubicBezTo>
                  <a:lnTo>
                    <a:pt x="453583" y="109959"/>
                  </a:lnTo>
                  <a:lnTo>
                    <a:pt x="453583" y="82470"/>
                  </a:lnTo>
                  <a:lnTo>
                    <a:pt x="536052" y="82470"/>
                  </a:lnTo>
                  <a:cubicBezTo>
                    <a:pt x="543643" y="82470"/>
                    <a:pt x="549797" y="88624"/>
                    <a:pt x="549797" y="96215"/>
                  </a:cubicBezTo>
                  <a:lnTo>
                    <a:pt x="549797" y="190642"/>
                  </a:lnTo>
                  <a:close/>
                </a:path>
              </a:pathLst>
            </a:custGeom>
            <a:grpFill/>
            <a:ln w="1707" cap="flat">
              <a:solidFill>
                <a:schemeClr val="bg1"/>
              </a:solid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B6AACB14-4563-C1D0-F5F1-F152C5A1D28E}"/>
                </a:ext>
              </a:extLst>
            </p:cNvPr>
            <p:cNvSpPr/>
            <p:nvPr/>
          </p:nvSpPr>
          <p:spPr>
            <a:xfrm>
              <a:off x="1371359" y="1194363"/>
              <a:ext cx="219918" cy="151194"/>
            </a:xfrm>
            <a:custGeom>
              <a:avLst/>
              <a:gdLst>
                <a:gd name="connsiteX0" fmla="*/ 206174 w 219918"/>
                <a:gd name="connsiteY0" fmla="*/ 0 h 151194"/>
                <a:gd name="connsiteX1" fmla="*/ 13745 w 219918"/>
                <a:gd name="connsiteY1" fmla="*/ 0 h 151194"/>
                <a:gd name="connsiteX2" fmla="*/ 0 w 219918"/>
                <a:gd name="connsiteY2" fmla="*/ 13745 h 151194"/>
                <a:gd name="connsiteX3" fmla="*/ 0 w 219918"/>
                <a:gd name="connsiteY3" fmla="*/ 137449 h 151194"/>
                <a:gd name="connsiteX4" fmla="*/ 13745 w 219918"/>
                <a:gd name="connsiteY4" fmla="*/ 151194 h 151194"/>
                <a:gd name="connsiteX5" fmla="*/ 206174 w 219918"/>
                <a:gd name="connsiteY5" fmla="*/ 151194 h 151194"/>
                <a:gd name="connsiteX6" fmla="*/ 219919 w 219918"/>
                <a:gd name="connsiteY6" fmla="*/ 137449 h 151194"/>
                <a:gd name="connsiteX7" fmla="*/ 219919 w 219918"/>
                <a:gd name="connsiteY7" fmla="*/ 13745 h 151194"/>
                <a:gd name="connsiteX8" fmla="*/ 206174 w 219918"/>
                <a:gd name="connsiteY8" fmla="*/ 0 h 151194"/>
                <a:gd name="connsiteX9" fmla="*/ 192429 w 219918"/>
                <a:gd name="connsiteY9" fmla="*/ 123704 h 151194"/>
                <a:gd name="connsiteX10" fmla="*/ 27490 w 219918"/>
                <a:gd name="connsiteY10" fmla="*/ 123704 h 151194"/>
                <a:gd name="connsiteX11" fmla="*/ 27490 w 219918"/>
                <a:gd name="connsiteY11" fmla="*/ 27490 h 151194"/>
                <a:gd name="connsiteX12" fmla="*/ 192429 w 219918"/>
                <a:gd name="connsiteY12" fmla="*/ 27490 h 151194"/>
                <a:gd name="connsiteX13" fmla="*/ 192429 w 219918"/>
                <a:gd name="connsiteY13" fmla="*/ 123704 h 15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9918" h="151194">
                  <a:moveTo>
                    <a:pt x="206174" y="0"/>
                  </a:moveTo>
                  <a:lnTo>
                    <a:pt x="13745" y="0"/>
                  </a:lnTo>
                  <a:cubicBezTo>
                    <a:pt x="6154" y="0"/>
                    <a:pt x="0" y="6154"/>
                    <a:pt x="0" y="13745"/>
                  </a:cubicBezTo>
                  <a:lnTo>
                    <a:pt x="0" y="137449"/>
                  </a:lnTo>
                  <a:cubicBezTo>
                    <a:pt x="0" y="145040"/>
                    <a:pt x="6154" y="151194"/>
                    <a:pt x="13745" y="151194"/>
                  </a:cubicBezTo>
                  <a:lnTo>
                    <a:pt x="206174" y="151194"/>
                  </a:lnTo>
                  <a:cubicBezTo>
                    <a:pt x="213765" y="151194"/>
                    <a:pt x="219919" y="145040"/>
                    <a:pt x="219919" y="137449"/>
                  </a:cubicBezTo>
                  <a:lnTo>
                    <a:pt x="219919" y="13745"/>
                  </a:lnTo>
                  <a:cubicBezTo>
                    <a:pt x="219919" y="6154"/>
                    <a:pt x="213765" y="0"/>
                    <a:pt x="206174" y="0"/>
                  </a:cubicBezTo>
                  <a:close/>
                  <a:moveTo>
                    <a:pt x="192429" y="123704"/>
                  </a:moveTo>
                  <a:lnTo>
                    <a:pt x="27490" y="123704"/>
                  </a:lnTo>
                  <a:lnTo>
                    <a:pt x="27490" y="27490"/>
                  </a:lnTo>
                  <a:lnTo>
                    <a:pt x="192429" y="27490"/>
                  </a:lnTo>
                  <a:lnTo>
                    <a:pt x="192429" y="123704"/>
                  </a:lnTo>
                  <a:close/>
                </a:path>
              </a:pathLst>
            </a:custGeom>
            <a:grpFill/>
            <a:ln w="1707" cap="flat">
              <a:solidFill>
                <a:schemeClr val="bg1"/>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60DB6351-4F14-B5A7-47C3-8A8E47D2A38C}"/>
                </a:ext>
              </a:extLst>
            </p:cNvPr>
            <p:cNvSpPr/>
            <p:nvPr/>
          </p:nvSpPr>
          <p:spPr>
            <a:xfrm>
              <a:off x="1426339" y="1263087"/>
              <a:ext cx="27489" cy="27489"/>
            </a:xfrm>
            <a:custGeom>
              <a:avLst/>
              <a:gdLst>
                <a:gd name="connsiteX0" fmla="*/ 0 w 27489"/>
                <a:gd name="connsiteY0" fmla="*/ 0 h 27489"/>
                <a:gd name="connsiteX1" fmla="*/ 27490 w 27489"/>
                <a:gd name="connsiteY1" fmla="*/ 0 h 27489"/>
                <a:gd name="connsiteX2" fmla="*/ 27490 w 27489"/>
                <a:gd name="connsiteY2" fmla="*/ 27490 h 27489"/>
                <a:gd name="connsiteX3" fmla="*/ 0 w 27489"/>
                <a:gd name="connsiteY3" fmla="*/ 27490 h 27489"/>
              </a:gdLst>
              <a:ahLst/>
              <a:cxnLst>
                <a:cxn ang="0">
                  <a:pos x="connsiteX0" y="connsiteY0"/>
                </a:cxn>
                <a:cxn ang="0">
                  <a:pos x="connsiteX1" y="connsiteY1"/>
                </a:cxn>
                <a:cxn ang="0">
                  <a:pos x="connsiteX2" y="connsiteY2"/>
                </a:cxn>
                <a:cxn ang="0">
                  <a:pos x="connsiteX3" y="connsiteY3"/>
                </a:cxn>
              </a:cxnLst>
              <a:rect l="l" t="t" r="r" b="b"/>
              <a:pathLst>
                <a:path w="27489" h="27489">
                  <a:moveTo>
                    <a:pt x="0" y="0"/>
                  </a:moveTo>
                  <a:lnTo>
                    <a:pt x="27490" y="0"/>
                  </a:lnTo>
                  <a:lnTo>
                    <a:pt x="27490" y="27490"/>
                  </a:lnTo>
                  <a:lnTo>
                    <a:pt x="0" y="27490"/>
                  </a:lnTo>
                  <a:close/>
                </a:path>
              </a:pathLst>
            </a:custGeom>
            <a:grpFill/>
            <a:ln w="1707" cap="flat">
              <a:solidFill>
                <a:schemeClr val="bg1"/>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F68F50F9-B95A-5FC8-2850-75384EF9FE00}"/>
                </a:ext>
              </a:extLst>
            </p:cNvPr>
            <p:cNvSpPr/>
            <p:nvPr/>
          </p:nvSpPr>
          <p:spPr>
            <a:xfrm>
              <a:off x="1481318" y="1263087"/>
              <a:ext cx="54979" cy="27489"/>
            </a:xfrm>
            <a:custGeom>
              <a:avLst/>
              <a:gdLst>
                <a:gd name="connsiteX0" fmla="*/ 0 w 54979"/>
                <a:gd name="connsiteY0" fmla="*/ 0 h 27489"/>
                <a:gd name="connsiteX1" fmla="*/ 54980 w 54979"/>
                <a:gd name="connsiteY1" fmla="*/ 0 h 27489"/>
                <a:gd name="connsiteX2" fmla="*/ 54980 w 54979"/>
                <a:gd name="connsiteY2" fmla="*/ 27490 h 27489"/>
                <a:gd name="connsiteX3" fmla="*/ 0 w 54979"/>
                <a:gd name="connsiteY3" fmla="*/ 27490 h 27489"/>
              </a:gdLst>
              <a:ahLst/>
              <a:cxnLst>
                <a:cxn ang="0">
                  <a:pos x="connsiteX0" y="connsiteY0"/>
                </a:cxn>
                <a:cxn ang="0">
                  <a:pos x="connsiteX1" y="connsiteY1"/>
                </a:cxn>
                <a:cxn ang="0">
                  <a:pos x="connsiteX2" y="connsiteY2"/>
                </a:cxn>
                <a:cxn ang="0">
                  <a:pos x="connsiteX3" y="connsiteY3"/>
                </a:cxn>
              </a:cxnLst>
              <a:rect l="l" t="t" r="r" b="b"/>
              <a:pathLst>
                <a:path w="54979" h="27489">
                  <a:moveTo>
                    <a:pt x="0" y="0"/>
                  </a:moveTo>
                  <a:lnTo>
                    <a:pt x="54980" y="0"/>
                  </a:lnTo>
                  <a:lnTo>
                    <a:pt x="54980" y="27490"/>
                  </a:lnTo>
                  <a:lnTo>
                    <a:pt x="0" y="27490"/>
                  </a:lnTo>
                  <a:close/>
                </a:path>
              </a:pathLst>
            </a:custGeom>
            <a:grpFill/>
            <a:ln w="1707" cap="flat">
              <a:solidFill>
                <a:schemeClr val="bg1"/>
              </a:solid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93C56780-5DB1-D836-0DA6-040F53477719}"/>
                </a:ext>
              </a:extLst>
            </p:cNvPr>
            <p:cNvSpPr/>
            <p:nvPr/>
          </p:nvSpPr>
          <p:spPr>
            <a:xfrm>
              <a:off x="1165185" y="864484"/>
              <a:ext cx="109959" cy="109959"/>
            </a:xfrm>
            <a:custGeom>
              <a:avLst/>
              <a:gdLst>
                <a:gd name="connsiteX0" fmla="*/ 68725 w 109959"/>
                <a:gd name="connsiteY0" fmla="*/ 41235 h 109959"/>
                <a:gd name="connsiteX1" fmla="*/ 68725 w 109959"/>
                <a:gd name="connsiteY1" fmla="*/ 0 h 109959"/>
                <a:gd name="connsiteX2" fmla="*/ 41235 w 109959"/>
                <a:gd name="connsiteY2" fmla="*/ 0 h 109959"/>
                <a:gd name="connsiteX3" fmla="*/ 41235 w 109959"/>
                <a:gd name="connsiteY3" fmla="*/ 41235 h 109959"/>
                <a:gd name="connsiteX4" fmla="*/ 0 w 109959"/>
                <a:gd name="connsiteY4" fmla="*/ 41235 h 109959"/>
                <a:gd name="connsiteX5" fmla="*/ 0 w 109959"/>
                <a:gd name="connsiteY5" fmla="*/ 68725 h 109959"/>
                <a:gd name="connsiteX6" fmla="*/ 41235 w 109959"/>
                <a:gd name="connsiteY6" fmla="*/ 68725 h 109959"/>
                <a:gd name="connsiteX7" fmla="*/ 41235 w 109959"/>
                <a:gd name="connsiteY7" fmla="*/ 109959 h 109959"/>
                <a:gd name="connsiteX8" fmla="*/ 68725 w 109959"/>
                <a:gd name="connsiteY8" fmla="*/ 109959 h 109959"/>
                <a:gd name="connsiteX9" fmla="*/ 68725 w 109959"/>
                <a:gd name="connsiteY9" fmla="*/ 68725 h 109959"/>
                <a:gd name="connsiteX10" fmla="*/ 109959 w 109959"/>
                <a:gd name="connsiteY10" fmla="*/ 68725 h 109959"/>
                <a:gd name="connsiteX11" fmla="*/ 109959 w 109959"/>
                <a:gd name="connsiteY11" fmla="*/ 41235 h 10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959" h="109959">
                  <a:moveTo>
                    <a:pt x="68725" y="41235"/>
                  </a:moveTo>
                  <a:lnTo>
                    <a:pt x="68725" y="0"/>
                  </a:lnTo>
                  <a:lnTo>
                    <a:pt x="41235" y="0"/>
                  </a:lnTo>
                  <a:lnTo>
                    <a:pt x="41235" y="41235"/>
                  </a:lnTo>
                  <a:lnTo>
                    <a:pt x="0" y="41235"/>
                  </a:lnTo>
                  <a:lnTo>
                    <a:pt x="0" y="68725"/>
                  </a:lnTo>
                  <a:lnTo>
                    <a:pt x="41235" y="68725"/>
                  </a:lnTo>
                  <a:lnTo>
                    <a:pt x="41235" y="109959"/>
                  </a:lnTo>
                  <a:lnTo>
                    <a:pt x="68725" y="109959"/>
                  </a:lnTo>
                  <a:lnTo>
                    <a:pt x="68725" y="68725"/>
                  </a:lnTo>
                  <a:lnTo>
                    <a:pt x="109959" y="68725"/>
                  </a:lnTo>
                  <a:lnTo>
                    <a:pt x="109959" y="41235"/>
                  </a:lnTo>
                  <a:close/>
                </a:path>
              </a:pathLst>
            </a:custGeom>
            <a:grpFill/>
            <a:ln w="1707" cap="flat">
              <a:solidFill>
                <a:schemeClr val="bg1"/>
              </a:solid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83F7430C-EB0F-01D8-15AE-957A0571C57E}"/>
                </a:ext>
              </a:extLst>
            </p:cNvPr>
            <p:cNvSpPr/>
            <p:nvPr/>
          </p:nvSpPr>
          <p:spPr>
            <a:xfrm>
              <a:off x="1616569" y="972244"/>
              <a:ext cx="141847" cy="141847"/>
            </a:xfrm>
            <a:custGeom>
              <a:avLst/>
              <a:gdLst>
                <a:gd name="connsiteX0" fmla="*/ 128103 w 141847"/>
                <a:gd name="connsiteY0" fmla="*/ 57179 h 141847"/>
                <a:gd name="connsiteX1" fmla="*/ 84669 w 141847"/>
                <a:gd name="connsiteY1" fmla="*/ 13745 h 141847"/>
                <a:gd name="connsiteX2" fmla="*/ 70924 w 141847"/>
                <a:gd name="connsiteY2" fmla="*/ 0 h 141847"/>
                <a:gd name="connsiteX3" fmla="*/ 57179 w 141847"/>
                <a:gd name="connsiteY3" fmla="*/ 13745 h 141847"/>
                <a:gd name="connsiteX4" fmla="*/ 13745 w 141847"/>
                <a:gd name="connsiteY4" fmla="*/ 57179 h 141847"/>
                <a:gd name="connsiteX5" fmla="*/ 0 w 141847"/>
                <a:gd name="connsiteY5" fmla="*/ 70924 h 141847"/>
                <a:gd name="connsiteX6" fmla="*/ 13745 w 141847"/>
                <a:gd name="connsiteY6" fmla="*/ 84669 h 141847"/>
                <a:gd name="connsiteX7" fmla="*/ 57179 w 141847"/>
                <a:gd name="connsiteY7" fmla="*/ 128103 h 141847"/>
                <a:gd name="connsiteX8" fmla="*/ 70924 w 141847"/>
                <a:gd name="connsiteY8" fmla="*/ 141848 h 141847"/>
                <a:gd name="connsiteX9" fmla="*/ 84669 w 141847"/>
                <a:gd name="connsiteY9" fmla="*/ 128103 h 141847"/>
                <a:gd name="connsiteX10" fmla="*/ 128103 w 141847"/>
                <a:gd name="connsiteY10" fmla="*/ 84669 h 141847"/>
                <a:gd name="connsiteX11" fmla="*/ 141848 w 141847"/>
                <a:gd name="connsiteY11" fmla="*/ 70924 h 141847"/>
                <a:gd name="connsiteX12" fmla="*/ 128103 w 141847"/>
                <a:gd name="connsiteY12" fmla="*/ 57179 h 141847"/>
                <a:gd name="connsiteX13" fmla="*/ 70924 w 141847"/>
                <a:gd name="connsiteY13" fmla="*/ 90579 h 141847"/>
                <a:gd name="connsiteX14" fmla="*/ 51269 w 141847"/>
                <a:gd name="connsiteY14" fmla="*/ 70924 h 141847"/>
                <a:gd name="connsiteX15" fmla="*/ 70924 w 141847"/>
                <a:gd name="connsiteY15" fmla="*/ 51269 h 141847"/>
                <a:gd name="connsiteX16" fmla="*/ 90579 w 141847"/>
                <a:gd name="connsiteY16" fmla="*/ 70924 h 141847"/>
                <a:gd name="connsiteX17" fmla="*/ 70924 w 141847"/>
                <a:gd name="connsiteY17" fmla="*/ 90579 h 141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1847" h="141847">
                  <a:moveTo>
                    <a:pt x="128103" y="57179"/>
                  </a:moveTo>
                  <a:cubicBezTo>
                    <a:pt x="105884" y="53368"/>
                    <a:pt x="88480" y="35964"/>
                    <a:pt x="84669" y="13745"/>
                  </a:cubicBezTo>
                  <a:cubicBezTo>
                    <a:pt x="84669" y="6154"/>
                    <a:pt x="78514" y="0"/>
                    <a:pt x="70924" y="0"/>
                  </a:cubicBezTo>
                  <a:cubicBezTo>
                    <a:pt x="63333" y="0"/>
                    <a:pt x="57179" y="6154"/>
                    <a:pt x="57179" y="13745"/>
                  </a:cubicBezTo>
                  <a:cubicBezTo>
                    <a:pt x="53368" y="35964"/>
                    <a:pt x="35964" y="53368"/>
                    <a:pt x="13745" y="57179"/>
                  </a:cubicBezTo>
                  <a:cubicBezTo>
                    <a:pt x="6154" y="57179"/>
                    <a:pt x="0" y="63333"/>
                    <a:pt x="0" y="70924"/>
                  </a:cubicBezTo>
                  <a:cubicBezTo>
                    <a:pt x="0" y="78514"/>
                    <a:pt x="6154" y="84669"/>
                    <a:pt x="13745" y="84669"/>
                  </a:cubicBezTo>
                  <a:cubicBezTo>
                    <a:pt x="35964" y="88480"/>
                    <a:pt x="53368" y="105884"/>
                    <a:pt x="57179" y="128103"/>
                  </a:cubicBezTo>
                  <a:cubicBezTo>
                    <a:pt x="57179" y="135693"/>
                    <a:pt x="63333" y="141848"/>
                    <a:pt x="70924" y="141848"/>
                  </a:cubicBezTo>
                  <a:cubicBezTo>
                    <a:pt x="78514" y="141848"/>
                    <a:pt x="84669" y="135693"/>
                    <a:pt x="84669" y="128103"/>
                  </a:cubicBezTo>
                  <a:cubicBezTo>
                    <a:pt x="88480" y="105884"/>
                    <a:pt x="105884" y="88480"/>
                    <a:pt x="128103" y="84669"/>
                  </a:cubicBezTo>
                  <a:cubicBezTo>
                    <a:pt x="135693" y="84669"/>
                    <a:pt x="141848" y="78514"/>
                    <a:pt x="141848" y="70924"/>
                  </a:cubicBezTo>
                  <a:cubicBezTo>
                    <a:pt x="141848" y="63333"/>
                    <a:pt x="135693" y="57179"/>
                    <a:pt x="128103" y="57179"/>
                  </a:cubicBezTo>
                  <a:close/>
                  <a:moveTo>
                    <a:pt x="70924" y="90579"/>
                  </a:moveTo>
                  <a:cubicBezTo>
                    <a:pt x="65591" y="82911"/>
                    <a:pt x="58937" y="76257"/>
                    <a:pt x="51269" y="70924"/>
                  </a:cubicBezTo>
                  <a:cubicBezTo>
                    <a:pt x="58937" y="65591"/>
                    <a:pt x="65591" y="58937"/>
                    <a:pt x="70924" y="51269"/>
                  </a:cubicBezTo>
                  <a:cubicBezTo>
                    <a:pt x="76257" y="58937"/>
                    <a:pt x="82911" y="65591"/>
                    <a:pt x="90579" y="70924"/>
                  </a:cubicBezTo>
                  <a:cubicBezTo>
                    <a:pt x="82911" y="76257"/>
                    <a:pt x="76257" y="82911"/>
                    <a:pt x="70924" y="90579"/>
                  </a:cubicBezTo>
                  <a:close/>
                </a:path>
              </a:pathLst>
            </a:custGeom>
            <a:grpFill/>
            <a:ln w="1707" cap="flat">
              <a:solidFill>
                <a:schemeClr val="bg1"/>
              </a:solidFill>
              <a:prstDash val="solid"/>
              <a:miter/>
            </a:ln>
          </p:spPr>
          <p:txBody>
            <a:bodyPr rtlCol="0" anchor="ctr"/>
            <a:lstStyle/>
            <a:p>
              <a:endParaRPr lang="zh-CN" altLang="en-US"/>
            </a:p>
          </p:txBody>
        </p:sp>
      </p:grpSp>
      <p:sp>
        <p:nvSpPr>
          <p:cNvPr id="59" name="矩形: 圆角 58">
            <a:extLst>
              <a:ext uri="{FF2B5EF4-FFF2-40B4-BE49-F238E27FC236}">
                <a16:creationId xmlns:a16="http://schemas.microsoft.com/office/drawing/2014/main" id="{6A93E83D-51C5-3551-709C-EEEF1922AF17}"/>
              </a:ext>
            </a:extLst>
          </p:cNvPr>
          <p:cNvSpPr/>
          <p:nvPr/>
        </p:nvSpPr>
        <p:spPr>
          <a:xfrm rot="16200000">
            <a:off x="2859829" y="2551344"/>
            <a:ext cx="4088484" cy="215449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文本框 59">
            <a:extLst>
              <a:ext uri="{FF2B5EF4-FFF2-40B4-BE49-F238E27FC236}">
                <a16:creationId xmlns:a16="http://schemas.microsoft.com/office/drawing/2014/main" id="{6C886CFC-68AD-C517-FBCE-D8F925755DAD}"/>
              </a:ext>
            </a:extLst>
          </p:cNvPr>
          <p:cNvSpPr txBox="1"/>
          <p:nvPr/>
        </p:nvSpPr>
        <p:spPr>
          <a:xfrm>
            <a:off x="3815370" y="3983499"/>
            <a:ext cx="2176128" cy="523220"/>
          </a:xfrm>
          <a:prstGeom prst="rect">
            <a:avLst/>
          </a:prstGeom>
          <a:noFill/>
        </p:spPr>
        <p:txBody>
          <a:bodyPr vert="horz" wrap="square" rtlCol="0">
            <a:spAutoFit/>
          </a:bodyPr>
          <a:lstStyle/>
          <a:p>
            <a:pPr algn="ctr"/>
            <a:r>
              <a:rPr lang="zh-CN" altLang="en-US" sz="2800" b="1" dirty="0">
                <a:solidFill>
                  <a:schemeClr val="bg1"/>
                </a:solidFill>
                <a:latin typeface="+mj-ea"/>
                <a:ea typeface="+mj-ea"/>
              </a:rPr>
              <a:t>项目特点</a:t>
            </a:r>
            <a:r>
              <a:rPr lang="en-US" altLang="zh-CN" sz="2800" b="1" dirty="0">
                <a:solidFill>
                  <a:schemeClr val="bg1"/>
                </a:solidFill>
                <a:latin typeface="+mj-ea"/>
                <a:ea typeface="+mj-ea"/>
              </a:rPr>
              <a:t>2</a:t>
            </a:r>
            <a:endParaRPr lang="zh-CN" altLang="en-US" sz="2800" b="1" dirty="0">
              <a:solidFill>
                <a:schemeClr val="bg1"/>
              </a:solidFill>
              <a:latin typeface="+mj-ea"/>
              <a:ea typeface="+mj-ea"/>
            </a:endParaRPr>
          </a:p>
        </p:txBody>
      </p:sp>
      <p:sp>
        <p:nvSpPr>
          <p:cNvPr id="61" name="文本框 60">
            <a:extLst>
              <a:ext uri="{FF2B5EF4-FFF2-40B4-BE49-F238E27FC236}">
                <a16:creationId xmlns:a16="http://schemas.microsoft.com/office/drawing/2014/main" id="{B3E80E81-F377-FA5F-4D68-6163531AFEF7}"/>
              </a:ext>
            </a:extLst>
          </p:cNvPr>
          <p:cNvSpPr txBox="1"/>
          <p:nvPr/>
        </p:nvSpPr>
        <p:spPr>
          <a:xfrm>
            <a:off x="3815370" y="4469964"/>
            <a:ext cx="2176764" cy="1032142"/>
          </a:xfrm>
          <a:prstGeom prst="rect">
            <a:avLst/>
          </a:prstGeom>
          <a:noFill/>
        </p:spPr>
        <p:txBody>
          <a:bodyPr vert="horz" wrap="square" rtlCol="0">
            <a:spAutoFit/>
          </a:bodyPr>
          <a:lstStyle/>
          <a:p>
            <a:pPr algn="ctr">
              <a:lnSpc>
                <a:spcPct val="130000"/>
              </a:lnSpc>
            </a:pPr>
            <a:r>
              <a:rPr lang="zh-CN" altLang="en-US" sz="1600" dirty="0">
                <a:solidFill>
                  <a:schemeClr val="bg1"/>
                </a:solidFill>
                <a:latin typeface="+mn-ea"/>
              </a:rPr>
              <a:t>此处替换内容；此处替换内容；此处替换内容。</a:t>
            </a:r>
          </a:p>
        </p:txBody>
      </p:sp>
      <p:sp>
        <p:nvSpPr>
          <p:cNvPr id="62" name="椭圆 61">
            <a:extLst>
              <a:ext uri="{FF2B5EF4-FFF2-40B4-BE49-F238E27FC236}">
                <a16:creationId xmlns:a16="http://schemas.microsoft.com/office/drawing/2014/main" id="{A9FD1AB3-C08C-5D12-2963-0B8A0BFA7407}"/>
              </a:ext>
            </a:extLst>
          </p:cNvPr>
          <p:cNvSpPr/>
          <p:nvPr/>
        </p:nvSpPr>
        <p:spPr>
          <a:xfrm>
            <a:off x="4141434" y="1891338"/>
            <a:ext cx="1524000" cy="152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prstClr val="white"/>
              </a:solidFill>
              <a:effectLst/>
              <a:uLnTx/>
              <a:uFillTx/>
              <a:latin typeface="Avenir" pitchFamily="50" charset="0"/>
              <a:ea typeface="思源黑体 CN Heavy" panose="020B0A00000000000000" pitchFamily="34" charset="-122"/>
              <a:cs typeface="+mn-cs"/>
            </a:endParaRPr>
          </a:p>
        </p:txBody>
      </p:sp>
      <p:sp>
        <p:nvSpPr>
          <p:cNvPr id="71" name="矩形: 圆角 70">
            <a:extLst>
              <a:ext uri="{FF2B5EF4-FFF2-40B4-BE49-F238E27FC236}">
                <a16:creationId xmlns:a16="http://schemas.microsoft.com/office/drawing/2014/main" id="{717102CC-9FD3-0504-E8E7-24E8A7F4C3DD}"/>
              </a:ext>
            </a:extLst>
          </p:cNvPr>
          <p:cNvSpPr/>
          <p:nvPr/>
        </p:nvSpPr>
        <p:spPr>
          <a:xfrm rot="16200000">
            <a:off x="5261884" y="2551345"/>
            <a:ext cx="4088486" cy="215449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文本框 71">
            <a:extLst>
              <a:ext uri="{FF2B5EF4-FFF2-40B4-BE49-F238E27FC236}">
                <a16:creationId xmlns:a16="http://schemas.microsoft.com/office/drawing/2014/main" id="{2AD37071-2124-E0F1-2A66-45074745F698}"/>
              </a:ext>
            </a:extLst>
          </p:cNvPr>
          <p:cNvSpPr txBox="1"/>
          <p:nvPr/>
        </p:nvSpPr>
        <p:spPr>
          <a:xfrm>
            <a:off x="6217426" y="3983499"/>
            <a:ext cx="2176128" cy="523220"/>
          </a:xfrm>
          <a:prstGeom prst="rect">
            <a:avLst/>
          </a:prstGeom>
          <a:noFill/>
        </p:spPr>
        <p:txBody>
          <a:bodyPr vert="horz" wrap="square" rtlCol="0">
            <a:spAutoFit/>
          </a:bodyPr>
          <a:lstStyle/>
          <a:p>
            <a:pPr algn="ctr"/>
            <a:r>
              <a:rPr lang="zh-CN" altLang="en-US" sz="2800" b="1" dirty="0">
                <a:solidFill>
                  <a:schemeClr val="bg1"/>
                </a:solidFill>
                <a:latin typeface="+mj-ea"/>
                <a:ea typeface="+mj-ea"/>
              </a:rPr>
              <a:t>项目特点</a:t>
            </a:r>
            <a:r>
              <a:rPr lang="en-US" altLang="zh-CN" sz="2800" b="1" dirty="0">
                <a:solidFill>
                  <a:schemeClr val="bg1"/>
                </a:solidFill>
                <a:latin typeface="+mj-ea"/>
                <a:ea typeface="+mj-ea"/>
              </a:rPr>
              <a:t>3</a:t>
            </a:r>
            <a:endParaRPr lang="zh-CN" altLang="en-US" sz="2800" b="1" dirty="0">
              <a:solidFill>
                <a:schemeClr val="bg1"/>
              </a:solidFill>
              <a:latin typeface="+mj-ea"/>
              <a:ea typeface="+mj-ea"/>
            </a:endParaRPr>
          </a:p>
        </p:txBody>
      </p:sp>
      <p:sp>
        <p:nvSpPr>
          <p:cNvPr id="73" name="文本框 72">
            <a:extLst>
              <a:ext uri="{FF2B5EF4-FFF2-40B4-BE49-F238E27FC236}">
                <a16:creationId xmlns:a16="http://schemas.microsoft.com/office/drawing/2014/main" id="{BB11E86A-ADAC-703C-F7ED-99E78653CB2A}"/>
              </a:ext>
            </a:extLst>
          </p:cNvPr>
          <p:cNvSpPr txBox="1"/>
          <p:nvPr/>
        </p:nvSpPr>
        <p:spPr>
          <a:xfrm>
            <a:off x="6217426" y="4469964"/>
            <a:ext cx="2176764" cy="1032142"/>
          </a:xfrm>
          <a:prstGeom prst="rect">
            <a:avLst/>
          </a:prstGeom>
          <a:noFill/>
        </p:spPr>
        <p:txBody>
          <a:bodyPr vert="horz" wrap="square" rtlCol="0">
            <a:spAutoFit/>
          </a:bodyPr>
          <a:lstStyle/>
          <a:p>
            <a:pPr algn="ctr">
              <a:lnSpc>
                <a:spcPct val="130000"/>
              </a:lnSpc>
            </a:pPr>
            <a:r>
              <a:rPr lang="zh-CN" altLang="en-US" sz="1600" dirty="0">
                <a:solidFill>
                  <a:schemeClr val="bg1"/>
                </a:solidFill>
                <a:latin typeface="+mn-ea"/>
              </a:rPr>
              <a:t>此处替换内容；此处替换内容；此处替换内容。</a:t>
            </a:r>
          </a:p>
        </p:txBody>
      </p:sp>
      <p:sp>
        <p:nvSpPr>
          <p:cNvPr id="74" name="椭圆 73">
            <a:extLst>
              <a:ext uri="{FF2B5EF4-FFF2-40B4-BE49-F238E27FC236}">
                <a16:creationId xmlns:a16="http://schemas.microsoft.com/office/drawing/2014/main" id="{B64338E3-697B-9344-AD1F-7F04B95CD63B}"/>
              </a:ext>
            </a:extLst>
          </p:cNvPr>
          <p:cNvSpPr/>
          <p:nvPr/>
        </p:nvSpPr>
        <p:spPr>
          <a:xfrm>
            <a:off x="6543490" y="1891338"/>
            <a:ext cx="1524000" cy="152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prstClr val="white"/>
              </a:solidFill>
              <a:effectLst/>
              <a:uLnTx/>
              <a:uFillTx/>
              <a:latin typeface="Avenir" pitchFamily="50" charset="0"/>
              <a:ea typeface="思源黑体 CN Heavy" panose="020B0A00000000000000" pitchFamily="34" charset="-122"/>
              <a:cs typeface="+mn-cs"/>
            </a:endParaRPr>
          </a:p>
        </p:txBody>
      </p:sp>
      <p:sp>
        <p:nvSpPr>
          <p:cNvPr id="83" name="矩形: 圆角 82">
            <a:extLst>
              <a:ext uri="{FF2B5EF4-FFF2-40B4-BE49-F238E27FC236}">
                <a16:creationId xmlns:a16="http://schemas.microsoft.com/office/drawing/2014/main" id="{078B98D2-923E-0410-348F-A548A4772993}"/>
              </a:ext>
            </a:extLst>
          </p:cNvPr>
          <p:cNvSpPr/>
          <p:nvPr/>
        </p:nvSpPr>
        <p:spPr>
          <a:xfrm rot="16200000">
            <a:off x="7674759" y="2551345"/>
            <a:ext cx="4088484" cy="2154491"/>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文本框 83">
            <a:extLst>
              <a:ext uri="{FF2B5EF4-FFF2-40B4-BE49-F238E27FC236}">
                <a16:creationId xmlns:a16="http://schemas.microsoft.com/office/drawing/2014/main" id="{ED21C154-6640-A60D-9128-D6044B426CCD}"/>
              </a:ext>
            </a:extLst>
          </p:cNvPr>
          <p:cNvSpPr txBox="1"/>
          <p:nvPr/>
        </p:nvSpPr>
        <p:spPr>
          <a:xfrm>
            <a:off x="8630300" y="3983500"/>
            <a:ext cx="2176128" cy="523220"/>
          </a:xfrm>
          <a:prstGeom prst="rect">
            <a:avLst/>
          </a:prstGeom>
          <a:noFill/>
        </p:spPr>
        <p:txBody>
          <a:bodyPr vert="horz" wrap="square" rtlCol="0">
            <a:spAutoFit/>
          </a:bodyPr>
          <a:lstStyle/>
          <a:p>
            <a:pPr algn="ctr"/>
            <a:r>
              <a:rPr lang="zh-CN" altLang="en-US" sz="2800" b="1" dirty="0">
                <a:solidFill>
                  <a:schemeClr val="bg1"/>
                </a:solidFill>
                <a:latin typeface="+mj-ea"/>
                <a:ea typeface="+mj-ea"/>
              </a:rPr>
              <a:t>项目特点</a:t>
            </a:r>
            <a:r>
              <a:rPr lang="en-US" altLang="zh-CN" sz="2800" b="1" dirty="0">
                <a:solidFill>
                  <a:schemeClr val="bg1"/>
                </a:solidFill>
                <a:latin typeface="+mj-ea"/>
                <a:ea typeface="+mj-ea"/>
              </a:rPr>
              <a:t>4</a:t>
            </a:r>
          </a:p>
        </p:txBody>
      </p:sp>
      <p:sp>
        <p:nvSpPr>
          <p:cNvPr id="85" name="文本框 84">
            <a:extLst>
              <a:ext uri="{FF2B5EF4-FFF2-40B4-BE49-F238E27FC236}">
                <a16:creationId xmlns:a16="http://schemas.microsoft.com/office/drawing/2014/main" id="{74CA2B1A-D463-8D84-A46C-4630FC9E6971}"/>
              </a:ext>
            </a:extLst>
          </p:cNvPr>
          <p:cNvSpPr txBox="1"/>
          <p:nvPr/>
        </p:nvSpPr>
        <p:spPr>
          <a:xfrm>
            <a:off x="8630300" y="4469965"/>
            <a:ext cx="2176764" cy="1032142"/>
          </a:xfrm>
          <a:prstGeom prst="rect">
            <a:avLst/>
          </a:prstGeom>
          <a:noFill/>
        </p:spPr>
        <p:txBody>
          <a:bodyPr vert="horz" wrap="square" rtlCol="0">
            <a:spAutoFit/>
          </a:bodyPr>
          <a:lstStyle/>
          <a:p>
            <a:pPr algn="ctr">
              <a:lnSpc>
                <a:spcPct val="130000"/>
              </a:lnSpc>
            </a:pPr>
            <a:r>
              <a:rPr lang="zh-CN" altLang="en-US" sz="1600" dirty="0">
                <a:solidFill>
                  <a:schemeClr val="bg1"/>
                </a:solidFill>
                <a:latin typeface="+mn-ea"/>
              </a:rPr>
              <a:t>此处替换内容；此处替换内容；此处替换内容。</a:t>
            </a:r>
          </a:p>
        </p:txBody>
      </p:sp>
      <p:sp>
        <p:nvSpPr>
          <p:cNvPr id="86" name="椭圆 85">
            <a:extLst>
              <a:ext uri="{FF2B5EF4-FFF2-40B4-BE49-F238E27FC236}">
                <a16:creationId xmlns:a16="http://schemas.microsoft.com/office/drawing/2014/main" id="{08C8524A-9D0F-8B3E-3747-499155B80433}"/>
              </a:ext>
            </a:extLst>
          </p:cNvPr>
          <p:cNvSpPr/>
          <p:nvPr/>
        </p:nvSpPr>
        <p:spPr>
          <a:xfrm>
            <a:off x="8956364" y="1891339"/>
            <a:ext cx="1524000" cy="152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prstClr val="white"/>
              </a:solidFill>
              <a:effectLst/>
              <a:uLnTx/>
              <a:uFillTx/>
              <a:latin typeface="Avenir" pitchFamily="50" charset="0"/>
              <a:ea typeface="思源黑体 CN Heavy" panose="020B0A00000000000000" pitchFamily="34" charset="-122"/>
              <a:cs typeface="+mn-cs"/>
            </a:endParaRPr>
          </a:p>
        </p:txBody>
      </p:sp>
      <p:sp>
        <p:nvSpPr>
          <p:cNvPr id="95" name="矩形 94">
            <a:extLst>
              <a:ext uri="{FF2B5EF4-FFF2-40B4-BE49-F238E27FC236}">
                <a16:creationId xmlns:a16="http://schemas.microsoft.com/office/drawing/2014/main" id="{FFE21535-F959-9CB8-6B65-451D864CA5AD}"/>
              </a:ext>
            </a:extLst>
          </p:cNvPr>
          <p:cNvSpPr/>
          <p:nvPr/>
        </p:nvSpPr>
        <p:spPr>
          <a:xfrm>
            <a:off x="2307257" y="3741420"/>
            <a:ext cx="377426" cy="499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prstClr val="white"/>
              </a:solidFill>
              <a:effectLst/>
              <a:uLnTx/>
              <a:uFillTx/>
              <a:latin typeface="Avenir" pitchFamily="50" charset="0"/>
              <a:ea typeface="思源黑体 CN Heavy" panose="020B0A00000000000000" pitchFamily="34" charset="-122"/>
              <a:cs typeface="+mn-cs"/>
            </a:endParaRPr>
          </a:p>
        </p:txBody>
      </p:sp>
      <p:sp>
        <p:nvSpPr>
          <p:cNvPr id="96" name="矩形 95">
            <a:extLst>
              <a:ext uri="{FF2B5EF4-FFF2-40B4-BE49-F238E27FC236}">
                <a16:creationId xmlns:a16="http://schemas.microsoft.com/office/drawing/2014/main" id="{57F3C011-7B4D-4B4A-6836-3EBF65605555}"/>
              </a:ext>
            </a:extLst>
          </p:cNvPr>
          <p:cNvSpPr/>
          <p:nvPr/>
        </p:nvSpPr>
        <p:spPr>
          <a:xfrm>
            <a:off x="4731718" y="3741420"/>
            <a:ext cx="377426" cy="499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prstClr val="white"/>
              </a:solidFill>
              <a:effectLst/>
              <a:uLnTx/>
              <a:uFillTx/>
              <a:latin typeface="Avenir" pitchFamily="50" charset="0"/>
              <a:ea typeface="思源黑体 CN Heavy" panose="020B0A00000000000000" pitchFamily="34" charset="-122"/>
              <a:cs typeface="+mn-cs"/>
            </a:endParaRPr>
          </a:p>
        </p:txBody>
      </p:sp>
      <p:sp>
        <p:nvSpPr>
          <p:cNvPr id="97" name="矩形 96">
            <a:extLst>
              <a:ext uri="{FF2B5EF4-FFF2-40B4-BE49-F238E27FC236}">
                <a16:creationId xmlns:a16="http://schemas.microsoft.com/office/drawing/2014/main" id="{CB1DE4A2-DDB8-9D6F-5797-6FD854272E2B}"/>
              </a:ext>
            </a:extLst>
          </p:cNvPr>
          <p:cNvSpPr/>
          <p:nvPr/>
        </p:nvSpPr>
        <p:spPr>
          <a:xfrm>
            <a:off x="7116711" y="3741420"/>
            <a:ext cx="377426" cy="499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prstClr val="white"/>
              </a:solidFill>
              <a:effectLst/>
              <a:uLnTx/>
              <a:uFillTx/>
              <a:latin typeface="Avenir" pitchFamily="50" charset="0"/>
              <a:ea typeface="思源黑体 CN Heavy" panose="020B0A00000000000000" pitchFamily="34" charset="-122"/>
              <a:cs typeface="+mn-cs"/>
            </a:endParaRPr>
          </a:p>
        </p:txBody>
      </p:sp>
      <p:sp>
        <p:nvSpPr>
          <p:cNvPr id="98" name="矩形 97">
            <a:extLst>
              <a:ext uri="{FF2B5EF4-FFF2-40B4-BE49-F238E27FC236}">
                <a16:creationId xmlns:a16="http://schemas.microsoft.com/office/drawing/2014/main" id="{EF46C4CB-7A49-3536-9D61-DF6304413642}"/>
              </a:ext>
            </a:extLst>
          </p:cNvPr>
          <p:cNvSpPr/>
          <p:nvPr/>
        </p:nvSpPr>
        <p:spPr>
          <a:xfrm>
            <a:off x="9541172" y="3741420"/>
            <a:ext cx="377426" cy="499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prstClr val="white"/>
              </a:solidFill>
              <a:effectLst/>
              <a:uLnTx/>
              <a:uFillTx/>
              <a:latin typeface="Avenir" pitchFamily="50" charset="0"/>
              <a:ea typeface="思源黑体 CN Heavy" panose="020B0A00000000000000" pitchFamily="34" charset="-122"/>
              <a:cs typeface="+mn-cs"/>
            </a:endParaRPr>
          </a:p>
        </p:txBody>
      </p:sp>
      <p:grpSp>
        <p:nvGrpSpPr>
          <p:cNvPr id="99" name="图形 40">
            <a:extLst>
              <a:ext uri="{FF2B5EF4-FFF2-40B4-BE49-F238E27FC236}">
                <a16:creationId xmlns:a16="http://schemas.microsoft.com/office/drawing/2014/main" id="{68BD6824-27DF-C9AA-EFDD-8A2358EBB3E8}"/>
              </a:ext>
            </a:extLst>
          </p:cNvPr>
          <p:cNvGrpSpPr/>
          <p:nvPr/>
        </p:nvGrpSpPr>
        <p:grpSpPr>
          <a:xfrm>
            <a:off x="4384498" y="2120088"/>
            <a:ext cx="1027056" cy="1027057"/>
            <a:chOff x="3539415" y="3626987"/>
            <a:chExt cx="1027056" cy="1027057"/>
          </a:xfrm>
          <a:solidFill>
            <a:schemeClr val="bg1"/>
          </a:solidFill>
        </p:grpSpPr>
        <p:sp>
          <p:nvSpPr>
            <p:cNvPr id="100" name="任意多边形: 形状 99">
              <a:extLst>
                <a:ext uri="{FF2B5EF4-FFF2-40B4-BE49-F238E27FC236}">
                  <a16:creationId xmlns:a16="http://schemas.microsoft.com/office/drawing/2014/main" id="{6C257F6A-D6CB-246D-A872-9AEDC7F9F8FD}"/>
                </a:ext>
              </a:extLst>
            </p:cNvPr>
            <p:cNvSpPr/>
            <p:nvPr/>
          </p:nvSpPr>
          <p:spPr>
            <a:xfrm>
              <a:off x="3555462" y="3643034"/>
              <a:ext cx="994960" cy="994961"/>
            </a:xfrm>
            <a:custGeom>
              <a:avLst/>
              <a:gdLst>
                <a:gd name="connsiteX0" fmla="*/ 866579 w 994960"/>
                <a:gd name="connsiteY0" fmla="*/ 834484 h 994961"/>
                <a:gd name="connsiteX1" fmla="*/ 866579 w 994960"/>
                <a:gd name="connsiteY1" fmla="*/ 80239 h 994961"/>
                <a:gd name="connsiteX2" fmla="*/ 786340 w 994960"/>
                <a:gd name="connsiteY2" fmla="*/ 0 h 994961"/>
                <a:gd name="connsiteX3" fmla="*/ 80239 w 994960"/>
                <a:gd name="connsiteY3" fmla="*/ 0 h 994961"/>
                <a:gd name="connsiteX4" fmla="*/ 0 w 994960"/>
                <a:gd name="connsiteY4" fmla="*/ 80239 h 994961"/>
                <a:gd name="connsiteX5" fmla="*/ 0 w 994960"/>
                <a:gd name="connsiteY5" fmla="*/ 513529 h 994961"/>
                <a:gd name="connsiteX6" fmla="*/ 128382 w 994960"/>
                <a:gd name="connsiteY6" fmla="*/ 513529 h 994961"/>
                <a:gd name="connsiteX7" fmla="*/ 128382 w 994960"/>
                <a:gd name="connsiteY7" fmla="*/ 914723 h 994961"/>
                <a:gd name="connsiteX8" fmla="*/ 208621 w 994960"/>
                <a:gd name="connsiteY8" fmla="*/ 994962 h 994961"/>
                <a:gd name="connsiteX9" fmla="*/ 914722 w 994960"/>
                <a:gd name="connsiteY9" fmla="*/ 994962 h 994961"/>
                <a:gd name="connsiteX10" fmla="*/ 994961 w 994960"/>
                <a:gd name="connsiteY10" fmla="*/ 914723 h 994961"/>
                <a:gd name="connsiteX11" fmla="*/ 994961 w 994960"/>
                <a:gd name="connsiteY11" fmla="*/ 834484 h 994961"/>
                <a:gd name="connsiteX12" fmla="*/ 128382 w 994960"/>
                <a:gd name="connsiteY12" fmla="*/ 481433 h 994961"/>
                <a:gd name="connsiteX13" fmla="*/ 32096 w 994960"/>
                <a:gd name="connsiteY13" fmla="*/ 481433 h 994961"/>
                <a:gd name="connsiteX14" fmla="*/ 32096 w 994960"/>
                <a:gd name="connsiteY14" fmla="*/ 80239 h 994961"/>
                <a:gd name="connsiteX15" fmla="*/ 80239 w 994960"/>
                <a:gd name="connsiteY15" fmla="*/ 32096 h 994961"/>
                <a:gd name="connsiteX16" fmla="*/ 128382 w 994960"/>
                <a:gd name="connsiteY16" fmla="*/ 80239 h 994961"/>
                <a:gd name="connsiteX17" fmla="*/ 256764 w 994960"/>
                <a:gd name="connsiteY17" fmla="*/ 914723 h 994961"/>
                <a:gd name="connsiteX18" fmla="*/ 208621 w 994960"/>
                <a:gd name="connsiteY18" fmla="*/ 962866 h 994961"/>
                <a:gd name="connsiteX19" fmla="*/ 160478 w 994960"/>
                <a:gd name="connsiteY19" fmla="*/ 914723 h 994961"/>
                <a:gd name="connsiteX20" fmla="*/ 160478 w 994960"/>
                <a:gd name="connsiteY20" fmla="*/ 80239 h 994961"/>
                <a:gd name="connsiteX21" fmla="*/ 144013 w 994960"/>
                <a:gd name="connsiteY21" fmla="*/ 32096 h 994961"/>
                <a:gd name="connsiteX22" fmla="*/ 786340 w 994960"/>
                <a:gd name="connsiteY22" fmla="*/ 32096 h 994961"/>
                <a:gd name="connsiteX23" fmla="*/ 834483 w 994960"/>
                <a:gd name="connsiteY23" fmla="*/ 80239 h 994961"/>
                <a:gd name="connsiteX24" fmla="*/ 834483 w 994960"/>
                <a:gd name="connsiteY24" fmla="*/ 834484 h 994961"/>
                <a:gd name="connsiteX25" fmla="*/ 802388 w 994960"/>
                <a:gd name="connsiteY25" fmla="*/ 834484 h 994961"/>
                <a:gd name="connsiteX26" fmla="*/ 802388 w 994960"/>
                <a:gd name="connsiteY26" fmla="*/ 577720 h 994961"/>
                <a:gd name="connsiteX27" fmla="*/ 706101 w 994960"/>
                <a:gd name="connsiteY27" fmla="*/ 577720 h 994961"/>
                <a:gd name="connsiteX28" fmla="*/ 706101 w 994960"/>
                <a:gd name="connsiteY28" fmla="*/ 834484 h 994961"/>
                <a:gd name="connsiteX29" fmla="*/ 674006 w 994960"/>
                <a:gd name="connsiteY29" fmla="*/ 834484 h 994961"/>
                <a:gd name="connsiteX30" fmla="*/ 674006 w 994960"/>
                <a:gd name="connsiteY30" fmla="*/ 641911 h 994961"/>
                <a:gd name="connsiteX31" fmla="*/ 577719 w 994960"/>
                <a:gd name="connsiteY31" fmla="*/ 641911 h 994961"/>
                <a:gd name="connsiteX32" fmla="*/ 577719 w 994960"/>
                <a:gd name="connsiteY32" fmla="*/ 834484 h 994961"/>
                <a:gd name="connsiteX33" fmla="*/ 545624 w 994960"/>
                <a:gd name="connsiteY33" fmla="*/ 834484 h 994961"/>
                <a:gd name="connsiteX34" fmla="*/ 545624 w 994960"/>
                <a:gd name="connsiteY34" fmla="*/ 674006 h 994961"/>
                <a:gd name="connsiteX35" fmla="*/ 449337 w 994960"/>
                <a:gd name="connsiteY35" fmla="*/ 674006 h 994961"/>
                <a:gd name="connsiteX36" fmla="*/ 449337 w 994960"/>
                <a:gd name="connsiteY36" fmla="*/ 834484 h 994961"/>
                <a:gd name="connsiteX37" fmla="*/ 417242 w 994960"/>
                <a:gd name="connsiteY37" fmla="*/ 834484 h 994961"/>
                <a:gd name="connsiteX38" fmla="*/ 417242 w 994960"/>
                <a:gd name="connsiteY38" fmla="*/ 738197 h 994961"/>
                <a:gd name="connsiteX39" fmla="*/ 320955 w 994960"/>
                <a:gd name="connsiteY39" fmla="*/ 738197 h 994961"/>
                <a:gd name="connsiteX40" fmla="*/ 320955 w 994960"/>
                <a:gd name="connsiteY40" fmla="*/ 834484 h 994961"/>
                <a:gd name="connsiteX41" fmla="*/ 256764 w 994960"/>
                <a:gd name="connsiteY41" fmla="*/ 834484 h 994961"/>
                <a:gd name="connsiteX42" fmla="*/ 770292 w 994960"/>
                <a:gd name="connsiteY42" fmla="*/ 834484 h 994961"/>
                <a:gd name="connsiteX43" fmla="*/ 738197 w 994960"/>
                <a:gd name="connsiteY43" fmla="*/ 834484 h 994961"/>
                <a:gd name="connsiteX44" fmla="*/ 738197 w 994960"/>
                <a:gd name="connsiteY44" fmla="*/ 609815 h 994961"/>
                <a:gd name="connsiteX45" fmla="*/ 770292 w 994960"/>
                <a:gd name="connsiteY45" fmla="*/ 609815 h 994961"/>
                <a:gd name="connsiteX46" fmla="*/ 641910 w 994960"/>
                <a:gd name="connsiteY46" fmla="*/ 834484 h 994961"/>
                <a:gd name="connsiteX47" fmla="*/ 609815 w 994960"/>
                <a:gd name="connsiteY47" fmla="*/ 834484 h 994961"/>
                <a:gd name="connsiteX48" fmla="*/ 609815 w 994960"/>
                <a:gd name="connsiteY48" fmla="*/ 674006 h 994961"/>
                <a:gd name="connsiteX49" fmla="*/ 641910 w 994960"/>
                <a:gd name="connsiteY49" fmla="*/ 674006 h 994961"/>
                <a:gd name="connsiteX50" fmla="*/ 513528 w 994960"/>
                <a:gd name="connsiteY50" fmla="*/ 834484 h 994961"/>
                <a:gd name="connsiteX51" fmla="*/ 481433 w 994960"/>
                <a:gd name="connsiteY51" fmla="*/ 834484 h 994961"/>
                <a:gd name="connsiteX52" fmla="*/ 481433 w 994960"/>
                <a:gd name="connsiteY52" fmla="*/ 706102 h 994961"/>
                <a:gd name="connsiteX53" fmla="*/ 513528 w 994960"/>
                <a:gd name="connsiteY53" fmla="*/ 706102 h 994961"/>
                <a:gd name="connsiteX54" fmla="*/ 385146 w 994960"/>
                <a:gd name="connsiteY54" fmla="*/ 834484 h 994961"/>
                <a:gd name="connsiteX55" fmla="*/ 353051 w 994960"/>
                <a:gd name="connsiteY55" fmla="*/ 834484 h 994961"/>
                <a:gd name="connsiteX56" fmla="*/ 353051 w 994960"/>
                <a:gd name="connsiteY56" fmla="*/ 770293 h 994961"/>
                <a:gd name="connsiteX57" fmla="*/ 385146 w 994960"/>
                <a:gd name="connsiteY57" fmla="*/ 770293 h 994961"/>
                <a:gd name="connsiteX58" fmla="*/ 962865 w 994960"/>
                <a:gd name="connsiteY58" fmla="*/ 914723 h 994961"/>
                <a:gd name="connsiteX59" fmla="*/ 914722 w 994960"/>
                <a:gd name="connsiteY59" fmla="*/ 962866 h 994961"/>
                <a:gd name="connsiteX60" fmla="*/ 272780 w 994960"/>
                <a:gd name="connsiteY60" fmla="*/ 962866 h 994961"/>
                <a:gd name="connsiteX61" fmla="*/ 288860 w 994960"/>
                <a:gd name="connsiteY61" fmla="*/ 914723 h 994961"/>
                <a:gd name="connsiteX62" fmla="*/ 288860 w 994960"/>
                <a:gd name="connsiteY62" fmla="*/ 866579 h 994961"/>
                <a:gd name="connsiteX63" fmla="*/ 962865 w 994960"/>
                <a:gd name="connsiteY63" fmla="*/ 866579 h 9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94960" h="994961">
                  <a:moveTo>
                    <a:pt x="866579" y="834484"/>
                  </a:moveTo>
                  <a:lnTo>
                    <a:pt x="866579" y="80239"/>
                  </a:lnTo>
                  <a:cubicBezTo>
                    <a:pt x="866579" y="35995"/>
                    <a:pt x="830583" y="0"/>
                    <a:pt x="786340" y="0"/>
                  </a:cubicBezTo>
                  <a:lnTo>
                    <a:pt x="80239" y="0"/>
                  </a:lnTo>
                  <a:cubicBezTo>
                    <a:pt x="35995" y="0"/>
                    <a:pt x="0" y="35995"/>
                    <a:pt x="0" y="80239"/>
                  </a:cubicBezTo>
                  <a:lnTo>
                    <a:pt x="0" y="513529"/>
                  </a:lnTo>
                  <a:lnTo>
                    <a:pt x="128382" y="513529"/>
                  </a:lnTo>
                  <a:lnTo>
                    <a:pt x="128382" y="914723"/>
                  </a:lnTo>
                  <a:cubicBezTo>
                    <a:pt x="128382" y="958966"/>
                    <a:pt x="164377" y="994962"/>
                    <a:pt x="208621" y="994962"/>
                  </a:cubicBezTo>
                  <a:lnTo>
                    <a:pt x="914722" y="994962"/>
                  </a:lnTo>
                  <a:cubicBezTo>
                    <a:pt x="958965" y="994962"/>
                    <a:pt x="994961" y="958966"/>
                    <a:pt x="994961" y="914723"/>
                  </a:cubicBezTo>
                  <a:lnTo>
                    <a:pt x="994961" y="834484"/>
                  </a:lnTo>
                  <a:close/>
                  <a:moveTo>
                    <a:pt x="128382" y="481433"/>
                  </a:moveTo>
                  <a:lnTo>
                    <a:pt x="32096" y="481433"/>
                  </a:lnTo>
                  <a:lnTo>
                    <a:pt x="32096" y="80239"/>
                  </a:lnTo>
                  <a:cubicBezTo>
                    <a:pt x="32096" y="53696"/>
                    <a:pt x="53696" y="32096"/>
                    <a:pt x="80239" y="32096"/>
                  </a:cubicBezTo>
                  <a:cubicBezTo>
                    <a:pt x="106782" y="32096"/>
                    <a:pt x="128382" y="53696"/>
                    <a:pt x="128382" y="80239"/>
                  </a:cubicBezTo>
                  <a:close/>
                  <a:moveTo>
                    <a:pt x="256764" y="914723"/>
                  </a:moveTo>
                  <a:cubicBezTo>
                    <a:pt x="256764" y="941266"/>
                    <a:pt x="235164" y="962866"/>
                    <a:pt x="208621" y="962866"/>
                  </a:cubicBezTo>
                  <a:cubicBezTo>
                    <a:pt x="182078" y="962866"/>
                    <a:pt x="160478" y="941266"/>
                    <a:pt x="160478" y="914723"/>
                  </a:cubicBezTo>
                  <a:lnTo>
                    <a:pt x="160478" y="80239"/>
                  </a:lnTo>
                  <a:cubicBezTo>
                    <a:pt x="160478" y="62105"/>
                    <a:pt x="154203" y="45544"/>
                    <a:pt x="144013" y="32096"/>
                  </a:cubicBezTo>
                  <a:lnTo>
                    <a:pt x="786340" y="32096"/>
                  </a:lnTo>
                  <a:cubicBezTo>
                    <a:pt x="812883" y="32096"/>
                    <a:pt x="834483" y="53696"/>
                    <a:pt x="834483" y="80239"/>
                  </a:cubicBezTo>
                  <a:lnTo>
                    <a:pt x="834483" y="834484"/>
                  </a:lnTo>
                  <a:lnTo>
                    <a:pt x="802388" y="834484"/>
                  </a:lnTo>
                  <a:lnTo>
                    <a:pt x="802388" y="577720"/>
                  </a:lnTo>
                  <a:lnTo>
                    <a:pt x="706101" y="577720"/>
                  </a:lnTo>
                  <a:lnTo>
                    <a:pt x="706101" y="834484"/>
                  </a:lnTo>
                  <a:lnTo>
                    <a:pt x="674006" y="834484"/>
                  </a:lnTo>
                  <a:lnTo>
                    <a:pt x="674006" y="641911"/>
                  </a:lnTo>
                  <a:lnTo>
                    <a:pt x="577719" y="641911"/>
                  </a:lnTo>
                  <a:lnTo>
                    <a:pt x="577719" y="834484"/>
                  </a:lnTo>
                  <a:lnTo>
                    <a:pt x="545624" y="834484"/>
                  </a:lnTo>
                  <a:lnTo>
                    <a:pt x="545624" y="674006"/>
                  </a:lnTo>
                  <a:lnTo>
                    <a:pt x="449337" y="674006"/>
                  </a:lnTo>
                  <a:lnTo>
                    <a:pt x="449337" y="834484"/>
                  </a:lnTo>
                  <a:lnTo>
                    <a:pt x="417242" y="834484"/>
                  </a:lnTo>
                  <a:lnTo>
                    <a:pt x="417242" y="738197"/>
                  </a:lnTo>
                  <a:lnTo>
                    <a:pt x="320955" y="738197"/>
                  </a:lnTo>
                  <a:lnTo>
                    <a:pt x="320955" y="834484"/>
                  </a:lnTo>
                  <a:lnTo>
                    <a:pt x="256764" y="834484"/>
                  </a:lnTo>
                  <a:close/>
                  <a:moveTo>
                    <a:pt x="770292" y="834484"/>
                  </a:moveTo>
                  <a:lnTo>
                    <a:pt x="738197" y="834484"/>
                  </a:lnTo>
                  <a:lnTo>
                    <a:pt x="738197" y="609815"/>
                  </a:lnTo>
                  <a:lnTo>
                    <a:pt x="770292" y="609815"/>
                  </a:lnTo>
                  <a:close/>
                  <a:moveTo>
                    <a:pt x="641910" y="834484"/>
                  </a:moveTo>
                  <a:lnTo>
                    <a:pt x="609815" y="834484"/>
                  </a:lnTo>
                  <a:lnTo>
                    <a:pt x="609815" y="674006"/>
                  </a:lnTo>
                  <a:lnTo>
                    <a:pt x="641910" y="674006"/>
                  </a:lnTo>
                  <a:close/>
                  <a:moveTo>
                    <a:pt x="513528" y="834484"/>
                  </a:moveTo>
                  <a:lnTo>
                    <a:pt x="481433" y="834484"/>
                  </a:lnTo>
                  <a:lnTo>
                    <a:pt x="481433" y="706102"/>
                  </a:lnTo>
                  <a:lnTo>
                    <a:pt x="513528" y="706102"/>
                  </a:lnTo>
                  <a:close/>
                  <a:moveTo>
                    <a:pt x="385146" y="834484"/>
                  </a:moveTo>
                  <a:lnTo>
                    <a:pt x="353051" y="834484"/>
                  </a:lnTo>
                  <a:lnTo>
                    <a:pt x="353051" y="770293"/>
                  </a:lnTo>
                  <a:lnTo>
                    <a:pt x="385146" y="770293"/>
                  </a:lnTo>
                  <a:close/>
                  <a:moveTo>
                    <a:pt x="962865" y="914723"/>
                  </a:moveTo>
                  <a:cubicBezTo>
                    <a:pt x="962865" y="941266"/>
                    <a:pt x="941265" y="962866"/>
                    <a:pt x="914722" y="962866"/>
                  </a:cubicBezTo>
                  <a:lnTo>
                    <a:pt x="272780" y="962866"/>
                  </a:lnTo>
                  <a:cubicBezTo>
                    <a:pt x="282874" y="949450"/>
                    <a:pt x="288860" y="932776"/>
                    <a:pt x="288860" y="914723"/>
                  </a:cubicBezTo>
                  <a:lnTo>
                    <a:pt x="288860" y="866579"/>
                  </a:lnTo>
                  <a:lnTo>
                    <a:pt x="962865" y="866579"/>
                  </a:lnTo>
                  <a:close/>
                </a:path>
              </a:pathLst>
            </a:custGeom>
            <a:grpFill/>
            <a:ln w="15925" cap="flat">
              <a:solidFill>
                <a:schemeClr val="bg1"/>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0C00CF66-AAD3-40A5-73F2-250737495E83}"/>
                </a:ext>
              </a:extLst>
            </p:cNvPr>
            <p:cNvSpPr/>
            <p:nvPr/>
          </p:nvSpPr>
          <p:spPr>
            <a:xfrm>
              <a:off x="3748035" y="3707225"/>
              <a:ext cx="128382" cy="288859"/>
            </a:xfrm>
            <a:custGeom>
              <a:avLst/>
              <a:gdLst>
                <a:gd name="connsiteX0" fmla="*/ 64191 w 128382"/>
                <a:gd name="connsiteY0" fmla="*/ 224669 h 288859"/>
                <a:gd name="connsiteX1" fmla="*/ 32096 w 128382"/>
                <a:gd name="connsiteY1" fmla="*/ 192573 h 288859"/>
                <a:gd name="connsiteX2" fmla="*/ 0 w 128382"/>
                <a:gd name="connsiteY2" fmla="*/ 192573 h 288859"/>
                <a:gd name="connsiteX3" fmla="*/ 48143 w 128382"/>
                <a:gd name="connsiteY3" fmla="*/ 254485 h 288859"/>
                <a:gd name="connsiteX4" fmla="*/ 48143 w 128382"/>
                <a:gd name="connsiteY4" fmla="*/ 288860 h 288859"/>
                <a:gd name="connsiteX5" fmla="*/ 80239 w 128382"/>
                <a:gd name="connsiteY5" fmla="*/ 288860 h 288859"/>
                <a:gd name="connsiteX6" fmla="*/ 80239 w 128382"/>
                <a:gd name="connsiteY6" fmla="*/ 256764 h 288859"/>
                <a:gd name="connsiteX7" fmla="*/ 128382 w 128382"/>
                <a:gd name="connsiteY7" fmla="*/ 256764 h 288859"/>
                <a:gd name="connsiteX8" fmla="*/ 128382 w 128382"/>
                <a:gd name="connsiteY8" fmla="*/ 192573 h 288859"/>
                <a:gd name="connsiteX9" fmla="*/ 64191 w 128382"/>
                <a:gd name="connsiteY9" fmla="*/ 128382 h 288859"/>
                <a:gd name="connsiteX10" fmla="*/ 32096 w 128382"/>
                <a:gd name="connsiteY10" fmla="*/ 96287 h 288859"/>
                <a:gd name="connsiteX11" fmla="*/ 32096 w 128382"/>
                <a:gd name="connsiteY11" fmla="*/ 64191 h 288859"/>
                <a:gd name="connsiteX12" fmla="*/ 64191 w 128382"/>
                <a:gd name="connsiteY12" fmla="*/ 64191 h 288859"/>
                <a:gd name="connsiteX13" fmla="*/ 96287 w 128382"/>
                <a:gd name="connsiteY13" fmla="*/ 96287 h 288859"/>
                <a:gd name="connsiteX14" fmla="*/ 128382 w 128382"/>
                <a:gd name="connsiteY14" fmla="*/ 96287 h 288859"/>
                <a:gd name="connsiteX15" fmla="*/ 80239 w 128382"/>
                <a:gd name="connsiteY15" fmla="*/ 34374 h 288859"/>
                <a:gd name="connsiteX16" fmla="*/ 80239 w 128382"/>
                <a:gd name="connsiteY16" fmla="*/ 0 h 288859"/>
                <a:gd name="connsiteX17" fmla="*/ 48143 w 128382"/>
                <a:gd name="connsiteY17" fmla="*/ 0 h 288859"/>
                <a:gd name="connsiteX18" fmla="*/ 48143 w 128382"/>
                <a:gd name="connsiteY18" fmla="*/ 32096 h 288859"/>
                <a:gd name="connsiteX19" fmla="*/ 0 w 128382"/>
                <a:gd name="connsiteY19" fmla="*/ 32096 h 288859"/>
                <a:gd name="connsiteX20" fmla="*/ 0 w 128382"/>
                <a:gd name="connsiteY20" fmla="*/ 96287 h 288859"/>
                <a:gd name="connsiteX21" fmla="*/ 64191 w 128382"/>
                <a:gd name="connsiteY21" fmla="*/ 160478 h 288859"/>
                <a:gd name="connsiteX22" fmla="*/ 96287 w 128382"/>
                <a:gd name="connsiteY22" fmla="*/ 192573 h 288859"/>
                <a:gd name="connsiteX23" fmla="*/ 96287 w 128382"/>
                <a:gd name="connsiteY23" fmla="*/ 224669 h 28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8382" h="288859">
                  <a:moveTo>
                    <a:pt x="64191" y="224669"/>
                  </a:moveTo>
                  <a:cubicBezTo>
                    <a:pt x="46490" y="224669"/>
                    <a:pt x="32096" y="210274"/>
                    <a:pt x="32096" y="192573"/>
                  </a:cubicBezTo>
                  <a:lnTo>
                    <a:pt x="0" y="192573"/>
                  </a:lnTo>
                  <a:cubicBezTo>
                    <a:pt x="0" y="222406"/>
                    <a:pt x="20525" y="247312"/>
                    <a:pt x="48143" y="254485"/>
                  </a:cubicBezTo>
                  <a:lnTo>
                    <a:pt x="48143" y="288860"/>
                  </a:lnTo>
                  <a:lnTo>
                    <a:pt x="80239" y="288860"/>
                  </a:lnTo>
                  <a:lnTo>
                    <a:pt x="80239" y="256764"/>
                  </a:lnTo>
                  <a:lnTo>
                    <a:pt x="128382" y="256764"/>
                  </a:lnTo>
                  <a:lnTo>
                    <a:pt x="128382" y="192573"/>
                  </a:lnTo>
                  <a:cubicBezTo>
                    <a:pt x="128382" y="157172"/>
                    <a:pt x="99592" y="128382"/>
                    <a:pt x="64191" y="128382"/>
                  </a:cubicBezTo>
                  <a:cubicBezTo>
                    <a:pt x="46490" y="128382"/>
                    <a:pt x="32096" y="113987"/>
                    <a:pt x="32096" y="96287"/>
                  </a:cubicBezTo>
                  <a:lnTo>
                    <a:pt x="32096" y="64191"/>
                  </a:lnTo>
                  <a:lnTo>
                    <a:pt x="64191" y="64191"/>
                  </a:lnTo>
                  <a:cubicBezTo>
                    <a:pt x="81892" y="64191"/>
                    <a:pt x="96287" y="78586"/>
                    <a:pt x="96287" y="96287"/>
                  </a:cubicBezTo>
                  <a:lnTo>
                    <a:pt x="128382" y="96287"/>
                  </a:lnTo>
                  <a:cubicBezTo>
                    <a:pt x="128382" y="66454"/>
                    <a:pt x="107857" y="41548"/>
                    <a:pt x="80239" y="34374"/>
                  </a:cubicBezTo>
                  <a:lnTo>
                    <a:pt x="80239" y="0"/>
                  </a:lnTo>
                  <a:lnTo>
                    <a:pt x="48143" y="0"/>
                  </a:lnTo>
                  <a:lnTo>
                    <a:pt x="48143" y="32096"/>
                  </a:lnTo>
                  <a:lnTo>
                    <a:pt x="0" y="32096"/>
                  </a:lnTo>
                  <a:lnTo>
                    <a:pt x="0" y="96287"/>
                  </a:lnTo>
                  <a:cubicBezTo>
                    <a:pt x="0" y="131688"/>
                    <a:pt x="28790" y="160478"/>
                    <a:pt x="64191" y="160478"/>
                  </a:cubicBezTo>
                  <a:cubicBezTo>
                    <a:pt x="81892" y="160478"/>
                    <a:pt x="96287" y="174873"/>
                    <a:pt x="96287" y="192573"/>
                  </a:cubicBezTo>
                  <a:lnTo>
                    <a:pt x="96287" y="224669"/>
                  </a:lnTo>
                  <a:close/>
                </a:path>
              </a:pathLst>
            </a:custGeom>
            <a:grpFill/>
            <a:ln w="15925" cap="flat">
              <a:solidFill>
                <a:schemeClr val="bg1"/>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907250E2-7377-185E-58CF-F2A9CA787FBA}"/>
                </a:ext>
              </a:extLst>
            </p:cNvPr>
            <p:cNvSpPr/>
            <p:nvPr/>
          </p:nvSpPr>
          <p:spPr>
            <a:xfrm>
              <a:off x="3908513" y="3707225"/>
              <a:ext cx="449337" cy="288859"/>
            </a:xfrm>
            <a:custGeom>
              <a:avLst/>
              <a:gdLst>
                <a:gd name="connsiteX0" fmla="*/ 449337 w 449337"/>
                <a:gd name="connsiteY0" fmla="*/ 0 h 288859"/>
                <a:gd name="connsiteX1" fmla="*/ 0 w 449337"/>
                <a:gd name="connsiteY1" fmla="*/ 0 h 288859"/>
                <a:gd name="connsiteX2" fmla="*/ 0 w 449337"/>
                <a:gd name="connsiteY2" fmla="*/ 288860 h 288859"/>
                <a:gd name="connsiteX3" fmla="*/ 449337 w 449337"/>
                <a:gd name="connsiteY3" fmla="*/ 288860 h 288859"/>
                <a:gd name="connsiteX4" fmla="*/ 417242 w 449337"/>
                <a:gd name="connsiteY4" fmla="*/ 256764 h 288859"/>
                <a:gd name="connsiteX5" fmla="*/ 32096 w 449337"/>
                <a:gd name="connsiteY5" fmla="*/ 256764 h 288859"/>
                <a:gd name="connsiteX6" fmla="*/ 32096 w 449337"/>
                <a:gd name="connsiteY6" fmla="*/ 32096 h 288859"/>
                <a:gd name="connsiteX7" fmla="*/ 417242 w 449337"/>
                <a:gd name="connsiteY7" fmla="*/ 32096 h 28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337" h="288859">
                  <a:moveTo>
                    <a:pt x="449337" y="0"/>
                  </a:moveTo>
                  <a:lnTo>
                    <a:pt x="0" y="0"/>
                  </a:lnTo>
                  <a:lnTo>
                    <a:pt x="0" y="288860"/>
                  </a:lnTo>
                  <a:lnTo>
                    <a:pt x="449337" y="288860"/>
                  </a:lnTo>
                  <a:close/>
                  <a:moveTo>
                    <a:pt x="417242" y="256764"/>
                  </a:moveTo>
                  <a:lnTo>
                    <a:pt x="32096" y="256764"/>
                  </a:lnTo>
                  <a:lnTo>
                    <a:pt x="32096" y="32096"/>
                  </a:lnTo>
                  <a:lnTo>
                    <a:pt x="417242" y="32096"/>
                  </a:lnTo>
                  <a:close/>
                </a:path>
              </a:pathLst>
            </a:custGeom>
            <a:grpFill/>
            <a:ln w="15925" cap="flat">
              <a:solidFill>
                <a:schemeClr val="bg1"/>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21EC25F-D9A0-531D-5FE5-7356CE55AD60}"/>
                </a:ext>
              </a:extLst>
            </p:cNvPr>
            <p:cNvSpPr/>
            <p:nvPr/>
          </p:nvSpPr>
          <p:spPr>
            <a:xfrm>
              <a:off x="3972704" y="3771416"/>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solidFill>
                <a:schemeClr val="bg1"/>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AA76F7BA-55C5-FD99-BF20-799040B6A92A}"/>
                </a:ext>
              </a:extLst>
            </p:cNvPr>
            <p:cNvSpPr/>
            <p:nvPr/>
          </p:nvSpPr>
          <p:spPr>
            <a:xfrm>
              <a:off x="4036895" y="3771416"/>
              <a:ext cx="256764" cy="32095"/>
            </a:xfrm>
            <a:custGeom>
              <a:avLst/>
              <a:gdLst>
                <a:gd name="connsiteX0" fmla="*/ 0 w 256764"/>
                <a:gd name="connsiteY0" fmla="*/ 0 h 32095"/>
                <a:gd name="connsiteX1" fmla="*/ 256764 w 256764"/>
                <a:gd name="connsiteY1" fmla="*/ 0 h 32095"/>
                <a:gd name="connsiteX2" fmla="*/ 256764 w 256764"/>
                <a:gd name="connsiteY2" fmla="*/ 32096 h 32095"/>
                <a:gd name="connsiteX3" fmla="*/ 0 w 256764"/>
                <a:gd name="connsiteY3" fmla="*/ 32096 h 32095"/>
              </a:gdLst>
              <a:ahLst/>
              <a:cxnLst>
                <a:cxn ang="0">
                  <a:pos x="connsiteX0" y="connsiteY0"/>
                </a:cxn>
                <a:cxn ang="0">
                  <a:pos x="connsiteX1" y="connsiteY1"/>
                </a:cxn>
                <a:cxn ang="0">
                  <a:pos x="connsiteX2" y="connsiteY2"/>
                </a:cxn>
                <a:cxn ang="0">
                  <a:pos x="connsiteX3" y="connsiteY3"/>
                </a:cxn>
              </a:cxnLst>
              <a:rect l="l" t="t" r="r" b="b"/>
              <a:pathLst>
                <a:path w="256764" h="32095">
                  <a:moveTo>
                    <a:pt x="0" y="0"/>
                  </a:moveTo>
                  <a:lnTo>
                    <a:pt x="256764" y="0"/>
                  </a:lnTo>
                  <a:lnTo>
                    <a:pt x="256764" y="32096"/>
                  </a:lnTo>
                  <a:lnTo>
                    <a:pt x="0" y="32096"/>
                  </a:lnTo>
                  <a:close/>
                </a:path>
              </a:pathLst>
            </a:custGeom>
            <a:grpFill/>
            <a:ln w="15925" cap="flat">
              <a:solidFill>
                <a:schemeClr val="bg1"/>
              </a:solid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21663184-CC2A-363B-FBC7-72B8E5D82466}"/>
                </a:ext>
              </a:extLst>
            </p:cNvPr>
            <p:cNvSpPr/>
            <p:nvPr/>
          </p:nvSpPr>
          <p:spPr>
            <a:xfrm>
              <a:off x="3972704" y="3835607"/>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solidFill>
                <a:schemeClr val="bg1"/>
              </a:solid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C1FF1130-D1A7-EB42-E4D2-1FDBCDAE47FD}"/>
                </a:ext>
              </a:extLst>
            </p:cNvPr>
            <p:cNvSpPr/>
            <p:nvPr/>
          </p:nvSpPr>
          <p:spPr>
            <a:xfrm>
              <a:off x="4036895" y="3835607"/>
              <a:ext cx="256764" cy="32095"/>
            </a:xfrm>
            <a:custGeom>
              <a:avLst/>
              <a:gdLst>
                <a:gd name="connsiteX0" fmla="*/ 0 w 256764"/>
                <a:gd name="connsiteY0" fmla="*/ 0 h 32095"/>
                <a:gd name="connsiteX1" fmla="*/ 256764 w 256764"/>
                <a:gd name="connsiteY1" fmla="*/ 0 h 32095"/>
                <a:gd name="connsiteX2" fmla="*/ 256764 w 256764"/>
                <a:gd name="connsiteY2" fmla="*/ 32096 h 32095"/>
                <a:gd name="connsiteX3" fmla="*/ 0 w 256764"/>
                <a:gd name="connsiteY3" fmla="*/ 32096 h 32095"/>
              </a:gdLst>
              <a:ahLst/>
              <a:cxnLst>
                <a:cxn ang="0">
                  <a:pos x="connsiteX0" y="connsiteY0"/>
                </a:cxn>
                <a:cxn ang="0">
                  <a:pos x="connsiteX1" y="connsiteY1"/>
                </a:cxn>
                <a:cxn ang="0">
                  <a:pos x="connsiteX2" y="connsiteY2"/>
                </a:cxn>
                <a:cxn ang="0">
                  <a:pos x="connsiteX3" y="connsiteY3"/>
                </a:cxn>
              </a:cxnLst>
              <a:rect l="l" t="t" r="r" b="b"/>
              <a:pathLst>
                <a:path w="256764" h="32095">
                  <a:moveTo>
                    <a:pt x="0" y="0"/>
                  </a:moveTo>
                  <a:lnTo>
                    <a:pt x="256764" y="0"/>
                  </a:lnTo>
                  <a:lnTo>
                    <a:pt x="256764" y="32096"/>
                  </a:lnTo>
                  <a:lnTo>
                    <a:pt x="0" y="32096"/>
                  </a:lnTo>
                  <a:close/>
                </a:path>
              </a:pathLst>
            </a:custGeom>
            <a:grpFill/>
            <a:ln w="15925" cap="flat">
              <a:solidFill>
                <a:schemeClr val="bg1"/>
              </a:solid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331906F0-1608-66B9-9698-146DF1E7C838}"/>
                </a:ext>
              </a:extLst>
            </p:cNvPr>
            <p:cNvSpPr/>
            <p:nvPr/>
          </p:nvSpPr>
          <p:spPr>
            <a:xfrm>
              <a:off x="3972704" y="3899799"/>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solidFill>
                <a:schemeClr val="bg1"/>
              </a:solid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4CD909C5-0923-8A69-D3D0-92B39CDE4BFC}"/>
                </a:ext>
              </a:extLst>
            </p:cNvPr>
            <p:cNvSpPr/>
            <p:nvPr/>
          </p:nvSpPr>
          <p:spPr>
            <a:xfrm>
              <a:off x="4036895" y="3899799"/>
              <a:ext cx="256764" cy="32095"/>
            </a:xfrm>
            <a:custGeom>
              <a:avLst/>
              <a:gdLst>
                <a:gd name="connsiteX0" fmla="*/ 0 w 256764"/>
                <a:gd name="connsiteY0" fmla="*/ 0 h 32095"/>
                <a:gd name="connsiteX1" fmla="*/ 256764 w 256764"/>
                <a:gd name="connsiteY1" fmla="*/ 0 h 32095"/>
                <a:gd name="connsiteX2" fmla="*/ 256764 w 256764"/>
                <a:gd name="connsiteY2" fmla="*/ 32096 h 32095"/>
                <a:gd name="connsiteX3" fmla="*/ 0 w 256764"/>
                <a:gd name="connsiteY3" fmla="*/ 32096 h 32095"/>
              </a:gdLst>
              <a:ahLst/>
              <a:cxnLst>
                <a:cxn ang="0">
                  <a:pos x="connsiteX0" y="connsiteY0"/>
                </a:cxn>
                <a:cxn ang="0">
                  <a:pos x="connsiteX1" y="connsiteY1"/>
                </a:cxn>
                <a:cxn ang="0">
                  <a:pos x="connsiteX2" y="connsiteY2"/>
                </a:cxn>
                <a:cxn ang="0">
                  <a:pos x="connsiteX3" y="connsiteY3"/>
                </a:cxn>
              </a:cxnLst>
              <a:rect l="l" t="t" r="r" b="b"/>
              <a:pathLst>
                <a:path w="256764" h="32095">
                  <a:moveTo>
                    <a:pt x="0" y="0"/>
                  </a:moveTo>
                  <a:lnTo>
                    <a:pt x="256764" y="0"/>
                  </a:lnTo>
                  <a:lnTo>
                    <a:pt x="256764" y="32096"/>
                  </a:lnTo>
                  <a:lnTo>
                    <a:pt x="0" y="32096"/>
                  </a:lnTo>
                  <a:close/>
                </a:path>
              </a:pathLst>
            </a:custGeom>
            <a:grpFill/>
            <a:ln w="15925" cap="flat">
              <a:solidFill>
                <a:schemeClr val="bg1"/>
              </a:solid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E5B835AB-CB5E-EF10-20CF-AC35543D216A}"/>
                </a:ext>
              </a:extLst>
            </p:cNvPr>
            <p:cNvSpPr/>
            <p:nvPr/>
          </p:nvSpPr>
          <p:spPr>
            <a:xfrm>
              <a:off x="3913215" y="4022179"/>
              <a:ext cx="450636" cy="322255"/>
            </a:xfrm>
            <a:custGeom>
              <a:avLst/>
              <a:gdLst>
                <a:gd name="connsiteX0" fmla="*/ 325657 w 450636"/>
                <a:gd name="connsiteY0" fmla="*/ 102288 h 322255"/>
                <a:gd name="connsiteX1" fmla="*/ 236014 w 450636"/>
                <a:gd name="connsiteY1" fmla="*/ 191931 h 322255"/>
                <a:gd name="connsiteX2" fmla="*/ 171823 w 450636"/>
                <a:gd name="connsiteY2" fmla="*/ 127740 h 322255"/>
                <a:gd name="connsiteX3" fmla="*/ 0 w 450636"/>
                <a:gd name="connsiteY3" fmla="*/ 299564 h 322255"/>
                <a:gd name="connsiteX4" fmla="*/ 22692 w 450636"/>
                <a:gd name="connsiteY4" fmla="*/ 322255 h 322255"/>
                <a:gd name="connsiteX5" fmla="*/ 171823 w 450636"/>
                <a:gd name="connsiteY5" fmla="*/ 173123 h 322255"/>
                <a:gd name="connsiteX6" fmla="*/ 236014 w 450636"/>
                <a:gd name="connsiteY6" fmla="*/ 237314 h 322255"/>
                <a:gd name="connsiteX7" fmla="*/ 348349 w 450636"/>
                <a:gd name="connsiteY7" fmla="*/ 124980 h 322255"/>
                <a:gd name="connsiteX8" fmla="*/ 405190 w 450636"/>
                <a:gd name="connsiteY8" fmla="*/ 181821 h 322255"/>
                <a:gd name="connsiteX9" fmla="*/ 450637 w 450636"/>
                <a:gd name="connsiteY9" fmla="*/ 0 h 322255"/>
                <a:gd name="connsiteX10" fmla="*/ 268816 w 450636"/>
                <a:gd name="connsiteY10" fmla="*/ 45447 h 322255"/>
                <a:gd name="connsiteX11" fmla="*/ 387794 w 450636"/>
                <a:gd name="connsiteY11" fmla="*/ 119042 h 322255"/>
                <a:gd name="connsiteX12" fmla="*/ 331595 w 450636"/>
                <a:gd name="connsiteY12" fmla="*/ 62843 h 322255"/>
                <a:gd name="connsiteX13" fmla="*/ 406538 w 450636"/>
                <a:gd name="connsiteY13" fmla="*/ 44099 h 322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0636" h="322255">
                  <a:moveTo>
                    <a:pt x="325657" y="102288"/>
                  </a:moveTo>
                  <a:lnTo>
                    <a:pt x="236014" y="191931"/>
                  </a:lnTo>
                  <a:lnTo>
                    <a:pt x="171823" y="127740"/>
                  </a:lnTo>
                  <a:lnTo>
                    <a:pt x="0" y="299564"/>
                  </a:lnTo>
                  <a:lnTo>
                    <a:pt x="22692" y="322255"/>
                  </a:lnTo>
                  <a:lnTo>
                    <a:pt x="171823" y="173123"/>
                  </a:lnTo>
                  <a:lnTo>
                    <a:pt x="236014" y="237314"/>
                  </a:lnTo>
                  <a:lnTo>
                    <a:pt x="348349" y="124980"/>
                  </a:lnTo>
                  <a:lnTo>
                    <a:pt x="405190" y="181821"/>
                  </a:lnTo>
                  <a:lnTo>
                    <a:pt x="450637" y="0"/>
                  </a:lnTo>
                  <a:lnTo>
                    <a:pt x="268816" y="45447"/>
                  </a:lnTo>
                  <a:close/>
                  <a:moveTo>
                    <a:pt x="387794" y="119042"/>
                  </a:moveTo>
                  <a:lnTo>
                    <a:pt x="331595" y="62843"/>
                  </a:lnTo>
                  <a:lnTo>
                    <a:pt x="406538" y="44099"/>
                  </a:lnTo>
                  <a:close/>
                </a:path>
              </a:pathLst>
            </a:custGeom>
            <a:grpFill/>
            <a:ln w="15925" cap="flat">
              <a:solidFill>
                <a:schemeClr val="bg1"/>
              </a:solid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CD681562-E345-109A-55CC-BD20E06EAF53}"/>
                </a:ext>
              </a:extLst>
            </p:cNvPr>
            <p:cNvSpPr/>
            <p:nvPr/>
          </p:nvSpPr>
          <p:spPr>
            <a:xfrm>
              <a:off x="3748035" y="4060276"/>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solidFill>
                <a:schemeClr val="bg1"/>
              </a:solid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FCF52969-F9E4-EC60-8BE5-288BDCB79E11}"/>
                </a:ext>
              </a:extLst>
            </p:cNvPr>
            <p:cNvSpPr/>
            <p:nvPr/>
          </p:nvSpPr>
          <p:spPr>
            <a:xfrm>
              <a:off x="3812226" y="4060276"/>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solidFill>
                <a:schemeClr val="bg1"/>
              </a:solid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761A0147-310A-575F-B69B-2385EF4C5133}"/>
                </a:ext>
              </a:extLst>
            </p:cNvPr>
            <p:cNvSpPr/>
            <p:nvPr/>
          </p:nvSpPr>
          <p:spPr>
            <a:xfrm>
              <a:off x="3876417" y="4060276"/>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solidFill>
                <a:schemeClr val="bg1"/>
              </a:solid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056107E3-8F36-265D-8FAD-CA3786E7682C}"/>
                </a:ext>
              </a:extLst>
            </p:cNvPr>
            <p:cNvSpPr/>
            <p:nvPr/>
          </p:nvSpPr>
          <p:spPr>
            <a:xfrm>
              <a:off x="3748035" y="4124467"/>
              <a:ext cx="160477" cy="32095"/>
            </a:xfrm>
            <a:custGeom>
              <a:avLst/>
              <a:gdLst>
                <a:gd name="connsiteX0" fmla="*/ 0 w 160477"/>
                <a:gd name="connsiteY0" fmla="*/ 0 h 32095"/>
                <a:gd name="connsiteX1" fmla="*/ 160478 w 160477"/>
                <a:gd name="connsiteY1" fmla="*/ 0 h 32095"/>
                <a:gd name="connsiteX2" fmla="*/ 160478 w 160477"/>
                <a:gd name="connsiteY2" fmla="*/ 32096 h 32095"/>
                <a:gd name="connsiteX3" fmla="*/ 0 w 160477"/>
                <a:gd name="connsiteY3" fmla="*/ 32096 h 32095"/>
              </a:gdLst>
              <a:ahLst/>
              <a:cxnLst>
                <a:cxn ang="0">
                  <a:pos x="connsiteX0" y="connsiteY0"/>
                </a:cxn>
                <a:cxn ang="0">
                  <a:pos x="connsiteX1" y="connsiteY1"/>
                </a:cxn>
                <a:cxn ang="0">
                  <a:pos x="connsiteX2" y="connsiteY2"/>
                </a:cxn>
                <a:cxn ang="0">
                  <a:pos x="connsiteX3" y="connsiteY3"/>
                </a:cxn>
              </a:cxnLst>
              <a:rect l="l" t="t" r="r" b="b"/>
              <a:pathLst>
                <a:path w="160477" h="32095">
                  <a:moveTo>
                    <a:pt x="0" y="0"/>
                  </a:moveTo>
                  <a:lnTo>
                    <a:pt x="160478" y="0"/>
                  </a:lnTo>
                  <a:lnTo>
                    <a:pt x="160478" y="32096"/>
                  </a:lnTo>
                  <a:lnTo>
                    <a:pt x="0" y="32096"/>
                  </a:lnTo>
                  <a:close/>
                </a:path>
              </a:pathLst>
            </a:custGeom>
            <a:grpFill/>
            <a:ln w="15925" cap="flat">
              <a:solidFill>
                <a:schemeClr val="bg1"/>
              </a:solid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EF915E30-F7E5-CBCB-FC18-9C7D6DA01E25}"/>
                </a:ext>
              </a:extLst>
            </p:cNvPr>
            <p:cNvSpPr/>
            <p:nvPr/>
          </p:nvSpPr>
          <p:spPr>
            <a:xfrm>
              <a:off x="3748035" y="4188658"/>
              <a:ext cx="160477" cy="32095"/>
            </a:xfrm>
            <a:custGeom>
              <a:avLst/>
              <a:gdLst>
                <a:gd name="connsiteX0" fmla="*/ 0 w 160477"/>
                <a:gd name="connsiteY0" fmla="*/ 0 h 32095"/>
                <a:gd name="connsiteX1" fmla="*/ 160478 w 160477"/>
                <a:gd name="connsiteY1" fmla="*/ 0 h 32095"/>
                <a:gd name="connsiteX2" fmla="*/ 160478 w 160477"/>
                <a:gd name="connsiteY2" fmla="*/ 32096 h 32095"/>
                <a:gd name="connsiteX3" fmla="*/ 0 w 160477"/>
                <a:gd name="connsiteY3" fmla="*/ 32096 h 32095"/>
              </a:gdLst>
              <a:ahLst/>
              <a:cxnLst>
                <a:cxn ang="0">
                  <a:pos x="connsiteX0" y="connsiteY0"/>
                </a:cxn>
                <a:cxn ang="0">
                  <a:pos x="connsiteX1" y="connsiteY1"/>
                </a:cxn>
                <a:cxn ang="0">
                  <a:pos x="connsiteX2" y="connsiteY2"/>
                </a:cxn>
                <a:cxn ang="0">
                  <a:pos x="connsiteX3" y="connsiteY3"/>
                </a:cxn>
              </a:cxnLst>
              <a:rect l="l" t="t" r="r" b="b"/>
              <a:pathLst>
                <a:path w="160477" h="32095">
                  <a:moveTo>
                    <a:pt x="0" y="0"/>
                  </a:moveTo>
                  <a:lnTo>
                    <a:pt x="160478" y="0"/>
                  </a:lnTo>
                  <a:lnTo>
                    <a:pt x="160478" y="32096"/>
                  </a:lnTo>
                  <a:lnTo>
                    <a:pt x="0" y="32096"/>
                  </a:lnTo>
                  <a:close/>
                </a:path>
              </a:pathLst>
            </a:custGeom>
            <a:grpFill/>
            <a:ln w="15925" cap="flat">
              <a:solidFill>
                <a:schemeClr val="bg1"/>
              </a:solid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2F61831B-98C6-A589-6681-4283CD0465B8}"/>
                </a:ext>
              </a:extLst>
            </p:cNvPr>
            <p:cNvSpPr/>
            <p:nvPr/>
          </p:nvSpPr>
          <p:spPr>
            <a:xfrm>
              <a:off x="4454136" y="4541709"/>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solidFill>
                <a:schemeClr val="bg1"/>
              </a:solid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67AACAF1-84E7-482C-4B6F-4036B4EA3B67}"/>
                </a:ext>
              </a:extLst>
            </p:cNvPr>
            <p:cNvSpPr/>
            <p:nvPr/>
          </p:nvSpPr>
          <p:spPr>
            <a:xfrm>
              <a:off x="4389945" y="4541709"/>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solidFill>
                <a:schemeClr val="bg1"/>
              </a:solid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C01B346F-9721-F138-0A94-90BF348F394D}"/>
                </a:ext>
              </a:extLst>
            </p:cNvPr>
            <p:cNvSpPr/>
            <p:nvPr/>
          </p:nvSpPr>
          <p:spPr>
            <a:xfrm>
              <a:off x="4325754" y="4541709"/>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solidFill>
                <a:schemeClr val="bg1"/>
              </a:solid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3E37A97F-6A5D-15E0-AEC1-511B79D8DABC}"/>
                </a:ext>
              </a:extLst>
            </p:cNvPr>
            <p:cNvSpPr/>
            <p:nvPr/>
          </p:nvSpPr>
          <p:spPr>
            <a:xfrm>
              <a:off x="3619653" y="4060276"/>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solidFill>
                <a:schemeClr val="bg1"/>
              </a:solid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7A35479B-78E6-3845-CDA0-6B7BDDEB529A}"/>
                </a:ext>
              </a:extLst>
            </p:cNvPr>
            <p:cNvSpPr/>
            <p:nvPr/>
          </p:nvSpPr>
          <p:spPr>
            <a:xfrm>
              <a:off x="3619653" y="3996085"/>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solidFill>
                <a:schemeClr val="bg1"/>
              </a:solid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9913D850-A650-AB13-EA5B-D58F5440A0E0}"/>
                </a:ext>
              </a:extLst>
            </p:cNvPr>
            <p:cNvSpPr/>
            <p:nvPr/>
          </p:nvSpPr>
          <p:spPr>
            <a:xfrm>
              <a:off x="3619653" y="3931894"/>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solidFill>
                <a:schemeClr val="bg1"/>
              </a:solidFill>
              <a:prstDash val="solid"/>
              <a:miter/>
            </a:ln>
          </p:spPr>
          <p:txBody>
            <a:bodyPr rtlCol="0" anchor="ctr"/>
            <a:lstStyle/>
            <a:p>
              <a:endParaRPr lang="zh-CN" altLang="en-US"/>
            </a:p>
          </p:txBody>
        </p:sp>
      </p:grpSp>
      <p:grpSp>
        <p:nvGrpSpPr>
          <p:cNvPr id="121" name="图形 44">
            <a:extLst>
              <a:ext uri="{FF2B5EF4-FFF2-40B4-BE49-F238E27FC236}">
                <a16:creationId xmlns:a16="http://schemas.microsoft.com/office/drawing/2014/main" id="{95577D9A-B9EA-18AE-0754-8AE24CABABBF}"/>
              </a:ext>
            </a:extLst>
          </p:cNvPr>
          <p:cNvGrpSpPr/>
          <p:nvPr/>
        </p:nvGrpSpPr>
        <p:grpSpPr>
          <a:xfrm>
            <a:off x="6812870" y="2192335"/>
            <a:ext cx="987582" cy="987582"/>
            <a:chOff x="7601532" y="3629132"/>
            <a:chExt cx="987582" cy="987582"/>
          </a:xfrm>
          <a:solidFill>
            <a:schemeClr val="bg1"/>
          </a:solidFill>
        </p:grpSpPr>
        <p:sp>
          <p:nvSpPr>
            <p:cNvPr id="122" name="任意多边形: 形状 121">
              <a:extLst>
                <a:ext uri="{FF2B5EF4-FFF2-40B4-BE49-F238E27FC236}">
                  <a16:creationId xmlns:a16="http://schemas.microsoft.com/office/drawing/2014/main" id="{E2AC20CE-0C07-D19E-BF35-D53B92CCD0AD}"/>
                </a:ext>
              </a:extLst>
            </p:cNvPr>
            <p:cNvSpPr/>
            <p:nvPr/>
          </p:nvSpPr>
          <p:spPr>
            <a:xfrm>
              <a:off x="7616962" y="3644562"/>
              <a:ext cx="956720" cy="956720"/>
            </a:xfrm>
            <a:custGeom>
              <a:avLst/>
              <a:gdLst>
                <a:gd name="connsiteX0" fmla="*/ 771548 w 956720"/>
                <a:gd name="connsiteY0" fmla="*/ 586377 h 956720"/>
                <a:gd name="connsiteX1" fmla="*/ 587164 w 956720"/>
                <a:gd name="connsiteY1" fmla="*/ 756118 h 956720"/>
                <a:gd name="connsiteX2" fmla="*/ 462929 w 956720"/>
                <a:gd name="connsiteY2" fmla="*/ 756118 h 956720"/>
                <a:gd name="connsiteX3" fmla="*/ 462929 w 956720"/>
                <a:gd name="connsiteY3" fmla="*/ 713034 h 956720"/>
                <a:gd name="connsiteX4" fmla="*/ 422268 w 956720"/>
                <a:gd name="connsiteY4" fmla="*/ 703467 h 956720"/>
                <a:gd name="connsiteX5" fmla="*/ 400958 w 956720"/>
                <a:gd name="connsiteY5" fmla="*/ 652051 h 956720"/>
                <a:gd name="connsiteX6" fmla="*/ 422947 w 956720"/>
                <a:gd name="connsiteY6" fmla="*/ 616529 h 956720"/>
                <a:gd name="connsiteX7" fmla="*/ 392487 w 956720"/>
                <a:gd name="connsiteY7" fmla="*/ 586068 h 956720"/>
                <a:gd name="connsiteX8" fmla="*/ 652113 w 956720"/>
                <a:gd name="connsiteY8" fmla="*/ 326442 h 956720"/>
                <a:gd name="connsiteX9" fmla="*/ 771548 w 956720"/>
                <a:gd name="connsiteY9" fmla="*/ 370343 h 956720"/>
                <a:gd name="connsiteX10" fmla="*/ 956720 w 956720"/>
                <a:gd name="connsiteY10" fmla="*/ 185172 h 956720"/>
                <a:gd name="connsiteX11" fmla="*/ 771548 w 956720"/>
                <a:gd name="connsiteY11" fmla="*/ 0 h 956720"/>
                <a:gd name="connsiteX12" fmla="*/ 586377 w 956720"/>
                <a:gd name="connsiteY12" fmla="*/ 185172 h 956720"/>
                <a:gd name="connsiteX13" fmla="*/ 630278 w 956720"/>
                <a:gd name="connsiteY13" fmla="*/ 304623 h 956720"/>
                <a:gd name="connsiteX14" fmla="*/ 370667 w 956720"/>
                <a:gd name="connsiteY14" fmla="*/ 564233 h 956720"/>
                <a:gd name="connsiteX15" fmla="*/ 340207 w 956720"/>
                <a:gd name="connsiteY15" fmla="*/ 533773 h 956720"/>
                <a:gd name="connsiteX16" fmla="*/ 304685 w 956720"/>
                <a:gd name="connsiteY16" fmla="*/ 555762 h 956720"/>
                <a:gd name="connsiteX17" fmla="*/ 253268 w 956720"/>
                <a:gd name="connsiteY17" fmla="*/ 534436 h 956720"/>
                <a:gd name="connsiteX18" fmla="*/ 243686 w 956720"/>
                <a:gd name="connsiteY18" fmla="*/ 493791 h 956720"/>
                <a:gd name="connsiteX19" fmla="*/ 200603 w 956720"/>
                <a:gd name="connsiteY19" fmla="*/ 493791 h 956720"/>
                <a:gd name="connsiteX20" fmla="*/ 200603 w 956720"/>
                <a:gd name="connsiteY20" fmla="*/ 369556 h 956720"/>
                <a:gd name="connsiteX21" fmla="*/ 370343 w 956720"/>
                <a:gd name="connsiteY21" fmla="*/ 185172 h 956720"/>
                <a:gd name="connsiteX22" fmla="*/ 185172 w 956720"/>
                <a:gd name="connsiteY22" fmla="*/ 0 h 956720"/>
                <a:gd name="connsiteX23" fmla="*/ 0 w 956720"/>
                <a:gd name="connsiteY23" fmla="*/ 185172 h 956720"/>
                <a:gd name="connsiteX24" fmla="*/ 169741 w 956720"/>
                <a:gd name="connsiteY24" fmla="*/ 369556 h 956720"/>
                <a:gd name="connsiteX25" fmla="*/ 169741 w 956720"/>
                <a:gd name="connsiteY25" fmla="*/ 493791 h 956720"/>
                <a:gd name="connsiteX26" fmla="*/ 126657 w 956720"/>
                <a:gd name="connsiteY26" fmla="*/ 493791 h 956720"/>
                <a:gd name="connsiteX27" fmla="*/ 117090 w 956720"/>
                <a:gd name="connsiteY27" fmla="*/ 534436 h 956720"/>
                <a:gd name="connsiteX28" fmla="*/ 65042 w 956720"/>
                <a:gd name="connsiteY28" fmla="*/ 556101 h 956720"/>
                <a:gd name="connsiteX29" fmla="*/ 34689 w 956720"/>
                <a:gd name="connsiteY29" fmla="*/ 540084 h 956720"/>
                <a:gd name="connsiteX30" fmla="*/ 0 w 956720"/>
                <a:gd name="connsiteY30" fmla="*/ 540084 h 956720"/>
                <a:gd name="connsiteX31" fmla="*/ 0 w 956720"/>
                <a:gd name="connsiteY31" fmla="*/ 956720 h 956720"/>
                <a:gd name="connsiteX32" fmla="*/ 416636 w 956720"/>
                <a:gd name="connsiteY32" fmla="*/ 956720 h 956720"/>
                <a:gd name="connsiteX33" fmla="*/ 416636 w 956720"/>
                <a:gd name="connsiteY33" fmla="*/ 922031 h 956720"/>
                <a:gd name="connsiteX34" fmla="*/ 400603 w 956720"/>
                <a:gd name="connsiteY34" fmla="*/ 891663 h 956720"/>
                <a:gd name="connsiteX35" fmla="*/ 422268 w 956720"/>
                <a:gd name="connsiteY35" fmla="*/ 839614 h 956720"/>
                <a:gd name="connsiteX36" fmla="*/ 462929 w 956720"/>
                <a:gd name="connsiteY36" fmla="*/ 830063 h 956720"/>
                <a:gd name="connsiteX37" fmla="*/ 462929 w 956720"/>
                <a:gd name="connsiteY37" fmla="*/ 786979 h 956720"/>
                <a:gd name="connsiteX38" fmla="*/ 587164 w 956720"/>
                <a:gd name="connsiteY38" fmla="*/ 786979 h 956720"/>
                <a:gd name="connsiteX39" fmla="*/ 771548 w 956720"/>
                <a:gd name="connsiteY39" fmla="*/ 956720 h 956720"/>
                <a:gd name="connsiteX40" fmla="*/ 956720 w 956720"/>
                <a:gd name="connsiteY40" fmla="*/ 771548 h 956720"/>
                <a:gd name="connsiteX41" fmla="*/ 771548 w 956720"/>
                <a:gd name="connsiteY41" fmla="*/ 586377 h 956720"/>
                <a:gd name="connsiteX42" fmla="*/ 678978 w 956720"/>
                <a:gd name="connsiteY42" fmla="*/ 308342 h 956720"/>
                <a:gd name="connsiteX43" fmla="*/ 771548 w 956720"/>
                <a:gd name="connsiteY43" fmla="*/ 216034 h 956720"/>
                <a:gd name="connsiteX44" fmla="*/ 864119 w 956720"/>
                <a:gd name="connsiteY44" fmla="*/ 308342 h 956720"/>
                <a:gd name="connsiteX45" fmla="*/ 771548 w 956720"/>
                <a:gd name="connsiteY45" fmla="*/ 339481 h 956720"/>
                <a:gd name="connsiteX46" fmla="*/ 678978 w 956720"/>
                <a:gd name="connsiteY46" fmla="*/ 308342 h 956720"/>
                <a:gd name="connsiteX47" fmla="*/ 725256 w 956720"/>
                <a:gd name="connsiteY47" fmla="*/ 138879 h 956720"/>
                <a:gd name="connsiteX48" fmla="*/ 771548 w 956720"/>
                <a:gd name="connsiteY48" fmla="*/ 92586 h 956720"/>
                <a:gd name="connsiteX49" fmla="*/ 817841 w 956720"/>
                <a:gd name="connsiteY49" fmla="*/ 138879 h 956720"/>
                <a:gd name="connsiteX50" fmla="*/ 771548 w 956720"/>
                <a:gd name="connsiteY50" fmla="*/ 185172 h 956720"/>
                <a:gd name="connsiteX51" fmla="*/ 725256 w 956720"/>
                <a:gd name="connsiteY51" fmla="*/ 138879 h 956720"/>
                <a:gd name="connsiteX52" fmla="*/ 771548 w 956720"/>
                <a:gd name="connsiteY52" fmla="*/ 30862 h 956720"/>
                <a:gd name="connsiteX53" fmla="*/ 925858 w 956720"/>
                <a:gd name="connsiteY53" fmla="*/ 185172 h 956720"/>
                <a:gd name="connsiteX54" fmla="*/ 891895 w 956720"/>
                <a:gd name="connsiteY54" fmla="*/ 281507 h 956720"/>
                <a:gd name="connsiteX55" fmla="*/ 822532 w 956720"/>
                <a:gd name="connsiteY55" fmla="*/ 196328 h 956720"/>
                <a:gd name="connsiteX56" fmla="*/ 848703 w 956720"/>
                <a:gd name="connsiteY56" fmla="*/ 138879 h 956720"/>
                <a:gd name="connsiteX57" fmla="*/ 771548 w 956720"/>
                <a:gd name="connsiteY57" fmla="*/ 61724 h 956720"/>
                <a:gd name="connsiteX58" fmla="*/ 694394 w 956720"/>
                <a:gd name="connsiteY58" fmla="*/ 138879 h 956720"/>
                <a:gd name="connsiteX59" fmla="*/ 720549 w 956720"/>
                <a:gd name="connsiteY59" fmla="*/ 196328 h 956720"/>
                <a:gd name="connsiteX60" fmla="*/ 651187 w 956720"/>
                <a:gd name="connsiteY60" fmla="*/ 281507 h 956720"/>
                <a:gd name="connsiteX61" fmla="*/ 617239 w 956720"/>
                <a:gd name="connsiteY61" fmla="*/ 185172 h 956720"/>
                <a:gd name="connsiteX62" fmla="*/ 771548 w 956720"/>
                <a:gd name="connsiteY62" fmla="*/ 30862 h 956720"/>
                <a:gd name="connsiteX63" fmla="*/ 138879 w 956720"/>
                <a:gd name="connsiteY63" fmla="*/ 138879 h 956720"/>
                <a:gd name="connsiteX64" fmla="*/ 185172 w 956720"/>
                <a:gd name="connsiteY64" fmla="*/ 92586 h 956720"/>
                <a:gd name="connsiteX65" fmla="*/ 231465 w 956720"/>
                <a:gd name="connsiteY65" fmla="*/ 138879 h 956720"/>
                <a:gd name="connsiteX66" fmla="*/ 185172 w 956720"/>
                <a:gd name="connsiteY66" fmla="*/ 185172 h 956720"/>
                <a:gd name="connsiteX67" fmla="*/ 138879 w 956720"/>
                <a:gd name="connsiteY67" fmla="*/ 138879 h 956720"/>
                <a:gd name="connsiteX68" fmla="*/ 185172 w 956720"/>
                <a:gd name="connsiteY68" fmla="*/ 339481 h 956720"/>
                <a:gd name="connsiteX69" fmla="*/ 92601 w 956720"/>
                <a:gd name="connsiteY69" fmla="*/ 308342 h 956720"/>
                <a:gd name="connsiteX70" fmla="*/ 185172 w 956720"/>
                <a:gd name="connsiteY70" fmla="*/ 216034 h 956720"/>
                <a:gd name="connsiteX71" fmla="*/ 277742 w 956720"/>
                <a:gd name="connsiteY71" fmla="*/ 308342 h 956720"/>
                <a:gd name="connsiteX72" fmla="*/ 185172 w 956720"/>
                <a:gd name="connsiteY72" fmla="*/ 339481 h 956720"/>
                <a:gd name="connsiteX73" fmla="*/ 30862 w 956720"/>
                <a:gd name="connsiteY73" fmla="*/ 185172 h 956720"/>
                <a:gd name="connsiteX74" fmla="*/ 185172 w 956720"/>
                <a:gd name="connsiteY74" fmla="*/ 30862 h 956720"/>
                <a:gd name="connsiteX75" fmla="*/ 339481 w 956720"/>
                <a:gd name="connsiteY75" fmla="*/ 185172 h 956720"/>
                <a:gd name="connsiteX76" fmla="*/ 305518 w 956720"/>
                <a:gd name="connsiteY76" fmla="*/ 281507 h 956720"/>
                <a:gd name="connsiteX77" fmla="*/ 236156 w 956720"/>
                <a:gd name="connsiteY77" fmla="*/ 196328 h 956720"/>
                <a:gd name="connsiteX78" fmla="*/ 262326 w 956720"/>
                <a:gd name="connsiteY78" fmla="*/ 138879 h 956720"/>
                <a:gd name="connsiteX79" fmla="*/ 185172 w 956720"/>
                <a:gd name="connsiteY79" fmla="*/ 61724 h 956720"/>
                <a:gd name="connsiteX80" fmla="*/ 108017 w 956720"/>
                <a:gd name="connsiteY80" fmla="*/ 138879 h 956720"/>
                <a:gd name="connsiteX81" fmla="*/ 134172 w 956720"/>
                <a:gd name="connsiteY81" fmla="*/ 196328 h 956720"/>
                <a:gd name="connsiteX82" fmla="*/ 64810 w 956720"/>
                <a:gd name="connsiteY82" fmla="*/ 281507 h 956720"/>
                <a:gd name="connsiteX83" fmla="*/ 30862 w 956720"/>
                <a:gd name="connsiteY83" fmla="*/ 185172 h 956720"/>
                <a:gd name="connsiteX84" fmla="*/ 30862 w 956720"/>
                <a:gd name="connsiteY84" fmla="*/ 925858 h 956720"/>
                <a:gd name="connsiteX85" fmla="*/ 30862 w 956720"/>
                <a:gd name="connsiteY85" fmla="*/ 771548 h 956720"/>
                <a:gd name="connsiteX86" fmla="*/ 185172 w 956720"/>
                <a:gd name="connsiteY86" fmla="*/ 617239 h 956720"/>
                <a:gd name="connsiteX87" fmla="*/ 339481 w 956720"/>
                <a:gd name="connsiteY87" fmla="*/ 771548 h 956720"/>
                <a:gd name="connsiteX88" fmla="*/ 185172 w 956720"/>
                <a:gd name="connsiteY88" fmla="*/ 925858 h 956720"/>
                <a:gd name="connsiteX89" fmla="*/ 432067 w 956720"/>
                <a:gd name="connsiteY89" fmla="*/ 805620 h 956720"/>
                <a:gd name="connsiteX90" fmla="*/ 397008 w 956720"/>
                <a:gd name="connsiteY90" fmla="*/ 813876 h 956720"/>
                <a:gd name="connsiteX91" fmla="*/ 394755 w 956720"/>
                <a:gd name="connsiteY91" fmla="*/ 823057 h 956720"/>
                <a:gd name="connsiteX92" fmla="*/ 369772 w 956720"/>
                <a:gd name="connsiteY92" fmla="*/ 883300 h 956720"/>
                <a:gd name="connsiteX93" fmla="*/ 365236 w 956720"/>
                <a:gd name="connsiteY93" fmla="*/ 890768 h 956720"/>
                <a:gd name="connsiteX94" fmla="*/ 383753 w 956720"/>
                <a:gd name="connsiteY94" fmla="*/ 925843 h 956720"/>
                <a:gd name="connsiteX95" fmla="*/ 287309 w 956720"/>
                <a:gd name="connsiteY95" fmla="*/ 925843 h 956720"/>
                <a:gd name="connsiteX96" fmla="*/ 370343 w 956720"/>
                <a:gd name="connsiteY96" fmla="*/ 771548 h 956720"/>
                <a:gd name="connsiteX97" fmla="*/ 185172 w 956720"/>
                <a:gd name="connsiteY97" fmla="*/ 586377 h 956720"/>
                <a:gd name="connsiteX98" fmla="*/ 30862 w 956720"/>
                <a:gd name="connsiteY98" fmla="*/ 669411 h 956720"/>
                <a:gd name="connsiteX99" fmla="*/ 30862 w 956720"/>
                <a:gd name="connsiteY99" fmla="*/ 572967 h 956720"/>
                <a:gd name="connsiteX100" fmla="*/ 65937 w 956720"/>
                <a:gd name="connsiteY100" fmla="*/ 591485 h 956720"/>
                <a:gd name="connsiteX101" fmla="*/ 73405 w 956720"/>
                <a:gd name="connsiteY101" fmla="*/ 586948 h 956720"/>
                <a:gd name="connsiteX102" fmla="*/ 133648 w 956720"/>
                <a:gd name="connsiteY102" fmla="*/ 561965 h 956720"/>
                <a:gd name="connsiteX103" fmla="*/ 142829 w 956720"/>
                <a:gd name="connsiteY103" fmla="*/ 559712 h 956720"/>
                <a:gd name="connsiteX104" fmla="*/ 151100 w 956720"/>
                <a:gd name="connsiteY104" fmla="*/ 524653 h 956720"/>
                <a:gd name="connsiteX105" fmla="*/ 219243 w 956720"/>
                <a:gd name="connsiteY105" fmla="*/ 524653 h 956720"/>
                <a:gd name="connsiteX106" fmla="*/ 227499 w 956720"/>
                <a:gd name="connsiteY106" fmla="*/ 559712 h 956720"/>
                <a:gd name="connsiteX107" fmla="*/ 236680 w 956720"/>
                <a:gd name="connsiteY107" fmla="*/ 561965 h 956720"/>
                <a:gd name="connsiteX108" fmla="*/ 296923 w 956720"/>
                <a:gd name="connsiteY108" fmla="*/ 586948 h 956720"/>
                <a:gd name="connsiteX109" fmla="*/ 305009 w 956720"/>
                <a:gd name="connsiteY109" fmla="*/ 591855 h 956720"/>
                <a:gd name="connsiteX110" fmla="*/ 335654 w 956720"/>
                <a:gd name="connsiteY110" fmla="*/ 572890 h 956720"/>
                <a:gd name="connsiteX111" fmla="*/ 383845 w 956720"/>
                <a:gd name="connsiteY111" fmla="*/ 621081 h 956720"/>
                <a:gd name="connsiteX112" fmla="*/ 364881 w 956720"/>
                <a:gd name="connsiteY112" fmla="*/ 651727 h 956720"/>
                <a:gd name="connsiteX113" fmla="*/ 369788 w 956720"/>
                <a:gd name="connsiteY113" fmla="*/ 659813 h 956720"/>
                <a:gd name="connsiteX114" fmla="*/ 394770 w 956720"/>
                <a:gd name="connsiteY114" fmla="*/ 720055 h 956720"/>
                <a:gd name="connsiteX115" fmla="*/ 397023 w 956720"/>
                <a:gd name="connsiteY115" fmla="*/ 729237 h 956720"/>
                <a:gd name="connsiteX116" fmla="*/ 432067 w 956720"/>
                <a:gd name="connsiteY116" fmla="*/ 737477 h 956720"/>
                <a:gd name="connsiteX117" fmla="*/ 678978 w 956720"/>
                <a:gd name="connsiteY117" fmla="*/ 894718 h 956720"/>
                <a:gd name="connsiteX118" fmla="*/ 771548 w 956720"/>
                <a:gd name="connsiteY118" fmla="*/ 802410 h 956720"/>
                <a:gd name="connsiteX119" fmla="*/ 864119 w 956720"/>
                <a:gd name="connsiteY119" fmla="*/ 894718 h 956720"/>
                <a:gd name="connsiteX120" fmla="*/ 771548 w 956720"/>
                <a:gd name="connsiteY120" fmla="*/ 925858 h 956720"/>
                <a:gd name="connsiteX121" fmla="*/ 678978 w 956720"/>
                <a:gd name="connsiteY121" fmla="*/ 894718 h 956720"/>
                <a:gd name="connsiteX122" fmla="*/ 725256 w 956720"/>
                <a:gd name="connsiteY122" fmla="*/ 725256 h 956720"/>
                <a:gd name="connsiteX123" fmla="*/ 771548 w 956720"/>
                <a:gd name="connsiteY123" fmla="*/ 678963 h 956720"/>
                <a:gd name="connsiteX124" fmla="*/ 817841 w 956720"/>
                <a:gd name="connsiteY124" fmla="*/ 725256 h 956720"/>
                <a:gd name="connsiteX125" fmla="*/ 771548 w 956720"/>
                <a:gd name="connsiteY125" fmla="*/ 771548 h 956720"/>
                <a:gd name="connsiteX126" fmla="*/ 725256 w 956720"/>
                <a:gd name="connsiteY126" fmla="*/ 725256 h 956720"/>
                <a:gd name="connsiteX127" fmla="*/ 891895 w 956720"/>
                <a:gd name="connsiteY127" fmla="*/ 867884 h 956720"/>
                <a:gd name="connsiteX128" fmla="*/ 822532 w 956720"/>
                <a:gd name="connsiteY128" fmla="*/ 782705 h 956720"/>
                <a:gd name="connsiteX129" fmla="*/ 848703 w 956720"/>
                <a:gd name="connsiteY129" fmla="*/ 725256 h 956720"/>
                <a:gd name="connsiteX130" fmla="*/ 771548 w 956720"/>
                <a:gd name="connsiteY130" fmla="*/ 648101 h 956720"/>
                <a:gd name="connsiteX131" fmla="*/ 694394 w 956720"/>
                <a:gd name="connsiteY131" fmla="*/ 725256 h 956720"/>
                <a:gd name="connsiteX132" fmla="*/ 720549 w 956720"/>
                <a:gd name="connsiteY132" fmla="*/ 782705 h 956720"/>
                <a:gd name="connsiteX133" fmla="*/ 651187 w 956720"/>
                <a:gd name="connsiteY133" fmla="*/ 867884 h 956720"/>
                <a:gd name="connsiteX134" fmla="*/ 617239 w 956720"/>
                <a:gd name="connsiteY134" fmla="*/ 771548 h 956720"/>
                <a:gd name="connsiteX135" fmla="*/ 771548 w 956720"/>
                <a:gd name="connsiteY135" fmla="*/ 617239 h 956720"/>
                <a:gd name="connsiteX136" fmla="*/ 925858 w 956720"/>
                <a:gd name="connsiteY136" fmla="*/ 771548 h 956720"/>
                <a:gd name="connsiteX137" fmla="*/ 891895 w 956720"/>
                <a:gd name="connsiteY137" fmla="*/ 867884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956720" h="956720">
                  <a:moveTo>
                    <a:pt x="771548" y="586377"/>
                  </a:moveTo>
                  <a:cubicBezTo>
                    <a:pt x="674657" y="586377"/>
                    <a:pt x="595049" y="661232"/>
                    <a:pt x="587164" y="756118"/>
                  </a:cubicBezTo>
                  <a:lnTo>
                    <a:pt x="462929" y="756118"/>
                  </a:lnTo>
                  <a:lnTo>
                    <a:pt x="462929" y="713034"/>
                  </a:lnTo>
                  <a:lnTo>
                    <a:pt x="422268" y="703467"/>
                  </a:lnTo>
                  <a:cubicBezTo>
                    <a:pt x="417130" y="685567"/>
                    <a:pt x="410001" y="668346"/>
                    <a:pt x="400958" y="652051"/>
                  </a:cubicBezTo>
                  <a:lnTo>
                    <a:pt x="422947" y="616529"/>
                  </a:lnTo>
                  <a:lnTo>
                    <a:pt x="392487" y="586068"/>
                  </a:lnTo>
                  <a:lnTo>
                    <a:pt x="652113" y="326442"/>
                  </a:lnTo>
                  <a:cubicBezTo>
                    <a:pt x="684379" y="353770"/>
                    <a:pt x="726043" y="370343"/>
                    <a:pt x="771548" y="370343"/>
                  </a:cubicBezTo>
                  <a:cubicBezTo>
                    <a:pt x="873655" y="370343"/>
                    <a:pt x="956720" y="287278"/>
                    <a:pt x="956720" y="185172"/>
                  </a:cubicBezTo>
                  <a:cubicBezTo>
                    <a:pt x="956720" y="83065"/>
                    <a:pt x="873655" y="0"/>
                    <a:pt x="771548" y="0"/>
                  </a:cubicBezTo>
                  <a:cubicBezTo>
                    <a:pt x="669442" y="0"/>
                    <a:pt x="586377" y="83065"/>
                    <a:pt x="586377" y="185172"/>
                  </a:cubicBezTo>
                  <a:cubicBezTo>
                    <a:pt x="586377" y="230678"/>
                    <a:pt x="602950" y="272341"/>
                    <a:pt x="630278" y="304623"/>
                  </a:cubicBezTo>
                  <a:lnTo>
                    <a:pt x="370667" y="564233"/>
                  </a:lnTo>
                  <a:lnTo>
                    <a:pt x="340207" y="533773"/>
                  </a:lnTo>
                  <a:lnTo>
                    <a:pt x="304685" y="555762"/>
                  </a:lnTo>
                  <a:cubicBezTo>
                    <a:pt x="288389" y="546719"/>
                    <a:pt x="271168" y="539575"/>
                    <a:pt x="253268" y="534436"/>
                  </a:cubicBezTo>
                  <a:lnTo>
                    <a:pt x="243686" y="493791"/>
                  </a:lnTo>
                  <a:lnTo>
                    <a:pt x="200603" y="493791"/>
                  </a:lnTo>
                  <a:lnTo>
                    <a:pt x="200603" y="369556"/>
                  </a:lnTo>
                  <a:cubicBezTo>
                    <a:pt x="295488" y="361671"/>
                    <a:pt x="370343" y="282063"/>
                    <a:pt x="370343" y="185172"/>
                  </a:cubicBezTo>
                  <a:cubicBezTo>
                    <a:pt x="370343" y="83065"/>
                    <a:pt x="287278" y="0"/>
                    <a:pt x="185172" y="0"/>
                  </a:cubicBezTo>
                  <a:cubicBezTo>
                    <a:pt x="83065" y="0"/>
                    <a:pt x="0" y="83065"/>
                    <a:pt x="0" y="185172"/>
                  </a:cubicBezTo>
                  <a:cubicBezTo>
                    <a:pt x="0" y="282063"/>
                    <a:pt x="74856" y="361671"/>
                    <a:pt x="169741" y="369556"/>
                  </a:cubicBezTo>
                  <a:lnTo>
                    <a:pt x="169741" y="493791"/>
                  </a:lnTo>
                  <a:lnTo>
                    <a:pt x="126657" y="493791"/>
                  </a:lnTo>
                  <a:lnTo>
                    <a:pt x="117090" y="534436"/>
                  </a:lnTo>
                  <a:cubicBezTo>
                    <a:pt x="98974" y="539636"/>
                    <a:pt x="81537" y="546889"/>
                    <a:pt x="65042" y="556101"/>
                  </a:cubicBezTo>
                  <a:lnTo>
                    <a:pt x="34689" y="540084"/>
                  </a:lnTo>
                  <a:lnTo>
                    <a:pt x="0" y="540084"/>
                  </a:lnTo>
                  <a:lnTo>
                    <a:pt x="0" y="956720"/>
                  </a:lnTo>
                  <a:lnTo>
                    <a:pt x="416636" y="956720"/>
                  </a:lnTo>
                  <a:lnTo>
                    <a:pt x="416636" y="922031"/>
                  </a:lnTo>
                  <a:lnTo>
                    <a:pt x="400603" y="891663"/>
                  </a:lnTo>
                  <a:cubicBezTo>
                    <a:pt x="409816" y="875183"/>
                    <a:pt x="417068" y="857746"/>
                    <a:pt x="422268" y="839614"/>
                  </a:cubicBezTo>
                  <a:lnTo>
                    <a:pt x="462929" y="830063"/>
                  </a:lnTo>
                  <a:lnTo>
                    <a:pt x="462929" y="786979"/>
                  </a:lnTo>
                  <a:lnTo>
                    <a:pt x="587164" y="786979"/>
                  </a:lnTo>
                  <a:cubicBezTo>
                    <a:pt x="595049" y="881864"/>
                    <a:pt x="674657" y="956720"/>
                    <a:pt x="771548" y="956720"/>
                  </a:cubicBezTo>
                  <a:cubicBezTo>
                    <a:pt x="873655" y="956720"/>
                    <a:pt x="956720" y="873655"/>
                    <a:pt x="956720" y="771548"/>
                  </a:cubicBezTo>
                  <a:cubicBezTo>
                    <a:pt x="956720" y="669442"/>
                    <a:pt x="873655" y="586377"/>
                    <a:pt x="771548" y="586377"/>
                  </a:cubicBezTo>
                  <a:close/>
                  <a:moveTo>
                    <a:pt x="678978" y="308342"/>
                  </a:moveTo>
                  <a:cubicBezTo>
                    <a:pt x="679132" y="257419"/>
                    <a:pt x="720595" y="216034"/>
                    <a:pt x="771548" y="216034"/>
                  </a:cubicBezTo>
                  <a:cubicBezTo>
                    <a:pt x="822501" y="216034"/>
                    <a:pt x="863965" y="257419"/>
                    <a:pt x="864119" y="308342"/>
                  </a:cubicBezTo>
                  <a:cubicBezTo>
                    <a:pt x="838303" y="327800"/>
                    <a:pt x="806299" y="339481"/>
                    <a:pt x="771548" y="339481"/>
                  </a:cubicBezTo>
                  <a:cubicBezTo>
                    <a:pt x="736798" y="339481"/>
                    <a:pt x="704794" y="327800"/>
                    <a:pt x="678978" y="308342"/>
                  </a:cubicBezTo>
                  <a:close/>
                  <a:moveTo>
                    <a:pt x="725256" y="138879"/>
                  </a:moveTo>
                  <a:cubicBezTo>
                    <a:pt x="725256" y="113356"/>
                    <a:pt x="746026" y="92586"/>
                    <a:pt x="771548" y="92586"/>
                  </a:cubicBezTo>
                  <a:cubicBezTo>
                    <a:pt x="797071" y="92586"/>
                    <a:pt x="817841" y="113356"/>
                    <a:pt x="817841" y="138879"/>
                  </a:cubicBezTo>
                  <a:cubicBezTo>
                    <a:pt x="817841" y="164402"/>
                    <a:pt x="797071" y="185172"/>
                    <a:pt x="771548" y="185172"/>
                  </a:cubicBezTo>
                  <a:cubicBezTo>
                    <a:pt x="746026" y="185172"/>
                    <a:pt x="725256" y="164402"/>
                    <a:pt x="725256" y="138879"/>
                  </a:cubicBezTo>
                  <a:close/>
                  <a:moveTo>
                    <a:pt x="771548" y="30862"/>
                  </a:moveTo>
                  <a:cubicBezTo>
                    <a:pt x="856635" y="30862"/>
                    <a:pt x="925858" y="100085"/>
                    <a:pt x="925858" y="185172"/>
                  </a:cubicBezTo>
                  <a:cubicBezTo>
                    <a:pt x="925858" y="221604"/>
                    <a:pt x="913097" y="255074"/>
                    <a:pt x="891895" y="281507"/>
                  </a:cubicBezTo>
                  <a:cubicBezTo>
                    <a:pt x="883330" y="243501"/>
                    <a:pt x="857221" y="212145"/>
                    <a:pt x="822532" y="196328"/>
                  </a:cubicBezTo>
                  <a:cubicBezTo>
                    <a:pt x="838457" y="182178"/>
                    <a:pt x="848703" y="161794"/>
                    <a:pt x="848703" y="138879"/>
                  </a:cubicBezTo>
                  <a:cubicBezTo>
                    <a:pt x="848703" y="96336"/>
                    <a:pt x="814092" y="61724"/>
                    <a:pt x="771548" y="61724"/>
                  </a:cubicBezTo>
                  <a:cubicBezTo>
                    <a:pt x="729005" y="61724"/>
                    <a:pt x="694394" y="96336"/>
                    <a:pt x="694394" y="138879"/>
                  </a:cubicBezTo>
                  <a:cubicBezTo>
                    <a:pt x="694394" y="161794"/>
                    <a:pt x="704640" y="182178"/>
                    <a:pt x="720549" y="196328"/>
                  </a:cubicBezTo>
                  <a:cubicBezTo>
                    <a:pt x="685860" y="212145"/>
                    <a:pt x="659751" y="243501"/>
                    <a:pt x="651187" y="281507"/>
                  </a:cubicBezTo>
                  <a:cubicBezTo>
                    <a:pt x="630000" y="255074"/>
                    <a:pt x="617239" y="221604"/>
                    <a:pt x="617239" y="185172"/>
                  </a:cubicBezTo>
                  <a:cubicBezTo>
                    <a:pt x="617239" y="100085"/>
                    <a:pt x="686462" y="30862"/>
                    <a:pt x="771548" y="30862"/>
                  </a:cubicBezTo>
                  <a:close/>
                  <a:moveTo>
                    <a:pt x="138879" y="138879"/>
                  </a:moveTo>
                  <a:cubicBezTo>
                    <a:pt x="138879" y="113356"/>
                    <a:pt x="159649" y="92586"/>
                    <a:pt x="185172" y="92586"/>
                  </a:cubicBezTo>
                  <a:cubicBezTo>
                    <a:pt x="210694" y="92586"/>
                    <a:pt x="231465" y="113356"/>
                    <a:pt x="231465" y="138879"/>
                  </a:cubicBezTo>
                  <a:cubicBezTo>
                    <a:pt x="231465" y="164402"/>
                    <a:pt x="210694" y="185172"/>
                    <a:pt x="185172" y="185172"/>
                  </a:cubicBezTo>
                  <a:cubicBezTo>
                    <a:pt x="159649" y="185172"/>
                    <a:pt x="138879" y="164402"/>
                    <a:pt x="138879" y="138879"/>
                  </a:cubicBezTo>
                  <a:close/>
                  <a:moveTo>
                    <a:pt x="185172" y="339481"/>
                  </a:moveTo>
                  <a:cubicBezTo>
                    <a:pt x="150421" y="339481"/>
                    <a:pt x="118417" y="327800"/>
                    <a:pt x="92601" y="308342"/>
                  </a:cubicBezTo>
                  <a:cubicBezTo>
                    <a:pt x="92756" y="257419"/>
                    <a:pt x="134219" y="216034"/>
                    <a:pt x="185172" y="216034"/>
                  </a:cubicBezTo>
                  <a:cubicBezTo>
                    <a:pt x="236125" y="216034"/>
                    <a:pt x="277588" y="257419"/>
                    <a:pt x="277742" y="308342"/>
                  </a:cubicBezTo>
                  <a:cubicBezTo>
                    <a:pt x="251926" y="327800"/>
                    <a:pt x="219922" y="339481"/>
                    <a:pt x="185172" y="339481"/>
                  </a:cubicBezTo>
                  <a:close/>
                  <a:moveTo>
                    <a:pt x="30862" y="185172"/>
                  </a:moveTo>
                  <a:cubicBezTo>
                    <a:pt x="30862" y="100085"/>
                    <a:pt x="100085" y="30862"/>
                    <a:pt x="185172" y="30862"/>
                  </a:cubicBezTo>
                  <a:cubicBezTo>
                    <a:pt x="270258" y="30862"/>
                    <a:pt x="339481" y="100085"/>
                    <a:pt x="339481" y="185172"/>
                  </a:cubicBezTo>
                  <a:cubicBezTo>
                    <a:pt x="339481" y="221604"/>
                    <a:pt x="326720" y="255074"/>
                    <a:pt x="305518" y="281507"/>
                  </a:cubicBezTo>
                  <a:cubicBezTo>
                    <a:pt x="296954" y="243501"/>
                    <a:pt x="270844" y="212145"/>
                    <a:pt x="236156" y="196328"/>
                  </a:cubicBezTo>
                  <a:cubicBezTo>
                    <a:pt x="252080" y="182178"/>
                    <a:pt x="262326" y="161794"/>
                    <a:pt x="262326" y="138879"/>
                  </a:cubicBezTo>
                  <a:cubicBezTo>
                    <a:pt x="262326" y="96336"/>
                    <a:pt x="227715" y="61724"/>
                    <a:pt x="185172" y="61724"/>
                  </a:cubicBezTo>
                  <a:cubicBezTo>
                    <a:pt x="142628" y="61724"/>
                    <a:pt x="108017" y="96336"/>
                    <a:pt x="108017" y="138879"/>
                  </a:cubicBezTo>
                  <a:cubicBezTo>
                    <a:pt x="108017" y="161794"/>
                    <a:pt x="118263" y="182178"/>
                    <a:pt x="134172" y="196328"/>
                  </a:cubicBezTo>
                  <a:cubicBezTo>
                    <a:pt x="99483" y="212145"/>
                    <a:pt x="73374" y="243501"/>
                    <a:pt x="64810" y="281507"/>
                  </a:cubicBezTo>
                  <a:cubicBezTo>
                    <a:pt x="43623" y="255074"/>
                    <a:pt x="30862" y="221604"/>
                    <a:pt x="30862" y="185172"/>
                  </a:cubicBezTo>
                  <a:close/>
                  <a:moveTo>
                    <a:pt x="30862" y="925858"/>
                  </a:moveTo>
                  <a:lnTo>
                    <a:pt x="30862" y="771548"/>
                  </a:lnTo>
                  <a:cubicBezTo>
                    <a:pt x="30862" y="686462"/>
                    <a:pt x="100085" y="617239"/>
                    <a:pt x="185172" y="617239"/>
                  </a:cubicBezTo>
                  <a:cubicBezTo>
                    <a:pt x="270258" y="617239"/>
                    <a:pt x="339481" y="686462"/>
                    <a:pt x="339481" y="771548"/>
                  </a:cubicBezTo>
                  <a:cubicBezTo>
                    <a:pt x="339481" y="856635"/>
                    <a:pt x="270258" y="925858"/>
                    <a:pt x="185172" y="925858"/>
                  </a:cubicBezTo>
                  <a:close/>
                  <a:moveTo>
                    <a:pt x="432067" y="805620"/>
                  </a:moveTo>
                  <a:lnTo>
                    <a:pt x="397008" y="813876"/>
                  </a:lnTo>
                  <a:lnTo>
                    <a:pt x="394755" y="823057"/>
                  </a:lnTo>
                  <a:cubicBezTo>
                    <a:pt x="389555" y="844290"/>
                    <a:pt x="381145" y="864551"/>
                    <a:pt x="369772" y="883300"/>
                  </a:cubicBezTo>
                  <a:lnTo>
                    <a:pt x="365236" y="890768"/>
                  </a:lnTo>
                  <a:lnTo>
                    <a:pt x="383753" y="925843"/>
                  </a:lnTo>
                  <a:lnTo>
                    <a:pt x="287309" y="925843"/>
                  </a:lnTo>
                  <a:cubicBezTo>
                    <a:pt x="337290" y="892666"/>
                    <a:pt x="370343" y="835911"/>
                    <a:pt x="370343" y="771548"/>
                  </a:cubicBezTo>
                  <a:cubicBezTo>
                    <a:pt x="370343" y="669442"/>
                    <a:pt x="287278" y="586377"/>
                    <a:pt x="185172" y="586377"/>
                  </a:cubicBezTo>
                  <a:cubicBezTo>
                    <a:pt x="120809" y="586377"/>
                    <a:pt x="64054" y="619430"/>
                    <a:pt x="30862" y="669411"/>
                  </a:cubicBezTo>
                  <a:lnTo>
                    <a:pt x="30862" y="572967"/>
                  </a:lnTo>
                  <a:lnTo>
                    <a:pt x="65937" y="591485"/>
                  </a:lnTo>
                  <a:lnTo>
                    <a:pt x="73405" y="586948"/>
                  </a:lnTo>
                  <a:cubicBezTo>
                    <a:pt x="92138" y="575575"/>
                    <a:pt x="112415" y="567181"/>
                    <a:pt x="133648" y="561965"/>
                  </a:cubicBezTo>
                  <a:lnTo>
                    <a:pt x="142829" y="559712"/>
                  </a:lnTo>
                  <a:lnTo>
                    <a:pt x="151100" y="524653"/>
                  </a:lnTo>
                  <a:lnTo>
                    <a:pt x="219243" y="524653"/>
                  </a:lnTo>
                  <a:lnTo>
                    <a:pt x="227499" y="559712"/>
                  </a:lnTo>
                  <a:lnTo>
                    <a:pt x="236680" y="561965"/>
                  </a:lnTo>
                  <a:cubicBezTo>
                    <a:pt x="257913" y="567165"/>
                    <a:pt x="278174" y="575575"/>
                    <a:pt x="296923" y="586948"/>
                  </a:cubicBezTo>
                  <a:lnTo>
                    <a:pt x="305009" y="591855"/>
                  </a:lnTo>
                  <a:lnTo>
                    <a:pt x="335654" y="572890"/>
                  </a:lnTo>
                  <a:lnTo>
                    <a:pt x="383845" y="621081"/>
                  </a:lnTo>
                  <a:lnTo>
                    <a:pt x="364881" y="651727"/>
                  </a:lnTo>
                  <a:lnTo>
                    <a:pt x="369788" y="659813"/>
                  </a:lnTo>
                  <a:cubicBezTo>
                    <a:pt x="381145" y="678531"/>
                    <a:pt x="389555" y="698807"/>
                    <a:pt x="394770" y="720055"/>
                  </a:cubicBezTo>
                  <a:lnTo>
                    <a:pt x="397023" y="729237"/>
                  </a:lnTo>
                  <a:lnTo>
                    <a:pt x="432067" y="737477"/>
                  </a:lnTo>
                  <a:close/>
                  <a:moveTo>
                    <a:pt x="678978" y="894718"/>
                  </a:moveTo>
                  <a:cubicBezTo>
                    <a:pt x="679132" y="843796"/>
                    <a:pt x="720595" y="802410"/>
                    <a:pt x="771548" y="802410"/>
                  </a:cubicBezTo>
                  <a:cubicBezTo>
                    <a:pt x="822501" y="802410"/>
                    <a:pt x="863965" y="843796"/>
                    <a:pt x="864119" y="894718"/>
                  </a:cubicBezTo>
                  <a:cubicBezTo>
                    <a:pt x="838303" y="914177"/>
                    <a:pt x="806299" y="925858"/>
                    <a:pt x="771548" y="925858"/>
                  </a:cubicBezTo>
                  <a:cubicBezTo>
                    <a:pt x="736798" y="925858"/>
                    <a:pt x="704794" y="914177"/>
                    <a:pt x="678978" y="894718"/>
                  </a:cubicBezTo>
                  <a:close/>
                  <a:moveTo>
                    <a:pt x="725256" y="725256"/>
                  </a:moveTo>
                  <a:cubicBezTo>
                    <a:pt x="725256" y="699733"/>
                    <a:pt x="746026" y="678963"/>
                    <a:pt x="771548" y="678963"/>
                  </a:cubicBezTo>
                  <a:cubicBezTo>
                    <a:pt x="797071" y="678963"/>
                    <a:pt x="817841" y="699733"/>
                    <a:pt x="817841" y="725256"/>
                  </a:cubicBezTo>
                  <a:cubicBezTo>
                    <a:pt x="817841" y="750778"/>
                    <a:pt x="797071" y="771548"/>
                    <a:pt x="771548" y="771548"/>
                  </a:cubicBezTo>
                  <a:cubicBezTo>
                    <a:pt x="746026" y="771548"/>
                    <a:pt x="725256" y="750778"/>
                    <a:pt x="725256" y="725256"/>
                  </a:cubicBezTo>
                  <a:close/>
                  <a:moveTo>
                    <a:pt x="891895" y="867884"/>
                  </a:moveTo>
                  <a:cubicBezTo>
                    <a:pt x="883330" y="829878"/>
                    <a:pt x="857221" y="798522"/>
                    <a:pt x="822532" y="782705"/>
                  </a:cubicBezTo>
                  <a:cubicBezTo>
                    <a:pt x="838457" y="768555"/>
                    <a:pt x="848703" y="748171"/>
                    <a:pt x="848703" y="725256"/>
                  </a:cubicBezTo>
                  <a:cubicBezTo>
                    <a:pt x="848703" y="682712"/>
                    <a:pt x="814092" y="648101"/>
                    <a:pt x="771548" y="648101"/>
                  </a:cubicBezTo>
                  <a:cubicBezTo>
                    <a:pt x="729005" y="648101"/>
                    <a:pt x="694394" y="682712"/>
                    <a:pt x="694394" y="725256"/>
                  </a:cubicBezTo>
                  <a:cubicBezTo>
                    <a:pt x="694394" y="748171"/>
                    <a:pt x="704640" y="768555"/>
                    <a:pt x="720549" y="782705"/>
                  </a:cubicBezTo>
                  <a:cubicBezTo>
                    <a:pt x="685860" y="798522"/>
                    <a:pt x="659751" y="829878"/>
                    <a:pt x="651187" y="867884"/>
                  </a:cubicBezTo>
                  <a:cubicBezTo>
                    <a:pt x="630000" y="841451"/>
                    <a:pt x="617239" y="807981"/>
                    <a:pt x="617239" y="771548"/>
                  </a:cubicBezTo>
                  <a:cubicBezTo>
                    <a:pt x="617239" y="686462"/>
                    <a:pt x="686462" y="617239"/>
                    <a:pt x="771548" y="617239"/>
                  </a:cubicBezTo>
                  <a:cubicBezTo>
                    <a:pt x="856635" y="617239"/>
                    <a:pt x="925858" y="686462"/>
                    <a:pt x="925858" y="771548"/>
                  </a:cubicBezTo>
                  <a:cubicBezTo>
                    <a:pt x="925858" y="807981"/>
                    <a:pt x="913097" y="841451"/>
                    <a:pt x="891895" y="867884"/>
                  </a:cubicBezTo>
                  <a:close/>
                </a:path>
              </a:pathLst>
            </a:custGeom>
            <a:grpFill/>
            <a:ln w="15329" cap="flat">
              <a:solidFill>
                <a:schemeClr val="bg1"/>
              </a:solid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53383DFC-9EDB-2EB8-6010-2E1EEDE1220F}"/>
                </a:ext>
              </a:extLst>
            </p:cNvPr>
            <p:cNvSpPr/>
            <p:nvPr/>
          </p:nvSpPr>
          <p:spPr>
            <a:xfrm>
              <a:off x="7724979" y="449326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63438ADB-0219-B11C-2F82-87FDB5189898}"/>
                </a:ext>
              </a:extLst>
            </p:cNvPr>
            <p:cNvSpPr/>
            <p:nvPr/>
          </p:nvSpPr>
          <p:spPr>
            <a:xfrm>
              <a:off x="7786703" y="449326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5A3FD3C5-75F7-EEA0-794D-909872E778D2}"/>
                </a:ext>
              </a:extLst>
            </p:cNvPr>
            <p:cNvSpPr/>
            <p:nvPr/>
          </p:nvSpPr>
          <p:spPr>
            <a:xfrm>
              <a:off x="7848427" y="449326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921058B7-B5B0-ACC0-E80E-B2ADC419BB95}"/>
                </a:ext>
              </a:extLst>
            </p:cNvPr>
            <p:cNvSpPr/>
            <p:nvPr/>
          </p:nvSpPr>
          <p:spPr>
            <a:xfrm>
              <a:off x="7724979" y="4431542"/>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0872744D-ADF6-316E-D2C8-C493BB65CDE9}"/>
                </a:ext>
              </a:extLst>
            </p:cNvPr>
            <p:cNvSpPr/>
            <p:nvPr/>
          </p:nvSpPr>
          <p:spPr>
            <a:xfrm>
              <a:off x="7724979" y="4369818"/>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7C3CA4C2-FB0A-CC51-E6F0-284E3301A175}"/>
                </a:ext>
              </a:extLst>
            </p:cNvPr>
            <p:cNvSpPr/>
            <p:nvPr/>
          </p:nvSpPr>
          <p:spPr>
            <a:xfrm>
              <a:off x="7724979" y="4308094"/>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solidFill>
                <a:schemeClr val="bg1"/>
              </a:solidFill>
              <a:prstDash val="solid"/>
              <a:miter/>
            </a:ln>
          </p:spPr>
          <p:txBody>
            <a:bodyPr rtlCol="0" anchor="ctr"/>
            <a:lstStyle/>
            <a:p>
              <a:endParaRPr lang="zh-CN" altLang="en-US"/>
            </a:p>
          </p:txBody>
        </p:sp>
      </p:grpSp>
      <p:grpSp>
        <p:nvGrpSpPr>
          <p:cNvPr id="129" name="图形 58">
            <a:extLst>
              <a:ext uri="{FF2B5EF4-FFF2-40B4-BE49-F238E27FC236}">
                <a16:creationId xmlns:a16="http://schemas.microsoft.com/office/drawing/2014/main" id="{53F3E743-E901-E0FC-C414-295FB724A2A8}"/>
              </a:ext>
            </a:extLst>
          </p:cNvPr>
          <p:cNvGrpSpPr>
            <a:grpSpLocks noChangeAspect="1"/>
          </p:cNvGrpSpPr>
          <p:nvPr/>
        </p:nvGrpSpPr>
        <p:grpSpPr>
          <a:xfrm>
            <a:off x="9208964" y="2144514"/>
            <a:ext cx="1018800" cy="1018800"/>
            <a:chOff x="6268650" y="5016979"/>
            <a:chExt cx="987582" cy="987582"/>
          </a:xfrm>
          <a:solidFill>
            <a:schemeClr val="bg1"/>
          </a:solidFill>
        </p:grpSpPr>
        <p:sp>
          <p:nvSpPr>
            <p:cNvPr id="130" name="任意多边形: 形状 129">
              <a:extLst>
                <a:ext uri="{FF2B5EF4-FFF2-40B4-BE49-F238E27FC236}">
                  <a16:creationId xmlns:a16="http://schemas.microsoft.com/office/drawing/2014/main" id="{79B05A25-3896-CC6B-4DC6-451B87D64527}"/>
                </a:ext>
              </a:extLst>
            </p:cNvPr>
            <p:cNvSpPr/>
            <p:nvPr/>
          </p:nvSpPr>
          <p:spPr>
            <a:xfrm>
              <a:off x="6345804" y="5803958"/>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F5FFE451-A114-99AE-8050-B658F11DACD0}"/>
                </a:ext>
              </a:extLst>
            </p:cNvPr>
            <p:cNvSpPr/>
            <p:nvPr/>
          </p:nvSpPr>
          <p:spPr>
            <a:xfrm>
              <a:off x="6407528" y="5803958"/>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36EE605B-9DF4-FC7A-CACD-268B536A587D}"/>
                </a:ext>
              </a:extLst>
            </p:cNvPr>
            <p:cNvSpPr/>
            <p:nvPr/>
          </p:nvSpPr>
          <p:spPr>
            <a:xfrm>
              <a:off x="6284080" y="5032409"/>
              <a:ext cx="956720" cy="953124"/>
            </a:xfrm>
            <a:custGeom>
              <a:avLst/>
              <a:gdLst>
                <a:gd name="connsiteX0" fmla="*/ 756118 w 956720"/>
                <a:gd name="connsiteY0" fmla="*/ 771548 h 953124"/>
                <a:gd name="connsiteX1" fmla="*/ 626158 w 956720"/>
                <a:gd name="connsiteY1" fmla="*/ 771548 h 953124"/>
                <a:gd name="connsiteX2" fmla="*/ 848703 w 956720"/>
                <a:gd name="connsiteY2" fmla="*/ 432067 h 953124"/>
                <a:gd name="connsiteX3" fmla="*/ 779032 w 956720"/>
                <a:gd name="connsiteY3" fmla="*/ 216034 h 953124"/>
                <a:gd name="connsiteX4" fmla="*/ 848703 w 956720"/>
                <a:gd name="connsiteY4" fmla="*/ 216034 h 953124"/>
                <a:gd name="connsiteX5" fmla="*/ 956720 w 956720"/>
                <a:gd name="connsiteY5" fmla="*/ 108017 h 953124"/>
                <a:gd name="connsiteX6" fmla="*/ 848703 w 956720"/>
                <a:gd name="connsiteY6" fmla="*/ 0 h 953124"/>
                <a:gd name="connsiteX7" fmla="*/ 786979 w 956720"/>
                <a:gd name="connsiteY7" fmla="*/ 0 h 953124"/>
                <a:gd name="connsiteX8" fmla="*/ 678963 w 956720"/>
                <a:gd name="connsiteY8" fmla="*/ 108017 h 953124"/>
                <a:gd name="connsiteX9" fmla="*/ 678963 w 956720"/>
                <a:gd name="connsiteY9" fmla="*/ 120778 h 953124"/>
                <a:gd name="connsiteX10" fmla="*/ 478360 w 956720"/>
                <a:gd name="connsiteY10" fmla="*/ 61724 h 953124"/>
                <a:gd name="connsiteX11" fmla="*/ 277757 w 956720"/>
                <a:gd name="connsiteY11" fmla="*/ 120778 h 953124"/>
                <a:gd name="connsiteX12" fmla="*/ 277757 w 956720"/>
                <a:gd name="connsiteY12" fmla="*/ 108017 h 953124"/>
                <a:gd name="connsiteX13" fmla="*/ 169741 w 956720"/>
                <a:gd name="connsiteY13" fmla="*/ 0 h 953124"/>
                <a:gd name="connsiteX14" fmla="*/ 108017 w 956720"/>
                <a:gd name="connsiteY14" fmla="*/ 0 h 953124"/>
                <a:gd name="connsiteX15" fmla="*/ 0 w 956720"/>
                <a:gd name="connsiteY15" fmla="*/ 108017 h 953124"/>
                <a:gd name="connsiteX16" fmla="*/ 108017 w 956720"/>
                <a:gd name="connsiteY16" fmla="*/ 216034 h 953124"/>
                <a:gd name="connsiteX17" fmla="*/ 177688 w 956720"/>
                <a:gd name="connsiteY17" fmla="*/ 216034 h 953124"/>
                <a:gd name="connsiteX18" fmla="*/ 108017 w 956720"/>
                <a:gd name="connsiteY18" fmla="*/ 432067 h 953124"/>
                <a:gd name="connsiteX19" fmla="*/ 330562 w 956720"/>
                <a:gd name="connsiteY19" fmla="*/ 771548 h 953124"/>
                <a:gd name="connsiteX20" fmla="*/ 185172 w 956720"/>
                <a:gd name="connsiteY20" fmla="*/ 771548 h 953124"/>
                <a:gd name="connsiteX21" fmla="*/ 185172 w 956720"/>
                <a:gd name="connsiteY21" fmla="*/ 802410 h 953124"/>
                <a:gd name="connsiteX22" fmla="*/ 786979 w 956720"/>
                <a:gd name="connsiteY22" fmla="*/ 802410 h 953124"/>
                <a:gd name="connsiteX23" fmla="*/ 786979 w 956720"/>
                <a:gd name="connsiteY23" fmla="*/ 767953 h 953124"/>
                <a:gd name="connsiteX24" fmla="*/ 895876 w 956720"/>
                <a:gd name="connsiteY24" fmla="*/ 833272 h 953124"/>
                <a:gd name="connsiteX25" fmla="*/ 786979 w 956720"/>
                <a:gd name="connsiteY25" fmla="*/ 898592 h 953124"/>
                <a:gd name="connsiteX26" fmla="*/ 786979 w 956720"/>
                <a:gd name="connsiteY26" fmla="*/ 864134 h 953124"/>
                <a:gd name="connsiteX27" fmla="*/ 123448 w 956720"/>
                <a:gd name="connsiteY27" fmla="*/ 864134 h 953124"/>
                <a:gd name="connsiteX28" fmla="*/ 123448 w 956720"/>
                <a:gd name="connsiteY28" fmla="*/ 894996 h 953124"/>
                <a:gd name="connsiteX29" fmla="*/ 756118 w 956720"/>
                <a:gd name="connsiteY29" fmla="*/ 894996 h 953124"/>
                <a:gd name="connsiteX30" fmla="*/ 756118 w 956720"/>
                <a:gd name="connsiteY30" fmla="*/ 953125 h 953124"/>
                <a:gd name="connsiteX31" fmla="*/ 955841 w 956720"/>
                <a:gd name="connsiteY31" fmla="*/ 833272 h 953124"/>
                <a:gd name="connsiteX32" fmla="*/ 756118 w 956720"/>
                <a:gd name="connsiteY32" fmla="*/ 713420 h 953124"/>
                <a:gd name="connsiteX33" fmla="*/ 709825 w 956720"/>
                <a:gd name="connsiteY33" fmla="*/ 108017 h 953124"/>
                <a:gd name="connsiteX34" fmla="*/ 786979 w 956720"/>
                <a:gd name="connsiteY34" fmla="*/ 30862 h 953124"/>
                <a:gd name="connsiteX35" fmla="*/ 848703 w 956720"/>
                <a:gd name="connsiteY35" fmla="*/ 30862 h 953124"/>
                <a:gd name="connsiteX36" fmla="*/ 925858 w 956720"/>
                <a:gd name="connsiteY36" fmla="*/ 108017 h 953124"/>
                <a:gd name="connsiteX37" fmla="*/ 848703 w 956720"/>
                <a:gd name="connsiteY37" fmla="*/ 185172 h 953124"/>
                <a:gd name="connsiteX38" fmla="*/ 709825 w 956720"/>
                <a:gd name="connsiteY38" fmla="*/ 185172 h 953124"/>
                <a:gd name="connsiteX39" fmla="*/ 493791 w 956720"/>
                <a:gd name="connsiteY39" fmla="*/ 587040 h 953124"/>
                <a:gd name="connsiteX40" fmla="*/ 478360 w 956720"/>
                <a:gd name="connsiteY40" fmla="*/ 586377 h 953124"/>
                <a:gd name="connsiteX41" fmla="*/ 462929 w 956720"/>
                <a:gd name="connsiteY41" fmla="*/ 587040 h 953124"/>
                <a:gd name="connsiteX42" fmla="*/ 462929 w 956720"/>
                <a:gd name="connsiteY42" fmla="*/ 398551 h 953124"/>
                <a:gd name="connsiteX43" fmla="*/ 478360 w 956720"/>
                <a:gd name="connsiteY43" fmla="*/ 348231 h 953124"/>
                <a:gd name="connsiteX44" fmla="*/ 493791 w 956720"/>
                <a:gd name="connsiteY44" fmla="*/ 398551 h 953124"/>
                <a:gd name="connsiteX45" fmla="*/ 478360 w 956720"/>
                <a:gd name="connsiteY45" fmla="*/ 617239 h 953124"/>
                <a:gd name="connsiteX46" fmla="*/ 630340 w 956720"/>
                <a:gd name="connsiteY46" fmla="*/ 664272 h 953124"/>
                <a:gd name="connsiteX47" fmla="*/ 478360 w 956720"/>
                <a:gd name="connsiteY47" fmla="*/ 709825 h 953124"/>
                <a:gd name="connsiteX48" fmla="*/ 326380 w 956720"/>
                <a:gd name="connsiteY48" fmla="*/ 664272 h 953124"/>
                <a:gd name="connsiteX49" fmla="*/ 478360 w 956720"/>
                <a:gd name="connsiteY49" fmla="*/ 617239 h 953124"/>
                <a:gd name="connsiteX50" fmla="*/ 655538 w 956720"/>
                <a:gd name="connsiteY50" fmla="*/ 645771 h 953124"/>
                <a:gd name="connsiteX51" fmla="*/ 524653 w 956720"/>
                <a:gd name="connsiteY51" fmla="*/ 589864 h 953124"/>
                <a:gd name="connsiteX52" fmla="*/ 524653 w 956720"/>
                <a:gd name="connsiteY52" fmla="*/ 398551 h 953124"/>
                <a:gd name="connsiteX53" fmla="*/ 489270 w 956720"/>
                <a:gd name="connsiteY53" fmla="*/ 313141 h 953124"/>
                <a:gd name="connsiteX54" fmla="*/ 478360 w 956720"/>
                <a:gd name="connsiteY54" fmla="*/ 302231 h 953124"/>
                <a:gd name="connsiteX55" fmla="*/ 467450 w 956720"/>
                <a:gd name="connsiteY55" fmla="*/ 313141 h 953124"/>
                <a:gd name="connsiteX56" fmla="*/ 432067 w 956720"/>
                <a:gd name="connsiteY56" fmla="*/ 398551 h 953124"/>
                <a:gd name="connsiteX57" fmla="*/ 432067 w 956720"/>
                <a:gd name="connsiteY57" fmla="*/ 589864 h 953124"/>
                <a:gd name="connsiteX58" fmla="*/ 301182 w 956720"/>
                <a:gd name="connsiteY58" fmla="*/ 645771 h 953124"/>
                <a:gd name="connsiteX59" fmla="*/ 201390 w 956720"/>
                <a:gd name="connsiteY59" fmla="*/ 447498 h 953124"/>
                <a:gd name="connsiteX60" fmla="*/ 293188 w 956720"/>
                <a:gd name="connsiteY60" fmla="*/ 447498 h 953124"/>
                <a:gd name="connsiteX61" fmla="*/ 293188 w 956720"/>
                <a:gd name="connsiteY61" fmla="*/ 432067 h 953124"/>
                <a:gd name="connsiteX62" fmla="*/ 478360 w 956720"/>
                <a:gd name="connsiteY62" fmla="*/ 246896 h 953124"/>
                <a:gd name="connsiteX63" fmla="*/ 663532 w 956720"/>
                <a:gd name="connsiteY63" fmla="*/ 432067 h 953124"/>
                <a:gd name="connsiteX64" fmla="*/ 663532 w 956720"/>
                <a:gd name="connsiteY64" fmla="*/ 447498 h 953124"/>
                <a:gd name="connsiteX65" fmla="*/ 755331 w 956720"/>
                <a:gd name="connsiteY65" fmla="*/ 447498 h 953124"/>
                <a:gd name="connsiteX66" fmla="*/ 655538 w 956720"/>
                <a:gd name="connsiteY66" fmla="*/ 645771 h 953124"/>
                <a:gd name="connsiteX67" fmla="*/ 493791 w 956720"/>
                <a:gd name="connsiteY67" fmla="*/ 216774 h 953124"/>
                <a:gd name="connsiteX68" fmla="*/ 493791 w 956720"/>
                <a:gd name="connsiteY68" fmla="*/ 155081 h 953124"/>
                <a:gd name="connsiteX69" fmla="*/ 603505 w 956720"/>
                <a:gd name="connsiteY69" fmla="*/ 184431 h 953124"/>
                <a:gd name="connsiteX70" fmla="*/ 572628 w 956720"/>
                <a:gd name="connsiteY70" fmla="*/ 237899 h 953124"/>
                <a:gd name="connsiteX71" fmla="*/ 493791 w 956720"/>
                <a:gd name="connsiteY71" fmla="*/ 216774 h 953124"/>
                <a:gd name="connsiteX72" fmla="*/ 462929 w 956720"/>
                <a:gd name="connsiteY72" fmla="*/ 216774 h 953124"/>
                <a:gd name="connsiteX73" fmla="*/ 384092 w 956720"/>
                <a:gd name="connsiteY73" fmla="*/ 237899 h 953124"/>
                <a:gd name="connsiteX74" fmla="*/ 353215 w 956720"/>
                <a:gd name="connsiteY74" fmla="*/ 184431 h 953124"/>
                <a:gd name="connsiteX75" fmla="*/ 462929 w 956720"/>
                <a:gd name="connsiteY75" fmla="*/ 155081 h 953124"/>
                <a:gd name="connsiteX76" fmla="*/ 326442 w 956720"/>
                <a:gd name="connsiteY76" fmla="*/ 199816 h 953124"/>
                <a:gd name="connsiteX77" fmla="*/ 357381 w 956720"/>
                <a:gd name="connsiteY77" fmla="*/ 253392 h 953124"/>
                <a:gd name="connsiteX78" fmla="*/ 299716 w 956720"/>
                <a:gd name="connsiteY78" fmla="*/ 311104 h 953124"/>
                <a:gd name="connsiteX79" fmla="*/ 246109 w 956720"/>
                <a:gd name="connsiteY79" fmla="*/ 280149 h 953124"/>
                <a:gd name="connsiteX80" fmla="*/ 326442 w 956720"/>
                <a:gd name="connsiteY80" fmla="*/ 199816 h 953124"/>
                <a:gd name="connsiteX81" fmla="*/ 230739 w 956720"/>
                <a:gd name="connsiteY81" fmla="*/ 306922 h 953124"/>
                <a:gd name="connsiteX82" fmla="*/ 284069 w 956720"/>
                <a:gd name="connsiteY82" fmla="*/ 337707 h 953124"/>
                <a:gd name="connsiteX83" fmla="*/ 262882 w 956720"/>
                <a:gd name="connsiteY83" fmla="*/ 416636 h 953124"/>
                <a:gd name="connsiteX84" fmla="*/ 201405 w 956720"/>
                <a:gd name="connsiteY84" fmla="*/ 416636 h 953124"/>
                <a:gd name="connsiteX85" fmla="*/ 230739 w 956720"/>
                <a:gd name="connsiteY85" fmla="*/ 306922 h 953124"/>
                <a:gd name="connsiteX86" fmla="*/ 693854 w 956720"/>
                <a:gd name="connsiteY86" fmla="*/ 416636 h 953124"/>
                <a:gd name="connsiteX87" fmla="*/ 672667 w 956720"/>
                <a:gd name="connsiteY87" fmla="*/ 337707 h 953124"/>
                <a:gd name="connsiteX88" fmla="*/ 725996 w 956720"/>
                <a:gd name="connsiteY88" fmla="*/ 306922 h 953124"/>
                <a:gd name="connsiteX89" fmla="*/ 755346 w 956720"/>
                <a:gd name="connsiteY89" fmla="*/ 416636 h 953124"/>
                <a:gd name="connsiteX90" fmla="*/ 657004 w 956720"/>
                <a:gd name="connsiteY90" fmla="*/ 311104 h 953124"/>
                <a:gd name="connsiteX91" fmla="*/ 599339 w 956720"/>
                <a:gd name="connsiteY91" fmla="*/ 253392 h 953124"/>
                <a:gd name="connsiteX92" fmla="*/ 630278 w 956720"/>
                <a:gd name="connsiteY92" fmla="*/ 199816 h 953124"/>
                <a:gd name="connsiteX93" fmla="*/ 710612 w 956720"/>
                <a:gd name="connsiteY93" fmla="*/ 280149 h 953124"/>
                <a:gd name="connsiteX94" fmla="*/ 478360 w 956720"/>
                <a:gd name="connsiteY94" fmla="*/ 92586 h 953124"/>
                <a:gd name="connsiteX95" fmla="*/ 678963 w 956720"/>
                <a:gd name="connsiteY95" fmla="*/ 158538 h 953124"/>
                <a:gd name="connsiteX96" fmla="*/ 678963 w 956720"/>
                <a:gd name="connsiteY96" fmla="*/ 198010 h 953124"/>
                <a:gd name="connsiteX97" fmla="*/ 478360 w 956720"/>
                <a:gd name="connsiteY97" fmla="*/ 123448 h 953124"/>
                <a:gd name="connsiteX98" fmla="*/ 277757 w 956720"/>
                <a:gd name="connsiteY98" fmla="*/ 198010 h 953124"/>
                <a:gd name="connsiteX99" fmla="*/ 277757 w 956720"/>
                <a:gd name="connsiteY99" fmla="*/ 158538 h 953124"/>
                <a:gd name="connsiteX100" fmla="*/ 478360 w 956720"/>
                <a:gd name="connsiteY100" fmla="*/ 92586 h 953124"/>
                <a:gd name="connsiteX101" fmla="*/ 30862 w 956720"/>
                <a:gd name="connsiteY101" fmla="*/ 108017 h 953124"/>
                <a:gd name="connsiteX102" fmla="*/ 108017 w 956720"/>
                <a:gd name="connsiteY102" fmla="*/ 30862 h 953124"/>
                <a:gd name="connsiteX103" fmla="*/ 169741 w 956720"/>
                <a:gd name="connsiteY103" fmla="*/ 30862 h 953124"/>
                <a:gd name="connsiteX104" fmla="*/ 246896 w 956720"/>
                <a:gd name="connsiteY104" fmla="*/ 108017 h 953124"/>
                <a:gd name="connsiteX105" fmla="*/ 246896 w 956720"/>
                <a:gd name="connsiteY105" fmla="*/ 185172 h 953124"/>
                <a:gd name="connsiteX106" fmla="*/ 108017 w 956720"/>
                <a:gd name="connsiteY106" fmla="*/ 185172 h 953124"/>
                <a:gd name="connsiteX107" fmla="*/ 30862 w 956720"/>
                <a:gd name="connsiteY107" fmla="*/ 108017 h 953124"/>
                <a:gd name="connsiteX108" fmla="*/ 138879 w 956720"/>
                <a:gd name="connsiteY108" fmla="*/ 432067 h 953124"/>
                <a:gd name="connsiteX109" fmla="*/ 216913 w 956720"/>
                <a:gd name="connsiteY109" fmla="*/ 216034 h 953124"/>
                <a:gd name="connsiteX110" fmla="*/ 258330 w 956720"/>
                <a:gd name="connsiteY110" fmla="*/ 216034 h 953124"/>
                <a:gd name="connsiteX111" fmla="*/ 169741 w 956720"/>
                <a:gd name="connsiteY111" fmla="*/ 432067 h 953124"/>
                <a:gd name="connsiteX112" fmla="*/ 478360 w 956720"/>
                <a:gd name="connsiteY112" fmla="*/ 740687 h 953124"/>
                <a:gd name="connsiteX113" fmla="*/ 786979 w 956720"/>
                <a:gd name="connsiteY113" fmla="*/ 432067 h 953124"/>
                <a:gd name="connsiteX114" fmla="*/ 698390 w 956720"/>
                <a:gd name="connsiteY114" fmla="*/ 216034 h 953124"/>
                <a:gd name="connsiteX115" fmla="*/ 739807 w 956720"/>
                <a:gd name="connsiteY115" fmla="*/ 216034 h 953124"/>
                <a:gd name="connsiteX116" fmla="*/ 817841 w 956720"/>
                <a:gd name="connsiteY116" fmla="*/ 432067 h 953124"/>
                <a:gd name="connsiteX117" fmla="*/ 478360 w 956720"/>
                <a:gd name="connsiteY117" fmla="*/ 771548 h 953124"/>
                <a:gd name="connsiteX118" fmla="*/ 138879 w 956720"/>
                <a:gd name="connsiteY118" fmla="*/ 432067 h 953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956720" h="953124">
                  <a:moveTo>
                    <a:pt x="756118" y="771548"/>
                  </a:moveTo>
                  <a:lnTo>
                    <a:pt x="626158" y="771548"/>
                  </a:lnTo>
                  <a:cubicBezTo>
                    <a:pt x="756997" y="714361"/>
                    <a:pt x="848703" y="583754"/>
                    <a:pt x="848703" y="432067"/>
                  </a:cubicBezTo>
                  <a:cubicBezTo>
                    <a:pt x="848703" y="354326"/>
                    <a:pt x="824137" y="278760"/>
                    <a:pt x="779032" y="216034"/>
                  </a:cubicBezTo>
                  <a:lnTo>
                    <a:pt x="848703" y="216034"/>
                  </a:lnTo>
                  <a:cubicBezTo>
                    <a:pt x="908251" y="216034"/>
                    <a:pt x="956720" y="167565"/>
                    <a:pt x="956720" y="108017"/>
                  </a:cubicBezTo>
                  <a:cubicBezTo>
                    <a:pt x="956720" y="48469"/>
                    <a:pt x="908251" y="0"/>
                    <a:pt x="848703" y="0"/>
                  </a:cubicBezTo>
                  <a:lnTo>
                    <a:pt x="786979" y="0"/>
                  </a:lnTo>
                  <a:cubicBezTo>
                    <a:pt x="727431" y="0"/>
                    <a:pt x="678963" y="48469"/>
                    <a:pt x="678963" y="108017"/>
                  </a:cubicBezTo>
                  <a:lnTo>
                    <a:pt x="678963" y="120778"/>
                  </a:lnTo>
                  <a:cubicBezTo>
                    <a:pt x="619183" y="82062"/>
                    <a:pt x="550438" y="61724"/>
                    <a:pt x="478360" y="61724"/>
                  </a:cubicBezTo>
                  <a:cubicBezTo>
                    <a:pt x="406282" y="61724"/>
                    <a:pt x="337537" y="82062"/>
                    <a:pt x="277757" y="120778"/>
                  </a:cubicBezTo>
                  <a:lnTo>
                    <a:pt x="277757" y="108017"/>
                  </a:lnTo>
                  <a:cubicBezTo>
                    <a:pt x="277757" y="48469"/>
                    <a:pt x="229289" y="0"/>
                    <a:pt x="169741" y="0"/>
                  </a:cubicBezTo>
                  <a:lnTo>
                    <a:pt x="108017" y="0"/>
                  </a:lnTo>
                  <a:cubicBezTo>
                    <a:pt x="48469" y="0"/>
                    <a:pt x="0" y="48469"/>
                    <a:pt x="0" y="108017"/>
                  </a:cubicBezTo>
                  <a:cubicBezTo>
                    <a:pt x="0" y="167565"/>
                    <a:pt x="48469" y="216034"/>
                    <a:pt x="108017" y="216034"/>
                  </a:cubicBezTo>
                  <a:lnTo>
                    <a:pt x="177688" y="216034"/>
                  </a:lnTo>
                  <a:cubicBezTo>
                    <a:pt x="132583" y="278760"/>
                    <a:pt x="108017" y="354326"/>
                    <a:pt x="108017" y="432067"/>
                  </a:cubicBezTo>
                  <a:cubicBezTo>
                    <a:pt x="108017" y="583754"/>
                    <a:pt x="199723" y="714361"/>
                    <a:pt x="330562" y="771548"/>
                  </a:cubicBezTo>
                  <a:lnTo>
                    <a:pt x="185172" y="771548"/>
                  </a:lnTo>
                  <a:lnTo>
                    <a:pt x="185172" y="802410"/>
                  </a:lnTo>
                  <a:lnTo>
                    <a:pt x="786979" y="802410"/>
                  </a:lnTo>
                  <a:lnTo>
                    <a:pt x="786979" y="767953"/>
                  </a:lnTo>
                  <a:lnTo>
                    <a:pt x="895876" y="833272"/>
                  </a:lnTo>
                  <a:lnTo>
                    <a:pt x="786979" y="898592"/>
                  </a:lnTo>
                  <a:lnTo>
                    <a:pt x="786979" y="864134"/>
                  </a:lnTo>
                  <a:lnTo>
                    <a:pt x="123448" y="864134"/>
                  </a:lnTo>
                  <a:lnTo>
                    <a:pt x="123448" y="894996"/>
                  </a:lnTo>
                  <a:lnTo>
                    <a:pt x="756118" y="894996"/>
                  </a:lnTo>
                  <a:lnTo>
                    <a:pt x="756118" y="953125"/>
                  </a:lnTo>
                  <a:lnTo>
                    <a:pt x="955841" y="833272"/>
                  </a:lnTo>
                  <a:lnTo>
                    <a:pt x="756118" y="713420"/>
                  </a:lnTo>
                  <a:close/>
                  <a:moveTo>
                    <a:pt x="709825" y="108017"/>
                  </a:moveTo>
                  <a:cubicBezTo>
                    <a:pt x="709825" y="65474"/>
                    <a:pt x="744436" y="30862"/>
                    <a:pt x="786979" y="30862"/>
                  </a:cubicBezTo>
                  <a:lnTo>
                    <a:pt x="848703" y="30862"/>
                  </a:lnTo>
                  <a:cubicBezTo>
                    <a:pt x="891246" y="30862"/>
                    <a:pt x="925858" y="65474"/>
                    <a:pt x="925858" y="108017"/>
                  </a:cubicBezTo>
                  <a:cubicBezTo>
                    <a:pt x="925858" y="150560"/>
                    <a:pt x="891246" y="185172"/>
                    <a:pt x="848703" y="185172"/>
                  </a:cubicBezTo>
                  <a:lnTo>
                    <a:pt x="709825" y="185172"/>
                  </a:lnTo>
                  <a:close/>
                  <a:moveTo>
                    <a:pt x="493791" y="587040"/>
                  </a:moveTo>
                  <a:cubicBezTo>
                    <a:pt x="488653" y="586793"/>
                    <a:pt x="483560" y="586377"/>
                    <a:pt x="478360" y="586377"/>
                  </a:cubicBezTo>
                  <a:cubicBezTo>
                    <a:pt x="473160" y="586377"/>
                    <a:pt x="468068" y="586793"/>
                    <a:pt x="462929" y="587040"/>
                  </a:cubicBezTo>
                  <a:lnTo>
                    <a:pt x="462929" y="398551"/>
                  </a:lnTo>
                  <a:cubicBezTo>
                    <a:pt x="462929" y="380636"/>
                    <a:pt x="468423" y="362998"/>
                    <a:pt x="478360" y="348231"/>
                  </a:cubicBezTo>
                  <a:cubicBezTo>
                    <a:pt x="488298" y="362998"/>
                    <a:pt x="493791" y="380636"/>
                    <a:pt x="493791" y="398551"/>
                  </a:cubicBezTo>
                  <a:close/>
                  <a:moveTo>
                    <a:pt x="478360" y="617239"/>
                  </a:moveTo>
                  <a:cubicBezTo>
                    <a:pt x="539436" y="617239"/>
                    <a:pt x="595697" y="634984"/>
                    <a:pt x="630340" y="664272"/>
                  </a:cubicBezTo>
                  <a:cubicBezTo>
                    <a:pt x="586624" y="692974"/>
                    <a:pt x="534452" y="709825"/>
                    <a:pt x="478360" y="709825"/>
                  </a:cubicBezTo>
                  <a:cubicBezTo>
                    <a:pt x="422268" y="709825"/>
                    <a:pt x="370096" y="692974"/>
                    <a:pt x="326380" y="664272"/>
                  </a:cubicBezTo>
                  <a:cubicBezTo>
                    <a:pt x="361023" y="634984"/>
                    <a:pt x="417284" y="617239"/>
                    <a:pt x="478360" y="617239"/>
                  </a:cubicBezTo>
                  <a:close/>
                  <a:moveTo>
                    <a:pt x="655538" y="645771"/>
                  </a:moveTo>
                  <a:cubicBezTo>
                    <a:pt x="624491" y="617131"/>
                    <a:pt x="577597" y="597287"/>
                    <a:pt x="524653" y="589864"/>
                  </a:cubicBezTo>
                  <a:lnTo>
                    <a:pt x="524653" y="398551"/>
                  </a:lnTo>
                  <a:cubicBezTo>
                    <a:pt x="524653" y="366748"/>
                    <a:pt x="511753" y="335624"/>
                    <a:pt x="489270" y="313141"/>
                  </a:cubicBezTo>
                  <a:lnTo>
                    <a:pt x="478360" y="302231"/>
                  </a:lnTo>
                  <a:lnTo>
                    <a:pt x="467450" y="313141"/>
                  </a:lnTo>
                  <a:cubicBezTo>
                    <a:pt x="444967" y="335624"/>
                    <a:pt x="432067" y="366763"/>
                    <a:pt x="432067" y="398551"/>
                  </a:cubicBezTo>
                  <a:lnTo>
                    <a:pt x="432067" y="589864"/>
                  </a:lnTo>
                  <a:cubicBezTo>
                    <a:pt x="379123" y="597287"/>
                    <a:pt x="332229" y="617115"/>
                    <a:pt x="301182" y="645771"/>
                  </a:cubicBezTo>
                  <a:cubicBezTo>
                    <a:pt x="243516" y="597873"/>
                    <a:pt x="205787" y="527060"/>
                    <a:pt x="201390" y="447498"/>
                  </a:cubicBezTo>
                  <a:lnTo>
                    <a:pt x="293188" y="447498"/>
                  </a:lnTo>
                  <a:lnTo>
                    <a:pt x="293188" y="432067"/>
                  </a:lnTo>
                  <a:cubicBezTo>
                    <a:pt x="293188" y="329960"/>
                    <a:pt x="376253" y="246896"/>
                    <a:pt x="478360" y="246896"/>
                  </a:cubicBezTo>
                  <a:cubicBezTo>
                    <a:pt x="580467" y="246896"/>
                    <a:pt x="663532" y="329960"/>
                    <a:pt x="663532" y="432067"/>
                  </a:cubicBezTo>
                  <a:lnTo>
                    <a:pt x="663532" y="447498"/>
                  </a:lnTo>
                  <a:lnTo>
                    <a:pt x="755331" y="447498"/>
                  </a:lnTo>
                  <a:cubicBezTo>
                    <a:pt x="750933" y="527060"/>
                    <a:pt x="713204" y="597873"/>
                    <a:pt x="655538" y="645771"/>
                  </a:cubicBezTo>
                  <a:close/>
                  <a:moveTo>
                    <a:pt x="493791" y="216774"/>
                  </a:moveTo>
                  <a:lnTo>
                    <a:pt x="493791" y="155081"/>
                  </a:lnTo>
                  <a:cubicBezTo>
                    <a:pt x="533094" y="157257"/>
                    <a:pt x="570205" y="167519"/>
                    <a:pt x="603505" y="184431"/>
                  </a:cubicBezTo>
                  <a:lnTo>
                    <a:pt x="572628" y="237899"/>
                  </a:lnTo>
                  <a:cubicBezTo>
                    <a:pt x="548494" y="226141"/>
                    <a:pt x="521891" y="218780"/>
                    <a:pt x="493791" y="216774"/>
                  </a:cubicBezTo>
                  <a:close/>
                  <a:moveTo>
                    <a:pt x="462929" y="216774"/>
                  </a:moveTo>
                  <a:cubicBezTo>
                    <a:pt x="434829" y="218780"/>
                    <a:pt x="408226" y="226125"/>
                    <a:pt x="384092" y="237899"/>
                  </a:cubicBezTo>
                  <a:lnTo>
                    <a:pt x="353215" y="184431"/>
                  </a:lnTo>
                  <a:cubicBezTo>
                    <a:pt x="386530" y="167519"/>
                    <a:pt x="423626" y="157257"/>
                    <a:pt x="462929" y="155081"/>
                  </a:cubicBezTo>
                  <a:close/>
                  <a:moveTo>
                    <a:pt x="326442" y="199816"/>
                  </a:moveTo>
                  <a:lnTo>
                    <a:pt x="357381" y="253392"/>
                  </a:lnTo>
                  <a:cubicBezTo>
                    <a:pt x="334682" y="268807"/>
                    <a:pt x="315131" y="288405"/>
                    <a:pt x="299716" y="311104"/>
                  </a:cubicBezTo>
                  <a:lnTo>
                    <a:pt x="246109" y="280149"/>
                  </a:lnTo>
                  <a:cubicBezTo>
                    <a:pt x="267110" y="248176"/>
                    <a:pt x="294469" y="220817"/>
                    <a:pt x="326442" y="199816"/>
                  </a:cubicBezTo>
                  <a:close/>
                  <a:moveTo>
                    <a:pt x="230739" y="306922"/>
                  </a:moveTo>
                  <a:lnTo>
                    <a:pt x="284069" y="337707"/>
                  </a:lnTo>
                  <a:cubicBezTo>
                    <a:pt x="272295" y="361856"/>
                    <a:pt x="264873" y="388506"/>
                    <a:pt x="262882" y="416636"/>
                  </a:cubicBezTo>
                  <a:lnTo>
                    <a:pt x="201405" y="416636"/>
                  </a:lnTo>
                  <a:cubicBezTo>
                    <a:pt x="203565" y="377333"/>
                    <a:pt x="213827" y="340222"/>
                    <a:pt x="230739" y="306922"/>
                  </a:cubicBezTo>
                  <a:close/>
                  <a:moveTo>
                    <a:pt x="693854" y="416636"/>
                  </a:moveTo>
                  <a:cubicBezTo>
                    <a:pt x="691863" y="388506"/>
                    <a:pt x="684441" y="361856"/>
                    <a:pt x="672667" y="337707"/>
                  </a:cubicBezTo>
                  <a:lnTo>
                    <a:pt x="725996" y="306922"/>
                  </a:lnTo>
                  <a:cubicBezTo>
                    <a:pt x="742909" y="340237"/>
                    <a:pt x="753170" y="377333"/>
                    <a:pt x="755346" y="416636"/>
                  </a:cubicBezTo>
                  <a:close/>
                  <a:moveTo>
                    <a:pt x="657004" y="311104"/>
                  </a:moveTo>
                  <a:cubicBezTo>
                    <a:pt x="641589" y="288405"/>
                    <a:pt x="622038" y="268807"/>
                    <a:pt x="599339" y="253392"/>
                  </a:cubicBezTo>
                  <a:lnTo>
                    <a:pt x="630278" y="199816"/>
                  </a:lnTo>
                  <a:cubicBezTo>
                    <a:pt x="662251" y="220802"/>
                    <a:pt x="689625" y="248176"/>
                    <a:pt x="710612" y="280149"/>
                  </a:cubicBezTo>
                  <a:close/>
                  <a:moveTo>
                    <a:pt x="478360" y="92586"/>
                  </a:moveTo>
                  <a:cubicBezTo>
                    <a:pt x="551302" y="92586"/>
                    <a:pt x="620433" y="115485"/>
                    <a:pt x="678963" y="158538"/>
                  </a:cubicBezTo>
                  <a:lnTo>
                    <a:pt x="678963" y="198010"/>
                  </a:lnTo>
                  <a:cubicBezTo>
                    <a:pt x="624954" y="151656"/>
                    <a:pt x="554944" y="123448"/>
                    <a:pt x="478360" y="123448"/>
                  </a:cubicBezTo>
                  <a:cubicBezTo>
                    <a:pt x="401776" y="123448"/>
                    <a:pt x="331766" y="151656"/>
                    <a:pt x="277757" y="198010"/>
                  </a:cubicBezTo>
                  <a:lnTo>
                    <a:pt x="277757" y="158538"/>
                  </a:lnTo>
                  <a:cubicBezTo>
                    <a:pt x="336287" y="115485"/>
                    <a:pt x="405418" y="92586"/>
                    <a:pt x="478360" y="92586"/>
                  </a:cubicBezTo>
                  <a:close/>
                  <a:moveTo>
                    <a:pt x="30862" y="108017"/>
                  </a:moveTo>
                  <a:cubicBezTo>
                    <a:pt x="30862" y="65474"/>
                    <a:pt x="65474" y="30862"/>
                    <a:pt x="108017" y="30862"/>
                  </a:cubicBezTo>
                  <a:lnTo>
                    <a:pt x="169741" y="30862"/>
                  </a:lnTo>
                  <a:cubicBezTo>
                    <a:pt x="212284" y="30862"/>
                    <a:pt x="246896" y="65474"/>
                    <a:pt x="246896" y="108017"/>
                  </a:cubicBezTo>
                  <a:lnTo>
                    <a:pt x="246896" y="185172"/>
                  </a:lnTo>
                  <a:lnTo>
                    <a:pt x="108017" y="185172"/>
                  </a:lnTo>
                  <a:cubicBezTo>
                    <a:pt x="65474" y="185172"/>
                    <a:pt x="30862" y="150560"/>
                    <a:pt x="30862" y="108017"/>
                  </a:cubicBezTo>
                  <a:close/>
                  <a:moveTo>
                    <a:pt x="138879" y="432067"/>
                  </a:moveTo>
                  <a:cubicBezTo>
                    <a:pt x="138879" y="353138"/>
                    <a:pt x="166670" y="276801"/>
                    <a:pt x="216913" y="216034"/>
                  </a:cubicBezTo>
                  <a:lnTo>
                    <a:pt x="258330" y="216034"/>
                  </a:lnTo>
                  <a:cubicBezTo>
                    <a:pt x="203612" y="271755"/>
                    <a:pt x="169741" y="347999"/>
                    <a:pt x="169741" y="432067"/>
                  </a:cubicBezTo>
                  <a:cubicBezTo>
                    <a:pt x="169741" y="602240"/>
                    <a:pt x="308187" y="740687"/>
                    <a:pt x="478360" y="740687"/>
                  </a:cubicBezTo>
                  <a:cubicBezTo>
                    <a:pt x="648533" y="740687"/>
                    <a:pt x="786979" y="602240"/>
                    <a:pt x="786979" y="432067"/>
                  </a:cubicBezTo>
                  <a:cubicBezTo>
                    <a:pt x="786979" y="347999"/>
                    <a:pt x="753108" y="271755"/>
                    <a:pt x="698390" y="216034"/>
                  </a:cubicBezTo>
                  <a:lnTo>
                    <a:pt x="739807" y="216034"/>
                  </a:lnTo>
                  <a:cubicBezTo>
                    <a:pt x="790050" y="276801"/>
                    <a:pt x="817841" y="353138"/>
                    <a:pt x="817841" y="432067"/>
                  </a:cubicBezTo>
                  <a:cubicBezTo>
                    <a:pt x="817841" y="619260"/>
                    <a:pt x="665553" y="771548"/>
                    <a:pt x="478360" y="771548"/>
                  </a:cubicBezTo>
                  <a:cubicBezTo>
                    <a:pt x="291167" y="771548"/>
                    <a:pt x="138879" y="619260"/>
                    <a:pt x="138879" y="432067"/>
                  </a:cubicBezTo>
                  <a:close/>
                </a:path>
              </a:pathLst>
            </a:custGeom>
            <a:grpFill/>
            <a:ln w="15329" cap="flat">
              <a:solidFill>
                <a:schemeClr val="bg1"/>
              </a:solid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39505E99-7547-0DFC-9B2E-134699A9975A}"/>
                </a:ext>
              </a:extLst>
            </p:cNvPr>
            <p:cNvSpPr/>
            <p:nvPr/>
          </p:nvSpPr>
          <p:spPr>
            <a:xfrm>
              <a:off x="6345804" y="5896544"/>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134494C0-C2C6-21EE-86A2-616DCFBABCDB}"/>
                </a:ext>
              </a:extLst>
            </p:cNvPr>
            <p:cNvSpPr/>
            <p:nvPr/>
          </p:nvSpPr>
          <p:spPr>
            <a:xfrm>
              <a:off x="6284080" y="5896544"/>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6D57DFB7-49D0-6141-FD8A-3532479647B0}"/>
                </a:ext>
              </a:extLst>
            </p:cNvPr>
            <p:cNvSpPr/>
            <p:nvPr/>
          </p:nvSpPr>
          <p:spPr>
            <a:xfrm>
              <a:off x="6528769" y="5534456"/>
              <a:ext cx="40321" cy="40352"/>
            </a:xfrm>
            <a:custGeom>
              <a:avLst/>
              <a:gdLst>
                <a:gd name="connsiteX0" fmla="*/ 29211 w 40321"/>
                <a:gd name="connsiteY0" fmla="*/ 0 h 40352"/>
                <a:gd name="connsiteX1" fmla="*/ 0 w 40321"/>
                <a:gd name="connsiteY1" fmla="*/ 9968 h 40352"/>
                <a:gd name="connsiteX2" fmla="*/ 12715 w 40321"/>
                <a:gd name="connsiteY2" fmla="*/ 40352 h 40352"/>
                <a:gd name="connsiteX3" fmla="*/ 40321 w 40321"/>
                <a:gd name="connsiteY3" fmla="*/ 26526 h 40352"/>
                <a:gd name="connsiteX4" fmla="*/ 29211 w 40321"/>
                <a:gd name="connsiteY4" fmla="*/ 0 h 40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21" h="40352">
                  <a:moveTo>
                    <a:pt x="29211" y="0"/>
                  </a:moveTo>
                  <a:lnTo>
                    <a:pt x="0" y="9968"/>
                  </a:lnTo>
                  <a:cubicBezTo>
                    <a:pt x="3534" y="20292"/>
                    <a:pt x="7808" y="30507"/>
                    <a:pt x="12715" y="40352"/>
                  </a:cubicBezTo>
                  <a:lnTo>
                    <a:pt x="40321" y="26526"/>
                  </a:lnTo>
                  <a:cubicBezTo>
                    <a:pt x="36016" y="17946"/>
                    <a:pt x="32282" y="9027"/>
                    <a:pt x="29211" y="0"/>
                  </a:cubicBezTo>
                  <a:close/>
                </a:path>
              </a:pathLst>
            </a:custGeom>
            <a:grpFill/>
            <a:ln w="15329" cap="flat">
              <a:solidFill>
                <a:schemeClr val="bg1"/>
              </a:solid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4B2D2B11-7F41-1250-A529-839761B746BC}"/>
                </a:ext>
              </a:extLst>
            </p:cNvPr>
            <p:cNvSpPr/>
            <p:nvPr/>
          </p:nvSpPr>
          <p:spPr>
            <a:xfrm>
              <a:off x="6558150" y="5585810"/>
              <a:ext cx="43252" cy="43268"/>
            </a:xfrm>
            <a:custGeom>
              <a:avLst/>
              <a:gdLst>
                <a:gd name="connsiteX0" fmla="*/ 0 w 43252"/>
                <a:gd name="connsiteY0" fmla="*/ 17360 h 43268"/>
                <a:gd name="connsiteX1" fmla="*/ 20261 w 43252"/>
                <a:gd name="connsiteY1" fmla="*/ 43268 h 43268"/>
                <a:gd name="connsiteX2" fmla="*/ 43253 w 43252"/>
                <a:gd name="connsiteY2" fmla="*/ 22684 h 43268"/>
                <a:gd name="connsiteX3" fmla="*/ 25523 w 43252"/>
                <a:gd name="connsiteY3" fmla="*/ 0 h 43268"/>
              </a:gdLst>
              <a:ahLst/>
              <a:cxnLst>
                <a:cxn ang="0">
                  <a:pos x="connsiteX0" y="connsiteY0"/>
                </a:cxn>
                <a:cxn ang="0">
                  <a:pos x="connsiteX1" y="connsiteY1"/>
                </a:cxn>
                <a:cxn ang="0">
                  <a:pos x="connsiteX2" y="connsiteY2"/>
                </a:cxn>
                <a:cxn ang="0">
                  <a:pos x="connsiteX3" y="connsiteY3"/>
                </a:cxn>
              </a:cxnLst>
              <a:rect l="l" t="t" r="r" b="b"/>
              <a:pathLst>
                <a:path w="43252" h="43268">
                  <a:moveTo>
                    <a:pt x="0" y="17360"/>
                  </a:moveTo>
                  <a:cubicBezTo>
                    <a:pt x="6157" y="26402"/>
                    <a:pt x="12977" y="35121"/>
                    <a:pt x="20261" y="43268"/>
                  </a:cubicBezTo>
                  <a:lnTo>
                    <a:pt x="43253" y="22684"/>
                  </a:lnTo>
                  <a:cubicBezTo>
                    <a:pt x="36865" y="15554"/>
                    <a:pt x="30893" y="7932"/>
                    <a:pt x="25523" y="0"/>
                  </a:cubicBezTo>
                  <a:close/>
                </a:path>
              </a:pathLst>
            </a:custGeom>
            <a:grpFill/>
            <a:ln w="15329" cap="flat">
              <a:solidFill>
                <a:schemeClr val="bg1"/>
              </a:solid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00FAD225-B659-701A-181E-A29C4E7124E3}"/>
                </a:ext>
              </a:extLst>
            </p:cNvPr>
            <p:cNvSpPr/>
            <p:nvPr/>
          </p:nvSpPr>
          <p:spPr>
            <a:xfrm>
              <a:off x="6940606" y="5561923"/>
              <a:ext cx="42219" cy="42250"/>
            </a:xfrm>
            <a:custGeom>
              <a:avLst/>
              <a:gdLst>
                <a:gd name="connsiteX0" fmla="*/ 42219 w 42219"/>
                <a:gd name="connsiteY0" fmla="*/ 13950 h 42250"/>
                <a:gd name="connsiteX1" fmla="*/ 14706 w 42219"/>
                <a:gd name="connsiteY1" fmla="*/ 0 h 42250"/>
                <a:gd name="connsiteX2" fmla="*/ 0 w 42219"/>
                <a:gd name="connsiteY2" fmla="*/ 24767 h 42250"/>
                <a:gd name="connsiteX3" fmla="*/ 25430 w 42219"/>
                <a:gd name="connsiteY3" fmla="*/ 42250 h 42250"/>
                <a:gd name="connsiteX4" fmla="*/ 42219 w 42219"/>
                <a:gd name="connsiteY4" fmla="*/ 13950 h 42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19" h="42250">
                  <a:moveTo>
                    <a:pt x="42219" y="13950"/>
                  </a:moveTo>
                  <a:lnTo>
                    <a:pt x="14706" y="0"/>
                  </a:lnTo>
                  <a:cubicBezTo>
                    <a:pt x="10370" y="8564"/>
                    <a:pt x="5401" y="16897"/>
                    <a:pt x="0" y="24767"/>
                  </a:cubicBezTo>
                  <a:lnTo>
                    <a:pt x="25430" y="42250"/>
                  </a:lnTo>
                  <a:cubicBezTo>
                    <a:pt x="31618" y="33238"/>
                    <a:pt x="37266" y="23733"/>
                    <a:pt x="42219" y="13950"/>
                  </a:cubicBezTo>
                  <a:close/>
                </a:path>
              </a:pathLst>
            </a:custGeom>
            <a:grpFill/>
            <a:ln w="15329" cap="flat">
              <a:solidFill>
                <a:schemeClr val="bg1"/>
              </a:solid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7CB34CB1-01DE-C93A-C217-CCC07F047AAE}"/>
                </a:ext>
              </a:extLst>
            </p:cNvPr>
            <p:cNvSpPr/>
            <p:nvPr/>
          </p:nvSpPr>
          <p:spPr>
            <a:xfrm>
              <a:off x="6966561" y="5507699"/>
              <a:ext cx="37852" cy="37898"/>
            </a:xfrm>
            <a:custGeom>
              <a:avLst/>
              <a:gdLst>
                <a:gd name="connsiteX0" fmla="*/ 37852 w 37852"/>
                <a:gd name="connsiteY0" fmla="*/ 6142 h 37898"/>
                <a:gd name="connsiteX1" fmla="*/ 7592 w 37852"/>
                <a:gd name="connsiteY1" fmla="*/ 0 h 37898"/>
                <a:gd name="connsiteX2" fmla="*/ 0 w 37852"/>
                <a:gd name="connsiteY2" fmla="*/ 27745 h 37898"/>
                <a:gd name="connsiteX3" fmla="*/ 29149 w 37852"/>
                <a:gd name="connsiteY3" fmla="*/ 37898 h 37898"/>
                <a:gd name="connsiteX4" fmla="*/ 37852 w 37852"/>
                <a:gd name="connsiteY4" fmla="*/ 6142 h 37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52" h="37898">
                  <a:moveTo>
                    <a:pt x="37852" y="6142"/>
                  </a:moveTo>
                  <a:lnTo>
                    <a:pt x="7592" y="0"/>
                  </a:lnTo>
                  <a:cubicBezTo>
                    <a:pt x="5694" y="9413"/>
                    <a:pt x="3132" y="18749"/>
                    <a:pt x="0" y="27745"/>
                  </a:cubicBezTo>
                  <a:lnTo>
                    <a:pt x="29149" y="37898"/>
                  </a:lnTo>
                  <a:cubicBezTo>
                    <a:pt x="32729" y="27591"/>
                    <a:pt x="35646" y="16897"/>
                    <a:pt x="37852" y="6142"/>
                  </a:cubicBezTo>
                  <a:close/>
                </a:path>
              </a:pathLst>
            </a:custGeom>
            <a:grpFill/>
            <a:ln w="15329" cap="flat">
              <a:solidFill>
                <a:schemeClr val="bg1"/>
              </a:solid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7647E765-783B-85E6-5E92-315D83A4C1B7}"/>
                </a:ext>
              </a:extLst>
            </p:cNvPr>
            <p:cNvSpPr/>
            <p:nvPr/>
          </p:nvSpPr>
          <p:spPr>
            <a:xfrm>
              <a:off x="6685286" y="5680510"/>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C02BA5C4-395D-F64F-0215-716539243881}"/>
                </a:ext>
              </a:extLst>
            </p:cNvPr>
            <p:cNvSpPr/>
            <p:nvPr/>
          </p:nvSpPr>
          <p:spPr>
            <a:xfrm>
              <a:off x="6747010" y="5680510"/>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007302B4-6835-ACAA-DAB1-24E36D480216}"/>
                </a:ext>
              </a:extLst>
            </p:cNvPr>
            <p:cNvSpPr/>
            <p:nvPr/>
          </p:nvSpPr>
          <p:spPr>
            <a:xfrm>
              <a:off x="6808733" y="5680510"/>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347E98AC-D54E-BA03-4A65-B37631321A08}"/>
                </a:ext>
              </a:extLst>
            </p:cNvPr>
            <p:cNvSpPr/>
            <p:nvPr/>
          </p:nvSpPr>
          <p:spPr>
            <a:xfrm>
              <a:off x="7148215" y="512499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E61F8E22-73EF-E901-545F-E746C50D9718}"/>
                </a:ext>
              </a:extLst>
            </p:cNvPr>
            <p:cNvSpPr/>
            <p:nvPr/>
          </p:nvSpPr>
          <p:spPr>
            <a:xfrm>
              <a:off x="7086491" y="512499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02EC6854-302B-C264-63A7-12698B2289CE}"/>
                </a:ext>
              </a:extLst>
            </p:cNvPr>
            <p:cNvSpPr/>
            <p:nvPr/>
          </p:nvSpPr>
          <p:spPr>
            <a:xfrm>
              <a:off x="7024767" y="512499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79480FDC-2143-B75B-9580-DE49D368C0B8}"/>
                </a:ext>
              </a:extLst>
            </p:cNvPr>
            <p:cNvSpPr/>
            <p:nvPr/>
          </p:nvSpPr>
          <p:spPr>
            <a:xfrm>
              <a:off x="6345804" y="512499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3ABE5FF1-06B6-B196-C92E-528E33FBAC90}"/>
                </a:ext>
              </a:extLst>
            </p:cNvPr>
            <p:cNvSpPr/>
            <p:nvPr/>
          </p:nvSpPr>
          <p:spPr>
            <a:xfrm>
              <a:off x="6407528" y="512499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solidFill>
                <a:schemeClr val="bg1"/>
              </a:solid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FA0FE755-45FE-BB6D-EB16-2FBF87A4A6FA}"/>
                </a:ext>
              </a:extLst>
            </p:cNvPr>
            <p:cNvSpPr/>
            <p:nvPr/>
          </p:nvSpPr>
          <p:spPr>
            <a:xfrm>
              <a:off x="6469252" y="512499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solidFill>
                <a:schemeClr val="bg1"/>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38395597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a:extLst>
              <a:ext uri="{FF2B5EF4-FFF2-40B4-BE49-F238E27FC236}">
                <a16:creationId xmlns:a16="http://schemas.microsoft.com/office/drawing/2014/main" id="{EBE2418A-20E9-4ED2-855E-909CAC8E71D6}"/>
              </a:ext>
            </a:extLst>
          </p:cNvPr>
          <p:cNvSpPr txBox="1"/>
          <p:nvPr/>
        </p:nvSpPr>
        <p:spPr>
          <a:xfrm>
            <a:off x="1239712" y="351957"/>
            <a:ext cx="7477568" cy="584775"/>
          </a:xfrm>
          <a:prstGeom prst="rect">
            <a:avLst/>
          </a:prstGeom>
          <a:noFill/>
        </p:spPr>
        <p:txBody>
          <a:bodyPr vert="horz" wrap="square" rtlCol="0">
            <a:spAutoFit/>
          </a:bodyPr>
          <a:lstStyle/>
          <a:p>
            <a:r>
              <a:rPr lang="zh-CN" altLang="en-US" sz="3200" b="1" dirty="0">
                <a:latin typeface="+mj-ea"/>
                <a:ea typeface="+mj-ea"/>
              </a:rPr>
              <a:t>时间轴（可直接整体复制、改变个数）</a:t>
            </a:r>
          </a:p>
        </p:txBody>
      </p:sp>
      <p:pic>
        <p:nvPicPr>
          <p:cNvPr id="42" name="图片 41">
            <a:extLst>
              <a:ext uri="{FF2B5EF4-FFF2-40B4-BE49-F238E27FC236}">
                <a16:creationId xmlns:a16="http://schemas.microsoft.com/office/drawing/2014/main" id="{A83825A7-9B87-4B45-ACE9-5677F769F6D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0787" y="456163"/>
            <a:ext cx="273321" cy="285517"/>
          </a:xfrm>
          <a:prstGeom prst="rect">
            <a:avLst/>
          </a:prstGeom>
        </p:spPr>
      </p:pic>
      <p:sp>
        <p:nvSpPr>
          <p:cNvPr id="10" name="椭圆 9">
            <a:extLst>
              <a:ext uri="{FF2B5EF4-FFF2-40B4-BE49-F238E27FC236}">
                <a16:creationId xmlns:a16="http://schemas.microsoft.com/office/drawing/2014/main" id="{231BC94E-F87E-70E4-7ED4-9E6185665C90}"/>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94191D6B-AC9D-1B07-C0EF-79F1748A30CA}"/>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cxnSp>
        <p:nvCxnSpPr>
          <p:cNvPr id="6" name="直接连接符 5">
            <a:extLst>
              <a:ext uri="{FF2B5EF4-FFF2-40B4-BE49-F238E27FC236}">
                <a16:creationId xmlns:a16="http://schemas.microsoft.com/office/drawing/2014/main" id="{19315058-7444-2330-E66C-A8C805B53A3B}"/>
              </a:ext>
            </a:extLst>
          </p:cNvPr>
          <p:cNvCxnSpPr>
            <a:cxnSpLocks/>
          </p:cNvCxnSpPr>
          <p:nvPr/>
        </p:nvCxnSpPr>
        <p:spPr>
          <a:xfrm>
            <a:off x="528320" y="3823386"/>
            <a:ext cx="11165840" cy="0"/>
          </a:xfrm>
          <a:prstGeom prst="line">
            <a:avLst/>
          </a:prstGeom>
          <a:ln w="15875">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id="{6AE971EE-7514-6446-079D-BCEEC98B8306}"/>
              </a:ext>
            </a:extLst>
          </p:cNvPr>
          <p:cNvSpPr/>
          <p:nvPr/>
        </p:nvSpPr>
        <p:spPr>
          <a:xfrm>
            <a:off x="6890432" y="3705515"/>
            <a:ext cx="235742" cy="235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Segoe UI"/>
              <a:ea typeface="思源黑体 CN Light"/>
              <a:cs typeface="+mn-cs"/>
            </a:endParaRPr>
          </a:p>
        </p:txBody>
      </p:sp>
      <p:sp>
        <p:nvSpPr>
          <p:cNvPr id="20" name="椭圆 19">
            <a:extLst>
              <a:ext uri="{FF2B5EF4-FFF2-40B4-BE49-F238E27FC236}">
                <a16:creationId xmlns:a16="http://schemas.microsoft.com/office/drawing/2014/main" id="{0EEF2DC9-94B5-98AA-EC75-1BB241C48880}"/>
              </a:ext>
            </a:extLst>
          </p:cNvPr>
          <p:cNvSpPr/>
          <p:nvPr/>
        </p:nvSpPr>
        <p:spPr>
          <a:xfrm>
            <a:off x="6943410" y="3758493"/>
            <a:ext cx="129787" cy="129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Segoe UI"/>
              <a:ea typeface="思源黑体 CN Light"/>
              <a:cs typeface="+mn-cs"/>
            </a:endParaRPr>
          </a:p>
        </p:txBody>
      </p:sp>
      <p:grpSp>
        <p:nvGrpSpPr>
          <p:cNvPr id="77" name="组合 76">
            <a:extLst>
              <a:ext uri="{FF2B5EF4-FFF2-40B4-BE49-F238E27FC236}">
                <a16:creationId xmlns:a16="http://schemas.microsoft.com/office/drawing/2014/main" id="{986DA36C-53FA-C7F5-EA2B-1587CC7BA5F8}"/>
              </a:ext>
            </a:extLst>
          </p:cNvPr>
          <p:cNvGrpSpPr/>
          <p:nvPr/>
        </p:nvGrpSpPr>
        <p:grpSpPr>
          <a:xfrm>
            <a:off x="470381" y="1669242"/>
            <a:ext cx="2318318" cy="2272015"/>
            <a:chOff x="470381" y="1669242"/>
            <a:chExt cx="2318318" cy="2272015"/>
          </a:xfrm>
        </p:grpSpPr>
        <p:grpSp>
          <p:nvGrpSpPr>
            <p:cNvPr id="7" name="组合 6">
              <a:extLst>
                <a:ext uri="{FF2B5EF4-FFF2-40B4-BE49-F238E27FC236}">
                  <a16:creationId xmlns:a16="http://schemas.microsoft.com/office/drawing/2014/main" id="{E7C406C3-E518-6295-86B7-B91024F0AB77}"/>
                </a:ext>
              </a:extLst>
            </p:cNvPr>
            <p:cNvGrpSpPr/>
            <p:nvPr/>
          </p:nvGrpSpPr>
          <p:grpSpPr>
            <a:xfrm>
              <a:off x="1505747" y="3705515"/>
              <a:ext cx="235742" cy="235742"/>
              <a:chOff x="2609850" y="3429000"/>
              <a:chExt cx="358136" cy="358136"/>
            </a:xfrm>
            <a:effectLst>
              <a:outerShdw blurRad="63500" sx="101000" sy="101000" algn="ctr" rotWithShape="0">
                <a:prstClr val="black">
                  <a:alpha val="30000"/>
                </a:prstClr>
              </a:outerShdw>
            </a:effectLst>
          </p:grpSpPr>
          <p:sp>
            <p:nvSpPr>
              <p:cNvPr id="8" name="椭圆 7">
                <a:extLst>
                  <a:ext uri="{FF2B5EF4-FFF2-40B4-BE49-F238E27FC236}">
                    <a16:creationId xmlns:a16="http://schemas.microsoft.com/office/drawing/2014/main" id="{8EEFC485-1E85-86B6-E50F-1ED504C9EA4B}"/>
                  </a:ext>
                </a:extLst>
              </p:cNvPr>
              <p:cNvSpPr/>
              <p:nvPr/>
            </p:nvSpPr>
            <p:spPr>
              <a:xfrm>
                <a:off x="2609850" y="3429000"/>
                <a:ext cx="358136" cy="3581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mn-ea"/>
                  <a:cs typeface="+mn-cs"/>
                </a:endParaRPr>
              </a:p>
            </p:txBody>
          </p:sp>
          <p:sp>
            <p:nvSpPr>
              <p:cNvPr id="9" name="椭圆 8">
                <a:extLst>
                  <a:ext uri="{FF2B5EF4-FFF2-40B4-BE49-F238E27FC236}">
                    <a16:creationId xmlns:a16="http://schemas.microsoft.com/office/drawing/2014/main" id="{F2DE2663-E2E7-4666-2A8D-E8C3930458AA}"/>
                  </a:ext>
                </a:extLst>
              </p:cNvPr>
              <p:cNvSpPr/>
              <p:nvPr/>
            </p:nvSpPr>
            <p:spPr>
              <a:xfrm>
                <a:off x="2690333" y="3509483"/>
                <a:ext cx="197170" cy="197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mn-ea"/>
                  <a:cs typeface="+mn-cs"/>
                </a:endParaRPr>
              </a:p>
            </p:txBody>
          </p:sp>
        </p:grpSp>
        <p:sp>
          <p:nvSpPr>
            <p:cNvPr id="21" name="矩形 20">
              <a:extLst>
                <a:ext uri="{FF2B5EF4-FFF2-40B4-BE49-F238E27FC236}">
                  <a16:creationId xmlns:a16="http://schemas.microsoft.com/office/drawing/2014/main" id="{7D553CF1-FF6A-6037-9C56-9B5770B303C6}"/>
                </a:ext>
              </a:extLst>
            </p:cNvPr>
            <p:cNvSpPr/>
            <p:nvPr/>
          </p:nvSpPr>
          <p:spPr>
            <a:xfrm>
              <a:off x="470381" y="1669242"/>
              <a:ext cx="2318318" cy="11618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solidFill>
                <a:effectLst/>
                <a:uLnTx/>
                <a:uFillTx/>
                <a:latin typeface="+mn-ea"/>
                <a:cs typeface="+mn-cs"/>
              </a:endParaRPr>
            </a:p>
          </p:txBody>
        </p:sp>
        <p:cxnSp>
          <p:nvCxnSpPr>
            <p:cNvPr id="22" name="直接连接符 21">
              <a:extLst>
                <a:ext uri="{FF2B5EF4-FFF2-40B4-BE49-F238E27FC236}">
                  <a16:creationId xmlns:a16="http://schemas.microsoft.com/office/drawing/2014/main" id="{5DC53008-8BE8-4BC8-3359-1F499F8E9C58}"/>
                </a:ext>
              </a:extLst>
            </p:cNvPr>
            <p:cNvCxnSpPr>
              <a:cxnSpLocks/>
            </p:cNvCxnSpPr>
            <p:nvPr/>
          </p:nvCxnSpPr>
          <p:spPr>
            <a:xfrm>
              <a:off x="1209268" y="1881188"/>
              <a:ext cx="0" cy="71913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096239B8-16CB-A6E9-1E90-D5428FE71CBD}"/>
                </a:ext>
              </a:extLst>
            </p:cNvPr>
            <p:cNvSpPr txBox="1"/>
            <p:nvPr/>
          </p:nvSpPr>
          <p:spPr>
            <a:xfrm>
              <a:off x="659137" y="1731531"/>
              <a:ext cx="472437"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effectLst/>
                  <a:uLnTx/>
                  <a:uFillTx/>
                  <a:latin typeface="+mn-ea"/>
                  <a:cs typeface="+mn-cs"/>
                  <a:sym typeface="Segoe UI" panose="020B0502040204020203" pitchFamily="34" charset="0"/>
                </a:rPr>
                <a:t>4</a:t>
              </a:r>
              <a:endParaRPr kumimoji="0" lang="zh-CN" altLang="en-US" sz="4400" b="0" i="0" u="none" strike="noStrike" kern="1200" cap="none" spc="0" normalizeH="0" baseline="0" noProof="0" dirty="0">
                <a:ln>
                  <a:noFill/>
                </a:ln>
                <a:effectLst/>
                <a:uLnTx/>
                <a:uFillTx/>
                <a:latin typeface="+mn-ea"/>
                <a:cs typeface="+mn-cs"/>
                <a:sym typeface="Segoe UI" panose="020B0502040204020203" pitchFamily="34" charset="0"/>
              </a:endParaRPr>
            </a:p>
          </p:txBody>
        </p:sp>
        <p:sp>
          <p:nvSpPr>
            <p:cNvPr id="24" name="文本框 23">
              <a:extLst>
                <a:ext uri="{FF2B5EF4-FFF2-40B4-BE49-F238E27FC236}">
                  <a16:creationId xmlns:a16="http://schemas.microsoft.com/office/drawing/2014/main" id="{4CB3079D-E4B0-F1D9-D0E3-4C5D93269A83}"/>
                </a:ext>
              </a:extLst>
            </p:cNvPr>
            <p:cNvSpPr txBox="1"/>
            <p:nvPr/>
          </p:nvSpPr>
          <p:spPr>
            <a:xfrm>
              <a:off x="493163" y="2276026"/>
              <a:ext cx="77142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effectLst/>
                  <a:uLnTx/>
                  <a:uFillTx/>
                  <a:latin typeface="+mn-ea"/>
                  <a:cs typeface="+mn-cs"/>
                  <a:sym typeface="Segoe UI Light" panose="020B0502040204020203" pitchFamily="34" charset="0"/>
                </a:rPr>
                <a:t>2010</a:t>
              </a:r>
              <a:endParaRPr kumimoji="0" lang="zh-CN" altLang="en-US" b="0" i="0" u="none" strike="noStrike" kern="1200" cap="none" spc="0" normalizeH="0" baseline="0" noProof="0" dirty="0">
                <a:ln>
                  <a:noFill/>
                </a:ln>
                <a:effectLst/>
                <a:uLnTx/>
                <a:uFillTx/>
                <a:latin typeface="+mn-ea"/>
                <a:cs typeface="+mn-cs"/>
                <a:sym typeface="Segoe UI Light" panose="020B0502040204020203" pitchFamily="34" charset="0"/>
              </a:endParaRPr>
            </a:p>
          </p:txBody>
        </p:sp>
        <p:sp>
          <p:nvSpPr>
            <p:cNvPr id="25" name="文本框 24">
              <a:extLst>
                <a:ext uri="{FF2B5EF4-FFF2-40B4-BE49-F238E27FC236}">
                  <a16:creationId xmlns:a16="http://schemas.microsoft.com/office/drawing/2014/main" id="{618E7AF7-F09A-CD7F-5534-3B4ED391A010}"/>
                </a:ext>
              </a:extLst>
            </p:cNvPr>
            <p:cNvSpPr txBox="1"/>
            <p:nvPr/>
          </p:nvSpPr>
          <p:spPr>
            <a:xfrm>
              <a:off x="1253629" y="1817761"/>
              <a:ext cx="138786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mj-ea"/>
                  <a:ea typeface="+mj-ea"/>
                  <a:sym typeface="思源黑体 CN Normal" panose="020B0400000000000000" pitchFamily="34" charset="-122"/>
                </a:rPr>
                <a:t>项目进展</a:t>
              </a:r>
              <a:r>
                <a:rPr lang="en-US" altLang="zh-CN" dirty="0">
                  <a:latin typeface="+mj-ea"/>
                  <a:ea typeface="+mj-ea"/>
                  <a:sym typeface="思源黑体 CN Normal" panose="020B0400000000000000" pitchFamily="34" charset="-122"/>
                </a:rPr>
                <a:t>1</a:t>
              </a:r>
              <a:endParaRPr kumimoji="0" lang="zh-CN" altLang="en-US" sz="1800" b="0" i="0" u="none" strike="noStrike" kern="1200" cap="none" spc="0" normalizeH="0" baseline="0" noProof="0" dirty="0">
                <a:ln>
                  <a:noFill/>
                </a:ln>
                <a:effectLst/>
                <a:uLnTx/>
                <a:uFillTx/>
                <a:latin typeface="+mj-ea"/>
                <a:ea typeface="+mj-ea"/>
                <a:cs typeface="+mn-cs"/>
                <a:sym typeface="思源黑体 CN Normal" panose="020B0400000000000000" pitchFamily="34" charset="-122"/>
              </a:endParaRPr>
            </a:p>
          </p:txBody>
        </p:sp>
        <p:sp>
          <p:nvSpPr>
            <p:cNvPr id="26" name="文本框 25">
              <a:extLst>
                <a:ext uri="{FF2B5EF4-FFF2-40B4-BE49-F238E27FC236}">
                  <a16:creationId xmlns:a16="http://schemas.microsoft.com/office/drawing/2014/main" id="{A48B4844-C1E1-77F0-7103-CD012333716B}"/>
                </a:ext>
              </a:extLst>
            </p:cNvPr>
            <p:cNvSpPr txBox="1"/>
            <p:nvPr/>
          </p:nvSpPr>
          <p:spPr>
            <a:xfrm>
              <a:off x="1256287" y="2161740"/>
              <a:ext cx="1353634" cy="524824"/>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mn-ea"/>
                  <a:cs typeface="+mn-cs"/>
                  <a:sym typeface="思源黑体 CN Light" panose="020B0300000000000000" pitchFamily="34" charset="-122"/>
                </a:rPr>
                <a:t>单击此处替换内容。</a:t>
              </a:r>
            </a:p>
          </p:txBody>
        </p:sp>
        <p:cxnSp>
          <p:nvCxnSpPr>
            <p:cNvPr id="40" name="直接连接符 39">
              <a:extLst>
                <a:ext uri="{FF2B5EF4-FFF2-40B4-BE49-F238E27FC236}">
                  <a16:creationId xmlns:a16="http://schemas.microsoft.com/office/drawing/2014/main" id="{269720E8-FE80-1506-8320-1EC992C953F8}"/>
                </a:ext>
              </a:extLst>
            </p:cNvPr>
            <p:cNvCxnSpPr>
              <a:cxnSpLocks/>
              <a:stCxn id="8" idx="0"/>
              <a:endCxn id="21" idx="2"/>
            </p:cNvCxnSpPr>
            <p:nvPr/>
          </p:nvCxnSpPr>
          <p:spPr>
            <a:xfrm flipV="1">
              <a:off x="1623618" y="2831059"/>
              <a:ext cx="5922" cy="874456"/>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grpSp>
        <p:nvGrpSpPr>
          <p:cNvPr id="78" name="组合 77">
            <a:extLst>
              <a:ext uri="{FF2B5EF4-FFF2-40B4-BE49-F238E27FC236}">
                <a16:creationId xmlns:a16="http://schemas.microsoft.com/office/drawing/2014/main" id="{A7CE4865-B951-C902-6622-498D2CF8CA8C}"/>
              </a:ext>
            </a:extLst>
          </p:cNvPr>
          <p:cNvGrpSpPr/>
          <p:nvPr/>
        </p:nvGrpSpPr>
        <p:grpSpPr>
          <a:xfrm>
            <a:off x="3252657" y="1669242"/>
            <a:ext cx="2843343" cy="2272015"/>
            <a:chOff x="3252657" y="1669242"/>
            <a:chExt cx="2843343" cy="2272015"/>
          </a:xfrm>
        </p:grpSpPr>
        <p:grpSp>
          <p:nvGrpSpPr>
            <p:cNvPr id="15" name="组合 14">
              <a:extLst>
                <a:ext uri="{FF2B5EF4-FFF2-40B4-BE49-F238E27FC236}">
                  <a16:creationId xmlns:a16="http://schemas.microsoft.com/office/drawing/2014/main" id="{9C2355A2-A4F1-4661-E3F7-F8B4C36A19A3}"/>
                </a:ext>
              </a:extLst>
            </p:cNvPr>
            <p:cNvGrpSpPr/>
            <p:nvPr/>
          </p:nvGrpSpPr>
          <p:grpSpPr>
            <a:xfrm>
              <a:off x="4505859" y="3705515"/>
              <a:ext cx="235742" cy="235742"/>
              <a:chOff x="2609850" y="3429000"/>
              <a:chExt cx="358136" cy="358136"/>
            </a:xfrm>
            <a:effectLst>
              <a:outerShdw blurRad="63500" sx="101000" sy="101000" algn="ctr" rotWithShape="0">
                <a:prstClr val="black">
                  <a:alpha val="30000"/>
                </a:prstClr>
              </a:outerShdw>
            </a:effectLst>
          </p:grpSpPr>
          <p:sp>
            <p:nvSpPr>
              <p:cNvPr id="16" name="椭圆 15">
                <a:extLst>
                  <a:ext uri="{FF2B5EF4-FFF2-40B4-BE49-F238E27FC236}">
                    <a16:creationId xmlns:a16="http://schemas.microsoft.com/office/drawing/2014/main" id="{19F0A3FE-CF6F-08D6-CE24-E2B9B131B22E}"/>
                  </a:ext>
                </a:extLst>
              </p:cNvPr>
              <p:cNvSpPr/>
              <p:nvPr/>
            </p:nvSpPr>
            <p:spPr>
              <a:xfrm>
                <a:off x="2609850" y="3429000"/>
                <a:ext cx="358136" cy="3581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mn-ea"/>
                  <a:cs typeface="+mn-cs"/>
                </a:endParaRPr>
              </a:p>
            </p:txBody>
          </p:sp>
          <p:sp>
            <p:nvSpPr>
              <p:cNvPr id="17" name="椭圆 16">
                <a:extLst>
                  <a:ext uri="{FF2B5EF4-FFF2-40B4-BE49-F238E27FC236}">
                    <a16:creationId xmlns:a16="http://schemas.microsoft.com/office/drawing/2014/main" id="{6A29C340-C1A7-4117-2654-25D967E32C48}"/>
                  </a:ext>
                </a:extLst>
              </p:cNvPr>
              <p:cNvSpPr/>
              <p:nvPr/>
            </p:nvSpPr>
            <p:spPr>
              <a:xfrm>
                <a:off x="2690333" y="3509483"/>
                <a:ext cx="197170" cy="197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mn-ea"/>
                  <a:cs typeface="+mn-cs"/>
                </a:endParaRPr>
              </a:p>
            </p:txBody>
          </p:sp>
        </p:grpSp>
        <p:sp>
          <p:nvSpPr>
            <p:cNvPr id="27" name="矩形 26">
              <a:extLst>
                <a:ext uri="{FF2B5EF4-FFF2-40B4-BE49-F238E27FC236}">
                  <a16:creationId xmlns:a16="http://schemas.microsoft.com/office/drawing/2014/main" id="{85BBAA7A-6F47-3501-7AC6-7470255C4DD2}"/>
                </a:ext>
              </a:extLst>
            </p:cNvPr>
            <p:cNvSpPr/>
            <p:nvPr/>
          </p:nvSpPr>
          <p:spPr>
            <a:xfrm>
              <a:off x="3286664" y="1669242"/>
              <a:ext cx="2809336" cy="11618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solidFill>
                <a:effectLst/>
                <a:uLnTx/>
                <a:uFillTx/>
                <a:latin typeface="+mn-ea"/>
                <a:cs typeface="+mn-cs"/>
              </a:endParaRPr>
            </a:p>
          </p:txBody>
        </p:sp>
        <p:cxnSp>
          <p:nvCxnSpPr>
            <p:cNvPr id="28" name="直接连接符 27">
              <a:extLst>
                <a:ext uri="{FF2B5EF4-FFF2-40B4-BE49-F238E27FC236}">
                  <a16:creationId xmlns:a16="http://schemas.microsoft.com/office/drawing/2014/main" id="{D8D88A89-C050-FCED-FC6E-10AFC5E96472}"/>
                </a:ext>
              </a:extLst>
            </p:cNvPr>
            <p:cNvCxnSpPr>
              <a:cxnSpLocks/>
            </p:cNvCxnSpPr>
            <p:nvPr/>
          </p:nvCxnSpPr>
          <p:spPr>
            <a:xfrm>
              <a:off x="4001062" y="1881188"/>
              <a:ext cx="0" cy="71913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94742322-C4CD-25E4-1A89-6F1460FB4A68}"/>
                </a:ext>
              </a:extLst>
            </p:cNvPr>
            <p:cNvSpPr txBox="1"/>
            <p:nvPr/>
          </p:nvSpPr>
          <p:spPr>
            <a:xfrm>
              <a:off x="3429500" y="1731531"/>
              <a:ext cx="472437"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effectLst/>
                  <a:uLnTx/>
                  <a:uFillTx/>
                  <a:latin typeface="+mn-ea"/>
                  <a:cs typeface="+mn-cs"/>
                  <a:sym typeface="Segoe UI" panose="020B0502040204020203" pitchFamily="34" charset="0"/>
                </a:rPr>
                <a:t>9</a:t>
              </a:r>
              <a:endParaRPr kumimoji="0" lang="zh-CN" altLang="en-US" sz="4400" b="0" i="0" u="none" strike="noStrike" kern="1200" cap="none" spc="0" normalizeH="0" baseline="0" noProof="0" dirty="0">
                <a:ln>
                  <a:noFill/>
                </a:ln>
                <a:effectLst/>
                <a:uLnTx/>
                <a:uFillTx/>
                <a:latin typeface="+mn-ea"/>
                <a:cs typeface="+mn-cs"/>
                <a:sym typeface="Segoe UI" panose="020B0502040204020203" pitchFamily="34" charset="0"/>
              </a:endParaRPr>
            </a:p>
          </p:txBody>
        </p:sp>
        <p:sp>
          <p:nvSpPr>
            <p:cNvPr id="30" name="文本框 29">
              <a:extLst>
                <a:ext uri="{FF2B5EF4-FFF2-40B4-BE49-F238E27FC236}">
                  <a16:creationId xmlns:a16="http://schemas.microsoft.com/office/drawing/2014/main" id="{FCC97371-6570-DFDB-914C-941579C89EB0}"/>
                </a:ext>
              </a:extLst>
            </p:cNvPr>
            <p:cNvSpPr txBox="1"/>
            <p:nvPr/>
          </p:nvSpPr>
          <p:spPr>
            <a:xfrm>
              <a:off x="3252657" y="2276026"/>
              <a:ext cx="77212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effectLst/>
                  <a:uLnTx/>
                  <a:uFillTx/>
                  <a:latin typeface="+mn-ea"/>
                  <a:cs typeface="+mn-cs"/>
                  <a:sym typeface="Segoe UI Light" panose="020B0502040204020203" pitchFamily="34" charset="0"/>
                </a:rPr>
                <a:t>2015</a:t>
              </a:r>
              <a:endParaRPr kumimoji="0" lang="zh-CN" altLang="en-US" sz="1800" b="0" i="0" u="none" strike="noStrike" kern="1200" cap="none" spc="0" normalizeH="0" baseline="0" noProof="0" dirty="0">
                <a:ln>
                  <a:noFill/>
                </a:ln>
                <a:effectLst/>
                <a:uLnTx/>
                <a:uFillTx/>
                <a:latin typeface="+mn-ea"/>
                <a:cs typeface="+mn-cs"/>
                <a:sym typeface="Segoe UI Light" panose="020B0502040204020203" pitchFamily="34" charset="0"/>
              </a:endParaRPr>
            </a:p>
          </p:txBody>
        </p:sp>
        <p:sp>
          <p:nvSpPr>
            <p:cNvPr id="31" name="文本框 30">
              <a:extLst>
                <a:ext uri="{FF2B5EF4-FFF2-40B4-BE49-F238E27FC236}">
                  <a16:creationId xmlns:a16="http://schemas.microsoft.com/office/drawing/2014/main" id="{80EE59C6-CC33-3455-6058-2D01C4C33865}"/>
                </a:ext>
              </a:extLst>
            </p:cNvPr>
            <p:cNvSpPr txBox="1"/>
            <p:nvPr/>
          </p:nvSpPr>
          <p:spPr>
            <a:xfrm>
              <a:off x="4042644" y="1817761"/>
              <a:ext cx="190317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mj-ea"/>
                  <a:ea typeface="+mj-ea"/>
                  <a:sym typeface="思源黑体 CN Normal" panose="020B0400000000000000" pitchFamily="34" charset="-122"/>
                </a:rPr>
                <a:t>项目进展</a:t>
              </a:r>
              <a:r>
                <a:rPr lang="en-US" altLang="zh-CN" dirty="0">
                  <a:latin typeface="+mj-ea"/>
                  <a:ea typeface="+mj-ea"/>
                  <a:sym typeface="思源黑体 CN Normal" panose="020B0400000000000000" pitchFamily="34" charset="-122"/>
                </a:rPr>
                <a:t>3</a:t>
              </a:r>
              <a:endParaRPr kumimoji="0" lang="zh-CN" altLang="en-US" sz="1800" b="0" i="0" u="none" strike="noStrike" kern="1200" cap="none" spc="0" normalizeH="0" baseline="0" noProof="0" dirty="0">
                <a:ln>
                  <a:noFill/>
                </a:ln>
                <a:effectLst/>
                <a:uLnTx/>
                <a:uFillTx/>
                <a:latin typeface="+mj-ea"/>
                <a:ea typeface="+mj-ea"/>
                <a:cs typeface="+mn-cs"/>
                <a:sym typeface="思源黑体 CN Normal" panose="020B0400000000000000" pitchFamily="34" charset="-122"/>
              </a:endParaRPr>
            </a:p>
          </p:txBody>
        </p:sp>
        <p:sp>
          <p:nvSpPr>
            <p:cNvPr id="32" name="文本框 31">
              <a:extLst>
                <a:ext uri="{FF2B5EF4-FFF2-40B4-BE49-F238E27FC236}">
                  <a16:creationId xmlns:a16="http://schemas.microsoft.com/office/drawing/2014/main" id="{06E2679D-5F5A-4693-2E07-FC8AEE4CC272}"/>
                </a:ext>
              </a:extLst>
            </p:cNvPr>
            <p:cNvSpPr txBox="1"/>
            <p:nvPr/>
          </p:nvSpPr>
          <p:spPr>
            <a:xfrm>
              <a:off x="4039255" y="2161740"/>
              <a:ext cx="1887222" cy="557140"/>
            </a:xfrm>
            <a:prstGeom prst="rect">
              <a:avLst/>
            </a:prstGeom>
            <a:noFill/>
          </p:spPr>
          <p:txBody>
            <a:bodyPr wrap="square" rtlCol="0">
              <a:spAutoFit/>
            </a:bodyPr>
            <a:lstStyle/>
            <a:p>
              <a:pPr algn="just">
                <a:lnSpc>
                  <a:spcPct val="130000"/>
                </a:lnSpc>
              </a:pPr>
              <a:r>
                <a:rPr lang="zh-CN" altLang="en-US" sz="1200" dirty="0">
                  <a:latin typeface="+mn-ea"/>
                </a:rPr>
                <a:t>单击此处替换内容。单击此处替换内容。</a:t>
              </a:r>
            </a:p>
          </p:txBody>
        </p:sp>
        <p:cxnSp>
          <p:nvCxnSpPr>
            <p:cNvPr id="41" name="直接连接符 40">
              <a:extLst>
                <a:ext uri="{FF2B5EF4-FFF2-40B4-BE49-F238E27FC236}">
                  <a16:creationId xmlns:a16="http://schemas.microsoft.com/office/drawing/2014/main" id="{423D32CF-6D39-FCD1-4CB5-7043201FC31F}"/>
                </a:ext>
              </a:extLst>
            </p:cNvPr>
            <p:cNvCxnSpPr>
              <a:cxnSpLocks/>
            </p:cNvCxnSpPr>
            <p:nvPr/>
          </p:nvCxnSpPr>
          <p:spPr>
            <a:xfrm flipV="1">
              <a:off x="4612113" y="2835759"/>
              <a:ext cx="0" cy="869756"/>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grpSp>
        <p:nvGrpSpPr>
          <p:cNvPr id="79" name="组合 78">
            <a:extLst>
              <a:ext uri="{FF2B5EF4-FFF2-40B4-BE49-F238E27FC236}">
                <a16:creationId xmlns:a16="http://schemas.microsoft.com/office/drawing/2014/main" id="{687EC323-BA2C-5F4B-C82B-DEDA9548C4F4}"/>
              </a:ext>
            </a:extLst>
          </p:cNvPr>
          <p:cNvGrpSpPr/>
          <p:nvPr/>
        </p:nvGrpSpPr>
        <p:grpSpPr>
          <a:xfrm>
            <a:off x="6186857" y="1669242"/>
            <a:ext cx="3136128" cy="4303589"/>
            <a:chOff x="6186857" y="1669242"/>
            <a:chExt cx="3136128" cy="4303589"/>
          </a:xfrm>
        </p:grpSpPr>
        <p:sp>
          <p:nvSpPr>
            <p:cNvPr id="33" name="矩形 32">
              <a:extLst>
                <a:ext uri="{FF2B5EF4-FFF2-40B4-BE49-F238E27FC236}">
                  <a16:creationId xmlns:a16="http://schemas.microsoft.com/office/drawing/2014/main" id="{C033AE0C-28E2-5862-A1F6-345820AC5501}"/>
                </a:ext>
              </a:extLst>
            </p:cNvPr>
            <p:cNvSpPr/>
            <p:nvPr/>
          </p:nvSpPr>
          <p:spPr>
            <a:xfrm>
              <a:off x="6587179" y="1669242"/>
              <a:ext cx="2724419" cy="11618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solidFill>
                <a:effectLst/>
                <a:uLnTx/>
                <a:uFillTx/>
                <a:latin typeface="+mn-ea"/>
                <a:cs typeface="+mn-cs"/>
              </a:endParaRPr>
            </a:p>
          </p:txBody>
        </p:sp>
        <p:cxnSp>
          <p:nvCxnSpPr>
            <p:cNvPr id="34" name="直接连接符 33">
              <a:extLst>
                <a:ext uri="{FF2B5EF4-FFF2-40B4-BE49-F238E27FC236}">
                  <a16:creationId xmlns:a16="http://schemas.microsoft.com/office/drawing/2014/main" id="{AE494570-7606-24B3-8B56-9D379BDDC807}"/>
                </a:ext>
              </a:extLst>
            </p:cNvPr>
            <p:cNvCxnSpPr>
              <a:cxnSpLocks/>
            </p:cNvCxnSpPr>
            <p:nvPr/>
          </p:nvCxnSpPr>
          <p:spPr>
            <a:xfrm>
              <a:off x="7366145" y="1881188"/>
              <a:ext cx="0" cy="71913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AF30D4B2-172A-806D-B0D8-B51C19ED3642}"/>
                </a:ext>
              </a:extLst>
            </p:cNvPr>
            <p:cNvSpPr txBox="1"/>
            <p:nvPr/>
          </p:nvSpPr>
          <p:spPr>
            <a:xfrm>
              <a:off x="6598566" y="1746771"/>
              <a:ext cx="90950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effectLst/>
                  <a:uLnTx/>
                  <a:uFillTx/>
                  <a:latin typeface="+mn-ea"/>
                  <a:cs typeface="+mn-cs"/>
                  <a:sym typeface="Segoe UI" panose="020B0502040204020203" pitchFamily="34" charset="0"/>
                </a:rPr>
                <a:t>12</a:t>
              </a:r>
              <a:endParaRPr kumimoji="0" lang="zh-CN" altLang="en-US" sz="4400" b="0" i="0" u="none" strike="noStrike" kern="1200" cap="none" spc="0" normalizeH="0" baseline="0" noProof="0" dirty="0">
                <a:ln>
                  <a:noFill/>
                </a:ln>
                <a:effectLst/>
                <a:uLnTx/>
                <a:uFillTx/>
                <a:latin typeface="+mn-ea"/>
                <a:cs typeface="+mn-cs"/>
                <a:sym typeface="Segoe UI" panose="020B0502040204020203" pitchFamily="34" charset="0"/>
              </a:endParaRPr>
            </a:p>
          </p:txBody>
        </p:sp>
        <p:sp>
          <p:nvSpPr>
            <p:cNvPr id="37" name="文本框 36">
              <a:extLst>
                <a:ext uri="{FF2B5EF4-FFF2-40B4-BE49-F238E27FC236}">
                  <a16:creationId xmlns:a16="http://schemas.microsoft.com/office/drawing/2014/main" id="{F2FC4E35-7D40-5C6F-ECBA-E04AE1EA35D6}"/>
                </a:ext>
              </a:extLst>
            </p:cNvPr>
            <p:cNvSpPr txBox="1"/>
            <p:nvPr/>
          </p:nvSpPr>
          <p:spPr>
            <a:xfrm>
              <a:off x="6598567" y="2295140"/>
              <a:ext cx="73542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effectLst/>
                  <a:uLnTx/>
                  <a:uFillTx/>
                  <a:latin typeface="+mn-ea"/>
                  <a:cs typeface="+mn-cs"/>
                  <a:sym typeface="Segoe UI Light" panose="020B0502040204020203" pitchFamily="34" charset="0"/>
                </a:rPr>
                <a:t>2021</a:t>
              </a:r>
              <a:endParaRPr kumimoji="0" lang="zh-CN" altLang="en-US" sz="1800" b="0" i="0" u="none" strike="noStrike" kern="1200" cap="none" spc="0" normalizeH="0" baseline="0" noProof="0" dirty="0">
                <a:ln>
                  <a:noFill/>
                </a:ln>
                <a:effectLst/>
                <a:uLnTx/>
                <a:uFillTx/>
                <a:latin typeface="+mn-ea"/>
                <a:cs typeface="+mn-cs"/>
                <a:sym typeface="Segoe UI Light" panose="020B0502040204020203" pitchFamily="34" charset="0"/>
              </a:endParaRPr>
            </a:p>
          </p:txBody>
        </p:sp>
        <p:sp>
          <p:nvSpPr>
            <p:cNvPr id="38" name="文本框 37">
              <a:extLst>
                <a:ext uri="{FF2B5EF4-FFF2-40B4-BE49-F238E27FC236}">
                  <a16:creationId xmlns:a16="http://schemas.microsoft.com/office/drawing/2014/main" id="{FDBEBFD5-C343-3632-D5C7-14E3BE234E62}"/>
                </a:ext>
              </a:extLst>
            </p:cNvPr>
            <p:cNvSpPr txBox="1"/>
            <p:nvPr/>
          </p:nvSpPr>
          <p:spPr>
            <a:xfrm>
              <a:off x="7395641" y="1808716"/>
              <a:ext cx="163699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mj-ea"/>
                  <a:ea typeface="+mj-ea"/>
                  <a:sym typeface="思源黑体 CN Normal" panose="020B0400000000000000" pitchFamily="34" charset="-122"/>
                </a:rPr>
                <a:t>项目进展</a:t>
              </a:r>
              <a:r>
                <a:rPr lang="en-US" altLang="zh-CN" dirty="0">
                  <a:latin typeface="+mj-ea"/>
                  <a:ea typeface="+mj-ea"/>
                  <a:sym typeface="思源黑体 CN Normal" panose="020B0400000000000000" pitchFamily="34" charset="-122"/>
                </a:rPr>
                <a:t>4</a:t>
              </a:r>
              <a:endParaRPr kumimoji="0" lang="zh-CN" altLang="en-US" sz="1800" b="0" i="0" u="none" strike="noStrike" kern="1200" cap="none" spc="0" normalizeH="0" baseline="0" noProof="0" dirty="0">
                <a:ln>
                  <a:noFill/>
                </a:ln>
                <a:effectLst/>
                <a:uLnTx/>
                <a:uFillTx/>
                <a:latin typeface="+mj-ea"/>
                <a:ea typeface="+mj-ea"/>
                <a:cs typeface="+mn-cs"/>
                <a:sym typeface="思源黑体 CN Normal" panose="020B0400000000000000" pitchFamily="34" charset="-122"/>
              </a:endParaRPr>
            </a:p>
          </p:txBody>
        </p:sp>
        <p:sp>
          <p:nvSpPr>
            <p:cNvPr id="39" name="文本框 38">
              <a:extLst>
                <a:ext uri="{FF2B5EF4-FFF2-40B4-BE49-F238E27FC236}">
                  <a16:creationId xmlns:a16="http://schemas.microsoft.com/office/drawing/2014/main" id="{1C6B6BAB-AE04-7D2E-C69C-ED84571F90C8}"/>
                </a:ext>
              </a:extLst>
            </p:cNvPr>
            <p:cNvSpPr txBox="1"/>
            <p:nvPr/>
          </p:nvSpPr>
          <p:spPr>
            <a:xfrm>
              <a:off x="7398298" y="2163074"/>
              <a:ext cx="1924687" cy="557140"/>
            </a:xfrm>
            <a:prstGeom prst="rect">
              <a:avLst/>
            </a:prstGeom>
            <a:noFill/>
          </p:spPr>
          <p:txBody>
            <a:bodyPr wrap="square" rtlCol="0">
              <a:spAutoFit/>
            </a:bodyPr>
            <a:lstStyle/>
            <a:p>
              <a:pPr algn="just">
                <a:lnSpc>
                  <a:spcPct val="130000"/>
                </a:lnSpc>
              </a:pPr>
              <a:r>
                <a:rPr lang="zh-CN" altLang="en-US" sz="1200" dirty="0">
                  <a:latin typeface="+mn-ea"/>
                </a:rPr>
                <a:t>单击此处替换内容。单击此处替换内容。</a:t>
              </a:r>
            </a:p>
          </p:txBody>
        </p:sp>
        <p:cxnSp>
          <p:nvCxnSpPr>
            <p:cNvPr id="43" name="直接连接符 42">
              <a:extLst>
                <a:ext uri="{FF2B5EF4-FFF2-40B4-BE49-F238E27FC236}">
                  <a16:creationId xmlns:a16="http://schemas.microsoft.com/office/drawing/2014/main" id="{1F8728DA-0E4E-E39C-82E1-5E8348BCC0D4}"/>
                </a:ext>
              </a:extLst>
            </p:cNvPr>
            <p:cNvCxnSpPr>
              <a:cxnSpLocks/>
            </p:cNvCxnSpPr>
            <p:nvPr/>
          </p:nvCxnSpPr>
          <p:spPr>
            <a:xfrm flipV="1">
              <a:off x="7007944" y="2824887"/>
              <a:ext cx="0" cy="880628"/>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41DF0991-46C6-1148-A3C6-56A12A31B950}"/>
                </a:ext>
              </a:extLst>
            </p:cNvPr>
            <p:cNvCxnSpPr>
              <a:cxnSpLocks/>
            </p:cNvCxnSpPr>
            <p:nvPr/>
          </p:nvCxnSpPr>
          <p:spPr>
            <a:xfrm flipV="1">
              <a:off x="7005060" y="3941258"/>
              <a:ext cx="0" cy="869756"/>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52" name="矩形 51">
              <a:extLst>
                <a:ext uri="{FF2B5EF4-FFF2-40B4-BE49-F238E27FC236}">
                  <a16:creationId xmlns:a16="http://schemas.microsoft.com/office/drawing/2014/main" id="{39245C44-C753-5D94-3E2C-3093D39B498F}"/>
                </a:ext>
              </a:extLst>
            </p:cNvPr>
            <p:cNvSpPr/>
            <p:nvPr/>
          </p:nvSpPr>
          <p:spPr>
            <a:xfrm>
              <a:off x="6186857" y="4811014"/>
              <a:ext cx="3122737" cy="11618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mn-ea"/>
                <a:cs typeface="+mn-cs"/>
              </a:endParaRPr>
            </a:p>
          </p:txBody>
        </p:sp>
        <p:cxnSp>
          <p:nvCxnSpPr>
            <p:cNvPr id="53" name="直接连接符 52">
              <a:extLst>
                <a:ext uri="{FF2B5EF4-FFF2-40B4-BE49-F238E27FC236}">
                  <a16:creationId xmlns:a16="http://schemas.microsoft.com/office/drawing/2014/main" id="{B3B5FF72-F26D-2C18-0635-FC25DCEC7715}"/>
                </a:ext>
              </a:extLst>
            </p:cNvPr>
            <p:cNvCxnSpPr>
              <a:cxnSpLocks/>
            </p:cNvCxnSpPr>
            <p:nvPr/>
          </p:nvCxnSpPr>
          <p:spPr>
            <a:xfrm>
              <a:off x="7002619" y="5052219"/>
              <a:ext cx="0" cy="723084"/>
            </a:xfrm>
            <a:prstGeom prst="line">
              <a:avLst/>
            </a:prstGeom>
            <a:ln>
              <a:solidFill>
                <a:srgbClr val="434343"/>
              </a:solidFill>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a16="http://schemas.microsoft.com/office/drawing/2014/main" id="{AFEE9EFF-5024-D10F-24C2-6E0D4CBC72BF}"/>
                </a:ext>
              </a:extLst>
            </p:cNvPr>
            <p:cNvSpPr txBox="1"/>
            <p:nvPr/>
          </p:nvSpPr>
          <p:spPr>
            <a:xfrm>
              <a:off x="6218123" y="4908421"/>
              <a:ext cx="797074"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effectLst/>
                  <a:uLnTx/>
                  <a:uFillTx/>
                  <a:latin typeface="+mn-ea"/>
                  <a:cs typeface="+mn-cs"/>
                  <a:sym typeface="Segoe UI" panose="020B0502040204020203" pitchFamily="34" charset="0"/>
                </a:rPr>
                <a:t>12</a:t>
              </a:r>
              <a:endParaRPr kumimoji="0" lang="zh-CN" altLang="en-US" sz="4400" b="0" i="0" u="none" strike="noStrike" kern="1200" cap="none" spc="0" normalizeH="0" baseline="0" noProof="0" dirty="0">
                <a:ln>
                  <a:noFill/>
                </a:ln>
                <a:effectLst/>
                <a:uLnTx/>
                <a:uFillTx/>
                <a:latin typeface="+mn-ea"/>
                <a:cs typeface="+mn-cs"/>
                <a:sym typeface="Segoe UI" panose="020B0502040204020203" pitchFamily="34" charset="0"/>
              </a:endParaRPr>
            </a:p>
          </p:txBody>
        </p:sp>
        <p:sp>
          <p:nvSpPr>
            <p:cNvPr id="55" name="文本框 54">
              <a:extLst>
                <a:ext uri="{FF2B5EF4-FFF2-40B4-BE49-F238E27FC236}">
                  <a16:creationId xmlns:a16="http://schemas.microsoft.com/office/drawing/2014/main" id="{88E95116-3516-3B29-D30D-BE6BD4C8DB4D}"/>
                </a:ext>
              </a:extLst>
            </p:cNvPr>
            <p:cNvSpPr txBox="1"/>
            <p:nvPr/>
          </p:nvSpPr>
          <p:spPr>
            <a:xfrm>
              <a:off x="6245946" y="5473236"/>
              <a:ext cx="75091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effectLst/>
                  <a:uLnTx/>
                  <a:uFillTx/>
                  <a:latin typeface="+mn-ea"/>
                  <a:cs typeface="+mn-cs"/>
                  <a:sym typeface="Segoe UI Light" panose="020B0502040204020203" pitchFamily="34" charset="0"/>
                </a:rPr>
                <a:t>2021</a:t>
              </a:r>
              <a:endParaRPr kumimoji="0" lang="zh-CN" altLang="en-US" sz="1800" b="0" i="0" u="none" strike="noStrike" kern="1200" cap="none" spc="0" normalizeH="0" baseline="0" noProof="0" dirty="0">
                <a:ln>
                  <a:noFill/>
                </a:ln>
                <a:effectLst/>
                <a:uLnTx/>
                <a:uFillTx/>
                <a:latin typeface="+mn-ea"/>
                <a:cs typeface="+mn-cs"/>
                <a:sym typeface="Segoe UI Light" panose="020B0502040204020203" pitchFamily="34" charset="0"/>
              </a:endParaRPr>
            </a:p>
          </p:txBody>
        </p:sp>
        <p:sp>
          <p:nvSpPr>
            <p:cNvPr id="56" name="文本框 55">
              <a:extLst>
                <a:ext uri="{FF2B5EF4-FFF2-40B4-BE49-F238E27FC236}">
                  <a16:creationId xmlns:a16="http://schemas.microsoft.com/office/drawing/2014/main" id="{542CB57B-9797-E7D6-C067-C2FCB358ED70}"/>
                </a:ext>
              </a:extLst>
            </p:cNvPr>
            <p:cNvSpPr txBox="1"/>
            <p:nvPr/>
          </p:nvSpPr>
          <p:spPr>
            <a:xfrm>
              <a:off x="7015196" y="4979390"/>
              <a:ext cx="203336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mj-ea"/>
                  <a:ea typeface="+mj-ea"/>
                  <a:sym typeface="思源黑体 CN Normal" panose="020B0400000000000000" pitchFamily="34" charset="-122"/>
                </a:rPr>
                <a:t>项目进展</a:t>
              </a:r>
              <a:r>
                <a:rPr lang="en-US" altLang="zh-CN" dirty="0">
                  <a:latin typeface="+mj-ea"/>
                  <a:ea typeface="+mj-ea"/>
                  <a:sym typeface="思源黑体 CN Normal" panose="020B0400000000000000" pitchFamily="34" charset="-122"/>
                </a:rPr>
                <a:t>5</a:t>
              </a:r>
              <a:endParaRPr kumimoji="0" lang="zh-CN" altLang="en-US" sz="1800" b="0" i="0" u="none" strike="noStrike" kern="1200" cap="none" spc="0" normalizeH="0" baseline="0" noProof="0" dirty="0">
                <a:ln>
                  <a:noFill/>
                </a:ln>
                <a:effectLst/>
                <a:uLnTx/>
                <a:uFillTx/>
                <a:latin typeface="+mj-ea"/>
                <a:ea typeface="+mj-ea"/>
                <a:cs typeface="+mn-cs"/>
                <a:sym typeface="思源黑体 CN Normal" panose="020B0400000000000000" pitchFamily="34" charset="-122"/>
              </a:endParaRPr>
            </a:p>
          </p:txBody>
        </p:sp>
        <p:sp>
          <p:nvSpPr>
            <p:cNvPr id="57" name="文本框 56">
              <a:extLst>
                <a:ext uri="{FF2B5EF4-FFF2-40B4-BE49-F238E27FC236}">
                  <a16:creationId xmlns:a16="http://schemas.microsoft.com/office/drawing/2014/main" id="{E2368213-C07D-052F-BFB1-6774B7454348}"/>
                </a:ext>
              </a:extLst>
            </p:cNvPr>
            <p:cNvSpPr txBox="1"/>
            <p:nvPr/>
          </p:nvSpPr>
          <p:spPr>
            <a:xfrm>
              <a:off x="7017854" y="5316057"/>
              <a:ext cx="2210917" cy="557140"/>
            </a:xfrm>
            <a:prstGeom prst="rect">
              <a:avLst/>
            </a:prstGeom>
            <a:noFill/>
          </p:spPr>
          <p:txBody>
            <a:bodyPr wrap="square" rtlCol="0">
              <a:spAutoFit/>
            </a:bodyPr>
            <a:lstStyle/>
            <a:p>
              <a:pPr algn="just">
                <a:lnSpc>
                  <a:spcPct val="130000"/>
                </a:lnSpc>
              </a:pPr>
              <a:r>
                <a:rPr lang="zh-CN" altLang="en-US" sz="1200" dirty="0">
                  <a:latin typeface="+mn-ea"/>
                </a:rPr>
                <a:t>单击此处替换内容。单击此处替换内容。</a:t>
              </a:r>
            </a:p>
          </p:txBody>
        </p:sp>
      </p:grpSp>
      <p:grpSp>
        <p:nvGrpSpPr>
          <p:cNvPr id="81" name="组合 80">
            <a:extLst>
              <a:ext uri="{FF2B5EF4-FFF2-40B4-BE49-F238E27FC236}">
                <a16:creationId xmlns:a16="http://schemas.microsoft.com/office/drawing/2014/main" id="{C539BE1A-C256-7B49-5BF6-078DB44B357D}"/>
              </a:ext>
            </a:extLst>
          </p:cNvPr>
          <p:cNvGrpSpPr/>
          <p:nvPr/>
        </p:nvGrpSpPr>
        <p:grpSpPr>
          <a:xfrm>
            <a:off x="1290513" y="3705515"/>
            <a:ext cx="3191117" cy="2286513"/>
            <a:chOff x="1290513" y="3705515"/>
            <a:chExt cx="3191117" cy="2286513"/>
          </a:xfrm>
        </p:grpSpPr>
        <p:grpSp>
          <p:nvGrpSpPr>
            <p:cNvPr id="12" name="组合 11">
              <a:extLst>
                <a:ext uri="{FF2B5EF4-FFF2-40B4-BE49-F238E27FC236}">
                  <a16:creationId xmlns:a16="http://schemas.microsoft.com/office/drawing/2014/main" id="{13503B75-3CA9-BA22-F9AD-94D4F5F3DFF8}"/>
                </a:ext>
              </a:extLst>
            </p:cNvPr>
            <p:cNvGrpSpPr/>
            <p:nvPr/>
          </p:nvGrpSpPr>
          <p:grpSpPr>
            <a:xfrm>
              <a:off x="2752036" y="3705515"/>
              <a:ext cx="235742" cy="235742"/>
              <a:chOff x="2609850" y="3429000"/>
              <a:chExt cx="358136" cy="358136"/>
            </a:xfrm>
            <a:effectLst>
              <a:outerShdw blurRad="63500" sx="101000" sy="101000" algn="ctr" rotWithShape="0">
                <a:prstClr val="black">
                  <a:alpha val="30000"/>
                </a:prstClr>
              </a:outerShdw>
            </a:effectLst>
          </p:grpSpPr>
          <p:sp>
            <p:nvSpPr>
              <p:cNvPr id="13" name="椭圆 12">
                <a:extLst>
                  <a:ext uri="{FF2B5EF4-FFF2-40B4-BE49-F238E27FC236}">
                    <a16:creationId xmlns:a16="http://schemas.microsoft.com/office/drawing/2014/main" id="{2AD10485-2897-1733-16C9-3B170BA32427}"/>
                  </a:ext>
                </a:extLst>
              </p:cNvPr>
              <p:cNvSpPr/>
              <p:nvPr/>
            </p:nvSpPr>
            <p:spPr>
              <a:xfrm>
                <a:off x="2609850" y="3429000"/>
                <a:ext cx="358136" cy="3581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Segoe UI"/>
                  <a:ea typeface="思源黑体 CN Light"/>
                  <a:cs typeface="+mn-cs"/>
                </a:endParaRPr>
              </a:p>
            </p:txBody>
          </p:sp>
          <p:sp>
            <p:nvSpPr>
              <p:cNvPr id="14" name="椭圆 13">
                <a:extLst>
                  <a:ext uri="{FF2B5EF4-FFF2-40B4-BE49-F238E27FC236}">
                    <a16:creationId xmlns:a16="http://schemas.microsoft.com/office/drawing/2014/main" id="{E2380D39-F148-DA8F-DBF3-7E755556C7E6}"/>
                  </a:ext>
                </a:extLst>
              </p:cNvPr>
              <p:cNvSpPr/>
              <p:nvPr/>
            </p:nvSpPr>
            <p:spPr>
              <a:xfrm>
                <a:off x="2690333" y="3509483"/>
                <a:ext cx="197170" cy="197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Segoe UI"/>
                  <a:ea typeface="思源黑体 CN Light"/>
                  <a:cs typeface="+mn-cs"/>
                </a:endParaRPr>
              </a:p>
            </p:txBody>
          </p:sp>
        </p:grpSp>
        <p:sp>
          <p:nvSpPr>
            <p:cNvPr id="44" name="矩形 43">
              <a:extLst>
                <a:ext uri="{FF2B5EF4-FFF2-40B4-BE49-F238E27FC236}">
                  <a16:creationId xmlns:a16="http://schemas.microsoft.com/office/drawing/2014/main" id="{4451CA65-C2EE-4AD4-6E58-928ABF7CC46A}"/>
                </a:ext>
              </a:extLst>
            </p:cNvPr>
            <p:cNvSpPr/>
            <p:nvPr/>
          </p:nvSpPr>
          <p:spPr>
            <a:xfrm>
              <a:off x="1353488" y="4830211"/>
              <a:ext cx="3128142" cy="11618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Segoe UI"/>
                <a:ea typeface="思源黑体 CN Light"/>
                <a:cs typeface="+mn-cs"/>
              </a:endParaRPr>
            </a:p>
          </p:txBody>
        </p:sp>
        <p:cxnSp>
          <p:nvCxnSpPr>
            <p:cNvPr id="45" name="直接连接符 44">
              <a:extLst>
                <a:ext uri="{FF2B5EF4-FFF2-40B4-BE49-F238E27FC236}">
                  <a16:creationId xmlns:a16="http://schemas.microsoft.com/office/drawing/2014/main" id="{ECC94204-31C5-5C8F-C2CE-BDBCF30F1EAE}"/>
                </a:ext>
              </a:extLst>
            </p:cNvPr>
            <p:cNvCxnSpPr>
              <a:cxnSpLocks/>
            </p:cNvCxnSpPr>
            <p:nvPr/>
          </p:nvCxnSpPr>
          <p:spPr>
            <a:xfrm>
              <a:off x="2029045" y="5049838"/>
              <a:ext cx="0" cy="71913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id="{55A4BA48-C16D-F0C5-6D2A-FCBC663EFD80}"/>
                </a:ext>
              </a:extLst>
            </p:cNvPr>
            <p:cNvSpPr txBox="1"/>
            <p:nvPr/>
          </p:nvSpPr>
          <p:spPr>
            <a:xfrm>
              <a:off x="1474150" y="4892500"/>
              <a:ext cx="472437"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effectLst/>
                  <a:uLnTx/>
                  <a:uFillTx/>
                  <a:latin typeface="Segoe UI" panose="020B0502040204020203" pitchFamily="34" charset="0"/>
                  <a:ea typeface="思源黑体 CN Light"/>
                  <a:cs typeface="+mn-cs"/>
                  <a:sym typeface="Segoe UI" panose="020B0502040204020203" pitchFamily="34" charset="0"/>
                </a:rPr>
                <a:t>5</a:t>
              </a:r>
              <a:endParaRPr kumimoji="0" lang="zh-CN" altLang="en-US" sz="4400" b="0" i="0" u="none" strike="noStrike" kern="1200" cap="none" spc="0" normalizeH="0" baseline="0" noProof="0" dirty="0">
                <a:ln>
                  <a:noFill/>
                </a:ln>
                <a:effectLst/>
                <a:uLnTx/>
                <a:uFillTx/>
                <a:latin typeface="Segoe UI" panose="020B0502040204020203" pitchFamily="34" charset="0"/>
                <a:ea typeface="思源黑体 CN Light"/>
                <a:cs typeface="+mn-cs"/>
                <a:sym typeface="Segoe UI" panose="020B0502040204020203" pitchFamily="34" charset="0"/>
              </a:endParaRPr>
            </a:p>
          </p:txBody>
        </p:sp>
        <p:sp>
          <p:nvSpPr>
            <p:cNvPr id="47" name="文本框 46">
              <a:extLst>
                <a:ext uri="{FF2B5EF4-FFF2-40B4-BE49-F238E27FC236}">
                  <a16:creationId xmlns:a16="http://schemas.microsoft.com/office/drawing/2014/main" id="{2BCE1B5E-3815-4E62-170C-7759287DEBF9}"/>
                </a:ext>
              </a:extLst>
            </p:cNvPr>
            <p:cNvSpPr txBox="1"/>
            <p:nvPr/>
          </p:nvSpPr>
          <p:spPr>
            <a:xfrm>
              <a:off x="1290513" y="5477334"/>
              <a:ext cx="81595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effectLst/>
                  <a:uLnTx/>
                  <a:uFillTx/>
                  <a:latin typeface="+mn-ea"/>
                  <a:cs typeface="+mn-cs"/>
                  <a:sym typeface="Segoe UI Light" panose="020B0502040204020203" pitchFamily="34" charset="0"/>
                </a:rPr>
                <a:t>2012</a:t>
              </a:r>
              <a:endParaRPr kumimoji="0" lang="zh-CN" altLang="en-US" sz="1800" b="0" i="0" u="none" strike="noStrike" kern="1200" cap="none" spc="0" normalizeH="0" baseline="0" noProof="0" dirty="0">
                <a:ln>
                  <a:noFill/>
                </a:ln>
                <a:effectLst/>
                <a:uLnTx/>
                <a:uFillTx/>
                <a:latin typeface="+mn-ea"/>
                <a:cs typeface="+mn-cs"/>
                <a:sym typeface="Segoe UI Light" panose="020B0502040204020203" pitchFamily="34" charset="0"/>
              </a:endParaRPr>
            </a:p>
          </p:txBody>
        </p:sp>
        <p:sp>
          <p:nvSpPr>
            <p:cNvPr id="48" name="文本框 47">
              <a:extLst>
                <a:ext uri="{FF2B5EF4-FFF2-40B4-BE49-F238E27FC236}">
                  <a16:creationId xmlns:a16="http://schemas.microsoft.com/office/drawing/2014/main" id="{C14BCCC9-73C3-FC56-5B69-9534B4286898}"/>
                </a:ext>
              </a:extLst>
            </p:cNvPr>
            <p:cNvSpPr txBox="1"/>
            <p:nvPr/>
          </p:nvSpPr>
          <p:spPr>
            <a:xfrm>
              <a:off x="2068642" y="4978730"/>
              <a:ext cx="138786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mj-ea"/>
                  <a:ea typeface="+mj-ea"/>
                  <a:sym typeface="思源黑体 CN Normal" panose="020B0400000000000000" pitchFamily="34" charset="-122"/>
                </a:rPr>
                <a:t>项目进展</a:t>
              </a:r>
              <a:r>
                <a:rPr lang="en-US" altLang="zh-CN" dirty="0">
                  <a:latin typeface="+mj-ea"/>
                  <a:ea typeface="+mj-ea"/>
                  <a:sym typeface="思源黑体 CN Normal" panose="020B0400000000000000" pitchFamily="34" charset="-122"/>
                </a:rPr>
                <a:t>2</a:t>
              </a:r>
              <a:endParaRPr kumimoji="0" lang="zh-CN" altLang="en-US" sz="1800" b="0" i="0" u="none" strike="noStrike" kern="1200" cap="none" spc="0" normalizeH="0" baseline="0" noProof="0" dirty="0">
                <a:ln>
                  <a:noFill/>
                </a:ln>
                <a:effectLst/>
                <a:uLnTx/>
                <a:uFillTx/>
                <a:latin typeface="+mj-ea"/>
                <a:ea typeface="+mj-ea"/>
                <a:cs typeface="+mn-cs"/>
                <a:sym typeface="思源黑体 CN Normal" panose="020B0400000000000000" pitchFamily="34" charset="-122"/>
              </a:endParaRPr>
            </a:p>
          </p:txBody>
        </p:sp>
        <p:sp>
          <p:nvSpPr>
            <p:cNvPr id="49" name="文本框 48">
              <a:extLst>
                <a:ext uri="{FF2B5EF4-FFF2-40B4-BE49-F238E27FC236}">
                  <a16:creationId xmlns:a16="http://schemas.microsoft.com/office/drawing/2014/main" id="{154010BD-B30C-346F-DC72-0C31205861C1}"/>
                </a:ext>
              </a:extLst>
            </p:cNvPr>
            <p:cNvSpPr txBox="1"/>
            <p:nvPr/>
          </p:nvSpPr>
          <p:spPr>
            <a:xfrm>
              <a:off x="2061774" y="5322709"/>
              <a:ext cx="2374712" cy="557140"/>
            </a:xfrm>
            <a:prstGeom prst="rect">
              <a:avLst/>
            </a:prstGeom>
            <a:noFill/>
          </p:spPr>
          <p:txBody>
            <a:bodyPr wrap="square" rtlCol="0">
              <a:spAutoFit/>
            </a:bodyPr>
            <a:lstStyle/>
            <a:p>
              <a:pPr algn="just">
                <a:lnSpc>
                  <a:spcPct val="130000"/>
                </a:lnSpc>
              </a:pPr>
              <a:r>
                <a:rPr lang="zh-CN" altLang="en-US" sz="1200" dirty="0">
                  <a:latin typeface="+mn-ea"/>
                </a:rPr>
                <a:t>单击此处替换内容。单击此处替换内容。</a:t>
              </a:r>
            </a:p>
          </p:txBody>
        </p:sp>
        <p:cxnSp>
          <p:nvCxnSpPr>
            <p:cNvPr id="58" name="直接连接符 57">
              <a:extLst>
                <a:ext uri="{FF2B5EF4-FFF2-40B4-BE49-F238E27FC236}">
                  <a16:creationId xmlns:a16="http://schemas.microsoft.com/office/drawing/2014/main" id="{10BCB6D6-57AA-54ED-6F7E-E0CE926B1874}"/>
                </a:ext>
              </a:extLst>
            </p:cNvPr>
            <p:cNvCxnSpPr>
              <a:cxnSpLocks/>
            </p:cNvCxnSpPr>
            <p:nvPr/>
          </p:nvCxnSpPr>
          <p:spPr>
            <a:xfrm>
              <a:off x="2869907" y="3941257"/>
              <a:ext cx="0" cy="888954"/>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grpSp>
        <p:nvGrpSpPr>
          <p:cNvPr id="80" name="组合 79">
            <a:extLst>
              <a:ext uri="{FF2B5EF4-FFF2-40B4-BE49-F238E27FC236}">
                <a16:creationId xmlns:a16="http://schemas.microsoft.com/office/drawing/2014/main" id="{3717BC91-E901-ACB6-9BDB-7DA99D27B79A}"/>
              </a:ext>
            </a:extLst>
          </p:cNvPr>
          <p:cNvGrpSpPr/>
          <p:nvPr/>
        </p:nvGrpSpPr>
        <p:grpSpPr>
          <a:xfrm>
            <a:off x="9506310" y="1669242"/>
            <a:ext cx="2215309" cy="2272015"/>
            <a:chOff x="9506310" y="1669242"/>
            <a:chExt cx="2215309" cy="2272015"/>
          </a:xfrm>
        </p:grpSpPr>
        <p:grpSp>
          <p:nvGrpSpPr>
            <p:cNvPr id="62" name="组合 61">
              <a:extLst>
                <a:ext uri="{FF2B5EF4-FFF2-40B4-BE49-F238E27FC236}">
                  <a16:creationId xmlns:a16="http://schemas.microsoft.com/office/drawing/2014/main" id="{E503F0B1-A096-A15E-88C0-D78BFE8C3BB7}"/>
                </a:ext>
              </a:extLst>
            </p:cNvPr>
            <p:cNvGrpSpPr/>
            <p:nvPr/>
          </p:nvGrpSpPr>
          <p:grpSpPr>
            <a:xfrm>
              <a:off x="10490546" y="3705515"/>
              <a:ext cx="235742" cy="235742"/>
              <a:chOff x="2609850" y="3429000"/>
              <a:chExt cx="358136" cy="358136"/>
            </a:xfrm>
            <a:effectLst>
              <a:outerShdw blurRad="63500" sx="101000" sy="101000" algn="ctr" rotWithShape="0">
                <a:prstClr val="black">
                  <a:alpha val="30000"/>
                </a:prstClr>
              </a:outerShdw>
            </a:effectLst>
          </p:grpSpPr>
          <p:sp>
            <p:nvSpPr>
              <p:cNvPr id="70" name="椭圆 69">
                <a:extLst>
                  <a:ext uri="{FF2B5EF4-FFF2-40B4-BE49-F238E27FC236}">
                    <a16:creationId xmlns:a16="http://schemas.microsoft.com/office/drawing/2014/main" id="{3E93FF3F-BD3D-5CB7-B7A3-2B2169B4CFD7}"/>
                  </a:ext>
                </a:extLst>
              </p:cNvPr>
              <p:cNvSpPr/>
              <p:nvPr/>
            </p:nvSpPr>
            <p:spPr>
              <a:xfrm>
                <a:off x="2609850" y="3429000"/>
                <a:ext cx="358136" cy="3581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mn-ea"/>
                  <a:cs typeface="+mn-cs"/>
                </a:endParaRPr>
              </a:p>
            </p:txBody>
          </p:sp>
          <p:sp>
            <p:nvSpPr>
              <p:cNvPr id="71" name="椭圆 70">
                <a:extLst>
                  <a:ext uri="{FF2B5EF4-FFF2-40B4-BE49-F238E27FC236}">
                    <a16:creationId xmlns:a16="http://schemas.microsoft.com/office/drawing/2014/main" id="{8ACB3F6D-AFB6-3DEF-C957-E45BDDF6C37F}"/>
                  </a:ext>
                </a:extLst>
              </p:cNvPr>
              <p:cNvSpPr/>
              <p:nvPr/>
            </p:nvSpPr>
            <p:spPr>
              <a:xfrm>
                <a:off x="2690333" y="3509483"/>
                <a:ext cx="197170" cy="197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uLnTx/>
                  <a:uFillTx/>
                  <a:latin typeface="+mn-ea"/>
                  <a:cs typeface="+mn-cs"/>
                </a:endParaRPr>
              </a:p>
            </p:txBody>
          </p:sp>
        </p:grpSp>
        <p:sp>
          <p:nvSpPr>
            <p:cNvPr id="63" name="矩形 62">
              <a:extLst>
                <a:ext uri="{FF2B5EF4-FFF2-40B4-BE49-F238E27FC236}">
                  <a16:creationId xmlns:a16="http://schemas.microsoft.com/office/drawing/2014/main" id="{FFFF1F6B-42C8-63CC-00FE-544A04CC78BB}"/>
                </a:ext>
              </a:extLst>
            </p:cNvPr>
            <p:cNvSpPr/>
            <p:nvPr/>
          </p:nvSpPr>
          <p:spPr>
            <a:xfrm>
              <a:off x="9513120" y="1669242"/>
              <a:ext cx="2208499" cy="11618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solidFill>
                <a:effectLst/>
                <a:uLnTx/>
                <a:uFillTx/>
                <a:latin typeface="+mn-ea"/>
                <a:cs typeface="+mn-cs"/>
              </a:endParaRPr>
            </a:p>
          </p:txBody>
        </p:sp>
        <p:cxnSp>
          <p:nvCxnSpPr>
            <p:cNvPr id="64" name="直接连接符 63">
              <a:extLst>
                <a:ext uri="{FF2B5EF4-FFF2-40B4-BE49-F238E27FC236}">
                  <a16:creationId xmlns:a16="http://schemas.microsoft.com/office/drawing/2014/main" id="{AE3C0688-1152-0E7D-3379-F52FD69AB5A6}"/>
                </a:ext>
              </a:extLst>
            </p:cNvPr>
            <p:cNvCxnSpPr>
              <a:cxnSpLocks/>
            </p:cNvCxnSpPr>
            <p:nvPr/>
          </p:nvCxnSpPr>
          <p:spPr>
            <a:xfrm>
              <a:off x="10205559" y="1881188"/>
              <a:ext cx="0" cy="71913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a16="http://schemas.microsoft.com/office/drawing/2014/main" id="{625B1411-E8FA-42CC-73A6-6C83C01364FE}"/>
                </a:ext>
              </a:extLst>
            </p:cNvPr>
            <p:cNvSpPr txBox="1"/>
            <p:nvPr/>
          </p:nvSpPr>
          <p:spPr>
            <a:xfrm>
              <a:off x="9655428" y="1731531"/>
              <a:ext cx="472437"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effectLst/>
                  <a:uLnTx/>
                  <a:uFillTx/>
                  <a:latin typeface="+mn-ea"/>
                  <a:cs typeface="+mn-cs"/>
                  <a:sym typeface="Segoe UI" panose="020B0502040204020203" pitchFamily="34" charset="0"/>
                </a:rPr>
                <a:t>4</a:t>
              </a:r>
              <a:endParaRPr kumimoji="0" lang="zh-CN" altLang="en-US" sz="4400" b="0" i="0" u="none" strike="noStrike" kern="1200" cap="none" spc="0" normalizeH="0" baseline="0" noProof="0" dirty="0">
                <a:ln>
                  <a:noFill/>
                </a:ln>
                <a:effectLst/>
                <a:uLnTx/>
                <a:uFillTx/>
                <a:latin typeface="+mn-ea"/>
                <a:cs typeface="+mn-cs"/>
                <a:sym typeface="Segoe UI" panose="020B0502040204020203" pitchFamily="34" charset="0"/>
              </a:endParaRPr>
            </a:p>
          </p:txBody>
        </p:sp>
        <p:sp>
          <p:nvSpPr>
            <p:cNvPr id="66" name="文本框 65">
              <a:extLst>
                <a:ext uri="{FF2B5EF4-FFF2-40B4-BE49-F238E27FC236}">
                  <a16:creationId xmlns:a16="http://schemas.microsoft.com/office/drawing/2014/main" id="{0A827C9F-9001-5D15-DD39-050176BBAE8B}"/>
                </a:ext>
              </a:extLst>
            </p:cNvPr>
            <p:cNvSpPr txBox="1"/>
            <p:nvPr/>
          </p:nvSpPr>
          <p:spPr>
            <a:xfrm>
              <a:off x="9506310" y="2276026"/>
              <a:ext cx="78251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effectLst/>
                  <a:uLnTx/>
                  <a:uFillTx/>
                  <a:latin typeface="+mn-ea"/>
                  <a:cs typeface="+mn-cs"/>
                  <a:sym typeface="Segoe UI Light" panose="020B0502040204020203" pitchFamily="34" charset="0"/>
                </a:rPr>
                <a:t>20xx</a:t>
              </a:r>
              <a:endParaRPr kumimoji="0" lang="zh-CN" altLang="en-US" b="0" i="0" u="none" strike="noStrike" kern="1200" cap="none" spc="0" normalizeH="0" baseline="0" noProof="0" dirty="0">
                <a:ln>
                  <a:noFill/>
                </a:ln>
                <a:effectLst/>
                <a:uLnTx/>
                <a:uFillTx/>
                <a:latin typeface="+mn-ea"/>
                <a:cs typeface="+mn-cs"/>
                <a:sym typeface="Segoe UI Light" panose="020B0502040204020203" pitchFamily="34" charset="0"/>
              </a:endParaRPr>
            </a:p>
          </p:txBody>
        </p:sp>
        <p:sp>
          <p:nvSpPr>
            <p:cNvPr id="67" name="文本框 66">
              <a:extLst>
                <a:ext uri="{FF2B5EF4-FFF2-40B4-BE49-F238E27FC236}">
                  <a16:creationId xmlns:a16="http://schemas.microsoft.com/office/drawing/2014/main" id="{FF75E01A-AE02-87B0-C940-A6BD73ECCF1B}"/>
                </a:ext>
              </a:extLst>
            </p:cNvPr>
            <p:cNvSpPr txBox="1"/>
            <p:nvPr/>
          </p:nvSpPr>
          <p:spPr>
            <a:xfrm>
              <a:off x="10249920" y="1817761"/>
              <a:ext cx="138786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mj-ea"/>
                  <a:ea typeface="+mj-ea"/>
                  <a:sym typeface="思源黑体 CN Normal" panose="020B0400000000000000" pitchFamily="34" charset="-122"/>
                </a:rPr>
                <a:t>项目进展</a:t>
              </a:r>
              <a:r>
                <a:rPr lang="en-US" altLang="zh-CN" dirty="0">
                  <a:latin typeface="+mj-ea"/>
                  <a:ea typeface="+mj-ea"/>
                  <a:sym typeface="思源黑体 CN Normal" panose="020B0400000000000000" pitchFamily="34" charset="-122"/>
                </a:rPr>
                <a:t>6</a:t>
              </a:r>
              <a:endParaRPr kumimoji="0" lang="zh-CN" altLang="en-US" sz="1800" b="0" i="0" u="none" strike="noStrike" kern="1200" cap="none" spc="0" normalizeH="0" baseline="0" noProof="0" dirty="0">
                <a:ln>
                  <a:noFill/>
                </a:ln>
                <a:effectLst/>
                <a:uLnTx/>
                <a:uFillTx/>
                <a:latin typeface="+mj-ea"/>
                <a:ea typeface="+mj-ea"/>
                <a:cs typeface="+mn-cs"/>
                <a:sym typeface="思源黑体 CN Normal" panose="020B0400000000000000" pitchFamily="34" charset="-122"/>
              </a:endParaRPr>
            </a:p>
          </p:txBody>
        </p:sp>
        <p:sp>
          <p:nvSpPr>
            <p:cNvPr id="68" name="文本框 67">
              <a:extLst>
                <a:ext uri="{FF2B5EF4-FFF2-40B4-BE49-F238E27FC236}">
                  <a16:creationId xmlns:a16="http://schemas.microsoft.com/office/drawing/2014/main" id="{A6FB5CFA-75C9-1DA2-9F23-8A9E119F4E35}"/>
                </a:ext>
              </a:extLst>
            </p:cNvPr>
            <p:cNvSpPr txBox="1"/>
            <p:nvPr/>
          </p:nvSpPr>
          <p:spPr>
            <a:xfrm>
              <a:off x="10252578" y="2161740"/>
              <a:ext cx="1353634" cy="535531"/>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mn-ea"/>
                  <a:cs typeface="+mn-cs"/>
                  <a:sym typeface="思源黑体 CN Light" panose="020B0300000000000000" pitchFamily="34" charset="-122"/>
                </a:rPr>
                <a:t>单击此处替换内容。</a:t>
              </a:r>
            </a:p>
          </p:txBody>
        </p:sp>
        <p:cxnSp>
          <p:nvCxnSpPr>
            <p:cNvPr id="69" name="直接连接符 68">
              <a:extLst>
                <a:ext uri="{FF2B5EF4-FFF2-40B4-BE49-F238E27FC236}">
                  <a16:creationId xmlns:a16="http://schemas.microsoft.com/office/drawing/2014/main" id="{0869C1B8-7ED2-9F24-A09F-FCF85C016044}"/>
                </a:ext>
              </a:extLst>
            </p:cNvPr>
            <p:cNvCxnSpPr>
              <a:cxnSpLocks/>
              <a:stCxn id="70" idx="0"/>
              <a:endCxn id="63" idx="2"/>
            </p:cNvCxnSpPr>
            <p:nvPr/>
          </p:nvCxnSpPr>
          <p:spPr>
            <a:xfrm flipV="1">
              <a:off x="10608417" y="2831059"/>
              <a:ext cx="8953" cy="874456"/>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307324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a:extLst>
              <a:ext uri="{FF2B5EF4-FFF2-40B4-BE49-F238E27FC236}">
                <a16:creationId xmlns:a16="http://schemas.microsoft.com/office/drawing/2014/main" id="{EBE2418A-20E9-4ED2-855E-909CAC8E71D6}"/>
              </a:ext>
            </a:extLst>
          </p:cNvPr>
          <p:cNvSpPr txBox="1"/>
          <p:nvPr/>
        </p:nvSpPr>
        <p:spPr>
          <a:xfrm>
            <a:off x="1239713" y="351957"/>
            <a:ext cx="3916680" cy="584775"/>
          </a:xfrm>
          <a:prstGeom prst="rect">
            <a:avLst/>
          </a:prstGeom>
          <a:noFill/>
        </p:spPr>
        <p:txBody>
          <a:bodyPr vert="horz" wrap="square" rtlCol="0">
            <a:spAutoFit/>
          </a:bodyPr>
          <a:lstStyle/>
          <a:p>
            <a:r>
              <a:rPr lang="zh-CN" altLang="en-US" sz="3200" b="1" dirty="0">
                <a:latin typeface="+mj-ea"/>
                <a:ea typeface="+mj-ea"/>
              </a:rPr>
              <a:t>营业额与项目进度</a:t>
            </a:r>
          </a:p>
        </p:txBody>
      </p:sp>
      <p:pic>
        <p:nvPicPr>
          <p:cNvPr id="42" name="图片 41">
            <a:extLst>
              <a:ext uri="{FF2B5EF4-FFF2-40B4-BE49-F238E27FC236}">
                <a16:creationId xmlns:a16="http://schemas.microsoft.com/office/drawing/2014/main" id="{A83825A7-9B87-4B45-ACE9-5677F769F6D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0787" y="456163"/>
            <a:ext cx="273321" cy="285517"/>
          </a:xfrm>
          <a:prstGeom prst="rect">
            <a:avLst/>
          </a:prstGeom>
        </p:spPr>
      </p:pic>
      <p:sp>
        <p:nvSpPr>
          <p:cNvPr id="10" name="椭圆 9">
            <a:extLst>
              <a:ext uri="{FF2B5EF4-FFF2-40B4-BE49-F238E27FC236}">
                <a16:creationId xmlns:a16="http://schemas.microsoft.com/office/drawing/2014/main" id="{231BC94E-F87E-70E4-7ED4-9E6185665C90}"/>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94191D6B-AC9D-1B07-C0EF-79F1748A30CA}"/>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grpSp>
        <p:nvGrpSpPr>
          <p:cNvPr id="96" name="组合 95">
            <a:extLst>
              <a:ext uri="{FF2B5EF4-FFF2-40B4-BE49-F238E27FC236}">
                <a16:creationId xmlns:a16="http://schemas.microsoft.com/office/drawing/2014/main" id="{179AB6A2-BBC7-7B58-02E7-2F3F0CA7863B}"/>
              </a:ext>
            </a:extLst>
          </p:cNvPr>
          <p:cNvGrpSpPr/>
          <p:nvPr/>
        </p:nvGrpSpPr>
        <p:grpSpPr>
          <a:xfrm>
            <a:off x="1038841" y="2988403"/>
            <a:ext cx="2925148" cy="2874528"/>
            <a:chOff x="1038841" y="2988403"/>
            <a:chExt cx="2925148" cy="2874528"/>
          </a:xfrm>
        </p:grpSpPr>
        <p:sp>
          <p:nvSpPr>
            <p:cNvPr id="57" name="椭圆 56">
              <a:extLst>
                <a:ext uri="{FF2B5EF4-FFF2-40B4-BE49-F238E27FC236}">
                  <a16:creationId xmlns:a16="http://schemas.microsoft.com/office/drawing/2014/main" id="{D38106E8-FF5C-6B91-6C7D-F5B01694B2FF}"/>
                </a:ext>
              </a:extLst>
            </p:cNvPr>
            <p:cNvSpPr/>
            <p:nvPr/>
          </p:nvSpPr>
          <p:spPr>
            <a:xfrm>
              <a:off x="1409480" y="2988403"/>
              <a:ext cx="2206752" cy="2206752"/>
            </a:xfrm>
            <a:prstGeom prst="ellipse">
              <a:avLst/>
            </a:prstGeom>
            <a:solidFill>
              <a:schemeClr val="bg1"/>
            </a:solidFill>
            <a:ln>
              <a:noFill/>
            </a:ln>
            <a:effectLst>
              <a:outerShdw blurRad="254000" dist="38100" dir="5400000" algn="t"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aphicFrame>
          <p:nvGraphicFramePr>
            <p:cNvPr id="69" name="图表 68">
              <a:extLst>
                <a:ext uri="{FF2B5EF4-FFF2-40B4-BE49-F238E27FC236}">
                  <a16:creationId xmlns:a16="http://schemas.microsoft.com/office/drawing/2014/main" id="{CD725CA4-87DE-F639-63DD-02F75069A76E}"/>
                </a:ext>
              </a:extLst>
            </p:cNvPr>
            <p:cNvGraphicFramePr/>
            <p:nvPr>
              <p:extLst>
                <p:ext uri="{D42A27DB-BD31-4B8C-83A1-F6EECF244321}">
                  <p14:modId xmlns:p14="http://schemas.microsoft.com/office/powerpoint/2010/main" val="1756946508"/>
                </p:ext>
              </p:extLst>
            </p:nvPr>
          </p:nvGraphicFramePr>
          <p:xfrm>
            <a:off x="1038841" y="3131664"/>
            <a:ext cx="2925148" cy="1950099"/>
          </p:xfrm>
          <a:graphic>
            <a:graphicData uri="http://schemas.openxmlformats.org/drawingml/2006/chart">
              <c:chart xmlns:c="http://schemas.openxmlformats.org/drawingml/2006/chart" xmlns:r="http://schemas.openxmlformats.org/officeDocument/2006/relationships" r:id="rId4"/>
            </a:graphicData>
          </a:graphic>
        </p:graphicFrame>
        <p:sp>
          <p:nvSpPr>
            <p:cNvPr id="61" name="标题 4">
              <a:extLst>
                <a:ext uri="{FF2B5EF4-FFF2-40B4-BE49-F238E27FC236}">
                  <a16:creationId xmlns:a16="http://schemas.microsoft.com/office/drawing/2014/main" id="{644CE1BD-20CF-5AE1-41A1-6F8D33E52B48}"/>
                </a:ext>
              </a:extLst>
            </p:cNvPr>
            <p:cNvSpPr txBox="1"/>
            <p:nvPr/>
          </p:nvSpPr>
          <p:spPr>
            <a:xfrm>
              <a:off x="2067178" y="3912832"/>
              <a:ext cx="891356" cy="357895"/>
            </a:xfrm>
            <a:prstGeom prst="rect">
              <a:avLst/>
            </a:prstGeom>
          </p:spPr>
          <p:txBody>
            <a:bodyPr lIns="0" tIns="0" rIns="0" bIns="0">
              <a:noAutofit/>
            </a:bodyPr>
            <a:lstStyle>
              <a:lvl1pPr algn="l" defTabSz="914400" rtl="0" eaLnBrk="1" latinLnBrk="0" hangingPunct="1">
                <a:lnSpc>
                  <a:spcPct val="100000"/>
                </a:lnSpc>
                <a:spcBef>
                  <a:spcPct val="0"/>
                </a:spcBef>
                <a:buNone/>
                <a:defRPr sz="5400" b="1" kern="1200">
                  <a:gradFill flip="none" rotWithShape="1">
                    <a:gsLst>
                      <a:gs pos="74000">
                        <a:schemeClr val="accent1">
                          <a:lumMod val="75000"/>
                        </a:schemeClr>
                      </a:gs>
                      <a:gs pos="0">
                        <a:schemeClr val="accent1">
                          <a:lumMod val="60000"/>
                          <a:lumOff val="40000"/>
                        </a:schemeClr>
                      </a:gs>
                      <a:gs pos="27000">
                        <a:schemeClr val="accent1"/>
                      </a:gs>
                      <a:gs pos="100000">
                        <a:schemeClr val="accent1">
                          <a:lumMod val="50000"/>
                        </a:schemeClr>
                      </a:gs>
                    </a:gsLst>
                    <a:lin ang="5400000" scaled="0"/>
                    <a:tileRect/>
                  </a:gradFill>
                  <a:effectLst>
                    <a:outerShdw blurRad="25400" dist="12700" dir="2700000" algn="tl" rotWithShape="0">
                      <a:prstClr val="black">
                        <a:alpha val="40000"/>
                      </a:prstClr>
                    </a:outerShdw>
                  </a:effectLst>
                  <a:latin typeface="+mj-lt"/>
                  <a:ea typeface="+mj-ea"/>
                  <a:cs typeface="+mj-cs"/>
                </a:defRPr>
              </a:lvl1pPr>
            </a:lstStyle>
            <a:p>
              <a:pPr algn="ctr"/>
              <a:r>
                <a:rPr lang="en-US" altLang="zh-CN" sz="2400" b="0" dirty="0">
                  <a:solidFill>
                    <a:schemeClr val="accent1"/>
                  </a:solidFill>
                  <a:effectLst/>
                  <a:latin typeface="+mj-ea"/>
                  <a:cs typeface="OPPOSans B" panose="00020600040101010101" pitchFamily="18" charset="-122"/>
                </a:rPr>
                <a:t>20%</a:t>
              </a:r>
              <a:endParaRPr lang="zh-CN" altLang="en-US" sz="2400" b="0" dirty="0">
                <a:solidFill>
                  <a:schemeClr val="accent1"/>
                </a:solidFill>
                <a:effectLst/>
                <a:latin typeface="+mj-ea"/>
                <a:cs typeface="OPPOSans B" panose="00020600040101010101" pitchFamily="18" charset="-122"/>
              </a:endParaRPr>
            </a:p>
          </p:txBody>
        </p:sp>
        <p:sp>
          <p:nvSpPr>
            <p:cNvPr id="77" name="矩形: 圆角 76">
              <a:extLst>
                <a:ext uri="{FF2B5EF4-FFF2-40B4-BE49-F238E27FC236}">
                  <a16:creationId xmlns:a16="http://schemas.microsoft.com/office/drawing/2014/main" id="{C10C6B8C-6FA3-301B-2F49-B27D4D086AE6}"/>
                </a:ext>
              </a:extLst>
            </p:cNvPr>
            <p:cNvSpPr/>
            <p:nvPr/>
          </p:nvSpPr>
          <p:spPr>
            <a:xfrm>
              <a:off x="1579912" y="5369136"/>
              <a:ext cx="1843006" cy="49379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第一阶段</a:t>
              </a:r>
            </a:p>
          </p:txBody>
        </p:sp>
      </p:grpSp>
      <p:grpSp>
        <p:nvGrpSpPr>
          <p:cNvPr id="97" name="组合 96">
            <a:extLst>
              <a:ext uri="{FF2B5EF4-FFF2-40B4-BE49-F238E27FC236}">
                <a16:creationId xmlns:a16="http://schemas.microsoft.com/office/drawing/2014/main" id="{D15E5450-378D-4B38-5EC5-25175568157E}"/>
              </a:ext>
            </a:extLst>
          </p:cNvPr>
          <p:cNvGrpSpPr/>
          <p:nvPr/>
        </p:nvGrpSpPr>
        <p:grpSpPr>
          <a:xfrm>
            <a:off x="4273930" y="2646550"/>
            <a:ext cx="3378290" cy="3216381"/>
            <a:chOff x="4273930" y="2646550"/>
            <a:chExt cx="3378290" cy="3216381"/>
          </a:xfrm>
        </p:grpSpPr>
        <p:grpSp>
          <p:nvGrpSpPr>
            <p:cNvPr id="2" name="组合 1">
              <a:extLst>
                <a:ext uri="{FF2B5EF4-FFF2-40B4-BE49-F238E27FC236}">
                  <a16:creationId xmlns:a16="http://schemas.microsoft.com/office/drawing/2014/main" id="{833ABD54-314E-83A9-54D6-AB803E82A7F9}"/>
                </a:ext>
              </a:extLst>
            </p:cNvPr>
            <p:cNvGrpSpPr/>
            <p:nvPr/>
          </p:nvGrpSpPr>
          <p:grpSpPr>
            <a:xfrm>
              <a:off x="4273930" y="2646550"/>
              <a:ext cx="3378290" cy="2548605"/>
              <a:chOff x="4631603" y="3298815"/>
              <a:chExt cx="2925148" cy="2206752"/>
            </a:xfrm>
          </p:grpSpPr>
          <p:sp>
            <p:nvSpPr>
              <p:cNvPr id="55" name="椭圆 54">
                <a:extLst>
                  <a:ext uri="{FF2B5EF4-FFF2-40B4-BE49-F238E27FC236}">
                    <a16:creationId xmlns:a16="http://schemas.microsoft.com/office/drawing/2014/main" id="{56A6BF8D-19F7-1E47-909D-68EBD8380C58}"/>
                  </a:ext>
                </a:extLst>
              </p:cNvPr>
              <p:cNvSpPr/>
              <p:nvPr/>
            </p:nvSpPr>
            <p:spPr>
              <a:xfrm>
                <a:off x="4969160" y="3298815"/>
                <a:ext cx="2206752" cy="2206752"/>
              </a:xfrm>
              <a:prstGeom prst="ellipse">
                <a:avLst/>
              </a:prstGeom>
              <a:solidFill>
                <a:schemeClr val="bg1"/>
              </a:solidFill>
              <a:ln>
                <a:noFill/>
              </a:ln>
              <a:effectLst>
                <a:outerShdw blurRad="254000" dist="38100" dir="5400000" algn="t"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graphicFrame>
            <p:nvGraphicFramePr>
              <p:cNvPr id="56" name="图表 55">
                <a:extLst>
                  <a:ext uri="{FF2B5EF4-FFF2-40B4-BE49-F238E27FC236}">
                    <a16:creationId xmlns:a16="http://schemas.microsoft.com/office/drawing/2014/main" id="{00BCF45B-1EAB-DBF5-DE91-68514F8035A3}"/>
                  </a:ext>
                </a:extLst>
              </p:cNvPr>
              <p:cNvGraphicFramePr/>
              <p:nvPr>
                <p:extLst>
                  <p:ext uri="{D42A27DB-BD31-4B8C-83A1-F6EECF244321}">
                    <p14:modId xmlns:p14="http://schemas.microsoft.com/office/powerpoint/2010/main" val="3605331977"/>
                  </p:ext>
                </p:extLst>
              </p:nvPr>
            </p:nvGraphicFramePr>
            <p:xfrm>
              <a:off x="4631603" y="3435791"/>
              <a:ext cx="2925148" cy="1950099"/>
            </p:xfrm>
            <a:graphic>
              <a:graphicData uri="http://schemas.openxmlformats.org/drawingml/2006/chart">
                <c:chart xmlns:c="http://schemas.openxmlformats.org/drawingml/2006/chart" xmlns:r="http://schemas.openxmlformats.org/officeDocument/2006/relationships" r:id="rId5"/>
              </a:graphicData>
            </a:graphic>
          </p:graphicFrame>
          <p:sp>
            <p:nvSpPr>
              <p:cNvPr id="62" name="标题 4">
                <a:extLst>
                  <a:ext uri="{FF2B5EF4-FFF2-40B4-BE49-F238E27FC236}">
                    <a16:creationId xmlns:a16="http://schemas.microsoft.com/office/drawing/2014/main" id="{6669CA45-D5E3-0A54-F2D3-83C9A6E46587}"/>
                  </a:ext>
                </a:extLst>
              </p:cNvPr>
              <p:cNvSpPr txBox="1"/>
              <p:nvPr/>
            </p:nvSpPr>
            <p:spPr>
              <a:xfrm>
                <a:off x="5629591" y="4223244"/>
                <a:ext cx="891356" cy="357895"/>
              </a:xfrm>
              <a:prstGeom prst="rect">
                <a:avLst/>
              </a:prstGeom>
            </p:spPr>
            <p:txBody>
              <a:bodyPr lIns="0" tIns="0" rIns="0" bIns="0">
                <a:noAutofit/>
              </a:bodyPr>
              <a:lstStyle>
                <a:lvl1pPr algn="l" defTabSz="914400" rtl="0" eaLnBrk="1" latinLnBrk="0" hangingPunct="1">
                  <a:lnSpc>
                    <a:spcPct val="100000"/>
                  </a:lnSpc>
                  <a:spcBef>
                    <a:spcPct val="0"/>
                  </a:spcBef>
                  <a:buNone/>
                  <a:defRPr sz="5400" b="1" kern="1200">
                    <a:gradFill flip="none" rotWithShape="1">
                      <a:gsLst>
                        <a:gs pos="74000">
                          <a:schemeClr val="accent1">
                            <a:lumMod val="75000"/>
                          </a:schemeClr>
                        </a:gs>
                        <a:gs pos="0">
                          <a:schemeClr val="accent1">
                            <a:lumMod val="60000"/>
                            <a:lumOff val="40000"/>
                          </a:schemeClr>
                        </a:gs>
                        <a:gs pos="27000">
                          <a:schemeClr val="accent1"/>
                        </a:gs>
                        <a:gs pos="100000">
                          <a:schemeClr val="accent1">
                            <a:lumMod val="50000"/>
                          </a:schemeClr>
                        </a:gs>
                      </a:gsLst>
                      <a:lin ang="5400000" scaled="0"/>
                      <a:tileRect/>
                    </a:gradFill>
                    <a:effectLst>
                      <a:outerShdw blurRad="25400" dist="12700" dir="2700000" algn="tl" rotWithShape="0">
                        <a:prstClr val="black">
                          <a:alpha val="40000"/>
                        </a:prstClr>
                      </a:outerShdw>
                    </a:effectLst>
                    <a:latin typeface="+mj-lt"/>
                    <a:ea typeface="+mj-ea"/>
                    <a:cs typeface="+mj-cs"/>
                  </a:defRPr>
                </a:lvl1pPr>
              </a:lstStyle>
              <a:p>
                <a:pPr algn="ctr"/>
                <a:r>
                  <a:rPr lang="en-US" altLang="zh-CN" sz="3000" b="0" dirty="0">
                    <a:solidFill>
                      <a:schemeClr val="accent1"/>
                    </a:solidFill>
                    <a:effectLst/>
                    <a:latin typeface="+mj-ea"/>
                    <a:cs typeface="OPPOSans B" panose="00020600040101010101" pitchFamily="18" charset="-122"/>
                  </a:rPr>
                  <a:t>50%</a:t>
                </a:r>
                <a:endParaRPr lang="zh-CN" altLang="en-US" sz="3000" b="0" dirty="0">
                  <a:solidFill>
                    <a:schemeClr val="accent1"/>
                  </a:solidFill>
                  <a:effectLst/>
                  <a:latin typeface="+mj-ea"/>
                  <a:cs typeface="OPPOSans B" panose="00020600040101010101" pitchFamily="18" charset="-122"/>
                </a:endParaRPr>
              </a:p>
            </p:txBody>
          </p:sp>
        </p:grpSp>
        <p:sp>
          <p:nvSpPr>
            <p:cNvPr id="78" name="矩形: 圆角 77">
              <a:extLst>
                <a:ext uri="{FF2B5EF4-FFF2-40B4-BE49-F238E27FC236}">
                  <a16:creationId xmlns:a16="http://schemas.microsoft.com/office/drawing/2014/main" id="{80C5F28F-D242-3828-816C-9D04ED093BDE}"/>
                </a:ext>
              </a:extLst>
            </p:cNvPr>
            <p:cNvSpPr/>
            <p:nvPr/>
          </p:nvSpPr>
          <p:spPr>
            <a:xfrm>
              <a:off x="5016578" y="5369136"/>
              <a:ext cx="1843006" cy="49379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第二阶段</a:t>
              </a:r>
            </a:p>
          </p:txBody>
        </p:sp>
      </p:grpSp>
      <p:grpSp>
        <p:nvGrpSpPr>
          <p:cNvPr id="98" name="组合 97">
            <a:extLst>
              <a:ext uri="{FF2B5EF4-FFF2-40B4-BE49-F238E27FC236}">
                <a16:creationId xmlns:a16="http://schemas.microsoft.com/office/drawing/2014/main" id="{3E3947A9-1633-A5EB-F1A2-3FA6AF61C65C}"/>
              </a:ext>
            </a:extLst>
          </p:cNvPr>
          <p:cNvGrpSpPr/>
          <p:nvPr/>
        </p:nvGrpSpPr>
        <p:grpSpPr>
          <a:xfrm>
            <a:off x="7789360" y="2192458"/>
            <a:ext cx="3734293" cy="3670473"/>
            <a:chOff x="7789360" y="2192458"/>
            <a:chExt cx="3734293" cy="3670473"/>
          </a:xfrm>
        </p:grpSpPr>
        <p:sp>
          <p:nvSpPr>
            <p:cNvPr id="58" name="椭圆 57">
              <a:extLst>
                <a:ext uri="{FF2B5EF4-FFF2-40B4-BE49-F238E27FC236}">
                  <a16:creationId xmlns:a16="http://schemas.microsoft.com/office/drawing/2014/main" id="{B3E523BD-0C26-EE3F-DC2C-C967B94D9FE6}"/>
                </a:ext>
              </a:extLst>
            </p:cNvPr>
            <p:cNvSpPr/>
            <p:nvPr/>
          </p:nvSpPr>
          <p:spPr>
            <a:xfrm>
              <a:off x="8162790" y="2192458"/>
              <a:ext cx="2987434" cy="2987434"/>
            </a:xfrm>
            <a:prstGeom prst="ellipse">
              <a:avLst/>
            </a:prstGeom>
            <a:solidFill>
              <a:schemeClr val="bg1"/>
            </a:solidFill>
            <a:ln>
              <a:noFill/>
            </a:ln>
            <a:effectLst>
              <a:outerShdw blurRad="254000" dist="38100" dir="5400000" algn="t"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graphicFrame>
          <p:nvGraphicFramePr>
            <p:cNvPr id="59" name="图表 58">
              <a:extLst>
                <a:ext uri="{FF2B5EF4-FFF2-40B4-BE49-F238E27FC236}">
                  <a16:creationId xmlns:a16="http://schemas.microsoft.com/office/drawing/2014/main" id="{A9158136-33C5-9BAE-8D53-5FA9F162A766}"/>
                </a:ext>
              </a:extLst>
            </p:cNvPr>
            <p:cNvGraphicFramePr/>
            <p:nvPr>
              <p:extLst>
                <p:ext uri="{D42A27DB-BD31-4B8C-83A1-F6EECF244321}">
                  <p14:modId xmlns:p14="http://schemas.microsoft.com/office/powerpoint/2010/main" val="3876268203"/>
                </p:ext>
              </p:extLst>
            </p:nvPr>
          </p:nvGraphicFramePr>
          <p:xfrm>
            <a:off x="7789360" y="2488600"/>
            <a:ext cx="3734293" cy="2489529"/>
          </p:xfrm>
          <a:graphic>
            <a:graphicData uri="http://schemas.openxmlformats.org/drawingml/2006/chart">
              <c:chart xmlns:c="http://schemas.openxmlformats.org/drawingml/2006/chart" xmlns:r="http://schemas.openxmlformats.org/officeDocument/2006/relationships" r:id="rId6"/>
            </a:graphicData>
          </a:graphic>
        </p:graphicFrame>
        <p:sp>
          <p:nvSpPr>
            <p:cNvPr id="60" name="标题 4">
              <a:extLst>
                <a:ext uri="{FF2B5EF4-FFF2-40B4-BE49-F238E27FC236}">
                  <a16:creationId xmlns:a16="http://schemas.microsoft.com/office/drawing/2014/main" id="{4C1557C1-29AE-3E08-1F1C-6797A7D1F1CC}"/>
                </a:ext>
              </a:extLst>
            </p:cNvPr>
            <p:cNvSpPr txBox="1"/>
            <p:nvPr/>
          </p:nvSpPr>
          <p:spPr>
            <a:xfrm>
              <a:off x="9045627" y="3424751"/>
              <a:ext cx="1255308" cy="522848"/>
            </a:xfrm>
            <a:prstGeom prst="rect">
              <a:avLst/>
            </a:prstGeom>
          </p:spPr>
          <p:txBody>
            <a:bodyPr lIns="0" tIns="0" rIns="0" bIns="0">
              <a:noAutofit/>
            </a:bodyPr>
            <a:lstStyle>
              <a:lvl1pPr algn="l" defTabSz="914400" rtl="0" eaLnBrk="1" latinLnBrk="0" hangingPunct="1">
                <a:lnSpc>
                  <a:spcPct val="100000"/>
                </a:lnSpc>
                <a:spcBef>
                  <a:spcPct val="0"/>
                </a:spcBef>
                <a:buNone/>
                <a:defRPr sz="5400" b="1" kern="1200">
                  <a:gradFill flip="none" rotWithShape="1">
                    <a:gsLst>
                      <a:gs pos="74000">
                        <a:schemeClr val="accent1">
                          <a:lumMod val="75000"/>
                        </a:schemeClr>
                      </a:gs>
                      <a:gs pos="0">
                        <a:schemeClr val="accent1">
                          <a:lumMod val="60000"/>
                          <a:lumOff val="40000"/>
                        </a:schemeClr>
                      </a:gs>
                      <a:gs pos="27000">
                        <a:schemeClr val="accent1"/>
                      </a:gs>
                      <a:gs pos="100000">
                        <a:schemeClr val="accent1">
                          <a:lumMod val="50000"/>
                        </a:schemeClr>
                      </a:gs>
                    </a:gsLst>
                    <a:lin ang="5400000" scaled="0"/>
                    <a:tileRect/>
                  </a:gradFill>
                  <a:effectLst>
                    <a:outerShdw blurRad="25400" dist="12700" dir="2700000" algn="tl" rotWithShape="0">
                      <a:prstClr val="black">
                        <a:alpha val="40000"/>
                      </a:prstClr>
                    </a:outerShdw>
                  </a:effectLst>
                  <a:latin typeface="+mj-lt"/>
                  <a:ea typeface="+mj-ea"/>
                  <a:cs typeface="+mj-cs"/>
                </a:defRPr>
              </a:lvl1pPr>
            </a:lstStyle>
            <a:p>
              <a:pPr algn="ctr"/>
              <a:r>
                <a:rPr lang="en-US" altLang="zh-CN" sz="3600" b="0" dirty="0">
                  <a:solidFill>
                    <a:schemeClr val="accent1"/>
                  </a:solidFill>
                  <a:effectLst/>
                  <a:latin typeface="+mj-ea"/>
                  <a:cs typeface="OPPOSans B" panose="00020600040101010101" pitchFamily="18" charset="-122"/>
                </a:rPr>
                <a:t>90%</a:t>
              </a:r>
              <a:endParaRPr lang="zh-CN" altLang="en-US" sz="3600" b="0" dirty="0">
                <a:solidFill>
                  <a:schemeClr val="accent1"/>
                </a:solidFill>
                <a:effectLst/>
                <a:latin typeface="+mj-ea"/>
                <a:cs typeface="OPPOSans B" panose="00020600040101010101" pitchFamily="18" charset="-122"/>
              </a:endParaRPr>
            </a:p>
          </p:txBody>
        </p:sp>
        <p:sp>
          <p:nvSpPr>
            <p:cNvPr id="79" name="矩形: 圆角 78">
              <a:extLst>
                <a:ext uri="{FF2B5EF4-FFF2-40B4-BE49-F238E27FC236}">
                  <a16:creationId xmlns:a16="http://schemas.microsoft.com/office/drawing/2014/main" id="{0E47EEA1-3A09-74B8-A2E4-17E4F4F5464C}"/>
                </a:ext>
              </a:extLst>
            </p:cNvPr>
            <p:cNvSpPr/>
            <p:nvPr/>
          </p:nvSpPr>
          <p:spPr>
            <a:xfrm>
              <a:off x="8735003" y="5369136"/>
              <a:ext cx="1843006" cy="49379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第三阶段</a:t>
              </a:r>
            </a:p>
          </p:txBody>
        </p:sp>
      </p:grpSp>
      <p:cxnSp>
        <p:nvCxnSpPr>
          <p:cNvPr id="80" name="Straight Connector 45">
            <a:extLst>
              <a:ext uri="{FF2B5EF4-FFF2-40B4-BE49-F238E27FC236}">
                <a16:creationId xmlns:a16="http://schemas.microsoft.com/office/drawing/2014/main" id="{0C9617A5-A6D3-5284-6533-7E3A214EA6AC}"/>
              </a:ext>
            </a:extLst>
          </p:cNvPr>
          <p:cNvCxnSpPr>
            <a:cxnSpLocks/>
            <a:endCxn id="85" idx="2"/>
          </p:cNvCxnSpPr>
          <p:nvPr/>
        </p:nvCxnSpPr>
        <p:spPr>
          <a:xfrm flipV="1">
            <a:off x="5905577" y="1742953"/>
            <a:ext cx="3484044" cy="666550"/>
          </a:xfrm>
          <a:prstGeom prst="line">
            <a:avLst/>
          </a:prstGeom>
          <a:ln w="12700">
            <a:gradFill>
              <a:gsLst>
                <a:gs pos="0">
                  <a:schemeClr val="accent1">
                    <a:alpha val="50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85" name="Oval 51">
            <a:extLst>
              <a:ext uri="{FF2B5EF4-FFF2-40B4-BE49-F238E27FC236}">
                <a16:creationId xmlns:a16="http://schemas.microsoft.com/office/drawing/2014/main" id="{E3099B89-B620-DCAB-D500-7C9D9B6DBC6E}"/>
              </a:ext>
            </a:extLst>
          </p:cNvPr>
          <p:cNvSpPr/>
          <p:nvPr/>
        </p:nvSpPr>
        <p:spPr>
          <a:xfrm>
            <a:off x="9389621" y="1709056"/>
            <a:ext cx="66784" cy="6779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6" name="Straight Connector 59">
            <a:extLst>
              <a:ext uri="{FF2B5EF4-FFF2-40B4-BE49-F238E27FC236}">
                <a16:creationId xmlns:a16="http://schemas.microsoft.com/office/drawing/2014/main" id="{9ECF3C89-7C9A-AECF-D22F-7BFDB3A2DD44}"/>
              </a:ext>
            </a:extLst>
          </p:cNvPr>
          <p:cNvCxnSpPr>
            <a:cxnSpLocks/>
            <a:endCxn id="88" idx="2"/>
          </p:cNvCxnSpPr>
          <p:nvPr/>
        </p:nvCxnSpPr>
        <p:spPr>
          <a:xfrm flipV="1">
            <a:off x="2536027" y="2421949"/>
            <a:ext cx="3336158" cy="350042"/>
          </a:xfrm>
          <a:prstGeom prst="line">
            <a:avLst/>
          </a:prstGeom>
          <a:ln w="12700">
            <a:gradFill>
              <a:gsLst>
                <a:gs pos="0">
                  <a:schemeClr val="accent1">
                    <a:alpha val="10000"/>
                  </a:schemeClr>
                </a:gs>
                <a:gs pos="100000">
                  <a:schemeClr val="accent1">
                    <a:alpha val="5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87" name="Oval 60">
            <a:extLst>
              <a:ext uri="{FF2B5EF4-FFF2-40B4-BE49-F238E27FC236}">
                <a16:creationId xmlns:a16="http://schemas.microsoft.com/office/drawing/2014/main" id="{27C5F240-23E3-2E40-A7DE-01CF9ED22C73}"/>
              </a:ext>
            </a:extLst>
          </p:cNvPr>
          <p:cNvSpPr/>
          <p:nvPr/>
        </p:nvSpPr>
        <p:spPr>
          <a:xfrm>
            <a:off x="2502635" y="2750573"/>
            <a:ext cx="66784" cy="6779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Oval 48">
            <a:extLst>
              <a:ext uri="{FF2B5EF4-FFF2-40B4-BE49-F238E27FC236}">
                <a16:creationId xmlns:a16="http://schemas.microsoft.com/office/drawing/2014/main" id="{F0AEBA9A-C1A1-3B39-8714-5F1E299068C0}"/>
              </a:ext>
            </a:extLst>
          </p:cNvPr>
          <p:cNvSpPr/>
          <p:nvPr/>
        </p:nvSpPr>
        <p:spPr>
          <a:xfrm>
            <a:off x="5872185" y="2388052"/>
            <a:ext cx="66784" cy="6779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27">
            <a:extLst>
              <a:ext uri="{FF2B5EF4-FFF2-40B4-BE49-F238E27FC236}">
                <a16:creationId xmlns:a16="http://schemas.microsoft.com/office/drawing/2014/main" id="{658AA058-B0BF-1D59-0497-1731501C9746}"/>
              </a:ext>
            </a:extLst>
          </p:cNvPr>
          <p:cNvSpPr txBox="1"/>
          <p:nvPr/>
        </p:nvSpPr>
        <p:spPr>
          <a:xfrm>
            <a:off x="2125249" y="2319481"/>
            <a:ext cx="754772" cy="380480"/>
          </a:xfrm>
          <a:prstGeom prst="rect">
            <a:avLst/>
          </a:prstGeom>
          <a:noFill/>
        </p:spPr>
        <p:txBody>
          <a:bodyPr wrap="square" lIns="0" tIns="36000" rIns="0" bIns="36000" rtlCol="0">
            <a:spAutoFit/>
          </a:bodyPr>
          <a:lstStyle/>
          <a:p>
            <a:pPr marL="0" marR="0" lvl="0" indent="0" algn="ctr" defTabSz="914400" rtl="0" eaLnBrk="1" fontAlgn="auto" latinLnBrk="0" hangingPunct="1">
              <a:lnSpc>
                <a:spcPct val="100000"/>
              </a:lnSpc>
              <a:spcBef>
                <a:spcPts val="1000"/>
              </a:spcBef>
              <a:spcAft>
                <a:spcPts val="0"/>
              </a:spcAft>
              <a:buClrTx/>
              <a:buSzTx/>
              <a:buFontTx/>
              <a:buNone/>
              <a:tabLst/>
              <a:defRPr/>
            </a:pPr>
            <a:r>
              <a:rPr kumimoji="0" lang="en-US" sz="2000" b="1" i="0" u="none" strike="noStrike" kern="1200" cap="none" spc="0" normalizeH="0" baseline="0" noProof="0" dirty="0">
                <a:ln>
                  <a:noFill/>
                </a:ln>
                <a:solidFill>
                  <a:schemeClr val="accent1"/>
                </a:solidFill>
                <a:effectLst/>
                <a:uLnTx/>
                <a:uFillTx/>
                <a:latin typeface="+mj-ea"/>
                <a:ea typeface="+mj-ea"/>
                <a:cs typeface="+mn-cs"/>
              </a:rPr>
              <a:t>$900</a:t>
            </a:r>
          </a:p>
        </p:txBody>
      </p:sp>
      <p:sp>
        <p:nvSpPr>
          <p:cNvPr id="90" name="TextBox 27">
            <a:extLst>
              <a:ext uri="{FF2B5EF4-FFF2-40B4-BE49-F238E27FC236}">
                <a16:creationId xmlns:a16="http://schemas.microsoft.com/office/drawing/2014/main" id="{48761A87-94CB-C18A-B988-D0043DCFDC27}"/>
              </a:ext>
            </a:extLst>
          </p:cNvPr>
          <p:cNvSpPr txBox="1"/>
          <p:nvPr/>
        </p:nvSpPr>
        <p:spPr>
          <a:xfrm>
            <a:off x="5349159" y="1968181"/>
            <a:ext cx="1046052" cy="380480"/>
          </a:xfrm>
          <a:prstGeom prst="rect">
            <a:avLst/>
          </a:prstGeom>
          <a:noFill/>
        </p:spPr>
        <p:txBody>
          <a:bodyPr wrap="square" lIns="0" tIns="36000" rIns="0" bIns="36000" rtlCol="0">
            <a:spAutoFit/>
          </a:bodyPr>
          <a:lstStyle/>
          <a:p>
            <a:pPr marL="0" marR="0" lvl="0" indent="0" algn="ctr" defTabSz="914400" rtl="0" eaLnBrk="1" fontAlgn="auto" latinLnBrk="0" hangingPunct="1">
              <a:lnSpc>
                <a:spcPct val="100000"/>
              </a:lnSpc>
              <a:spcBef>
                <a:spcPts val="1000"/>
              </a:spcBef>
              <a:spcAft>
                <a:spcPts val="0"/>
              </a:spcAft>
              <a:buClrTx/>
              <a:buSzTx/>
              <a:buFontTx/>
              <a:buNone/>
              <a:tabLst/>
              <a:defRPr/>
            </a:pPr>
            <a:r>
              <a:rPr kumimoji="0" lang="en-US" sz="2000" b="1" i="0" u="none" strike="noStrike" kern="1200" cap="none" spc="0" normalizeH="0" baseline="0" noProof="0" dirty="0">
                <a:ln>
                  <a:noFill/>
                </a:ln>
                <a:solidFill>
                  <a:schemeClr val="accent1"/>
                </a:solidFill>
                <a:effectLst/>
                <a:uLnTx/>
                <a:uFillTx/>
                <a:latin typeface="+mj-ea"/>
                <a:ea typeface="+mj-ea"/>
                <a:cs typeface="+mn-cs"/>
              </a:rPr>
              <a:t>$1000</a:t>
            </a:r>
          </a:p>
        </p:txBody>
      </p:sp>
      <p:sp>
        <p:nvSpPr>
          <p:cNvPr id="93" name="TextBox 27">
            <a:extLst>
              <a:ext uri="{FF2B5EF4-FFF2-40B4-BE49-F238E27FC236}">
                <a16:creationId xmlns:a16="http://schemas.microsoft.com/office/drawing/2014/main" id="{2E79B28E-37C8-5AD5-BC70-FD16A2F6D56E}"/>
              </a:ext>
            </a:extLst>
          </p:cNvPr>
          <p:cNvSpPr txBox="1"/>
          <p:nvPr/>
        </p:nvSpPr>
        <p:spPr>
          <a:xfrm>
            <a:off x="8963535" y="1332405"/>
            <a:ext cx="918956" cy="380480"/>
          </a:xfrm>
          <a:prstGeom prst="rect">
            <a:avLst/>
          </a:prstGeom>
          <a:noFill/>
        </p:spPr>
        <p:txBody>
          <a:bodyPr wrap="square" lIns="0" tIns="36000" rIns="0" bIns="36000" rtlCol="0">
            <a:spAutoFit/>
          </a:bodyPr>
          <a:lstStyle/>
          <a:p>
            <a:pPr marL="0" marR="0" lvl="0" indent="0" algn="ctr" defTabSz="914400" rtl="0" eaLnBrk="1" fontAlgn="auto" latinLnBrk="0" hangingPunct="1">
              <a:lnSpc>
                <a:spcPct val="100000"/>
              </a:lnSpc>
              <a:spcBef>
                <a:spcPts val="1000"/>
              </a:spcBef>
              <a:spcAft>
                <a:spcPts val="0"/>
              </a:spcAft>
              <a:buClrTx/>
              <a:buSzTx/>
              <a:buFontTx/>
              <a:buNone/>
              <a:tabLst/>
              <a:defRPr/>
            </a:pPr>
            <a:r>
              <a:rPr kumimoji="0" lang="en-US" sz="2000" b="1" i="0" u="none" strike="noStrike" kern="1200" cap="none" spc="0" normalizeH="0" baseline="0" noProof="0" dirty="0">
                <a:ln>
                  <a:noFill/>
                </a:ln>
                <a:solidFill>
                  <a:schemeClr val="accent1"/>
                </a:solidFill>
                <a:effectLst/>
                <a:uLnTx/>
                <a:uFillTx/>
                <a:latin typeface="+mj-ea"/>
                <a:ea typeface="+mj-ea"/>
                <a:cs typeface="+mn-cs"/>
              </a:rPr>
              <a:t>$1500</a:t>
            </a:r>
          </a:p>
        </p:txBody>
      </p:sp>
    </p:spTree>
    <p:extLst>
      <p:ext uri="{BB962C8B-B14F-4D97-AF65-F5344CB8AC3E}">
        <p14:creationId xmlns:p14="http://schemas.microsoft.com/office/powerpoint/2010/main" val="4382618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a:extLst>
              <a:ext uri="{FF2B5EF4-FFF2-40B4-BE49-F238E27FC236}">
                <a16:creationId xmlns:a16="http://schemas.microsoft.com/office/drawing/2014/main" id="{EBE2418A-20E9-4ED2-855E-909CAC8E71D6}"/>
              </a:ext>
            </a:extLst>
          </p:cNvPr>
          <p:cNvSpPr txBox="1"/>
          <p:nvPr/>
        </p:nvSpPr>
        <p:spPr>
          <a:xfrm>
            <a:off x="1239713" y="351957"/>
            <a:ext cx="5391996" cy="584775"/>
          </a:xfrm>
          <a:prstGeom prst="rect">
            <a:avLst/>
          </a:prstGeom>
          <a:noFill/>
        </p:spPr>
        <p:txBody>
          <a:bodyPr vert="horz" wrap="square" rtlCol="0">
            <a:spAutoFit/>
          </a:bodyPr>
          <a:lstStyle/>
          <a:p>
            <a:r>
              <a:rPr lang="zh-CN" altLang="en-US" sz="3200" b="1" dirty="0">
                <a:latin typeface="+mj-ea"/>
                <a:ea typeface="+mj-ea"/>
              </a:rPr>
              <a:t>数据同比增长对比（饼图）</a:t>
            </a:r>
          </a:p>
        </p:txBody>
      </p:sp>
      <p:pic>
        <p:nvPicPr>
          <p:cNvPr id="42" name="图片 41">
            <a:extLst>
              <a:ext uri="{FF2B5EF4-FFF2-40B4-BE49-F238E27FC236}">
                <a16:creationId xmlns:a16="http://schemas.microsoft.com/office/drawing/2014/main" id="{A83825A7-9B87-4B45-ACE9-5677F769F6D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0787" y="456163"/>
            <a:ext cx="273321" cy="285517"/>
          </a:xfrm>
          <a:prstGeom prst="rect">
            <a:avLst/>
          </a:prstGeom>
        </p:spPr>
      </p:pic>
      <p:sp>
        <p:nvSpPr>
          <p:cNvPr id="10" name="椭圆 9">
            <a:extLst>
              <a:ext uri="{FF2B5EF4-FFF2-40B4-BE49-F238E27FC236}">
                <a16:creationId xmlns:a16="http://schemas.microsoft.com/office/drawing/2014/main" id="{231BC94E-F87E-70E4-7ED4-9E6185665C90}"/>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94191D6B-AC9D-1B07-C0EF-79F1748A30CA}"/>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sp>
        <p:nvSpPr>
          <p:cNvPr id="6" name="矩形 45">
            <a:extLst>
              <a:ext uri="{FF2B5EF4-FFF2-40B4-BE49-F238E27FC236}">
                <a16:creationId xmlns:a16="http://schemas.microsoft.com/office/drawing/2014/main" id="{1B68D5B0-CF41-C24B-EC12-FCD1BB9B25A9}"/>
              </a:ext>
            </a:extLst>
          </p:cNvPr>
          <p:cNvSpPr/>
          <p:nvPr/>
        </p:nvSpPr>
        <p:spPr>
          <a:xfrm>
            <a:off x="900787" y="1248158"/>
            <a:ext cx="3657418" cy="4952615"/>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文本框 26">
            <a:extLst>
              <a:ext uri="{FF2B5EF4-FFF2-40B4-BE49-F238E27FC236}">
                <a16:creationId xmlns:a16="http://schemas.microsoft.com/office/drawing/2014/main" id="{DF7FC64A-1C38-CB7E-F5F0-1653A7229DA5}"/>
              </a:ext>
            </a:extLst>
          </p:cNvPr>
          <p:cNvSpPr txBox="1"/>
          <p:nvPr/>
        </p:nvSpPr>
        <p:spPr>
          <a:xfrm>
            <a:off x="1137015" y="1713356"/>
            <a:ext cx="3208754" cy="830997"/>
          </a:xfrm>
          <a:prstGeom prst="rect">
            <a:avLst/>
          </a:prstGeom>
          <a:noFill/>
        </p:spPr>
        <p:txBody>
          <a:bodyPr wrap="square" rtlCol="0">
            <a:spAutoFit/>
          </a:bodyPr>
          <a:lstStyle/>
          <a:p>
            <a:pPr algn="ctr"/>
            <a:r>
              <a:rPr lang="en-US" altLang="zh-CN" sz="2400" dirty="0">
                <a:solidFill>
                  <a:schemeClr val="accent1"/>
                </a:solidFill>
                <a:latin typeface="+mj-lt"/>
                <a:ea typeface="+mj-ea"/>
              </a:rPr>
              <a:t>2022</a:t>
            </a:r>
            <a:r>
              <a:rPr lang="zh-CN" altLang="en-US" sz="2400" dirty="0">
                <a:solidFill>
                  <a:schemeClr val="accent1"/>
                </a:solidFill>
                <a:latin typeface="+mj-lt"/>
                <a:ea typeface="+mj-ea"/>
              </a:rPr>
              <a:t>年</a:t>
            </a:r>
            <a:r>
              <a:rPr lang="en-US" altLang="zh-CN" sz="2400" dirty="0">
                <a:solidFill>
                  <a:schemeClr val="accent1"/>
                </a:solidFill>
                <a:latin typeface="+mj-lt"/>
                <a:ea typeface="+mj-ea"/>
              </a:rPr>
              <a:t>1</a:t>
            </a:r>
            <a:r>
              <a:rPr lang="zh-CN" altLang="en-US" sz="2400" dirty="0">
                <a:solidFill>
                  <a:schemeClr val="accent1"/>
                </a:solidFill>
                <a:latin typeface="+mj-lt"/>
                <a:ea typeface="+mj-ea"/>
              </a:rPr>
              <a:t>月</a:t>
            </a:r>
            <a:r>
              <a:rPr lang="en-US" altLang="zh-CN" sz="2400" dirty="0">
                <a:solidFill>
                  <a:schemeClr val="accent1"/>
                </a:solidFill>
                <a:latin typeface="+mj-lt"/>
                <a:ea typeface="+mj-ea"/>
              </a:rPr>
              <a:t>XX</a:t>
            </a:r>
            <a:r>
              <a:rPr lang="zh-CN" altLang="en-US" sz="2400" dirty="0">
                <a:solidFill>
                  <a:schemeClr val="accent1"/>
                </a:solidFill>
                <a:latin typeface="+mj-lt"/>
                <a:ea typeface="+mj-ea"/>
              </a:rPr>
              <a:t>项目</a:t>
            </a:r>
            <a:endParaRPr lang="en-US" altLang="zh-CN" sz="2400" dirty="0">
              <a:solidFill>
                <a:schemeClr val="accent1"/>
              </a:solidFill>
              <a:latin typeface="+mj-lt"/>
              <a:ea typeface="+mj-ea"/>
            </a:endParaRPr>
          </a:p>
          <a:p>
            <a:pPr algn="ctr"/>
            <a:r>
              <a:rPr lang="en-US" altLang="zh-CN" sz="2400" dirty="0">
                <a:solidFill>
                  <a:schemeClr val="accent1"/>
                </a:solidFill>
                <a:latin typeface="+mj-lt"/>
                <a:ea typeface="+mj-ea"/>
              </a:rPr>
              <a:t>xxx</a:t>
            </a:r>
            <a:r>
              <a:rPr lang="zh-CN" altLang="en-US" sz="2400" dirty="0">
                <a:solidFill>
                  <a:schemeClr val="accent1"/>
                </a:solidFill>
                <a:latin typeface="+mj-lt"/>
                <a:ea typeface="+mj-ea"/>
              </a:rPr>
              <a:t>数据情况</a:t>
            </a:r>
          </a:p>
        </p:txBody>
      </p:sp>
      <p:sp>
        <p:nvSpPr>
          <p:cNvPr id="28" name="矩形 45">
            <a:extLst>
              <a:ext uri="{FF2B5EF4-FFF2-40B4-BE49-F238E27FC236}">
                <a16:creationId xmlns:a16="http://schemas.microsoft.com/office/drawing/2014/main" id="{252B6EAF-0EE9-A170-211A-AEC1169B0BE4}"/>
              </a:ext>
            </a:extLst>
          </p:cNvPr>
          <p:cNvSpPr/>
          <p:nvPr/>
        </p:nvSpPr>
        <p:spPr>
          <a:xfrm>
            <a:off x="4787590" y="1248158"/>
            <a:ext cx="3657418" cy="4952615"/>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9" name="文本框 48">
            <a:extLst>
              <a:ext uri="{FF2B5EF4-FFF2-40B4-BE49-F238E27FC236}">
                <a16:creationId xmlns:a16="http://schemas.microsoft.com/office/drawing/2014/main" id="{1BFF680B-9121-4584-E9C5-1E0E8FF52304}"/>
              </a:ext>
            </a:extLst>
          </p:cNvPr>
          <p:cNvSpPr txBox="1"/>
          <p:nvPr/>
        </p:nvSpPr>
        <p:spPr>
          <a:xfrm>
            <a:off x="5023818" y="1713356"/>
            <a:ext cx="3208754" cy="830997"/>
          </a:xfrm>
          <a:prstGeom prst="rect">
            <a:avLst/>
          </a:prstGeom>
          <a:noFill/>
        </p:spPr>
        <p:txBody>
          <a:bodyPr wrap="square" rtlCol="0">
            <a:spAutoFit/>
          </a:bodyPr>
          <a:lstStyle/>
          <a:p>
            <a:pPr algn="ctr"/>
            <a:r>
              <a:rPr lang="en-US" altLang="zh-CN" sz="2400" dirty="0">
                <a:solidFill>
                  <a:schemeClr val="accent1"/>
                </a:solidFill>
                <a:latin typeface="+mj-lt"/>
                <a:ea typeface="+mj-ea"/>
              </a:rPr>
              <a:t>2022</a:t>
            </a:r>
            <a:r>
              <a:rPr lang="zh-CN" altLang="en-US" sz="2400" dirty="0">
                <a:solidFill>
                  <a:schemeClr val="accent1"/>
                </a:solidFill>
                <a:latin typeface="+mj-lt"/>
                <a:ea typeface="+mj-ea"/>
              </a:rPr>
              <a:t>年</a:t>
            </a:r>
            <a:r>
              <a:rPr lang="en-US" altLang="zh-CN" sz="2400" dirty="0">
                <a:solidFill>
                  <a:schemeClr val="accent1"/>
                </a:solidFill>
                <a:latin typeface="+mj-lt"/>
                <a:ea typeface="+mj-ea"/>
              </a:rPr>
              <a:t>6</a:t>
            </a:r>
            <a:r>
              <a:rPr lang="zh-CN" altLang="en-US" sz="2400" dirty="0">
                <a:solidFill>
                  <a:schemeClr val="accent1"/>
                </a:solidFill>
                <a:latin typeface="+mj-lt"/>
                <a:ea typeface="+mj-ea"/>
              </a:rPr>
              <a:t>月</a:t>
            </a:r>
            <a:r>
              <a:rPr lang="en-US" altLang="zh-CN" sz="2400" dirty="0">
                <a:solidFill>
                  <a:schemeClr val="accent1"/>
                </a:solidFill>
                <a:latin typeface="+mj-lt"/>
                <a:ea typeface="+mj-ea"/>
              </a:rPr>
              <a:t>XX</a:t>
            </a:r>
            <a:r>
              <a:rPr lang="zh-CN" altLang="en-US" sz="2400" dirty="0">
                <a:solidFill>
                  <a:schemeClr val="accent1"/>
                </a:solidFill>
                <a:latin typeface="+mj-lt"/>
                <a:ea typeface="+mj-ea"/>
              </a:rPr>
              <a:t>项目</a:t>
            </a:r>
            <a:endParaRPr lang="en-US" altLang="zh-CN" sz="2400" dirty="0">
              <a:solidFill>
                <a:schemeClr val="accent1"/>
              </a:solidFill>
              <a:latin typeface="+mj-lt"/>
              <a:ea typeface="+mj-ea"/>
            </a:endParaRPr>
          </a:p>
          <a:p>
            <a:pPr algn="ctr"/>
            <a:r>
              <a:rPr lang="en-US" altLang="zh-CN" sz="2400" dirty="0">
                <a:solidFill>
                  <a:schemeClr val="accent1"/>
                </a:solidFill>
                <a:latin typeface="+mj-lt"/>
                <a:ea typeface="+mj-ea"/>
              </a:rPr>
              <a:t>xxx</a:t>
            </a:r>
            <a:r>
              <a:rPr lang="zh-CN" altLang="en-US" sz="2400" dirty="0">
                <a:solidFill>
                  <a:schemeClr val="accent1"/>
                </a:solidFill>
                <a:latin typeface="+mj-lt"/>
                <a:ea typeface="+mj-ea"/>
              </a:rPr>
              <a:t>数据情况</a:t>
            </a:r>
          </a:p>
        </p:txBody>
      </p:sp>
      <p:sp>
        <p:nvSpPr>
          <p:cNvPr id="29" name="椭圆 28">
            <a:extLst>
              <a:ext uri="{FF2B5EF4-FFF2-40B4-BE49-F238E27FC236}">
                <a16:creationId xmlns:a16="http://schemas.microsoft.com/office/drawing/2014/main" id="{E2E77C79-A8D5-B296-39A1-63AED48C0D34}"/>
              </a:ext>
            </a:extLst>
          </p:cNvPr>
          <p:cNvSpPr/>
          <p:nvPr/>
        </p:nvSpPr>
        <p:spPr>
          <a:xfrm>
            <a:off x="5285913" y="2999877"/>
            <a:ext cx="2657617" cy="2657617"/>
          </a:xfrm>
          <a:prstGeom prst="ellipse">
            <a:avLst/>
          </a:prstGeom>
          <a:solidFill>
            <a:schemeClr val="bg1"/>
          </a:solidFill>
          <a:ln>
            <a:noFill/>
          </a:ln>
          <a:effectLst>
            <a:outerShdw blurRad="266700" dist="76200" dir="5400000" sx="98000" sy="98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0" name="图表 29">
            <a:extLst>
              <a:ext uri="{FF2B5EF4-FFF2-40B4-BE49-F238E27FC236}">
                <a16:creationId xmlns:a16="http://schemas.microsoft.com/office/drawing/2014/main" id="{FC351F3C-239D-13A7-E5CA-6C2372423382}"/>
              </a:ext>
            </a:extLst>
          </p:cNvPr>
          <p:cNvGraphicFramePr/>
          <p:nvPr>
            <p:extLst>
              <p:ext uri="{D42A27DB-BD31-4B8C-83A1-F6EECF244321}">
                <p14:modId xmlns:p14="http://schemas.microsoft.com/office/powerpoint/2010/main" val="1084409552"/>
              </p:ext>
            </p:extLst>
          </p:nvPr>
        </p:nvGraphicFramePr>
        <p:xfrm>
          <a:off x="4097444" y="2653299"/>
          <a:ext cx="5037709" cy="3358475"/>
        </p:xfrm>
        <a:graphic>
          <a:graphicData uri="http://schemas.openxmlformats.org/drawingml/2006/chart">
            <c:chart xmlns:c="http://schemas.openxmlformats.org/drawingml/2006/chart" xmlns:r="http://schemas.openxmlformats.org/officeDocument/2006/relationships" r:id="rId4"/>
          </a:graphicData>
        </a:graphic>
      </p:graphicFrame>
      <p:sp>
        <p:nvSpPr>
          <p:cNvPr id="32" name="文本框 31">
            <a:extLst>
              <a:ext uri="{FF2B5EF4-FFF2-40B4-BE49-F238E27FC236}">
                <a16:creationId xmlns:a16="http://schemas.microsoft.com/office/drawing/2014/main" id="{22E2D197-F9E3-C1A7-6808-8913A5188C3E}"/>
              </a:ext>
            </a:extLst>
          </p:cNvPr>
          <p:cNvSpPr txBox="1"/>
          <p:nvPr/>
        </p:nvSpPr>
        <p:spPr>
          <a:xfrm>
            <a:off x="5117444" y="2831408"/>
            <a:ext cx="2994556" cy="2994556"/>
          </a:xfrm>
          <a:prstGeom prst="rect">
            <a:avLst/>
          </a:prstGeom>
          <a:noFill/>
        </p:spPr>
        <p:txBody>
          <a:bodyPr wrap="square" rtlCol="0">
            <a:prstTxWarp prst="textArchUp">
              <a:avLst>
                <a:gd name="adj" fmla="val 17657294"/>
              </a:avLst>
            </a:prstTxWarp>
            <a:spAutoFit/>
          </a:bodyPr>
          <a:lstStyle/>
          <a:p>
            <a:r>
              <a:rPr lang="zh-CN" altLang="en-US" sz="1200" dirty="0">
                <a:solidFill>
                  <a:schemeClr val="tx1">
                    <a:lumMod val="75000"/>
                    <a:lumOff val="25000"/>
                  </a:schemeClr>
                </a:solidFill>
              </a:rPr>
              <a:t>第六</a:t>
            </a:r>
          </a:p>
        </p:txBody>
      </p:sp>
      <p:sp>
        <p:nvSpPr>
          <p:cNvPr id="33" name="文本框 32">
            <a:extLst>
              <a:ext uri="{FF2B5EF4-FFF2-40B4-BE49-F238E27FC236}">
                <a16:creationId xmlns:a16="http://schemas.microsoft.com/office/drawing/2014/main" id="{F2A91934-983A-BF52-80B9-FAE65E860CFA}"/>
              </a:ext>
            </a:extLst>
          </p:cNvPr>
          <p:cNvSpPr txBox="1"/>
          <p:nvPr/>
        </p:nvSpPr>
        <p:spPr>
          <a:xfrm>
            <a:off x="5117444" y="2831408"/>
            <a:ext cx="2994556" cy="2994556"/>
          </a:xfrm>
          <a:prstGeom prst="rect">
            <a:avLst/>
          </a:prstGeom>
          <a:noFill/>
        </p:spPr>
        <p:txBody>
          <a:bodyPr wrap="square" rtlCol="0">
            <a:prstTxWarp prst="textArchUp">
              <a:avLst>
                <a:gd name="adj" fmla="val 21432846"/>
              </a:avLst>
            </a:prstTxWarp>
            <a:spAutoFit/>
          </a:bodyPr>
          <a:lstStyle/>
          <a:p>
            <a:r>
              <a:rPr lang="zh-CN" altLang="en-US" sz="1200" dirty="0">
                <a:solidFill>
                  <a:schemeClr val="tx1">
                    <a:lumMod val="75000"/>
                    <a:lumOff val="25000"/>
                  </a:schemeClr>
                </a:solidFill>
              </a:rPr>
              <a:t>第五</a:t>
            </a:r>
          </a:p>
        </p:txBody>
      </p:sp>
      <p:sp>
        <p:nvSpPr>
          <p:cNvPr id="34" name="文本框 33">
            <a:extLst>
              <a:ext uri="{FF2B5EF4-FFF2-40B4-BE49-F238E27FC236}">
                <a16:creationId xmlns:a16="http://schemas.microsoft.com/office/drawing/2014/main" id="{DC39B541-E96E-4CA0-EEBC-90712A44C847}"/>
              </a:ext>
            </a:extLst>
          </p:cNvPr>
          <p:cNvSpPr txBox="1"/>
          <p:nvPr/>
        </p:nvSpPr>
        <p:spPr>
          <a:xfrm>
            <a:off x="5012722" y="2726686"/>
            <a:ext cx="3204000" cy="3204000"/>
          </a:xfrm>
          <a:prstGeom prst="rect">
            <a:avLst/>
          </a:prstGeom>
          <a:noFill/>
        </p:spPr>
        <p:txBody>
          <a:bodyPr wrap="square" rtlCol="0">
            <a:prstTxWarp prst="textArchDown">
              <a:avLst>
                <a:gd name="adj" fmla="val 5461260"/>
              </a:avLst>
            </a:prstTxWarp>
            <a:spAutoFit/>
          </a:bodyPr>
          <a:lstStyle/>
          <a:p>
            <a:r>
              <a:rPr lang="zh-CN" altLang="en-US" sz="1200" dirty="0">
                <a:solidFill>
                  <a:schemeClr val="tx1">
                    <a:lumMod val="75000"/>
                    <a:lumOff val="25000"/>
                  </a:schemeClr>
                </a:solidFill>
              </a:rPr>
              <a:t>第四</a:t>
            </a:r>
          </a:p>
        </p:txBody>
      </p:sp>
      <p:sp>
        <p:nvSpPr>
          <p:cNvPr id="36" name="文本框 35">
            <a:extLst>
              <a:ext uri="{FF2B5EF4-FFF2-40B4-BE49-F238E27FC236}">
                <a16:creationId xmlns:a16="http://schemas.microsoft.com/office/drawing/2014/main" id="{F7F3FEBF-0C83-F88F-D0AC-3F6E644E3106}"/>
              </a:ext>
            </a:extLst>
          </p:cNvPr>
          <p:cNvSpPr txBox="1"/>
          <p:nvPr/>
        </p:nvSpPr>
        <p:spPr>
          <a:xfrm>
            <a:off x="5012722" y="2726686"/>
            <a:ext cx="3204000" cy="3204000"/>
          </a:xfrm>
          <a:prstGeom prst="rect">
            <a:avLst/>
          </a:prstGeom>
          <a:noFill/>
        </p:spPr>
        <p:txBody>
          <a:bodyPr wrap="square" rtlCol="0">
            <a:prstTxWarp prst="textArchDown">
              <a:avLst>
                <a:gd name="adj" fmla="val 2683095"/>
              </a:avLst>
            </a:prstTxWarp>
            <a:spAutoFit/>
          </a:bodyPr>
          <a:lstStyle/>
          <a:p>
            <a:r>
              <a:rPr lang="zh-CN" altLang="en-US" sz="1200" dirty="0">
                <a:solidFill>
                  <a:schemeClr val="tx1">
                    <a:lumMod val="75000"/>
                    <a:lumOff val="25000"/>
                  </a:schemeClr>
                </a:solidFill>
              </a:rPr>
              <a:t>第三</a:t>
            </a:r>
          </a:p>
        </p:txBody>
      </p:sp>
      <p:sp>
        <p:nvSpPr>
          <p:cNvPr id="37" name="文本框 36">
            <a:extLst>
              <a:ext uri="{FF2B5EF4-FFF2-40B4-BE49-F238E27FC236}">
                <a16:creationId xmlns:a16="http://schemas.microsoft.com/office/drawing/2014/main" id="{060A141F-5D70-F992-7B35-9FDD855FA89C}"/>
              </a:ext>
            </a:extLst>
          </p:cNvPr>
          <p:cNvSpPr txBox="1"/>
          <p:nvPr/>
        </p:nvSpPr>
        <p:spPr>
          <a:xfrm>
            <a:off x="5012722" y="2726686"/>
            <a:ext cx="3204000" cy="3204000"/>
          </a:xfrm>
          <a:prstGeom prst="rect">
            <a:avLst/>
          </a:prstGeom>
          <a:noFill/>
        </p:spPr>
        <p:txBody>
          <a:bodyPr wrap="square" rtlCol="0">
            <a:prstTxWarp prst="textArchDown">
              <a:avLst>
                <a:gd name="adj" fmla="val 1829478"/>
              </a:avLst>
            </a:prstTxWarp>
            <a:spAutoFit/>
          </a:bodyPr>
          <a:lstStyle/>
          <a:p>
            <a:r>
              <a:rPr lang="zh-CN" altLang="en-US" sz="1200" dirty="0">
                <a:solidFill>
                  <a:schemeClr val="tx1">
                    <a:lumMod val="75000"/>
                    <a:lumOff val="25000"/>
                  </a:schemeClr>
                </a:solidFill>
              </a:rPr>
              <a:t>第二</a:t>
            </a:r>
          </a:p>
        </p:txBody>
      </p:sp>
      <p:sp>
        <p:nvSpPr>
          <p:cNvPr id="38" name="文本框 37">
            <a:extLst>
              <a:ext uri="{FF2B5EF4-FFF2-40B4-BE49-F238E27FC236}">
                <a16:creationId xmlns:a16="http://schemas.microsoft.com/office/drawing/2014/main" id="{CC5970FB-A9B9-6D5A-7EAD-A12E08081AE0}"/>
              </a:ext>
            </a:extLst>
          </p:cNvPr>
          <p:cNvSpPr txBox="1"/>
          <p:nvPr/>
        </p:nvSpPr>
        <p:spPr>
          <a:xfrm>
            <a:off x="5012722" y="2726686"/>
            <a:ext cx="3204000" cy="3204000"/>
          </a:xfrm>
          <a:prstGeom prst="rect">
            <a:avLst/>
          </a:prstGeom>
          <a:noFill/>
        </p:spPr>
        <p:txBody>
          <a:bodyPr wrap="square" rtlCol="0">
            <a:prstTxWarp prst="textArchDown">
              <a:avLst>
                <a:gd name="adj" fmla="val 754796"/>
              </a:avLst>
            </a:prstTxWarp>
            <a:spAutoFit/>
          </a:bodyPr>
          <a:lstStyle/>
          <a:p>
            <a:r>
              <a:rPr lang="zh-CN" altLang="en-US" sz="1200" dirty="0">
                <a:solidFill>
                  <a:schemeClr val="tx1">
                    <a:lumMod val="75000"/>
                    <a:lumOff val="25000"/>
                  </a:schemeClr>
                </a:solidFill>
              </a:rPr>
              <a:t>第一</a:t>
            </a:r>
          </a:p>
        </p:txBody>
      </p:sp>
      <p:sp>
        <p:nvSpPr>
          <p:cNvPr id="39" name="文本框 38">
            <a:extLst>
              <a:ext uri="{FF2B5EF4-FFF2-40B4-BE49-F238E27FC236}">
                <a16:creationId xmlns:a16="http://schemas.microsoft.com/office/drawing/2014/main" id="{5CF8CDF6-87C4-30E9-DDA1-85FE333496CE}"/>
              </a:ext>
            </a:extLst>
          </p:cNvPr>
          <p:cNvSpPr txBox="1"/>
          <p:nvPr/>
        </p:nvSpPr>
        <p:spPr>
          <a:xfrm>
            <a:off x="5117444" y="2831408"/>
            <a:ext cx="2994556" cy="2994556"/>
          </a:xfrm>
          <a:prstGeom prst="rect">
            <a:avLst/>
          </a:prstGeom>
          <a:noFill/>
        </p:spPr>
        <p:txBody>
          <a:bodyPr wrap="square" rtlCol="0">
            <a:prstTxWarp prst="textArchUp">
              <a:avLst>
                <a:gd name="adj" fmla="val 12294923"/>
              </a:avLst>
            </a:prstTxWarp>
            <a:spAutoFit/>
          </a:bodyPr>
          <a:lstStyle/>
          <a:p>
            <a:r>
              <a:rPr lang="zh-CN" altLang="en-US" sz="1200" dirty="0">
                <a:solidFill>
                  <a:schemeClr val="tx1">
                    <a:lumMod val="75000"/>
                    <a:lumOff val="25000"/>
                  </a:schemeClr>
                </a:solidFill>
              </a:rPr>
              <a:t>其他</a:t>
            </a:r>
          </a:p>
        </p:txBody>
      </p:sp>
      <p:sp>
        <p:nvSpPr>
          <p:cNvPr id="75" name="椭圆 74">
            <a:extLst>
              <a:ext uri="{FF2B5EF4-FFF2-40B4-BE49-F238E27FC236}">
                <a16:creationId xmlns:a16="http://schemas.microsoft.com/office/drawing/2014/main" id="{D0003DE6-C1A4-B6E1-E7F5-E1780D0C312A}"/>
              </a:ext>
            </a:extLst>
          </p:cNvPr>
          <p:cNvSpPr/>
          <p:nvPr/>
        </p:nvSpPr>
        <p:spPr>
          <a:xfrm>
            <a:off x="1384312" y="2999877"/>
            <a:ext cx="2657617" cy="2657617"/>
          </a:xfrm>
          <a:prstGeom prst="ellipse">
            <a:avLst/>
          </a:prstGeom>
          <a:solidFill>
            <a:schemeClr val="bg1"/>
          </a:solidFill>
          <a:ln>
            <a:noFill/>
          </a:ln>
          <a:effectLst>
            <a:outerShdw blurRad="266700" dist="76200" dir="5400000" sx="98000" sy="98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6" name="图表 75">
            <a:extLst>
              <a:ext uri="{FF2B5EF4-FFF2-40B4-BE49-F238E27FC236}">
                <a16:creationId xmlns:a16="http://schemas.microsoft.com/office/drawing/2014/main" id="{6C04FB1F-6D8D-E71D-D1F6-80674EE0744A}"/>
              </a:ext>
            </a:extLst>
          </p:cNvPr>
          <p:cNvGraphicFramePr/>
          <p:nvPr>
            <p:extLst>
              <p:ext uri="{D42A27DB-BD31-4B8C-83A1-F6EECF244321}">
                <p14:modId xmlns:p14="http://schemas.microsoft.com/office/powerpoint/2010/main" val="1084409552"/>
              </p:ext>
            </p:extLst>
          </p:nvPr>
        </p:nvGraphicFramePr>
        <p:xfrm>
          <a:off x="195843" y="2653299"/>
          <a:ext cx="5037709" cy="3358475"/>
        </p:xfrm>
        <a:graphic>
          <a:graphicData uri="http://schemas.openxmlformats.org/drawingml/2006/chart">
            <c:chart xmlns:c="http://schemas.openxmlformats.org/drawingml/2006/chart" xmlns:r="http://schemas.openxmlformats.org/officeDocument/2006/relationships" r:id="rId5"/>
          </a:graphicData>
        </a:graphic>
      </p:graphicFrame>
      <p:sp>
        <p:nvSpPr>
          <p:cNvPr id="77" name="文本框 76">
            <a:extLst>
              <a:ext uri="{FF2B5EF4-FFF2-40B4-BE49-F238E27FC236}">
                <a16:creationId xmlns:a16="http://schemas.microsoft.com/office/drawing/2014/main" id="{EB1FE815-3295-1781-3502-3B09970E2343}"/>
              </a:ext>
            </a:extLst>
          </p:cNvPr>
          <p:cNvSpPr txBox="1"/>
          <p:nvPr/>
        </p:nvSpPr>
        <p:spPr>
          <a:xfrm>
            <a:off x="1215843" y="2831408"/>
            <a:ext cx="2994556" cy="2994556"/>
          </a:xfrm>
          <a:prstGeom prst="rect">
            <a:avLst/>
          </a:prstGeom>
          <a:noFill/>
        </p:spPr>
        <p:txBody>
          <a:bodyPr wrap="square" rtlCol="0">
            <a:prstTxWarp prst="textArchUp">
              <a:avLst>
                <a:gd name="adj" fmla="val 17657294"/>
              </a:avLst>
            </a:prstTxWarp>
            <a:spAutoFit/>
          </a:bodyPr>
          <a:lstStyle/>
          <a:p>
            <a:r>
              <a:rPr lang="zh-CN" altLang="en-US" sz="1200" dirty="0">
                <a:solidFill>
                  <a:schemeClr val="tx1">
                    <a:lumMod val="75000"/>
                    <a:lumOff val="25000"/>
                  </a:schemeClr>
                </a:solidFill>
              </a:rPr>
              <a:t>第六</a:t>
            </a:r>
          </a:p>
        </p:txBody>
      </p:sp>
      <p:sp>
        <p:nvSpPr>
          <p:cNvPr id="78" name="文本框 77">
            <a:extLst>
              <a:ext uri="{FF2B5EF4-FFF2-40B4-BE49-F238E27FC236}">
                <a16:creationId xmlns:a16="http://schemas.microsoft.com/office/drawing/2014/main" id="{3997EA90-1FDE-9C3B-9A3D-76436FC9E736}"/>
              </a:ext>
            </a:extLst>
          </p:cNvPr>
          <p:cNvSpPr txBox="1"/>
          <p:nvPr/>
        </p:nvSpPr>
        <p:spPr>
          <a:xfrm>
            <a:off x="1215843" y="2831408"/>
            <a:ext cx="2994556" cy="2994556"/>
          </a:xfrm>
          <a:prstGeom prst="rect">
            <a:avLst/>
          </a:prstGeom>
          <a:noFill/>
        </p:spPr>
        <p:txBody>
          <a:bodyPr wrap="square" rtlCol="0">
            <a:prstTxWarp prst="textArchUp">
              <a:avLst>
                <a:gd name="adj" fmla="val 21432846"/>
              </a:avLst>
            </a:prstTxWarp>
            <a:spAutoFit/>
          </a:bodyPr>
          <a:lstStyle/>
          <a:p>
            <a:r>
              <a:rPr lang="zh-CN" altLang="en-US" sz="1200" dirty="0">
                <a:solidFill>
                  <a:schemeClr val="tx1">
                    <a:lumMod val="75000"/>
                    <a:lumOff val="25000"/>
                  </a:schemeClr>
                </a:solidFill>
              </a:rPr>
              <a:t>第五</a:t>
            </a:r>
          </a:p>
        </p:txBody>
      </p:sp>
      <p:sp>
        <p:nvSpPr>
          <p:cNvPr id="79" name="文本框 78">
            <a:extLst>
              <a:ext uri="{FF2B5EF4-FFF2-40B4-BE49-F238E27FC236}">
                <a16:creationId xmlns:a16="http://schemas.microsoft.com/office/drawing/2014/main" id="{BB7C096F-43C6-4FB8-03AA-8A54B73378EF}"/>
              </a:ext>
            </a:extLst>
          </p:cNvPr>
          <p:cNvSpPr txBox="1"/>
          <p:nvPr/>
        </p:nvSpPr>
        <p:spPr>
          <a:xfrm>
            <a:off x="1111121" y="2726686"/>
            <a:ext cx="3204000" cy="3204000"/>
          </a:xfrm>
          <a:prstGeom prst="rect">
            <a:avLst/>
          </a:prstGeom>
          <a:noFill/>
        </p:spPr>
        <p:txBody>
          <a:bodyPr wrap="square" rtlCol="0">
            <a:prstTxWarp prst="textArchDown">
              <a:avLst>
                <a:gd name="adj" fmla="val 5461260"/>
              </a:avLst>
            </a:prstTxWarp>
            <a:spAutoFit/>
          </a:bodyPr>
          <a:lstStyle/>
          <a:p>
            <a:r>
              <a:rPr lang="zh-CN" altLang="en-US" sz="1200" dirty="0">
                <a:solidFill>
                  <a:schemeClr val="tx1">
                    <a:lumMod val="75000"/>
                    <a:lumOff val="25000"/>
                  </a:schemeClr>
                </a:solidFill>
              </a:rPr>
              <a:t>第四</a:t>
            </a:r>
          </a:p>
        </p:txBody>
      </p:sp>
      <p:sp>
        <p:nvSpPr>
          <p:cNvPr id="80" name="文本框 79">
            <a:extLst>
              <a:ext uri="{FF2B5EF4-FFF2-40B4-BE49-F238E27FC236}">
                <a16:creationId xmlns:a16="http://schemas.microsoft.com/office/drawing/2014/main" id="{9B5D1406-ECDA-D32C-62EC-5A7BF6BE9924}"/>
              </a:ext>
            </a:extLst>
          </p:cNvPr>
          <p:cNvSpPr txBox="1"/>
          <p:nvPr/>
        </p:nvSpPr>
        <p:spPr>
          <a:xfrm>
            <a:off x="1111121" y="2726686"/>
            <a:ext cx="3204000" cy="3204000"/>
          </a:xfrm>
          <a:prstGeom prst="rect">
            <a:avLst/>
          </a:prstGeom>
          <a:noFill/>
        </p:spPr>
        <p:txBody>
          <a:bodyPr wrap="square" rtlCol="0">
            <a:prstTxWarp prst="textArchDown">
              <a:avLst>
                <a:gd name="adj" fmla="val 2683095"/>
              </a:avLst>
            </a:prstTxWarp>
            <a:spAutoFit/>
          </a:bodyPr>
          <a:lstStyle/>
          <a:p>
            <a:r>
              <a:rPr lang="zh-CN" altLang="en-US" sz="1200" dirty="0">
                <a:solidFill>
                  <a:schemeClr val="tx1">
                    <a:lumMod val="75000"/>
                    <a:lumOff val="25000"/>
                  </a:schemeClr>
                </a:solidFill>
              </a:rPr>
              <a:t>第三</a:t>
            </a:r>
          </a:p>
        </p:txBody>
      </p:sp>
      <p:sp>
        <p:nvSpPr>
          <p:cNvPr id="81" name="文本框 80">
            <a:extLst>
              <a:ext uri="{FF2B5EF4-FFF2-40B4-BE49-F238E27FC236}">
                <a16:creationId xmlns:a16="http://schemas.microsoft.com/office/drawing/2014/main" id="{FCDBF941-F1D6-D56A-3050-3F655B90C380}"/>
              </a:ext>
            </a:extLst>
          </p:cNvPr>
          <p:cNvSpPr txBox="1"/>
          <p:nvPr/>
        </p:nvSpPr>
        <p:spPr>
          <a:xfrm>
            <a:off x="1111121" y="2726686"/>
            <a:ext cx="3204000" cy="3204000"/>
          </a:xfrm>
          <a:prstGeom prst="rect">
            <a:avLst/>
          </a:prstGeom>
          <a:noFill/>
        </p:spPr>
        <p:txBody>
          <a:bodyPr wrap="square" rtlCol="0">
            <a:prstTxWarp prst="textArchDown">
              <a:avLst>
                <a:gd name="adj" fmla="val 1829478"/>
              </a:avLst>
            </a:prstTxWarp>
            <a:spAutoFit/>
          </a:bodyPr>
          <a:lstStyle/>
          <a:p>
            <a:r>
              <a:rPr lang="zh-CN" altLang="en-US" sz="1200" dirty="0">
                <a:solidFill>
                  <a:schemeClr val="tx1">
                    <a:lumMod val="75000"/>
                    <a:lumOff val="25000"/>
                  </a:schemeClr>
                </a:solidFill>
              </a:rPr>
              <a:t>第二</a:t>
            </a:r>
          </a:p>
        </p:txBody>
      </p:sp>
      <p:sp>
        <p:nvSpPr>
          <p:cNvPr id="82" name="文本框 81">
            <a:extLst>
              <a:ext uri="{FF2B5EF4-FFF2-40B4-BE49-F238E27FC236}">
                <a16:creationId xmlns:a16="http://schemas.microsoft.com/office/drawing/2014/main" id="{04BC96C0-CE64-6E20-B6F8-3C2DB27CE59F}"/>
              </a:ext>
            </a:extLst>
          </p:cNvPr>
          <p:cNvSpPr txBox="1"/>
          <p:nvPr/>
        </p:nvSpPr>
        <p:spPr>
          <a:xfrm>
            <a:off x="1111121" y="2726686"/>
            <a:ext cx="3204000" cy="3204000"/>
          </a:xfrm>
          <a:prstGeom prst="rect">
            <a:avLst/>
          </a:prstGeom>
          <a:noFill/>
        </p:spPr>
        <p:txBody>
          <a:bodyPr wrap="square" rtlCol="0">
            <a:prstTxWarp prst="textArchDown">
              <a:avLst>
                <a:gd name="adj" fmla="val 754796"/>
              </a:avLst>
            </a:prstTxWarp>
            <a:spAutoFit/>
          </a:bodyPr>
          <a:lstStyle/>
          <a:p>
            <a:r>
              <a:rPr lang="zh-CN" altLang="en-US" sz="1200" dirty="0">
                <a:solidFill>
                  <a:schemeClr val="tx1">
                    <a:lumMod val="75000"/>
                    <a:lumOff val="25000"/>
                  </a:schemeClr>
                </a:solidFill>
              </a:rPr>
              <a:t>第一</a:t>
            </a:r>
          </a:p>
        </p:txBody>
      </p:sp>
      <p:sp>
        <p:nvSpPr>
          <p:cNvPr id="83" name="文本框 82">
            <a:extLst>
              <a:ext uri="{FF2B5EF4-FFF2-40B4-BE49-F238E27FC236}">
                <a16:creationId xmlns:a16="http://schemas.microsoft.com/office/drawing/2014/main" id="{472BE9A7-82FE-D4E6-354A-6CD002B578A2}"/>
              </a:ext>
            </a:extLst>
          </p:cNvPr>
          <p:cNvSpPr txBox="1"/>
          <p:nvPr/>
        </p:nvSpPr>
        <p:spPr>
          <a:xfrm>
            <a:off x="1215843" y="2831408"/>
            <a:ext cx="2994556" cy="2994556"/>
          </a:xfrm>
          <a:prstGeom prst="rect">
            <a:avLst/>
          </a:prstGeom>
          <a:noFill/>
        </p:spPr>
        <p:txBody>
          <a:bodyPr wrap="square" rtlCol="0">
            <a:prstTxWarp prst="textArchUp">
              <a:avLst>
                <a:gd name="adj" fmla="val 12294923"/>
              </a:avLst>
            </a:prstTxWarp>
            <a:spAutoFit/>
          </a:bodyPr>
          <a:lstStyle/>
          <a:p>
            <a:r>
              <a:rPr lang="zh-CN" altLang="en-US" sz="1200" dirty="0">
                <a:solidFill>
                  <a:schemeClr val="tx1">
                    <a:lumMod val="75000"/>
                    <a:lumOff val="25000"/>
                  </a:schemeClr>
                </a:solidFill>
              </a:rPr>
              <a:t>其他</a:t>
            </a:r>
          </a:p>
        </p:txBody>
      </p:sp>
      <p:sp>
        <p:nvSpPr>
          <p:cNvPr id="84" name="矩形: 圆角 83">
            <a:extLst>
              <a:ext uri="{FF2B5EF4-FFF2-40B4-BE49-F238E27FC236}">
                <a16:creationId xmlns:a16="http://schemas.microsoft.com/office/drawing/2014/main" id="{26FC139A-1AD5-A3A0-3B09-798217C2B6B5}"/>
              </a:ext>
            </a:extLst>
          </p:cNvPr>
          <p:cNvSpPr/>
          <p:nvPr/>
        </p:nvSpPr>
        <p:spPr>
          <a:xfrm rot="16200000">
            <a:off x="9220460" y="695228"/>
            <a:ext cx="1538889" cy="2632064"/>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矩形: 圆角 93">
            <a:extLst>
              <a:ext uri="{FF2B5EF4-FFF2-40B4-BE49-F238E27FC236}">
                <a16:creationId xmlns:a16="http://schemas.microsoft.com/office/drawing/2014/main" id="{CBDD02FD-2C1E-8E23-9DE7-1380D248A924}"/>
              </a:ext>
            </a:extLst>
          </p:cNvPr>
          <p:cNvSpPr/>
          <p:nvPr/>
        </p:nvSpPr>
        <p:spPr>
          <a:xfrm rot="16200000">
            <a:off x="9216728" y="4130421"/>
            <a:ext cx="1538889" cy="2632064"/>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5" name="矩形: 圆角 94">
            <a:extLst>
              <a:ext uri="{FF2B5EF4-FFF2-40B4-BE49-F238E27FC236}">
                <a16:creationId xmlns:a16="http://schemas.microsoft.com/office/drawing/2014/main" id="{6D211D17-2B84-66DD-6FF2-8F65AE2A076D}"/>
              </a:ext>
            </a:extLst>
          </p:cNvPr>
          <p:cNvSpPr/>
          <p:nvPr/>
        </p:nvSpPr>
        <p:spPr>
          <a:xfrm rot="16200000">
            <a:off x="9216729" y="2403126"/>
            <a:ext cx="1538889" cy="2632064"/>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文本框 95">
            <a:extLst>
              <a:ext uri="{FF2B5EF4-FFF2-40B4-BE49-F238E27FC236}">
                <a16:creationId xmlns:a16="http://schemas.microsoft.com/office/drawing/2014/main" id="{57A5A6B5-157A-6C30-BD29-6642E93F0222}"/>
              </a:ext>
            </a:extLst>
          </p:cNvPr>
          <p:cNvSpPr txBox="1"/>
          <p:nvPr/>
        </p:nvSpPr>
        <p:spPr>
          <a:xfrm>
            <a:off x="9066919" y="1328271"/>
            <a:ext cx="1988066" cy="400110"/>
          </a:xfrm>
          <a:prstGeom prst="rect">
            <a:avLst/>
          </a:prstGeom>
          <a:noFill/>
        </p:spPr>
        <p:txBody>
          <a:bodyPr vert="horz" wrap="square" lIns="180000" rIns="180000" rtlCol="0">
            <a:spAutoFit/>
          </a:bodyPr>
          <a:lstStyle/>
          <a:p>
            <a:pPr algn="just"/>
            <a:r>
              <a:rPr lang="zh-CN" altLang="en-US" sz="2000" b="1" dirty="0">
                <a:latin typeface="+mj-ea"/>
                <a:ea typeface="+mj-ea"/>
              </a:rPr>
              <a:t>对比点</a:t>
            </a:r>
            <a:r>
              <a:rPr lang="en-US" altLang="zh-CN" sz="2000" b="1" dirty="0">
                <a:latin typeface="+mj-ea"/>
                <a:ea typeface="+mj-ea"/>
              </a:rPr>
              <a:t>1</a:t>
            </a:r>
            <a:r>
              <a:rPr lang="zh-CN" altLang="en-US" sz="2000" b="1" dirty="0">
                <a:latin typeface="+mj-ea"/>
                <a:ea typeface="+mj-ea"/>
              </a:rPr>
              <a:t>内容</a:t>
            </a:r>
          </a:p>
        </p:txBody>
      </p:sp>
      <p:grpSp>
        <p:nvGrpSpPr>
          <p:cNvPr id="4" name="组合 3">
            <a:extLst>
              <a:ext uri="{FF2B5EF4-FFF2-40B4-BE49-F238E27FC236}">
                <a16:creationId xmlns:a16="http://schemas.microsoft.com/office/drawing/2014/main" id="{C433D5BC-70DA-488E-14CF-9AFA63FB3024}"/>
              </a:ext>
            </a:extLst>
          </p:cNvPr>
          <p:cNvGrpSpPr/>
          <p:nvPr/>
        </p:nvGrpSpPr>
        <p:grpSpPr>
          <a:xfrm>
            <a:off x="8855105" y="1382814"/>
            <a:ext cx="289775" cy="289775"/>
            <a:chOff x="8759233" y="1416166"/>
            <a:chExt cx="375920" cy="375920"/>
          </a:xfrm>
        </p:grpSpPr>
        <p:sp>
          <p:nvSpPr>
            <p:cNvPr id="97" name="椭圆 96">
              <a:extLst>
                <a:ext uri="{FF2B5EF4-FFF2-40B4-BE49-F238E27FC236}">
                  <a16:creationId xmlns:a16="http://schemas.microsoft.com/office/drawing/2014/main" id="{86DF2D25-E0A5-7DA7-9A42-4C5CA83CEF59}"/>
                </a:ext>
              </a:extLst>
            </p:cNvPr>
            <p:cNvSpPr/>
            <p:nvPr/>
          </p:nvSpPr>
          <p:spPr>
            <a:xfrm>
              <a:off x="8759233" y="1416166"/>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8" name="图形 22">
              <a:extLst>
                <a:ext uri="{FF2B5EF4-FFF2-40B4-BE49-F238E27FC236}">
                  <a16:creationId xmlns:a16="http://schemas.microsoft.com/office/drawing/2014/main" id="{97267A7F-338B-03E0-3136-EBED3D0A1D5C}"/>
                </a:ext>
              </a:extLst>
            </p:cNvPr>
            <p:cNvGrpSpPr>
              <a:grpSpLocks noChangeAspect="1"/>
            </p:cNvGrpSpPr>
            <p:nvPr/>
          </p:nvGrpSpPr>
          <p:grpSpPr>
            <a:xfrm>
              <a:off x="8803193" y="1455279"/>
              <a:ext cx="288000" cy="288000"/>
              <a:chOff x="2092634" y="1694017"/>
              <a:chExt cx="769717" cy="769717"/>
            </a:xfrm>
            <a:solidFill>
              <a:schemeClr val="bg1"/>
            </a:solidFill>
          </p:grpSpPr>
          <p:sp>
            <p:nvSpPr>
              <p:cNvPr id="99" name="任意多边形: 形状 98">
                <a:extLst>
                  <a:ext uri="{FF2B5EF4-FFF2-40B4-BE49-F238E27FC236}">
                    <a16:creationId xmlns:a16="http://schemas.microsoft.com/office/drawing/2014/main" id="{85A8AE60-3468-26EB-7B9C-AF05CE7FC07D}"/>
                  </a:ext>
                </a:extLst>
              </p:cNvPr>
              <p:cNvSpPr/>
              <p:nvPr/>
            </p:nvSpPr>
            <p:spPr>
              <a:xfrm>
                <a:off x="2092634" y="1694017"/>
                <a:ext cx="769717" cy="769717"/>
              </a:xfrm>
              <a:custGeom>
                <a:avLst/>
                <a:gdLst>
                  <a:gd name="connsiteX0" fmla="*/ 656995 w 769717"/>
                  <a:gd name="connsiteY0" fmla="*/ 112722 h 769717"/>
                  <a:gd name="connsiteX1" fmla="*/ 384859 w 769717"/>
                  <a:gd name="connsiteY1" fmla="*/ 0 h 769717"/>
                  <a:gd name="connsiteX2" fmla="*/ 112722 w 769717"/>
                  <a:gd name="connsiteY2" fmla="*/ 112722 h 769717"/>
                  <a:gd name="connsiteX3" fmla="*/ 0 w 769717"/>
                  <a:gd name="connsiteY3" fmla="*/ 384859 h 769717"/>
                  <a:gd name="connsiteX4" fmla="*/ 112722 w 769717"/>
                  <a:gd name="connsiteY4" fmla="*/ 656995 h 769717"/>
                  <a:gd name="connsiteX5" fmla="*/ 384859 w 769717"/>
                  <a:gd name="connsiteY5" fmla="*/ 769717 h 769717"/>
                  <a:gd name="connsiteX6" fmla="*/ 656995 w 769717"/>
                  <a:gd name="connsiteY6" fmla="*/ 656995 h 769717"/>
                  <a:gd name="connsiteX7" fmla="*/ 769717 w 769717"/>
                  <a:gd name="connsiteY7" fmla="*/ 384859 h 769717"/>
                  <a:gd name="connsiteX8" fmla="*/ 656995 w 769717"/>
                  <a:gd name="connsiteY8" fmla="*/ 112722 h 769717"/>
                  <a:gd name="connsiteX9" fmla="*/ 384859 w 769717"/>
                  <a:gd name="connsiteY9" fmla="*/ 724616 h 769717"/>
                  <a:gd name="connsiteX10" fmla="*/ 45101 w 769717"/>
                  <a:gd name="connsiteY10" fmla="*/ 384859 h 769717"/>
                  <a:gd name="connsiteX11" fmla="*/ 384859 w 769717"/>
                  <a:gd name="connsiteY11" fmla="*/ 45101 h 769717"/>
                  <a:gd name="connsiteX12" fmla="*/ 724616 w 769717"/>
                  <a:gd name="connsiteY12" fmla="*/ 384859 h 769717"/>
                  <a:gd name="connsiteX13" fmla="*/ 384859 w 769717"/>
                  <a:gd name="connsiteY13" fmla="*/ 724616 h 76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9717" h="769717">
                    <a:moveTo>
                      <a:pt x="656995" y="112722"/>
                    </a:moveTo>
                    <a:cubicBezTo>
                      <a:pt x="584305" y="40033"/>
                      <a:pt x="487656" y="0"/>
                      <a:pt x="384859" y="0"/>
                    </a:cubicBezTo>
                    <a:cubicBezTo>
                      <a:pt x="282061" y="0"/>
                      <a:pt x="185412" y="40033"/>
                      <a:pt x="112722" y="112722"/>
                    </a:cubicBezTo>
                    <a:cubicBezTo>
                      <a:pt x="40033" y="185412"/>
                      <a:pt x="0" y="282061"/>
                      <a:pt x="0" y="384859"/>
                    </a:cubicBezTo>
                    <a:cubicBezTo>
                      <a:pt x="0" y="487656"/>
                      <a:pt x="40033" y="584305"/>
                      <a:pt x="112722" y="656995"/>
                    </a:cubicBezTo>
                    <a:cubicBezTo>
                      <a:pt x="185412" y="729684"/>
                      <a:pt x="282061" y="769717"/>
                      <a:pt x="384859" y="769717"/>
                    </a:cubicBezTo>
                    <a:cubicBezTo>
                      <a:pt x="487656" y="769717"/>
                      <a:pt x="584305" y="729684"/>
                      <a:pt x="656995" y="656995"/>
                    </a:cubicBezTo>
                    <a:cubicBezTo>
                      <a:pt x="729684" y="584305"/>
                      <a:pt x="769717" y="487656"/>
                      <a:pt x="769717" y="384859"/>
                    </a:cubicBezTo>
                    <a:cubicBezTo>
                      <a:pt x="769717" y="282061"/>
                      <a:pt x="729684" y="185412"/>
                      <a:pt x="656995" y="112722"/>
                    </a:cubicBezTo>
                    <a:close/>
                    <a:moveTo>
                      <a:pt x="384859" y="724616"/>
                    </a:moveTo>
                    <a:cubicBezTo>
                      <a:pt x="197515" y="724616"/>
                      <a:pt x="45101" y="572202"/>
                      <a:pt x="45101" y="384859"/>
                    </a:cubicBezTo>
                    <a:cubicBezTo>
                      <a:pt x="45101" y="197515"/>
                      <a:pt x="197515" y="45101"/>
                      <a:pt x="384859" y="45101"/>
                    </a:cubicBezTo>
                    <a:cubicBezTo>
                      <a:pt x="572202" y="45101"/>
                      <a:pt x="724616" y="197515"/>
                      <a:pt x="724616" y="384859"/>
                    </a:cubicBezTo>
                    <a:cubicBezTo>
                      <a:pt x="724616" y="572202"/>
                      <a:pt x="572202" y="724616"/>
                      <a:pt x="384859" y="724616"/>
                    </a:cubicBezTo>
                    <a:close/>
                  </a:path>
                </a:pathLst>
              </a:custGeom>
              <a:grpFill/>
              <a:ln w="1488"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628156CB-E680-C696-9902-CA54D0D7EA7A}"/>
                  </a:ext>
                </a:extLst>
              </p:cNvPr>
              <p:cNvSpPr/>
              <p:nvPr/>
            </p:nvSpPr>
            <p:spPr>
              <a:xfrm>
                <a:off x="2279155" y="1932139"/>
                <a:ext cx="158410" cy="158410"/>
              </a:xfrm>
              <a:custGeom>
                <a:avLst/>
                <a:gdLst>
                  <a:gd name="connsiteX0" fmla="*/ 31888 w 158410"/>
                  <a:gd name="connsiteY0" fmla="*/ 158410 h 158410"/>
                  <a:gd name="connsiteX1" fmla="*/ 79208 w 158410"/>
                  <a:gd name="connsiteY1" fmla="*/ 111095 h 158410"/>
                  <a:gd name="connsiteX2" fmla="*/ 126522 w 158410"/>
                  <a:gd name="connsiteY2" fmla="*/ 158410 h 158410"/>
                  <a:gd name="connsiteX3" fmla="*/ 158410 w 158410"/>
                  <a:gd name="connsiteY3" fmla="*/ 126517 h 158410"/>
                  <a:gd name="connsiteX4" fmla="*/ 111095 w 158410"/>
                  <a:gd name="connsiteY4" fmla="*/ 79202 h 158410"/>
                  <a:gd name="connsiteX5" fmla="*/ 158410 w 158410"/>
                  <a:gd name="connsiteY5" fmla="*/ 31888 h 158410"/>
                  <a:gd name="connsiteX6" fmla="*/ 126522 w 158410"/>
                  <a:gd name="connsiteY6" fmla="*/ 0 h 158410"/>
                  <a:gd name="connsiteX7" fmla="*/ 79208 w 158410"/>
                  <a:gd name="connsiteY7" fmla="*/ 47315 h 158410"/>
                  <a:gd name="connsiteX8" fmla="*/ 31888 w 158410"/>
                  <a:gd name="connsiteY8" fmla="*/ 0 h 158410"/>
                  <a:gd name="connsiteX9" fmla="*/ 0 w 158410"/>
                  <a:gd name="connsiteY9" fmla="*/ 31888 h 158410"/>
                  <a:gd name="connsiteX10" fmla="*/ 47315 w 158410"/>
                  <a:gd name="connsiteY10" fmla="*/ 79202 h 158410"/>
                  <a:gd name="connsiteX11" fmla="*/ 0 w 158410"/>
                  <a:gd name="connsiteY11" fmla="*/ 126517 h 15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8410" h="158410">
                    <a:moveTo>
                      <a:pt x="31888" y="158410"/>
                    </a:moveTo>
                    <a:lnTo>
                      <a:pt x="79208" y="111095"/>
                    </a:lnTo>
                    <a:lnTo>
                      <a:pt x="126522" y="158410"/>
                    </a:lnTo>
                    <a:lnTo>
                      <a:pt x="158410" y="126517"/>
                    </a:lnTo>
                    <a:lnTo>
                      <a:pt x="111095" y="79202"/>
                    </a:lnTo>
                    <a:lnTo>
                      <a:pt x="158410" y="31888"/>
                    </a:lnTo>
                    <a:lnTo>
                      <a:pt x="126522" y="0"/>
                    </a:lnTo>
                    <a:lnTo>
                      <a:pt x="79208" y="47315"/>
                    </a:lnTo>
                    <a:lnTo>
                      <a:pt x="31888" y="0"/>
                    </a:lnTo>
                    <a:lnTo>
                      <a:pt x="0" y="31888"/>
                    </a:lnTo>
                    <a:lnTo>
                      <a:pt x="47315" y="79202"/>
                    </a:lnTo>
                    <a:lnTo>
                      <a:pt x="0" y="126517"/>
                    </a:lnTo>
                    <a:close/>
                  </a:path>
                </a:pathLst>
              </a:custGeom>
              <a:grpFill/>
              <a:ln w="1488"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FC09ABFA-403A-C948-6FC3-1222FAFEF406}"/>
                  </a:ext>
                </a:extLst>
              </p:cNvPr>
              <p:cNvSpPr/>
              <p:nvPr/>
            </p:nvSpPr>
            <p:spPr>
              <a:xfrm>
                <a:off x="2517419" y="1932139"/>
                <a:ext cx="158410" cy="158410"/>
              </a:xfrm>
              <a:custGeom>
                <a:avLst/>
                <a:gdLst>
                  <a:gd name="connsiteX0" fmla="*/ 31888 w 158410"/>
                  <a:gd name="connsiteY0" fmla="*/ 158410 h 158410"/>
                  <a:gd name="connsiteX1" fmla="*/ 79202 w 158410"/>
                  <a:gd name="connsiteY1" fmla="*/ 111095 h 158410"/>
                  <a:gd name="connsiteX2" fmla="*/ 126522 w 158410"/>
                  <a:gd name="connsiteY2" fmla="*/ 158410 h 158410"/>
                  <a:gd name="connsiteX3" fmla="*/ 158410 w 158410"/>
                  <a:gd name="connsiteY3" fmla="*/ 126517 h 158410"/>
                  <a:gd name="connsiteX4" fmla="*/ 111095 w 158410"/>
                  <a:gd name="connsiteY4" fmla="*/ 79202 h 158410"/>
                  <a:gd name="connsiteX5" fmla="*/ 158410 w 158410"/>
                  <a:gd name="connsiteY5" fmla="*/ 31888 h 158410"/>
                  <a:gd name="connsiteX6" fmla="*/ 126522 w 158410"/>
                  <a:gd name="connsiteY6" fmla="*/ 0 h 158410"/>
                  <a:gd name="connsiteX7" fmla="*/ 79202 w 158410"/>
                  <a:gd name="connsiteY7" fmla="*/ 47315 h 158410"/>
                  <a:gd name="connsiteX8" fmla="*/ 31888 w 158410"/>
                  <a:gd name="connsiteY8" fmla="*/ 0 h 158410"/>
                  <a:gd name="connsiteX9" fmla="*/ 0 w 158410"/>
                  <a:gd name="connsiteY9" fmla="*/ 31888 h 158410"/>
                  <a:gd name="connsiteX10" fmla="*/ 47315 w 158410"/>
                  <a:gd name="connsiteY10" fmla="*/ 79202 h 158410"/>
                  <a:gd name="connsiteX11" fmla="*/ 0 w 158410"/>
                  <a:gd name="connsiteY11" fmla="*/ 126517 h 15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8410" h="158410">
                    <a:moveTo>
                      <a:pt x="31888" y="158410"/>
                    </a:moveTo>
                    <a:lnTo>
                      <a:pt x="79202" y="111095"/>
                    </a:lnTo>
                    <a:lnTo>
                      <a:pt x="126522" y="158410"/>
                    </a:lnTo>
                    <a:lnTo>
                      <a:pt x="158410" y="126517"/>
                    </a:lnTo>
                    <a:lnTo>
                      <a:pt x="111095" y="79202"/>
                    </a:lnTo>
                    <a:lnTo>
                      <a:pt x="158410" y="31888"/>
                    </a:lnTo>
                    <a:lnTo>
                      <a:pt x="126522" y="0"/>
                    </a:lnTo>
                    <a:lnTo>
                      <a:pt x="79202" y="47315"/>
                    </a:lnTo>
                    <a:lnTo>
                      <a:pt x="31888" y="0"/>
                    </a:lnTo>
                    <a:lnTo>
                      <a:pt x="0" y="31888"/>
                    </a:lnTo>
                    <a:lnTo>
                      <a:pt x="47315" y="79202"/>
                    </a:lnTo>
                    <a:lnTo>
                      <a:pt x="0" y="126517"/>
                    </a:lnTo>
                    <a:close/>
                  </a:path>
                </a:pathLst>
              </a:custGeom>
              <a:grpFill/>
              <a:ln w="1488"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8618D27-1F7E-01A0-0625-1CFAE51AB3C2}"/>
                  </a:ext>
                </a:extLst>
              </p:cNvPr>
              <p:cNvSpPr/>
              <p:nvPr/>
            </p:nvSpPr>
            <p:spPr>
              <a:xfrm>
                <a:off x="2245447" y="2161559"/>
                <a:ext cx="464089" cy="178899"/>
              </a:xfrm>
              <a:custGeom>
                <a:avLst/>
                <a:gdLst>
                  <a:gd name="connsiteX0" fmla="*/ 0 w 464089"/>
                  <a:gd name="connsiteY0" fmla="*/ 45101 h 178899"/>
                  <a:gd name="connsiteX1" fmla="*/ 251506 w 464089"/>
                  <a:gd name="connsiteY1" fmla="*/ 45101 h 178899"/>
                  <a:gd name="connsiteX2" fmla="*/ 251506 w 464089"/>
                  <a:gd name="connsiteY2" fmla="*/ 93766 h 178899"/>
                  <a:gd name="connsiteX3" fmla="*/ 336634 w 464089"/>
                  <a:gd name="connsiteY3" fmla="*/ 178899 h 178899"/>
                  <a:gd name="connsiteX4" fmla="*/ 421767 w 464089"/>
                  <a:gd name="connsiteY4" fmla="*/ 93766 h 178899"/>
                  <a:gd name="connsiteX5" fmla="*/ 421767 w 464089"/>
                  <a:gd name="connsiteY5" fmla="*/ 45101 h 178899"/>
                  <a:gd name="connsiteX6" fmla="*/ 464090 w 464089"/>
                  <a:gd name="connsiteY6" fmla="*/ 45101 h 178899"/>
                  <a:gd name="connsiteX7" fmla="*/ 464090 w 464089"/>
                  <a:gd name="connsiteY7" fmla="*/ 0 h 178899"/>
                  <a:gd name="connsiteX8" fmla="*/ 0 w 464089"/>
                  <a:gd name="connsiteY8" fmla="*/ 0 h 178899"/>
                  <a:gd name="connsiteX9" fmla="*/ 376666 w 464089"/>
                  <a:gd name="connsiteY9" fmla="*/ 93766 h 178899"/>
                  <a:gd name="connsiteX10" fmla="*/ 336634 w 464089"/>
                  <a:gd name="connsiteY10" fmla="*/ 133798 h 178899"/>
                  <a:gd name="connsiteX11" fmla="*/ 296607 w 464089"/>
                  <a:gd name="connsiteY11" fmla="*/ 93766 h 178899"/>
                  <a:gd name="connsiteX12" fmla="*/ 296607 w 464089"/>
                  <a:gd name="connsiteY12" fmla="*/ 45101 h 178899"/>
                  <a:gd name="connsiteX13" fmla="*/ 376666 w 464089"/>
                  <a:gd name="connsiteY13" fmla="*/ 45101 h 178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089" h="178899">
                    <a:moveTo>
                      <a:pt x="0" y="45101"/>
                    </a:moveTo>
                    <a:lnTo>
                      <a:pt x="251506" y="45101"/>
                    </a:lnTo>
                    <a:lnTo>
                      <a:pt x="251506" y="93766"/>
                    </a:lnTo>
                    <a:cubicBezTo>
                      <a:pt x="251506" y="140710"/>
                      <a:pt x="289695" y="178899"/>
                      <a:pt x="336634" y="178899"/>
                    </a:cubicBezTo>
                    <a:cubicBezTo>
                      <a:pt x="383578" y="178899"/>
                      <a:pt x="421767" y="140710"/>
                      <a:pt x="421767" y="93766"/>
                    </a:cubicBezTo>
                    <a:lnTo>
                      <a:pt x="421767" y="45101"/>
                    </a:lnTo>
                    <a:lnTo>
                      <a:pt x="464090" y="45101"/>
                    </a:lnTo>
                    <a:lnTo>
                      <a:pt x="464090" y="0"/>
                    </a:lnTo>
                    <a:lnTo>
                      <a:pt x="0" y="0"/>
                    </a:lnTo>
                    <a:close/>
                    <a:moveTo>
                      <a:pt x="376666" y="93766"/>
                    </a:moveTo>
                    <a:cubicBezTo>
                      <a:pt x="376666" y="115840"/>
                      <a:pt x="358708" y="133798"/>
                      <a:pt x="336634" y="133798"/>
                    </a:cubicBezTo>
                    <a:cubicBezTo>
                      <a:pt x="314565" y="133798"/>
                      <a:pt x="296607" y="115840"/>
                      <a:pt x="296607" y="93766"/>
                    </a:cubicBezTo>
                    <a:lnTo>
                      <a:pt x="296607" y="45101"/>
                    </a:lnTo>
                    <a:lnTo>
                      <a:pt x="376666" y="45101"/>
                    </a:lnTo>
                    <a:close/>
                  </a:path>
                </a:pathLst>
              </a:custGeom>
              <a:grpFill/>
              <a:ln w="1488" cap="flat">
                <a:noFill/>
                <a:prstDash val="solid"/>
                <a:miter/>
              </a:ln>
            </p:spPr>
            <p:txBody>
              <a:bodyPr rtlCol="0" anchor="ctr"/>
              <a:lstStyle/>
              <a:p>
                <a:endParaRPr lang="zh-CN" altLang="en-US"/>
              </a:p>
            </p:txBody>
          </p:sp>
        </p:grpSp>
      </p:grpSp>
      <p:cxnSp>
        <p:nvCxnSpPr>
          <p:cNvPr id="103" name="直接连接符 102">
            <a:extLst>
              <a:ext uri="{FF2B5EF4-FFF2-40B4-BE49-F238E27FC236}">
                <a16:creationId xmlns:a16="http://schemas.microsoft.com/office/drawing/2014/main" id="{D7363B86-5D82-A069-BC23-15E6FA9771E8}"/>
              </a:ext>
            </a:extLst>
          </p:cNvPr>
          <p:cNvCxnSpPr>
            <a:cxnSpLocks/>
          </p:cNvCxnSpPr>
          <p:nvPr/>
        </p:nvCxnSpPr>
        <p:spPr>
          <a:xfrm>
            <a:off x="8872813" y="1824176"/>
            <a:ext cx="89482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4" name="文本框 103">
            <a:extLst>
              <a:ext uri="{FF2B5EF4-FFF2-40B4-BE49-F238E27FC236}">
                <a16:creationId xmlns:a16="http://schemas.microsoft.com/office/drawing/2014/main" id="{A1A37249-37BB-94B0-E5B4-1F8A0A55E0B1}"/>
              </a:ext>
            </a:extLst>
          </p:cNvPr>
          <p:cNvSpPr txBox="1"/>
          <p:nvPr/>
        </p:nvSpPr>
        <p:spPr>
          <a:xfrm>
            <a:off x="8822258" y="1906949"/>
            <a:ext cx="2318182" cy="797206"/>
          </a:xfrm>
          <a:prstGeom prst="rect">
            <a:avLst/>
          </a:prstGeom>
          <a:noFill/>
        </p:spPr>
        <p:txBody>
          <a:bodyPr wrap="square" rtlCol="0">
            <a:spAutoFit/>
          </a:bodyPr>
          <a:lstStyle/>
          <a:p>
            <a:pPr algn="just">
              <a:lnSpc>
                <a:spcPct val="130000"/>
              </a:lnSpc>
            </a:pPr>
            <a:r>
              <a:rPr lang="zh-CN" altLang="en-US" sz="1200" dirty="0">
                <a:latin typeface="+mn-ea"/>
              </a:rPr>
              <a:t>单击此处替换内容。单击此处替换内容。单击此处替换内容。单击此处替换内容。</a:t>
            </a:r>
          </a:p>
        </p:txBody>
      </p:sp>
      <p:sp>
        <p:nvSpPr>
          <p:cNvPr id="116" name="文本框 115">
            <a:extLst>
              <a:ext uri="{FF2B5EF4-FFF2-40B4-BE49-F238E27FC236}">
                <a16:creationId xmlns:a16="http://schemas.microsoft.com/office/drawing/2014/main" id="{F154C658-1A6E-9E0C-0890-484B767A6D50}"/>
              </a:ext>
            </a:extLst>
          </p:cNvPr>
          <p:cNvSpPr txBox="1"/>
          <p:nvPr/>
        </p:nvSpPr>
        <p:spPr>
          <a:xfrm>
            <a:off x="9066919" y="3064313"/>
            <a:ext cx="1988066" cy="400110"/>
          </a:xfrm>
          <a:prstGeom prst="rect">
            <a:avLst/>
          </a:prstGeom>
          <a:noFill/>
        </p:spPr>
        <p:txBody>
          <a:bodyPr vert="horz" wrap="square" lIns="180000" rIns="180000" rtlCol="0">
            <a:spAutoFit/>
          </a:bodyPr>
          <a:lstStyle/>
          <a:p>
            <a:pPr algn="just"/>
            <a:r>
              <a:rPr lang="zh-CN" altLang="en-US" sz="2000" b="1" dirty="0">
                <a:latin typeface="+mj-ea"/>
                <a:ea typeface="+mj-ea"/>
              </a:rPr>
              <a:t>对比点</a:t>
            </a:r>
            <a:r>
              <a:rPr lang="en-US" altLang="zh-CN" sz="2000" b="1" dirty="0">
                <a:latin typeface="+mj-ea"/>
                <a:ea typeface="+mj-ea"/>
              </a:rPr>
              <a:t>2</a:t>
            </a:r>
            <a:r>
              <a:rPr lang="zh-CN" altLang="en-US" sz="2000" b="1" dirty="0">
                <a:latin typeface="+mj-ea"/>
                <a:ea typeface="+mj-ea"/>
              </a:rPr>
              <a:t>内容</a:t>
            </a:r>
          </a:p>
        </p:txBody>
      </p:sp>
      <p:sp>
        <p:nvSpPr>
          <p:cNvPr id="118" name="椭圆 117">
            <a:extLst>
              <a:ext uri="{FF2B5EF4-FFF2-40B4-BE49-F238E27FC236}">
                <a16:creationId xmlns:a16="http://schemas.microsoft.com/office/drawing/2014/main" id="{2335A253-6642-79FD-5304-AA9662A9B9A7}"/>
              </a:ext>
            </a:extLst>
          </p:cNvPr>
          <p:cNvSpPr/>
          <p:nvPr/>
        </p:nvSpPr>
        <p:spPr>
          <a:xfrm>
            <a:off x="8855105" y="3118856"/>
            <a:ext cx="289775" cy="2897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24" name="直接连接符 123">
            <a:extLst>
              <a:ext uri="{FF2B5EF4-FFF2-40B4-BE49-F238E27FC236}">
                <a16:creationId xmlns:a16="http://schemas.microsoft.com/office/drawing/2014/main" id="{A3C05164-4CB9-D174-E992-9CE2F8DB7A0D}"/>
              </a:ext>
            </a:extLst>
          </p:cNvPr>
          <p:cNvCxnSpPr>
            <a:cxnSpLocks/>
          </p:cNvCxnSpPr>
          <p:nvPr/>
        </p:nvCxnSpPr>
        <p:spPr>
          <a:xfrm>
            <a:off x="8872813" y="3560218"/>
            <a:ext cx="89482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5" name="文本框 124">
            <a:extLst>
              <a:ext uri="{FF2B5EF4-FFF2-40B4-BE49-F238E27FC236}">
                <a16:creationId xmlns:a16="http://schemas.microsoft.com/office/drawing/2014/main" id="{80825A5A-B407-438D-EBF9-989DAAA8F766}"/>
              </a:ext>
            </a:extLst>
          </p:cNvPr>
          <p:cNvSpPr txBox="1"/>
          <p:nvPr/>
        </p:nvSpPr>
        <p:spPr>
          <a:xfrm>
            <a:off x="8822258" y="3642991"/>
            <a:ext cx="2318182" cy="797206"/>
          </a:xfrm>
          <a:prstGeom prst="rect">
            <a:avLst/>
          </a:prstGeom>
          <a:noFill/>
        </p:spPr>
        <p:txBody>
          <a:bodyPr wrap="square" rtlCol="0">
            <a:spAutoFit/>
          </a:bodyPr>
          <a:lstStyle/>
          <a:p>
            <a:pPr algn="just">
              <a:lnSpc>
                <a:spcPct val="130000"/>
              </a:lnSpc>
            </a:pPr>
            <a:r>
              <a:rPr lang="zh-CN" altLang="en-US" sz="1200" dirty="0">
                <a:latin typeface="+mn-ea"/>
              </a:rPr>
              <a:t>单击此处替换内容。单击此处替换内容。单击此处替换内容。单击此处替换内容。</a:t>
            </a:r>
          </a:p>
        </p:txBody>
      </p:sp>
      <p:sp>
        <p:nvSpPr>
          <p:cNvPr id="126" name="文本框 125">
            <a:extLst>
              <a:ext uri="{FF2B5EF4-FFF2-40B4-BE49-F238E27FC236}">
                <a16:creationId xmlns:a16="http://schemas.microsoft.com/office/drawing/2014/main" id="{87C64099-49E1-5E2E-ABBE-FD5068A137D6}"/>
              </a:ext>
            </a:extLst>
          </p:cNvPr>
          <p:cNvSpPr txBox="1"/>
          <p:nvPr/>
        </p:nvSpPr>
        <p:spPr>
          <a:xfrm>
            <a:off x="9066919" y="4804198"/>
            <a:ext cx="1988066" cy="400110"/>
          </a:xfrm>
          <a:prstGeom prst="rect">
            <a:avLst/>
          </a:prstGeom>
          <a:noFill/>
        </p:spPr>
        <p:txBody>
          <a:bodyPr vert="horz" wrap="square" lIns="180000" rIns="180000" rtlCol="0">
            <a:spAutoFit/>
          </a:bodyPr>
          <a:lstStyle/>
          <a:p>
            <a:pPr algn="just"/>
            <a:r>
              <a:rPr lang="zh-CN" altLang="en-US" sz="2000" b="1" dirty="0">
                <a:latin typeface="+mj-ea"/>
                <a:ea typeface="+mj-ea"/>
              </a:rPr>
              <a:t>对比点</a:t>
            </a:r>
            <a:r>
              <a:rPr lang="en-US" altLang="zh-CN" sz="2000" b="1" dirty="0">
                <a:latin typeface="+mj-ea"/>
                <a:ea typeface="+mj-ea"/>
              </a:rPr>
              <a:t>3</a:t>
            </a:r>
            <a:r>
              <a:rPr lang="zh-CN" altLang="en-US" sz="2000" b="1" dirty="0">
                <a:latin typeface="+mj-ea"/>
                <a:ea typeface="+mj-ea"/>
              </a:rPr>
              <a:t>内容</a:t>
            </a:r>
          </a:p>
        </p:txBody>
      </p:sp>
      <p:sp>
        <p:nvSpPr>
          <p:cNvPr id="128" name="椭圆 127">
            <a:extLst>
              <a:ext uri="{FF2B5EF4-FFF2-40B4-BE49-F238E27FC236}">
                <a16:creationId xmlns:a16="http://schemas.microsoft.com/office/drawing/2014/main" id="{D4F31021-9ECF-801D-B9DD-5DABCDD97150}"/>
              </a:ext>
            </a:extLst>
          </p:cNvPr>
          <p:cNvSpPr/>
          <p:nvPr/>
        </p:nvSpPr>
        <p:spPr>
          <a:xfrm>
            <a:off x="8855105" y="4858741"/>
            <a:ext cx="289775" cy="2897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34" name="直接连接符 133">
            <a:extLst>
              <a:ext uri="{FF2B5EF4-FFF2-40B4-BE49-F238E27FC236}">
                <a16:creationId xmlns:a16="http://schemas.microsoft.com/office/drawing/2014/main" id="{FF50242B-AE69-0EFE-5ED8-82AA92362F2A}"/>
              </a:ext>
            </a:extLst>
          </p:cNvPr>
          <p:cNvCxnSpPr>
            <a:cxnSpLocks/>
          </p:cNvCxnSpPr>
          <p:nvPr/>
        </p:nvCxnSpPr>
        <p:spPr>
          <a:xfrm>
            <a:off x="8872813" y="5300103"/>
            <a:ext cx="89482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文本框 134">
            <a:extLst>
              <a:ext uri="{FF2B5EF4-FFF2-40B4-BE49-F238E27FC236}">
                <a16:creationId xmlns:a16="http://schemas.microsoft.com/office/drawing/2014/main" id="{45BFFA70-BC4E-A495-9253-EB968D88B192}"/>
              </a:ext>
            </a:extLst>
          </p:cNvPr>
          <p:cNvSpPr txBox="1"/>
          <p:nvPr/>
        </p:nvSpPr>
        <p:spPr>
          <a:xfrm>
            <a:off x="8822258" y="5382876"/>
            <a:ext cx="2318182" cy="797206"/>
          </a:xfrm>
          <a:prstGeom prst="rect">
            <a:avLst/>
          </a:prstGeom>
          <a:noFill/>
        </p:spPr>
        <p:txBody>
          <a:bodyPr wrap="square" rtlCol="0">
            <a:spAutoFit/>
          </a:bodyPr>
          <a:lstStyle/>
          <a:p>
            <a:pPr algn="just">
              <a:lnSpc>
                <a:spcPct val="130000"/>
              </a:lnSpc>
            </a:pPr>
            <a:r>
              <a:rPr lang="zh-CN" altLang="en-US" sz="1200" dirty="0">
                <a:latin typeface="+mn-ea"/>
              </a:rPr>
              <a:t>单击此处替换内容。单击此处替换内容。单击此处替换内容。单击此处替换内容。</a:t>
            </a:r>
          </a:p>
        </p:txBody>
      </p:sp>
      <p:grpSp>
        <p:nvGrpSpPr>
          <p:cNvPr id="136" name="图形 2">
            <a:extLst>
              <a:ext uri="{FF2B5EF4-FFF2-40B4-BE49-F238E27FC236}">
                <a16:creationId xmlns:a16="http://schemas.microsoft.com/office/drawing/2014/main" id="{77419C34-E25A-8AB1-66F0-DF4D8EAFFA4C}"/>
              </a:ext>
            </a:extLst>
          </p:cNvPr>
          <p:cNvGrpSpPr/>
          <p:nvPr/>
        </p:nvGrpSpPr>
        <p:grpSpPr>
          <a:xfrm>
            <a:off x="8888991" y="3152919"/>
            <a:ext cx="218401" cy="218401"/>
            <a:chOff x="877779" y="701731"/>
            <a:chExt cx="769717" cy="769717"/>
          </a:xfrm>
          <a:solidFill>
            <a:schemeClr val="bg1"/>
          </a:solidFill>
        </p:grpSpPr>
        <p:sp>
          <p:nvSpPr>
            <p:cNvPr id="137" name="任意多边形: 形状 136">
              <a:extLst>
                <a:ext uri="{FF2B5EF4-FFF2-40B4-BE49-F238E27FC236}">
                  <a16:creationId xmlns:a16="http://schemas.microsoft.com/office/drawing/2014/main" id="{6DA9D421-0DC2-7863-05B8-FB56DAAE7B3A}"/>
                </a:ext>
              </a:extLst>
            </p:cNvPr>
            <p:cNvSpPr/>
            <p:nvPr/>
          </p:nvSpPr>
          <p:spPr>
            <a:xfrm>
              <a:off x="1044798" y="1158380"/>
              <a:ext cx="435678" cy="166954"/>
            </a:xfrm>
            <a:custGeom>
              <a:avLst/>
              <a:gdLst>
                <a:gd name="connsiteX0" fmla="*/ 217839 w 435678"/>
                <a:gd name="connsiteY0" fmla="*/ 121854 h 166954"/>
                <a:gd name="connsiteX1" fmla="*/ 42252 w 435678"/>
                <a:gd name="connsiteY1" fmla="*/ 0 h 166954"/>
                <a:gd name="connsiteX2" fmla="*/ 0 w 435678"/>
                <a:gd name="connsiteY2" fmla="*/ 15773 h 166954"/>
                <a:gd name="connsiteX3" fmla="*/ 83841 w 435678"/>
                <a:gd name="connsiteY3" fmla="*/ 124461 h 166954"/>
                <a:gd name="connsiteX4" fmla="*/ 217839 w 435678"/>
                <a:gd name="connsiteY4" fmla="*/ 166954 h 166954"/>
                <a:gd name="connsiteX5" fmla="*/ 351843 w 435678"/>
                <a:gd name="connsiteY5" fmla="*/ 124461 h 166954"/>
                <a:gd name="connsiteX6" fmla="*/ 435679 w 435678"/>
                <a:gd name="connsiteY6" fmla="*/ 15773 h 166954"/>
                <a:gd name="connsiteX7" fmla="*/ 393426 w 435678"/>
                <a:gd name="connsiteY7" fmla="*/ 0 h 166954"/>
                <a:gd name="connsiteX8" fmla="*/ 217839 w 435678"/>
                <a:gd name="connsiteY8" fmla="*/ 121854 h 16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678" h="166954">
                  <a:moveTo>
                    <a:pt x="217839" y="121854"/>
                  </a:moveTo>
                  <a:cubicBezTo>
                    <a:pt x="140023" y="121854"/>
                    <a:pt x="69460" y="72883"/>
                    <a:pt x="42252" y="0"/>
                  </a:cubicBezTo>
                  <a:lnTo>
                    <a:pt x="0" y="15773"/>
                  </a:lnTo>
                  <a:cubicBezTo>
                    <a:pt x="16402" y="59711"/>
                    <a:pt x="45394" y="97295"/>
                    <a:pt x="83841" y="124461"/>
                  </a:cubicBezTo>
                  <a:cubicBezTo>
                    <a:pt x="123181" y="152262"/>
                    <a:pt x="169515" y="166954"/>
                    <a:pt x="217839" y="166954"/>
                  </a:cubicBezTo>
                  <a:cubicBezTo>
                    <a:pt x="266164" y="166954"/>
                    <a:pt x="312504" y="152262"/>
                    <a:pt x="351843" y="124461"/>
                  </a:cubicBezTo>
                  <a:cubicBezTo>
                    <a:pt x="390291" y="97295"/>
                    <a:pt x="419277" y="59711"/>
                    <a:pt x="435679" y="15773"/>
                  </a:cubicBezTo>
                  <a:lnTo>
                    <a:pt x="393426" y="0"/>
                  </a:lnTo>
                  <a:cubicBezTo>
                    <a:pt x="366219" y="72883"/>
                    <a:pt x="295656" y="121854"/>
                    <a:pt x="217839" y="121854"/>
                  </a:cubicBezTo>
                  <a:close/>
                </a:path>
              </a:pathLst>
            </a:custGeom>
            <a:grpFill/>
            <a:ln w="1488"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F8899F8A-35B7-C458-F71F-D8AC962BCF2F}"/>
                </a:ext>
              </a:extLst>
            </p:cNvPr>
            <p:cNvSpPr/>
            <p:nvPr/>
          </p:nvSpPr>
          <p:spPr>
            <a:xfrm>
              <a:off x="877779" y="701731"/>
              <a:ext cx="769717" cy="769717"/>
            </a:xfrm>
            <a:custGeom>
              <a:avLst/>
              <a:gdLst>
                <a:gd name="connsiteX0" fmla="*/ 656995 w 769717"/>
                <a:gd name="connsiteY0" fmla="*/ 112722 h 769717"/>
                <a:gd name="connsiteX1" fmla="*/ 384859 w 769717"/>
                <a:gd name="connsiteY1" fmla="*/ 0 h 769717"/>
                <a:gd name="connsiteX2" fmla="*/ 112722 w 769717"/>
                <a:gd name="connsiteY2" fmla="*/ 112722 h 769717"/>
                <a:gd name="connsiteX3" fmla="*/ 0 w 769717"/>
                <a:gd name="connsiteY3" fmla="*/ 384859 h 769717"/>
                <a:gd name="connsiteX4" fmla="*/ 112722 w 769717"/>
                <a:gd name="connsiteY4" fmla="*/ 656995 h 769717"/>
                <a:gd name="connsiteX5" fmla="*/ 384859 w 769717"/>
                <a:gd name="connsiteY5" fmla="*/ 769717 h 769717"/>
                <a:gd name="connsiteX6" fmla="*/ 656995 w 769717"/>
                <a:gd name="connsiteY6" fmla="*/ 656995 h 769717"/>
                <a:gd name="connsiteX7" fmla="*/ 769717 w 769717"/>
                <a:gd name="connsiteY7" fmla="*/ 384859 h 769717"/>
                <a:gd name="connsiteX8" fmla="*/ 656995 w 769717"/>
                <a:gd name="connsiteY8" fmla="*/ 112722 h 769717"/>
                <a:gd name="connsiteX9" fmla="*/ 384859 w 769717"/>
                <a:gd name="connsiteY9" fmla="*/ 724616 h 769717"/>
                <a:gd name="connsiteX10" fmla="*/ 45101 w 769717"/>
                <a:gd name="connsiteY10" fmla="*/ 384859 h 769717"/>
                <a:gd name="connsiteX11" fmla="*/ 384859 w 769717"/>
                <a:gd name="connsiteY11" fmla="*/ 45101 h 769717"/>
                <a:gd name="connsiteX12" fmla="*/ 724616 w 769717"/>
                <a:gd name="connsiteY12" fmla="*/ 384859 h 769717"/>
                <a:gd name="connsiteX13" fmla="*/ 384859 w 769717"/>
                <a:gd name="connsiteY13" fmla="*/ 724616 h 76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9717" h="769717">
                  <a:moveTo>
                    <a:pt x="656995" y="112722"/>
                  </a:moveTo>
                  <a:cubicBezTo>
                    <a:pt x="584305" y="40033"/>
                    <a:pt x="487656" y="0"/>
                    <a:pt x="384859" y="0"/>
                  </a:cubicBezTo>
                  <a:cubicBezTo>
                    <a:pt x="282061" y="0"/>
                    <a:pt x="185412" y="40033"/>
                    <a:pt x="112722" y="112722"/>
                  </a:cubicBezTo>
                  <a:cubicBezTo>
                    <a:pt x="40033" y="185412"/>
                    <a:pt x="0" y="282061"/>
                    <a:pt x="0" y="384859"/>
                  </a:cubicBezTo>
                  <a:cubicBezTo>
                    <a:pt x="0" y="487656"/>
                    <a:pt x="40033" y="584305"/>
                    <a:pt x="112722" y="656995"/>
                  </a:cubicBezTo>
                  <a:cubicBezTo>
                    <a:pt x="185412" y="729684"/>
                    <a:pt x="282061" y="769717"/>
                    <a:pt x="384859" y="769717"/>
                  </a:cubicBezTo>
                  <a:cubicBezTo>
                    <a:pt x="487656" y="769717"/>
                    <a:pt x="584305" y="729684"/>
                    <a:pt x="656995" y="656995"/>
                  </a:cubicBezTo>
                  <a:cubicBezTo>
                    <a:pt x="729684" y="584305"/>
                    <a:pt x="769717" y="487656"/>
                    <a:pt x="769717" y="384859"/>
                  </a:cubicBezTo>
                  <a:cubicBezTo>
                    <a:pt x="769717" y="282061"/>
                    <a:pt x="729684" y="185412"/>
                    <a:pt x="656995" y="112722"/>
                  </a:cubicBezTo>
                  <a:close/>
                  <a:moveTo>
                    <a:pt x="384859" y="724616"/>
                  </a:moveTo>
                  <a:cubicBezTo>
                    <a:pt x="197515" y="724616"/>
                    <a:pt x="45101" y="572202"/>
                    <a:pt x="45101" y="384859"/>
                  </a:cubicBezTo>
                  <a:cubicBezTo>
                    <a:pt x="45101" y="197515"/>
                    <a:pt x="197515" y="45101"/>
                    <a:pt x="384859" y="45101"/>
                  </a:cubicBezTo>
                  <a:cubicBezTo>
                    <a:pt x="572202" y="45101"/>
                    <a:pt x="724616" y="197515"/>
                    <a:pt x="724616" y="384859"/>
                  </a:cubicBezTo>
                  <a:cubicBezTo>
                    <a:pt x="724616" y="572202"/>
                    <a:pt x="572202" y="724616"/>
                    <a:pt x="384859" y="724616"/>
                  </a:cubicBezTo>
                  <a:close/>
                </a:path>
              </a:pathLst>
            </a:custGeom>
            <a:grpFill/>
            <a:ln w="1488"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05066B96-6604-67E8-B085-BC8041E06E15}"/>
                </a:ext>
              </a:extLst>
            </p:cNvPr>
            <p:cNvSpPr/>
            <p:nvPr/>
          </p:nvSpPr>
          <p:spPr>
            <a:xfrm>
              <a:off x="1049683" y="926229"/>
              <a:ext cx="154134" cy="154134"/>
            </a:xfrm>
            <a:custGeom>
              <a:avLst/>
              <a:gdLst>
                <a:gd name="connsiteX0" fmla="*/ 77064 w 154134"/>
                <a:gd name="connsiteY0" fmla="*/ 154135 h 154134"/>
                <a:gd name="connsiteX1" fmla="*/ 154135 w 154134"/>
                <a:gd name="connsiteY1" fmla="*/ 77070 h 154134"/>
                <a:gd name="connsiteX2" fmla="*/ 77064 w 154134"/>
                <a:gd name="connsiteY2" fmla="*/ 0 h 154134"/>
                <a:gd name="connsiteX3" fmla="*/ 0 w 154134"/>
                <a:gd name="connsiteY3" fmla="*/ 77070 h 154134"/>
                <a:gd name="connsiteX4" fmla="*/ 77064 w 154134"/>
                <a:gd name="connsiteY4" fmla="*/ 154135 h 154134"/>
                <a:gd name="connsiteX5" fmla="*/ 77064 w 154134"/>
                <a:gd name="connsiteY5" fmla="*/ 45101 h 154134"/>
                <a:gd name="connsiteX6" fmla="*/ 109034 w 154134"/>
                <a:gd name="connsiteY6" fmla="*/ 77070 h 154134"/>
                <a:gd name="connsiteX7" fmla="*/ 77064 w 154134"/>
                <a:gd name="connsiteY7" fmla="*/ 109034 h 154134"/>
                <a:gd name="connsiteX8" fmla="*/ 45101 w 154134"/>
                <a:gd name="connsiteY8" fmla="*/ 77070 h 154134"/>
                <a:gd name="connsiteX9" fmla="*/ 77064 w 154134"/>
                <a:gd name="connsiteY9" fmla="*/ 45101 h 15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134" h="154134">
                  <a:moveTo>
                    <a:pt x="77064" y="154135"/>
                  </a:moveTo>
                  <a:cubicBezTo>
                    <a:pt x="119564" y="154135"/>
                    <a:pt x="154135" y="119564"/>
                    <a:pt x="154135" y="77070"/>
                  </a:cubicBezTo>
                  <a:cubicBezTo>
                    <a:pt x="154135" y="34571"/>
                    <a:pt x="119564" y="0"/>
                    <a:pt x="77064" y="0"/>
                  </a:cubicBezTo>
                  <a:cubicBezTo>
                    <a:pt x="34571" y="0"/>
                    <a:pt x="0" y="34571"/>
                    <a:pt x="0" y="77070"/>
                  </a:cubicBezTo>
                  <a:cubicBezTo>
                    <a:pt x="0" y="119564"/>
                    <a:pt x="34571" y="154135"/>
                    <a:pt x="77064" y="154135"/>
                  </a:cubicBezTo>
                  <a:close/>
                  <a:moveTo>
                    <a:pt x="77064" y="45101"/>
                  </a:moveTo>
                  <a:cubicBezTo>
                    <a:pt x="94694" y="45101"/>
                    <a:pt x="109034" y="59441"/>
                    <a:pt x="109034" y="77070"/>
                  </a:cubicBezTo>
                  <a:cubicBezTo>
                    <a:pt x="109034" y="94694"/>
                    <a:pt x="94694" y="109034"/>
                    <a:pt x="77064" y="109034"/>
                  </a:cubicBezTo>
                  <a:cubicBezTo>
                    <a:pt x="59441" y="109034"/>
                    <a:pt x="45101" y="94694"/>
                    <a:pt x="45101" y="77070"/>
                  </a:cubicBezTo>
                  <a:cubicBezTo>
                    <a:pt x="45101" y="59441"/>
                    <a:pt x="59441" y="45101"/>
                    <a:pt x="77064" y="45101"/>
                  </a:cubicBezTo>
                  <a:close/>
                </a:path>
              </a:pathLst>
            </a:custGeom>
            <a:grpFill/>
            <a:ln w="1488"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ADF194D4-6505-BDEE-9652-DA0721B8D2B2}"/>
                </a:ext>
              </a:extLst>
            </p:cNvPr>
            <p:cNvSpPr/>
            <p:nvPr/>
          </p:nvSpPr>
          <p:spPr>
            <a:xfrm>
              <a:off x="1321456" y="926229"/>
              <a:ext cx="154134" cy="154134"/>
            </a:xfrm>
            <a:custGeom>
              <a:avLst/>
              <a:gdLst>
                <a:gd name="connsiteX0" fmla="*/ 77070 w 154134"/>
                <a:gd name="connsiteY0" fmla="*/ 154135 h 154134"/>
                <a:gd name="connsiteX1" fmla="*/ 154135 w 154134"/>
                <a:gd name="connsiteY1" fmla="*/ 77070 h 154134"/>
                <a:gd name="connsiteX2" fmla="*/ 77070 w 154134"/>
                <a:gd name="connsiteY2" fmla="*/ 0 h 154134"/>
                <a:gd name="connsiteX3" fmla="*/ 0 w 154134"/>
                <a:gd name="connsiteY3" fmla="*/ 77070 h 154134"/>
                <a:gd name="connsiteX4" fmla="*/ 77070 w 154134"/>
                <a:gd name="connsiteY4" fmla="*/ 154135 h 154134"/>
                <a:gd name="connsiteX5" fmla="*/ 77070 w 154134"/>
                <a:gd name="connsiteY5" fmla="*/ 45101 h 154134"/>
                <a:gd name="connsiteX6" fmla="*/ 109034 w 154134"/>
                <a:gd name="connsiteY6" fmla="*/ 77070 h 154134"/>
                <a:gd name="connsiteX7" fmla="*/ 77070 w 154134"/>
                <a:gd name="connsiteY7" fmla="*/ 109034 h 154134"/>
                <a:gd name="connsiteX8" fmla="*/ 45101 w 154134"/>
                <a:gd name="connsiteY8" fmla="*/ 77070 h 154134"/>
                <a:gd name="connsiteX9" fmla="*/ 77070 w 154134"/>
                <a:gd name="connsiteY9" fmla="*/ 45101 h 15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134" h="154134">
                  <a:moveTo>
                    <a:pt x="77070" y="154135"/>
                  </a:moveTo>
                  <a:cubicBezTo>
                    <a:pt x="119564" y="154135"/>
                    <a:pt x="154135" y="119564"/>
                    <a:pt x="154135" y="77070"/>
                  </a:cubicBezTo>
                  <a:cubicBezTo>
                    <a:pt x="154135" y="34571"/>
                    <a:pt x="119564" y="0"/>
                    <a:pt x="77070" y="0"/>
                  </a:cubicBezTo>
                  <a:cubicBezTo>
                    <a:pt x="34571" y="0"/>
                    <a:pt x="0" y="34571"/>
                    <a:pt x="0" y="77070"/>
                  </a:cubicBezTo>
                  <a:cubicBezTo>
                    <a:pt x="0" y="119564"/>
                    <a:pt x="34571" y="154135"/>
                    <a:pt x="77070" y="154135"/>
                  </a:cubicBezTo>
                  <a:close/>
                  <a:moveTo>
                    <a:pt x="77070" y="45101"/>
                  </a:moveTo>
                  <a:cubicBezTo>
                    <a:pt x="94694" y="45101"/>
                    <a:pt x="109034" y="59441"/>
                    <a:pt x="109034" y="77070"/>
                  </a:cubicBezTo>
                  <a:cubicBezTo>
                    <a:pt x="109034" y="94694"/>
                    <a:pt x="94694" y="109034"/>
                    <a:pt x="77070" y="109034"/>
                  </a:cubicBezTo>
                  <a:cubicBezTo>
                    <a:pt x="59441" y="109034"/>
                    <a:pt x="45101" y="94694"/>
                    <a:pt x="45101" y="77070"/>
                  </a:cubicBezTo>
                  <a:cubicBezTo>
                    <a:pt x="45101" y="59441"/>
                    <a:pt x="59441" y="45101"/>
                    <a:pt x="77070" y="45101"/>
                  </a:cubicBezTo>
                  <a:close/>
                </a:path>
              </a:pathLst>
            </a:custGeom>
            <a:grpFill/>
            <a:ln w="1488" cap="flat">
              <a:noFill/>
              <a:prstDash val="solid"/>
              <a:miter/>
            </a:ln>
          </p:spPr>
          <p:txBody>
            <a:bodyPr rtlCol="0" anchor="ctr"/>
            <a:lstStyle/>
            <a:p>
              <a:endParaRPr lang="zh-CN" altLang="en-US"/>
            </a:p>
          </p:txBody>
        </p:sp>
      </p:grpSp>
      <p:grpSp>
        <p:nvGrpSpPr>
          <p:cNvPr id="141" name="图形 30">
            <a:extLst>
              <a:ext uri="{FF2B5EF4-FFF2-40B4-BE49-F238E27FC236}">
                <a16:creationId xmlns:a16="http://schemas.microsoft.com/office/drawing/2014/main" id="{18D4D28B-B50B-517B-C64B-5591D7B79138}"/>
              </a:ext>
            </a:extLst>
          </p:cNvPr>
          <p:cNvGrpSpPr/>
          <p:nvPr/>
        </p:nvGrpSpPr>
        <p:grpSpPr>
          <a:xfrm>
            <a:off x="8885943" y="4889631"/>
            <a:ext cx="228382" cy="228382"/>
            <a:chOff x="6952052" y="1694017"/>
            <a:chExt cx="769717" cy="769717"/>
          </a:xfrm>
          <a:solidFill>
            <a:schemeClr val="bg1"/>
          </a:solidFill>
        </p:grpSpPr>
        <p:sp>
          <p:nvSpPr>
            <p:cNvPr id="142" name="任意多边形: 形状 141">
              <a:extLst>
                <a:ext uri="{FF2B5EF4-FFF2-40B4-BE49-F238E27FC236}">
                  <a16:creationId xmlns:a16="http://schemas.microsoft.com/office/drawing/2014/main" id="{1D2E375B-57CC-99C0-F8C3-F5711A6CDF53}"/>
                </a:ext>
              </a:extLst>
            </p:cNvPr>
            <p:cNvSpPr/>
            <p:nvPr/>
          </p:nvSpPr>
          <p:spPr>
            <a:xfrm>
              <a:off x="7123956" y="1906489"/>
              <a:ext cx="154134" cy="154134"/>
            </a:xfrm>
            <a:custGeom>
              <a:avLst/>
              <a:gdLst>
                <a:gd name="connsiteX0" fmla="*/ 77064 w 154134"/>
                <a:gd name="connsiteY0" fmla="*/ 154135 h 154134"/>
                <a:gd name="connsiteX1" fmla="*/ 154135 w 154134"/>
                <a:gd name="connsiteY1" fmla="*/ 77070 h 154134"/>
                <a:gd name="connsiteX2" fmla="*/ 77064 w 154134"/>
                <a:gd name="connsiteY2" fmla="*/ 0 h 154134"/>
                <a:gd name="connsiteX3" fmla="*/ 0 w 154134"/>
                <a:gd name="connsiteY3" fmla="*/ 77070 h 154134"/>
                <a:gd name="connsiteX4" fmla="*/ 77064 w 154134"/>
                <a:gd name="connsiteY4" fmla="*/ 154135 h 154134"/>
                <a:gd name="connsiteX5" fmla="*/ 77064 w 154134"/>
                <a:gd name="connsiteY5" fmla="*/ 45101 h 154134"/>
                <a:gd name="connsiteX6" fmla="*/ 109034 w 154134"/>
                <a:gd name="connsiteY6" fmla="*/ 77070 h 154134"/>
                <a:gd name="connsiteX7" fmla="*/ 77064 w 154134"/>
                <a:gd name="connsiteY7" fmla="*/ 109034 h 154134"/>
                <a:gd name="connsiteX8" fmla="*/ 45101 w 154134"/>
                <a:gd name="connsiteY8" fmla="*/ 77070 h 154134"/>
                <a:gd name="connsiteX9" fmla="*/ 77064 w 154134"/>
                <a:gd name="connsiteY9" fmla="*/ 45101 h 15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134" h="154134">
                  <a:moveTo>
                    <a:pt x="77064" y="154135"/>
                  </a:moveTo>
                  <a:cubicBezTo>
                    <a:pt x="119564" y="154135"/>
                    <a:pt x="154135" y="119564"/>
                    <a:pt x="154135" y="77070"/>
                  </a:cubicBezTo>
                  <a:cubicBezTo>
                    <a:pt x="154135" y="34571"/>
                    <a:pt x="119564" y="0"/>
                    <a:pt x="77064" y="0"/>
                  </a:cubicBezTo>
                  <a:cubicBezTo>
                    <a:pt x="34571" y="0"/>
                    <a:pt x="0" y="34571"/>
                    <a:pt x="0" y="77070"/>
                  </a:cubicBezTo>
                  <a:cubicBezTo>
                    <a:pt x="0" y="119564"/>
                    <a:pt x="34571" y="154135"/>
                    <a:pt x="77064" y="154135"/>
                  </a:cubicBezTo>
                  <a:close/>
                  <a:moveTo>
                    <a:pt x="77064" y="45101"/>
                  </a:moveTo>
                  <a:cubicBezTo>
                    <a:pt x="94694" y="45101"/>
                    <a:pt x="109034" y="59441"/>
                    <a:pt x="109034" y="77070"/>
                  </a:cubicBezTo>
                  <a:cubicBezTo>
                    <a:pt x="109034" y="94694"/>
                    <a:pt x="94694" y="109034"/>
                    <a:pt x="77064" y="109034"/>
                  </a:cubicBezTo>
                  <a:cubicBezTo>
                    <a:pt x="59441" y="109034"/>
                    <a:pt x="45101" y="94694"/>
                    <a:pt x="45101" y="77070"/>
                  </a:cubicBezTo>
                  <a:cubicBezTo>
                    <a:pt x="45101" y="59441"/>
                    <a:pt x="59441" y="45101"/>
                    <a:pt x="77064" y="45101"/>
                  </a:cubicBezTo>
                  <a:close/>
                </a:path>
              </a:pathLst>
            </a:custGeom>
            <a:grpFill/>
            <a:ln w="1488"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045BF8A7-5AE3-7A0E-BD49-98EA763A81F5}"/>
                </a:ext>
              </a:extLst>
            </p:cNvPr>
            <p:cNvSpPr/>
            <p:nvPr/>
          </p:nvSpPr>
          <p:spPr>
            <a:xfrm>
              <a:off x="7395729" y="1906489"/>
              <a:ext cx="154134" cy="154134"/>
            </a:xfrm>
            <a:custGeom>
              <a:avLst/>
              <a:gdLst>
                <a:gd name="connsiteX0" fmla="*/ 77070 w 154134"/>
                <a:gd name="connsiteY0" fmla="*/ 0 h 154134"/>
                <a:gd name="connsiteX1" fmla="*/ 0 w 154134"/>
                <a:gd name="connsiteY1" fmla="*/ 77070 h 154134"/>
                <a:gd name="connsiteX2" fmla="*/ 77070 w 154134"/>
                <a:gd name="connsiteY2" fmla="*/ 154135 h 154134"/>
                <a:gd name="connsiteX3" fmla="*/ 154135 w 154134"/>
                <a:gd name="connsiteY3" fmla="*/ 77070 h 154134"/>
                <a:gd name="connsiteX4" fmla="*/ 77070 w 154134"/>
                <a:gd name="connsiteY4" fmla="*/ 0 h 154134"/>
                <a:gd name="connsiteX5" fmla="*/ 77070 w 154134"/>
                <a:gd name="connsiteY5" fmla="*/ 109034 h 154134"/>
                <a:gd name="connsiteX6" fmla="*/ 45101 w 154134"/>
                <a:gd name="connsiteY6" fmla="*/ 77070 h 154134"/>
                <a:gd name="connsiteX7" fmla="*/ 77070 w 154134"/>
                <a:gd name="connsiteY7" fmla="*/ 45101 h 154134"/>
                <a:gd name="connsiteX8" fmla="*/ 109034 w 154134"/>
                <a:gd name="connsiteY8" fmla="*/ 77070 h 154134"/>
                <a:gd name="connsiteX9" fmla="*/ 77070 w 154134"/>
                <a:gd name="connsiteY9" fmla="*/ 109034 h 15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134" h="154134">
                  <a:moveTo>
                    <a:pt x="77070" y="0"/>
                  </a:moveTo>
                  <a:cubicBezTo>
                    <a:pt x="34571" y="0"/>
                    <a:pt x="0" y="34571"/>
                    <a:pt x="0" y="77070"/>
                  </a:cubicBezTo>
                  <a:cubicBezTo>
                    <a:pt x="0" y="119564"/>
                    <a:pt x="34571" y="154135"/>
                    <a:pt x="77070" y="154135"/>
                  </a:cubicBezTo>
                  <a:cubicBezTo>
                    <a:pt x="119564" y="154135"/>
                    <a:pt x="154135" y="119564"/>
                    <a:pt x="154135" y="77070"/>
                  </a:cubicBezTo>
                  <a:cubicBezTo>
                    <a:pt x="154135" y="34571"/>
                    <a:pt x="119564" y="0"/>
                    <a:pt x="77070" y="0"/>
                  </a:cubicBezTo>
                  <a:close/>
                  <a:moveTo>
                    <a:pt x="77070" y="109034"/>
                  </a:moveTo>
                  <a:cubicBezTo>
                    <a:pt x="59441" y="109034"/>
                    <a:pt x="45101" y="94694"/>
                    <a:pt x="45101" y="77070"/>
                  </a:cubicBezTo>
                  <a:cubicBezTo>
                    <a:pt x="45101" y="59441"/>
                    <a:pt x="59441" y="45101"/>
                    <a:pt x="77070" y="45101"/>
                  </a:cubicBezTo>
                  <a:cubicBezTo>
                    <a:pt x="94694" y="45101"/>
                    <a:pt x="109034" y="59441"/>
                    <a:pt x="109034" y="77070"/>
                  </a:cubicBezTo>
                  <a:cubicBezTo>
                    <a:pt x="109034" y="94694"/>
                    <a:pt x="94694" y="109034"/>
                    <a:pt x="77070" y="109034"/>
                  </a:cubicBezTo>
                  <a:close/>
                </a:path>
              </a:pathLst>
            </a:custGeom>
            <a:grpFill/>
            <a:ln w="1488"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47E6733E-C30C-2ED3-8257-8D7D4B05D441}"/>
                </a:ext>
              </a:extLst>
            </p:cNvPr>
            <p:cNvSpPr/>
            <p:nvPr/>
          </p:nvSpPr>
          <p:spPr>
            <a:xfrm>
              <a:off x="7145244" y="2161559"/>
              <a:ext cx="383331" cy="45100"/>
            </a:xfrm>
            <a:custGeom>
              <a:avLst/>
              <a:gdLst>
                <a:gd name="connsiteX0" fmla="*/ 0 w 383331"/>
                <a:gd name="connsiteY0" fmla="*/ 0 h 45100"/>
                <a:gd name="connsiteX1" fmla="*/ 383332 w 383331"/>
                <a:gd name="connsiteY1" fmla="*/ 0 h 45100"/>
                <a:gd name="connsiteX2" fmla="*/ 383332 w 383331"/>
                <a:gd name="connsiteY2" fmla="*/ 45101 h 45100"/>
                <a:gd name="connsiteX3" fmla="*/ 0 w 383331"/>
                <a:gd name="connsiteY3" fmla="*/ 45101 h 45100"/>
              </a:gdLst>
              <a:ahLst/>
              <a:cxnLst>
                <a:cxn ang="0">
                  <a:pos x="connsiteX0" y="connsiteY0"/>
                </a:cxn>
                <a:cxn ang="0">
                  <a:pos x="connsiteX1" y="connsiteY1"/>
                </a:cxn>
                <a:cxn ang="0">
                  <a:pos x="connsiteX2" y="connsiteY2"/>
                </a:cxn>
                <a:cxn ang="0">
                  <a:pos x="connsiteX3" y="connsiteY3"/>
                </a:cxn>
              </a:cxnLst>
              <a:rect l="l" t="t" r="r" b="b"/>
              <a:pathLst>
                <a:path w="383331" h="45100">
                  <a:moveTo>
                    <a:pt x="0" y="0"/>
                  </a:moveTo>
                  <a:lnTo>
                    <a:pt x="383332" y="0"/>
                  </a:lnTo>
                  <a:lnTo>
                    <a:pt x="383332" y="45101"/>
                  </a:lnTo>
                  <a:lnTo>
                    <a:pt x="0" y="45101"/>
                  </a:lnTo>
                  <a:close/>
                </a:path>
              </a:pathLst>
            </a:custGeom>
            <a:grpFill/>
            <a:ln w="1488"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952A92EA-C3A8-6B2C-A3A5-EC896D7E12F7}"/>
                </a:ext>
              </a:extLst>
            </p:cNvPr>
            <p:cNvSpPr/>
            <p:nvPr/>
          </p:nvSpPr>
          <p:spPr>
            <a:xfrm>
              <a:off x="6952052" y="1694017"/>
              <a:ext cx="769717" cy="769717"/>
            </a:xfrm>
            <a:custGeom>
              <a:avLst/>
              <a:gdLst>
                <a:gd name="connsiteX0" fmla="*/ 656995 w 769717"/>
                <a:gd name="connsiteY0" fmla="*/ 112722 h 769717"/>
                <a:gd name="connsiteX1" fmla="*/ 384859 w 769717"/>
                <a:gd name="connsiteY1" fmla="*/ 0 h 769717"/>
                <a:gd name="connsiteX2" fmla="*/ 112722 w 769717"/>
                <a:gd name="connsiteY2" fmla="*/ 112722 h 769717"/>
                <a:gd name="connsiteX3" fmla="*/ 0 w 769717"/>
                <a:gd name="connsiteY3" fmla="*/ 384859 h 769717"/>
                <a:gd name="connsiteX4" fmla="*/ 112722 w 769717"/>
                <a:gd name="connsiteY4" fmla="*/ 656995 h 769717"/>
                <a:gd name="connsiteX5" fmla="*/ 384859 w 769717"/>
                <a:gd name="connsiteY5" fmla="*/ 769717 h 769717"/>
                <a:gd name="connsiteX6" fmla="*/ 656995 w 769717"/>
                <a:gd name="connsiteY6" fmla="*/ 656995 h 769717"/>
                <a:gd name="connsiteX7" fmla="*/ 769717 w 769717"/>
                <a:gd name="connsiteY7" fmla="*/ 384859 h 769717"/>
                <a:gd name="connsiteX8" fmla="*/ 656995 w 769717"/>
                <a:gd name="connsiteY8" fmla="*/ 112722 h 769717"/>
                <a:gd name="connsiteX9" fmla="*/ 384859 w 769717"/>
                <a:gd name="connsiteY9" fmla="*/ 724616 h 769717"/>
                <a:gd name="connsiteX10" fmla="*/ 45101 w 769717"/>
                <a:gd name="connsiteY10" fmla="*/ 384859 h 769717"/>
                <a:gd name="connsiteX11" fmla="*/ 384859 w 769717"/>
                <a:gd name="connsiteY11" fmla="*/ 45101 h 769717"/>
                <a:gd name="connsiteX12" fmla="*/ 724616 w 769717"/>
                <a:gd name="connsiteY12" fmla="*/ 384859 h 769717"/>
                <a:gd name="connsiteX13" fmla="*/ 384859 w 769717"/>
                <a:gd name="connsiteY13" fmla="*/ 724616 h 76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9717" h="769717">
                  <a:moveTo>
                    <a:pt x="656995" y="112722"/>
                  </a:moveTo>
                  <a:cubicBezTo>
                    <a:pt x="584305" y="40033"/>
                    <a:pt x="487656" y="0"/>
                    <a:pt x="384859" y="0"/>
                  </a:cubicBezTo>
                  <a:cubicBezTo>
                    <a:pt x="282061" y="0"/>
                    <a:pt x="185412" y="40033"/>
                    <a:pt x="112722" y="112722"/>
                  </a:cubicBezTo>
                  <a:cubicBezTo>
                    <a:pt x="40033" y="185412"/>
                    <a:pt x="0" y="282061"/>
                    <a:pt x="0" y="384859"/>
                  </a:cubicBezTo>
                  <a:cubicBezTo>
                    <a:pt x="0" y="487656"/>
                    <a:pt x="40033" y="584305"/>
                    <a:pt x="112722" y="656995"/>
                  </a:cubicBezTo>
                  <a:cubicBezTo>
                    <a:pt x="185412" y="729684"/>
                    <a:pt x="282061" y="769717"/>
                    <a:pt x="384859" y="769717"/>
                  </a:cubicBezTo>
                  <a:cubicBezTo>
                    <a:pt x="487656" y="769717"/>
                    <a:pt x="584305" y="729684"/>
                    <a:pt x="656995" y="656995"/>
                  </a:cubicBezTo>
                  <a:cubicBezTo>
                    <a:pt x="729684" y="584305"/>
                    <a:pt x="769717" y="487656"/>
                    <a:pt x="769717" y="384859"/>
                  </a:cubicBezTo>
                  <a:cubicBezTo>
                    <a:pt x="769717" y="282061"/>
                    <a:pt x="729684" y="185412"/>
                    <a:pt x="656995" y="112722"/>
                  </a:cubicBezTo>
                  <a:close/>
                  <a:moveTo>
                    <a:pt x="384859" y="724616"/>
                  </a:moveTo>
                  <a:cubicBezTo>
                    <a:pt x="197515" y="724616"/>
                    <a:pt x="45101" y="572202"/>
                    <a:pt x="45101" y="384859"/>
                  </a:cubicBezTo>
                  <a:cubicBezTo>
                    <a:pt x="45101" y="197515"/>
                    <a:pt x="197515" y="45101"/>
                    <a:pt x="384859" y="45101"/>
                  </a:cubicBezTo>
                  <a:cubicBezTo>
                    <a:pt x="572202" y="45101"/>
                    <a:pt x="724616" y="197515"/>
                    <a:pt x="724616" y="384859"/>
                  </a:cubicBezTo>
                  <a:cubicBezTo>
                    <a:pt x="724616" y="572202"/>
                    <a:pt x="572202" y="724616"/>
                    <a:pt x="384859" y="724616"/>
                  </a:cubicBezTo>
                  <a:close/>
                </a:path>
              </a:pathLst>
            </a:custGeom>
            <a:grpFill/>
            <a:ln w="1488"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195732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a:extLst>
              <a:ext uri="{FF2B5EF4-FFF2-40B4-BE49-F238E27FC236}">
                <a16:creationId xmlns:a16="http://schemas.microsoft.com/office/drawing/2014/main" id="{EBE2418A-20E9-4ED2-855E-909CAC8E71D6}"/>
              </a:ext>
            </a:extLst>
          </p:cNvPr>
          <p:cNvSpPr txBox="1"/>
          <p:nvPr/>
        </p:nvSpPr>
        <p:spPr>
          <a:xfrm>
            <a:off x="1239712" y="351957"/>
            <a:ext cx="5423961" cy="584775"/>
          </a:xfrm>
          <a:prstGeom prst="rect">
            <a:avLst/>
          </a:prstGeom>
          <a:noFill/>
        </p:spPr>
        <p:txBody>
          <a:bodyPr vert="horz" wrap="square" rtlCol="0">
            <a:spAutoFit/>
          </a:bodyPr>
          <a:lstStyle/>
          <a:p>
            <a:r>
              <a:rPr lang="zh-CN" altLang="en-US" sz="3200" b="1" dirty="0">
                <a:latin typeface="+mj-ea"/>
                <a:ea typeface="+mj-ea"/>
              </a:rPr>
              <a:t>数据同比增长对比（条形图）</a:t>
            </a:r>
          </a:p>
        </p:txBody>
      </p:sp>
      <p:pic>
        <p:nvPicPr>
          <p:cNvPr id="42" name="图片 41">
            <a:extLst>
              <a:ext uri="{FF2B5EF4-FFF2-40B4-BE49-F238E27FC236}">
                <a16:creationId xmlns:a16="http://schemas.microsoft.com/office/drawing/2014/main" id="{A83825A7-9B87-4B45-ACE9-5677F769F6D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0787" y="456163"/>
            <a:ext cx="273321" cy="285517"/>
          </a:xfrm>
          <a:prstGeom prst="rect">
            <a:avLst/>
          </a:prstGeom>
        </p:spPr>
      </p:pic>
      <p:sp>
        <p:nvSpPr>
          <p:cNvPr id="10" name="椭圆 9">
            <a:extLst>
              <a:ext uri="{FF2B5EF4-FFF2-40B4-BE49-F238E27FC236}">
                <a16:creationId xmlns:a16="http://schemas.microsoft.com/office/drawing/2014/main" id="{231BC94E-F87E-70E4-7ED4-9E6185665C90}"/>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94191D6B-AC9D-1B07-C0EF-79F1748A30CA}"/>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sp>
        <p:nvSpPr>
          <p:cNvPr id="6" name="矩形 45">
            <a:extLst>
              <a:ext uri="{FF2B5EF4-FFF2-40B4-BE49-F238E27FC236}">
                <a16:creationId xmlns:a16="http://schemas.microsoft.com/office/drawing/2014/main" id="{1B68D5B0-CF41-C24B-EC12-FCD1BB9B25A9}"/>
              </a:ext>
            </a:extLst>
          </p:cNvPr>
          <p:cNvSpPr/>
          <p:nvPr/>
        </p:nvSpPr>
        <p:spPr>
          <a:xfrm>
            <a:off x="900787" y="1248158"/>
            <a:ext cx="3288613" cy="4952615"/>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文本框 26">
            <a:extLst>
              <a:ext uri="{FF2B5EF4-FFF2-40B4-BE49-F238E27FC236}">
                <a16:creationId xmlns:a16="http://schemas.microsoft.com/office/drawing/2014/main" id="{DF7FC64A-1C38-CB7E-F5F0-1653A7229DA5}"/>
              </a:ext>
            </a:extLst>
          </p:cNvPr>
          <p:cNvSpPr txBox="1"/>
          <p:nvPr/>
        </p:nvSpPr>
        <p:spPr>
          <a:xfrm>
            <a:off x="945472" y="1713356"/>
            <a:ext cx="3208754" cy="830997"/>
          </a:xfrm>
          <a:prstGeom prst="rect">
            <a:avLst/>
          </a:prstGeom>
          <a:noFill/>
        </p:spPr>
        <p:txBody>
          <a:bodyPr wrap="square" rtlCol="0">
            <a:spAutoFit/>
          </a:bodyPr>
          <a:lstStyle/>
          <a:p>
            <a:pPr algn="ctr"/>
            <a:r>
              <a:rPr lang="en-US" altLang="zh-CN" sz="2400" dirty="0">
                <a:solidFill>
                  <a:schemeClr val="accent1"/>
                </a:solidFill>
                <a:latin typeface="+mj-lt"/>
                <a:ea typeface="+mj-ea"/>
              </a:rPr>
              <a:t>2021</a:t>
            </a:r>
            <a:r>
              <a:rPr lang="zh-CN" altLang="en-US" sz="2400" dirty="0">
                <a:solidFill>
                  <a:schemeClr val="accent1"/>
                </a:solidFill>
                <a:latin typeface="+mj-lt"/>
                <a:ea typeface="+mj-ea"/>
              </a:rPr>
              <a:t>年</a:t>
            </a:r>
            <a:r>
              <a:rPr lang="en-US" altLang="zh-CN" sz="2400" dirty="0">
                <a:solidFill>
                  <a:schemeClr val="accent1"/>
                </a:solidFill>
                <a:latin typeface="+mj-lt"/>
                <a:ea typeface="+mj-ea"/>
              </a:rPr>
              <a:t>6</a:t>
            </a:r>
            <a:r>
              <a:rPr lang="zh-CN" altLang="en-US" sz="2400" dirty="0">
                <a:solidFill>
                  <a:schemeClr val="accent1"/>
                </a:solidFill>
                <a:latin typeface="+mj-lt"/>
                <a:ea typeface="+mj-ea"/>
              </a:rPr>
              <a:t>月</a:t>
            </a:r>
            <a:r>
              <a:rPr lang="en-US" altLang="zh-CN" sz="2400" dirty="0">
                <a:solidFill>
                  <a:schemeClr val="accent1"/>
                </a:solidFill>
                <a:latin typeface="+mj-lt"/>
                <a:ea typeface="+mj-ea"/>
              </a:rPr>
              <a:t>XX</a:t>
            </a:r>
            <a:r>
              <a:rPr lang="zh-CN" altLang="en-US" sz="2400" dirty="0">
                <a:solidFill>
                  <a:schemeClr val="accent1"/>
                </a:solidFill>
                <a:latin typeface="+mj-lt"/>
                <a:ea typeface="+mj-ea"/>
              </a:rPr>
              <a:t>项目</a:t>
            </a:r>
            <a:endParaRPr lang="en-US" altLang="zh-CN" sz="2400" dirty="0">
              <a:solidFill>
                <a:schemeClr val="accent1"/>
              </a:solidFill>
              <a:latin typeface="+mj-lt"/>
              <a:ea typeface="+mj-ea"/>
            </a:endParaRPr>
          </a:p>
          <a:p>
            <a:pPr algn="ctr"/>
            <a:r>
              <a:rPr lang="en-US" altLang="zh-CN" sz="2400" dirty="0">
                <a:solidFill>
                  <a:schemeClr val="accent1"/>
                </a:solidFill>
                <a:latin typeface="+mj-lt"/>
                <a:ea typeface="+mj-ea"/>
              </a:rPr>
              <a:t>xxx</a:t>
            </a:r>
            <a:r>
              <a:rPr lang="zh-CN" altLang="en-US" sz="2400" dirty="0">
                <a:solidFill>
                  <a:schemeClr val="accent1"/>
                </a:solidFill>
                <a:latin typeface="+mj-lt"/>
                <a:ea typeface="+mj-ea"/>
              </a:rPr>
              <a:t>数据情况</a:t>
            </a:r>
          </a:p>
        </p:txBody>
      </p:sp>
      <p:sp>
        <p:nvSpPr>
          <p:cNvPr id="28" name="矩形 45">
            <a:extLst>
              <a:ext uri="{FF2B5EF4-FFF2-40B4-BE49-F238E27FC236}">
                <a16:creationId xmlns:a16="http://schemas.microsoft.com/office/drawing/2014/main" id="{252B6EAF-0EE9-A170-211A-AEC1169B0BE4}"/>
              </a:ext>
            </a:extLst>
          </p:cNvPr>
          <p:cNvSpPr/>
          <p:nvPr/>
        </p:nvSpPr>
        <p:spPr>
          <a:xfrm>
            <a:off x="4446243" y="1248158"/>
            <a:ext cx="3288613" cy="4952615"/>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9" name="文本框 48">
            <a:extLst>
              <a:ext uri="{FF2B5EF4-FFF2-40B4-BE49-F238E27FC236}">
                <a16:creationId xmlns:a16="http://schemas.microsoft.com/office/drawing/2014/main" id="{1BFF680B-9121-4584-E9C5-1E0E8FF52304}"/>
              </a:ext>
            </a:extLst>
          </p:cNvPr>
          <p:cNvSpPr txBox="1"/>
          <p:nvPr/>
        </p:nvSpPr>
        <p:spPr>
          <a:xfrm>
            <a:off x="4485912" y="1713356"/>
            <a:ext cx="3208754" cy="830997"/>
          </a:xfrm>
          <a:prstGeom prst="rect">
            <a:avLst/>
          </a:prstGeom>
          <a:noFill/>
        </p:spPr>
        <p:txBody>
          <a:bodyPr wrap="square" rtlCol="0">
            <a:spAutoFit/>
          </a:bodyPr>
          <a:lstStyle/>
          <a:p>
            <a:pPr algn="ctr"/>
            <a:r>
              <a:rPr lang="en-US" altLang="zh-CN" sz="2400" dirty="0">
                <a:solidFill>
                  <a:schemeClr val="accent1"/>
                </a:solidFill>
                <a:latin typeface="+mj-lt"/>
                <a:ea typeface="+mj-ea"/>
              </a:rPr>
              <a:t>2022</a:t>
            </a:r>
            <a:r>
              <a:rPr lang="zh-CN" altLang="en-US" sz="2400" dirty="0">
                <a:solidFill>
                  <a:schemeClr val="accent1"/>
                </a:solidFill>
                <a:latin typeface="+mj-lt"/>
                <a:ea typeface="+mj-ea"/>
              </a:rPr>
              <a:t>年</a:t>
            </a:r>
            <a:r>
              <a:rPr lang="en-US" altLang="zh-CN" sz="2400" dirty="0">
                <a:solidFill>
                  <a:schemeClr val="accent1"/>
                </a:solidFill>
                <a:latin typeface="+mj-lt"/>
                <a:ea typeface="+mj-ea"/>
              </a:rPr>
              <a:t>6</a:t>
            </a:r>
            <a:r>
              <a:rPr lang="zh-CN" altLang="en-US" sz="2400" dirty="0">
                <a:solidFill>
                  <a:schemeClr val="accent1"/>
                </a:solidFill>
                <a:latin typeface="+mj-lt"/>
                <a:ea typeface="+mj-ea"/>
              </a:rPr>
              <a:t>月</a:t>
            </a:r>
            <a:r>
              <a:rPr lang="en-US" altLang="zh-CN" sz="2400" dirty="0">
                <a:solidFill>
                  <a:schemeClr val="accent1"/>
                </a:solidFill>
                <a:latin typeface="+mj-lt"/>
                <a:ea typeface="+mj-ea"/>
              </a:rPr>
              <a:t>XX</a:t>
            </a:r>
            <a:r>
              <a:rPr lang="zh-CN" altLang="en-US" sz="2400" dirty="0">
                <a:solidFill>
                  <a:schemeClr val="accent1"/>
                </a:solidFill>
                <a:latin typeface="+mj-lt"/>
                <a:ea typeface="+mj-ea"/>
              </a:rPr>
              <a:t>项目</a:t>
            </a:r>
            <a:endParaRPr lang="en-US" altLang="zh-CN" sz="2400" dirty="0">
              <a:solidFill>
                <a:schemeClr val="accent1"/>
              </a:solidFill>
              <a:latin typeface="+mj-lt"/>
              <a:ea typeface="+mj-ea"/>
            </a:endParaRPr>
          </a:p>
          <a:p>
            <a:pPr algn="ctr"/>
            <a:r>
              <a:rPr lang="en-US" altLang="zh-CN" sz="2400" dirty="0">
                <a:solidFill>
                  <a:schemeClr val="accent1"/>
                </a:solidFill>
                <a:latin typeface="+mj-lt"/>
                <a:ea typeface="+mj-ea"/>
              </a:rPr>
              <a:t>xxx</a:t>
            </a:r>
            <a:r>
              <a:rPr lang="zh-CN" altLang="en-US" sz="2400" dirty="0">
                <a:solidFill>
                  <a:schemeClr val="accent1"/>
                </a:solidFill>
                <a:latin typeface="+mj-lt"/>
                <a:ea typeface="+mj-ea"/>
              </a:rPr>
              <a:t>数据情况</a:t>
            </a:r>
          </a:p>
        </p:txBody>
      </p:sp>
      <p:sp>
        <p:nvSpPr>
          <p:cNvPr id="84" name="矩形: 圆角 83">
            <a:extLst>
              <a:ext uri="{FF2B5EF4-FFF2-40B4-BE49-F238E27FC236}">
                <a16:creationId xmlns:a16="http://schemas.microsoft.com/office/drawing/2014/main" id="{26FC139A-1AD5-A3A0-3B09-798217C2B6B5}"/>
              </a:ext>
            </a:extLst>
          </p:cNvPr>
          <p:cNvSpPr/>
          <p:nvPr/>
        </p:nvSpPr>
        <p:spPr>
          <a:xfrm rot="16200000">
            <a:off x="8886692" y="361459"/>
            <a:ext cx="1538889" cy="3299600"/>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矩形: 圆角 93">
            <a:extLst>
              <a:ext uri="{FF2B5EF4-FFF2-40B4-BE49-F238E27FC236}">
                <a16:creationId xmlns:a16="http://schemas.microsoft.com/office/drawing/2014/main" id="{CBDD02FD-2C1E-8E23-9DE7-1380D248A924}"/>
              </a:ext>
            </a:extLst>
          </p:cNvPr>
          <p:cNvSpPr/>
          <p:nvPr/>
        </p:nvSpPr>
        <p:spPr>
          <a:xfrm rot="16200000">
            <a:off x="8882960" y="3777390"/>
            <a:ext cx="1538889" cy="3299601"/>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5" name="矩形: 圆角 94">
            <a:extLst>
              <a:ext uri="{FF2B5EF4-FFF2-40B4-BE49-F238E27FC236}">
                <a16:creationId xmlns:a16="http://schemas.microsoft.com/office/drawing/2014/main" id="{6D211D17-2B84-66DD-6FF2-8F65AE2A076D}"/>
              </a:ext>
            </a:extLst>
          </p:cNvPr>
          <p:cNvSpPr/>
          <p:nvPr/>
        </p:nvSpPr>
        <p:spPr>
          <a:xfrm rot="16200000">
            <a:off x="8882961" y="2061738"/>
            <a:ext cx="1538889" cy="32996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文本框 95">
            <a:extLst>
              <a:ext uri="{FF2B5EF4-FFF2-40B4-BE49-F238E27FC236}">
                <a16:creationId xmlns:a16="http://schemas.microsoft.com/office/drawing/2014/main" id="{57A5A6B5-157A-6C30-BD29-6642E93F0222}"/>
              </a:ext>
            </a:extLst>
          </p:cNvPr>
          <p:cNvSpPr txBox="1"/>
          <p:nvPr/>
        </p:nvSpPr>
        <p:spPr>
          <a:xfrm>
            <a:off x="8651621" y="1383687"/>
            <a:ext cx="2510498" cy="523220"/>
          </a:xfrm>
          <a:prstGeom prst="rect">
            <a:avLst/>
          </a:prstGeom>
          <a:noFill/>
        </p:spPr>
        <p:txBody>
          <a:bodyPr vert="horz" wrap="square" lIns="180000" rIns="180000" rtlCol="0">
            <a:spAutoFit/>
          </a:bodyPr>
          <a:lstStyle/>
          <a:p>
            <a:r>
              <a:rPr lang="en-US" altLang="zh-CN" sz="2800" b="1" dirty="0">
                <a:latin typeface="+mj-ea"/>
                <a:ea typeface="+mj-ea"/>
              </a:rPr>
              <a:t>2000</a:t>
            </a:r>
            <a:r>
              <a:rPr lang="zh-CN" altLang="en-US" b="1" dirty="0">
                <a:latin typeface="+mj-ea"/>
                <a:ea typeface="+mj-ea"/>
              </a:rPr>
              <a:t>家</a:t>
            </a:r>
            <a:endParaRPr lang="zh-CN" altLang="en-US" sz="2800" b="1" dirty="0">
              <a:latin typeface="+mj-ea"/>
              <a:ea typeface="+mj-ea"/>
            </a:endParaRPr>
          </a:p>
        </p:txBody>
      </p:sp>
      <p:sp>
        <p:nvSpPr>
          <p:cNvPr id="97" name="椭圆 96">
            <a:extLst>
              <a:ext uri="{FF2B5EF4-FFF2-40B4-BE49-F238E27FC236}">
                <a16:creationId xmlns:a16="http://schemas.microsoft.com/office/drawing/2014/main" id="{86DF2D25-E0A5-7DA7-9A42-4C5CA83CEF59}"/>
              </a:ext>
            </a:extLst>
          </p:cNvPr>
          <p:cNvSpPr/>
          <p:nvPr/>
        </p:nvSpPr>
        <p:spPr>
          <a:xfrm>
            <a:off x="8268480" y="1382814"/>
            <a:ext cx="485522" cy="4855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03" name="直接连接符 102">
            <a:extLst>
              <a:ext uri="{FF2B5EF4-FFF2-40B4-BE49-F238E27FC236}">
                <a16:creationId xmlns:a16="http://schemas.microsoft.com/office/drawing/2014/main" id="{D7363B86-5D82-A069-BC23-15E6FA9771E8}"/>
              </a:ext>
            </a:extLst>
          </p:cNvPr>
          <p:cNvCxnSpPr>
            <a:cxnSpLocks/>
          </p:cNvCxnSpPr>
          <p:nvPr/>
        </p:nvCxnSpPr>
        <p:spPr>
          <a:xfrm>
            <a:off x="8248996" y="2027836"/>
            <a:ext cx="89482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4" name="文本框 103">
            <a:extLst>
              <a:ext uri="{FF2B5EF4-FFF2-40B4-BE49-F238E27FC236}">
                <a16:creationId xmlns:a16="http://schemas.microsoft.com/office/drawing/2014/main" id="{A1A37249-37BB-94B0-E5B4-1F8A0A55E0B1}"/>
              </a:ext>
            </a:extLst>
          </p:cNvPr>
          <p:cNvSpPr txBox="1"/>
          <p:nvPr/>
        </p:nvSpPr>
        <p:spPr>
          <a:xfrm>
            <a:off x="8161020" y="2125038"/>
            <a:ext cx="2979420" cy="557140"/>
          </a:xfrm>
          <a:prstGeom prst="rect">
            <a:avLst/>
          </a:prstGeom>
          <a:noFill/>
        </p:spPr>
        <p:txBody>
          <a:bodyPr wrap="square" rtlCol="0">
            <a:spAutoFit/>
          </a:bodyPr>
          <a:lstStyle/>
          <a:p>
            <a:pPr algn="just">
              <a:lnSpc>
                <a:spcPct val="130000"/>
              </a:lnSpc>
            </a:pPr>
            <a:r>
              <a:rPr lang="zh-CN" altLang="en-US" sz="1200" dirty="0">
                <a:latin typeface="+mn-ea"/>
              </a:rPr>
              <a:t>单击此处替换内容。单击此处替换内容。单击此处替换内容。单击此处替换内容。</a:t>
            </a:r>
          </a:p>
        </p:txBody>
      </p:sp>
      <p:sp>
        <p:nvSpPr>
          <p:cNvPr id="116" name="文本框 115">
            <a:extLst>
              <a:ext uri="{FF2B5EF4-FFF2-40B4-BE49-F238E27FC236}">
                <a16:creationId xmlns:a16="http://schemas.microsoft.com/office/drawing/2014/main" id="{F154C658-1A6E-9E0C-0890-484B767A6D50}"/>
              </a:ext>
            </a:extLst>
          </p:cNvPr>
          <p:cNvSpPr txBox="1"/>
          <p:nvPr/>
        </p:nvSpPr>
        <p:spPr>
          <a:xfrm>
            <a:off x="8651621" y="3119729"/>
            <a:ext cx="2510498" cy="523220"/>
          </a:xfrm>
          <a:prstGeom prst="rect">
            <a:avLst/>
          </a:prstGeom>
          <a:noFill/>
        </p:spPr>
        <p:txBody>
          <a:bodyPr vert="horz" wrap="square" lIns="180000" rIns="180000" rtlCol="0">
            <a:spAutoFit/>
          </a:bodyPr>
          <a:lstStyle/>
          <a:p>
            <a:r>
              <a:rPr lang="en-US" altLang="zh-CN" sz="2800" b="1" dirty="0">
                <a:latin typeface="+mj-ea"/>
                <a:ea typeface="+mj-ea"/>
              </a:rPr>
              <a:t>5</a:t>
            </a:r>
            <a:r>
              <a:rPr lang="zh-CN" altLang="en-US" sz="2800" b="1" dirty="0">
                <a:latin typeface="+mj-ea"/>
                <a:ea typeface="+mj-ea"/>
              </a:rPr>
              <a:t>万</a:t>
            </a:r>
            <a:r>
              <a:rPr lang="zh-CN" altLang="en-US" b="1" dirty="0">
                <a:latin typeface="+mj-ea"/>
                <a:ea typeface="+mj-ea"/>
              </a:rPr>
              <a:t>家</a:t>
            </a:r>
            <a:endParaRPr lang="zh-CN" altLang="en-US" sz="2800" b="1" dirty="0">
              <a:latin typeface="+mj-ea"/>
              <a:ea typeface="+mj-ea"/>
            </a:endParaRPr>
          </a:p>
        </p:txBody>
      </p:sp>
      <p:sp>
        <p:nvSpPr>
          <p:cNvPr id="118" name="椭圆 117">
            <a:extLst>
              <a:ext uri="{FF2B5EF4-FFF2-40B4-BE49-F238E27FC236}">
                <a16:creationId xmlns:a16="http://schemas.microsoft.com/office/drawing/2014/main" id="{2335A253-6642-79FD-5304-AA9662A9B9A7}"/>
              </a:ext>
            </a:extLst>
          </p:cNvPr>
          <p:cNvSpPr/>
          <p:nvPr/>
        </p:nvSpPr>
        <p:spPr>
          <a:xfrm>
            <a:off x="8268480" y="3118856"/>
            <a:ext cx="485522" cy="4855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24" name="直接连接符 123">
            <a:extLst>
              <a:ext uri="{FF2B5EF4-FFF2-40B4-BE49-F238E27FC236}">
                <a16:creationId xmlns:a16="http://schemas.microsoft.com/office/drawing/2014/main" id="{A3C05164-4CB9-D174-E992-9CE2F8DB7A0D}"/>
              </a:ext>
            </a:extLst>
          </p:cNvPr>
          <p:cNvCxnSpPr>
            <a:cxnSpLocks/>
          </p:cNvCxnSpPr>
          <p:nvPr/>
        </p:nvCxnSpPr>
        <p:spPr>
          <a:xfrm>
            <a:off x="8248996" y="3763878"/>
            <a:ext cx="89482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5" name="文本框 124">
            <a:extLst>
              <a:ext uri="{FF2B5EF4-FFF2-40B4-BE49-F238E27FC236}">
                <a16:creationId xmlns:a16="http://schemas.microsoft.com/office/drawing/2014/main" id="{80825A5A-B407-438D-EBF9-989DAAA8F766}"/>
              </a:ext>
            </a:extLst>
          </p:cNvPr>
          <p:cNvSpPr txBox="1"/>
          <p:nvPr/>
        </p:nvSpPr>
        <p:spPr>
          <a:xfrm>
            <a:off x="8161020" y="3861080"/>
            <a:ext cx="2979420" cy="557140"/>
          </a:xfrm>
          <a:prstGeom prst="rect">
            <a:avLst/>
          </a:prstGeom>
          <a:noFill/>
        </p:spPr>
        <p:txBody>
          <a:bodyPr wrap="square" rtlCol="0">
            <a:spAutoFit/>
          </a:bodyPr>
          <a:lstStyle/>
          <a:p>
            <a:pPr algn="just">
              <a:lnSpc>
                <a:spcPct val="130000"/>
              </a:lnSpc>
            </a:pPr>
            <a:r>
              <a:rPr lang="zh-CN" altLang="en-US" sz="1200" dirty="0">
                <a:latin typeface="+mn-ea"/>
              </a:rPr>
              <a:t>单击此处替换内容。单击此处替换内容。单击此处替换内容。单击此处替换内容。</a:t>
            </a:r>
          </a:p>
        </p:txBody>
      </p:sp>
      <p:sp>
        <p:nvSpPr>
          <p:cNvPr id="126" name="文本框 125">
            <a:extLst>
              <a:ext uri="{FF2B5EF4-FFF2-40B4-BE49-F238E27FC236}">
                <a16:creationId xmlns:a16="http://schemas.microsoft.com/office/drawing/2014/main" id="{87C64099-49E1-5E2E-ABBE-FD5068A137D6}"/>
              </a:ext>
            </a:extLst>
          </p:cNvPr>
          <p:cNvSpPr txBox="1"/>
          <p:nvPr/>
        </p:nvSpPr>
        <p:spPr>
          <a:xfrm>
            <a:off x="8651621" y="4859614"/>
            <a:ext cx="2510498" cy="523220"/>
          </a:xfrm>
          <a:prstGeom prst="rect">
            <a:avLst/>
          </a:prstGeom>
          <a:noFill/>
        </p:spPr>
        <p:txBody>
          <a:bodyPr vert="horz" wrap="square" lIns="180000" rIns="180000" rtlCol="0">
            <a:spAutoFit/>
          </a:bodyPr>
          <a:lstStyle/>
          <a:p>
            <a:r>
              <a:rPr lang="en-US" altLang="zh-CN" sz="2800" b="1" dirty="0">
                <a:latin typeface="+mj-ea"/>
                <a:ea typeface="+mj-ea"/>
              </a:rPr>
              <a:t>15.64</a:t>
            </a:r>
            <a:r>
              <a:rPr lang="zh-CN" altLang="en-US" sz="2800" b="1" dirty="0">
                <a:latin typeface="+mj-ea"/>
                <a:ea typeface="+mj-ea"/>
              </a:rPr>
              <a:t>亿</a:t>
            </a:r>
            <a:r>
              <a:rPr lang="zh-CN" altLang="en-US" b="1" dirty="0">
                <a:latin typeface="+mj-ea"/>
                <a:ea typeface="+mj-ea"/>
              </a:rPr>
              <a:t>元</a:t>
            </a:r>
            <a:endParaRPr lang="zh-CN" altLang="en-US" sz="2800" b="1" dirty="0">
              <a:latin typeface="+mj-ea"/>
              <a:ea typeface="+mj-ea"/>
            </a:endParaRPr>
          </a:p>
        </p:txBody>
      </p:sp>
      <p:sp>
        <p:nvSpPr>
          <p:cNvPr id="128" name="椭圆 127">
            <a:extLst>
              <a:ext uri="{FF2B5EF4-FFF2-40B4-BE49-F238E27FC236}">
                <a16:creationId xmlns:a16="http://schemas.microsoft.com/office/drawing/2014/main" id="{D4F31021-9ECF-801D-B9DD-5DABCDD97150}"/>
              </a:ext>
            </a:extLst>
          </p:cNvPr>
          <p:cNvSpPr/>
          <p:nvPr/>
        </p:nvSpPr>
        <p:spPr>
          <a:xfrm>
            <a:off x="8268480" y="4858741"/>
            <a:ext cx="485522" cy="4855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34" name="直接连接符 133">
            <a:extLst>
              <a:ext uri="{FF2B5EF4-FFF2-40B4-BE49-F238E27FC236}">
                <a16:creationId xmlns:a16="http://schemas.microsoft.com/office/drawing/2014/main" id="{FF50242B-AE69-0EFE-5ED8-82AA92362F2A}"/>
              </a:ext>
            </a:extLst>
          </p:cNvPr>
          <p:cNvCxnSpPr>
            <a:cxnSpLocks/>
          </p:cNvCxnSpPr>
          <p:nvPr/>
        </p:nvCxnSpPr>
        <p:spPr>
          <a:xfrm>
            <a:off x="8248996" y="5503763"/>
            <a:ext cx="89482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文本框 134">
            <a:extLst>
              <a:ext uri="{FF2B5EF4-FFF2-40B4-BE49-F238E27FC236}">
                <a16:creationId xmlns:a16="http://schemas.microsoft.com/office/drawing/2014/main" id="{45BFFA70-BC4E-A495-9253-EB968D88B192}"/>
              </a:ext>
            </a:extLst>
          </p:cNvPr>
          <p:cNvSpPr txBox="1"/>
          <p:nvPr/>
        </p:nvSpPr>
        <p:spPr>
          <a:xfrm>
            <a:off x="8161020" y="5600965"/>
            <a:ext cx="2979420" cy="557140"/>
          </a:xfrm>
          <a:prstGeom prst="rect">
            <a:avLst/>
          </a:prstGeom>
          <a:noFill/>
        </p:spPr>
        <p:txBody>
          <a:bodyPr wrap="square" rtlCol="0">
            <a:spAutoFit/>
          </a:bodyPr>
          <a:lstStyle/>
          <a:p>
            <a:pPr algn="just">
              <a:lnSpc>
                <a:spcPct val="130000"/>
              </a:lnSpc>
            </a:pPr>
            <a:r>
              <a:rPr lang="zh-CN" altLang="en-US" sz="1200" dirty="0">
                <a:latin typeface="+mn-ea"/>
              </a:rPr>
              <a:t>单击此处替换内容。单击此处替换内容。单击此处替换内容。单击此处替换内容。</a:t>
            </a:r>
          </a:p>
        </p:txBody>
      </p:sp>
      <p:cxnSp>
        <p:nvCxnSpPr>
          <p:cNvPr id="65" name="直接连接符 64">
            <a:extLst>
              <a:ext uri="{FF2B5EF4-FFF2-40B4-BE49-F238E27FC236}">
                <a16:creationId xmlns:a16="http://schemas.microsoft.com/office/drawing/2014/main" id="{4B7C1A05-B7C8-444D-871F-E6E126F94739}"/>
              </a:ext>
            </a:extLst>
          </p:cNvPr>
          <p:cNvCxnSpPr>
            <a:cxnSpLocks/>
          </p:cNvCxnSpPr>
          <p:nvPr/>
        </p:nvCxnSpPr>
        <p:spPr>
          <a:xfrm>
            <a:off x="874713" y="1595120"/>
            <a:ext cx="0" cy="4605655"/>
          </a:xfrm>
          <a:prstGeom prst="line">
            <a:avLst/>
          </a:prstGeom>
          <a:ln>
            <a:headEnd type="triangle"/>
          </a:ln>
        </p:spPr>
        <p:style>
          <a:lnRef idx="1">
            <a:schemeClr val="accent1"/>
          </a:lnRef>
          <a:fillRef idx="0">
            <a:schemeClr val="accent1"/>
          </a:fillRef>
          <a:effectRef idx="0">
            <a:schemeClr val="accent1"/>
          </a:effectRef>
          <a:fontRef idx="minor">
            <a:schemeClr val="tx1"/>
          </a:fontRef>
        </p:style>
      </p:cxnSp>
      <p:sp>
        <p:nvSpPr>
          <p:cNvPr id="66" name="矩形: 圆顶角 65">
            <a:extLst>
              <a:ext uri="{FF2B5EF4-FFF2-40B4-BE49-F238E27FC236}">
                <a16:creationId xmlns:a16="http://schemas.microsoft.com/office/drawing/2014/main" id="{DFD98497-DD4E-29B9-A6C0-0464707E9843}"/>
              </a:ext>
            </a:extLst>
          </p:cNvPr>
          <p:cNvSpPr/>
          <p:nvPr/>
        </p:nvSpPr>
        <p:spPr>
          <a:xfrm>
            <a:off x="1606372" y="5547361"/>
            <a:ext cx="361342" cy="653414"/>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圆顶角 66">
            <a:extLst>
              <a:ext uri="{FF2B5EF4-FFF2-40B4-BE49-F238E27FC236}">
                <a16:creationId xmlns:a16="http://schemas.microsoft.com/office/drawing/2014/main" id="{E1631A39-041B-94ED-55ED-2A4A74BE5441}"/>
              </a:ext>
            </a:extLst>
          </p:cNvPr>
          <p:cNvSpPr/>
          <p:nvPr/>
        </p:nvSpPr>
        <p:spPr>
          <a:xfrm>
            <a:off x="2333936" y="4725056"/>
            <a:ext cx="361342" cy="147571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圆顶角 67">
            <a:extLst>
              <a:ext uri="{FF2B5EF4-FFF2-40B4-BE49-F238E27FC236}">
                <a16:creationId xmlns:a16="http://schemas.microsoft.com/office/drawing/2014/main" id="{234E9B8D-4A8F-AF5A-0192-FAD045D10693}"/>
              </a:ext>
            </a:extLst>
          </p:cNvPr>
          <p:cNvSpPr/>
          <p:nvPr/>
        </p:nvSpPr>
        <p:spPr>
          <a:xfrm>
            <a:off x="3061500" y="5262880"/>
            <a:ext cx="361342" cy="937895"/>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圆顶角 68">
            <a:extLst>
              <a:ext uri="{FF2B5EF4-FFF2-40B4-BE49-F238E27FC236}">
                <a16:creationId xmlns:a16="http://schemas.microsoft.com/office/drawing/2014/main" id="{F8D050A8-7CD4-A458-9083-86965D830556}"/>
              </a:ext>
            </a:extLst>
          </p:cNvPr>
          <p:cNvSpPr/>
          <p:nvPr/>
        </p:nvSpPr>
        <p:spPr>
          <a:xfrm>
            <a:off x="5208546" y="4480984"/>
            <a:ext cx="361342" cy="1719792"/>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圆顶角 69">
            <a:extLst>
              <a:ext uri="{FF2B5EF4-FFF2-40B4-BE49-F238E27FC236}">
                <a16:creationId xmlns:a16="http://schemas.microsoft.com/office/drawing/2014/main" id="{801252E2-226F-B958-18B6-FAD805B1FCD6}"/>
              </a:ext>
            </a:extLst>
          </p:cNvPr>
          <p:cNvSpPr/>
          <p:nvPr/>
        </p:nvSpPr>
        <p:spPr>
          <a:xfrm>
            <a:off x="5936110" y="3603560"/>
            <a:ext cx="361342" cy="2597215"/>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圆顶角 70">
            <a:extLst>
              <a:ext uri="{FF2B5EF4-FFF2-40B4-BE49-F238E27FC236}">
                <a16:creationId xmlns:a16="http://schemas.microsoft.com/office/drawing/2014/main" id="{BA93DC30-EFDD-7ADB-E2E3-7C3D3109E38E}"/>
              </a:ext>
            </a:extLst>
          </p:cNvPr>
          <p:cNvSpPr/>
          <p:nvPr/>
        </p:nvSpPr>
        <p:spPr>
          <a:xfrm>
            <a:off x="6663674" y="4222185"/>
            <a:ext cx="361342" cy="1978591"/>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a:extLst>
              <a:ext uri="{FF2B5EF4-FFF2-40B4-BE49-F238E27FC236}">
                <a16:creationId xmlns:a16="http://schemas.microsoft.com/office/drawing/2014/main" id="{4EC02448-BE86-C17D-CAEF-8C43C00BC854}"/>
              </a:ext>
            </a:extLst>
          </p:cNvPr>
          <p:cNvSpPr txBox="1"/>
          <p:nvPr/>
        </p:nvSpPr>
        <p:spPr>
          <a:xfrm>
            <a:off x="1349529" y="5234086"/>
            <a:ext cx="875028" cy="307777"/>
          </a:xfrm>
          <a:prstGeom prst="rect">
            <a:avLst/>
          </a:prstGeom>
          <a:noFill/>
        </p:spPr>
        <p:txBody>
          <a:bodyPr wrap="square" rtlCol="0">
            <a:spAutoFit/>
          </a:bodyPr>
          <a:lstStyle/>
          <a:p>
            <a:pPr algn="ctr"/>
            <a:r>
              <a:rPr lang="en-US" altLang="zh-CN" sz="1400" dirty="0"/>
              <a:t>2000</a:t>
            </a:r>
            <a:r>
              <a:rPr lang="zh-CN" altLang="en-US" sz="1400" dirty="0"/>
              <a:t>家</a:t>
            </a:r>
          </a:p>
        </p:txBody>
      </p:sp>
      <p:sp>
        <p:nvSpPr>
          <p:cNvPr id="73" name="文本框 72">
            <a:extLst>
              <a:ext uri="{FF2B5EF4-FFF2-40B4-BE49-F238E27FC236}">
                <a16:creationId xmlns:a16="http://schemas.microsoft.com/office/drawing/2014/main" id="{86340D7F-9A2F-2799-AF5A-979F4F0FF796}"/>
              </a:ext>
            </a:extLst>
          </p:cNvPr>
          <p:cNvSpPr txBox="1"/>
          <p:nvPr/>
        </p:nvSpPr>
        <p:spPr>
          <a:xfrm>
            <a:off x="2077093" y="4413117"/>
            <a:ext cx="875028" cy="307777"/>
          </a:xfrm>
          <a:prstGeom prst="rect">
            <a:avLst/>
          </a:prstGeom>
          <a:noFill/>
        </p:spPr>
        <p:txBody>
          <a:bodyPr wrap="square" rtlCol="0">
            <a:spAutoFit/>
          </a:bodyPr>
          <a:lstStyle/>
          <a:p>
            <a:pPr algn="ctr"/>
            <a:r>
              <a:rPr lang="en-US" altLang="zh-CN" sz="1400"/>
              <a:t>5</a:t>
            </a:r>
            <a:r>
              <a:rPr lang="zh-CN" altLang="en-US" sz="1400"/>
              <a:t>万家</a:t>
            </a:r>
            <a:endParaRPr lang="zh-CN" altLang="en-US" sz="1400" dirty="0"/>
          </a:p>
        </p:txBody>
      </p:sp>
      <p:sp>
        <p:nvSpPr>
          <p:cNvPr id="74" name="文本框 73">
            <a:extLst>
              <a:ext uri="{FF2B5EF4-FFF2-40B4-BE49-F238E27FC236}">
                <a16:creationId xmlns:a16="http://schemas.microsoft.com/office/drawing/2014/main" id="{0E470F15-AF1F-572E-696C-1D9F44FBBAD6}"/>
              </a:ext>
            </a:extLst>
          </p:cNvPr>
          <p:cNvSpPr txBox="1"/>
          <p:nvPr/>
        </p:nvSpPr>
        <p:spPr>
          <a:xfrm>
            <a:off x="2804657" y="4942885"/>
            <a:ext cx="875028" cy="307777"/>
          </a:xfrm>
          <a:prstGeom prst="rect">
            <a:avLst/>
          </a:prstGeom>
          <a:noFill/>
        </p:spPr>
        <p:txBody>
          <a:bodyPr wrap="square" rtlCol="0">
            <a:spAutoFit/>
          </a:bodyPr>
          <a:lstStyle/>
          <a:p>
            <a:pPr algn="ctr"/>
            <a:r>
              <a:rPr lang="en-US" altLang="zh-CN" sz="1400"/>
              <a:t>2</a:t>
            </a:r>
            <a:r>
              <a:rPr lang="zh-CN" altLang="en-US" sz="1400"/>
              <a:t>亿元</a:t>
            </a:r>
            <a:endParaRPr lang="zh-CN" altLang="en-US" sz="1400" dirty="0"/>
          </a:p>
        </p:txBody>
      </p:sp>
      <p:sp>
        <p:nvSpPr>
          <p:cNvPr id="85" name="文本框 84">
            <a:extLst>
              <a:ext uri="{FF2B5EF4-FFF2-40B4-BE49-F238E27FC236}">
                <a16:creationId xmlns:a16="http://schemas.microsoft.com/office/drawing/2014/main" id="{892A132E-D2BD-6B10-1321-0376E1D5A646}"/>
              </a:ext>
            </a:extLst>
          </p:cNvPr>
          <p:cNvSpPr txBox="1"/>
          <p:nvPr/>
        </p:nvSpPr>
        <p:spPr>
          <a:xfrm>
            <a:off x="5675934" y="3295783"/>
            <a:ext cx="875028" cy="307777"/>
          </a:xfrm>
          <a:prstGeom prst="rect">
            <a:avLst/>
          </a:prstGeom>
          <a:noFill/>
        </p:spPr>
        <p:txBody>
          <a:bodyPr wrap="square" rtlCol="0">
            <a:spAutoFit/>
          </a:bodyPr>
          <a:lstStyle/>
          <a:p>
            <a:pPr algn="ctr"/>
            <a:r>
              <a:rPr lang="en-US" altLang="zh-CN" sz="1400" dirty="0"/>
              <a:t>15</a:t>
            </a:r>
            <a:r>
              <a:rPr lang="zh-CN" altLang="en-US" sz="1400" dirty="0"/>
              <a:t>万家</a:t>
            </a:r>
          </a:p>
        </p:txBody>
      </p:sp>
      <p:sp>
        <p:nvSpPr>
          <p:cNvPr id="86" name="文本框 85">
            <a:extLst>
              <a:ext uri="{FF2B5EF4-FFF2-40B4-BE49-F238E27FC236}">
                <a16:creationId xmlns:a16="http://schemas.microsoft.com/office/drawing/2014/main" id="{EB867CF5-90D1-3224-3B1B-4ECB8395F502}"/>
              </a:ext>
            </a:extLst>
          </p:cNvPr>
          <p:cNvSpPr txBox="1"/>
          <p:nvPr/>
        </p:nvSpPr>
        <p:spPr>
          <a:xfrm>
            <a:off x="4956320" y="4159759"/>
            <a:ext cx="875028" cy="307777"/>
          </a:xfrm>
          <a:prstGeom prst="rect">
            <a:avLst/>
          </a:prstGeom>
          <a:noFill/>
        </p:spPr>
        <p:txBody>
          <a:bodyPr wrap="square" rtlCol="0">
            <a:spAutoFit/>
          </a:bodyPr>
          <a:lstStyle/>
          <a:p>
            <a:pPr algn="ctr"/>
            <a:r>
              <a:rPr lang="en-US" altLang="zh-CN" sz="1400"/>
              <a:t>6000</a:t>
            </a:r>
            <a:r>
              <a:rPr lang="zh-CN" altLang="en-US" sz="1400"/>
              <a:t>家</a:t>
            </a:r>
            <a:endParaRPr lang="zh-CN" altLang="en-US" sz="1400" dirty="0"/>
          </a:p>
        </p:txBody>
      </p:sp>
      <p:sp>
        <p:nvSpPr>
          <p:cNvPr id="87" name="文本框 86">
            <a:extLst>
              <a:ext uri="{FF2B5EF4-FFF2-40B4-BE49-F238E27FC236}">
                <a16:creationId xmlns:a16="http://schemas.microsoft.com/office/drawing/2014/main" id="{763825F7-803C-5AB2-03CA-86D166780912}"/>
              </a:ext>
            </a:extLst>
          </p:cNvPr>
          <p:cNvSpPr txBox="1"/>
          <p:nvPr/>
        </p:nvSpPr>
        <p:spPr>
          <a:xfrm>
            <a:off x="6402212" y="3914408"/>
            <a:ext cx="875028" cy="307777"/>
          </a:xfrm>
          <a:prstGeom prst="rect">
            <a:avLst/>
          </a:prstGeom>
          <a:noFill/>
        </p:spPr>
        <p:txBody>
          <a:bodyPr wrap="square" rtlCol="0">
            <a:spAutoFit/>
          </a:bodyPr>
          <a:lstStyle/>
          <a:p>
            <a:pPr algn="ctr"/>
            <a:r>
              <a:rPr lang="en-US" altLang="zh-CN" sz="1400"/>
              <a:t>10</a:t>
            </a:r>
            <a:r>
              <a:rPr lang="zh-CN" altLang="en-US" sz="1400"/>
              <a:t>亿元</a:t>
            </a:r>
            <a:endParaRPr lang="zh-CN" altLang="en-US" sz="1400" dirty="0"/>
          </a:p>
        </p:txBody>
      </p:sp>
      <p:cxnSp>
        <p:nvCxnSpPr>
          <p:cNvPr id="88" name="直接连接符 87">
            <a:extLst>
              <a:ext uri="{FF2B5EF4-FFF2-40B4-BE49-F238E27FC236}">
                <a16:creationId xmlns:a16="http://schemas.microsoft.com/office/drawing/2014/main" id="{99C459F3-0F73-A57E-979D-2D704152EC39}"/>
              </a:ext>
            </a:extLst>
          </p:cNvPr>
          <p:cNvCxnSpPr>
            <a:cxnSpLocks/>
          </p:cNvCxnSpPr>
          <p:nvPr/>
        </p:nvCxnSpPr>
        <p:spPr>
          <a:xfrm>
            <a:off x="874713" y="6200775"/>
            <a:ext cx="7286307" cy="0"/>
          </a:xfrm>
          <a:prstGeom prst="line">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89" name="图形 126">
            <a:extLst>
              <a:ext uri="{FF2B5EF4-FFF2-40B4-BE49-F238E27FC236}">
                <a16:creationId xmlns:a16="http://schemas.microsoft.com/office/drawing/2014/main" id="{1D53548F-0796-C7EB-A947-D3DB0EDB9084}"/>
              </a:ext>
            </a:extLst>
          </p:cNvPr>
          <p:cNvGrpSpPr/>
          <p:nvPr/>
        </p:nvGrpSpPr>
        <p:grpSpPr>
          <a:xfrm>
            <a:off x="8363916" y="1475166"/>
            <a:ext cx="287705" cy="287705"/>
            <a:chOff x="3237027" y="4481273"/>
            <a:chExt cx="773227" cy="773227"/>
          </a:xfrm>
          <a:solidFill>
            <a:schemeClr val="bg1"/>
          </a:solidFill>
        </p:grpSpPr>
        <p:sp>
          <p:nvSpPr>
            <p:cNvPr id="90" name="任意多边形: 形状 89">
              <a:extLst>
                <a:ext uri="{FF2B5EF4-FFF2-40B4-BE49-F238E27FC236}">
                  <a16:creationId xmlns:a16="http://schemas.microsoft.com/office/drawing/2014/main" id="{4293D3BE-5CE2-A2BB-B0B7-B3073F674C6C}"/>
                </a:ext>
              </a:extLst>
            </p:cNvPr>
            <p:cNvSpPr/>
            <p:nvPr/>
          </p:nvSpPr>
          <p:spPr>
            <a:xfrm>
              <a:off x="3237027" y="4500603"/>
              <a:ext cx="773227" cy="567033"/>
            </a:xfrm>
            <a:custGeom>
              <a:avLst/>
              <a:gdLst>
                <a:gd name="connsiteX0" fmla="*/ 708791 w 773227"/>
                <a:gd name="connsiteY0" fmla="*/ 0 h 567033"/>
                <a:gd name="connsiteX1" fmla="*/ 64436 w 773227"/>
                <a:gd name="connsiteY1" fmla="*/ 0 h 567033"/>
                <a:gd name="connsiteX2" fmla="*/ 0 w 773227"/>
                <a:gd name="connsiteY2" fmla="*/ 64436 h 567033"/>
                <a:gd name="connsiteX3" fmla="*/ 0 w 773227"/>
                <a:gd name="connsiteY3" fmla="*/ 502598 h 567033"/>
                <a:gd name="connsiteX4" fmla="*/ 64436 w 773227"/>
                <a:gd name="connsiteY4" fmla="*/ 567033 h 567033"/>
                <a:gd name="connsiteX5" fmla="*/ 528372 w 773227"/>
                <a:gd name="connsiteY5" fmla="*/ 567033 h 567033"/>
                <a:gd name="connsiteX6" fmla="*/ 528372 w 773227"/>
                <a:gd name="connsiteY6" fmla="*/ 541259 h 567033"/>
                <a:gd name="connsiteX7" fmla="*/ 64436 w 773227"/>
                <a:gd name="connsiteY7" fmla="*/ 541259 h 567033"/>
                <a:gd name="connsiteX8" fmla="*/ 25774 w 773227"/>
                <a:gd name="connsiteY8" fmla="*/ 502598 h 567033"/>
                <a:gd name="connsiteX9" fmla="*/ 25774 w 773227"/>
                <a:gd name="connsiteY9" fmla="*/ 64436 h 567033"/>
                <a:gd name="connsiteX10" fmla="*/ 64436 w 773227"/>
                <a:gd name="connsiteY10" fmla="*/ 25774 h 567033"/>
                <a:gd name="connsiteX11" fmla="*/ 708791 w 773227"/>
                <a:gd name="connsiteY11" fmla="*/ 25774 h 567033"/>
                <a:gd name="connsiteX12" fmla="*/ 747453 w 773227"/>
                <a:gd name="connsiteY12" fmla="*/ 64436 h 567033"/>
                <a:gd name="connsiteX13" fmla="*/ 747453 w 773227"/>
                <a:gd name="connsiteY13" fmla="*/ 502598 h 567033"/>
                <a:gd name="connsiteX14" fmla="*/ 708791 w 773227"/>
                <a:gd name="connsiteY14" fmla="*/ 541259 h 567033"/>
                <a:gd name="connsiteX15" fmla="*/ 605695 w 773227"/>
                <a:gd name="connsiteY15" fmla="*/ 541259 h 567033"/>
                <a:gd name="connsiteX16" fmla="*/ 605695 w 773227"/>
                <a:gd name="connsiteY16" fmla="*/ 567033 h 567033"/>
                <a:gd name="connsiteX17" fmla="*/ 708791 w 773227"/>
                <a:gd name="connsiteY17" fmla="*/ 567033 h 567033"/>
                <a:gd name="connsiteX18" fmla="*/ 773227 w 773227"/>
                <a:gd name="connsiteY18" fmla="*/ 502598 h 567033"/>
                <a:gd name="connsiteX19" fmla="*/ 773227 w 773227"/>
                <a:gd name="connsiteY19" fmla="*/ 64436 h 567033"/>
                <a:gd name="connsiteX20" fmla="*/ 708791 w 773227"/>
                <a:gd name="connsiteY20" fmla="*/ 0 h 56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3227" h="567033">
                  <a:moveTo>
                    <a:pt x="708791" y="0"/>
                  </a:moveTo>
                  <a:lnTo>
                    <a:pt x="64436" y="0"/>
                  </a:lnTo>
                  <a:cubicBezTo>
                    <a:pt x="28867" y="42"/>
                    <a:pt x="42" y="28867"/>
                    <a:pt x="0" y="64436"/>
                  </a:cubicBezTo>
                  <a:lnTo>
                    <a:pt x="0" y="502598"/>
                  </a:lnTo>
                  <a:cubicBezTo>
                    <a:pt x="42" y="538166"/>
                    <a:pt x="28867" y="566991"/>
                    <a:pt x="64436" y="567033"/>
                  </a:cubicBezTo>
                  <a:lnTo>
                    <a:pt x="528372" y="567033"/>
                  </a:lnTo>
                  <a:lnTo>
                    <a:pt x="528372" y="541259"/>
                  </a:lnTo>
                  <a:lnTo>
                    <a:pt x="64436" y="541259"/>
                  </a:lnTo>
                  <a:cubicBezTo>
                    <a:pt x="43083" y="541259"/>
                    <a:pt x="25774" y="523950"/>
                    <a:pt x="25774" y="502598"/>
                  </a:cubicBezTo>
                  <a:lnTo>
                    <a:pt x="25774" y="64436"/>
                  </a:lnTo>
                  <a:cubicBezTo>
                    <a:pt x="25774" y="43083"/>
                    <a:pt x="43083" y="25774"/>
                    <a:pt x="64436" y="25774"/>
                  </a:cubicBezTo>
                  <a:lnTo>
                    <a:pt x="708791" y="25774"/>
                  </a:lnTo>
                  <a:cubicBezTo>
                    <a:pt x="730144" y="25774"/>
                    <a:pt x="747453" y="43083"/>
                    <a:pt x="747453" y="64436"/>
                  </a:cubicBezTo>
                  <a:lnTo>
                    <a:pt x="747453" y="502598"/>
                  </a:lnTo>
                  <a:cubicBezTo>
                    <a:pt x="747453" y="523950"/>
                    <a:pt x="730144" y="541259"/>
                    <a:pt x="708791" y="541259"/>
                  </a:cubicBezTo>
                  <a:lnTo>
                    <a:pt x="605695" y="541259"/>
                  </a:lnTo>
                  <a:lnTo>
                    <a:pt x="605695" y="567033"/>
                  </a:lnTo>
                  <a:lnTo>
                    <a:pt x="708791" y="567033"/>
                  </a:lnTo>
                  <a:cubicBezTo>
                    <a:pt x="744360" y="566991"/>
                    <a:pt x="773185" y="538166"/>
                    <a:pt x="773227" y="502598"/>
                  </a:cubicBezTo>
                  <a:lnTo>
                    <a:pt x="773227" y="64436"/>
                  </a:lnTo>
                  <a:cubicBezTo>
                    <a:pt x="773185" y="28867"/>
                    <a:pt x="744360" y="42"/>
                    <a:pt x="708791" y="0"/>
                  </a:cubicBezTo>
                  <a:close/>
                </a:path>
              </a:pathLst>
            </a:custGeom>
            <a:grpFill/>
            <a:ln w="1607"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6146F5AF-1562-FA06-7EBE-B0BB07ECFEC2}"/>
                </a:ext>
              </a:extLst>
            </p:cNvPr>
            <p:cNvSpPr/>
            <p:nvPr/>
          </p:nvSpPr>
          <p:spPr>
            <a:xfrm>
              <a:off x="3288575" y="4552152"/>
              <a:ext cx="618581" cy="463936"/>
            </a:xfrm>
            <a:custGeom>
              <a:avLst/>
              <a:gdLst>
                <a:gd name="connsiteX0" fmla="*/ 605695 w 618581"/>
                <a:gd name="connsiteY0" fmla="*/ 0 h 463936"/>
                <a:gd name="connsiteX1" fmla="*/ 12887 w 618581"/>
                <a:gd name="connsiteY1" fmla="*/ 0 h 463936"/>
                <a:gd name="connsiteX2" fmla="*/ 0 w 618581"/>
                <a:gd name="connsiteY2" fmla="*/ 12887 h 463936"/>
                <a:gd name="connsiteX3" fmla="*/ 0 w 618581"/>
                <a:gd name="connsiteY3" fmla="*/ 451049 h 463936"/>
                <a:gd name="connsiteX4" fmla="*/ 12887 w 618581"/>
                <a:gd name="connsiteY4" fmla="*/ 463936 h 463936"/>
                <a:gd name="connsiteX5" fmla="*/ 476823 w 618581"/>
                <a:gd name="connsiteY5" fmla="*/ 463936 h 463936"/>
                <a:gd name="connsiteX6" fmla="*/ 476823 w 618581"/>
                <a:gd name="connsiteY6" fmla="*/ 438162 h 463936"/>
                <a:gd name="connsiteX7" fmla="*/ 25774 w 618581"/>
                <a:gd name="connsiteY7" fmla="*/ 438162 h 463936"/>
                <a:gd name="connsiteX8" fmla="*/ 25774 w 618581"/>
                <a:gd name="connsiteY8" fmla="*/ 25774 h 463936"/>
                <a:gd name="connsiteX9" fmla="*/ 592807 w 618581"/>
                <a:gd name="connsiteY9" fmla="*/ 25774 h 463936"/>
                <a:gd name="connsiteX10" fmla="*/ 592807 w 618581"/>
                <a:gd name="connsiteY10" fmla="*/ 438162 h 463936"/>
                <a:gd name="connsiteX11" fmla="*/ 554146 w 618581"/>
                <a:gd name="connsiteY11" fmla="*/ 438162 h 463936"/>
                <a:gd name="connsiteX12" fmla="*/ 554146 w 618581"/>
                <a:gd name="connsiteY12" fmla="*/ 463936 h 463936"/>
                <a:gd name="connsiteX13" fmla="*/ 605695 w 618581"/>
                <a:gd name="connsiteY13" fmla="*/ 463936 h 463936"/>
                <a:gd name="connsiteX14" fmla="*/ 618582 w 618581"/>
                <a:gd name="connsiteY14" fmla="*/ 451049 h 463936"/>
                <a:gd name="connsiteX15" fmla="*/ 618582 w 618581"/>
                <a:gd name="connsiteY15" fmla="*/ 12887 h 463936"/>
                <a:gd name="connsiteX16" fmla="*/ 605695 w 618581"/>
                <a:gd name="connsiteY16" fmla="*/ 0 h 46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18581" h="463936">
                  <a:moveTo>
                    <a:pt x="605695" y="0"/>
                  </a:moveTo>
                  <a:lnTo>
                    <a:pt x="12887" y="0"/>
                  </a:lnTo>
                  <a:cubicBezTo>
                    <a:pt x="5770" y="0"/>
                    <a:pt x="0" y="5770"/>
                    <a:pt x="0" y="12887"/>
                  </a:cubicBezTo>
                  <a:lnTo>
                    <a:pt x="0" y="451049"/>
                  </a:lnTo>
                  <a:cubicBezTo>
                    <a:pt x="0" y="458166"/>
                    <a:pt x="5770" y="463936"/>
                    <a:pt x="12887" y="463936"/>
                  </a:cubicBezTo>
                  <a:lnTo>
                    <a:pt x="476823" y="463936"/>
                  </a:lnTo>
                  <a:lnTo>
                    <a:pt x="476823" y="438162"/>
                  </a:lnTo>
                  <a:lnTo>
                    <a:pt x="25774" y="438162"/>
                  </a:lnTo>
                  <a:lnTo>
                    <a:pt x="25774" y="25774"/>
                  </a:lnTo>
                  <a:lnTo>
                    <a:pt x="592807" y="25774"/>
                  </a:lnTo>
                  <a:lnTo>
                    <a:pt x="592807" y="438162"/>
                  </a:lnTo>
                  <a:lnTo>
                    <a:pt x="554146" y="438162"/>
                  </a:lnTo>
                  <a:lnTo>
                    <a:pt x="554146" y="463936"/>
                  </a:lnTo>
                  <a:lnTo>
                    <a:pt x="605695" y="463936"/>
                  </a:lnTo>
                  <a:cubicBezTo>
                    <a:pt x="612811" y="463936"/>
                    <a:pt x="618582" y="458166"/>
                    <a:pt x="618582" y="451049"/>
                  </a:cubicBezTo>
                  <a:lnTo>
                    <a:pt x="618582" y="12887"/>
                  </a:lnTo>
                  <a:cubicBezTo>
                    <a:pt x="618582" y="5770"/>
                    <a:pt x="612811" y="0"/>
                    <a:pt x="605695" y="0"/>
                  </a:cubicBezTo>
                  <a:close/>
                </a:path>
              </a:pathLst>
            </a:custGeom>
            <a:grpFill/>
            <a:ln w="1607"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0E9A85C8-AB9E-491E-B1C4-8E72E1AF72B4}"/>
                </a:ext>
              </a:extLst>
            </p:cNvPr>
            <p:cNvSpPr/>
            <p:nvPr/>
          </p:nvSpPr>
          <p:spPr>
            <a:xfrm>
              <a:off x="3932931" y="4719684"/>
              <a:ext cx="25774" cy="128871"/>
            </a:xfrm>
            <a:custGeom>
              <a:avLst/>
              <a:gdLst>
                <a:gd name="connsiteX0" fmla="*/ 0 w 25774"/>
                <a:gd name="connsiteY0" fmla="*/ 0 h 128871"/>
                <a:gd name="connsiteX1" fmla="*/ 25774 w 25774"/>
                <a:gd name="connsiteY1" fmla="*/ 0 h 128871"/>
                <a:gd name="connsiteX2" fmla="*/ 25774 w 25774"/>
                <a:gd name="connsiteY2" fmla="*/ 128871 h 128871"/>
                <a:gd name="connsiteX3" fmla="*/ 0 w 25774"/>
                <a:gd name="connsiteY3" fmla="*/ 128871 h 128871"/>
              </a:gdLst>
              <a:ahLst/>
              <a:cxnLst>
                <a:cxn ang="0">
                  <a:pos x="connsiteX0" y="connsiteY0"/>
                </a:cxn>
                <a:cxn ang="0">
                  <a:pos x="connsiteX1" y="connsiteY1"/>
                </a:cxn>
                <a:cxn ang="0">
                  <a:pos x="connsiteX2" y="connsiteY2"/>
                </a:cxn>
                <a:cxn ang="0">
                  <a:pos x="connsiteX3" y="connsiteY3"/>
                </a:cxn>
              </a:cxnLst>
              <a:rect l="l" t="t" r="r" b="b"/>
              <a:pathLst>
                <a:path w="25774" h="128871">
                  <a:moveTo>
                    <a:pt x="0" y="0"/>
                  </a:moveTo>
                  <a:lnTo>
                    <a:pt x="25774" y="0"/>
                  </a:lnTo>
                  <a:lnTo>
                    <a:pt x="25774" y="128871"/>
                  </a:lnTo>
                  <a:lnTo>
                    <a:pt x="0" y="128871"/>
                  </a:lnTo>
                  <a:close/>
                </a:path>
              </a:pathLst>
            </a:custGeom>
            <a:grpFill/>
            <a:ln w="1607"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EC724C59-F680-7E62-7BB7-58D8F38EEE62}"/>
                </a:ext>
              </a:extLst>
            </p:cNvPr>
            <p:cNvSpPr/>
            <p:nvPr/>
          </p:nvSpPr>
          <p:spPr>
            <a:xfrm>
              <a:off x="3314335" y="5157845"/>
              <a:ext cx="695918" cy="77323"/>
            </a:xfrm>
            <a:custGeom>
              <a:avLst/>
              <a:gdLst>
                <a:gd name="connsiteX0" fmla="*/ 657257 w 695918"/>
                <a:gd name="connsiteY0" fmla="*/ 1 h 77323"/>
                <a:gd name="connsiteX1" fmla="*/ 64450 w 695918"/>
                <a:gd name="connsiteY1" fmla="*/ 1 h 77323"/>
                <a:gd name="connsiteX2" fmla="*/ 58689 w 695918"/>
                <a:gd name="connsiteY2" fmla="*/ 1290 h 77323"/>
                <a:gd name="connsiteX3" fmla="*/ 7141 w 695918"/>
                <a:gd name="connsiteY3" fmla="*/ 27064 h 77323"/>
                <a:gd name="connsiteX4" fmla="*/ 1356 w 695918"/>
                <a:gd name="connsiteY4" fmla="*/ 44347 h 77323"/>
                <a:gd name="connsiteX5" fmla="*/ 7141 w 695918"/>
                <a:gd name="connsiteY5" fmla="*/ 50132 h 77323"/>
                <a:gd name="connsiteX6" fmla="*/ 58689 w 695918"/>
                <a:gd name="connsiteY6" fmla="*/ 75906 h 77323"/>
                <a:gd name="connsiteX7" fmla="*/ 64450 w 695918"/>
                <a:gd name="connsiteY7" fmla="*/ 77324 h 77323"/>
                <a:gd name="connsiteX8" fmla="*/ 657257 w 695918"/>
                <a:gd name="connsiteY8" fmla="*/ 77324 h 77323"/>
                <a:gd name="connsiteX9" fmla="*/ 695919 w 695918"/>
                <a:gd name="connsiteY9" fmla="*/ 38662 h 77323"/>
                <a:gd name="connsiteX10" fmla="*/ 657257 w 695918"/>
                <a:gd name="connsiteY10" fmla="*/ 1 h 77323"/>
                <a:gd name="connsiteX11" fmla="*/ 579935 w 695918"/>
                <a:gd name="connsiteY11" fmla="*/ 51549 h 77323"/>
                <a:gd name="connsiteX12" fmla="*/ 67491 w 695918"/>
                <a:gd name="connsiteY12" fmla="*/ 51549 h 77323"/>
                <a:gd name="connsiteX13" fmla="*/ 41717 w 695918"/>
                <a:gd name="connsiteY13" fmla="*/ 38662 h 77323"/>
                <a:gd name="connsiteX14" fmla="*/ 67491 w 695918"/>
                <a:gd name="connsiteY14" fmla="*/ 25775 h 77323"/>
                <a:gd name="connsiteX15" fmla="*/ 579935 w 695918"/>
                <a:gd name="connsiteY15" fmla="*/ 25775 h 77323"/>
                <a:gd name="connsiteX16" fmla="*/ 579935 w 695918"/>
                <a:gd name="connsiteY16" fmla="*/ 51549 h 77323"/>
                <a:gd name="connsiteX17" fmla="*/ 657257 w 695918"/>
                <a:gd name="connsiteY17" fmla="*/ 51549 h 77323"/>
                <a:gd name="connsiteX18" fmla="*/ 605709 w 695918"/>
                <a:gd name="connsiteY18" fmla="*/ 51549 h 77323"/>
                <a:gd name="connsiteX19" fmla="*/ 605709 w 695918"/>
                <a:gd name="connsiteY19" fmla="*/ 25775 h 77323"/>
                <a:gd name="connsiteX20" fmla="*/ 657257 w 695918"/>
                <a:gd name="connsiteY20" fmla="*/ 25775 h 77323"/>
                <a:gd name="connsiteX21" fmla="*/ 670144 w 695918"/>
                <a:gd name="connsiteY21" fmla="*/ 38662 h 77323"/>
                <a:gd name="connsiteX22" fmla="*/ 657257 w 695918"/>
                <a:gd name="connsiteY22" fmla="*/ 51549 h 7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95918" h="77323">
                  <a:moveTo>
                    <a:pt x="657257" y="1"/>
                  </a:moveTo>
                  <a:lnTo>
                    <a:pt x="64450" y="1"/>
                  </a:lnTo>
                  <a:cubicBezTo>
                    <a:pt x="62456" y="-22"/>
                    <a:pt x="60484" y="420"/>
                    <a:pt x="58689" y="1290"/>
                  </a:cubicBezTo>
                  <a:lnTo>
                    <a:pt x="7141" y="27064"/>
                  </a:lnTo>
                  <a:cubicBezTo>
                    <a:pt x="771" y="30239"/>
                    <a:pt x="-1819" y="37976"/>
                    <a:pt x="1356" y="44347"/>
                  </a:cubicBezTo>
                  <a:cubicBezTo>
                    <a:pt x="2605" y="46852"/>
                    <a:pt x="4636" y="48883"/>
                    <a:pt x="7141" y="50132"/>
                  </a:cubicBezTo>
                  <a:lnTo>
                    <a:pt x="58689" y="75906"/>
                  </a:lnTo>
                  <a:cubicBezTo>
                    <a:pt x="60473" y="76819"/>
                    <a:pt x="62446" y="77306"/>
                    <a:pt x="64450" y="77324"/>
                  </a:cubicBezTo>
                  <a:lnTo>
                    <a:pt x="657257" y="77324"/>
                  </a:lnTo>
                  <a:cubicBezTo>
                    <a:pt x="678610" y="77324"/>
                    <a:pt x="695919" y="60015"/>
                    <a:pt x="695919" y="38662"/>
                  </a:cubicBezTo>
                  <a:cubicBezTo>
                    <a:pt x="695919" y="17310"/>
                    <a:pt x="678610" y="1"/>
                    <a:pt x="657257" y="1"/>
                  </a:cubicBezTo>
                  <a:close/>
                  <a:moveTo>
                    <a:pt x="579935" y="51549"/>
                  </a:moveTo>
                  <a:lnTo>
                    <a:pt x="67491" y="51549"/>
                  </a:lnTo>
                  <a:lnTo>
                    <a:pt x="41717" y="38662"/>
                  </a:lnTo>
                  <a:lnTo>
                    <a:pt x="67491" y="25775"/>
                  </a:lnTo>
                  <a:lnTo>
                    <a:pt x="579935" y="25775"/>
                  </a:lnTo>
                  <a:lnTo>
                    <a:pt x="579935" y="51549"/>
                  </a:lnTo>
                  <a:close/>
                  <a:moveTo>
                    <a:pt x="657257" y="51549"/>
                  </a:moveTo>
                  <a:lnTo>
                    <a:pt x="605709" y="51549"/>
                  </a:lnTo>
                  <a:lnTo>
                    <a:pt x="605709" y="25775"/>
                  </a:lnTo>
                  <a:lnTo>
                    <a:pt x="657257" y="25775"/>
                  </a:lnTo>
                  <a:cubicBezTo>
                    <a:pt x="664374" y="25775"/>
                    <a:pt x="670144" y="31545"/>
                    <a:pt x="670144" y="38662"/>
                  </a:cubicBezTo>
                  <a:cubicBezTo>
                    <a:pt x="670144" y="45779"/>
                    <a:pt x="664374" y="51549"/>
                    <a:pt x="657257" y="51549"/>
                  </a:cubicBezTo>
                  <a:close/>
                </a:path>
              </a:pathLst>
            </a:custGeom>
            <a:grpFill/>
            <a:ln w="1607"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00E69C6A-D651-9FB3-573B-DDC09F8BE516}"/>
                </a:ext>
              </a:extLst>
            </p:cNvPr>
            <p:cNvSpPr/>
            <p:nvPr/>
          </p:nvSpPr>
          <p:spPr>
            <a:xfrm>
              <a:off x="3340123" y="4603700"/>
              <a:ext cx="502597" cy="347952"/>
            </a:xfrm>
            <a:custGeom>
              <a:avLst/>
              <a:gdLst>
                <a:gd name="connsiteX0" fmla="*/ 489710 w 502597"/>
                <a:gd name="connsiteY0" fmla="*/ 231968 h 347952"/>
                <a:gd name="connsiteX1" fmla="*/ 451049 w 502597"/>
                <a:gd name="connsiteY1" fmla="*/ 231968 h 347952"/>
                <a:gd name="connsiteX2" fmla="*/ 451049 w 502597"/>
                <a:gd name="connsiteY2" fmla="*/ 193307 h 347952"/>
                <a:gd name="connsiteX3" fmla="*/ 438162 w 502597"/>
                <a:gd name="connsiteY3" fmla="*/ 180420 h 347952"/>
                <a:gd name="connsiteX4" fmla="*/ 322178 w 502597"/>
                <a:gd name="connsiteY4" fmla="*/ 180420 h 347952"/>
                <a:gd name="connsiteX5" fmla="*/ 322178 w 502597"/>
                <a:gd name="connsiteY5" fmla="*/ 167533 h 347952"/>
                <a:gd name="connsiteX6" fmla="*/ 309291 w 502597"/>
                <a:gd name="connsiteY6" fmla="*/ 154645 h 347952"/>
                <a:gd name="connsiteX7" fmla="*/ 270629 w 502597"/>
                <a:gd name="connsiteY7" fmla="*/ 154645 h 347952"/>
                <a:gd name="connsiteX8" fmla="*/ 270629 w 502597"/>
                <a:gd name="connsiteY8" fmla="*/ 115984 h 347952"/>
                <a:gd name="connsiteX9" fmla="*/ 257742 w 502597"/>
                <a:gd name="connsiteY9" fmla="*/ 103097 h 347952"/>
                <a:gd name="connsiteX10" fmla="*/ 180420 w 502597"/>
                <a:gd name="connsiteY10" fmla="*/ 103097 h 347952"/>
                <a:gd name="connsiteX11" fmla="*/ 180420 w 502597"/>
                <a:gd name="connsiteY11" fmla="*/ 77323 h 347952"/>
                <a:gd name="connsiteX12" fmla="*/ 231968 w 502597"/>
                <a:gd name="connsiteY12" fmla="*/ 77323 h 347952"/>
                <a:gd name="connsiteX13" fmla="*/ 244855 w 502597"/>
                <a:gd name="connsiteY13" fmla="*/ 64436 h 347952"/>
                <a:gd name="connsiteX14" fmla="*/ 244855 w 502597"/>
                <a:gd name="connsiteY14" fmla="*/ 12887 h 347952"/>
                <a:gd name="connsiteX15" fmla="*/ 231968 w 502597"/>
                <a:gd name="connsiteY15" fmla="*/ 0 h 347952"/>
                <a:gd name="connsiteX16" fmla="*/ 103097 w 502597"/>
                <a:gd name="connsiteY16" fmla="*/ 0 h 347952"/>
                <a:gd name="connsiteX17" fmla="*/ 90210 w 502597"/>
                <a:gd name="connsiteY17" fmla="*/ 12887 h 347952"/>
                <a:gd name="connsiteX18" fmla="*/ 90210 w 502597"/>
                <a:gd name="connsiteY18" fmla="*/ 64436 h 347952"/>
                <a:gd name="connsiteX19" fmla="*/ 103097 w 502597"/>
                <a:gd name="connsiteY19" fmla="*/ 77323 h 347952"/>
                <a:gd name="connsiteX20" fmla="*/ 154645 w 502597"/>
                <a:gd name="connsiteY20" fmla="*/ 77323 h 347952"/>
                <a:gd name="connsiteX21" fmla="*/ 154645 w 502597"/>
                <a:gd name="connsiteY21" fmla="*/ 103097 h 347952"/>
                <a:gd name="connsiteX22" fmla="*/ 64436 w 502597"/>
                <a:gd name="connsiteY22" fmla="*/ 103097 h 347952"/>
                <a:gd name="connsiteX23" fmla="*/ 51548 w 502597"/>
                <a:gd name="connsiteY23" fmla="*/ 115984 h 347952"/>
                <a:gd name="connsiteX24" fmla="*/ 51548 w 502597"/>
                <a:gd name="connsiteY24" fmla="*/ 154645 h 347952"/>
                <a:gd name="connsiteX25" fmla="*/ 12887 w 502597"/>
                <a:gd name="connsiteY25" fmla="*/ 154645 h 347952"/>
                <a:gd name="connsiteX26" fmla="*/ 0 w 502597"/>
                <a:gd name="connsiteY26" fmla="*/ 167533 h 347952"/>
                <a:gd name="connsiteX27" fmla="*/ 0 w 502597"/>
                <a:gd name="connsiteY27" fmla="*/ 219081 h 347952"/>
                <a:gd name="connsiteX28" fmla="*/ 12887 w 502597"/>
                <a:gd name="connsiteY28" fmla="*/ 231968 h 347952"/>
                <a:gd name="connsiteX29" fmla="*/ 115984 w 502597"/>
                <a:gd name="connsiteY29" fmla="*/ 231968 h 347952"/>
                <a:gd name="connsiteX30" fmla="*/ 128871 w 502597"/>
                <a:gd name="connsiteY30" fmla="*/ 219081 h 347952"/>
                <a:gd name="connsiteX31" fmla="*/ 128871 w 502597"/>
                <a:gd name="connsiteY31" fmla="*/ 167533 h 347952"/>
                <a:gd name="connsiteX32" fmla="*/ 115984 w 502597"/>
                <a:gd name="connsiteY32" fmla="*/ 154645 h 347952"/>
                <a:gd name="connsiteX33" fmla="*/ 77323 w 502597"/>
                <a:gd name="connsiteY33" fmla="*/ 154645 h 347952"/>
                <a:gd name="connsiteX34" fmla="*/ 77323 w 502597"/>
                <a:gd name="connsiteY34" fmla="*/ 128871 h 347952"/>
                <a:gd name="connsiteX35" fmla="*/ 244855 w 502597"/>
                <a:gd name="connsiteY35" fmla="*/ 128871 h 347952"/>
                <a:gd name="connsiteX36" fmla="*/ 244855 w 502597"/>
                <a:gd name="connsiteY36" fmla="*/ 154645 h 347952"/>
                <a:gd name="connsiteX37" fmla="*/ 206194 w 502597"/>
                <a:gd name="connsiteY37" fmla="*/ 154645 h 347952"/>
                <a:gd name="connsiteX38" fmla="*/ 193307 w 502597"/>
                <a:gd name="connsiteY38" fmla="*/ 167533 h 347952"/>
                <a:gd name="connsiteX39" fmla="*/ 193307 w 502597"/>
                <a:gd name="connsiteY39" fmla="*/ 219081 h 347952"/>
                <a:gd name="connsiteX40" fmla="*/ 206194 w 502597"/>
                <a:gd name="connsiteY40" fmla="*/ 231968 h 347952"/>
                <a:gd name="connsiteX41" fmla="*/ 244855 w 502597"/>
                <a:gd name="connsiteY41" fmla="*/ 231968 h 347952"/>
                <a:gd name="connsiteX42" fmla="*/ 244855 w 502597"/>
                <a:gd name="connsiteY42" fmla="*/ 270629 h 347952"/>
                <a:gd name="connsiteX43" fmla="*/ 206194 w 502597"/>
                <a:gd name="connsiteY43" fmla="*/ 270629 h 347952"/>
                <a:gd name="connsiteX44" fmla="*/ 193307 w 502597"/>
                <a:gd name="connsiteY44" fmla="*/ 283517 h 347952"/>
                <a:gd name="connsiteX45" fmla="*/ 193307 w 502597"/>
                <a:gd name="connsiteY45" fmla="*/ 335065 h 347952"/>
                <a:gd name="connsiteX46" fmla="*/ 206194 w 502597"/>
                <a:gd name="connsiteY46" fmla="*/ 347952 h 347952"/>
                <a:gd name="connsiteX47" fmla="*/ 309291 w 502597"/>
                <a:gd name="connsiteY47" fmla="*/ 347952 h 347952"/>
                <a:gd name="connsiteX48" fmla="*/ 322178 w 502597"/>
                <a:gd name="connsiteY48" fmla="*/ 335065 h 347952"/>
                <a:gd name="connsiteX49" fmla="*/ 322178 w 502597"/>
                <a:gd name="connsiteY49" fmla="*/ 283517 h 347952"/>
                <a:gd name="connsiteX50" fmla="*/ 309291 w 502597"/>
                <a:gd name="connsiteY50" fmla="*/ 270629 h 347952"/>
                <a:gd name="connsiteX51" fmla="*/ 270629 w 502597"/>
                <a:gd name="connsiteY51" fmla="*/ 270629 h 347952"/>
                <a:gd name="connsiteX52" fmla="*/ 270629 w 502597"/>
                <a:gd name="connsiteY52" fmla="*/ 231968 h 347952"/>
                <a:gd name="connsiteX53" fmla="*/ 309291 w 502597"/>
                <a:gd name="connsiteY53" fmla="*/ 231968 h 347952"/>
                <a:gd name="connsiteX54" fmla="*/ 322178 w 502597"/>
                <a:gd name="connsiteY54" fmla="*/ 219081 h 347952"/>
                <a:gd name="connsiteX55" fmla="*/ 322178 w 502597"/>
                <a:gd name="connsiteY55" fmla="*/ 206194 h 347952"/>
                <a:gd name="connsiteX56" fmla="*/ 425275 w 502597"/>
                <a:gd name="connsiteY56" fmla="*/ 206194 h 347952"/>
                <a:gd name="connsiteX57" fmla="*/ 425275 w 502597"/>
                <a:gd name="connsiteY57" fmla="*/ 231968 h 347952"/>
                <a:gd name="connsiteX58" fmla="*/ 386614 w 502597"/>
                <a:gd name="connsiteY58" fmla="*/ 231968 h 347952"/>
                <a:gd name="connsiteX59" fmla="*/ 373726 w 502597"/>
                <a:gd name="connsiteY59" fmla="*/ 244855 h 347952"/>
                <a:gd name="connsiteX60" fmla="*/ 373726 w 502597"/>
                <a:gd name="connsiteY60" fmla="*/ 296404 h 347952"/>
                <a:gd name="connsiteX61" fmla="*/ 386614 w 502597"/>
                <a:gd name="connsiteY61" fmla="*/ 309291 h 347952"/>
                <a:gd name="connsiteX62" fmla="*/ 489710 w 502597"/>
                <a:gd name="connsiteY62" fmla="*/ 309291 h 347952"/>
                <a:gd name="connsiteX63" fmla="*/ 502598 w 502597"/>
                <a:gd name="connsiteY63" fmla="*/ 296404 h 347952"/>
                <a:gd name="connsiteX64" fmla="*/ 502598 w 502597"/>
                <a:gd name="connsiteY64" fmla="*/ 244855 h 347952"/>
                <a:gd name="connsiteX65" fmla="*/ 489710 w 502597"/>
                <a:gd name="connsiteY65" fmla="*/ 231968 h 347952"/>
                <a:gd name="connsiteX66" fmla="*/ 103097 w 502597"/>
                <a:gd name="connsiteY66" fmla="*/ 180420 h 347952"/>
                <a:gd name="connsiteX67" fmla="*/ 103097 w 502597"/>
                <a:gd name="connsiteY67" fmla="*/ 206194 h 347952"/>
                <a:gd name="connsiteX68" fmla="*/ 25774 w 502597"/>
                <a:gd name="connsiteY68" fmla="*/ 206194 h 347952"/>
                <a:gd name="connsiteX69" fmla="*/ 25774 w 502597"/>
                <a:gd name="connsiteY69" fmla="*/ 180420 h 347952"/>
                <a:gd name="connsiteX70" fmla="*/ 103097 w 502597"/>
                <a:gd name="connsiteY70" fmla="*/ 180420 h 347952"/>
                <a:gd name="connsiteX71" fmla="*/ 115984 w 502597"/>
                <a:gd name="connsiteY71" fmla="*/ 51548 h 347952"/>
                <a:gd name="connsiteX72" fmla="*/ 115984 w 502597"/>
                <a:gd name="connsiteY72" fmla="*/ 25774 h 347952"/>
                <a:gd name="connsiteX73" fmla="*/ 219081 w 502597"/>
                <a:gd name="connsiteY73" fmla="*/ 25774 h 347952"/>
                <a:gd name="connsiteX74" fmla="*/ 219081 w 502597"/>
                <a:gd name="connsiteY74" fmla="*/ 51548 h 347952"/>
                <a:gd name="connsiteX75" fmla="*/ 115984 w 502597"/>
                <a:gd name="connsiteY75" fmla="*/ 51548 h 347952"/>
                <a:gd name="connsiteX76" fmla="*/ 296404 w 502597"/>
                <a:gd name="connsiteY76" fmla="*/ 296404 h 347952"/>
                <a:gd name="connsiteX77" fmla="*/ 296404 w 502597"/>
                <a:gd name="connsiteY77" fmla="*/ 322178 h 347952"/>
                <a:gd name="connsiteX78" fmla="*/ 219081 w 502597"/>
                <a:gd name="connsiteY78" fmla="*/ 322178 h 347952"/>
                <a:gd name="connsiteX79" fmla="*/ 219081 w 502597"/>
                <a:gd name="connsiteY79" fmla="*/ 296404 h 347952"/>
                <a:gd name="connsiteX80" fmla="*/ 296404 w 502597"/>
                <a:gd name="connsiteY80" fmla="*/ 296404 h 347952"/>
                <a:gd name="connsiteX81" fmla="*/ 296404 w 502597"/>
                <a:gd name="connsiteY81" fmla="*/ 206194 h 347952"/>
                <a:gd name="connsiteX82" fmla="*/ 219081 w 502597"/>
                <a:gd name="connsiteY82" fmla="*/ 206194 h 347952"/>
                <a:gd name="connsiteX83" fmla="*/ 219081 w 502597"/>
                <a:gd name="connsiteY83" fmla="*/ 180420 h 347952"/>
                <a:gd name="connsiteX84" fmla="*/ 296404 w 502597"/>
                <a:gd name="connsiteY84" fmla="*/ 180420 h 347952"/>
                <a:gd name="connsiteX85" fmla="*/ 296404 w 502597"/>
                <a:gd name="connsiteY85" fmla="*/ 206194 h 347952"/>
                <a:gd name="connsiteX86" fmla="*/ 476823 w 502597"/>
                <a:gd name="connsiteY86" fmla="*/ 283517 h 347952"/>
                <a:gd name="connsiteX87" fmla="*/ 399501 w 502597"/>
                <a:gd name="connsiteY87" fmla="*/ 283517 h 347952"/>
                <a:gd name="connsiteX88" fmla="*/ 399501 w 502597"/>
                <a:gd name="connsiteY88" fmla="*/ 257742 h 347952"/>
                <a:gd name="connsiteX89" fmla="*/ 476823 w 502597"/>
                <a:gd name="connsiteY89" fmla="*/ 257742 h 347952"/>
                <a:gd name="connsiteX90" fmla="*/ 476823 w 502597"/>
                <a:gd name="connsiteY90" fmla="*/ 283517 h 34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02597" h="347952">
                  <a:moveTo>
                    <a:pt x="489710" y="231968"/>
                  </a:moveTo>
                  <a:lnTo>
                    <a:pt x="451049" y="231968"/>
                  </a:lnTo>
                  <a:lnTo>
                    <a:pt x="451049" y="193307"/>
                  </a:lnTo>
                  <a:cubicBezTo>
                    <a:pt x="451049" y="186190"/>
                    <a:pt x="445279" y="180420"/>
                    <a:pt x="438162" y="180420"/>
                  </a:cubicBezTo>
                  <a:lnTo>
                    <a:pt x="322178" y="180420"/>
                  </a:lnTo>
                  <a:lnTo>
                    <a:pt x="322178" y="167533"/>
                  </a:lnTo>
                  <a:cubicBezTo>
                    <a:pt x="322178" y="160416"/>
                    <a:pt x="316408" y="154645"/>
                    <a:pt x="309291" y="154645"/>
                  </a:cubicBezTo>
                  <a:lnTo>
                    <a:pt x="270629" y="154645"/>
                  </a:lnTo>
                  <a:lnTo>
                    <a:pt x="270629" y="115984"/>
                  </a:lnTo>
                  <a:cubicBezTo>
                    <a:pt x="270629" y="108867"/>
                    <a:pt x="264859" y="103097"/>
                    <a:pt x="257742" y="103097"/>
                  </a:cubicBezTo>
                  <a:lnTo>
                    <a:pt x="180420" y="103097"/>
                  </a:lnTo>
                  <a:lnTo>
                    <a:pt x="180420" y="77323"/>
                  </a:lnTo>
                  <a:lnTo>
                    <a:pt x="231968" y="77323"/>
                  </a:lnTo>
                  <a:cubicBezTo>
                    <a:pt x="239085" y="77323"/>
                    <a:pt x="244855" y="71552"/>
                    <a:pt x="244855" y="64436"/>
                  </a:cubicBezTo>
                  <a:lnTo>
                    <a:pt x="244855" y="12887"/>
                  </a:lnTo>
                  <a:cubicBezTo>
                    <a:pt x="244855" y="5770"/>
                    <a:pt x="239085" y="0"/>
                    <a:pt x="231968" y="0"/>
                  </a:cubicBezTo>
                  <a:lnTo>
                    <a:pt x="103097" y="0"/>
                  </a:lnTo>
                  <a:cubicBezTo>
                    <a:pt x="95980" y="0"/>
                    <a:pt x="90210" y="5770"/>
                    <a:pt x="90210" y="12887"/>
                  </a:cubicBezTo>
                  <a:lnTo>
                    <a:pt x="90210" y="64436"/>
                  </a:lnTo>
                  <a:cubicBezTo>
                    <a:pt x="90210" y="71552"/>
                    <a:pt x="95980" y="77323"/>
                    <a:pt x="103097" y="77323"/>
                  </a:cubicBezTo>
                  <a:lnTo>
                    <a:pt x="154645" y="77323"/>
                  </a:lnTo>
                  <a:lnTo>
                    <a:pt x="154645" y="103097"/>
                  </a:lnTo>
                  <a:lnTo>
                    <a:pt x="64436" y="103097"/>
                  </a:lnTo>
                  <a:cubicBezTo>
                    <a:pt x="57319" y="103097"/>
                    <a:pt x="51548" y="108867"/>
                    <a:pt x="51548" y="115984"/>
                  </a:cubicBezTo>
                  <a:lnTo>
                    <a:pt x="51548" y="154645"/>
                  </a:lnTo>
                  <a:lnTo>
                    <a:pt x="12887" y="154645"/>
                  </a:lnTo>
                  <a:cubicBezTo>
                    <a:pt x="5770" y="154645"/>
                    <a:pt x="0" y="160416"/>
                    <a:pt x="0" y="167533"/>
                  </a:cubicBezTo>
                  <a:lnTo>
                    <a:pt x="0" y="219081"/>
                  </a:lnTo>
                  <a:cubicBezTo>
                    <a:pt x="0" y="226198"/>
                    <a:pt x="5770" y="231968"/>
                    <a:pt x="12887" y="231968"/>
                  </a:cubicBezTo>
                  <a:lnTo>
                    <a:pt x="115984" y="231968"/>
                  </a:lnTo>
                  <a:cubicBezTo>
                    <a:pt x="123101" y="231968"/>
                    <a:pt x="128871" y="226198"/>
                    <a:pt x="128871" y="219081"/>
                  </a:cubicBezTo>
                  <a:lnTo>
                    <a:pt x="128871" y="167533"/>
                  </a:lnTo>
                  <a:cubicBezTo>
                    <a:pt x="128871" y="160416"/>
                    <a:pt x="123101" y="154645"/>
                    <a:pt x="115984" y="154645"/>
                  </a:cubicBezTo>
                  <a:lnTo>
                    <a:pt x="77323" y="154645"/>
                  </a:lnTo>
                  <a:lnTo>
                    <a:pt x="77323" y="128871"/>
                  </a:lnTo>
                  <a:lnTo>
                    <a:pt x="244855" y="128871"/>
                  </a:lnTo>
                  <a:lnTo>
                    <a:pt x="244855" y="154645"/>
                  </a:lnTo>
                  <a:lnTo>
                    <a:pt x="206194" y="154645"/>
                  </a:lnTo>
                  <a:cubicBezTo>
                    <a:pt x="199077" y="154645"/>
                    <a:pt x="193307" y="160416"/>
                    <a:pt x="193307" y="167533"/>
                  </a:cubicBezTo>
                  <a:lnTo>
                    <a:pt x="193307" y="219081"/>
                  </a:lnTo>
                  <a:cubicBezTo>
                    <a:pt x="193307" y="226198"/>
                    <a:pt x="199077" y="231968"/>
                    <a:pt x="206194" y="231968"/>
                  </a:cubicBezTo>
                  <a:lnTo>
                    <a:pt x="244855" y="231968"/>
                  </a:lnTo>
                  <a:lnTo>
                    <a:pt x="244855" y="270629"/>
                  </a:lnTo>
                  <a:lnTo>
                    <a:pt x="206194" y="270629"/>
                  </a:lnTo>
                  <a:cubicBezTo>
                    <a:pt x="199077" y="270629"/>
                    <a:pt x="193307" y="276400"/>
                    <a:pt x="193307" y="283517"/>
                  </a:cubicBezTo>
                  <a:lnTo>
                    <a:pt x="193307" y="335065"/>
                  </a:lnTo>
                  <a:cubicBezTo>
                    <a:pt x="193307" y="342182"/>
                    <a:pt x="199077" y="347952"/>
                    <a:pt x="206194" y="347952"/>
                  </a:cubicBezTo>
                  <a:lnTo>
                    <a:pt x="309291" y="347952"/>
                  </a:lnTo>
                  <a:cubicBezTo>
                    <a:pt x="316408" y="347952"/>
                    <a:pt x="322178" y="342182"/>
                    <a:pt x="322178" y="335065"/>
                  </a:cubicBezTo>
                  <a:lnTo>
                    <a:pt x="322178" y="283517"/>
                  </a:lnTo>
                  <a:cubicBezTo>
                    <a:pt x="322178" y="276400"/>
                    <a:pt x="316408" y="270629"/>
                    <a:pt x="309291" y="270629"/>
                  </a:cubicBezTo>
                  <a:lnTo>
                    <a:pt x="270629" y="270629"/>
                  </a:lnTo>
                  <a:lnTo>
                    <a:pt x="270629" y="231968"/>
                  </a:lnTo>
                  <a:lnTo>
                    <a:pt x="309291" y="231968"/>
                  </a:lnTo>
                  <a:cubicBezTo>
                    <a:pt x="316408" y="231968"/>
                    <a:pt x="322178" y="226198"/>
                    <a:pt x="322178" y="219081"/>
                  </a:cubicBezTo>
                  <a:lnTo>
                    <a:pt x="322178" y="206194"/>
                  </a:lnTo>
                  <a:lnTo>
                    <a:pt x="425275" y="206194"/>
                  </a:lnTo>
                  <a:lnTo>
                    <a:pt x="425275" y="231968"/>
                  </a:lnTo>
                  <a:lnTo>
                    <a:pt x="386614" y="231968"/>
                  </a:lnTo>
                  <a:cubicBezTo>
                    <a:pt x="379497" y="231968"/>
                    <a:pt x="373726" y="237738"/>
                    <a:pt x="373726" y="244855"/>
                  </a:cubicBezTo>
                  <a:lnTo>
                    <a:pt x="373726" y="296404"/>
                  </a:lnTo>
                  <a:cubicBezTo>
                    <a:pt x="373726" y="303521"/>
                    <a:pt x="379497" y="309291"/>
                    <a:pt x="386614" y="309291"/>
                  </a:cubicBezTo>
                  <a:lnTo>
                    <a:pt x="489710" y="309291"/>
                  </a:lnTo>
                  <a:cubicBezTo>
                    <a:pt x="496827" y="309291"/>
                    <a:pt x="502598" y="303521"/>
                    <a:pt x="502598" y="296404"/>
                  </a:cubicBezTo>
                  <a:lnTo>
                    <a:pt x="502598" y="244855"/>
                  </a:lnTo>
                  <a:cubicBezTo>
                    <a:pt x="502598" y="237738"/>
                    <a:pt x="496827" y="231968"/>
                    <a:pt x="489710" y="231968"/>
                  </a:cubicBezTo>
                  <a:close/>
                  <a:moveTo>
                    <a:pt x="103097" y="180420"/>
                  </a:moveTo>
                  <a:lnTo>
                    <a:pt x="103097" y="206194"/>
                  </a:lnTo>
                  <a:lnTo>
                    <a:pt x="25774" y="206194"/>
                  </a:lnTo>
                  <a:lnTo>
                    <a:pt x="25774" y="180420"/>
                  </a:lnTo>
                  <a:lnTo>
                    <a:pt x="103097" y="180420"/>
                  </a:lnTo>
                  <a:close/>
                  <a:moveTo>
                    <a:pt x="115984" y="51548"/>
                  </a:moveTo>
                  <a:lnTo>
                    <a:pt x="115984" y="25774"/>
                  </a:lnTo>
                  <a:lnTo>
                    <a:pt x="219081" y="25774"/>
                  </a:lnTo>
                  <a:lnTo>
                    <a:pt x="219081" y="51548"/>
                  </a:lnTo>
                  <a:lnTo>
                    <a:pt x="115984" y="51548"/>
                  </a:lnTo>
                  <a:close/>
                  <a:moveTo>
                    <a:pt x="296404" y="296404"/>
                  </a:moveTo>
                  <a:lnTo>
                    <a:pt x="296404" y="322178"/>
                  </a:lnTo>
                  <a:lnTo>
                    <a:pt x="219081" y="322178"/>
                  </a:lnTo>
                  <a:lnTo>
                    <a:pt x="219081" y="296404"/>
                  </a:lnTo>
                  <a:lnTo>
                    <a:pt x="296404" y="296404"/>
                  </a:lnTo>
                  <a:close/>
                  <a:moveTo>
                    <a:pt x="296404" y="206194"/>
                  </a:moveTo>
                  <a:lnTo>
                    <a:pt x="219081" y="206194"/>
                  </a:lnTo>
                  <a:lnTo>
                    <a:pt x="219081" y="180420"/>
                  </a:lnTo>
                  <a:lnTo>
                    <a:pt x="296404" y="180420"/>
                  </a:lnTo>
                  <a:lnTo>
                    <a:pt x="296404" y="206194"/>
                  </a:lnTo>
                  <a:close/>
                  <a:moveTo>
                    <a:pt x="476823" y="283517"/>
                  </a:moveTo>
                  <a:lnTo>
                    <a:pt x="399501" y="283517"/>
                  </a:lnTo>
                  <a:lnTo>
                    <a:pt x="399501" y="257742"/>
                  </a:lnTo>
                  <a:lnTo>
                    <a:pt x="476823" y="257742"/>
                  </a:lnTo>
                  <a:lnTo>
                    <a:pt x="476823" y="283517"/>
                  </a:lnTo>
                  <a:close/>
                </a:path>
              </a:pathLst>
            </a:custGeom>
            <a:grpFill/>
            <a:ln w="1607"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B467D328-0628-87BA-3D29-FD80C6D50B79}"/>
                </a:ext>
              </a:extLst>
            </p:cNvPr>
            <p:cNvSpPr/>
            <p:nvPr/>
          </p:nvSpPr>
          <p:spPr>
            <a:xfrm>
              <a:off x="3237027" y="5183620"/>
              <a:ext cx="25774" cy="25774"/>
            </a:xfrm>
            <a:custGeom>
              <a:avLst/>
              <a:gdLst>
                <a:gd name="connsiteX0" fmla="*/ 0 w 25774"/>
                <a:gd name="connsiteY0" fmla="*/ 0 h 25774"/>
                <a:gd name="connsiteX1" fmla="*/ 0 w 25774"/>
                <a:gd name="connsiteY1" fmla="*/ 12887 h 25774"/>
                <a:gd name="connsiteX2" fmla="*/ 12887 w 25774"/>
                <a:gd name="connsiteY2" fmla="*/ 25774 h 25774"/>
                <a:gd name="connsiteX3" fmla="*/ 25774 w 25774"/>
                <a:gd name="connsiteY3" fmla="*/ 25774 h 25774"/>
                <a:gd name="connsiteX4" fmla="*/ 25774 w 25774"/>
                <a:gd name="connsiteY4" fmla="*/ 0 h 25774"/>
                <a:gd name="connsiteX5" fmla="*/ 0 w 25774"/>
                <a:gd name="connsiteY5" fmla="*/ 0 h 25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74" h="25774">
                  <a:moveTo>
                    <a:pt x="0" y="0"/>
                  </a:moveTo>
                  <a:lnTo>
                    <a:pt x="0" y="12887"/>
                  </a:lnTo>
                  <a:cubicBezTo>
                    <a:pt x="0" y="20004"/>
                    <a:pt x="5770" y="25774"/>
                    <a:pt x="12887" y="25774"/>
                  </a:cubicBezTo>
                  <a:lnTo>
                    <a:pt x="25774" y="25774"/>
                  </a:lnTo>
                  <a:lnTo>
                    <a:pt x="25774" y="0"/>
                  </a:lnTo>
                  <a:lnTo>
                    <a:pt x="0" y="0"/>
                  </a:lnTo>
                  <a:close/>
                </a:path>
              </a:pathLst>
            </a:custGeom>
            <a:grpFill/>
            <a:ln w="1607"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4D735442-3C00-BA40-3A68-B76FD7684E33}"/>
                </a:ext>
              </a:extLst>
            </p:cNvPr>
            <p:cNvSpPr/>
            <p:nvPr/>
          </p:nvSpPr>
          <p:spPr>
            <a:xfrm>
              <a:off x="3769574" y="5069170"/>
              <a:ext cx="35619" cy="35619"/>
            </a:xfrm>
            <a:custGeom>
              <a:avLst/>
              <a:gdLst>
                <a:gd name="connsiteX0" fmla="*/ 13802 w 35619"/>
                <a:gd name="connsiteY0" fmla="*/ 0 h 35619"/>
                <a:gd name="connsiteX1" fmla="*/ 0 w 35619"/>
                <a:gd name="connsiteY1" fmla="*/ 14653 h 35619"/>
                <a:gd name="connsiteX2" fmla="*/ 15001 w 35619"/>
                <a:gd name="connsiteY2" fmla="*/ 35620 h 35619"/>
                <a:gd name="connsiteX3" fmla="*/ 35620 w 35619"/>
                <a:gd name="connsiteY3" fmla="*/ 13712 h 35619"/>
                <a:gd name="connsiteX4" fmla="*/ 13802 w 35619"/>
                <a:gd name="connsiteY4" fmla="*/ 0 h 35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19" h="35619">
                  <a:moveTo>
                    <a:pt x="13802" y="0"/>
                  </a:moveTo>
                  <a:cubicBezTo>
                    <a:pt x="10207" y="5741"/>
                    <a:pt x="5516" y="10720"/>
                    <a:pt x="0" y="14653"/>
                  </a:cubicBezTo>
                  <a:lnTo>
                    <a:pt x="15001" y="35620"/>
                  </a:lnTo>
                  <a:cubicBezTo>
                    <a:pt x="23242" y="29737"/>
                    <a:pt x="30248" y="22295"/>
                    <a:pt x="35620" y="13712"/>
                  </a:cubicBezTo>
                  <a:lnTo>
                    <a:pt x="13802" y="0"/>
                  </a:lnTo>
                  <a:close/>
                </a:path>
              </a:pathLst>
            </a:custGeom>
            <a:grpFill/>
            <a:ln w="1607"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CBA45AD4-3821-A84D-FCEA-80E9F0E9C347}"/>
                </a:ext>
              </a:extLst>
            </p:cNvPr>
            <p:cNvSpPr/>
            <p:nvPr/>
          </p:nvSpPr>
          <p:spPr>
            <a:xfrm>
              <a:off x="3790438" y="5027570"/>
              <a:ext cx="26508" cy="27269"/>
            </a:xfrm>
            <a:custGeom>
              <a:avLst/>
              <a:gdLst>
                <a:gd name="connsiteX0" fmla="*/ 735 w 26508"/>
                <a:gd name="connsiteY0" fmla="*/ 0 h 27269"/>
                <a:gd name="connsiteX1" fmla="*/ 735 w 26508"/>
                <a:gd name="connsiteY1" fmla="*/ 14292 h 27269"/>
                <a:gd name="connsiteX2" fmla="*/ 0 w 26508"/>
                <a:gd name="connsiteY2" fmla="*/ 23004 h 27269"/>
                <a:gd name="connsiteX3" fmla="*/ 25426 w 26508"/>
                <a:gd name="connsiteY3" fmla="*/ 27269 h 27269"/>
                <a:gd name="connsiteX4" fmla="*/ 26509 w 26508"/>
                <a:gd name="connsiteY4" fmla="*/ 14292 h 27269"/>
                <a:gd name="connsiteX5" fmla="*/ 26509 w 26508"/>
                <a:gd name="connsiteY5" fmla="*/ 0 h 27269"/>
                <a:gd name="connsiteX6" fmla="*/ 735 w 26508"/>
                <a:gd name="connsiteY6" fmla="*/ 0 h 27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08" h="27269">
                  <a:moveTo>
                    <a:pt x="735" y="0"/>
                  </a:moveTo>
                  <a:lnTo>
                    <a:pt x="735" y="14292"/>
                  </a:lnTo>
                  <a:cubicBezTo>
                    <a:pt x="735" y="17211"/>
                    <a:pt x="488" y="20125"/>
                    <a:pt x="0" y="23004"/>
                  </a:cubicBezTo>
                  <a:lnTo>
                    <a:pt x="25426" y="27269"/>
                  </a:lnTo>
                  <a:cubicBezTo>
                    <a:pt x="26146" y="22981"/>
                    <a:pt x="26509" y="18640"/>
                    <a:pt x="26509" y="14292"/>
                  </a:cubicBezTo>
                  <a:lnTo>
                    <a:pt x="26509" y="0"/>
                  </a:lnTo>
                  <a:lnTo>
                    <a:pt x="735" y="0"/>
                  </a:lnTo>
                  <a:close/>
                </a:path>
              </a:pathLst>
            </a:custGeom>
            <a:grpFill/>
            <a:ln w="1607"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BEFAC0E3-E2FD-FAAB-75C6-0650E721C77B}"/>
                </a:ext>
              </a:extLst>
            </p:cNvPr>
            <p:cNvSpPr/>
            <p:nvPr/>
          </p:nvSpPr>
          <p:spPr>
            <a:xfrm>
              <a:off x="3678797" y="5093411"/>
              <a:ext cx="25181" cy="25774"/>
            </a:xfrm>
            <a:custGeom>
              <a:avLst/>
              <a:gdLst>
                <a:gd name="connsiteX0" fmla="*/ 0 w 25181"/>
                <a:gd name="connsiteY0" fmla="*/ 0 h 25774"/>
                <a:gd name="connsiteX1" fmla="*/ 25181 w 25181"/>
                <a:gd name="connsiteY1" fmla="*/ 0 h 25774"/>
                <a:gd name="connsiteX2" fmla="*/ 25181 w 25181"/>
                <a:gd name="connsiteY2" fmla="*/ 25774 h 25774"/>
                <a:gd name="connsiteX3" fmla="*/ 0 w 25181"/>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181" h="25774">
                  <a:moveTo>
                    <a:pt x="0" y="0"/>
                  </a:moveTo>
                  <a:lnTo>
                    <a:pt x="25181" y="0"/>
                  </a:lnTo>
                  <a:lnTo>
                    <a:pt x="25181" y="25774"/>
                  </a:lnTo>
                  <a:lnTo>
                    <a:pt x="0" y="25774"/>
                  </a:lnTo>
                  <a:close/>
                </a:path>
              </a:pathLst>
            </a:custGeom>
            <a:grpFill/>
            <a:ln w="1607"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F380F424-869A-E963-2DC5-6F2FD0B9CBDF}"/>
                </a:ext>
              </a:extLst>
            </p:cNvPr>
            <p:cNvSpPr/>
            <p:nvPr/>
          </p:nvSpPr>
          <p:spPr>
            <a:xfrm>
              <a:off x="3729224" y="5092122"/>
              <a:ext cx="27977" cy="27062"/>
            </a:xfrm>
            <a:custGeom>
              <a:avLst/>
              <a:gdLst>
                <a:gd name="connsiteX0" fmla="*/ 22140 w 27977"/>
                <a:gd name="connsiteY0" fmla="*/ 0 h 27062"/>
                <a:gd name="connsiteX1" fmla="*/ 10400 w 27977"/>
                <a:gd name="connsiteY1" fmla="*/ 1289 h 27062"/>
                <a:gd name="connsiteX2" fmla="*/ 0 w 27977"/>
                <a:gd name="connsiteY2" fmla="*/ 1289 h 27062"/>
                <a:gd name="connsiteX3" fmla="*/ 0 w 27977"/>
                <a:gd name="connsiteY3" fmla="*/ 27063 h 27062"/>
                <a:gd name="connsiteX4" fmla="*/ 10400 w 27977"/>
                <a:gd name="connsiteY4" fmla="*/ 27063 h 27062"/>
                <a:gd name="connsiteX5" fmla="*/ 27978 w 27977"/>
                <a:gd name="connsiteY5" fmla="*/ 25053 h 27062"/>
                <a:gd name="connsiteX6" fmla="*/ 22140 w 27977"/>
                <a:gd name="connsiteY6" fmla="*/ 0 h 27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977" h="27062">
                  <a:moveTo>
                    <a:pt x="22140" y="0"/>
                  </a:moveTo>
                  <a:cubicBezTo>
                    <a:pt x="18288" y="876"/>
                    <a:pt x="14350" y="1308"/>
                    <a:pt x="10400" y="1289"/>
                  </a:cubicBezTo>
                  <a:lnTo>
                    <a:pt x="0" y="1289"/>
                  </a:lnTo>
                  <a:lnTo>
                    <a:pt x="0" y="27063"/>
                  </a:lnTo>
                  <a:lnTo>
                    <a:pt x="10400" y="27063"/>
                  </a:lnTo>
                  <a:cubicBezTo>
                    <a:pt x="16317" y="27069"/>
                    <a:pt x="22216" y="26394"/>
                    <a:pt x="27978" y="25053"/>
                  </a:cubicBezTo>
                  <a:lnTo>
                    <a:pt x="22140" y="0"/>
                  </a:lnTo>
                  <a:close/>
                </a:path>
              </a:pathLst>
            </a:custGeom>
            <a:grpFill/>
            <a:ln w="1607"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AAED26A6-1FC9-F3C2-5DEE-8563579F5E71}"/>
                </a:ext>
              </a:extLst>
            </p:cNvPr>
            <p:cNvSpPr/>
            <p:nvPr/>
          </p:nvSpPr>
          <p:spPr>
            <a:xfrm>
              <a:off x="3270817" y="5095034"/>
              <a:ext cx="32926" cy="33081"/>
            </a:xfrm>
            <a:custGeom>
              <a:avLst/>
              <a:gdLst>
                <a:gd name="connsiteX0" fmla="*/ 27643 w 32926"/>
                <a:gd name="connsiteY0" fmla="*/ 0 h 33081"/>
                <a:gd name="connsiteX1" fmla="*/ 0 w 32926"/>
                <a:gd name="connsiteY1" fmla="*/ 11792 h 33081"/>
                <a:gd name="connsiteX2" fmla="*/ 14524 w 32926"/>
                <a:gd name="connsiteY2" fmla="*/ 33081 h 33081"/>
                <a:gd name="connsiteX3" fmla="*/ 32927 w 32926"/>
                <a:gd name="connsiteY3" fmla="*/ 25233 h 33081"/>
                <a:gd name="connsiteX4" fmla="*/ 27643 w 32926"/>
                <a:gd name="connsiteY4" fmla="*/ 0 h 33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26" h="33081">
                  <a:moveTo>
                    <a:pt x="27643" y="0"/>
                  </a:moveTo>
                  <a:cubicBezTo>
                    <a:pt x="17742" y="2073"/>
                    <a:pt x="8348" y="6080"/>
                    <a:pt x="0" y="11792"/>
                  </a:cubicBezTo>
                  <a:lnTo>
                    <a:pt x="14524" y="33081"/>
                  </a:lnTo>
                  <a:cubicBezTo>
                    <a:pt x="20078" y="29273"/>
                    <a:pt x="26333" y="26605"/>
                    <a:pt x="32927" y="25233"/>
                  </a:cubicBezTo>
                  <a:lnTo>
                    <a:pt x="27643" y="0"/>
                  </a:lnTo>
                  <a:close/>
                </a:path>
              </a:pathLst>
            </a:custGeom>
            <a:grpFill/>
            <a:ln w="1607"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2CD9D551-C37B-CA21-734D-5C3F339456EB}"/>
                </a:ext>
              </a:extLst>
            </p:cNvPr>
            <p:cNvSpPr/>
            <p:nvPr/>
          </p:nvSpPr>
          <p:spPr>
            <a:xfrm>
              <a:off x="3238405" y="5128206"/>
              <a:ext cx="32862" cy="32707"/>
            </a:xfrm>
            <a:custGeom>
              <a:avLst/>
              <a:gdLst>
                <a:gd name="connsiteX0" fmla="*/ 11366 w 32862"/>
                <a:gd name="connsiteY0" fmla="*/ 0 h 32707"/>
                <a:gd name="connsiteX1" fmla="*/ 0 w 32862"/>
                <a:gd name="connsiteY1" fmla="*/ 27836 h 32707"/>
                <a:gd name="connsiteX2" fmla="*/ 25323 w 32862"/>
                <a:gd name="connsiteY2" fmla="*/ 32707 h 32707"/>
                <a:gd name="connsiteX3" fmla="*/ 32862 w 32862"/>
                <a:gd name="connsiteY3" fmla="*/ 14176 h 32707"/>
                <a:gd name="connsiteX4" fmla="*/ 11366 w 32862"/>
                <a:gd name="connsiteY4" fmla="*/ 0 h 32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2" h="32707">
                  <a:moveTo>
                    <a:pt x="11366" y="0"/>
                  </a:moveTo>
                  <a:cubicBezTo>
                    <a:pt x="5781" y="8439"/>
                    <a:pt x="1919" y="17900"/>
                    <a:pt x="0" y="27836"/>
                  </a:cubicBezTo>
                  <a:lnTo>
                    <a:pt x="25323" y="32707"/>
                  </a:lnTo>
                  <a:cubicBezTo>
                    <a:pt x="26581" y="26092"/>
                    <a:pt x="29144" y="19791"/>
                    <a:pt x="32862" y="14176"/>
                  </a:cubicBezTo>
                  <a:lnTo>
                    <a:pt x="11366" y="0"/>
                  </a:lnTo>
                  <a:close/>
                </a:path>
              </a:pathLst>
            </a:custGeom>
            <a:grpFill/>
            <a:ln w="1607"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94064869-C0CB-B2ED-A172-FAD39EE91ADE}"/>
                </a:ext>
              </a:extLst>
            </p:cNvPr>
            <p:cNvSpPr/>
            <p:nvPr/>
          </p:nvSpPr>
          <p:spPr>
            <a:xfrm>
              <a:off x="3578084" y="5093411"/>
              <a:ext cx="25194" cy="25774"/>
            </a:xfrm>
            <a:custGeom>
              <a:avLst/>
              <a:gdLst>
                <a:gd name="connsiteX0" fmla="*/ 0 w 25194"/>
                <a:gd name="connsiteY0" fmla="*/ 0 h 25774"/>
                <a:gd name="connsiteX1" fmla="*/ 25194 w 25194"/>
                <a:gd name="connsiteY1" fmla="*/ 0 h 25774"/>
                <a:gd name="connsiteX2" fmla="*/ 25194 w 25194"/>
                <a:gd name="connsiteY2" fmla="*/ 25774 h 25774"/>
                <a:gd name="connsiteX3" fmla="*/ 0 w 2519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194" h="25774">
                  <a:moveTo>
                    <a:pt x="0" y="0"/>
                  </a:moveTo>
                  <a:lnTo>
                    <a:pt x="25194" y="0"/>
                  </a:lnTo>
                  <a:lnTo>
                    <a:pt x="25194" y="25774"/>
                  </a:lnTo>
                  <a:lnTo>
                    <a:pt x="0" y="25774"/>
                  </a:lnTo>
                  <a:close/>
                </a:path>
              </a:pathLst>
            </a:custGeom>
            <a:grpFill/>
            <a:ln w="1607"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761819E2-AC73-49A8-4B54-77A39D1C8DC7}"/>
                </a:ext>
              </a:extLst>
            </p:cNvPr>
            <p:cNvSpPr/>
            <p:nvPr/>
          </p:nvSpPr>
          <p:spPr>
            <a:xfrm>
              <a:off x="3628473" y="5093411"/>
              <a:ext cx="25181" cy="25774"/>
            </a:xfrm>
            <a:custGeom>
              <a:avLst/>
              <a:gdLst>
                <a:gd name="connsiteX0" fmla="*/ 0 w 25181"/>
                <a:gd name="connsiteY0" fmla="*/ 0 h 25774"/>
                <a:gd name="connsiteX1" fmla="*/ 25181 w 25181"/>
                <a:gd name="connsiteY1" fmla="*/ 0 h 25774"/>
                <a:gd name="connsiteX2" fmla="*/ 25181 w 25181"/>
                <a:gd name="connsiteY2" fmla="*/ 25774 h 25774"/>
                <a:gd name="connsiteX3" fmla="*/ 0 w 25181"/>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181" h="25774">
                  <a:moveTo>
                    <a:pt x="0" y="0"/>
                  </a:moveTo>
                  <a:lnTo>
                    <a:pt x="25181" y="0"/>
                  </a:lnTo>
                  <a:lnTo>
                    <a:pt x="25181" y="25774"/>
                  </a:lnTo>
                  <a:lnTo>
                    <a:pt x="0" y="25774"/>
                  </a:lnTo>
                  <a:close/>
                </a:path>
              </a:pathLst>
            </a:custGeom>
            <a:grpFill/>
            <a:ln w="1607"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2676D37D-A5A8-2983-812B-A3B878CB43DE}"/>
                </a:ext>
              </a:extLst>
            </p:cNvPr>
            <p:cNvSpPr/>
            <p:nvPr/>
          </p:nvSpPr>
          <p:spPr>
            <a:xfrm>
              <a:off x="3426944" y="5093411"/>
              <a:ext cx="25194" cy="25774"/>
            </a:xfrm>
            <a:custGeom>
              <a:avLst/>
              <a:gdLst>
                <a:gd name="connsiteX0" fmla="*/ 0 w 25194"/>
                <a:gd name="connsiteY0" fmla="*/ 0 h 25774"/>
                <a:gd name="connsiteX1" fmla="*/ 25194 w 25194"/>
                <a:gd name="connsiteY1" fmla="*/ 0 h 25774"/>
                <a:gd name="connsiteX2" fmla="*/ 25194 w 25194"/>
                <a:gd name="connsiteY2" fmla="*/ 25774 h 25774"/>
                <a:gd name="connsiteX3" fmla="*/ 0 w 2519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194" h="25774">
                  <a:moveTo>
                    <a:pt x="0" y="0"/>
                  </a:moveTo>
                  <a:lnTo>
                    <a:pt x="25194" y="0"/>
                  </a:lnTo>
                  <a:lnTo>
                    <a:pt x="25194" y="25774"/>
                  </a:lnTo>
                  <a:lnTo>
                    <a:pt x="0" y="25774"/>
                  </a:lnTo>
                  <a:close/>
                </a:path>
              </a:pathLst>
            </a:custGeom>
            <a:grpFill/>
            <a:ln w="1607"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D3B4921E-4A20-D663-6278-F4AF3E18B93A}"/>
                </a:ext>
              </a:extLst>
            </p:cNvPr>
            <p:cNvSpPr/>
            <p:nvPr/>
          </p:nvSpPr>
          <p:spPr>
            <a:xfrm>
              <a:off x="3376568" y="5093411"/>
              <a:ext cx="25194" cy="25774"/>
            </a:xfrm>
            <a:custGeom>
              <a:avLst/>
              <a:gdLst>
                <a:gd name="connsiteX0" fmla="*/ 0 w 25194"/>
                <a:gd name="connsiteY0" fmla="*/ 0 h 25774"/>
                <a:gd name="connsiteX1" fmla="*/ 25194 w 25194"/>
                <a:gd name="connsiteY1" fmla="*/ 0 h 25774"/>
                <a:gd name="connsiteX2" fmla="*/ 25194 w 25194"/>
                <a:gd name="connsiteY2" fmla="*/ 25774 h 25774"/>
                <a:gd name="connsiteX3" fmla="*/ 0 w 2519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194" h="25774">
                  <a:moveTo>
                    <a:pt x="0" y="0"/>
                  </a:moveTo>
                  <a:lnTo>
                    <a:pt x="25194" y="0"/>
                  </a:lnTo>
                  <a:lnTo>
                    <a:pt x="25194" y="25774"/>
                  </a:lnTo>
                  <a:lnTo>
                    <a:pt x="0" y="25774"/>
                  </a:lnTo>
                  <a:close/>
                </a:path>
              </a:pathLst>
            </a:custGeom>
            <a:grpFill/>
            <a:ln w="1607"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000787F4-FB29-F771-E59D-E9FC33F8621F}"/>
                </a:ext>
              </a:extLst>
            </p:cNvPr>
            <p:cNvSpPr/>
            <p:nvPr/>
          </p:nvSpPr>
          <p:spPr>
            <a:xfrm>
              <a:off x="3791173" y="4977182"/>
              <a:ext cx="25774" cy="25194"/>
            </a:xfrm>
            <a:custGeom>
              <a:avLst/>
              <a:gdLst>
                <a:gd name="connsiteX0" fmla="*/ 0 w 25774"/>
                <a:gd name="connsiteY0" fmla="*/ 0 h 25194"/>
                <a:gd name="connsiteX1" fmla="*/ 25774 w 25774"/>
                <a:gd name="connsiteY1" fmla="*/ 0 h 25194"/>
                <a:gd name="connsiteX2" fmla="*/ 25774 w 25774"/>
                <a:gd name="connsiteY2" fmla="*/ 25194 h 25194"/>
                <a:gd name="connsiteX3" fmla="*/ 0 w 25774"/>
                <a:gd name="connsiteY3" fmla="*/ 25194 h 25194"/>
              </a:gdLst>
              <a:ahLst/>
              <a:cxnLst>
                <a:cxn ang="0">
                  <a:pos x="connsiteX0" y="connsiteY0"/>
                </a:cxn>
                <a:cxn ang="0">
                  <a:pos x="connsiteX1" y="connsiteY1"/>
                </a:cxn>
                <a:cxn ang="0">
                  <a:pos x="connsiteX2" y="connsiteY2"/>
                </a:cxn>
                <a:cxn ang="0">
                  <a:pos x="connsiteX3" y="connsiteY3"/>
                </a:cxn>
              </a:cxnLst>
              <a:rect l="l" t="t" r="r" b="b"/>
              <a:pathLst>
                <a:path w="25774" h="25194">
                  <a:moveTo>
                    <a:pt x="0" y="0"/>
                  </a:moveTo>
                  <a:lnTo>
                    <a:pt x="25774" y="0"/>
                  </a:lnTo>
                  <a:lnTo>
                    <a:pt x="25774" y="25194"/>
                  </a:lnTo>
                  <a:lnTo>
                    <a:pt x="0" y="25194"/>
                  </a:lnTo>
                  <a:close/>
                </a:path>
              </a:pathLst>
            </a:custGeom>
            <a:grpFill/>
            <a:ln w="1607"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166514F0-5605-3094-CFED-96D5A7081769}"/>
                </a:ext>
              </a:extLst>
            </p:cNvPr>
            <p:cNvSpPr/>
            <p:nvPr/>
          </p:nvSpPr>
          <p:spPr>
            <a:xfrm>
              <a:off x="3326192" y="5093411"/>
              <a:ext cx="25181" cy="25774"/>
            </a:xfrm>
            <a:custGeom>
              <a:avLst/>
              <a:gdLst>
                <a:gd name="connsiteX0" fmla="*/ 0 w 25181"/>
                <a:gd name="connsiteY0" fmla="*/ 0 h 25774"/>
                <a:gd name="connsiteX1" fmla="*/ 25181 w 25181"/>
                <a:gd name="connsiteY1" fmla="*/ 0 h 25774"/>
                <a:gd name="connsiteX2" fmla="*/ 25181 w 25181"/>
                <a:gd name="connsiteY2" fmla="*/ 25774 h 25774"/>
                <a:gd name="connsiteX3" fmla="*/ 0 w 25181"/>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181" h="25774">
                  <a:moveTo>
                    <a:pt x="0" y="0"/>
                  </a:moveTo>
                  <a:lnTo>
                    <a:pt x="25181" y="0"/>
                  </a:lnTo>
                  <a:lnTo>
                    <a:pt x="25181" y="25774"/>
                  </a:lnTo>
                  <a:lnTo>
                    <a:pt x="0" y="25774"/>
                  </a:lnTo>
                  <a:close/>
                </a:path>
              </a:pathLst>
            </a:custGeom>
            <a:grpFill/>
            <a:ln w="1607"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08123B1C-D312-BC64-8F5E-27EC4C3EDD60}"/>
                </a:ext>
              </a:extLst>
            </p:cNvPr>
            <p:cNvSpPr/>
            <p:nvPr/>
          </p:nvSpPr>
          <p:spPr>
            <a:xfrm>
              <a:off x="3477320" y="5093411"/>
              <a:ext cx="25194" cy="25774"/>
            </a:xfrm>
            <a:custGeom>
              <a:avLst/>
              <a:gdLst>
                <a:gd name="connsiteX0" fmla="*/ 0 w 25194"/>
                <a:gd name="connsiteY0" fmla="*/ 0 h 25774"/>
                <a:gd name="connsiteX1" fmla="*/ 25194 w 25194"/>
                <a:gd name="connsiteY1" fmla="*/ 0 h 25774"/>
                <a:gd name="connsiteX2" fmla="*/ 25194 w 25194"/>
                <a:gd name="connsiteY2" fmla="*/ 25774 h 25774"/>
                <a:gd name="connsiteX3" fmla="*/ 0 w 2519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194" h="25774">
                  <a:moveTo>
                    <a:pt x="0" y="0"/>
                  </a:moveTo>
                  <a:lnTo>
                    <a:pt x="25194" y="0"/>
                  </a:lnTo>
                  <a:lnTo>
                    <a:pt x="25194" y="25774"/>
                  </a:lnTo>
                  <a:lnTo>
                    <a:pt x="0" y="25774"/>
                  </a:lnTo>
                  <a:close/>
                </a:path>
              </a:pathLst>
            </a:custGeom>
            <a:grpFill/>
            <a:ln w="1607"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B8B1076D-6C7C-EAF4-0FEE-7C098138BCC8}"/>
                </a:ext>
              </a:extLst>
            </p:cNvPr>
            <p:cNvSpPr/>
            <p:nvPr/>
          </p:nvSpPr>
          <p:spPr>
            <a:xfrm>
              <a:off x="3527708" y="5093411"/>
              <a:ext cx="25194" cy="25774"/>
            </a:xfrm>
            <a:custGeom>
              <a:avLst/>
              <a:gdLst>
                <a:gd name="connsiteX0" fmla="*/ 0 w 25194"/>
                <a:gd name="connsiteY0" fmla="*/ 0 h 25774"/>
                <a:gd name="connsiteX1" fmla="*/ 25194 w 25194"/>
                <a:gd name="connsiteY1" fmla="*/ 0 h 25774"/>
                <a:gd name="connsiteX2" fmla="*/ 25194 w 25194"/>
                <a:gd name="connsiteY2" fmla="*/ 25774 h 25774"/>
                <a:gd name="connsiteX3" fmla="*/ 0 w 2519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194" h="25774">
                  <a:moveTo>
                    <a:pt x="0" y="0"/>
                  </a:moveTo>
                  <a:lnTo>
                    <a:pt x="25194" y="0"/>
                  </a:lnTo>
                  <a:lnTo>
                    <a:pt x="25194" y="25774"/>
                  </a:lnTo>
                  <a:lnTo>
                    <a:pt x="0" y="25774"/>
                  </a:lnTo>
                  <a:close/>
                </a:path>
              </a:pathLst>
            </a:custGeom>
            <a:grpFill/>
            <a:ln w="1607"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34F648EB-D731-22C3-2238-D4A4D2AF8F8D}"/>
                </a:ext>
              </a:extLst>
            </p:cNvPr>
            <p:cNvSpPr/>
            <p:nvPr/>
          </p:nvSpPr>
          <p:spPr>
            <a:xfrm>
              <a:off x="3791173" y="4925878"/>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grpSp>
      <p:grpSp>
        <p:nvGrpSpPr>
          <p:cNvPr id="127" name="图形 22">
            <a:extLst>
              <a:ext uri="{FF2B5EF4-FFF2-40B4-BE49-F238E27FC236}">
                <a16:creationId xmlns:a16="http://schemas.microsoft.com/office/drawing/2014/main" id="{C0157131-FDA6-38A2-1EE2-03AB5C1C4D65}"/>
              </a:ext>
            </a:extLst>
          </p:cNvPr>
          <p:cNvGrpSpPr/>
          <p:nvPr/>
        </p:nvGrpSpPr>
        <p:grpSpPr>
          <a:xfrm>
            <a:off x="8365962" y="3227561"/>
            <a:ext cx="283612" cy="283612"/>
            <a:chOff x="3625336" y="1718492"/>
            <a:chExt cx="824696" cy="824696"/>
          </a:xfrm>
          <a:solidFill>
            <a:schemeClr val="bg1"/>
          </a:solidFill>
        </p:grpSpPr>
        <p:sp>
          <p:nvSpPr>
            <p:cNvPr id="129" name="任意多边形: 形状 128">
              <a:extLst>
                <a:ext uri="{FF2B5EF4-FFF2-40B4-BE49-F238E27FC236}">
                  <a16:creationId xmlns:a16="http://schemas.microsoft.com/office/drawing/2014/main" id="{E8FFE0CB-08C4-D9D4-E1AB-AE3A9489F962}"/>
                </a:ext>
              </a:extLst>
            </p:cNvPr>
            <p:cNvSpPr/>
            <p:nvPr/>
          </p:nvSpPr>
          <p:spPr>
            <a:xfrm>
              <a:off x="3707805" y="1828451"/>
              <a:ext cx="659756" cy="632266"/>
            </a:xfrm>
            <a:custGeom>
              <a:avLst/>
              <a:gdLst>
                <a:gd name="connsiteX0" fmla="*/ 646012 w 659756"/>
                <a:gd name="connsiteY0" fmla="*/ 329878 h 632266"/>
                <a:gd name="connsiteX1" fmla="*/ 481073 w 659756"/>
                <a:gd name="connsiteY1" fmla="*/ 329878 h 632266"/>
                <a:gd name="connsiteX2" fmla="*/ 467328 w 659756"/>
                <a:gd name="connsiteY2" fmla="*/ 343623 h 632266"/>
                <a:gd name="connsiteX3" fmla="*/ 467328 w 659756"/>
                <a:gd name="connsiteY3" fmla="*/ 371113 h 632266"/>
                <a:gd name="connsiteX4" fmla="*/ 429804 w 659756"/>
                <a:gd name="connsiteY4" fmla="*/ 371113 h 632266"/>
                <a:gd name="connsiteX5" fmla="*/ 343623 w 659756"/>
                <a:gd name="connsiteY5" fmla="*/ 321906 h 632266"/>
                <a:gd name="connsiteX6" fmla="*/ 343623 w 659756"/>
                <a:gd name="connsiteY6" fmla="*/ 274899 h 632266"/>
                <a:gd name="connsiteX7" fmla="*/ 412348 w 659756"/>
                <a:gd name="connsiteY7" fmla="*/ 274899 h 632266"/>
                <a:gd name="connsiteX8" fmla="*/ 426093 w 659756"/>
                <a:gd name="connsiteY8" fmla="*/ 261154 h 632266"/>
                <a:gd name="connsiteX9" fmla="*/ 426093 w 659756"/>
                <a:gd name="connsiteY9" fmla="*/ 178684 h 632266"/>
                <a:gd name="connsiteX10" fmla="*/ 412348 w 659756"/>
                <a:gd name="connsiteY10" fmla="*/ 164939 h 632266"/>
                <a:gd name="connsiteX11" fmla="*/ 343623 w 659756"/>
                <a:gd name="connsiteY11" fmla="*/ 164939 h 632266"/>
                <a:gd name="connsiteX12" fmla="*/ 343623 w 659756"/>
                <a:gd name="connsiteY12" fmla="*/ 109959 h 632266"/>
                <a:gd name="connsiteX13" fmla="*/ 371113 w 659756"/>
                <a:gd name="connsiteY13" fmla="*/ 109959 h 632266"/>
                <a:gd name="connsiteX14" fmla="*/ 426093 w 659756"/>
                <a:gd name="connsiteY14" fmla="*/ 54980 h 632266"/>
                <a:gd name="connsiteX15" fmla="*/ 371113 w 659756"/>
                <a:gd name="connsiteY15" fmla="*/ 0 h 632266"/>
                <a:gd name="connsiteX16" fmla="*/ 288644 w 659756"/>
                <a:gd name="connsiteY16" fmla="*/ 0 h 632266"/>
                <a:gd name="connsiteX17" fmla="*/ 233664 w 659756"/>
                <a:gd name="connsiteY17" fmla="*/ 54980 h 632266"/>
                <a:gd name="connsiteX18" fmla="*/ 288644 w 659756"/>
                <a:gd name="connsiteY18" fmla="*/ 109959 h 632266"/>
                <a:gd name="connsiteX19" fmla="*/ 316133 w 659756"/>
                <a:gd name="connsiteY19" fmla="*/ 109959 h 632266"/>
                <a:gd name="connsiteX20" fmla="*/ 316133 w 659756"/>
                <a:gd name="connsiteY20" fmla="*/ 164939 h 632266"/>
                <a:gd name="connsiteX21" fmla="*/ 247409 w 659756"/>
                <a:gd name="connsiteY21" fmla="*/ 164939 h 632266"/>
                <a:gd name="connsiteX22" fmla="*/ 233664 w 659756"/>
                <a:gd name="connsiteY22" fmla="*/ 178684 h 632266"/>
                <a:gd name="connsiteX23" fmla="*/ 233664 w 659756"/>
                <a:gd name="connsiteY23" fmla="*/ 206174 h 632266"/>
                <a:gd name="connsiteX24" fmla="*/ 192429 w 659756"/>
                <a:gd name="connsiteY24" fmla="*/ 206174 h 632266"/>
                <a:gd name="connsiteX25" fmla="*/ 192429 w 659756"/>
                <a:gd name="connsiteY25" fmla="*/ 178684 h 632266"/>
                <a:gd name="connsiteX26" fmla="*/ 178684 w 659756"/>
                <a:gd name="connsiteY26" fmla="*/ 164939 h 632266"/>
                <a:gd name="connsiteX27" fmla="*/ 13745 w 659756"/>
                <a:gd name="connsiteY27" fmla="*/ 164939 h 632266"/>
                <a:gd name="connsiteX28" fmla="*/ 0 w 659756"/>
                <a:gd name="connsiteY28" fmla="*/ 178684 h 632266"/>
                <a:gd name="connsiteX29" fmla="*/ 0 w 659756"/>
                <a:gd name="connsiteY29" fmla="*/ 261154 h 632266"/>
                <a:gd name="connsiteX30" fmla="*/ 6185 w 659756"/>
                <a:gd name="connsiteY30" fmla="*/ 272562 h 632266"/>
                <a:gd name="connsiteX31" fmla="*/ 10996 w 659756"/>
                <a:gd name="connsiteY31" fmla="*/ 275861 h 632266"/>
                <a:gd name="connsiteX32" fmla="*/ 60478 w 659756"/>
                <a:gd name="connsiteY32" fmla="*/ 290705 h 632266"/>
                <a:gd name="connsiteX33" fmla="*/ 100201 w 659756"/>
                <a:gd name="connsiteY33" fmla="*/ 281359 h 632266"/>
                <a:gd name="connsiteX34" fmla="*/ 127690 w 659756"/>
                <a:gd name="connsiteY34" fmla="*/ 274899 h 632266"/>
                <a:gd name="connsiteX35" fmla="*/ 178684 w 659756"/>
                <a:gd name="connsiteY35" fmla="*/ 274899 h 632266"/>
                <a:gd name="connsiteX36" fmla="*/ 192429 w 659756"/>
                <a:gd name="connsiteY36" fmla="*/ 261154 h 632266"/>
                <a:gd name="connsiteX37" fmla="*/ 192429 w 659756"/>
                <a:gd name="connsiteY37" fmla="*/ 233664 h 632266"/>
                <a:gd name="connsiteX38" fmla="*/ 233664 w 659756"/>
                <a:gd name="connsiteY38" fmla="*/ 233664 h 632266"/>
                <a:gd name="connsiteX39" fmla="*/ 233664 w 659756"/>
                <a:gd name="connsiteY39" fmla="*/ 261154 h 632266"/>
                <a:gd name="connsiteX40" fmla="*/ 247409 w 659756"/>
                <a:gd name="connsiteY40" fmla="*/ 274899 h 632266"/>
                <a:gd name="connsiteX41" fmla="*/ 316133 w 659756"/>
                <a:gd name="connsiteY41" fmla="*/ 274899 h 632266"/>
                <a:gd name="connsiteX42" fmla="*/ 316133 w 659756"/>
                <a:gd name="connsiteY42" fmla="*/ 321906 h 632266"/>
                <a:gd name="connsiteX43" fmla="*/ 226791 w 659756"/>
                <a:gd name="connsiteY43" fmla="*/ 372900 h 632266"/>
                <a:gd name="connsiteX44" fmla="*/ 221610 w 659756"/>
                <a:gd name="connsiteY44" fmla="*/ 391634 h 632266"/>
                <a:gd name="connsiteX45" fmla="*/ 226791 w 659756"/>
                <a:gd name="connsiteY45" fmla="*/ 396816 h 632266"/>
                <a:gd name="connsiteX46" fmla="*/ 316133 w 659756"/>
                <a:gd name="connsiteY46" fmla="*/ 447810 h 632266"/>
                <a:gd name="connsiteX47" fmla="*/ 316133 w 659756"/>
                <a:gd name="connsiteY47" fmla="*/ 522307 h 632266"/>
                <a:gd name="connsiteX48" fmla="*/ 288644 w 659756"/>
                <a:gd name="connsiteY48" fmla="*/ 522307 h 632266"/>
                <a:gd name="connsiteX49" fmla="*/ 233664 w 659756"/>
                <a:gd name="connsiteY49" fmla="*/ 577287 h 632266"/>
                <a:gd name="connsiteX50" fmla="*/ 288644 w 659756"/>
                <a:gd name="connsiteY50" fmla="*/ 632267 h 632266"/>
                <a:gd name="connsiteX51" fmla="*/ 371113 w 659756"/>
                <a:gd name="connsiteY51" fmla="*/ 632267 h 632266"/>
                <a:gd name="connsiteX52" fmla="*/ 426093 w 659756"/>
                <a:gd name="connsiteY52" fmla="*/ 577287 h 632266"/>
                <a:gd name="connsiteX53" fmla="*/ 371113 w 659756"/>
                <a:gd name="connsiteY53" fmla="*/ 522307 h 632266"/>
                <a:gd name="connsiteX54" fmla="*/ 343623 w 659756"/>
                <a:gd name="connsiteY54" fmla="*/ 522307 h 632266"/>
                <a:gd name="connsiteX55" fmla="*/ 343623 w 659756"/>
                <a:gd name="connsiteY55" fmla="*/ 494818 h 632266"/>
                <a:gd name="connsiteX56" fmla="*/ 563542 w 659756"/>
                <a:gd name="connsiteY56" fmla="*/ 494818 h 632266"/>
                <a:gd name="connsiteX57" fmla="*/ 577287 w 659756"/>
                <a:gd name="connsiteY57" fmla="*/ 481073 h 632266"/>
                <a:gd name="connsiteX58" fmla="*/ 577287 w 659756"/>
                <a:gd name="connsiteY58" fmla="*/ 439838 h 632266"/>
                <a:gd name="connsiteX59" fmla="*/ 646012 w 659756"/>
                <a:gd name="connsiteY59" fmla="*/ 439838 h 632266"/>
                <a:gd name="connsiteX60" fmla="*/ 659757 w 659756"/>
                <a:gd name="connsiteY60" fmla="*/ 426093 h 632266"/>
                <a:gd name="connsiteX61" fmla="*/ 659757 w 659756"/>
                <a:gd name="connsiteY61" fmla="*/ 343623 h 632266"/>
                <a:gd name="connsiteX62" fmla="*/ 646012 w 659756"/>
                <a:gd name="connsiteY62" fmla="*/ 329878 h 632266"/>
                <a:gd name="connsiteX63" fmla="*/ 164939 w 659756"/>
                <a:gd name="connsiteY63" fmla="*/ 247409 h 632266"/>
                <a:gd name="connsiteX64" fmla="*/ 127690 w 659756"/>
                <a:gd name="connsiteY64" fmla="*/ 247409 h 632266"/>
                <a:gd name="connsiteX65" fmla="*/ 87968 w 659756"/>
                <a:gd name="connsiteY65" fmla="*/ 256755 h 632266"/>
                <a:gd name="connsiteX66" fmla="*/ 27490 w 659756"/>
                <a:gd name="connsiteY66" fmla="*/ 253731 h 632266"/>
                <a:gd name="connsiteX67" fmla="*/ 27490 w 659756"/>
                <a:gd name="connsiteY67" fmla="*/ 192429 h 632266"/>
                <a:gd name="connsiteX68" fmla="*/ 164939 w 659756"/>
                <a:gd name="connsiteY68" fmla="*/ 192429 h 632266"/>
                <a:gd name="connsiteX69" fmla="*/ 164939 w 659756"/>
                <a:gd name="connsiteY69" fmla="*/ 247409 h 632266"/>
                <a:gd name="connsiteX70" fmla="*/ 288644 w 659756"/>
                <a:gd name="connsiteY70" fmla="*/ 82470 h 632266"/>
                <a:gd name="connsiteX71" fmla="*/ 261154 w 659756"/>
                <a:gd name="connsiteY71" fmla="*/ 54980 h 632266"/>
                <a:gd name="connsiteX72" fmla="*/ 288644 w 659756"/>
                <a:gd name="connsiteY72" fmla="*/ 27490 h 632266"/>
                <a:gd name="connsiteX73" fmla="*/ 371113 w 659756"/>
                <a:gd name="connsiteY73" fmla="*/ 27490 h 632266"/>
                <a:gd name="connsiteX74" fmla="*/ 398603 w 659756"/>
                <a:gd name="connsiteY74" fmla="*/ 54980 h 632266"/>
                <a:gd name="connsiteX75" fmla="*/ 371113 w 659756"/>
                <a:gd name="connsiteY75" fmla="*/ 82470 h 632266"/>
                <a:gd name="connsiteX76" fmla="*/ 288644 w 659756"/>
                <a:gd name="connsiteY76" fmla="*/ 82470 h 632266"/>
                <a:gd name="connsiteX77" fmla="*/ 261154 w 659756"/>
                <a:gd name="connsiteY77" fmla="*/ 247409 h 632266"/>
                <a:gd name="connsiteX78" fmla="*/ 261154 w 659756"/>
                <a:gd name="connsiteY78" fmla="*/ 192429 h 632266"/>
                <a:gd name="connsiteX79" fmla="*/ 398603 w 659756"/>
                <a:gd name="connsiteY79" fmla="*/ 192429 h 632266"/>
                <a:gd name="connsiteX80" fmla="*/ 398603 w 659756"/>
                <a:gd name="connsiteY80" fmla="*/ 247409 h 632266"/>
                <a:gd name="connsiteX81" fmla="*/ 261154 w 659756"/>
                <a:gd name="connsiteY81" fmla="*/ 247409 h 632266"/>
                <a:gd name="connsiteX82" fmla="*/ 371113 w 659756"/>
                <a:gd name="connsiteY82" fmla="*/ 549797 h 632266"/>
                <a:gd name="connsiteX83" fmla="*/ 398603 w 659756"/>
                <a:gd name="connsiteY83" fmla="*/ 577287 h 632266"/>
                <a:gd name="connsiteX84" fmla="*/ 371113 w 659756"/>
                <a:gd name="connsiteY84" fmla="*/ 604777 h 632266"/>
                <a:gd name="connsiteX85" fmla="*/ 288644 w 659756"/>
                <a:gd name="connsiteY85" fmla="*/ 604777 h 632266"/>
                <a:gd name="connsiteX86" fmla="*/ 261154 w 659756"/>
                <a:gd name="connsiteY86" fmla="*/ 577287 h 632266"/>
                <a:gd name="connsiteX87" fmla="*/ 288644 w 659756"/>
                <a:gd name="connsiteY87" fmla="*/ 549797 h 632266"/>
                <a:gd name="connsiteX88" fmla="*/ 371113 w 659756"/>
                <a:gd name="connsiteY88" fmla="*/ 549797 h 632266"/>
                <a:gd name="connsiteX89" fmla="*/ 329878 w 659756"/>
                <a:gd name="connsiteY89" fmla="*/ 424031 h 632266"/>
                <a:gd name="connsiteX90" fmla="*/ 261154 w 659756"/>
                <a:gd name="connsiteY90" fmla="*/ 384858 h 632266"/>
                <a:gd name="connsiteX91" fmla="*/ 329878 w 659756"/>
                <a:gd name="connsiteY91" fmla="*/ 345685 h 632266"/>
                <a:gd name="connsiteX92" fmla="*/ 398603 w 659756"/>
                <a:gd name="connsiteY92" fmla="*/ 384858 h 632266"/>
                <a:gd name="connsiteX93" fmla="*/ 329878 w 659756"/>
                <a:gd name="connsiteY93" fmla="*/ 424031 h 632266"/>
                <a:gd name="connsiteX94" fmla="*/ 549797 w 659756"/>
                <a:gd name="connsiteY94" fmla="*/ 467328 h 632266"/>
                <a:gd name="connsiteX95" fmla="*/ 343623 w 659756"/>
                <a:gd name="connsiteY95" fmla="*/ 467328 h 632266"/>
                <a:gd name="connsiteX96" fmla="*/ 343623 w 659756"/>
                <a:gd name="connsiteY96" fmla="*/ 447810 h 632266"/>
                <a:gd name="connsiteX97" fmla="*/ 429804 w 659756"/>
                <a:gd name="connsiteY97" fmla="*/ 398603 h 632266"/>
                <a:gd name="connsiteX98" fmla="*/ 467328 w 659756"/>
                <a:gd name="connsiteY98" fmla="*/ 398603 h 632266"/>
                <a:gd name="connsiteX99" fmla="*/ 467328 w 659756"/>
                <a:gd name="connsiteY99" fmla="*/ 426093 h 632266"/>
                <a:gd name="connsiteX100" fmla="*/ 481073 w 659756"/>
                <a:gd name="connsiteY100" fmla="*/ 439838 h 632266"/>
                <a:gd name="connsiteX101" fmla="*/ 549797 w 659756"/>
                <a:gd name="connsiteY101" fmla="*/ 439838 h 632266"/>
                <a:gd name="connsiteX102" fmla="*/ 549797 w 659756"/>
                <a:gd name="connsiteY102" fmla="*/ 467328 h 632266"/>
                <a:gd name="connsiteX103" fmla="*/ 632267 w 659756"/>
                <a:gd name="connsiteY103" fmla="*/ 412348 h 632266"/>
                <a:gd name="connsiteX104" fmla="*/ 494818 w 659756"/>
                <a:gd name="connsiteY104" fmla="*/ 412348 h 632266"/>
                <a:gd name="connsiteX105" fmla="*/ 494818 w 659756"/>
                <a:gd name="connsiteY105" fmla="*/ 357368 h 632266"/>
                <a:gd name="connsiteX106" fmla="*/ 632267 w 659756"/>
                <a:gd name="connsiteY106" fmla="*/ 357368 h 632266"/>
                <a:gd name="connsiteX107" fmla="*/ 632267 w 659756"/>
                <a:gd name="connsiteY107" fmla="*/ 412348 h 632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659756" h="632266">
                  <a:moveTo>
                    <a:pt x="646012" y="329878"/>
                  </a:moveTo>
                  <a:lnTo>
                    <a:pt x="481073" y="329878"/>
                  </a:lnTo>
                  <a:cubicBezTo>
                    <a:pt x="473482" y="329878"/>
                    <a:pt x="467328" y="336033"/>
                    <a:pt x="467328" y="343623"/>
                  </a:cubicBezTo>
                  <a:lnTo>
                    <a:pt x="467328" y="371113"/>
                  </a:lnTo>
                  <a:lnTo>
                    <a:pt x="429804" y="371113"/>
                  </a:lnTo>
                  <a:lnTo>
                    <a:pt x="343623" y="321906"/>
                  </a:lnTo>
                  <a:lnTo>
                    <a:pt x="343623" y="274899"/>
                  </a:lnTo>
                  <a:lnTo>
                    <a:pt x="412348" y="274899"/>
                  </a:lnTo>
                  <a:cubicBezTo>
                    <a:pt x="419939" y="274899"/>
                    <a:pt x="426093" y="268744"/>
                    <a:pt x="426093" y="261154"/>
                  </a:cubicBezTo>
                  <a:lnTo>
                    <a:pt x="426093" y="178684"/>
                  </a:lnTo>
                  <a:cubicBezTo>
                    <a:pt x="426093" y="171094"/>
                    <a:pt x="419939" y="164939"/>
                    <a:pt x="412348" y="164939"/>
                  </a:cubicBezTo>
                  <a:lnTo>
                    <a:pt x="343623" y="164939"/>
                  </a:lnTo>
                  <a:lnTo>
                    <a:pt x="343623" y="109959"/>
                  </a:lnTo>
                  <a:lnTo>
                    <a:pt x="371113" y="109959"/>
                  </a:lnTo>
                  <a:cubicBezTo>
                    <a:pt x="401477" y="109959"/>
                    <a:pt x="426093" y="85344"/>
                    <a:pt x="426093" y="54980"/>
                  </a:cubicBezTo>
                  <a:cubicBezTo>
                    <a:pt x="426093" y="24615"/>
                    <a:pt x="401477" y="0"/>
                    <a:pt x="371113" y="0"/>
                  </a:cubicBezTo>
                  <a:lnTo>
                    <a:pt x="288644" y="0"/>
                  </a:lnTo>
                  <a:cubicBezTo>
                    <a:pt x="258279" y="0"/>
                    <a:pt x="233664" y="24615"/>
                    <a:pt x="233664" y="54980"/>
                  </a:cubicBezTo>
                  <a:cubicBezTo>
                    <a:pt x="233664" y="85344"/>
                    <a:pt x="258279" y="109959"/>
                    <a:pt x="288644" y="109959"/>
                  </a:cubicBezTo>
                  <a:lnTo>
                    <a:pt x="316133" y="109959"/>
                  </a:lnTo>
                  <a:lnTo>
                    <a:pt x="316133" y="164939"/>
                  </a:lnTo>
                  <a:lnTo>
                    <a:pt x="247409" y="164939"/>
                  </a:lnTo>
                  <a:cubicBezTo>
                    <a:pt x="239818" y="164939"/>
                    <a:pt x="233664" y="171094"/>
                    <a:pt x="233664" y="178684"/>
                  </a:cubicBezTo>
                  <a:lnTo>
                    <a:pt x="233664" y="206174"/>
                  </a:lnTo>
                  <a:lnTo>
                    <a:pt x="192429" y="206174"/>
                  </a:lnTo>
                  <a:lnTo>
                    <a:pt x="192429" y="178684"/>
                  </a:lnTo>
                  <a:cubicBezTo>
                    <a:pt x="192429" y="171094"/>
                    <a:pt x="186275" y="164939"/>
                    <a:pt x="178684" y="164939"/>
                  </a:cubicBezTo>
                  <a:lnTo>
                    <a:pt x="13745" y="164939"/>
                  </a:lnTo>
                  <a:cubicBezTo>
                    <a:pt x="6154" y="164939"/>
                    <a:pt x="0" y="171094"/>
                    <a:pt x="0" y="178684"/>
                  </a:cubicBezTo>
                  <a:lnTo>
                    <a:pt x="0" y="261154"/>
                  </a:lnTo>
                  <a:cubicBezTo>
                    <a:pt x="24" y="265751"/>
                    <a:pt x="2345" y="270033"/>
                    <a:pt x="6185" y="272562"/>
                  </a:cubicBezTo>
                  <a:lnTo>
                    <a:pt x="10996" y="275861"/>
                  </a:lnTo>
                  <a:cubicBezTo>
                    <a:pt x="25665" y="285582"/>
                    <a:pt x="42881" y="290747"/>
                    <a:pt x="60478" y="290705"/>
                  </a:cubicBezTo>
                  <a:cubicBezTo>
                    <a:pt x="74269" y="290752"/>
                    <a:pt x="87877" y="287549"/>
                    <a:pt x="100201" y="281359"/>
                  </a:cubicBezTo>
                  <a:cubicBezTo>
                    <a:pt x="108741" y="277110"/>
                    <a:pt x="118151" y="274899"/>
                    <a:pt x="127690" y="274899"/>
                  </a:cubicBezTo>
                  <a:lnTo>
                    <a:pt x="178684" y="274899"/>
                  </a:lnTo>
                  <a:cubicBezTo>
                    <a:pt x="186275" y="274899"/>
                    <a:pt x="192429" y="268744"/>
                    <a:pt x="192429" y="261154"/>
                  </a:cubicBezTo>
                  <a:lnTo>
                    <a:pt x="192429" y="233664"/>
                  </a:lnTo>
                  <a:lnTo>
                    <a:pt x="233664" y="233664"/>
                  </a:lnTo>
                  <a:lnTo>
                    <a:pt x="233664" y="261154"/>
                  </a:lnTo>
                  <a:cubicBezTo>
                    <a:pt x="233664" y="268744"/>
                    <a:pt x="239818" y="274899"/>
                    <a:pt x="247409" y="274899"/>
                  </a:cubicBezTo>
                  <a:lnTo>
                    <a:pt x="316133" y="274899"/>
                  </a:lnTo>
                  <a:lnTo>
                    <a:pt x="316133" y="321906"/>
                  </a:lnTo>
                  <a:lnTo>
                    <a:pt x="226791" y="372900"/>
                  </a:lnTo>
                  <a:cubicBezTo>
                    <a:pt x="220187" y="376642"/>
                    <a:pt x="217868" y="385030"/>
                    <a:pt x="221610" y="391634"/>
                  </a:cubicBezTo>
                  <a:cubicBezTo>
                    <a:pt x="222836" y="393799"/>
                    <a:pt x="224627" y="395590"/>
                    <a:pt x="226791" y="396816"/>
                  </a:cubicBezTo>
                  <a:lnTo>
                    <a:pt x="316133" y="447810"/>
                  </a:lnTo>
                  <a:lnTo>
                    <a:pt x="316133" y="522307"/>
                  </a:lnTo>
                  <a:lnTo>
                    <a:pt x="288644" y="522307"/>
                  </a:lnTo>
                  <a:cubicBezTo>
                    <a:pt x="258279" y="522307"/>
                    <a:pt x="233664" y="546923"/>
                    <a:pt x="233664" y="577287"/>
                  </a:cubicBezTo>
                  <a:cubicBezTo>
                    <a:pt x="233664" y="607652"/>
                    <a:pt x="258279" y="632267"/>
                    <a:pt x="288644" y="632267"/>
                  </a:cubicBezTo>
                  <a:lnTo>
                    <a:pt x="371113" y="632267"/>
                  </a:lnTo>
                  <a:cubicBezTo>
                    <a:pt x="401477" y="632267"/>
                    <a:pt x="426093" y="607652"/>
                    <a:pt x="426093" y="577287"/>
                  </a:cubicBezTo>
                  <a:cubicBezTo>
                    <a:pt x="426093" y="546923"/>
                    <a:pt x="401477" y="522307"/>
                    <a:pt x="371113" y="522307"/>
                  </a:cubicBezTo>
                  <a:lnTo>
                    <a:pt x="343623" y="522307"/>
                  </a:lnTo>
                  <a:lnTo>
                    <a:pt x="343623" y="494818"/>
                  </a:lnTo>
                  <a:lnTo>
                    <a:pt x="563542" y="494818"/>
                  </a:lnTo>
                  <a:cubicBezTo>
                    <a:pt x="571133" y="494818"/>
                    <a:pt x="577287" y="488663"/>
                    <a:pt x="577287" y="481073"/>
                  </a:cubicBezTo>
                  <a:lnTo>
                    <a:pt x="577287" y="439838"/>
                  </a:lnTo>
                  <a:lnTo>
                    <a:pt x="646012" y="439838"/>
                  </a:lnTo>
                  <a:cubicBezTo>
                    <a:pt x="653603" y="439838"/>
                    <a:pt x="659757" y="433684"/>
                    <a:pt x="659757" y="426093"/>
                  </a:cubicBezTo>
                  <a:lnTo>
                    <a:pt x="659757" y="343623"/>
                  </a:lnTo>
                  <a:cubicBezTo>
                    <a:pt x="659757" y="336033"/>
                    <a:pt x="653603" y="329878"/>
                    <a:pt x="646012" y="329878"/>
                  </a:cubicBezTo>
                  <a:close/>
                  <a:moveTo>
                    <a:pt x="164939" y="247409"/>
                  </a:moveTo>
                  <a:lnTo>
                    <a:pt x="127690" y="247409"/>
                  </a:lnTo>
                  <a:cubicBezTo>
                    <a:pt x="113909" y="247448"/>
                    <a:pt x="100321" y="250646"/>
                    <a:pt x="87968" y="256755"/>
                  </a:cubicBezTo>
                  <a:cubicBezTo>
                    <a:pt x="68671" y="266413"/>
                    <a:pt x="45726" y="265267"/>
                    <a:pt x="27490" y="253731"/>
                  </a:cubicBezTo>
                  <a:lnTo>
                    <a:pt x="27490" y="192429"/>
                  </a:lnTo>
                  <a:lnTo>
                    <a:pt x="164939" y="192429"/>
                  </a:lnTo>
                  <a:lnTo>
                    <a:pt x="164939" y="247409"/>
                  </a:lnTo>
                  <a:close/>
                  <a:moveTo>
                    <a:pt x="288644" y="82470"/>
                  </a:moveTo>
                  <a:cubicBezTo>
                    <a:pt x="273461" y="82470"/>
                    <a:pt x="261154" y="70163"/>
                    <a:pt x="261154" y="54980"/>
                  </a:cubicBezTo>
                  <a:cubicBezTo>
                    <a:pt x="261154" y="39797"/>
                    <a:pt x="273461" y="27490"/>
                    <a:pt x="288644" y="27490"/>
                  </a:cubicBezTo>
                  <a:lnTo>
                    <a:pt x="371113" y="27490"/>
                  </a:lnTo>
                  <a:cubicBezTo>
                    <a:pt x="386296" y="27490"/>
                    <a:pt x="398603" y="39797"/>
                    <a:pt x="398603" y="54980"/>
                  </a:cubicBezTo>
                  <a:cubicBezTo>
                    <a:pt x="398603" y="70163"/>
                    <a:pt x="386296" y="82470"/>
                    <a:pt x="371113" y="82470"/>
                  </a:cubicBezTo>
                  <a:lnTo>
                    <a:pt x="288644" y="82470"/>
                  </a:lnTo>
                  <a:close/>
                  <a:moveTo>
                    <a:pt x="261154" y="247409"/>
                  </a:moveTo>
                  <a:lnTo>
                    <a:pt x="261154" y="192429"/>
                  </a:lnTo>
                  <a:lnTo>
                    <a:pt x="398603" y="192429"/>
                  </a:lnTo>
                  <a:lnTo>
                    <a:pt x="398603" y="247409"/>
                  </a:lnTo>
                  <a:lnTo>
                    <a:pt x="261154" y="247409"/>
                  </a:lnTo>
                  <a:close/>
                  <a:moveTo>
                    <a:pt x="371113" y="549797"/>
                  </a:moveTo>
                  <a:cubicBezTo>
                    <a:pt x="386296" y="549797"/>
                    <a:pt x="398603" y="562104"/>
                    <a:pt x="398603" y="577287"/>
                  </a:cubicBezTo>
                  <a:cubicBezTo>
                    <a:pt x="398603" y="592470"/>
                    <a:pt x="386296" y="604777"/>
                    <a:pt x="371113" y="604777"/>
                  </a:cubicBezTo>
                  <a:lnTo>
                    <a:pt x="288644" y="604777"/>
                  </a:lnTo>
                  <a:cubicBezTo>
                    <a:pt x="273461" y="604777"/>
                    <a:pt x="261154" y="592470"/>
                    <a:pt x="261154" y="577287"/>
                  </a:cubicBezTo>
                  <a:cubicBezTo>
                    <a:pt x="261154" y="562104"/>
                    <a:pt x="273461" y="549797"/>
                    <a:pt x="288644" y="549797"/>
                  </a:cubicBezTo>
                  <a:lnTo>
                    <a:pt x="371113" y="549797"/>
                  </a:lnTo>
                  <a:close/>
                  <a:moveTo>
                    <a:pt x="329878" y="424031"/>
                  </a:moveTo>
                  <a:lnTo>
                    <a:pt x="261154" y="384858"/>
                  </a:lnTo>
                  <a:lnTo>
                    <a:pt x="329878" y="345685"/>
                  </a:lnTo>
                  <a:lnTo>
                    <a:pt x="398603" y="384858"/>
                  </a:lnTo>
                  <a:lnTo>
                    <a:pt x="329878" y="424031"/>
                  </a:lnTo>
                  <a:close/>
                  <a:moveTo>
                    <a:pt x="549797" y="467328"/>
                  </a:moveTo>
                  <a:lnTo>
                    <a:pt x="343623" y="467328"/>
                  </a:lnTo>
                  <a:lnTo>
                    <a:pt x="343623" y="447810"/>
                  </a:lnTo>
                  <a:lnTo>
                    <a:pt x="429804" y="398603"/>
                  </a:lnTo>
                  <a:lnTo>
                    <a:pt x="467328" y="398603"/>
                  </a:lnTo>
                  <a:lnTo>
                    <a:pt x="467328" y="426093"/>
                  </a:lnTo>
                  <a:cubicBezTo>
                    <a:pt x="467328" y="433684"/>
                    <a:pt x="473482" y="439838"/>
                    <a:pt x="481073" y="439838"/>
                  </a:cubicBezTo>
                  <a:lnTo>
                    <a:pt x="549797" y="439838"/>
                  </a:lnTo>
                  <a:lnTo>
                    <a:pt x="549797" y="467328"/>
                  </a:lnTo>
                  <a:close/>
                  <a:moveTo>
                    <a:pt x="632267" y="412348"/>
                  </a:moveTo>
                  <a:lnTo>
                    <a:pt x="494818" y="412348"/>
                  </a:lnTo>
                  <a:lnTo>
                    <a:pt x="494818" y="357368"/>
                  </a:lnTo>
                  <a:lnTo>
                    <a:pt x="632267" y="357368"/>
                  </a:lnTo>
                  <a:lnTo>
                    <a:pt x="632267" y="412348"/>
                  </a:lnTo>
                  <a:close/>
                </a:path>
              </a:pathLst>
            </a:custGeom>
            <a:grpFill/>
            <a:ln w="1707"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9E513CB6-8362-55D9-F276-FF3DA1876570}"/>
                </a:ext>
              </a:extLst>
            </p:cNvPr>
            <p:cNvSpPr/>
            <p:nvPr/>
          </p:nvSpPr>
          <p:spPr>
            <a:xfrm>
              <a:off x="3707805" y="1828451"/>
              <a:ext cx="151194" cy="27489"/>
            </a:xfrm>
            <a:custGeom>
              <a:avLst/>
              <a:gdLst>
                <a:gd name="connsiteX0" fmla="*/ 0 w 151194"/>
                <a:gd name="connsiteY0" fmla="*/ 0 h 27489"/>
                <a:gd name="connsiteX1" fmla="*/ 151194 w 151194"/>
                <a:gd name="connsiteY1" fmla="*/ 0 h 27489"/>
                <a:gd name="connsiteX2" fmla="*/ 151194 w 151194"/>
                <a:gd name="connsiteY2" fmla="*/ 27490 h 27489"/>
                <a:gd name="connsiteX3" fmla="*/ 0 w 151194"/>
                <a:gd name="connsiteY3" fmla="*/ 27490 h 27489"/>
              </a:gdLst>
              <a:ahLst/>
              <a:cxnLst>
                <a:cxn ang="0">
                  <a:pos x="connsiteX0" y="connsiteY0"/>
                </a:cxn>
                <a:cxn ang="0">
                  <a:pos x="connsiteX1" y="connsiteY1"/>
                </a:cxn>
                <a:cxn ang="0">
                  <a:pos x="connsiteX2" y="connsiteY2"/>
                </a:cxn>
                <a:cxn ang="0">
                  <a:pos x="connsiteX3" y="connsiteY3"/>
                </a:cxn>
              </a:cxnLst>
              <a:rect l="l" t="t" r="r" b="b"/>
              <a:pathLst>
                <a:path w="151194" h="27489">
                  <a:moveTo>
                    <a:pt x="0" y="0"/>
                  </a:moveTo>
                  <a:lnTo>
                    <a:pt x="151194" y="0"/>
                  </a:lnTo>
                  <a:lnTo>
                    <a:pt x="151194" y="27490"/>
                  </a:lnTo>
                  <a:lnTo>
                    <a:pt x="0" y="27490"/>
                  </a:lnTo>
                  <a:close/>
                </a:path>
              </a:pathLst>
            </a:custGeom>
            <a:grpFill/>
            <a:ln w="1707"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73B28A9C-CA12-5367-0015-BCC8E4CDC44E}"/>
                </a:ext>
              </a:extLst>
            </p:cNvPr>
            <p:cNvSpPr/>
            <p:nvPr/>
          </p:nvSpPr>
          <p:spPr>
            <a:xfrm>
              <a:off x="3707805" y="1883431"/>
              <a:ext cx="109959" cy="27489"/>
            </a:xfrm>
            <a:custGeom>
              <a:avLst/>
              <a:gdLst>
                <a:gd name="connsiteX0" fmla="*/ 0 w 109959"/>
                <a:gd name="connsiteY0" fmla="*/ 0 h 27489"/>
                <a:gd name="connsiteX1" fmla="*/ 109959 w 109959"/>
                <a:gd name="connsiteY1" fmla="*/ 0 h 27489"/>
                <a:gd name="connsiteX2" fmla="*/ 109959 w 109959"/>
                <a:gd name="connsiteY2" fmla="*/ 27490 h 27489"/>
                <a:gd name="connsiteX3" fmla="*/ 0 w 109959"/>
                <a:gd name="connsiteY3" fmla="*/ 27490 h 27489"/>
              </a:gdLst>
              <a:ahLst/>
              <a:cxnLst>
                <a:cxn ang="0">
                  <a:pos x="connsiteX0" y="connsiteY0"/>
                </a:cxn>
                <a:cxn ang="0">
                  <a:pos x="connsiteX1" y="connsiteY1"/>
                </a:cxn>
                <a:cxn ang="0">
                  <a:pos x="connsiteX2" y="connsiteY2"/>
                </a:cxn>
                <a:cxn ang="0">
                  <a:pos x="connsiteX3" y="connsiteY3"/>
                </a:cxn>
              </a:cxnLst>
              <a:rect l="l" t="t" r="r" b="b"/>
              <a:pathLst>
                <a:path w="109959" h="27489">
                  <a:moveTo>
                    <a:pt x="0" y="0"/>
                  </a:moveTo>
                  <a:lnTo>
                    <a:pt x="109959" y="0"/>
                  </a:lnTo>
                  <a:lnTo>
                    <a:pt x="109959" y="27490"/>
                  </a:lnTo>
                  <a:lnTo>
                    <a:pt x="0" y="27490"/>
                  </a:lnTo>
                  <a:close/>
                </a:path>
              </a:pathLst>
            </a:custGeom>
            <a:grpFill/>
            <a:ln w="1707"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94B94716-FA8F-1FE3-764B-128C873C52B8}"/>
                </a:ext>
              </a:extLst>
            </p:cNvPr>
            <p:cNvSpPr/>
            <p:nvPr/>
          </p:nvSpPr>
          <p:spPr>
            <a:xfrm>
              <a:off x="3625336" y="1718492"/>
              <a:ext cx="824696" cy="824696"/>
            </a:xfrm>
            <a:custGeom>
              <a:avLst/>
              <a:gdLst>
                <a:gd name="connsiteX0" fmla="*/ 810951 w 824696"/>
                <a:gd name="connsiteY0" fmla="*/ 82470 h 824696"/>
                <a:gd name="connsiteX1" fmla="*/ 824696 w 824696"/>
                <a:gd name="connsiteY1" fmla="*/ 68725 h 824696"/>
                <a:gd name="connsiteX2" fmla="*/ 824696 w 824696"/>
                <a:gd name="connsiteY2" fmla="*/ 13745 h 824696"/>
                <a:gd name="connsiteX3" fmla="*/ 810951 w 824696"/>
                <a:gd name="connsiteY3" fmla="*/ 0 h 824696"/>
                <a:gd name="connsiteX4" fmla="*/ 13745 w 824696"/>
                <a:gd name="connsiteY4" fmla="*/ 0 h 824696"/>
                <a:gd name="connsiteX5" fmla="*/ 0 w 824696"/>
                <a:gd name="connsiteY5" fmla="*/ 13745 h 824696"/>
                <a:gd name="connsiteX6" fmla="*/ 0 w 824696"/>
                <a:gd name="connsiteY6" fmla="*/ 68725 h 824696"/>
                <a:gd name="connsiteX7" fmla="*/ 13745 w 824696"/>
                <a:gd name="connsiteY7" fmla="*/ 82470 h 824696"/>
                <a:gd name="connsiteX8" fmla="*/ 27490 w 824696"/>
                <a:gd name="connsiteY8" fmla="*/ 82470 h 824696"/>
                <a:gd name="connsiteX9" fmla="*/ 27490 w 824696"/>
                <a:gd name="connsiteY9" fmla="*/ 797206 h 824696"/>
                <a:gd name="connsiteX10" fmla="*/ 0 w 824696"/>
                <a:gd name="connsiteY10" fmla="*/ 797206 h 824696"/>
                <a:gd name="connsiteX11" fmla="*/ 0 w 824696"/>
                <a:gd name="connsiteY11" fmla="*/ 824696 h 824696"/>
                <a:gd name="connsiteX12" fmla="*/ 824696 w 824696"/>
                <a:gd name="connsiteY12" fmla="*/ 824696 h 824696"/>
                <a:gd name="connsiteX13" fmla="*/ 824696 w 824696"/>
                <a:gd name="connsiteY13" fmla="*/ 797206 h 824696"/>
                <a:gd name="connsiteX14" fmla="*/ 797206 w 824696"/>
                <a:gd name="connsiteY14" fmla="*/ 797206 h 824696"/>
                <a:gd name="connsiteX15" fmla="*/ 797206 w 824696"/>
                <a:gd name="connsiteY15" fmla="*/ 82470 h 824696"/>
                <a:gd name="connsiteX16" fmla="*/ 810951 w 824696"/>
                <a:gd name="connsiteY16" fmla="*/ 82470 h 824696"/>
                <a:gd name="connsiteX17" fmla="*/ 769716 w 824696"/>
                <a:gd name="connsiteY17" fmla="*/ 797206 h 824696"/>
                <a:gd name="connsiteX18" fmla="*/ 54980 w 824696"/>
                <a:gd name="connsiteY18" fmla="*/ 797206 h 824696"/>
                <a:gd name="connsiteX19" fmla="*/ 54980 w 824696"/>
                <a:gd name="connsiteY19" fmla="*/ 82470 h 824696"/>
                <a:gd name="connsiteX20" fmla="*/ 769716 w 824696"/>
                <a:gd name="connsiteY20" fmla="*/ 82470 h 824696"/>
                <a:gd name="connsiteX21" fmla="*/ 769716 w 824696"/>
                <a:gd name="connsiteY21" fmla="*/ 797206 h 824696"/>
                <a:gd name="connsiteX22" fmla="*/ 27490 w 824696"/>
                <a:gd name="connsiteY22" fmla="*/ 54980 h 824696"/>
                <a:gd name="connsiteX23" fmla="*/ 27490 w 824696"/>
                <a:gd name="connsiteY23" fmla="*/ 27490 h 824696"/>
                <a:gd name="connsiteX24" fmla="*/ 797206 w 824696"/>
                <a:gd name="connsiteY24" fmla="*/ 27490 h 824696"/>
                <a:gd name="connsiteX25" fmla="*/ 797206 w 824696"/>
                <a:gd name="connsiteY25" fmla="*/ 54980 h 824696"/>
                <a:gd name="connsiteX26" fmla="*/ 27490 w 824696"/>
                <a:gd name="connsiteY26" fmla="*/ 54980 h 824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24696" h="824696">
                  <a:moveTo>
                    <a:pt x="810951" y="82470"/>
                  </a:moveTo>
                  <a:cubicBezTo>
                    <a:pt x="818542" y="82470"/>
                    <a:pt x="824696" y="76315"/>
                    <a:pt x="824696" y="68725"/>
                  </a:cubicBezTo>
                  <a:lnTo>
                    <a:pt x="824696" y="13745"/>
                  </a:lnTo>
                  <a:cubicBezTo>
                    <a:pt x="824696" y="6154"/>
                    <a:pt x="818542" y="0"/>
                    <a:pt x="810951" y="0"/>
                  </a:cubicBezTo>
                  <a:lnTo>
                    <a:pt x="13745" y="0"/>
                  </a:lnTo>
                  <a:cubicBezTo>
                    <a:pt x="6154" y="0"/>
                    <a:pt x="0" y="6154"/>
                    <a:pt x="0" y="13745"/>
                  </a:cubicBezTo>
                  <a:lnTo>
                    <a:pt x="0" y="68725"/>
                  </a:lnTo>
                  <a:cubicBezTo>
                    <a:pt x="0" y="76315"/>
                    <a:pt x="6154" y="82470"/>
                    <a:pt x="13745" y="82470"/>
                  </a:cubicBezTo>
                  <a:lnTo>
                    <a:pt x="27490" y="82470"/>
                  </a:lnTo>
                  <a:lnTo>
                    <a:pt x="27490" y="797206"/>
                  </a:lnTo>
                  <a:lnTo>
                    <a:pt x="0" y="797206"/>
                  </a:lnTo>
                  <a:lnTo>
                    <a:pt x="0" y="824696"/>
                  </a:lnTo>
                  <a:lnTo>
                    <a:pt x="824696" y="824696"/>
                  </a:lnTo>
                  <a:lnTo>
                    <a:pt x="824696" y="797206"/>
                  </a:lnTo>
                  <a:lnTo>
                    <a:pt x="797206" y="797206"/>
                  </a:lnTo>
                  <a:lnTo>
                    <a:pt x="797206" y="82470"/>
                  </a:lnTo>
                  <a:lnTo>
                    <a:pt x="810951" y="82470"/>
                  </a:lnTo>
                  <a:close/>
                  <a:moveTo>
                    <a:pt x="769716" y="797206"/>
                  </a:moveTo>
                  <a:lnTo>
                    <a:pt x="54980" y="797206"/>
                  </a:lnTo>
                  <a:lnTo>
                    <a:pt x="54980" y="82470"/>
                  </a:lnTo>
                  <a:lnTo>
                    <a:pt x="769716" y="82470"/>
                  </a:lnTo>
                  <a:lnTo>
                    <a:pt x="769716" y="797206"/>
                  </a:lnTo>
                  <a:close/>
                  <a:moveTo>
                    <a:pt x="27490" y="54980"/>
                  </a:moveTo>
                  <a:lnTo>
                    <a:pt x="27490" y="27490"/>
                  </a:lnTo>
                  <a:lnTo>
                    <a:pt x="797206" y="27490"/>
                  </a:lnTo>
                  <a:lnTo>
                    <a:pt x="797206" y="54980"/>
                  </a:lnTo>
                  <a:lnTo>
                    <a:pt x="27490" y="54980"/>
                  </a:lnTo>
                  <a:close/>
                </a:path>
              </a:pathLst>
            </a:custGeom>
            <a:grpFill/>
            <a:ln w="1707"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9B73ADA5-BB3F-0EB7-39FD-EA7D41E85576}"/>
                </a:ext>
              </a:extLst>
            </p:cNvPr>
            <p:cNvSpPr/>
            <p:nvPr/>
          </p:nvSpPr>
          <p:spPr>
            <a:xfrm>
              <a:off x="4175133" y="2460718"/>
              <a:ext cx="27489" cy="27489"/>
            </a:xfrm>
            <a:custGeom>
              <a:avLst/>
              <a:gdLst>
                <a:gd name="connsiteX0" fmla="*/ 0 w 27489"/>
                <a:gd name="connsiteY0" fmla="*/ 0 h 27489"/>
                <a:gd name="connsiteX1" fmla="*/ 27490 w 27489"/>
                <a:gd name="connsiteY1" fmla="*/ 0 h 27489"/>
                <a:gd name="connsiteX2" fmla="*/ 27490 w 27489"/>
                <a:gd name="connsiteY2" fmla="*/ 27490 h 27489"/>
                <a:gd name="connsiteX3" fmla="*/ 0 w 27489"/>
                <a:gd name="connsiteY3" fmla="*/ 27490 h 27489"/>
              </a:gdLst>
              <a:ahLst/>
              <a:cxnLst>
                <a:cxn ang="0">
                  <a:pos x="connsiteX0" y="connsiteY0"/>
                </a:cxn>
                <a:cxn ang="0">
                  <a:pos x="connsiteX1" y="connsiteY1"/>
                </a:cxn>
                <a:cxn ang="0">
                  <a:pos x="connsiteX2" y="connsiteY2"/>
                </a:cxn>
                <a:cxn ang="0">
                  <a:pos x="connsiteX3" y="connsiteY3"/>
                </a:cxn>
              </a:cxnLst>
              <a:rect l="l" t="t" r="r" b="b"/>
              <a:pathLst>
                <a:path w="27489" h="27489">
                  <a:moveTo>
                    <a:pt x="0" y="0"/>
                  </a:moveTo>
                  <a:lnTo>
                    <a:pt x="27490" y="0"/>
                  </a:lnTo>
                  <a:lnTo>
                    <a:pt x="27490" y="27490"/>
                  </a:lnTo>
                  <a:lnTo>
                    <a:pt x="0" y="27490"/>
                  </a:lnTo>
                  <a:close/>
                </a:path>
              </a:pathLst>
            </a:custGeom>
            <a:grpFill/>
            <a:ln w="1707"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C168305B-A775-EAEE-11CE-ABF4FEA48C67}"/>
                </a:ext>
              </a:extLst>
            </p:cNvPr>
            <p:cNvSpPr/>
            <p:nvPr/>
          </p:nvSpPr>
          <p:spPr>
            <a:xfrm>
              <a:off x="4230113" y="2460718"/>
              <a:ext cx="27489" cy="27489"/>
            </a:xfrm>
            <a:custGeom>
              <a:avLst/>
              <a:gdLst>
                <a:gd name="connsiteX0" fmla="*/ 0 w 27489"/>
                <a:gd name="connsiteY0" fmla="*/ 0 h 27489"/>
                <a:gd name="connsiteX1" fmla="*/ 27490 w 27489"/>
                <a:gd name="connsiteY1" fmla="*/ 0 h 27489"/>
                <a:gd name="connsiteX2" fmla="*/ 27490 w 27489"/>
                <a:gd name="connsiteY2" fmla="*/ 27490 h 27489"/>
                <a:gd name="connsiteX3" fmla="*/ 0 w 27489"/>
                <a:gd name="connsiteY3" fmla="*/ 27490 h 27489"/>
              </a:gdLst>
              <a:ahLst/>
              <a:cxnLst>
                <a:cxn ang="0">
                  <a:pos x="connsiteX0" y="connsiteY0"/>
                </a:cxn>
                <a:cxn ang="0">
                  <a:pos x="connsiteX1" y="connsiteY1"/>
                </a:cxn>
                <a:cxn ang="0">
                  <a:pos x="connsiteX2" y="connsiteY2"/>
                </a:cxn>
                <a:cxn ang="0">
                  <a:pos x="connsiteX3" y="connsiteY3"/>
                </a:cxn>
              </a:cxnLst>
              <a:rect l="l" t="t" r="r" b="b"/>
              <a:pathLst>
                <a:path w="27489" h="27489">
                  <a:moveTo>
                    <a:pt x="0" y="0"/>
                  </a:moveTo>
                  <a:lnTo>
                    <a:pt x="27490" y="0"/>
                  </a:lnTo>
                  <a:lnTo>
                    <a:pt x="27490" y="27490"/>
                  </a:lnTo>
                  <a:lnTo>
                    <a:pt x="0" y="27490"/>
                  </a:lnTo>
                  <a:close/>
                </a:path>
              </a:pathLst>
            </a:custGeom>
            <a:grpFill/>
            <a:ln w="1707"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AC65E0DA-CB57-E88A-E372-8C0C6A29F012}"/>
                </a:ext>
              </a:extLst>
            </p:cNvPr>
            <p:cNvSpPr/>
            <p:nvPr/>
          </p:nvSpPr>
          <p:spPr>
            <a:xfrm>
              <a:off x="4285092" y="2460718"/>
              <a:ext cx="27489" cy="27489"/>
            </a:xfrm>
            <a:custGeom>
              <a:avLst/>
              <a:gdLst>
                <a:gd name="connsiteX0" fmla="*/ 0 w 27489"/>
                <a:gd name="connsiteY0" fmla="*/ 0 h 27489"/>
                <a:gd name="connsiteX1" fmla="*/ 27490 w 27489"/>
                <a:gd name="connsiteY1" fmla="*/ 0 h 27489"/>
                <a:gd name="connsiteX2" fmla="*/ 27490 w 27489"/>
                <a:gd name="connsiteY2" fmla="*/ 27490 h 27489"/>
                <a:gd name="connsiteX3" fmla="*/ 0 w 27489"/>
                <a:gd name="connsiteY3" fmla="*/ 27490 h 27489"/>
              </a:gdLst>
              <a:ahLst/>
              <a:cxnLst>
                <a:cxn ang="0">
                  <a:pos x="connsiteX0" y="connsiteY0"/>
                </a:cxn>
                <a:cxn ang="0">
                  <a:pos x="connsiteX1" y="connsiteY1"/>
                </a:cxn>
                <a:cxn ang="0">
                  <a:pos x="connsiteX2" y="connsiteY2"/>
                </a:cxn>
                <a:cxn ang="0">
                  <a:pos x="connsiteX3" y="connsiteY3"/>
                </a:cxn>
              </a:cxnLst>
              <a:rect l="l" t="t" r="r" b="b"/>
              <a:pathLst>
                <a:path w="27489" h="27489">
                  <a:moveTo>
                    <a:pt x="0" y="0"/>
                  </a:moveTo>
                  <a:lnTo>
                    <a:pt x="27490" y="0"/>
                  </a:lnTo>
                  <a:lnTo>
                    <a:pt x="27490" y="27490"/>
                  </a:lnTo>
                  <a:lnTo>
                    <a:pt x="0" y="27490"/>
                  </a:lnTo>
                  <a:close/>
                </a:path>
              </a:pathLst>
            </a:custGeom>
            <a:grpFill/>
            <a:ln w="1707"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A9479AA1-850A-F648-ABDF-D4ED68FFAFEB}"/>
                </a:ext>
              </a:extLst>
            </p:cNvPr>
            <p:cNvSpPr/>
            <p:nvPr/>
          </p:nvSpPr>
          <p:spPr>
            <a:xfrm>
              <a:off x="4340072" y="2460718"/>
              <a:ext cx="27489" cy="27489"/>
            </a:xfrm>
            <a:custGeom>
              <a:avLst/>
              <a:gdLst>
                <a:gd name="connsiteX0" fmla="*/ 0 w 27489"/>
                <a:gd name="connsiteY0" fmla="*/ 0 h 27489"/>
                <a:gd name="connsiteX1" fmla="*/ 27490 w 27489"/>
                <a:gd name="connsiteY1" fmla="*/ 0 h 27489"/>
                <a:gd name="connsiteX2" fmla="*/ 27490 w 27489"/>
                <a:gd name="connsiteY2" fmla="*/ 27490 h 27489"/>
                <a:gd name="connsiteX3" fmla="*/ 0 w 27489"/>
                <a:gd name="connsiteY3" fmla="*/ 27490 h 27489"/>
              </a:gdLst>
              <a:ahLst/>
              <a:cxnLst>
                <a:cxn ang="0">
                  <a:pos x="connsiteX0" y="connsiteY0"/>
                </a:cxn>
                <a:cxn ang="0">
                  <a:pos x="connsiteX1" y="connsiteY1"/>
                </a:cxn>
                <a:cxn ang="0">
                  <a:pos x="connsiteX2" y="connsiteY2"/>
                </a:cxn>
                <a:cxn ang="0">
                  <a:pos x="connsiteX3" y="connsiteY3"/>
                </a:cxn>
              </a:cxnLst>
              <a:rect l="l" t="t" r="r" b="b"/>
              <a:pathLst>
                <a:path w="27489" h="27489">
                  <a:moveTo>
                    <a:pt x="0" y="0"/>
                  </a:moveTo>
                  <a:lnTo>
                    <a:pt x="27490" y="0"/>
                  </a:lnTo>
                  <a:lnTo>
                    <a:pt x="27490" y="27490"/>
                  </a:lnTo>
                  <a:lnTo>
                    <a:pt x="0" y="27490"/>
                  </a:lnTo>
                  <a:close/>
                </a:path>
              </a:pathLst>
            </a:custGeom>
            <a:grpFill/>
            <a:ln w="1707" cap="flat">
              <a:noFill/>
              <a:prstDash val="solid"/>
              <a:miter/>
            </a:ln>
          </p:spPr>
          <p:txBody>
            <a:bodyPr rtlCol="0" anchor="ctr"/>
            <a:lstStyle/>
            <a:p>
              <a:endParaRPr lang="zh-CN" altLang="en-US"/>
            </a:p>
          </p:txBody>
        </p:sp>
      </p:grpSp>
      <p:grpSp>
        <p:nvGrpSpPr>
          <p:cNvPr id="149" name="图形 54">
            <a:extLst>
              <a:ext uri="{FF2B5EF4-FFF2-40B4-BE49-F238E27FC236}">
                <a16:creationId xmlns:a16="http://schemas.microsoft.com/office/drawing/2014/main" id="{91B65CA4-E537-D465-A0B8-0C9DAB1EF9D7}"/>
              </a:ext>
            </a:extLst>
          </p:cNvPr>
          <p:cNvGrpSpPr/>
          <p:nvPr/>
        </p:nvGrpSpPr>
        <p:grpSpPr>
          <a:xfrm>
            <a:off x="8350800" y="4953112"/>
            <a:ext cx="313934" cy="313934"/>
            <a:chOff x="2177378" y="5050017"/>
            <a:chExt cx="1027056" cy="1027057"/>
          </a:xfrm>
          <a:solidFill>
            <a:schemeClr val="bg1"/>
          </a:solidFill>
        </p:grpSpPr>
        <p:sp>
          <p:nvSpPr>
            <p:cNvPr id="150" name="任意多边形: 形状 149">
              <a:extLst>
                <a:ext uri="{FF2B5EF4-FFF2-40B4-BE49-F238E27FC236}">
                  <a16:creationId xmlns:a16="http://schemas.microsoft.com/office/drawing/2014/main" id="{A68F07CC-87FE-7F0F-8E08-E03F4C1B399F}"/>
                </a:ext>
              </a:extLst>
            </p:cNvPr>
            <p:cNvSpPr/>
            <p:nvPr/>
          </p:nvSpPr>
          <p:spPr>
            <a:xfrm>
              <a:off x="2193425" y="5066064"/>
              <a:ext cx="994960" cy="994961"/>
            </a:xfrm>
            <a:custGeom>
              <a:avLst/>
              <a:gdLst>
                <a:gd name="connsiteX0" fmla="*/ 994961 w 994960"/>
                <a:gd name="connsiteY0" fmla="*/ 0 h 994961"/>
                <a:gd name="connsiteX1" fmla="*/ 160478 w 994960"/>
                <a:gd name="connsiteY1" fmla="*/ 0 h 994961"/>
                <a:gd name="connsiteX2" fmla="*/ 160478 w 994960"/>
                <a:gd name="connsiteY2" fmla="*/ 192573 h 994961"/>
                <a:gd name="connsiteX3" fmla="*/ 80239 w 994960"/>
                <a:gd name="connsiteY3" fmla="*/ 192573 h 994961"/>
                <a:gd name="connsiteX4" fmla="*/ 0 w 994960"/>
                <a:gd name="connsiteY4" fmla="*/ 272812 h 994961"/>
                <a:gd name="connsiteX5" fmla="*/ 0 w 994960"/>
                <a:gd name="connsiteY5" fmla="*/ 914723 h 994961"/>
                <a:gd name="connsiteX6" fmla="*/ 80239 w 994960"/>
                <a:gd name="connsiteY6" fmla="*/ 994962 h 994961"/>
                <a:gd name="connsiteX7" fmla="*/ 497480 w 994960"/>
                <a:gd name="connsiteY7" fmla="*/ 994962 h 994961"/>
                <a:gd name="connsiteX8" fmla="*/ 577719 w 994960"/>
                <a:gd name="connsiteY8" fmla="*/ 914723 h 994961"/>
                <a:gd name="connsiteX9" fmla="*/ 577719 w 994960"/>
                <a:gd name="connsiteY9" fmla="*/ 537600 h 994961"/>
                <a:gd name="connsiteX10" fmla="*/ 513528 w 994960"/>
                <a:gd name="connsiteY10" fmla="*/ 489457 h 994961"/>
                <a:gd name="connsiteX11" fmla="*/ 513528 w 994960"/>
                <a:gd name="connsiteY11" fmla="*/ 417242 h 994961"/>
                <a:gd name="connsiteX12" fmla="*/ 685159 w 994960"/>
                <a:gd name="connsiteY12" fmla="*/ 417242 h 994961"/>
                <a:gd name="connsiteX13" fmla="*/ 609815 w 994960"/>
                <a:gd name="connsiteY13" fmla="*/ 561672 h 994961"/>
                <a:gd name="connsiteX14" fmla="*/ 648008 w 994960"/>
                <a:gd name="connsiteY14" fmla="*/ 670989 h 994961"/>
                <a:gd name="connsiteX15" fmla="*/ 609815 w 994960"/>
                <a:gd name="connsiteY15" fmla="*/ 722149 h 994961"/>
                <a:gd name="connsiteX16" fmla="*/ 609815 w 994960"/>
                <a:gd name="connsiteY16" fmla="*/ 914723 h 994961"/>
                <a:gd name="connsiteX17" fmla="*/ 786340 w 994960"/>
                <a:gd name="connsiteY17" fmla="*/ 994962 h 994961"/>
                <a:gd name="connsiteX18" fmla="*/ 962865 w 994960"/>
                <a:gd name="connsiteY18" fmla="*/ 914723 h 994961"/>
                <a:gd name="connsiteX19" fmla="*/ 962865 w 994960"/>
                <a:gd name="connsiteY19" fmla="*/ 722149 h 994961"/>
                <a:gd name="connsiteX20" fmla="*/ 924671 w 994960"/>
                <a:gd name="connsiteY20" fmla="*/ 670989 h 994961"/>
                <a:gd name="connsiteX21" fmla="*/ 962865 w 994960"/>
                <a:gd name="connsiteY21" fmla="*/ 561672 h 994961"/>
                <a:gd name="connsiteX22" fmla="*/ 887521 w 994960"/>
                <a:gd name="connsiteY22" fmla="*/ 417242 h 994961"/>
                <a:gd name="connsiteX23" fmla="*/ 994961 w 994960"/>
                <a:gd name="connsiteY23" fmla="*/ 417242 h 994961"/>
                <a:gd name="connsiteX24" fmla="*/ 467054 w 994960"/>
                <a:gd name="connsiteY24" fmla="*/ 32096 h 994961"/>
                <a:gd name="connsiteX25" fmla="*/ 369098 w 994960"/>
                <a:gd name="connsiteY25" fmla="*/ 208621 h 994961"/>
                <a:gd name="connsiteX26" fmla="*/ 402108 w 994960"/>
                <a:gd name="connsiteY26" fmla="*/ 320955 h 994961"/>
                <a:gd name="connsiteX27" fmla="*/ 192573 w 994960"/>
                <a:gd name="connsiteY27" fmla="*/ 320955 h 994961"/>
                <a:gd name="connsiteX28" fmla="*/ 192573 w 994960"/>
                <a:gd name="connsiteY28" fmla="*/ 32096 h 994961"/>
                <a:gd name="connsiteX29" fmla="*/ 80239 w 994960"/>
                <a:gd name="connsiteY29" fmla="*/ 224669 h 994961"/>
                <a:gd name="connsiteX30" fmla="*/ 160478 w 994960"/>
                <a:gd name="connsiteY30" fmla="*/ 224669 h 994961"/>
                <a:gd name="connsiteX31" fmla="*/ 160478 w 994960"/>
                <a:gd name="connsiteY31" fmla="*/ 320955 h 994961"/>
                <a:gd name="connsiteX32" fmla="*/ 80239 w 994960"/>
                <a:gd name="connsiteY32" fmla="*/ 320955 h 994961"/>
                <a:gd name="connsiteX33" fmla="*/ 32096 w 994960"/>
                <a:gd name="connsiteY33" fmla="*/ 272812 h 994961"/>
                <a:gd name="connsiteX34" fmla="*/ 80239 w 994960"/>
                <a:gd name="connsiteY34" fmla="*/ 224669 h 994961"/>
                <a:gd name="connsiteX35" fmla="*/ 32096 w 994960"/>
                <a:gd name="connsiteY35" fmla="*/ 914723 h 994961"/>
                <a:gd name="connsiteX36" fmla="*/ 32096 w 994960"/>
                <a:gd name="connsiteY36" fmla="*/ 336971 h 994961"/>
                <a:gd name="connsiteX37" fmla="*/ 80239 w 994960"/>
                <a:gd name="connsiteY37" fmla="*/ 353051 h 994961"/>
                <a:gd name="connsiteX38" fmla="*/ 96287 w 994960"/>
                <a:gd name="connsiteY38" fmla="*/ 353051 h 994961"/>
                <a:gd name="connsiteX39" fmla="*/ 96287 w 994960"/>
                <a:gd name="connsiteY39" fmla="*/ 962866 h 994961"/>
                <a:gd name="connsiteX40" fmla="*/ 80239 w 994960"/>
                <a:gd name="connsiteY40" fmla="*/ 962866 h 994961"/>
                <a:gd name="connsiteX41" fmla="*/ 32096 w 994960"/>
                <a:gd name="connsiteY41" fmla="*/ 914723 h 994961"/>
                <a:gd name="connsiteX42" fmla="*/ 545624 w 994960"/>
                <a:gd name="connsiteY42" fmla="*/ 553648 h 994961"/>
                <a:gd name="connsiteX43" fmla="*/ 545624 w 994960"/>
                <a:gd name="connsiteY43" fmla="*/ 914723 h 994961"/>
                <a:gd name="connsiteX44" fmla="*/ 497480 w 994960"/>
                <a:gd name="connsiteY44" fmla="*/ 962866 h 994961"/>
                <a:gd name="connsiteX45" fmla="*/ 128382 w 994960"/>
                <a:gd name="connsiteY45" fmla="*/ 962866 h 994961"/>
                <a:gd name="connsiteX46" fmla="*/ 128382 w 994960"/>
                <a:gd name="connsiteY46" fmla="*/ 353051 h 994961"/>
                <a:gd name="connsiteX47" fmla="*/ 433289 w 994960"/>
                <a:gd name="connsiteY47" fmla="*/ 353051 h 994961"/>
                <a:gd name="connsiteX48" fmla="*/ 481433 w 994960"/>
                <a:gd name="connsiteY48" fmla="*/ 401194 h 994961"/>
                <a:gd name="connsiteX49" fmla="*/ 481433 w 994960"/>
                <a:gd name="connsiteY49" fmla="*/ 505505 h 994961"/>
                <a:gd name="connsiteX50" fmla="*/ 511907 w 994960"/>
                <a:gd name="connsiteY50" fmla="*/ 385146 h 994961"/>
                <a:gd name="connsiteX51" fmla="*/ 442517 w 994960"/>
                <a:gd name="connsiteY51" fmla="*/ 321886 h 994961"/>
                <a:gd name="connsiteX52" fmla="*/ 401194 w 994960"/>
                <a:gd name="connsiteY52" fmla="*/ 208621 h 994961"/>
                <a:gd name="connsiteX53" fmla="*/ 577719 w 994960"/>
                <a:gd name="connsiteY53" fmla="*/ 32096 h 994961"/>
                <a:gd name="connsiteX54" fmla="*/ 754244 w 994960"/>
                <a:gd name="connsiteY54" fmla="*/ 208621 h 994961"/>
                <a:gd name="connsiteX55" fmla="*/ 577719 w 994960"/>
                <a:gd name="connsiteY55" fmla="*/ 385146 h 994961"/>
                <a:gd name="connsiteX56" fmla="*/ 641910 w 994960"/>
                <a:gd name="connsiteY56" fmla="*/ 769619 h 994961"/>
                <a:gd name="connsiteX57" fmla="*/ 674006 w 994960"/>
                <a:gd name="connsiteY57" fmla="*/ 784752 h 994961"/>
                <a:gd name="connsiteX58" fmla="*/ 674006 w 994960"/>
                <a:gd name="connsiteY58" fmla="*/ 814841 h 994961"/>
                <a:gd name="connsiteX59" fmla="*/ 641910 w 994960"/>
                <a:gd name="connsiteY59" fmla="*/ 786341 h 994961"/>
                <a:gd name="connsiteX60" fmla="*/ 770292 w 994960"/>
                <a:gd name="connsiteY60" fmla="*/ 898354 h 994961"/>
                <a:gd name="connsiteX61" fmla="*/ 706101 w 994960"/>
                <a:gd name="connsiteY61" fmla="*/ 889624 h 994961"/>
                <a:gd name="connsiteX62" fmla="*/ 706101 w 994960"/>
                <a:gd name="connsiteY62" fmla="*/ 858138 h 994961"/>
                <a:gd name="connsiteX63" fmla="*/ 770292 w 994960"/>
                <a:gd name="connsiteY63" fmla="*/ 866258 h 994961"/>
                <a:gd name="connsiteX64" fmla="*/ 770292 w 994960"/>
                <a:gd name="connsiteY64" fmla="*/ 930449 h 994961"/>
                <a:gd name="connsiteX65" fmla="*/ 770292 w 994960"/>
                <a:gd name="connsiteY65" fmla="*/ 962545 h 994961"/>
                <a:gd name="connsiteX66" fmla="*/ 706101 w 994960"/>
                <a:gd name="connsiteY66" fmla="*/ 953815 h 994961"/>
                <a:gd name="connsiteX67" fmla="*/ 706101 w 994960"/>
                <a:gd name="connsiteY67" fmla="*/ 922329 h 994961"/>
                <a:gd name="connsiteX68" fmla="*/ 770292 w 994960"/>
                <a:gd name="connsiteY68" fmla="*/ 930449 h 994961"/>
                <a:gd name="connsiteX69" fmla="*/ 802388 w 994960"/>
                <a:gd name="connsiteY69" fmla="*/ 930449 h 994961"/>
                <a:gd name="connsiteX70" fmla="*/ 866579 w 994960"/>
                <a:gd name="connsiteY70" fmla="*/ 922329 h 994961"/>
                <a:gd name="connsiteX71" fmla="*/ 866579 w 994960"/>
                <a:gd name="connsiteY71" fmla="*/ 953815 h 994961"/>
                <a:gd name="connsiteX72" fmla="*/ 802388 w 994960"/>
                <a:gd name="connsiteY72" fmla="*/ 962545 h 994961"/>
                <a:gd name="connsiteX73" fmla="*/ 802388 w 994960"/>
                <a:gd name="connsiteY73" fmla="*/ 898354 h 994961"/>
                <a:gd name="connsiteX74" fmla="*/ 802388 w 994960"/>
                <a:gd name="connsiteY74" fmla="*/ 866258 h 994961"/>
                <a:gd name="connsiteX75" fmla="*/ 866579 w 994960"/>
                <a:gd name="connsiteY75" fmla="*/ 858138 h 994961"/>
                <a:gd name="connsiteX76" fmla="*/ 866579 w 994960"/>
                <a:gd name="connsiteY76" fmla="*/ 889624 h 994961"/>
                <a:gd name="connsiteX77" fmla="*/ 802388 w 994960"/>
                <a:gd name="connsiteY77" fmla="*/ 898354 h 994961"/>
                <a:gd name="connsiteX78" fmla="*/ 802388 w 994960"/>
                <a:gd name="connsiteY78" fmla="*/ 834163 h 994961"/>
                <a:gd name="connsiteX79" fmla="*/ 802388 w 994960"/>
                <a:gd name="connsiteY79" fmla="*/ 802067 h 994961"/>
                <a:gd name="connsiteX80" fmla="*/ 866579 w 994960"/>
                <a:gd name="connsiteY80" fmla="*/ 793947 h 994961"/>
                <a:gd name="connsiteX81" fmla="*/ 866579 w 994960"/>
                <a:gd name="connsiteY81" fmla="*/ 825433 h 994961"/>
                <a:gd name="connsiteX82" fmla="*/ 802388 w 994960"/>
                <a:gd name="connsiteY82" fmla="*/ 834163 h 994961"/>
                <a:gd name="connsiteX83" fmla="*/ 770292 w 994960"/>
                <a:gd name="connsiteY83" fmla="*/ 834163 h 994961"/>
                <a:gd name="connsiteX84" fmla="*/ 706101 w 994960"/>
                <a:gd name="connsiteY84" fmla="*/ 825433 h 994961"/>
                <a:gd name="connsiteX85" fmla="*/ 706101 w 994960"/>
                <a:gd name="connsiteY85" fmla="*/ 793947 h 994961"/>
                <a:gd name="connsiteX86" fmla="*/ 770292 w 994960"/>
                <a:gd name="connsiteY86" fmla="*/ 802067 h 994961"/>
                <a:gd name="connsiteX87" fmla="*/ 641910 w 994960"/>
                <a:gd name="connsiteY87" fmla="*/ 833810 h 994961"/>
                <a:gd name="connsiteX88" fmla="*/ 674006 w 994960"/>
                <a:gd name="connsiteY88" fmla="*/ 848943 h 994961"/>
                <a:gd name="connsiteX89" fmla="*/ 674006 w 994960"/>
                <a:gd name="connsiteY89" fmla="*/ 879032 h 994961"/>
                <a:gd name="connsiteX90" fmla="*/ 641910 w 994960"/>
                <a:gd name="connsiteY90" fmla="*/ 850532 h 994961"/>
                <a:gd name="connsiteX91" fmla="*/ 641910 w 994960"/>
                <a:gd name="connsiteY91" fmla="*/ 914723 h 994961"/>
                <a:gd name="connsiteX92" fmla="*/ 641910 w 994960"/>
                <a:gd name="connsiteY92" fmla="*/ 898001 h 994961"/>
                <a:gd name="connsiteX93" fmla="*/ 674006 w 994960"/>
                <a:gd name="connsiteY93" fmla="*/ 913134 h 994961"/>
                <a:gd name="connsiteX94" fmla="*/ 674006 w 994960"/>
                <a:gd name="connsiteY94" fmla="*/ 943224 h 994961"/>
                <a:gd name="connsiteX95" fmla="*/ 641910 w 994960"/>
                <a:gd name="connsiteY95" fmla="*/ 914723 h 994961"/>
                <a:gd name="connsiteX96" fmla="*/ 898674 w 994960"/>
                <a:gd name="connsiteY96" fmla="*/ 943224 h 994961"/>
                <a:gd name="connsiteX97" fmla="*/ 898674 w 994960"/>
                <a:gd name="connsiteY97" fmla="*/ 913134 h 994961"/>
                <a:gd name="connsiteX98" fmla="*/ 930770 w 994960"/>
                <a:gd name="connsiteY98" fmla="*/ 898001 h 994961"/>
                <a:gd name="connsiteX99" fmla="*/ 930770 w 994960"/>
                <a:gd name="connsiteY99" fmla="*/ 914723 h 994961"/>
                <a:gd name="connsiteX100" fmla="*/ 898674 w 994960"/>
                <a:gd name="connsiteY100" fmla="*/ 943224 h 994961"/>
                <a:gd name="connsiteX101" fmla="*/ 898674 w 994960"/>
                <a:gd name="connsiteY101" fmla="*/ 879032 h 994961"/>
                <a:gd name="connsiteX102" fmla="*/ 898674 w 994960"/>
                <a:gd name="connsiteY102" fmla="*/ 848943 h 994961"/>
                <a:gd name="connsiteX103" fmla="*/ 930770 w 994960"/>
                <a:gd name="connsiteY103" fmla="*/ 833810 h 994961"/>
                <a:gd name="connsiteX104" fmla="*/ 930770 w 994960"/>
                <a:gd name="connsiteY104" fmla="*/ 850532 h 994961"/>
                <a:gd name="connsiteX105" fmla="*/ 898674 w 994960"/>
                <a:gd name="connsiteY105" fmla="*/ 879032 h 994961"/>
                <a:gd name="connsiteX106" fmla="*/ 898674 w 994960"/>
                <a:gd name="connsiteY106" fmla="*/ 814841 h 994961"/>
                <a:gd name="connsiteX107" fmla="*/ 898674 w 994960"/>
                <a:gd name="connsiteY107" fmla="*/ 784752 h 994961"/>
                <a:gd name="connsiteX108" fmla="*/ 930770 w 994960"/>
                <a:gd name="connsiteY108" fmla="*/ 769619 h 994961"/>
                <a:gd name="connsiteX109" fmla="*/ 930770 w 994960"/>
                <a:gd name="connsiteY109" fmla="*/ 786341 h 994961"/>
                <a:gd name="connsiteX110" fmla="*/ 898674 w 994960"/>
                <a:gd name="connsiteY110" fmla="*/ 814841 h 994961"/>
                <a:gd name="connsiteX111" fmla="*/ 930770 w 994960"/>
                <a:gd name="connsiteY111" fmla="*/ 722149 h 994961"/>
                <a:gd name="connsiteX112" fmla="*/ 786340 w 994960"/>
                <a:gd name="connsiteY112" fmla="*/ 770293 h 994961"/>
                <a:gd name="connsiteX113" fmla="*/ 641910 w 994960"/>
                <a:gd name="connsiteY113" fmla="*/ 722149 h 994961"/>
                <a:gd name="connsiteX114" fmla="*/ 671053 w 994960"/>
                <a:gd name="connsiteY114" fmla="*/ 695061 h 994961"/>
                <a:gd name="connsiteX115" fmla="*/ 786340 w 994960"/>
                <a:gd name="connsiteY115" fmla="*/ 738197 h 994961"/>
                <a:gd name="connsiteX116" fmla="*/ 901627 w 994960"/>
                <a:gd name="connsiteY116" fmla="*/ 695061 h 994961"/>
                <a:gd name="connsiteX117" fmla="*/ 930770 w 994960"/>
                <a:gd name="connsiteY117" fmla="*/ 722149 h 994961"/>
                <a:gd name="connsiteX118" fmla="*/ 930770 w 994960"/>
                <a:gd name="connsiteY118" fmla="*/ 561672 h 994961"/>
                <a:gd name="connsiteX119" fmla="*/ 786340 w 994960"/>
                <a:gd name="connsiteY119" fmla="*/ 706102 h 994961"/>
                <a:gd name="connsiteX120" fmla="*/ 641910 w 994960"/>
                <a:gd name="connsiteY120" fmla="*/ 561672 h 994961"/>
                <a:gd name="connsiteX121" fmla="*/ 786340 w 994960"/>
                <a:gd name="connsiteY121" fmla="*/ 417242 h 994961"/>
                <a:gd name="connsiteX122" fmla="*/ 930770 w 994960"/>
                <a:gd name="connsiteY122" fmla="*/ 561672 h 994961"/>
                <a:gd name="connsiteX123" fmla="*/ 962865 w 994960"/>
                <a:gd name="connsiteY123" fmla="*/ 385146 h 994961"/>
                <a:gd name="connsiteX124" fmla="*/ 688384 w 994960"/>
                <a:gd name="connsiteY124" fmla="*/ 385146 h 994961"/>
                <a:gd name="connsiteX125" fmla="*/ 786340 w 994960"/>
                <a:gd name="connsiteY125" fmla="*/ 208621 h 994961"/>
                <a:gd name="connsiteX126" fmla="*/ 688384 w 994960"/>
                <a:gd name="connsiteY126" fmla="*/ 32096 h 994961"/>
                <a:gd name="connsiteX127" fmla="*/ 962865 w 994960"/>
                <a:gd name="connsiteY127" fmla="*/ 32096 h 9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994960" h="994961">
                  <a:moveTo>
                    <a:pt x="994961" y="0"/>
                  </a:moveTo>
                  <a:lnTo>
                    <a:pt x="160478" y="0"/>
                  </a:lnTo>
                  <a:lnTo>
                    <a:pt x="160478" y="192573"/>
                  </a:lnTo>
                  <a:lnTo>
                    <a:pt x="80239" y="192573"/>
                  </a:lnTo>
                  <a:cubicBezTo>
                    <a:pt x="35995" y="192573"/>
                    <a:pt x="0" y="228568"/>
                    <a:pt x="0" y="272812"/>
                  </a:cubicBezTo>
                  <a:lnTo>
                    <a:pt x="0" y="914723"/>
                  </a:lnTo>
                  <a:cubicBezTo>
                    <a:pt x="0" y="958966"/>
                    <a:pt x="35995" y="994962"/>
                    <a:pt x="80239" y="994962"/>
                  </a:cubicBezTo>
                  <a:lnTo>
                    <a:pt x="497480" y="994962"/>
                  </a:lnTo>
                  <a:cubicBezTo>
                    <a:pt x="541724" y="994962"/>
                    <a:pt x="577719" y="958966"/>
                    <a:pt x="577719" y="914723"/>
                  </a:cubicBezTo>
                  <a:lnTo>
                    <a:pt x="577719" y="537600"/>
                  </a:lnTo>
                  <a:lnTo>
                    <a:pt x="513528" y="489457"/>
                  </a:lnTo>
                  <a:lnTo>
                    <a:pt x="513528" y="417242"/>
                  </a:lnTo>
                  <a:lnTo>
                    <a:pt x="685159" y="417242"/>
                  </a:lnTo>
                  <a:cubicBezTo>
                    <a:pt x="639679" y="449209"/>
                    <a:pt x="609815" y="501974"/>
                    <a:pt x="609815" y="561672"/>
                  </a:cubicBezTo>
                  <a:cubicBezTo>
                    <a:pt x="609815" y="602963"/>
                    <a:pt x="624161" y="640884"/>
                    <a:pt x="648008" y="670989"/>
                  </a:cubicBezTo>
                  <a:cubicBezTo>
                    <a:pt x="623327" y="684870"/>
                    <a:pt x="609815" y="702555"/>
                    <a:pt x="609815" y="722149"/>
                  </a:cubicBezTo>
                  <a:lnTo>
                    <a:pt x="609815" y="914723"/>
                  </a:lnTo>
                  <a:cubicBezTo>
                    <a:pt x="609815" y="966846"/>
                    <a:pt x="700757" y="994962"/>
                    <a:pt x="786340" y="994962"/>
                  </a:cubicBezTo>
                  <a:cubicBezTo>
                    <a:pt x="871922" y="994962"/>
                    <a:pt x="962865" y="966846"/>
                    <a:pt x="962865" y="914723"/>
                  </a:cubicBezTo>
                  <a:lnTo>
                    <a:pt x="962865" y="722149"/>
                  </a:lnTo>
                  <a:cubicBezTo>
                    <a:pt x="962865" y="702555"/>
                    <a:pt x="949353" y="684870"/>
                    <a:pt x="924671" y="670989"/>
                  </a:cubicBezTo>
                  <a:cubicBezTo>
                    <a:pt x="948518" y="640884"/>
                    <a:pt x="962865" y="602963"/>
                    <a:pt x="962865" y="561672"/>
                  </a:cubicBezTo>
                  <a:cubicBezTo>
                    <a:pt x="962865" y="501974"/>
                    <a:pt x="933000" y="449209"/>
                    <a:pt x="887521" y="417242"/>
                  </a:cubicBezTo>
                  <a:lnTo>
                    <a:pt x="994961" y="417242"/>
                  </a:lnTo>
                  <a:close/>
                  <a:moveTo>
                    <a:pt x="467054" y="32096"/>
                  </a:moveTo>
                  <a:cubicBezTo>
                    <a:pt x="408319" y="69054"/>
                    <a:pt x="369098" y="134272"/>
                    <a:pt x="369098" y="208621"/>
                  </a:cubicBezTo>
                  <a:cubicBezTo>
                    <a:pt x="369098" y="248740"/>
                    <a:pt x="380749" y="287592"/>
                    <a:pt x="402108" y="320955"/>
                  </a:cubicBezTo>
                  <a:lnTo>
                    <a:pt x="192573" y="320955"/>
                  </a:lnTo>
                  <a:lnTo>
                    <a:pt x="192573" y="32096"/>
                  </a:lnTo>
                  <a:close/>
                  <a:moveTo>
                    <a:pt x="80239" y="224669"/>
                  </a:moveTo>
                  <a:lnTo>
                    <a:pt x="160478" y="224669"/>
                  </a:lnTo>
                  <a:lnTo>
                    <a:pt x="160478" y="320955"/>
                  </a:lnTo>
                  <a:lnTo>
                    <a:pt x="80239" y="320955"/>
                  </a:lnTo>
                  <a:cubicBezTo>
                    <a:pt x="53696" y="320955"/>
                    <a:pt x="32096" y="299355"/>
                    <a:pt x="32096" y="272812"/>
                  </a:cubicBezTo>
                  <a:cubicBezTo>
                    <a:pt x="32096" y="246269"/>
                    <a:pt x="53696" y="224669"/>
                    <a:pt x="80239" y="224669"/>
                  </a:cubicBezTo>
                  <a:close/>
                  <a:moveTo>
                    <a:pt x="32096" y="914723"/>
                  </a:moveTo>
                  <a:lnTo>
                    <a:pt x="32096" y="336971"/>
                  </a:lnTo>
                  <a:cubicBezTo>
                    <a:pt x="45511" y="347065"/>
                    <a:pt x="62185" y="353051"/>
                    <a:pt x="80239" y="353051"/>
                  </a:cubicBezTo>
                  <a:lnTo>
                    <a:pt x="96287" y="353051"/>
                  </a:lnTo>
                  <a:lnTo>
                    <a:pt x="96287" y="962866"/>
                  </a:lnTo>
                  <a:lnTo>
                    <a:pt x="80239" y="962866"/>
                  </a:lnTo>
                  <a:cubicBezTo>
                    <a:pt x="53696" y="962866"/>
                    <a:pt x="32096" y="941266"/>
                    <a:pt x="32096" y="914723"/>
                  </a:cubicBezTo>
                  <a:close/>
                  <a:moveTo>
                    <a:pt x="545624" y="553648"/>
                  </a:moveTo>
                  <a:lnTo>
                    <a:pt x="545624" y="914723"/>
                  </a:lnTo>
                  <a:cubicBezTo>
                    <a:pt x="545624" y="941266"/>
                    <a:pt x="524023" y="962866"/>
                    <a:pt x="497480" y="962866"/>
                  </a:cubicBezTo>
                  <a:lnTo>
                    <a:pt x="128382" y="962866"/>
                  </a:lnTo>
                  <a:lnTo>
                    <a:pt x="128382" y="353051"/>
                  </a:lnTo>
                  <a:lnTo>
                    <a:pt x="433289" y="353051"/>
                  </a:lnTo>
                  <a:cubicBezTo>
                    <a:pt x="459832" y="353051"/>
                    <a:pt x="481433" y="374651"/>
                    <a:pt x="481433" y="401194"/>
                  </a:cubicBezTo>
                  <a:lnTo>
                    <a:pt x="481433" y="505505"/>
                  </a:lnTo>
                  <a:close/>
                  <a:moveTo>
                    <a:pt x="511907" y="385146"/>
                  </a:moveTo>
                  <a:cubicBezTo>
                    <a:pt x="505055" y="351558"/>
                    <a:pt x="477035" y="325914"/>
                    <a:pt x="442517" y="321886"/>
                  </a:cubicBezTo>
                  <a:cubicBezTo>
                    <a:pt x="415926" y="290144"/>
                    <a:pt x="401194" y="250185"/>
                    <a:pt x="401194" y="208621"/>
                  </a:cubicBezTo>
                  <a:cubicBezTo>
                    <a:pt x="401194" y="111291"/>
                    <a:pt x="480389" y="32096"/>
                    <a:pt x="577719" y="32096"/>
                  </a:cubicBezTo>
                  <a:cubicBezTo>
                    <a:pt x="675049" y="32096"/>
                    <a:pt x="754244" y="111291"/>
                    <a:pt x="754244" y="208621"/>
                  </a:cubicBezTo>
                  <a:cubicBezTo>
                    <a:pt x="754244" y="305951"/>
                    <a:pt x="675049" y="385146"/>
                    <a:pt x="577719" y="385146"/>
                  </a:cubicBezTo>
                  <a:close/>
                  <a:moveTo>
                    <a:pt x="641910" y="769619"/>
                  </a:moveTo>
                  <a:cubicBezTo>
                    <a:pt x="651121" y="775428"/>
                    <a:pt x="662018" y="780451"/>
                    <a:pt x="674006" y="784752"/>
                  </a:cubicBezTo>
                  <a:lnTo>
                    <a:pt x="674006" y="814841"/>
                  </a:lnTo>
                  <a:cubicBezTo>
                    <a:pt x="653400" y="805807"/>
                    <a:pt x="641910" y="795183"/>
                    <a:pt x="641910" y="786341"/>
                  </a:cubicBezTo>
                  <a:close/>
                  <a:moveTo>
                    <a:pt x="770292" y="898354"/>
                  </a:moveTo>
                  <a:cubicBezTo>
                    <a:pt x="745835" y="897359"/>
                    <a:pt x="724315" y="894133"/>
                    <a:pt x="706101" y="889624"/>
                  </a:cubicBezTo>
                  <a:lnTo>
                    <a:pt x="706101" y="858138"/>
                  </a:lnTo>
                  <a:cubicBezTo>
                    <a:pt x="726385" y="862616"/>
                    <a:pt x="748307" y="865360"/>
                    <a:pt x="770292" y="866258"/>
                  </a:cubicBezTo>
                  <a:close/>
                  <a:moveTo>
                    <a:pt x="770292" y="930449"/>
                  </a:moveTo>
                  <a:lnTo>
                    <a:pt x="770292" y="962545"/>
                  </a:lnTo>
                  <a:cubicBezTo>
                    <a:pt x="745835" y="961550"/>
                    <a:pt x="724315" y="958324"/>
                    <a:pt x="706101" y="953815"/>
                  </a:cubicBezTo>
                  <a:lnTo>
                    <a:pt x="706101" y="922329"/>
                  </a:lnTo>
                  <a:cubicBezTo>
                    <a:pt x="726385" y="926807"/>
                    <a:pt x="748307" y="929551"/>
                    <a:pt x="770292" y="930449"/>
                  </a:cubicBezTo>
                  <a:close/>
                  <a:moveTo>
                    <a:pt x="802388" y="930449"/>
                  </a:moveTo>
                  <a:cubicBezTo>
                    <a:pt x="824373" y="929551"/>
                    <a:pt x="846294" y="926807"/>
                    <a:pt x="866579" y="922329"/>
                  </a:cubicBezTo>
                  <a:lnTo>
                    <a:pt x="866579" y="953815"/>
                  </a:lnTo>
                  <a:cubicBezTo>
                    <a:pt x="848364" y="958308"/>
                    <a:pt x="826844" y="961550"/>
                    <a:pt x="802388" y="962545"/>
                  </a:cubicBezTo>
                  <a:close/>
                  <a:moveTo>
                    <a:pt x="802388" y="898354"/>
                  </a:moveTo>
                  <a:lnTo>
                    <a:pt x="802388" y="866258"/>
                  </a:lnTo>
                  <a:cubicBezTo>
                    <a:pt x="824373" y="865360"/>
                    <a:pt x="846294" y="862616"/>
                    <a:pt x="866579" y="858138"/>
                  </a:cubicBezTo>
                  <a:lnTo>
                    <a:pt x="866579" y="889624"/>
                  </a:lnTo>
                  <a:cubicBezTo>
                    <a:pt x="848364" y="894117"/>
                    <a:pt x="826844" y="897359"/>
                    <a:pt x="802388" y="898354"/>
                  </a:cubicBezTo>
                  <a:close/>
                  <a:moveTo>
                    <a:pt x="802388" y="834163"/>
                  </a:moveTo>
                  <a:lnTo>
                    <a:pt x="802388" y="802067"/>
                  </a:lnTo>
                  <a:cubicBezTo>
                    <a:pt x="824373" y="801169"/>
                    <a:pt x="846294" y="798424"/>
                    <a:pt x="866579" y="793947"/>
                  </a:cubicBezTo>
                  <a:lnTo>
                    <a:pt x="866579" y="825433"/>
                  </a:lnTo>
                  <a:cubicBezTo>
                    <a:pt x="848364" y="829926"/>
                    <a:pt x="826844" y="833168"/>
                    <a:pt x="802388" y="834163"/>
                  </a:cubicBezTo>
                  <a:close/>
                  <a:moveTo>
                    <a:pt x="770292" y="834163"/>
                  </a:moveTo>
                  <a:cubicBezTo>
                    <a:pt x="745835" y="833168"/>
                    <a:pt x="724315" y="829942"/>
                    <a:pt x="706101" y="825433"/>
                  </a:cubicBezTo>
                  <a:lnTo>
                    <a:pt x="706101" y="793947"/>
                  </a:lnTo>
                  <a:cubicBezTo>
                    <a:pt x="726385" y="798424"/>
                    <a:pt x="748307" y="801169"/>
                    <a:pt x="770292" y="802067"/>
                  </a:cubicBezTo>
                  <a:close/>
                  <a:moveTo>
                    <a:pt x="641910" y="833810"/>
                  </a:moveTo>
                  <a:cubicBezTo>
                    <a:pt x="651121" y="839619"/>
                    <a:pt x="662018" y="844642"/>
                    <a:pt x="674006" y="848943"/>
                  </a:cubicBezTo>
                  <a:lnTo>
                    <a:pt x="674006" y="879032"/>
                  </a:lnTo>
                  <a:cubicBezTo>
                    <a:pt x="653400" y="869998"/>
                    <a:pt x="641910" y="859374"/>
                    <a:pt x="641910" y="850532"/>
                  </a:cubicBezTo>
                  <a:close/>
                  <a:moveTo>
                    <a:pt x="641910" y="914723"/>
                  </a:moveTo>
                  <a:lnTo>
                    <a:pt x="641910" y="898001"/>
                  </a:lnTo>
                  <a:cubicBezTo>
                    <a:pt x="651121" y="903810"/>
                    <a:pt x="662018" y="908833"/>
                    <a:pt x="674006" y="913134"/>
                  </a:cubicBezTo>
                  <a:lnTo>
                    <a:pt x="674006" y="943224"/>
                  </a:lnTo>
                  <a:cubicBezTo>
                    <a:pt x="653400" y="934189"/>
                    <a:pt x="641910" y="923565"/>
                    <a:pt x="641910" y="914723"/>
                  </a:cubicBezTo>
                  <a:close/>
                  <a:moveTo>
                    <a:pt x="898674" y="943224"/>
                  </a:moveTo>
                  <a:lnTo>
                    <a:pt x="898674" y="913134"/>
                  </a:lnTo>
                  <a:cubicBezTo>
                    <a:pt x="910662" y="908833"/>
                    <a:pt x="921558" y="903810"/>
                    <a:pt x="930770" y="898001"/>
                  </a:cubicBezTo>
                  <a:lnTo>
                    <a:pt x="930770" y="914723"/>
                  </a:lnTo>
                  <a:cubicBezTo>
                    <a:pt x="930770" y="923565"/>
                    <a:pt x="919279" y="934189"/>
                    <a:pt x="898674" y="943224"/>
                  </a:cubicBezTo>
                  <a:close/>
                  <a:moveTo>
                    <a:pt x="898674" y="879032"/>
                  </a:moveTo>
                  <a:lnTo>
                    <a:pt x="898674" y="848943"/>
                  </a:lnTo>
                  <a:cubicBezTo>
                    <a:pt x="910662" y="844642"/>
                    <a:pt x="921558" y="839619"/>
                    <a:pt x="930770" y="833810"/>
                  </a:cubicBezTo>
                  <a:lnTo>
                    <a:pt x="930770" y="850532"/>
                  </a:lnTo>
                  <a:cubicBezTo>
                    <a:pt x="930770" y="859374"/>
                    <a:pt x="919279" y="869998"/>
                    <a:pt x="898674" y="879032"/>
                  </a:cubicBezTo>
                  <a:close/>
                  <a:moveTo>
                    <a:pt x="898674" y="814841"/>
                  </a:moveTo>
                  <a:lnTo>
                    <a:pt x="898674" y="784752"/>
                  </a:lnTo>
                  <a:cubicBezTo>
                    <a:pt x="910662" y="780451"/>
                    <a:pt x="921558" y="775428"/>
                    <a:pt x="930770" y="769619"/>
                  </a:cubicBezTo>
                  <a:lnTo>
                    <a:pt x="930770" y="786341"/>
                  </a:lnTo>
                  <a:cubicBezTo>
                    <a:pt x="930770" y="795183"/>
                    <a:pt x="919279" y="805807"/>
                    <a:pt x="898674" y="814841"/>
                  </a:cubicBezTo>
                  <a:close/>
                  <a:moveTo>
                    <a:pt x="930770" y="722149"/>
                  </a:moveTo>
                  <a:cubicBezTo>
                    <a:pt x="930770" y="741792"/>
                    <a:pt x="874506" y="770293"/>
                    <a:pt x="786340" y="770293"/>
                  </a:cubicBezTo>
                  <a:cubicBezTo>
                    <a:pt x="698173" y="770293"/>
                    <a:pt x="641910" y="741792"/>
                    <a:pt x="641910" y="722149"/>
                  </a:cubicBezTo>
                  <a:cubicBezTo>
                    <a:pt x="641910" y="713724"/>
                    <a:pt x="653111" y="703518"/>
                    <a:pt x="671053" y="695061"/>
                  </a:cubicBezTo>
                  <a:cubicBezTo>
                    <a:pt x="702025" y="721861"/>
                    <a:pt x="742273" y="738197"/>
                    <a:pt x="786340" y="738197"/>
                  </a:cubicBezTo>
                  <a:cubicBezTo>
                    <a:pt x="830407" y="738197"/>
                    <a:pt x="870655" y="721861"/>
                    <a:pt x="901627" y="695061"/>
                  </a:cubicBezTo>
                  <a:cubicBezTo>
                    <a:pt x="919568" y="703518"/>
                    <a:pt x="930770" y="713724"/>
                    <a:pt x="930770" y="722149"/>
                  </a:cubicBezTo>
                  <a:close/>
                  <a:moveTo>
                    <a:pt x="930770" y="561672"/>
                  </a:moveTo>
                  <a:cubicBezTo>
                    <a:pt x="930770" y="641317"/>
                    <a:pt x="865969" y="706102"/>
                    <a:pt x="786340" y="706102"/>
                  </a:cubicBezTo>
                  <a:cubicBezTo>
                    <a:pt x="706711" y="706102"/>
                    <a:pt x="641910" y="641317"/>
                    <a:pt x="641910" y="561672"/>
                  </a:cubicBezTo>
                  <a:cubicBezTo>
                    <a:pt x="641910" y="482027"/>
                    <a:pt x="706711" y="417242"/>
                    <a:pt x="786340" y="417242"/>
                  </a:cubicBezTo>
                  <a:cubicBezTo>
                    <a:pt x="865969" y="417242"/>
                    <a:pt x="930770" y="482027"/>
                    <a:pt x="930770" y="561672"/>
                  </a:cubicBezTo>
                  <a:close/>
                  <a:moveTo>
                    <a:pt x="962865" y="385146"/>
                  </a:moveTo>
                  <a:lnTo>
                    <a:pt x="688384" y="385146"/>
                  </a:lnTo>
                  <a:cubicBezTo>
                    <a:pt x="747119" y="348188"/>
                    <a:pt x="786340" y="282970"/>
                    <a:pt x="786340" y="208621"/>
                  </a:cubicBezTo>
                  <a:cubicBezTo>
                    <a:pt x="786340" y="134272"/>
                    <a:pt x="747119" y="69054"/>
                    <a:pt x="688384" y="32096"/>
                  </a:cubicBezTo>
                  <a:lnTo>
                    <a:pt x="962865" y="32096"/>
                  </a:lnTo>
                  <a:close/>
                </a:path>
              </a:pathLst>
            </a:custGeom>
            <a:grpFill/>
            <a:ln w="159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430AFE93-2BF4-977E-6626-F06C3F7C3E12}"/>
                </a:ext>
              </a:extLst>
            </p:cNvPr>
            <p:cNvSpPr/>
            <p:nvPr/>
          </p:nvSpPr>
          <p:spPr>
            <a:xfrm>
              <a:off x="2706953" y="5130255"/>
              <a:ext cx="128382" cy="288859"/>
            </a:xfrm>
            <a:custGeom>
              <a:avLst/>
              <a:gdLst>
                <a:gd name="connsiteX0" fmla="*/ 64191 w 128382"/>
                <a:gd name="connsiteY0" fmla="*/ 64191 h 288859"/>
                <a:gd name="connsiteX1" fmla="*/ 96287 w 128382"/>
                <a:gd name="connsiteY1" fmla="*/ 96287 h 288859"/>
                <a:gd name="connsiteX2" fmla="*/ 128382 w 128382"/>
                <a:gd name="connsiteY2" fmla="*/ 96287 h 288859"/>
                <a:gd name="connsiteX3" fmla="*/ 80239 w 128382"/>
                <a:gd name="connsiteY3" fmla="*/ 34374 h 288859"/>
                <a:gd name="connsiteX4" fmla="*/ 80239 w 128382"/>
                <a:gd name="connsiteY4" fmla="*/ 0 h 288859"/>
                <a:gd name="connsiteX5" fmla="*/ 48143 w 128382"/>
                <a:gd name="connsiteY5" fmla="*/ 0 h 288859"/>
                <a:gd name="connsiteX6" fmla="*/ 48143 w 128382"/>
                <a:gd name="connsiteY6" fmla="*/ 32096 h 288859"/>
                <a:gd name="connsiteX7" fmla="*/ 0 w 128382"/>
                <a:gd name="connsiteY7" fmla="*/ 32096 h 288859"/>
                <a:gd name="connsiteX8" fmla="*/ 0 w 128382"/>
                <a:gd name="connsiteY8" fmla="*/ 96287 h 288859"/>
                <a:gd name="connsiteX9" fmla="*/ 64191 w 128382"/>
                <a:gd name="connsiteY9" fmla="*/ 160478 h 288859"/>
                <a:gd name="connsiteX10" fmla="*/ 96287 w 128382"/>
                <a:gd name="connsiteY10" fmla="*/ 192573 h 288859"/>
                <a:gd name="connsiteX11" fmla="*/ 96287 w 128382"/>
                <a:gd name="connsiteY11" fmla="*/ 224669 h 288859"/>
                <a:gd name="connsiteX12" fmla="*/ 64191 w 128382"/>
                <a:gd name="connsiteY12" fmla="*/ 224669 h 288859"/>
                <a:gd name="connsiteX13" fmla="*/ 32096 w 128382"/>
                <a:gd name="connsiteY13" fmla="*/ 192573 h 288859"/>
                <a:gd name="connsiteX14" fmla="*/ 0 w 128382"/>
                <a:gd name="connsiteY14" fmla="*/ 192573 h 288859"/>
                <a:gd name="connsiteX15" fmla="*/ 48143 w 128382"/>
                <a:gd name="connsiteY15" fmla="*/ 254485 h 288859"/>
                <a:gd name="connsiteX16" fmla="*/ 48143 w 128382"/>
                <a:gd name="connsiteY16" fmla="*/ 288860 h 288859"/>
                <a:gd name="connsiteX17" fmla="*/ 80239 w 128382"/>
                <a:gd name="connsiteY17" fmla="*/ 288860 h 288859"/>
                <a:gd name="connsiteX18" fmla="*/ 80239 w 128382"/>
                <a:gd name="connsiteY18" fmla="*/ 256764 h 288859"/>
                <a:gd name="connsiteX19" fmla="*/ 128382 w 128382"/>
                <a:gd name="connsiteY19" fmla="*/ 256764 h 288859"/>
                <a:gd name="connsiteX20" fmla="*/ 128382 w 128382"/>
                <a:gd name="connsiteY20" fmla="*/ 192573 h 288859"/>
                <a:gd name="connsiteX21" fmla="*/ 64191 w 128382"/>
                <a:gd name="connsiteY21" fmla="*/ 128382 h 288859"/>
                <a:gd name="connsiteX22" fmla="*/ 32096 w 128382"/>
                <a:gd name="connsiteY22" fmla="*/ 96287 h 288859"/>
                <a:gd name="connsiteX23" fmla="*/ 32096 w 128382"/>
                <a:gd name="connsiteY23" fmla="*/ 64191 h 28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8382" h="288859">
                  <a:moveTo>
                    <a:pt x="64191" y="64191"/>
                  </a:moveTo>
                  <a:cubicBezTo>
                    <a:pt x="81892" y="64191"/>
                    <a:pt x="96287" y="78586"/>
                    <a:pt x="96287" y="96287"/>
                  </a:cubicBezTo>
                  <a:lnTo>
                    <a:pt x="128382" y="96287"/>
                  </a:lnTo>
                  <a:cubicBezTo>
                    <a:pt x="128382" y="66454"/>
                    <a:pt x="107841" y="41548"/>
                    <a:pt x="80239" y="34374"/>
                  </a:cubicBezTo>
                  <a:lnTo>
                    <a:pt x="80239" y="0"/>
                  </a:lnTo>
                  <a:lnTo>
                    <a:pt x="48143" y="0"/>
                  </a:lnTo>
                  <a:lnTo>
                    <a:pt x="48143" y="32096"/>
                  </a:lnTo>
                  <a:lnTo>
                    <a:pt x="0" y="32096"/>
                  </a:lnTo>
                  <a:lnTo>
                    <a:pt x="0" y="96287"/>
                  </a:lnTo>
                  <a:cubicBezTo>
                    <a:pt x="0" y="131688"/>
                    <a:pt x="28790" y="160478"/>
                    <a:pt x="64191" y="160478"/>
                  </a:cubicBezTo>
                  <a:cubicBezTo>
                    <a:pt x="81892" y="160478"/>
                    <a:pt x="96287" y="174873"/>
                    <a:pt x="96287" y="192573"/>
                  </a:cubicBezTo>
                  <a:lnTo>
                    <a:pt x="96287" y="224669"/>
                  </a:lnTo>
                  <a:lnTo>
                    <a:pt x="64191" y="224669"/>
                  </a:lnTo>
                  <a:cubicBezTo>
                    <a:pt x="46490" y="224669"/>
                    <a:pt x="32096" y="210274"/>
                    <a:pt x="32096" y="192573"/>
                  </a:cubicBezTo>
                  <a:lnTo>
                    <a:pt x="0" y="192573"/>
                  </a:lnTo>
                  <a:cubicBezTo>
                    <a:pt x="0" y="222406"/>
                    <a:pt x="20541" y="247312"/>
                    <a:pt x="48143" y="254485"/>
                  </a:cubicBezTo>
                  <a:lnTo>
                    <a:pt x="48143" y="288860"/>
                  </a:lnTo>
                  <a:lnTo>
                    <a:pt x="80239" y="288860"/>
                  </a:lnTo>
                  <a:lnTo>
                    <a:pt x="80239" y="256764"/>
                  </a:lnTo>
                  <a:lnTo>
                    <a:pt x="128382" y="256764"/>
                  </a:lnTo>
                  <a:lnTo>
                    <a:pt x="128382" y="192573"/>
                  </a:lnTo>
                  <a:cubicBezTo>
                    <a:pt x="128382" y="157172"/>
                    <a:pt x="99592" y="128382"/>
                    <a:pt x="64191" y="128382"/>
                  </a:cubicBezTo>
                  <a:cubicBezTo>
                    <a:pt x="46490" y="128382"/>
                    <a:pt x="32096" y="113987"/>
                    <a:pt x="32096" y="96287"/>
                  </a:cubicBezTo>
                  <a:lnTo>
                    <a:pt x="32096" y="64191"/>
                  </a:lnTo>
                  <a:close/>
                </a:path>
              </a:pathLst>
            </a:custGeom>
            <a:grpFill/>
            <a:ln w="159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30AA03B9-EAC5-C753-1B02-4A948278A314}"/>
                </a:ext>
              </a:extLst>
            </p:cNvPr>
            <p:cNvSpPr/>
            <p:nvPr/>
          </p:nvSpPr>
          <p:spPr>
            <a:xfrm>
              <a:off x="2883479" y="5258637"/>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003F0361-869D-7631-D098-A41FD78EF778}"/>
                </a:ext>
              </a:extLst>
            </p:cNvPr>
            <p:cNvSpPr/>
            <p:nvPr/>
          </p:nvSpPr>
          <p:spPr>
            <a:xfrm>
              <a:off x="2626715" y="5258637"/>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D23E01B7-B233-AA3C-9921-CDD2A54C1570}"/>
                </a:ext>
              </a:extLst>
            </p:cNvPr>
            <p:cNvSpPr/>
            <p:nvPr/>
          </p:nvSpPr>
          <p:spPr>
            <a:xfrm>
              <a:off x="2385998" y="5483306"/>
              <a:ext cx="224668" cy="481432"/>
            </a:xfrm>
            <a:custGeom>
              <a:avLst/>
              <a:gdLst>
                <a:gd name="connsiteX0" fmla="*/ 224669 w 224668"/>
                <a:gd name="connsiteY0" fmla="*/ 337003 h 481432"/>
                <a:gd name="connsiteX1" fmla="*/ 224669 w 224668"/>
                <a:gd name="connsiteY1" fmla="*/ 304908 h 481432"/>
                <a:gd name="connsiteX2" fmla="*/ 160478 w 224668"/>
                <a:gd name="connsiteY2" fmla="*/ 226290 h 481432"/>
                <a:gd name="connsiteX3" fmla="*/ 160478 w 224668"/>
                <a:gd name="connsiteY3" fmla="*/ 99239 h 481432"/>
                <a:gd name="connsiteX4" fmla="*/ 192573 w 224668"/>
                <a:gd name="connsiteY4" fmla="*/ 144430 h 481432"/>
                <a:gd name="connsiteX5" fmla="*/ 192573 w 224668"/>
                <a:gd name="connsiteY5" fmla="*/ 160478 h 481432"/>
                <a:gd name="connsiteX6" fmla="*/ 224669 w 224668"/>
                <a:gd name="connsiteY6" fmla="*/ 160478 h 481432"/>
                <a:gd name="connsiteX7" fmla="*/ 224669 w 224668"/>
                <a:gd name="connsiteY7" fmla="*/ 144430 h 481432"/>
                <a:gd name="connsiteX8" fmla="*/ 160478 w 224668"/>
                <a:gd name="connsiteY8" fmla="*/ 65812 h 481432"/>
                <a:gd name="connsiteX9" fmla="*/ 160478 w 224668"/>
                <a:gd name="connsiteY9" fmla="*/ 0 h 481432"/>
                <a:gd name="connsiteX10" fmla="*/ 128382 w 224668"/>
                <a:gd name="connsiteY10" fmla="*/ 0 h 481432"/>
                <a:gd name="connsiteX11" fmla="*/ 128382 w 224668"/>
                <a:gd name="connsiteY11" fmla="*/ 64191 h 481432"/>
                <a:gd name="connsiteX12" fmla="*/ 96287 w 224668"/>
                <a:gd name="connsiteY12" fmla="*/ 64191 h 481432"/>
                <a:gd name="connsiteX13" fmla="*/ 96287 w 224668"/>
                <a:gd name="connsiteY13" fmla="*/ 0 h 481432"/>
                <a:gd name="connsiteX14" fmla="*/ 64191 w 224668"/>
                <a:gd name="connsiteY14" fmla="*/ 0 h 481432"/>
                <a:gd name="connsiteX15" fmla="*/ 64191 w 224668"/>
                <a:gd name="connsiteY15" fmla="*/ 65812 h 481432"/>
                <a:gd name="connsiteX16" fmla="*/ 0 w 224668"/>
                <a:gd name="connsiteY16" fmla="*/ 144430 h 481432"/>
                <a:gd name="connsiteX17" fmla="*/ 0 w 224668"/>
                <a:gd name="connsiteY17" fmla="*/ 176525 h 481432"/>
                <a:gd name="connsiteX18" fmla="*/ 64191 w 224668"/>
                <a:gd name="connsiteY18" fmla="*/ 255143 h 481432"/>
                <a:gd name="connsiteX19" fmla="*/ 64191 w 224668"/>
                <a:gd name="connsiteY19" fmla="*/ 382194 h 481432"/>
                <a:gd name="connsiteX20" fmla="*/ 32096 w 224668"/>
                <a:gd name="connsiteY20" fmla="*/ 337003 h 481432"/>
                <a:gd name="connsiteX21" fmla="*/ 32096 w 224668"/>
                <a:gd name="connsiteY21" fmla="*/ 320955 h 481432"/>
                <a:gd name="connsiteX22" fmla="*/ 0 w 224668"/>
                <a:gd name="connsiteY22" fmla="*/ 320955 h 481432"/>
                <a:gd name="connsiteX23" fmla="*/ 0 w 224668"/>
                <a:gd name="connsiteY23" fmla="*/ 337003 h 481432"/>
                <a:gd name="connsiteX24" fmla="*/ 64191 w 224668"/>
                <a:gd name="connsiteY24" fmla="*/ 415621 h 481432"/>
                <a:gd name="connsiteX25" fmla="*/ 64191 w 224668"/>
                <a:gd name="connsiteY25" fmla="*/ 481433 h 481432"/>
                <a:gd name="connsiteX26" fmla="*/ 96287 w 224668"/>
                <a:gd name="connsiteY26" fmla="*/ 481433 h 481432"/>
                <a:gd name="connsiteX27" fmla="*/ 96287 w 224668"/>
                <a:gd name="connsiteY27" fmla="*/ 417242 h 481432"/>
                <a:gd name="connsiteX28" fmla="*/ 128382 w 224668"/>
                <a:gd name="connsiteY28" fmla="*/ 417242 h 481432"/>
                <a:gd name="connsiteX29" fmla="*/ 128382 w 224668"/>
                <a:gd name="connsiteY29" fmla="*/ 481433 h 481432"/>
                <a:gd name="connsiteX30" fmla="*/ 160478 w 224668"/>
                <a:gd name="connsiteY30" fmla="*/ 481433 h 481432"/>
                <a:gd name="connsiteX31" fmla="*/ 160478 w 224668"/>
                <a:gd name="connsiteY31" fmla="*/ 415621 h 481432"/>
                <a:gd name="connsiteX32" fmla="*/ 224669 w 224668"/>
                <a:gd name="connsiteY32" fmla="*/ 337003 h 481432"/>
                <a:gd name="connsiteX33" fmla="*/ 128382 w 224668"/>
                <a:gd name="connsiteY33" fmla="*/ 96287 h 481432"/>
                <a:gd name="connsiteX34" fmla="*/ 128382 w 224668"/>
                <a:gd name="connsiteY34" fmla="*/ 224669 h 481432"/>
                <a:gd name="connsiteX35" fmla="*/ 96287 w 224668"/>
                <a:gd name="connsiteY35" fmla="*/ 224669 h 481432"/>
                <a:gd name="connsiteX36" fmla="*/ 96287 w 224668"/>
                <a:gd name="connsiteY36" fmla="*/ 96287 h 481432"/>
                <a:gd name="connsiteX37" fmla="*/ 32096 w 224668"/>
                <a:gd name="connsiteY37" fmla="*/ 176525 h 481432"/>
                <a:gd name="connsiteX38" fmla="*/ 32096 w 224668"/>
                <a:gd name="connsiteY38" fmla="*/ 144430 h 481432"/>
                <a:gd name="connsiteX39" fmla="*/ 64191 w 224668"/>
                <a:gd name="connsiteY39" fmla="*/ 99239 h 481432"/>
                <a:gd name="connsiteX40" fmla="*/ 64191 w 224668"/>
                <a:gd name="connsiteY40" fmla="*/ 221700 h 481432"/>
                <a:gd name="connsiteX41" fmla="*/ 32096 w 224668"/>
                <a:gd name="connsiteY41" fmla="*/ 176525 h 481432"/>
                <a:gd name="connsiteX42" fmla="*/ 96287 w 224668"/>
                <a:gd name="connsiteY42" fmla="*/ 385146 h 481432"/>
                <a:gd name="connsiteX43" fmla="*/ 96287 w 224668"/>
                <a:gd name="connsiteY43" fmla="*/ 256764 h 481432"/>
                <a:gd name="connsiteX44" fmla="*/ 128382 w 224668"/>
                <a:gd name="connsiteY44" fmla="*/ 256764 h 481432"/>
                <a:gd name="connsiteX45" fmla="*/ 128382 w 224668"/>
                <a:gd name="connsiteY45" fmla="*/ 385146 h 481432"/>
                <a:gd name="connsiteX46" fmla="*/ 192573 w 224668"/>
                <a:gd name="connsiteY46" fmla="*/ 337003 h 481432"/>
                <a:gd name="connsiteX47" fmla="*/ 160478 w 224668"/>
                <a:gd name="connsiteY47" fmla="*/ 382194 h 481432"/>
                <a:gd name="connsiteX48" fmla="*/ 160478 w 224668"/>
                <a:gd name="connsiteY48" fmla="*/ 259733 h 481432"/>
                <a:gd name="connsiteX49" fmla="*/ 192573 w 224668"/>
                <a:gd name="connsiteY49" fmla="*/ 304924 h 48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24668" h="481432">
                  <a:moveTo>
                    <a:pt x="224669" y="337003"/>
                  </a:moveTo>
                  <a:lnTo>
                    <a:pt x="224669" y="304908"/>
                  </a:lnTo>
                  <a:cubicBezTo>
                    <a:pt x="224669" y="266168"/>
                    <a:pt x="197050" y="233752"/>
                    <a:pt x="160478" y="226290"/>
                  </a:cubicBezTo>
                  <a:lnTo>
                    <a:pt x="160478" y="99239"/>
                  </a:lnTo>
                  <a:cubicBezTo>
                    <a:pt x="179109" y="105883"/>
                    <a:pt x="192573" y="123536"/>
                    <a:pt x="192573" y="144430"/>
                  </a:cubicBezTo>
                  <a:lnTo>
                    <a:pt x="192573" y="160478"/>
                  </a:lnTo>
                  <a:lnTo>
                    <a:pt x="224669" y="160478"/>
                  </a:lnTo>
                  <a:lnTo>
                    <a:pt x="224669" y="144430"/>
                  </a:lnTo>
                  <a:cubicBezTo>
                    <a:pt x="224669" y="105691"/>
                    <a:pt x="197050" y="73274"/>
                    <a:pt x="160478" y="65812"/>
                  </a:cubicBezTo>
                  <a:lnTo>
                    <a:pt x="160478" y="0"/>
                  </a:lnTo>
                  <a:lnTo>
                    <a:pt x="128382" y="0"/>
                  </a:lnTo>
                  <a:lnTo>
                    <a:pt x="128382" y="64191"/>
                  </a:lnTo>
                  <a:lnTo>
                    <a:pt x="96287" y="64191"/>
                  </a:lnTo>
                  <a:lnTo>
                    <a:pt x="96287" y="0"/>
                  </a:lnTo>
                  <a:lnTo>
                    <a:pt x="64191" y="0"/>
                  </a:lnTo>
                  <a:lnTo>
                    <a:pt x="64191" y="65812"/>
                  </a:lnTo>
                  <a:cubicBezTo>
                    <a:pt x="27618" y="73274"/>
                    <a:pt x="0" y="105675"/>
                    <a:pt x="0" y="144430"/>
                  </a:cubicBezTo>
                  <a:lnTo>
                    <a:pt x="0" y="176525"/>
                  </a:lnTo>
                  <a:cubicBezTo>
                    <a:pt x="0" y="215265"/>
                    <a:pt x="27618" y="247681"/>
                    <a:pt x="64191" y="255143"/>
                  </a:cubicBezTo>
                  <a:lnTo>
                    <a:pt x="64191" y="382194"/>
                  </a:lnTo>
                  <a:cubicBezTo>
                    <a:pt x="45560" y="375550"/>
                    <a:pt x="32096" y="357897"/>
                    <a:pt x="32096" y="337003"/>
                  </a:cubicBezTo>
                  <a:lnTo>
                    <a:pt x="32096" y="320955"/>
                  </a:lnTo>
                  <a:lnTo>
                    <a:pt x="0" y="320955"/>
                  </a:lnTo>
                  <a:lnTo>
                    <a:pt x="0" y="337003"/>
                  </a:lnTo>
                  <a:cubicBezTo>
                    <a:pt x="0" y="375742"/>
                    <a:pt x="27618" y="408159"/>
                    <a:pt x="64191" y="415621"/>
                  </a:cubicBezTo>
                  <a:lnTo>
                    <a:pt x="64191" y="481433"/>
                  </a:lnTo>
                  <a:lnTo>
                    <a:pt x="96287" y="481433"/>
                  </a:lnTo>
                  <a:lnTo>
                    <a:pt x="96287" y="417242"/>
                  </a:lnTo>
                  <a:lnTo>
                    <a:pt x="128382" y="417242"/>
                  </a:lnTo>
                  <a:lnTo>
                    <a:pt x="128382" y="481433"/>
                  </a:lnTo>
                  <a:lnTo>
                    <a:pt x="160478" y="481433"/>
                  </a:lnTo>
                  <a:lnTo>
                    <a:pt x="160478" y="415621"/>
                  </a:lnTo>
                  <a:cubicBezTo>
                    <a:pt x="197050" y="408159"/>
                    <a:pt x="224669" y="375742"/>
                    <a:pt x="224669" y="337003"/>
                  </a:cubicBezTo>
                  <a:close/>
                  <a:moveTo>
                    <a:pt x="128382" y="96287"/>
                  </a:moveTo>
                  <a:lnTo>
                    <a:pt x="128382" y="224669"/>
                  </a:lnTo>
                  <a:lnTo>
                    <a:pt x="96287" y="224669"/>
                  </a:lnTo>
                  <a:lnTo>
                    <a:pt x="96287" y="96287"/>
                  </a:lnTo>
                  <a:close/>
                  <a:moveTo>
                    <a:pt x="32096" y="176525"/>
                  </a:moveTo>
                  <a:lnTo>
                    <a:pt x="32096" y="144430"/>
                  </a:lnTo>
                  <a:cubicBezTo>
                    <a:pt x="32096" y="123536"/>
                    <a:pt x="45560" y="105883"/>
                    <a:pt x="64191" y="99239"/>
                  </a:cubicBezTo>
                  <a:lnTo>
                    <a:pt x="64191" y="221700"/>
                  </a:lnTo>
                  <a:cubicBezTo>
                    <a:pt x="45560" y="215072"/>
                    <a:pt x="32096" y="197420"/>
                    <a:pt x="32096" y="176525"/>
                  </a:cubicBezTo>
                  <a:close/>
                  <a:moveTo>
                    <a:pt x="96287" y="385146"/>
                  </a:moveTo>
                  <a:lnTo>
                    <a:pt x="96287" y="256764"/>
                  </a:lnTo>
                  <a:lnTo>
                    <a:pt x="128382" y="256764"/>
                  </a:lnTo>
                  <a:lnTo>
                    <a:pt x="128382" y="385146"/>
                  </a:lnTo>
                  <a:close/>
                  <a:moveTo>
                    <a:pt x="192573" y="337003"/>
                  </a:moveTo>
                  <a:cubicBezTo>
                    <a:pt x="192573" y="357897"/>
                    <a:pt x="179109" y="375550"/>
                    <a:pt x="160478" y="382194"/>
                  </a:cubicBezTo>
                  <a:lnTo>
                    <a:pt x="160478" y="259733"/>
                  </a:lnTo>
                  <a:cubicBezTo>
                    <a:pt x="179109" y="266377"/>
                    <a:pt x="192573" y="284029"/>
                    <a:pt x="192573" y="304924"/>
                  </a:cubicBezTo>
                  <a:close/>
                </a:path>
              </a:pathLst>
            </a:custGeom>
            <a:grpFill/>
            <a:ln w="159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DF6CC3ED-779A-72D9-D4F4-54341EAF9BF9}"/>
                </a:ext>
              </a:extLst>
            </p:cNvPr>
            <p:cNvSpPr/>
            <p:nvPr/>
          </p:nvSpPr>
          <p:spPr>
            <a:xfrm>
              <a:off x="2610667" y="5772166"/>
              <a:ext cx="96286" cy="224668"/>
            </a:xfrm>
            <a:custGeom>
              <a:avLst/>
              <a:gdLst>
                <a:gd name="connsiteX0" fmla="*/ 64191 w 96286"/>
                <a:gd name="connsiteY0" fmla="*/ 192573 h 224668"/>
                <a:gd name="connsiteX1" fmla="*/ 0 w 96286"/>
                <a:gd name="connsiteY1" fmla="*/ 192573 h 224668"/>
                <a:gd name="connsiteX2" fmla="*/ 0 w 96286"/>
                <a:gd name="connsiteY2" fmla="*/ 224669 h 224668"/>
                <a:gd name="connsiteX3" fmla="*/ 64191 w 96286"/>
                <a:gd name="connsiteY3" fmla="*/ 224669 h 224668"/>
                <a:gd name="connsiteX4" fmla="*/ 96287 w 96286"/>
                <a:gd name="connsiteY4" fmla="*/ 192573 h 224668"/>
                <a:gd name="connsiteX5" fmla="*/ 96287 w 96286"/>
                <a:gd name="connsiteY5" fmla="*/ 0 h 224668"/>
                <a:gd name="connsiteX6" fmla="*/ 64191 w 96286"/>
                <a:gd name="connsiteY6" fmla="*/ 0 h 22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286" h="224668">
                  <a:moveTo>
                    <a:pt x="64191" y="192573"/>
                  </a:moveTo>
                  <a:lnTo>
                    <a:pt x="0" y="192573"/>
                  </a:lnTo>
                  <a:lnTo>
                    <a:pt x="0" y="224669"/>
                  </a:lnTo>
                  <a:lnTo>
                    <a:pt x="64191" y="224669"/>
                  </a:lnTo>
                  <a:cubicBezTo>
                    <a:pt x="81892" y="224669"/>
                    <a:pt x="96287" y="210274"/>
                    <a:pt x="96287" y="192573"/>
                  </a:cubicBezTo>
                  <a:lnTo>
                    <a:pt x="96287" y="0"/>
                  </a:lnTo>
                  <a:lnTo>
                    <a:pt x="64191" y="0"/>
                  </a:lnTo>
                  <a:close/>
                </a:path>
              </a:pathLst>
            </a:custGeom>
            <a:grpFill/>
            <a:ln w="159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EB0375F8-12C2-04F1-9E9A-B6C770E6696C}"/>
                </a:ext>
              </a:extLst>
            </p:cNvPr>
            <p:cNvSpPr/>
            <p:nvPr/>
          </p:nvSpPr>
          <p:spPr>
            <a:xfrm>
              <a:off x="2674858" y="5707975"/>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41BF4932-03CF-B6B4-7879-5FD6B6CBA482}"/>
                </a:ext>
              </a:extLst>
            </p:cNvPr>
            <p:cNvSpPr/>
            <p:nvPr/>
          </p:nvSpPr>
          <p:spPr>
            <a:xfrm>
              <a:off x="3027908" y="5130255"/>
              <a:ext cx="96286" cy="96286"/>
            </a:xfrm>
            <a:custGeom>
              <a:avLst/>
              <a:gdLst>
                <a:gd name="connsiteX0" fmla="*/ 64191 w 96286"/>
                <a:gd name="connsiteY0" fmla="*/ 96287 h 96286"/>
                <a:gd name="connsiteX1" fmla="*/ 96287 w 96286"/>
                <a:gd name="connsiteY1" fmla="*/ 96287 h 96286"/>
                <a:gd name="connsiteX2" fmla="*/ 96287 w 96286"/>
                <a:gd name="connsiteY2" fmla="*/ 0 h 96286"/>
                <a:gd name="connsiteX3" fmla="*/ 0 w 96286"/>
                <a:gd name="connsiteY3" fmla="*/ 0 h 96286"/>
                <a:gd name="connsiteX4" fmla="*/ 0 w 96286"/>
                <a:gd name="connsiteY4" fmla="*/ 32096 h 96286"/>
                <a:gd name="connsiteX5" fmla="*/ 64191 w 96286"/>
                <a:gd name="connsiteY5" fmla="*/ 32096 h 9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286" h="96286">
                  <a:moveTo>
                    <a:pt x="64191" y="96287"/>
                  </a:moveTo>
                  <a:lnTo>
                    <a:pt x="96287" y="96287"/>
                  </a:lnTo>
                  <a:lnTo>
                    <a:pt x="96287" y="0"/>
                  </a:lnTo>
                  <a:lnTo>
                    <a:pt x="0" y="0"/>
                  </a:lnTo>
                  <a:lnTo>
                    <a:pt x="0" y="32096"/>
                  </a:lnTo>
                  <a:lnTo>
                    <a:pt x="64191" y="32096"/>
                  </a:lnTo>
                  <a:close/>
                </a:path>
              </a:pathLst>
            </a:custGeom>
            <a:grpFill/>
            <a:ln w="159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9E1A3ED6-8EBD-A107-F2EF-E9E1CBF62D2E}"/>
                </a:ext>
              </a:extLst>
            </p:cNvPr>
            <p:cNvSpPr/>
            <p:nvPr/>
          </p:nvSpPr>
          <p:spPr>
            <a:xfrm>
              <a:off x="2418094" y="5130255"/>
              <a:ext cx="96286" cy="96286"/>
            </a:xfrm>
            <a:custGeom>
              <a:avLst/>
              <a:gdLst>
                <a:gd name="connsiteX0" fmla="*/ 32096 w 96286"/>
                <a:gd name="connsiteY0" fmla="*/ 32096 h 96286"/>
                <a:gd name="connsiteX1" fmla="*/ 96287 w 96286"/>
                <a:gd name="connsiteY1" fmla="*/ 32096 h 96286"/>
                <a:gd name="connsiteX2" fmla="*/ 96287 w 96286"/>
                <a:gd name="connsiteY2" fmla="*/ 0 h 96286"/>
                <a:gd name="connsiteX3" fmla="*/ 0 w 96286"/>
                <a:gd name="connsiteY3" fmla="*/ 0 h 96286"/>
                <a:gd name="connsiteX4" fmla="*/ 0 w 96286"/>
                <a:gd name="connsiteY4" fmla="*/ 96287 h 96286"/>
                <a:gd name="connsiteX5" fmla="*/ 32096 w 96286"/>
                <a:gd name="connsiteY5" fmla="*/ 96287 h 9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286" h="96286">
                  <a:moveTo>
                    <a:pt x="32096" y="32096"/>
                  </a:moveTo>
                  <a:lnTo>
                    <a:pt x="96287" y="32096"/>
                  </a:lnTo>
                  <a:lnTo>
                    <a:pt x="96287" y="0"/>
                  </a:lnTo>
                  <a:lnTo>
                    <a:pt x="0" y="0"/>
                  </a:lnTo>
                  <a:lnTo>
                    <a:pt x="0" y="96287"/>
                  </a:lnTo>
                  <a:lnTo>
                    <a:pt x="32096" y="96287"/>
                  </a:lnTo>
                  <a:close/>
                </a:path>
              </a:pathLst>
            </a:custGeom>
            <a:grpFill/>
            <a:ln w="159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A56C5FB8-CAF2-A4D4-2935-04D75C8C8AB3}"/>
                </a:ext>
              </a:extLst>
            </p:cNvPr>
            <p:cNvSpPr/>
            <p:nvPr/>
          </p:nvSpPr>
          <p:spPr>
            <a:xfrm>
              <a:off x="3027908" y="5322829"/>
              <a:ext cx="96286" cy="96286"/>
            </a:xfrm>
            <a:custGeom>
              <a:avLst/>
              <a:gdLst>
                <a:gd name="connsiteX0" fmla="*/ 96287 w 96286"/>
                <a:gd name="connsiteY0" fmla="*/ 0 h 96286"/>
                <a:gd name="connsiteX1" fmla="*/ 64191 w 96286"/>
                <a:gd name="connsiteY1" fmla="*/ 0 h 96286"/>
                <a:gd name="connsiteX2" fmla="*/ 64191 w 96286"/>
                <a:gd name="connsiteY2" fmla="*/ 64191 h 96286"/>
                <a:gd name="connsiteX3" fmla="*/ 0 w 96286"/>
                <a:gd name="connsiteY3" fmla="*/ 64191 h 96286"/>
                <a:gd name="connsiteX4" fmla="*/ 0 w 96286"/>
                <a:gd name="connsiteY4" fmla="*/ 96287 h 96286"/>
                <a:gd name="connsiteX5" fmla="*/ 96287 w 96286"/>
                <a:gd name="connsiteY5" fmla="*/ 96287 h 9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286" h="96286">
                  <a:moveTo>
                    <a:pt x="96287" y="0"/>
                  </a:moveTo>
                  <a:lnTo>
                    <a:pt x="64191" y="0"/>
                  </a:lnTo>
                  <a:lnTo>
                    <a:pt x="64191" y="64191"/>
                  </a:lnTo>
                  <a:lnTo>
                    <a:pt x="0" y="64191"/>
                  </a:lnTo>
                  <a:lnTo>
                    <a:pt x="0" y="96287"/>
                  </a:lnTo>
                  <a:lnTo>
                    <a:pt x="96287" y="96287"/>
                  </a:lnTo>
                  <a:close/>
                </a:path>
              </a:pathLst>
            </a:custGeom>
            <a:grpFill/>
            <a:ln w="159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CAD27A1C-EFD3-BED2-99F9-D408B7DCD58F}"/>
                </a:ext>
              </a:extLst>
            </p:cNvPr>
            <p:cNvSpPr/>
            <p:nvPr/>
          </p:nvSpPr>
          <p:spPr>
            <a:xfrm>
              <a:off x="2931622" y="5515402"/>
              <a:ext cx="96286" cy="224668"/>
            </a:xfrm>
            <a:custGeom>
              <a:avLst/>
              <a:gdLst>
                <a:gd name="connsiteX0" fmla="*/ 48143 w 96286"/>
                <a:gd name="connsiteY0" fmla="*/ 160478 h 224668"/>
                <a:gd name="connsiteX1" fmla="*/ 32096 w 96286"/>
                <a:gd name="connsiteY1" fmla="*/ 144430 h 224668"/>
                <a:gd name="connsiteX2" fmla="*/ 0 w 96286"/>
                <a:gd name="connsiteY2" fmla="*/ 144430 h 224668"/>
                <a:gd name="connsiteX3" fmla="*/ 32096 w 96286"/>
                <a:gd name="connsiteY3" fmla="*/ 189620 h 224668"/>
                <a:gd name="connsiteX4" fmla="*/ 32096 w 96286"/>
                <a:gd name="connsiteY4" fmla="*/ 224669 h 224668"/>
                <a:gd name="connsiteX5" fmla="*/ 64191 w 96286"/>
                <a:gd name="connsiteY5" fmla="*/ 224669 h 224668"/>
                <a:gd name="connsiteX6" fmla="*/ 64191 w 96286"/>
                <a:gd name="connsiteY6" fmla="*/ 192573 h 224668"/>
                <a:gd name="connsiteX7" fmla="*/ 96287 w 96286"/>
                <a:gd name="connsiteY7" fmla="*/ 192573 h 224668"/>
                <a:gd name="connsiteX8" fmla="*/ 96287 w 96286"/>
                <a:gd name="connsiteY8" fmla="*/ 144430 h 224668"/>
                <a:gd name="connsiteX9" fmla="*/ 48143 w 96286"/>
                <a:gd name="connsiteY9" fmla="*/ 96287 h 224668"/>
                <a:gd name="connsiteX10" fmla="*/ 32096 w 96286"/>
                <a:gd name="connsiteY10" fmla="*/ 80239 h 224668"/>
                <a:gd name="connsiteX11" fmla="*/ 32096 w 96286"/>
                <a:gd name="connsiteY11" fmla="*/ 64191 h 224668"/>
                <a:gd name="connsiteX12" fmla="*/ 48143 w 96286"/>
                <a:gd name="connsiteY12" fmla="*/ 64191 h 224668"/>
                <a:gd name="connsiteX13" fmla="*/ 64191 w 96286"/>
                <a:gd name="connsiteY13" fmla="*/ 80239 h 224668"/>
                <a:gd name="connsiteX14" fmla="*/ 96287 w 96286"/>
                <a:gd name="connsiteY14" fmla="*/ 80239 h 224668"/>
                <a:gd name="connsiteX15" fmla="*/ 64191 w 96286"/>
                <a:gd name="connsiteY15" fmla="*/ 35048 h 224668"/>
                <a:gd name="connsiteX16" fmla="*/ 64191 w 96286"/>
                <a:gd name="connsiteY16" fmla="*/ 0 h 224668"/>
                <a:gd name="connsiteX17" fmla="*/ 32096 w 96286"/>
                <a:gd name="connsiteY17" fmla="*/ 0 h 224668"/>
                <a:gd name="connsiteX18" fmla="*/ 32096 w 96286"/>
                <a:gd name="connsiteY18" fmla="*/ 32096 h 224668"/>
                <a:gd name="connsiteX19" fmla="*/ 0 w 96286"/>
                <a:gd name="connsiteY19" fmla="*/ 32096 h 224668"/>
                <a:gd name="connsiteX20" fmla="*/ 0 w 96286"/>
                <a:gd name="connsiteY20" fmla="*/ 80239 h 224668"/>
                <a:gd name="connsiteX21" fmla="*/ 48143 w 96286"/>
                <a:gd name="connsiteY21" fmla="*/ 128382 h 224668"/>
                <a:gd name="connsiteX22" fmla="*/ 64191 w 96286"/>
                <a:gd name="connsiteY22" fmla="*/ 144430 h 224668"/>
                <a:gd name="connsiteX23" fmla="*/ 64191 w 96286"/>
                <a:gd name="connsiteY23" fmla="*/ 160478 h 22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6286" h="224668">
                  <a:moveTo>
                    <a:pt x="48143" y="160478"/>
                  </a:moveTo>
                  <a:cubicBezTo>
                    <a:pt x="39301" y="160478"/>
                    <a:pt x="32096" y="153288"/>
                    <a:pt x="32096" y="144430"/>
                  </a:cubicBezTo>
                  <a:lnTo>
                    <a:pt x="0" y="144430"/>
                  </a:lnTo>
                  <a:cubicBezTo>
                    <a:pt x="0" y="165324"/>
                    <a:pt x="13464" y="182977"/>
                    <a:pt x="32096" y="189620"/>
                  </a:cubicBezTo>
                  <a:lnTo>
                    <a:pt x="32096" y="224669"/>
                  </a:lnTo>
                  <a:lnTo>
                    <a:pt x="64191" y="224669"/>
                  </a:lnTo>
                  <a:lnTo>
                    <a:pt x="64191" y="192573"/>
                  </a:lnTo>
                  <a:lnTo>
                    <a:pt x="96287" y="192573"/>
                  </a:lnTo>
                  <a:lnTo>
                    <a:pt x="96287" y="144430"/>
                  </a:lnTo>
                  <a:cubicBezTo>
                    <a:pt x="96287" y="117887"/>
                    <a:pt x="74686" y="96287"/>
                    <a:pt x="48143" y="96287"/>
                  </a:cubicBezTo>
                  <a:cubicBezTo>
                    <a:pt x="39301" y="96287"/>
                    <a:pt x="32096" y="89097"/>
                    <a:pt x="32096" y="80239"/>
                  </a:cubicBezTo>
                  <a:lnTo>
                    <a:pt x="32096" y="64191"/>
                  </a:lnTo>
                  <a:lnTo>
                    <a:pt x="48143" y="64191"/>
                  </a:lnTo>
                  <a:cubicBezTo>
                    <a:pt x="56986" y="64191"/>
                    <a:pt x="64191" y="71380"/>
                    <a:pt x="64191" y="80239"/>
                  </a:cubicBezTo>
                  <a:lnTo>
                    <a:pt x="96287" y="80239"/>
                  </a:lnTo>
                  <a:cubicBezTo>
                    <a:pt x="96287" y="59345"/>
                    <a:pt x="82822" y="41692"/>
                    <a:pt x="64191" y="35048"/>
                  </a:cubicBezTo>
                  <a:lnTo>
                    <a:pt x="64191" y="0"/>
                  </a:lnTo>
                  <a:lnTo>
                    <a:pt x="32096" y="0"/>
                  </a:lnTo>
                  <a:lnTo>
                    <a:pt x="32096" y="32096"/>
                  </a:lnTo>
                  <a:lnTo>
                    <a:pt x="0" y="32096"/>
                  </a:lnTo>
                  <a:lnTo>
                    <a:pt x="0" y="80239"/>
                  </a:lnTo>
                  <a:cubicBezTo>
                    <a:pt x="0" y="106782"/>
                    <a:pt x="21600" y="128382"/>
                    <a:pt x="48143" y="128382"/>
                  </a:cubicBezTo>
                  <a:cubicBezTo>
                    <a:pt x="56986" y="128382"/>
                    <a:pt x="64191" y="135572"/>
                    <a:pt x="64191" y="144430"/>
                  </a:cubicBezTo>
                  <a:lnTo>
                    <a:pt x="64191" y="160478"/>
                  </a:lnTo>
                  <a:close/>
                </a:path>
              </a:pathLst>
            </a:custGeom>
            <a:grpFill/>
            <a:ln w="159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BDD0547D-45F5-0219-9267-0120C3970502}"/>
                </a:ext>
              </a:extLst>
            </p:cNvPr>
            <p:cNvSpPr/>
            <p:nvPr/>
          </p:nvSpPr>
          <p:spPr>
            <a:xfrm>
              <a:off x="2867431" y="5611688"/>
              <a:ext cx="32095" cy="32095"/>
            </a:xfrm>
            <a:custGeom>
              <a:avLst/>
              <a:gdLst>
                <a:gd name="connsiteX0" fmla="*/ 32096 w 32095"/>
                <a:gd name="connsiteY0" fmla="*/ 16048 h 32095"/>
                <a:gd name="connsiteX1" fmla="*/ 16048 w 32095"/>
                <a:gd name="connsiteY1" fmla="*/ 32096 h 32095"/>
                <a:gd name="connsiteX2" fmla="*/ 0 w 32095"/>
                <a:gd name="connsiteY2" fmla="*/ 16048 h 32095"/>
                <a:gd name="connsiteX3" fmla="*/ 16048 w 32095"/>
                <a:gd name="connsiteY3" fmla="*/ 0 h 32095"/>
                <a:gd name="connsiteX4" fmla="*/ 32096 w 32095"/>
                <a:gd name="connsiteY4" fmla="*/ 16048 h 32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5" h="32095">
                  <a:moveTo>
                    <a:pt x="32096" y="16048"/>
                  </a:moveTo>
                  <a:cubicBezTo>
                    <a:pt x="32096" y="24911"/>
                    <a:pt x="24911" y="32096"/>
                    <a:pt x="16048" y="32096"/>
                  </a:cubicBezTo>
                  <a:cubicBezTo>
                    <a:pt x="7185" y="32096"/>
                    <a:pt x="0" y="24911"/>
                    <a:pt x="0" y="16048"/>
                  </a:cubicBezTo>
                  <a:cubicBezTo>
                    <a:pt x="0" y="7185"/>
                    <a:pt x="7185" y="0"/>
                    <a:pt x="16048" y="0"/>
                  </a:cubicBezTo>
                  <a:cubicBezTo>
                    <a:pt x="24911" y="0"/>
                    <a:pt x="32096" y="7185"/>
                    <a:pt x="32096" y="16048"/>
                  </a:cubicBezTo>
                  <a:close/>
                </a:path>
              </a:pathLst>
            </a:custGeom>
            <a:grpFill/>
            <a:ln w="159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EC22A2C3-944D-7273-B830-BDBC18DA691E}"/>
                </a:ext>
              </a:extLst>
            </p:cNvPr>
            <p:cNvSpPr/>
            <p:nvPr/>
          </p:nvSpPr>
          <p:spPr>
            <a:xfrm>
              <a:off x="3060004" y="5611688"/>
              <a:ext cx="32095" cy="32095"/>
            </a:xfrm>
            <a:custGeom>
              <a:avLst/>
              <a:gdLst>
                <a:gd name="connsiteX0" fmla="*/ 32096 w 32095"/>
                <a:gd name="connsiteY0" fmla="*/ 16048 h 32095"/>
                <a:gd name="connsiteX1" fmla="*/ 16048 w 32095"/>
                <a:gd name="connsiteY1" fmla="*/ 32096 h 32095"/>
                <a:gd name="connsiteX2" fmla="*/ 0 w 32095"/>
                <a:gd name="connsiteY2" fmla="*/ 16048 h 32095"/>
                <a:gd name="connsiteX3" fmla="*/ 16048 w 32095"/>
                <a:gd name="connsiteY3" fmla="*/ 0 h 32095"/>
                <a:gd name="connsiteX4" fmla="*/ 32096 w 32095"/>
                <a:gd name="connsiteY4" fmla="*/ 16048 h 32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5" h="32095">
                  <a:moveTo>
                    <a:pt x="32096" y="16048"/>
                  </a:moveTo>
                  <a:cubicBezTo>
                    <a:pt x="32096" y="24911"/>
                    <a:pt x="24911" y="32096"/>
                    <a:pt x="16048" y="32096"/>
                  </a:cubicBezTo>
                  <a:cubicBezTo>
                    <a:pt x="7185" y="32096"/>
                    <a:pt x="0" y="24911"/>
                    <a:pt x="0" y="16048"/>
                  </a:cubicBezTo>
                  <a:cubicBezTo>
                    <a:pt x="0" y="7185"/>
                    <a:pt x="7185" y="0"/>
                    <a:pt x="16048" y="0"/>
                  </a:cubicBezTo>
                  <a:cubicBezTo>
                    <a:pt x="24911" y="0"/>
                    <a:pt x="32096" y="7185"/>
                    <a:pt x="32096" y="16048"/>
                  </a:cubicBezTo>
                  <a:close/>
                </a:path>
              </a:pathLst>
            </a:custGeom>
            <a:grpFill/>
            <a:ln w="159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129505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a:extLst>
              <a:ext uri="{FF2B5EF4-FFF2-40B4-BE49-F238E27FC236}">
                <a16:creationId xmlns:a16="http://schemas.microsoft.com/office/drawing/2014/main" id="{EBE2418A-20E9-4ED2-855E-909CAC8E71D6}"/>
              </a:ext>
            </a:extLst>
          </p:cNvPr>
          <p:cNvSpPr txBox="1"/>
          <p:nvPr/>
        </p:nvSpPr>
        <p:spPr>
          <a:xfrm>
            <a:off x="1239713" y="351957"/>
            <a:ext cx="3916680" cy="584775"/>
          </a:xfrm>
          <a:prstGeom prst="rect">
            <a:avLst/>
          </a:prstGeom>
          <a:noFill/>
        </p:spPr>
        <p:txBody>
          <a:bodyPr vert="horz" wrap="square" rtlCol="0">
            <a:spAutoFit/>
          </a:bodyPr>
          <a:lstStyle/>
          <a:p>
            <a:r>
              <a:rPr lang="zh-CN" altLang="en-US" sz="3200" b="1" dirty="0">
                <a:latin typeface="+mj-ea"/>
                <a:ea typeface="+mj-ea"/>
              </a:rPr>
              <a:t>四步循环结构</a:t>
            </a:r>
          </a:p>
        </p:txBody>
      </p:sp>
      <p:pic>
        <p:nvPicPr>
          <p:cNvPr id="42" name="图片 41">
            <a:extLst>
              <a:ext uri="{FF2B5EF4-FFF2-40B4-BE49-F238E27FC236}">
                <a16:creationId xmlns:a16="http://schemas.microsoft.com/office/drawing/2014/main" id="{A83825A7-9B87-4B45-ACE9-5677F769F6D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0787" y="456163"/>
            <a:ext cx="273321" cy="285517"/>
          </a:xfrm>
          <a:prstGeom prst="rect">
            <a:avLst/>
          </a:prstGeom>
        </p:spPr>
      </p:pic>
      <p:sp>
        <p:nvSpPr>
          <p:cNvPr id="10" name="椭圆 9">
            <a:extLst>
              <a:ext uri="{FF2B5EF4-FFF2-40B4-BE49-F238E27FC236}">
                <a16:creationId xmlns:a16="http://schemas.microsoft.com/office/drawing/2014/main" id="{231BC94E-F87E-70E4-7ED4-9E6185665C90}"/>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94191D6B-AC9D-1B07-C0EF-79F1748A30CA}"/>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sp>
        <p:nvSpPr>
          <p:cNvPr id="6" name="Freeform 8">
            <a:extLst>
              <a:ext uri="{FF2B5EF4-FFF2-40B4-BE49-F238E27FC236}">
                <a16:creationId xmlns:a16="http://schemas.microsoft.com/office/drawing/2014/main" id="{42867B53-EA3C-6754-E5A0-A76D739B6827}"/>
              </a:ext>
            </a:extLst>
          </p:cNvPr>
          <p:cNvSpPr>
            <a:spLocks/>
          </p:cNvSpPr>
          <p:nvPr/>
        </p:nvSpPr>
        <p:spPr bwMode="auto">
          <a:xfrm>
            <a:off x="6135688" y="2953703"/>
            <a:ext cx="825500" cy="838200"/>
          </a:xfrm>
          <a:custGeom>
            <a:avLst/>
            <a:gdLst>
              <a:gd name="T0" fmla="*/ 225 w 248"/>
              <a:gd name="T1" fmla="*/ 252 h 252"/>
              <a:gd name="T2" fmla="*/ 248 w 248"/>
              <a:gd name="T3" fmla="*/ 252 h 252"/>
              <a:gd name="T4" fmla="*/ 0 w 248"/>
              <a:gd name="T5" fmla="*/ 0 h 252"/>
              <a:gd name="T6" fmla="*/ 0 w 248"/>
              <a:gd name="T7" fmla="*/ 23 h 252"/>
              <a:gd name="T8" fmla="*/ 225 w 248"/>
              <a:gd name="T9" fmla="*/ 252 h 252"/>
            </a:gdLst>
            <a:ahLst/>
            <a:cxnLst>
              <a:cxn ang="0">
                <a:pos x="T0" y="T1"/>
              </a:cxn>
              <a:cxn ang="0">
                <a:pos x="T2" y="T3"/>
              </a:cxn>
              <a:cxn ang="0">
                <a:pos x="T4" y="T5"/>
              </a:cxn>
              <a:cxn ang="0">
                <a:pos x="T6" y="T7"/>
              </a:cxn>
              <a:cxn ang="0">
                <a:pos x="T8" y="T9"/>
              </a:cxn>
            </a:cxnLst>
            <a:rect l="0" t="0" r="r" b="b"/>
            <a:pathLst>
              <a:path w="248" h="252">
                <a:moveTo>
                  <a:pt x="225" y="252"/>
                </a:moveTo>
                <a:cubicBezTo>
                  <a:pt x="248" y="252"/>
                  <a:pt x="248" y="252"/>
                  <a:pt x="248" y="252"/>
                </a:cubicBezTo>
                <a:cubicBezTo>
                  <a:pt x="244" y="116"/>
                  <a:pt x="135" y="6"/>
                  <a:pt x="0" y="0"/>
                </a:cubicBezTo>
                <a:cubicBezTo>
                  <a:pt x="0" y="23"/>
                  <a:pt x="0" y="23"/>
                  <a:pt x="0" y="23"/>
                </a:cubicBezTo>
                <a:cubicBezTo>
                  <a:pt x="123" y="29"/>
                  <a:pt x="221" y="129"/>
                  <a:pt x="225" y="25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latin typeface="+mn-ea"/>
            </a:endParaRPr>
          </a:p>
        </p:txBody>
      </p:sp>
      <p:sp>
        <p:nvSpPr>
          <p:cNvPr id="7" name="Freeform 9">
            <a:extLst>
              <a:ext uri="{FF2B5EF4-FFF2-40B4-BE49-F238E27FC236}">
                <a16:creationId xmlns:a16="http://schemas.microsoft.com/office/drawing/2014/main" id="{772D2195-E4D9-65D1-4115-0477539D93F6}"/>
              </a:ext>
            </a:extLst>
          </p:cNvPr>
          <p:cNvSpPr>
            <a:spLocks/>
          </p:cNvSpPr>
          <p:nvPr/>
        </p:nvSpPr>
        <p:spPr bwMode="auto">
          <a:xfrm>
            <a:off x="6159500" y="1967865"/>
            <a:ext cx="1800225" cy="2122488"/>
          </a:xfrm>
          <a:custGeom>
            <a:avLst/>
            <a:gdLst>
              <a:gd name="T0" fmla="*/ 263 w 541"/>
              <a:gd name="T1" fmla="*/ 553 h 638"/>
              <a:gd name="T2" fmla="*/ 393 w 541"/>
              <a:gd name="T3" fmla="*/ 638 h 638"/>
              <a:gd name="T4" fmla="*/ 396 w 541"/>
              <a:gd name="T5" fmla="*/ 638 h 638"/>
              <a:gd name="T6" fmla="*/ 540 w 541"/>
              <a:gd name="T7" fmla="*/ 550 h 638"/>
              <a:gd name="T8" fmla="*/ 541 w 541"/>
              <a:gd name="T9" fmla="*/ 551 h 638"/>
              <a:gd name="T10" fmla="*/ 0 w 541"/>
              <a:gd name="T11" fmla="*/ 0 h 638"/>
              <a:gd name="T12" fmla="*/ 79 w 541"/>
              <a:gd name="T13" fmla="*/ 129 h 638"/>
              <a:gd name="T14" fmla="*/ 79 w 541"/>
              <a:gd name="T15" fmla="*/ 157 h 638"/>
              <a:gd name="T16" fmla="*/ 3 w 541"/>
              <a:gd name="T17" fmla="*/ 275 h 638"/>
              <a:gd name="T18" fmla="*/ 263 w 541"/>
              <a:gd name="T19" fmla="*/ 553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1" h="638">
                <a:moveTo>
                  <a:pt x="263" y="553"/>
                </a:moveTo>
                <a:cubicBezTo>
                  <a:pt x="393" y="638"/>
                  <a:pt x="393" y="638"/>
                  <a:pt x="393" y="638"/>
                </a:cubicBezTo>
                <a:cubicBezTo>
                  <a:pt x="394" y="638"/>
                  <a:pt x="395" y="638"/>
                  <a:pt x="396" y="638"/>
                </a:cubicBezTo>
                <a:cubicBezTo>
                  <a:pt x="540" y="550"/>
                  <a:pt x="540" y="550"/>
                  <a:pt x="540" y="550"/>
                </a:cubicBezTo>
                <a:cubicBezTo>
                  <a:pt x="541" y="551"/>
                  <a:pt x="541" y="551"/>
                  <a:pt x="541" y="551"/>
                </a:cubicBezTo>
                <a:cubicBezTo>
                  <a:pt x="537" y="252"/>
                  <a:pt x="298" y="10"/>
                  <a:pt x="0" y="0"/>
                </a:cubicBezTo>
                <a:cubicBezTo>
                  <a:pt x="79" y="129"/>
                  <a:pt x="79" y="129"/>
                  <a:pt x="79" y="129"/>
                </a:cubicBezTo>
                <a:cubicBezTo>
                  <a:pt x="85" y="138"/>
                  <a:pt x="85" y="149"/>
                  <a:pt x="79" y="157"/>
                </a:cubicBezTo>
                <a:cubicBezTo>
                  <a:pt x="3" y="275"/>
                  <a:pt x="3" y="275"/>
                  <a:pt x="3" y="275"/>
                </a:cubicBezTo>
                <a:cubicBezTo>
                  <a:pt x="147" y="286"/>
                  <a:pt x="262" y="406"/>
                  <a:pt x="263" y="553"/>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8" name="Freeform 14">
            <a:extLst>
              <a:ext uri="{FF2B5EF4-FFF2-40B4-BE49-F238E27FC236}">
                <a16:creationId xmlns:a16="http://schemas.microsoft.com/office/drawing/2014/main" id="{40F73364-F839-FCEF-C44B-A0CC5012DF8B}"/>
              </a:ext>
            </a:extLst>
          </p:cNvPr>
          <p:cNvSpPr>
            <a:spLocks/>
          </p:cNvSpPr>
          <p:nvPr/>
        </p:nvSpPr>
        <p:spPr bwMode="auto">
          <a:xfrm>
            <a:off x="7313613" y="2213928"/>
            <a:ext cx="525463" cy="525463"/>
          </a:xfrm>
          <a:custGeom>
            <a:avLst/>
            <a:gdLst>
              <a:gd name="T0" fmla="*/ 117 w 158"/>
              <a:gd name="T1" fmla="*/ 158 h 158"/>
              <a:gd name="T2" fmla="*/ 125 w 158"/>
              <a:gd name="T3" fmla="*/ 150 h 158"/>
              <a:gd name="T4" fmla="*/ 154 w 158"/>
              <a:gd name="T5" fmla="*/ 23 h 158"/>
              <a:gd name="T6" fmla="*/ 136 w 158"/>
              <a:gd name="T7" fmla="*/ 4 h 158"/>
              <a:gd name="T8" fmla="*/ 8 w 158"/>
              <a:gd name="T9" fmla="*/ 24 h 158"/>
              <a:gd name="T10" fmla="*/ 0 w 158"/>
              <a:gd name="T11" fmla="*/ 30 h 158"/>
              <a:gd name="T12" fmla="*/ 117 w 158"/>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158" h="158">
                <a:moveTo>
                  <a:pt x="117" y="158"/>
                </a:moveTo>
                <a:cubicBezTo>
                  <a:pt x="121" y="156"/>
                  <a:pt x="123" y="154"/>
                  <a:pt x="125" y="150"/>
                </a:cubicBezTo>
                <a:cubicBezTo>
                  <a:pt x="154" y="23"/>
                  <a:pt x="154" y="23"/>
                  <a:pt x="154" y="23"/>
                </a:cubicBezTo>
                <a:cubicBezTo>
                  <a:pt x="158" y="11"/>
                  <a:pt x="147" y="0"/>
                  <a:pt x="136" y="4"/>
                </a:cubicBezTo>
                <a:cubicBezTo>
                  <a:pt x="8" y="24"/>
                  <a:pt x="8" y="24"/>
                  <a:pt x="8" y="24"/>
                </a:cubicBezTo>
                <a:cubicBezTo>
                  <a:pt x="5" y="26"/>
                  <a:pt x="2" y="28"/>
                  <a:pt x="0" y="30"/>
                </a:cubicBezTo>
                <a:cubicBezTo>
                  <a:pt x="45" y="67"/>
                  <a:pt x="85" y="110"/>
                  <a:pt x="117" y="158"/>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9" name="Freeform 6">
            <a:extLst>
              <a:ext uri="{FF2B5EF4-FFF2-40B4-BE49-F238E27FC236}">
                <a16:creationId xmlns:a16="http://schemas.microsoft.com/office/drawing/2014/main" id="{255A0F20-AA75-133E-DB0B-817A7820218A}"/>
              </a:ext>
            </a:extLst>
          </p:cNvPr>
          <p:cNvSpPr>
            <a:spLocks/>
          </p:cNvSpPr>
          <p:nvPr/>
        </p:nvSpPr>
        <p:spPr bwMode="auto">
          <a:xfrm>
            <a:off x="5829300" y="3888740"/>
            <a:ext cx="2130425" cy="1806575"/>
          </a:xfrm>
          <a:custGeom>
            <a:avLst/>
            <a:gdLst>
              <a:gd name="T0" fmla="*/ 493 w 640"/>
              <a:gd name="T1" fmla="*/ 85 h 543"/>
              <a:gd name="T2" fmla="*/ 479 w 640"/>
              <a:gd name="T3" fmla="*/ 81 h 543"/>
              <a:gd name="T4" fmla="*/ 361 w 640"/>
              <a:gd name="T5" fmla="*/ 4 h 543"/>
              <a:gd name="T6" fmla="*/ 90 w 640"/>
              <a:gd name="T7" fmla="*/ 260 h 543"/>
              <a:gd name="T8" fmla="*/ 1 w 640"/>
              <a:gd name="T9" fmla="*/ 398 h 543"/>
              <a:gd name="T10" fmla="*/ 1 w 640"/>
              <a:gd name="T11" fmla="*/ 401 h 543"/>
              <a:gd name="T12" fmla="*/ 88 w 640"/>
              <a:gd name="T13" fmla="*/ 543 h 543"/>
              <a:gd name="T14" fmla="*/ 640 w 640"/>
              <a:gd name="T15" fmla="*/ 0 h 543"/>
              <a:gd name="T16" fmla="*/ 507 w 640"/>
              <a:gd name="T17" fmla="*/ 81 h 543"/>
              <a:gd name="T18" fmla="*/ 493 w 640"/>
              <a:gd name="T19" fmla="*/ 8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0" h="543">
                <a:moveTo>
                  <a:pt x="493" y="85"/>
                </a:moveTo>
                <a:cubicBezTo>
                  <a:pt x="488" y="85"/>
                  <a:pt x="483" y="84"/>
                  <a:pt x="479" y="81"/>
                </a:cubicBezTo>
                <a:cubicBezTo>
                  <a:pt x="361" y="4"/>
                  <a:pt x="361" y="4"/>
                  <a:pt x="361" y="4"/>
                </a:cubicBezTo>
                <a:cubicBezTo>
                  <a:pt x="348" y="145"/>
                  <a:pt x="233" y="256"/>
                  <a:pt x="90" y="260"/>
                </a:cubicBezTo>
                <a:cubicBezTo>
                  <a:pt x="1" y="398"/>
                  <a:pt x="1" y="398"/>
                  <a:pt x="1" y="398"/>
                </a:cubicBezTo>
                <a:cubicBezTo>
                  <a:pt x="0" y="399"/>
                  <a:pt x="0" y="400"/>
                  <a:pt x="1" y="401"/>
                </a:cubicBezTo>
                <a:cubicBezTo>
                  <a:pt x="88" y="543"/>
                  <a:pt x="88" y="543"/>
                  <a:pt x="88" y="543"/>
                </a:cubicBezTo>
                <a:cubicBezTo>
                  <a:pt x="388" y="539"/>
                  <a:pt x="631" y="299"/>
                  <a:pt x="640" y="0"/>
                </a:cubicBezTo>
                <a:cubicBezTo>
                  <a:pt x="507" y="81"/>
                  <a:pt x="507" y="81"/>
                  <a:pt x="507" y="81"/>
                </a:cubicBezTo>
                <a:cubicBezTo>
                  <a:pt x="503" y="84"/>
                  <a:pt x="498" y="85"/>
                  <a:pt x="493" y="85"/>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2" name="Freeform 7">
            <a:extLst>
              <a:ext uri="{FF2B5EF4-FFF2-40B4-BE49-F238E27FC236}">
                <a16:creationId xmlns:a16="http://schemas.microsoft.com/office/drawing/2014/main" id="{C0A8DED4-E51E-22AD-D9D3-6D70EAEE5471}"/>
              </a:ext>
            </a:extLst>
          </p:cNvPr>
          <p:cNvSpPr>
            <a:spLocks/>
          </p:cNvSpPr>
          <p:nvPr/>
        </p:nvSpPr>
        <p:spPr bwMode="auto">
          <a:xfrm>
            <a:off x="6132513" y="3871278"/>
            <a:ext cx="825500" cy="812800"/>
          </a:xfrm>
          <a:custGeom>
            <a:avLst/>
            <a:gdLst>
              <a:gd name="T0" fmla="*/ 225 w 248"/>
              <a:gd name="T1" fmla="*/ 0 h 244"/>
              <a:gd name="T2" fmla="*/ 0 w 248"/>
              <a:gd name="T3" fmla="*/ 220 h 244"/>
              <a:gd name="T4" fmla="*/ 0 w 248"/>
              <a:gd name="T5" fmla="*/ 244 h 244"/>
              <a:gd name="T6" fmla="*/ 248 w 248"/>
              <a:gd name="T7" fmla="*/ 0 h 244"/>
              <a:gd name="T8" fmla="*/ 225 w 248"/>
              <a:gd name="T9" fmla="*/ 0 h 244"/>
            </a:gdLst>
            <a:ahLst/>
            <a:cxnLst>
              <a:cxn ang="0">
                <a:pos x="T0" y="T1"/>
              </a:cxn>
              <a:cxn ang="0">
                <a:pos x="T2" y="T3"/>
              </a:cxn>
              <a:cxn ang="0">
                <a:pos x="T4" y="T5"/>
              </a:cxn>
              <a:cxn ang="0">
                <a:pos x="T6" y="T7"/>
              </a:cxn>
              <a:cxn ang="0">
                <a:pos x="T8" y="T9"/>
              </a:cxn>
            </a:cxnLst>
            <a:rect l="0" t="0" r="r" b="b"/>
            <a:pathLst>
              <a:path w="248" h="244">
                <a:moveTo>
                  <a:pt x="225" y="0"/>
                </a:moveTo>
                <a:cubicBezTo>
                  <a:pt x="217" y="120"/>
                  <a:pt x="120" y="215"/>
                  <a:pt x="0" y="220"/>
                </a:cubicBezTo>
                <a:cubicBezTo>
                  <a:pt x="0" y="244"/>
                  <a:pt x="0" y="244"/>
                  <a:pt x="0" y="244"/>
                </a:cubicBezTo>
                <a:cubicBezTo>
                  <a:pt x="133" y="238"/>
                  <a:pt x="240" y="132"/>
                  <a:pt x="248" y="0"/>
                </a:cubicBezTo>
                <a:lnTo>
                  <a:pt x="225"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mn-ea"/>
            </a:endParaRPr>
          </a:p>
        </p:txBody>
      </p:sp>
      <p:sp>
        <p:nvSpPr>
          <p:cNvPr id="13" name="Freeform 15">
            <a:extLst>
              <a:ext uri="{FF2B5EF4-FFF2-40B4-BE49-F238E27FC236}">
                <a16:creationId xmlns:a16="http://schemas.microsoft.com/office/drawing/2014/main" id="{B2685A80-E36D-4B75-BF13-789E1E1A873C}"/>
              </a:ext>
            </a:extLst>
          </p:cNvPr>
          <p:cNvSpPr>
            <a:spLocks/>
          </p:cNvSpPr>
          <p:nvPr/>
        </p:nvSpPr>
        <p:spPr bwMode="auto">
          <a:xfrm>
            <a:off x="7307263" y="4926965"/>
            <a:ext cx="536575" cy="511175"/>
          </a:xfrm>
          <a:custGeom>
            <a:avLst/>
            <a:gdLst>
              <a:gd name="T0" fmla="*/ 122 w 161"/>
              <a:gd name="T1" fmla="*/ 5 h 154"/>
              <a:gd name="T2" fmla="*/ 118 w 161"/>
              <a:gd name="T3" fmla="*/ 0 h 154"/>
              <a:gd name="T4" fmla="*/ 0 w 161"/>
              <a:gd name="T5" fmla="*/ 128 h 154"/>
              <a:gd name="T6" fmla="*/ 9 w 161"/>
              <a:gd name="T7" fmla="*/ 134 h 154"/>
              <a:gd name="T8" fmla="*/ 139 w 161"/>
              <a:gd name="T9" fmla="*/ 150 h 154"/>
              <a:gd name="T10" fmla="*/ 156 w 161"/>
              <a:gd name="T11" fmla="*/ 130 h 154"/>
              <a:gd name="T12" fmla="*/ 122 w 161"/>
              <a:gd name="T13" fmla="*/ 5 h 154"/>
            </a:gdLst>
            <a:ahLst/>
            <a:cxnLst>
              <a:cxn ang="0">
                <a:pos x="T0" y="T1"/>
              </a:cxn>
              <a:cxn ang="0">
                <a:pos x="T2" y="T3"/>
              </a:cxn>
              <a:cxn ang="0">
                <a:pos x="T4" y="T5"/>
              </a:cxn>
              <a:cxn ang="0">
                <a:pos x="T6" y="T7"/>
              </a:cxn>
              <a:cxn ang="0">
                <a:pos x="T8" y="T9"/>
              </a:cxn>
              <a:cxn ang="0">
                <a:pos x="T10" y="T11"/>
              </a:cxn>
              <a:cxn ang="0">
                <a:pos x="T12" y="T13"/>
              </a:cxn>
            </a:cxnLst>
            <a:rect l="0" t="0" r="r" b="b"/>
            <a:pathLst>
              <a:path w="161" h="154">
                <a:moveTo>
                  <a:pt x="122" y="5"/>
                </a:moveTo>
                <a:cubicBezTo>
                  <a:pt x="121" y="3"/>
                  <a:pt x="120" y="2"/>
                  <a:pt x="118" y="0"/>
                </a:cubicBezTo>
                <a:cubicBezTo>
                  <a:pt x="85" y="48"/>
                  <a:pt x="46" y="91"/>
                  <a:pt x="0" y="128"/>
                </a:cubicBezTo>
                <a:cubicBezTo>
                  <a:pt x="2" y="131"/>
                  <a:pt x="5" y="133"/>
                  <a:pt x="9" y="134"/>
                </a:cubicBezTo>
                <a:cubicBezTo>
                  <a:pt x="139" y="150"/>
                  <a:pt x="139" y="150"/>
                  <a:pt x="139" y="150"/>
                </a:cubicBezTo>
                <a:cubicBezTo>
                  <a:pt x="150" y="154"/>
                  <a:pt x="161" y="142"/>
                  <a:pt x="156" y="130"/>
                </a:cubicBezTo>
                <a:lnTo>
                  <a:pt x="122" y="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4" name="Freeform 10">
            <a:extLst>
              <a:ext uri="{FF2B5EF4-FFF2-40B4-BE49-F238E27FC236}">
                <a16:creationId xmlns:a16="http://schemas.microsoft.com/office/drawing/2014/main" id="{F5576FB4-F327-99F1-B8C2-880B4C3615DE}"/>
              </a:ext>
            </a:extLst>
          </p:cNvPr>
          <p:cNvSpPr>
            <a:spLocks/>
          </p:cNvSpPr>
          <p:nvPr/>
        </p:nvSpPr>
        <p:spPr bwMode="auto">
          <a:xfrm>
            <a:off x="5230813" y="2953703"/>
            <a:ext cx="825500" cy="844550"/>
          </a:xfrm>
          <a:custGeom>
            <a:avLst/>
            <a:gdLst>
              <a:gd name="T0" fmla="*/ 248 w 248"/>
              <a:gd name="T1" fmla="*/ 23 h 254"/>
              <a:gd name="T2" fmla="*/ 248 w 248"/>
              <a:gd name="T3" fmla="*/ 0 h 254"/>
              <a:gd name="T4" fmla="*/ 0 w 248"/>
              <a:gd name="T5" fmla="*/ 254 h 254"/>
              <a:gd name="T6" fmla="*/ 23 w 248"/>
              <a:gd name="T7" fmla="*/ 254 h 254"/>
              <a:gd name="T8" fmla="*/ 248 w 248"/>
              <a:gd name="T9" fmla="*/ 23 h 254"/>
            </a:gdLst>
            <a:ahLst/>
            <a:cxnLst>
              <a:cxn ang="0">
                <a:pos x="T0" y="T1"/>
              </a:cxn>
              <a:cxn ang="0">
                <a:pos x="T2" y="T3"/>
              </a:cxn>
              <a:cxn ang="0">
                <a:pos x="T4" y="T5"/>
              </a:cxn>
              <a:cxn ang="0">
                <a:pos x="T6" y="T7"/>
              </a:cxn>
              <a:cxn ang="0">
                <a:pos x="T8" y="T9"/>
              </a:cxn>
            </a:cxnLst>
            <a:rect l="0" t="0" r="r" b="b"/>
            <a:pathLst>
              <a:path w="248" h="254">
                <a:moveTo>
                  <a:pt x="248" y="23"/>
                </a:moveTo>
                <a:cubicBezTo>
                  <a:pt x="248" y="0"/>
                  <a:pt x="248" y="0"/>
                  <a:pt x="248" y="0"/>
                </a:cubicBezTo>
                <a:cubicBezTo>
                  <a:pt x="112" y="6"/>
                  <a:pt x="3" y="117"/>
                  <a:pt x="0" y="254"/>
                </a:cubicBezTo>
                <a:cubicBezTo>
                  <a:pt x="23" y="254"/>
                  <a:pt x="23" y="254"/>
                  <a:pt x="23" y="254"/>
                </a:cubicBezTo>
                <a:cubicBezTo>
                  <a:pt x="26" y="130"/>
                  <a:pt x="125" y="29"/>
                  <a:pt x="248" y="2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mn-ea"/>
            </a:endParaRPr>
          </a:p>
        </p:txBody>
      </p:sp>
      <p:sp>
        <p:nvSpPr>
          <p:cNvPr id="15" name="Freeform 11">
            <a:extLst>
              <a:ext uri="{FF2B5EF4-FFF2-40B4-BE49-F238E27FC236}">
                <a16:creationId xmlns:a16="http://schemas.microsoft.com/office/drawing/2014/main" id="{3550B2C8-BE04-F869-3C6D-1C1CB42A74D5}"/>
              </a:ext>
            </a:extLst>
          </p:cNvPr>
          <p:cNvSpPr>
            <a:spLocks/>
          </p:cNvSpPr>
          <p:nvPr/>
        </p:nvSpPr>
        <p:spPr bwMode="auto">
          <a:xfrm>
            <a:off x="4232275" y="1967865"/>
            <a:ext cx="2124075" cy="1806575"/>
          </a:xfrm>
          <a:custGeom>
            <a:avLst/>
            <a:gdLst>
              <a:gd name="T0" fmla="*/ 554 w 638"/>
              <a:gd name="T1" fmla="*/ 274 h 543"/>
              <a:gd name="T2" fmla="*/ 638 w 638"/>
              <a:gd name="T3" fmla="*/ 144 h 543"/>
              <a:gd name="T4" fmla="*/ 638 w 638"/>
              <a:gd name="T5" fmla="*/ 142 h 543"/>
              <a:gd name="T6" fmla="*/ 551 w 638"/>
              <a:gd name="T7" fmla="*/ 0 h 543"/>
              <a:gd name="T8" fmla="*/ 0 w 638"/>
              <a:gd name="T9" fmla="*/ 543 h 543"/>
              <a:gd name="T10" fmla="*/ 127 w 638"/>
              <a:gd name="T11" fmla="*/ 463 h 543"/>
              <a:gd name="T12" fmla="*/ 156 w 638"/>
              <a:gd name="T13" fmla="*/ 463 h 543"/>
              <a:gd name="T14" fmla="*/ 278 w 638"/>
              <a:gd name="T15" fmla="*/ 543 h 543"/>
              <a:gd name="T16" fmla="*/ 554 w 638"/>
              <a:gd name="T17" fmla="*/ 274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8" h="543">
                <a:moveTo>
                  <a:pt x="554" y="274"/>
                </a:moveTo>
                <a:cubicBezTo>
                  <a:pt x="638" y="144"/>
                  <a:pt x="638" y="144"/>
                  <a:pt x="638" y="144"/>
                </a:cubicBezTo>
                <a:cubicBezTo>
                  <a:pt x="638" y="143"/>
                  <a:pt x="638" y="142"/>
                  <a:pt x="638" y="142"/>
                </a:cubicBezTo>
                <a:cubicBezTo>
                  <a:pt x="551" y="0"/>
                  <a:pt x="551" y="0"/>
                  <a:pt x="551" y="0"/>
                </a:cubicBezTo>
                <a:cubicBezTo>
                  <a:pt x="251" y="5"/>
                  <a:pt x="9" y="245"/>
                  <a:pt x="0" y="543"/>
                </a:cubicBezTo>
                <a:cubicBezTo>
                  <a:pt x="127" y="463"/>
                  <a:pt x="127" y="463"/>
                  <a:pt x="127" y="463"/>
                </a:cubicBezTo>
                <a:cubicBezTo>
                  <a:pt x="136" y="458"/>
                  <a:pt x="147" y="458"/>
                  <a:pt x="156" y="463"/>
                </a:cubicBezTo>
                <a:cubicBezTo>
                  <a:pt x="278" y="543"/>
                  <a:pt x="278" y="543"/>
                  <a:pt x="278" y="543"/>
                </a:cubicBezTo>
                <a:cubicBezTo>
                  <a:pt x="285" y="395"/>
                  <a:pt x="405" y="277"/>
                  <a:pt x="554" y="274"/>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mn-ea"/>
            </a:endParaRPr>
          </a:p>
        </p:txBody>
      </p:sp>
      <p:sp>
        <p:nvSpPr>
          <p:cNvPr id="16" name="Freeform 16">
            <a:extLst>
              <a:ext uri="{FF2B5EF4-FFF2-40B4-BE49-F238E27FC236}">
                <a16:creationId xmlns:a16="http://schemas.microsoft.com/office/drawing/2014/main" id="{4F2E8AF8-E7B9-778B-8B44-A07FEB242E9A}"/>
              </a:ext>
            </a:extLst>
          </p:cNvPr>
          <p:cNvSpPr>
            <a:spLocks/>
          </p:cNvSpPr>
          <p:nvPr/>
        </p:nvSpPr>
        <p:spPr bwMode="auto">
          <a:xfrm>
            <a:off x="4332288" y="2213928"/>
            <a:ext cx="525463" cy="525463"/>
          </a:xfrm>
          <a:custGeom>
            <a:avLst/>
            <a:gdLst>
              <a:gd name="T0" fmla="*/ 158 w 158"/>
              <a:gd name="T1" fmla="*/ 31 h 158"/>
              <a:gd name="T2" fmla="*/ 150 w 158"/>
              <a:gd name="T3" fmla="*/ 24 h 158"/>
              <a:gd name="T4" fmla="*/ 22 w 158"/>
              <a:gd name="T5" fmla="*/ 4 h 158"/>
              <a:gd name="T6" fmla="*/ 4 w 158"/>
              <a:gd name="T7" fmla="*/ 23 h 158"/>
              <a:gd name="T8" fmla="*/ 33 w 158"/>
              <a:gd name="T9" fmla="*/ 150 h 158"/>
              <a:gd name="T10" fmla="*/ 42 w 158"/>
              <a:gd name="T11" fmla="*/ 158 h 158"/>
              <a:gd name="T12" fmla="*/ 158 w 158"/>
              <a:gd name="T13" fmla="*/ 31 h 158"/>
            </a:gdLst>
            <a:ahLst/>
            <a:cxnLst>
              <a:cxn ang="0">
                <a:pos x="T0" y="T1"/>
              </a:cxn>
              <a:cxn ang="0">
                <a:pos x="T2" y="T3"/>
              </a:cxn>
              <a:cxn ang="0">
                <a:pos x="T4" y="T5"/>
              </a:cxn>
              <a:cxn ang="0">
                <a:pos x="T6" y="T7"/>
              </a:cxn>
              <a:cxn ang="0">
                <a:pos x="T8" y="T9"/>
              </a:cxn>
              <a:cxn ang="0">
                <a:pos x="T10" y="T11"/>
              </a:cxn>
              <a:cxn ang="0">
                <a:pos x="T12" y="T13"/>
              </a:cxn>
            </a:cxnLst>
            <a:rect l="0" t="0" r="r" b="b"/>
            <a:pathLst>
              <a:path w="158" h="158">
                <a:moveTo>
                  <a:pt x="158" y="31"/>
                </a:moveTo>
                <a:cubicBezTo>
                  <a:pt x="157" y="28"/>
                  <a:pt x="154" y="26"/>
                  <a:pt x="150" y="24"/>
                </a:cubicBezTo>
                <a:cubicBezTo>
                  <a:pt x="22" y="4"/>
                  <a:pt x="22" y="4"/>
                  <a:pt x="22" y="4"/>
                </a:cubicBezTo>
                <a:cubicBezTo>
                  <a:pt x="11" y="0"/>
                  <a:pt x="0" y="11"/>
                  <a:pt x="4" y="23"/>
                </a:cubicBezTo>
                <a:cubicBezTo>
                  <a:pt x="33" y="150"/>
                  <a:pt x="33" y="150"/>
                  <a:pt x="33" y="150"/>
                </a:cubicBezTo>
                <a:cubicBezTo>
                  <a:pt x="35" y="154"/>
                  <a:pt x="38" y="157"/>
                  <a:pt x="42" y="158"/>
                </a:cubicBezTo>
                <a:cubicBezTo>
                  <a:pt x="74" y="111"/>
                  <a:pt x="114" y="68"/>
                  <a:pt x="158" y="31"/>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7" name="Freeform 12">
            <a:extLst>
              <a:ext uri="{FF2B5EF4-FFF2-40B4-BE49-F238E27FC236}">
                <a16:creationId xmlns:a16="http://schemas.microsoft.com/office/drawing/2014/main" id="{4FB412E8-C058-B14D-64FF-C60F2CC498FF}"/>
              </a:ext>
            </a:extLst>
          </p:cNvPr>
          <p:cNvSpPr>
            <a:spLocks/>
          </p:cNvSpPr>
          <p:nvPr/>
        </p:nvSpPr>
        <p:spPr bwMode="auto">
          <a:xfrm>
            <a:off x="5233988" y="3877628"/>
            <a:ext cx="819150" cy="803275"/>
          </a:xfrm>
          <a:custGeom>
            <a:avLst/>
            <a:gdLst>
              <a:gd name="T0" fmla="*/ 23 w 246"/>
              <a:gd name="T1" fmla="*/ 0 h 241"/>
              <a:gd name="T2" fmla="*/ 0 w 246"/>
              <a:gd name="T3" fmla="*/ 0 h 241"/>
              <a:gd name="T4" fmla="*/ 246 w 246"/>
              <a:gd name="T5" fmla="*/ 241 h 241"/>
              <a:gd name="T6" fmla="*/ 246 w 246"/>
              <a:gd name="T7" fmla="*/ 218 h 241"/>
              <a:gd name="T8" fmla="*/ 23 w 246"/>
              <a:gd name="T9" fmla="*/ 0 h 241"/>
            </a:gdLst>
            <a:ahLst/>
            <a:cxnLst>
              <a:cxn ang="0">
                <a:pos x="T0" y="T1"/>
              </a:cxn>
              <a:cxn ang="0">
                <a:pos x="T2" y="T3"/>
              </a:cxn>
              <a:cxn ang="0">
                <a:pos x="T4" y="T5"/>
              </a:cxn>
              <a:cxn ang="0">
                <a:pos x="T6" y="T7"/>
              </a:cxn>
              <a:cxn ang="0">
                <a:pos x="T8" y="T9"/>
              </a:cxn>
            </a:cxnLst>
            <a:rect l="0" t="0" r="r" b="b"/>
            <a:pathLst>
              <a:path w="246" h="241">
                <a:moveTo>
                  <a:pt x="23" y="0"/>
                </a:moveTo>
                <a:cubicBezTo>
                  <a:pt x="0" y="0"/>
                  <a:pt x="0" y="0"/>
                  <a:pt x="0" y="0"/>
                </a:cubicBezTo>
                <a:cubicBezTo>
                  <a:pt x="9" y="130"/>
                  <a:pt x="114" y="235"/>
                  <a:pt x="246" y="241"/>
                </a:cubicBezTo>
                <a:cubicBezTo>
                  <a:pt x="246" y="218"/>
                  <a:pt x="246" y="218"/>
                  <a:pt x="246" y="218"/>
                </a:cubicBezTo>
                <a:cubicBezTo>
                  <a:pt x="127" y="212"/>
                  <a:pt x="32" y="118"/>
                  <a:pt x="2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mn-ea"/>
            </a:endParaRPr>
          </a:p>
        </p:txBody>
      </p:sp>
      <p:sp>
        <p:nvSpPr>
          <p:cNvPr id="18" name="Freeform 13">
            <a:extLst>
              <a:ext uri="{FF2B5EF4-FFF2-40B4-BE49-F238E27FC236}">
                <a16:creationId xmlns:a16="http://schemas.microsoft.com/office/drawing/2014/main" id="{15787162-A3CE-2FB7-42F3-BC594182C628}"/>
              </a:ext>
            </a:extLst>
          </p:cNvPr>
          <p:cNvSpPr>
            <a:spLocks/>
          </p:cNvSpPr>
          <p:nvPr/>
        </p:nvSpPr>
        <p:spPr bwMode="auto">
          <a:xfrm>
            <a:off x="4232275" y="3576003"/>
            <a:ext cx="1803400" cy="2116138"/>
          </a:xfrm>
          <a:custGeom>
            <a:avLst/>
            <a:gdLst>
              <a:gd name="T0" fmla="*/ 279 w 542"/>
              <a:gd name="T1" fmla="*/ 89 h 636"/>
              <a:gd name="T2" fmla="*/ 143 w 542"/>
              <a:gd name="T3" fmla="*/ 1 h 636"/>
              <a:gd name="T4" fmla="*/ 140 w 542"/>
              <a:gd name="T5" fmla="*/ 1 h 636"/>
              <a:gd name="T6" fmla="*/ 0 w 542"/>
              <a:gd name="T7" fmla="*/ 89 h 636"/>
              <a:gd name="T8" fmla="*/ 539 w 542"/>
              <a:gd name="T9" fmla="*/ 636 h 636"/>
              <a:gd name="T10" fmla="*/ 460 w 542"/>
              <a:gd name="T11" fmla="*/ 507 h 636"/>
              <a:gd name="T12" fmla="*/ 460 w 542"/>
              <a:gd name="T13" fmla="*/ 479 h 636"/>
              <a:gd name="T14" fmla="*/ 542 w 542"/>
              <a:gd name="T15" fmla="*/ 354 h 636"/>
              <a:gd name="T16" fmla="*/ 279 w 542"/>
              <a:gd name="T17" fmla="*/ 89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2" h="636">
                <a:moveTo>
                  <a:pt x="279" y="89"/>
                </a:moveTo>
                <a:cubicBezTo>
                  <a:pt x="143" y="1"/>
                  <a:pt x="143" y="1"/>
                  <a:pt x="143" y="1"/>
                </a:cubicBezTo>
                <a:cubicBezTo>
                  <a:pt x="142" y="0"/>
                  <a:pt x="141" y="0"/>
                  <a:pt x="140" y="1"/>
                </a:cubicBezTo>
                <a:cubicBezTo>
                  <a:pt x="0" y="89"/>
                  <a:pt x="0" y="89"/>
                  <a:pt x="0" y="89"/>
                </a:cubicBezTo>
                <a:cubicBezTo>
                  <a:pt x="6" y="386"/>
                  <a:pt x="244" y="625"/>
                  <a:pt x="539" y="636"/>
                </a:cubicBezTo>
                <a:cubicBezTo>
                  <a:pt x="460" y="507"/>
                  <a:pt x="460" y="507"/>
                  <a:pt x="460" y="507"/>
                </a:cubicBezTo>
                <a:cubicBezTo>
                  <a:pt x="455" y="499"/>
                  <a:pt x="455" y="488"/>
                  <a:pt x="460" y="479"/>
                </a:cubicBezTo>
                <a:cubicBezTo>
                  <a:pt x="542" y="354"/>
                  <a:pt x="542" y="354"/>
                  <a:pt x="542" y="354"/>
                </a:cubicBezTo>
                <a:cubicBezTo>
                  <a:pt x="400" y="345"/>
                  <a:pt x="286" y="231"/>
                  <a:pt x="279" y="89"/>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9" name="Freeform 17">
            <a:extLst>
              <a:ext uri="{FF2B5EF4-FFF2-40B4-BE49-F238E27FC236}">
                <a16:creationId xmlns:a16="http://schemas.microsoft.com/office/drawing/2014/main" id="{9284343F-1180-2A77-B610-51EAC767AB8E}"/>
              </a:ext>
            </a:extLst>
          </p:cNvPr>
          <p:cNvSpPr>
            <a:spLocks/>
          </p:cNvSpPr>
          <p:nvPr/>
        </p:nvSpPr>
        <p:spPr bwMode="auto">
          <a:xfrm>
            <a:off x="4329113" y="4923790"/>
            <a:ext cx="534988" cy="514350"/>
          </a:xfrm>
          <a:custGeom>
            <a:avLst/>
            <a:gdLst>
              <a:gd name="T0" fmla="*/ 44 w 161"/>
              <a:gd name="T1" fmla="*/ 0 h 155"/>
              <a:gd name="T2" fmla="*/ 39 w 161"/>
              <a:gd name="T3" fmla="*/ 6 h 155"/>
              <a:gd name="T4" fmla="*/ 5 w 161"/>
              <a:gd name="T5" fmla="*/ 131 h 155"/>
              <a:gd name="T6" fmla="*/ 22 w 161"/>
              <a:gd name="T7" fmla="*/ 151 h 155"/>
              <a:gd name="T8" fmla="*/ 152 w 161"/>
              <a:gd name="T9" fmla="*/ 135 h 155"/>
              <a:gd name="T10" fmla="*/ 161 w 161"/>
              <a:gd name="T11" fmla="*/ 127 h 155"/>
              <a:gd name="T12" fmla="*/ 44 w 161"/>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161" h="155">
                <a:moveTo>
                  <a:pt x="44" y="0"/>
                </a:moveTo>
                <a:cubicBezTo>
                  <a:pt x="42" y="2"/>
                  <a:pt x="40" y="4"/>
                  <a:pt x="39" y="6"/>
                </a:cubicBezTo>
                <a:cubicBezTo>
                  <a:pt x="5" y="131"/>
                  <a:pt x="5" y="131"/>
                  <a:pt x="5" y="131"/>
                </a:cubicBezTo>
                <a:cubicBezTo>
                  <a:pt x="0" y="143"/>
                  <a:pt x="11" y="155"/>
                  <a:pt x="22" y="151"/>
                </a:cubicBezTo>
                <a:cubicBezTo>
                  <a:pt x="152" y="135"/>
                  <a:pt x="152" y="135"/>
                  <a:pt x="152" y="135"/>
                </a:cubicBezTo>
                <a:cubicBezTo>
                  <a:pt x="156" y="134"/>
                  <a:pt x="159" y="131"/>
                  <a:pt x="161" y="127"/>
                </a:cubicBezTo>
                <a:cubicBezTo>
                  <a:pt x="116" y="91"/>
                  <a:pt x="77" y="48"/>
                  <a:pt x="4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24" name="TextBox 55">
            <a:extLst>
              <a:ext uri="{FF2B5EF4-FFF2-40B4-BE49-F238E27FC236}">
                <a16:creationId xmlns:a16="http://schemas.microsoft.com/office/drawing/2014/main" id="{2B120440-0DA9-DAF3-C8FF-36004FF6877D}"/>
              </a:ext>
            </a:extLst>
          </p:cNvPr>
          <p:cNvSpPr txBox="1"/>
          <p:nvPr/>
        </p:nvSpPr>
        <p:spPr>
          <a:xfrm>
            <a:off x="5506231" y="3400083"/>
            <a:ext cx="1167638" cy="914609"/>
          </a:xfrm>
          <a:prstGeom prst="rect">
            <a:avLst/>
          </a:prstGeom>
          <a:noFill/>
        </p:spPr>
        <p:txBody>
          <a:bodyPr wrap="square" lIns="0" tIns="0" rIns="0" bIns="0" rtlCol="0">
            <a:spAutoFit/>
          </a:bodyPr>
          <a:lstStyle/>
          <a:p>
            <a:pPr marL="0" marR="0" lvl="0" indent="0" algn="ctr" defTabSz="457200" rtl="0" eaLnBrk="1" fontAlgn="base" latinLnBrk="0" hangingPunct="1">
              <a:lnSpc>
                <a:spcPct val="90000"/>
              </a:lnSpc>
              <a:spcBef>
                <a:spcPts val="1000"/>
              </a:spcBef>
              <a:spcAft>
                <a:spcPts val="0"/>
              </a:spcAft>
              <a:buClrTx/>
              <a:buSzTx/>
              <a:buFontTx/>
              <a:buNone/>
              <a:tabLst/>
              <a:defRPr/>
            </a:pPr>
            <a:r>
              <a:rPr kumimoji="0"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cs"/>
              </a:rPr>
              <a:t>项目</a:t>
            </a:r>
            <a:endParaRPr kumimoji="0" lang="en-US" altLang="zh-CN" sz="28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a:p>
            <a:pPr marL="0" marR="0" lvl="0" indent="0" algn="ctr" defTabSz="457200" rtl="0" eaLnBrk="1" fontAlgn="base" latinLnBrk="0" hangingPunct="1">
              <a:lnSpc>
                <a:spcPct val="90000"/>
              </a:lnSpc>
              <a:spcBef>
                <a:spcPts val="1000"/>
              </a:spcBef>
              <a:spcAft>
                <a:spcPts val="0"/>
              </a:spcAft>
              <a:buClrTx/>
              <a:buSzTx/>
              <a:buFontTx/>
              <a:buNone/>
              <a:tabLst/>
              <a:defRPr/>
            </a:pPr>
            <a:r>
              <a:rPr kumimoji="0"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cs"/>
              </a:rPr>
              <a:t>流程</a:t>
            </a:r>
            <a:endParaRPr kumimoji="0" lang="en-US" sz="28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grpSp>
        <p:nvGrpSpPr>
          <p:cNvPr id="25" name="组合 24">
            <a:extLst>
              <a:ext uri="{FF2B5EF4-FFF2-40B4-BE49-F238E27FC236}">
                <a16:creationId xmlns:a16="http://schemas.microsoft.com/office/drawing/2014/main" id="{42AEC848-DF57-4E49-D2AA-C5D79AA330B9}"/>
              </a:ext>
            </a:extLst>
          </p:cNvPr>
          <p:cNvGrpSpPr/>
          <p:nvPr/>
        </p:nvGrpSpPr>
        <p:grpSpPr>
          <a:xfrm>
            <a:off x="976987" y="2427935"/>
            <a:ext cx="2668622" cy="2827263"/>
            <a:chOff x="911022" y="2382112"/>
            <a:chExt cx="2668622" cy="2827263"/>
          </a:xfrm>
        </p:grpSpPr>
        <p:sp>
          <p:nvSpPr>
            <p:cNvPr id="26" name="TextBox 65">
              <a:extLst>
                <a:ext uri="{FF2B5EF4-FFF2-40B4-BE49-F238E27FC236}">
                  <a16:creationId xmlns:a16="http://schemas.microsoft.com/office/drawing/2014/main" id="{47E15217-0CEC-8765-1857-6CB32F6980B6}"/>
                </a:ext>
              </a:extLst>
            </p:cNvPr>
            <p:cNvSpPr txBox="1"/>
            <p:nvPr/>
          </p:nvSpPr>
          <p:spPr>
            <a:xfrm>
              <a:off x="1523383" y="2382112"/>
              <a:ext cx="2056261" cy="391252"/>
            </a:xfrm>
            <a:prstGeom prst="rect">
              <a:avLst/>
            </a:prstGeom>
            <a:noFill/>
          </p:spPr>
          <p:txBody>
            <a:bodyPr wrap="square" lIns="0" tIns="36000" rIns="0" bIns="36000" rtlCol="0">
              <a:spAutoFit/>
            </a:bodyPr>
            <a:lstStyle/>
            <a:p>
              <a:pPr marL="0" marR="0" lvl="0" indent="0" algn="r" defTabSz="914400" rtl="0" eaLnBrk="1" fontAlgn="auto" latinLnBrk="0" hangingPunct="1">
                <a:lnSpc>
                  <a:spcPct val="120000"/>
                </a:lnSpc>
                <a:spcBef>
                  <a:spcPts val="600"/>
                </a:spcBef>
                <a:spcAft>
                  <a:spcPts val="0"/>
                </a:spcAft>
                <a:buClrTx/>
                <a:buSzTx/>
                <a:buFontTx/>
                <a:buNone/>
                <a:tabLst/>
                <a:defRPr/>
              </a:pPr>
              <a:r>
                <a:rPr kumimoji="0" lang="zh-CN" altLang="en-US" b="0" i="0" u="none" strike="noStrike" kern="1200" cap="none" spc="0" normalizeH="0" baseline="0" noProof="0" dirty="0">
                  <a:ln>
                    <a:noFill/>
                  </a:ln>
                  <a:solidFill>
                    <a:schemeClr val="accent1"/>
                  </a:solidFill>
                  <a:effectLst/>
                  <a:uLnTx/>
                  <a:uFillTx/>
                  <a:latin typeface="+mj-ea"/>
                  <a:ea typeface="+mj-ea"/>
                  <a:cs typeface="+mn-cs"/>
                </a:rPr>
                <a:t>第四步 </a:t>
              </a:r>
              <a:r>
                <a:rPr kumimoji="0" lang="en-US" altLang="zh-CN" b="0" i="0" u="none" strike="noStrike" kern="1200" cap="none" spc="0" normalizeH="0" baseline="0" noProof="0" dirty="0">
                  <a:ln>
                    <a:noFill/>
                  </a:ln>
                  <a:solidFill>
                    <a:schemeClr val="accent1"/>
                  </a:solidFill>
                  <a:effectLst/>
                  <a:uLnTx/>
                  <a:uFillTx/>
                  <a:latin typeface="+mj-ea"/>
                  <a:ea typeface="+mj-ea"/>
                  <a:cs typeface="+mn-cs"/>
                </a:rPr>
                <a:t>| </a:t>
              </a:r>
              <a:r>
                <a:rPr kumimoji="0" lang="zh-CN" altLang="en-US" b="0" i="0" u="none" strike="noStrike" kern="1200" cap="none" spc="0" normalizeH="0" baseline="0" noProof="0" dirty="0">
                  <a:ln>
                    <a:noFill/>
                  </a:ln>
                  <a:solidFill>
                    <a:schemeClr val="accent1"/>
                  </a:solidFill>
                  <a:effectLst/>
                  <a:uLnTx/>
                  <a:uFillTx/>
                  <a:latin typeface="+mj-ea"/>
                  <a:ea typeface="+mj-ea"/>
                  <a:cs typeface="+mn-cs"/>
                </a:rPr>
                <a:t>修改完善</a:t>
              </a:r>
              <a:endParaRPr kumimoji="0" lang="en-US" b="0" i="0" u="none" strike="noStrike" kern="1200" cap="none" spc="0" normalizeH="0" baseline="0" noProof="0" dirty="0">
                <a:ln>
                  <a:noFill/>
                </a:ln>
                <a:solidFill>
                  <a:schemeClr val="accent1"/>
                </a:solidFill>
                <a:effectLst/>
                <a:uLnTx/>
                <a:uFillTx/>
                <a:latin typeface="+mj-ea"/>
                <a:ea typeface="+mj-ea"/>
                <a:cs typeface="+mn-cs"/>
              </a:endParaRPr>
            </a:p>
          </p:txBody>
        </p:sp>
        <p:sp>
          <p:nvSpPr>
            <p:cNvPr id="27" name="TextBox 65">
              <a:extLst>
                <a:ext uri="{FF2B5EF4-FFF2-40B4-BE49-F238E27FC236}">
                  <a16:creationId xmlns:a16="http://schemas.microsoft.com/office/drawing/2014/main" id="{CB039EA8-845A-C5AC-CF45-60A3D3E56BD4}"/>
                </a:ext>
              </a:extLst>
            </p:cNvPr>
            <p:cNvSpPr txBox="1"/>
            <p:nvPr/>
          </p:nvSpPr>
          <p:spPr>
            <a:xfrm>
              <a:off x="911022" y="2765511"/>
              <a:ext cx="2668622" cy="537510"/>
            </a:xfrm>
            <a:prstGeom prst="rect">
              <a:avLst/>
            </a:prstGeom>
            <a:noFill/>
          </p:spPr>
          <p:txBody>
            <a:bodyPr wrap="square" lIns="0" tIns="36000" rIns="0" bIns="36000" rtlCol="0">
              <a:spAutoFit/>
            </a:bodyPr>
            <a:lstStyle/>
            <a:p>
              <a:pPr algn="r">
                <a:lnSpc>
                  <a:spcPct val="130000"/>
                </a:lnSpc>
              </a:pPr>
              <a:r>
                <a:rPr lang="zh-CN" altLang="en-US" sz="1200" dirty="0">
                  <a:latin typeface="+mn-ea"/>
                </a:rPr>
                <a:t>单击此处替换内容。单击此处替换内容。</a:t>
              </a:r>
              <a:endParaRPr lang="en-US" altLang="zh-CN" sz="1200" dirty="0">
                <a:latin typeface="+mn-ea"/>
              </a:endParaRPr>
            </a:p>
            <a:p>
              <a:pPr algn="r">
                <a:lnSpc>
                  <a:spcPct val="130000"/>
                </a:lnSpc>
              </a:pPr>
              <a:r>
                <a:rPr lang="zh-CN" altLang="en-US" sz="1200" dirty="0">
                  <a:latin typeface="+mn-ea"/>
                </a:rPr>
                <a:t>单击此处替换内容。单击此处替换内容。</a:t>
              </a:r>
            </a:p>
          </p:txBody>
        </p:sp>
        <p:sp>
          <p:nvSpPr>
            <p:cNvPr id="28" name="TextBox 65">
              <a:extLst>
                <a:ext uri="{FF2B5EF4-FFF2-40B4-BE49-F238E27FC236}">
                  <a16:creationId xmlns:a16="http://schemas.microsoft.com/office/drawing/2014/main" id="{8FD247AD-D85D-B5DC-48EF-542850196AC8}"/>
                </a:ext>
              </a:extLst>
            </p:cNvPr>
            <p:cNvSpPr txBox="1"/>
            <p:nvPr/>
          </p:nvSpPr>
          <p:spPr>
            <a:xfrm>
              <a:off x="1523383" y="4288466"/>
              <a:ext cx="2056261" cy="391252"/>
            </a:xfrm>
            <a:prstGeom prst="rect">
              <a:avLst/>
            </a:prstGeom>
            <a:noFill/>
          </p:spPr>
          <p:txBody>
            <a:bodyPr wrap="square" lIns="0" tIns="36000" rIns="0" bIns="36000" rtlCol="0">
              <a:spAutoFit/>
            </a:bodyPr>
            <a:lstStyle/>
            <a:p>
              <a:pPr marL="0" marR="0" lvl="0" indent="0" algn="r" defTabSz="914400" rtl="0" eaLnBrk="1" fontAlgn="auto" latinLnBrk="0" hangingPunct="1">
                <a:lnSpc>
                  <a:spcPct val="120000"/>
                </a:lnSpc>
                <a:spcBef>
                  <a:spcPts val="600"/>
                </a:spcBef>
                <a:spcAft>
                  <a:spcPts val="0"/>
                </a:spcAft>
                <a:buClrTx/>
                <a:buSzTx/>
                <a:buFontTx/>
                <a:buNone/>
                <a:tabLst/>
                <a:defRPr/>
              </a:pPr>
              <a:r>
                <a:rPr kumimoji="0" lang="zh-CN" altLang="en-US" b="0" i="0" u="none" strike="noStrike" kern="1200" cap="none" spc="0" normalizeH="0" baseline="0" noProof="0" dirty="0">
                  <a:ln>
                    <a:noFill/>
                  </a:ln>
                  <a:solidFill>
                    <a:schemeClr val="accent1"/>
                  </a:solidFill>
                  <a:effectLst/>
                  <a:uLnTx/>
                  <a:uFillTx/>
                  <a:latin typeface="+mj-ea"/>
                  <a:ea typeface="+mj-ea"/>
                  <a:cs typeface="+mn-cs"/>
                </a:rPr>
                <a:t>第三步 </a:t>
              </a:r>
              <a:r>
                <a:rPr kumimoji="0" lang="en-US" altLang="zh-CN" b="0" i="0" u="none" strike="noStrike" kern="1200" cap="none" spc="0" normalizeH="0" baseline="0" noProof="0" dirty="0">
                  <a:ln>
                    <a:noFill/>
                  </a:ln>
                  <a:solidFill>
                    <a:schemeClr val="accent1"/>
                  </a:solidFill>
                  <a:effectLst/>
                  <a:uLnTx/>
                  <a:uFillTx/>
                  <a:latin typeface="+mj-ea"/>
                  <a:ea typeface="+mj-ea"/>
                  <a:cs typeface="+mn-cs"/>
                </a:rPr>
                <a:t>| </a:t>
              </a:r>
              <a:r>
                <a:rPr kumimoji="0" lang="zh-CN" altLang="en-US" b="0" i="0" u="none" strike="noStrike" kern="1200" cap="none" spc="0" normalizeH="0" baseline="0" noProof="0" dirty="0">
                  <a:ln>
                    <a:noFill/>
                  </a:ln>
                  <a:solidFill>
                    <a:schemeClr val="accent1"/>
                  </a:solidFill>
                  <a:effectLst/>
                  <a:uLnTx/>
                  <a:uFillTx/>
                  <a:latin typeface="+mj-ea"/>
                  <a:ea typeface="+mj-ea"/>
                  <a:cs typeface="+mn-cs"/>
                </a:rPr>
                <a:t>实施计划</a:t>
              </a:r>
              <a:endParaRPr kumimoji="0" lang="en-US" b="0" i="0" u="none" strike="noStrike" kern="1200" cap="none" spc="0" normalizeH="0" baseline="0" noProof="0" dirty="0">
                <a:ln>
                  <a:noFill/>
                </a:ln>
                <a:solidFill>
                  <a:schemeClr val="accent1"/>
                </a:solidFill>
                <a:effectLst/>
                <a:uLnTx/>
                <a:uFillTx/>
                <a:latin typeface="+mj-ea"/>
                <a:ea typeface="+mj-ea"/>
                <a:cs typeface="+mn-cs"/>
              </a:endParaRPr>
            </a:p>
          </p:txBody>
        </p:sp>
        <p:sp>
          <p:nvSpPr>
            <p:cNvPr id="29" name="TextBox 65">
              <a:extLst>
                <a:ext uri="{FF2B5EF4-FFF2-40B4-BE49-F238E27FC236}">
                  <a16:creationId xmlns:a16="http://schemas.microsoft.com/office/drawing/2014/main" id="{5B28CD14-61B8-76CB-A6A3-20D1F544BCA0}"/>
                </a:ext>
              </a:extLst>
            </p:cNvPr>
            <p:cNvSpPr txBox="1"/>
            <p:nvPr/>
          </p:nvSpPr>
          <p:spPr>
            <a:xfrm>
              <a:off x="911022" y="4671865"/>
              <a:ext cx="2668622" cy="537510"/>
            </a:xfrm>
            <a:prstGeom prst="rect">
              <a:avLst/>
            </a:prstGeom>
            <a:noFill/>
          </p:spPr>
          <p:txBody>
            <a:bodyPr wrap="square" lIns="0" tIns="36000" rIns="0" bIns="36000" rtlCol="0">
              <a:spAutoFit/>
            </a:bodyPr>
            <a:lstStyle/>
            <a:p>
              <a:pPr algn="r">
                <a:lnSpc>
                  <a:spcPct val="130000"/>
                </a:lnSpc>
              </a:pPr>
              <a:r>
                <a:rPr lang="zh-CN" altLang="en-US" sz="1200" dirty="0">
                  <a:latin typeface="+mn-ea"/>
                </a:rPr>
                <a:t>单击此处替换内容。单击此处替换内容。</a:t>
              </a:r>
              <a:endParaRPr lang="en-US" altLang="zh-CN" sz="1200" dirty="0">
                <a:latin typeface="+mn-ea"/>
              </a:endParaRPr>
            </a:p>
            <a:p>
              <a:pPr algn="r">
                <a:lnSpc>
                  <a:spcPct val="130000"/>
                </a:lnSpc>
              </a:pPr>
              <a:r>
                <a:rPr lang="zh-CN" altLang="en-US" sz="1200" dirty="0">
                  <a:latin typeface="+mn-ea"/>
                </a:rPr>
                <a:t>单击此处替换内容。单击此处替换内容。</a:t>
              </a:r>
            </a:p>
          </p:txBody>
        </p:sp>
      </p:grpSp>
      <p:grpSp>
        <p:nvGrpSpPr>
          <p:cNvPr id="30" name="组合 29">
            <a:extLst>
              <a:ext uri="{FF2B5EF4-FFF2-40B4-BE49-F238E27FC236}">
                <a16:creationId xmlns:a16="http://schemas.microsoft.com/office/drawing/2014/main" id="{941BF0EE-38E0-D585-0204-DC7C553658A7}"/>
              </a:ext>
            </a:extLst>
          </p:cNvPr>
          <p:cNvGrpSpPr/>
          <p:nvPr/>
        </p:nvGrpSpPr>
        <p:grpSpPr>
          <a:xfrm flipH="1">
            <a:off x="8546390" y="2427935"/>
            <a:ext cx="2668623" cy="2827263"/>
            <a:chOff x="911022" y="2382112"/>
            <a:chExt cx="2668623" cy="2827263"/>
          </a:xfrm>
        </p:grpSpPr>
        <p:sp>
          <p:nvSpPr>
            <p:cNvPr id="31" name="TextBox 65">
              <a:extLst>
                <a:ext uri="{FF2B5EF4-FFF2-40B4-BE49-F238E27FC236}">
                  <a16:creationId xmlns:a16="http://schemas.microsoft.com/office/drawing/2014/main" id="{76547DBB-9541-3A18-5356-6FE71C2E73D4}"/>
                </a:ext>
              </a:extLst>
            </p:cNvPr>
            <p:cNvSpPr txBox="1"/>
            <p:nvPr/>
          </p:nvSpPr>
          <p:spPr>
            <a:xfrm>
              <a:off x="1523383" y="2382112"/>
              <a:ext cx="2056261" cy="391252"/>
            </a:xfrm>
            <a:prstGeom prst="rect">
              <a:avLst/>
            </a:prstGeom>
            <a:noFill/>
          </p:spPr>
          <p:txBody>
            <a:bodyPr wrap="square" lIns="0" tIns="36000" rIns="0" bIns="36000" rtlCol="0">
              <a:spAutoFit/>
            </a:bodyPr>
            <a:lstStyle/>
            <a:p>
              <a:pPr marL="0" marR="0" lvl="0" indent="0" defTabSz="914400" rtl="0" eaLnBrk="1" fontAlgn="auto" latinLnBrk="0" hangingPunct="1">
                <a:lnSpc>
                  <a:spcPct val="120000"/>
                </a:lnSpc>
                <a:spcBef>
                  <a:spcPts val="600"/>
                </a:spcBef>
                <a:spcAft>
                  <a:spcPts val="0"/>
                </a:spcAft>
                <a:buClrTx/>
                <a:buSzTx/>
                <a:buFontTx/>
                <a:buNone/>
                <a:tabLst/>
                <a:defRPr/>
              </a:pPr>
              <a:r>
                <a:rPr lang="zh-CN" altLang="en-US" dirty="0">
                  <a:solidFill>
                    <a:schemeClr val="accent1"/>
                  </a:solidFill>
                  <a:latin typeface="+mj-ea"/>
                  <a:ea typeface="+mj-ea"/>
                </a:rPr>
                <a:t>第一步 </a:t>
              </a:r>
              <a:r>
                <a:rPr lang="en-US" altLang="zh-CN" dirty="0">
                  <a:solidFill>
                    <a:schemeClr val="accent1"/>
                  </a:solidFill>
                  <a:latin typeface="+mj-ea"/>
                  <a:ea typeface="+mj-ea"/>
                </a:rPr>
                <a:t>| </a:t>
              </a:r>
              <a:r>
                <a:rPr lang="zh-CN" altLang="en-US" dirty="0">
                  <a:solidFill>
                    <a:schemeClr val="accent1"/>
                  </a:solidFill>
                  <a:latin typeface="+mj-ea"/>
                  <a:ea typeface="+mj-ea"/>
                </a:rPr>
                <a:t>明确计划</a:t>
              </a:r>
              <a:endParaRPr kumimoji="0" lang="en-US" b="0" i="0" u="none" strike="noStrike" kern="1200" cap="none" spc="0" normalizeH="0" baseline="0" noProof="0" dirty="0">
                <a:ln>
                  <a:noFill/>
                </a:ln>
                <a:solidFill>
                  <a:schemeClr val="accent1"/>
                </a:solidFill>
                <a:effectLst/>
                <a:uLnTx/>
                <a:uFillTx/>
                <a:latin typeface="+mj-ea"/>
                <a:ea typeface="+mj-ea"/>
                <a:cs typeface="+mn-cs"/>
              </a:endParaRPr>
            </a:p>
          </p:txBody>
        </p:sp>
        <p:sp>
          <p:nvSpPr>
            <p:cNvPr id="32" name="TextBox 65">
              <a:extLst>
                <a:ext uri="{FF2B5EF4-FFF2-40B4-BE49-F238E27FC236}">
                  <a16:creationId xmlns:a16="http://schemas.microsoft.com/office/drawing/2014/main" id="{BE736108-ED6C-F6CE-DA18-6F67F43E2E9F}"/>
                </a:ext>
              </a:extLst>
            </p:cNvPr>
            <p:cNvSpPr txBox="1"/>
            <p:nvPr/>
          </p:nvSpPr>
          <p:spPr>
            <a:xfrm>
              <a:off x="911022" y="2765511"/>
              <a:ext cx="2668622" cy="537510"/>
            </a:xfrm>
            <a:prstGeom prst="rect">
              <a:avLst/>
            </a:prstGeom>
            <a:noFill/>
          </p:spPr>
          <p:txBody>
            <a:bodyPr wrap="square" lIns="0" tIns="36000" rIns="0" bIns="36000" rtlCol="0">
              <a:spAutoFit/>
            </a:bodyPr>
            <a:lstStyle/>
            <a:p>
              <a:pPr>
                <a:lnSpc>
                  <a:spcPct val="130000"/>
                </a:lnSpc>
              </a:pPr>
              <a:r>
                <a:rPr lang="zh-CN" altLang="en-US" sz="1200" dirty="0">
                  <a:latin typeface="+mn-ea"/>
                </a:rPr>
                <a:t>单击此处替换内容。单击此处替换内容。</a:t>
              </a:r>
              <a:endParaRPr lang="en-US" altLang="zh-CN" sz="1200" dirty="0">
                <a:latin typeface="+mn-ea"/>
              </a:endParaRPr>
            </a:p>
            <a:p>
              <a:pPr>
                <a:lnSpc>
                  <a:spcPct val="130000"/>
                </a:lnSpc>
              </a:pPr>
              <a:r>
                <a:rPr lang="zh-CN" altLang="en-US" sz="1200" dirty="0">
                  <a:latin typeface="+mn-ea"/>
                </a:rPr>
                <a:t>单击此处替换内容。单击此处替换内容。</a:t>
              </a:r>
            </a:p>
          </p:txBody>
        </p:sp>
        <p:sp>
          <p:nvSpPr>
            <p:cNvPr id="33" name="TextBox 65">
              <a:extLst>
                <a:ext uri="{FF2B5EF4-FFF2-40B4-BE49-F238E27FC236}">
                  <a16:creationId xmlns:a16="http://schemas.microsoft.com/office/drawing/2014/main" id="{1F3D0B6B-27E4-52B7-EB00-D8C5A9ABF864}"/>
                </a:ext>
              </a:extLst>
            </p:cNvPr>
            <p:cNvSpPr txBox="1"/>
            <p:nvPr/>
          </p:nvSpPr>
          <p:spPr>
            <a:xfrm>
              <a:off x="1061796" y="4288466"/>
              <a:ext cx="2517849" cy="391252"/>
            </a:xfrm>
            <a:prstGeom prst="rect">
              <a:avLst/>
            </a:prstGeom>
            <a:noFill/>
          </p:spPr>
          <p:txBody>
            <a:bodyPr wrap="square" lIns="0" tIns="36000" rIns="0" bIns="36000" rtlCol="0">
              <a:spAutoFit/>
            </a:bodyP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zh-CN" altLang="en-US" b="0" i="0" u="none" strike="noStrike" kern="1200" cap="none" spc="0" normalizeH="0" baseline="0" noProof="0" dirty="0">
                  <a:ln>
                    <a:noFill/>
                  </a:ln>
                  <a:solidFill>
                    <a:schemeClr val="accent1"/>
                  </a:solidFill>
                  <a:effectLst/>
                  <a:uLnTx/>
                  <a:uFillTx/>
                  <a:latin typeface="+mj-ea"/>
                  <a:ea typeface="+mj-ea"/>
                  <a:cs typeface="+mn-cs"/>
                </a:rPr>
                <a:t>第二步 </a:t>
              </a:r>
              <a:r>
                <a:rPr kumimoji="0" lang="en-US" altLang="zh-CN" b="0" i="0" u="none" strike="noStrike" kern="1200" cap="none" spc="0" normalizeH="0" baseline="0" noProof="0" dirty="0">
                  <a:ln>
                    <a:noFill/>
                  </a:ln>
                  <a:solidFill>
                    <a:schemeClr val="accent1"/>
                  </a:solidFill>
                  <a:effectLst/>
                  <a:uLnTx/>
                  <a:uFillTx/>
                  <a:latin typeface="+mj-ea"/>
                  <a:ea typeface="+mj-ea"/>
                  <a:cs typeface="+mn-cs"/>
                </a:rPr>
                <a:t>| </a:t>
              </a:r>
              <a:r>
                <a:rPr kumimoji="0" lang="zh-CN" altLang="en-US" b="0" i="0" u="none" strike="noStrike" kern="1200" cap="none" spc="0" normalizeH="0" baseline="0" noProof="0" dirty="0">
                  <a:ln>
                    <a:noFill/>
                  </a:ln>
                  <a:solidFill>
                    <a:schemeClr val="accent1"/>
                  </a:solidFill>
                  <a:effectLst/>
                  <a:uLnTx/>
                  <a:uFillTx/>
                  <a:latin typeface="+mj-ea"/>
                  <a:ea typeface="+mj-ea"/>
                  <a:cs typeface="+mn-cs"/>
                </a:rPr>
                <a:t>确立时间推进表</a:t>
              </a:r>
              <a:endParaRPr kumimoji="0" lang="en-US" b="0" i="0" u="none" strike="noStrike" kern="1200" cap="none" spc="0" normalizeH="0" baseline="0" noProof="0" dirty="0">
                <a:ln>
                  <a:noFill/>
                </a:ln>
                <a:solidFill>
                  <a:schemeClr val="accent1"/>
                </a:solidFill>
                <a:effectLst/>
                <a:uLnTx/>
                <a:uFillTx/>
                <a:latin typeface="+mj-ea"/>
                <a:ea typeface="+mj-ea"/>
                <a:cs typeface="+mn-cs"/>
              </a:endParaRPr>
            </a:p>
          </p:txBody>
        </p:sp>
        <p:sp>
          <p:nvSpPr>
            <p:cNvPr id="34" name="TextBox 65">
              <a:extLst>
                <a:ext uri="{FF2B5EF4-FFF2-40B4-BE49-F238E27FC236}">
                  <a16:creationId xmlns:a16="http://schemas.microsoft.com/office/drawing/2014/main" id="{D3A6FD0C-E873-3D55-2DCF-5E1C347E531F}"/>
                </a:ext>
              </a:extLst>
            </p:cNvPr>
            <p:cNvSpPr txBox="1"/>
            <p:nvPr/>
          </p:nvSpPr>
          <p:spPr>
            <a:xfrm>
              <a:off x="911022" y="4671865"/>
              <a:ext cx="2668622" cy="537510"/>
            </a:xfrm>
            <a:prstGeom prst="rect">
              <a:avLst/>
            </a:prstGeom>
            <a:noFill/>
          </p:spPr>
          <p:txBody>
            <a:bodyPr wrap="square" lIns="0" tIns="36000" rIns="0" bIns="36000" rtlCol="0">
              <a:spAutoFit/>
            </a:bodyPr>
            <a:lstStyle/>
            <a:p>
              <a:pPr>
                <a:lnSpc>
                  <a:spcPct val="130000"/>
                </a:lnSpc>
              </a:pPr>
              <a:r>
                <a:rPr lang="zh-CN" altLang="en-US" sz="1200" dirty="0">
                  <a:latin typeface="+mn-ea"/>
                </a:rPr>
                <a:t>单击此处替换内容。单击此处替换内容。</a:t>
              </a:r>
              <a:endParaRPr lang="en-US" altLang="zh-CN" sz="1200" dirty="0">
                <a:latin typeface="+mn-ea"/>
              </a:endParaRPr>
            </a:p>
            <a:p>
              <a:pPr>
                <a:lnSpc>
                  <a:spcPct val="130000"/>
                </a:lnSpc>
              </a:pPr>
              <a:r>
                <a:rPr lang="zh-CN" altLang="en-US" sz="1200" dirty="0">
                  <a:latin typeface="+mn-ea"/>
                </a:rPr>
                <a:t>单击此处替换内容。单击此处替换内容。</a:t>
              </a:r>
            </a:p>
          </p:txBody>
        </p:sp>
      </p:grpSp>
      <p:grpSp>
        <p:nvGrpSpPr>
          <p:cNvPr id="36" name="图形 16">
            <a:extLst>
              <a:ext uri="{FF2B5EF4-FFF2-40B4-BE49-F238E27FC236}">
                <a16:creationId xmlns:a16="http://schemas.microsoft.com/office/drawing/2014/main" id="{2CF5C5D0-3927-5F33-C204-0DD4CE468F49}"/>
              </a:ext>
            </a:extLst>
          </p:cNvPr>
          <p:cNvGrpSpPr>
            <a:grpSpLocks noChangeAspect="1"/>
          </p:cNvGrpSpPr>
          <p:nvPr/>
        </p:nvGrpSpPr>
        <p:grpSpPr>
          <a:xfrm>
            <a:off x="6874851" y="4634072"/>
            <a:ext cx="360000" cy="360000"/>
            <a:chOff x="10267297" y="853440"/>
            <a:chExt cx="987582" cy="987582"/>
          </a:xfrm>
          <a:solidFill>
            <a:schemeClr val="bg1"/>
          </a:solidFill>
        </p:grpSpPr>
        <p:sp>
          <p:nvSpPr>
            <p:cNvPr id="37" name="任意多边形: 形状 36">
              <a:extLst>
                <a:ext uri="{FF2B5EF4-FFF2-40B4-BE49-F238E27FC236}">
                  <a16:creationId xmlns:a16="http://schemas.microsoft.com/office/drawing/2014/main" id="{EFA3D80E-2C2E-F1B9-67CB-F4393195C3FB}"/>
                </a:ext>
              </a:extLst>
            </p:cNvPr>
            <p:cNvSpPr/>
            <p:nvPr/>
          </p:nvSpPr>
          <p:spPr>
            <a:xfrm>
              <a:off x="10483330" y="1069473"/>
              <a:ext cx="555514" cy="555514"/>
            </a:xfrm>
            <a:custGeom>
              <a:avLst/>
              <a:gdLst>
                <a:gd name="connsiteX0" fmla="*/ 277757 w 555514"/>
                <a:gd name="connsiteY0" fmla="*/ 0 h 555514"/>
                <a:gd name="connsiteX1" fmla="*/ 0 w 555514"/>
                <a:gd name="connsiteY1" fmla="*/ 277757 h 555514"/>
                <a:gd name="connsiteX2" fmla="*/ 277757 w 555514"/>
                <a:gd name="connsiteY2" fmla="*/ 555515 h 555514"/>
                <a:gd name="connsiteX3" fmla="*/ 555515 w 555514"/>
                <a:gd name="connsiteY3" fmla="*/ 277757 h 555514"/>
                <a:gd name="connsiteX4" fmla="*/ 277757 w 555514"/>
                <a:gd name="connsiteY4" fmla="*/ 0 h 555514"/>
                <a:gd name="connsiteX5" fmla="*/ 277757 w 555514"/>
                <a:gd name="connsiteY5" fmla="*/ 524653 h 555514"/>
                <a:gd name="connsiteX6" fmla="*/ 30862 w 555514"/>
                <a:gd name="connsiteY6" fmla="*/ 277757 h 555514"/>
                <a:gd name="connsiteX7" fmla="*/ 277757 w 555514"/>
                <a:gd name="connsiteY7" fmla="*/ 30862 h 555514"/>
                <a:gd name="connsiteX8" fmla="*/ 524653 w 555514"/>
                <a:gd name="connsiteY8" fmla="*/ 277757 h 555514"/>
                <a:gd name="connsiteX9" fmla="*/ 277757 w 555514"/>
                <a:gd name="connsiteY9" fmla="*/ 524653 h 555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5514" h="555514">
                  <a:moveTo>
                    <a:pt x="277757" y="0"/>
                  </a:moveTo>
                  <a:cubicBezTo>
                    <a:pt x="124605" y="0"/>
                    <a:pt x="0" y="124605"/>
                    <a:pt x="0" y="277757"/>
                  </a:cubicBezTo>
                  <a:cubicBezTo>
                    <a:pt x="0" y="430910"/>
                    <a:pt x="124605" y="555515"/>
                    <a:pt x="277757" y="555515"/>
                  </a:cubicBezTo>
                  <a:cubicBezTo>
                    <a:pt x="430910" y="555515"/>
                    <a:pt x="555515" y="430910"/>
                    <a:pt x="555515" y="277757"/>
                  </a:cubicBezTo>
                  <a:cubicBezTo>
                    <a:pt x="555515" y="124605"/>
                    <a:pt x="430910" y="0"/>
                    <a:pt x="277757" y="0"/>
                  </a:cubicBezTo>
                  <a:close/>
                  <a:moveTo>
                    <a:pt x="277757" y="524653"/>
                  </a:moveTo>
                  <a:cubicBezTo>
                    <a:pt x="141625" y="524653"/>
                    <a:pt x="30862" y="413889"/>
                    <a:pt x="30862" y="277757"/>
                  </a:cubicBezTo>
                  <a:cubicBezTo>
                    <a:pt x="30862" y="141625"/>
                    <a:pt x="141625" y="30862"/>
                    <a:pt x="277757" y="30862"/>
                  </a:cubicBezTo>
                  <a:cubicBezTo>
                    <a:pt x="413889" y="30862"/>
                    <a:pt x="524653" y="141625"/>
                    <a:pt x="524653" y="277757"/>
                  </a:cubicBezTo>
                  <a:cubicBezTo>
                    <a:pt x="524653" y="413889"/>
                    <a:pt x="413889" y="524653"/>
                    <a:pt x="277757" y="524653"/>
                  </a:cubicBezTo>
                  <a:close/>
                </a:path>
              </a:pathLst>
            </a:custGeom>
            <a:grpFill/>
            <a:ln w="317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4939A904-59A4-D89E-5D4D-EB6D113D038A}"/>
                </a:ext>
              </a:extLst>
            </p:cNvPr>
            <p:cNvSpPr/>
            <p:nvPr/>
          </p:nvSpPr>
          <p:spPr>
            <a:xfrm>
              <a:off x="10545054" y="1131197"/>
              <a:ext cx="432067" cy="432067"/>
            </a:xfrm>
            <a:custGeom>
              <a:avLst/>
              <a:gdLst>
                <a:gd name="connsiteX0" fmla="*/ 216034 w 432067"/>
                <a:gd name="connsiteY0" fmla="*/ 0 h 432067"/>
                <a:gd name="connsiteX1" fmla="*/ 0 w 432067"/>
                <a:gd name="connsiteY1" fmla="*/ 216034 h 432067"/>
                <a:gd name="connsiteX2" fmla="*/ 216034 w 432067"/>
                <a:gd name="connsiteY2" fmla="*/ 432067 h 432067"/>
                <a:gd name="connsiteX3" fmla="*/ 432067 w 432067"/>
                <a:gd name="connsiteY3" fmla="*/ 216034 h 432067"/>
                <a:gd name="connsiteX4" fmla="*/ 216034 w 432067"/>
                <a:gd name="connsiteY4" fmla="*/ 0 h 432067"/>
                <a:gd name="connsiteX5" fmla="*/ 400418 w 432067"/>
                <a:gd name="connsiteY5" fmla="*/ 231465 h 432067"/>
                <a:gd name="connsiteX6" fmla="*/ 357289 w 432067"/>
                <a:gd name="connsiteY6" fmla="*/ 335485 h 432067"/>
                <a:gd name="connsiteX7" fmla="*/ 314236 w 432067"/>
                <a:gd name="connsiteY7" fmla="*/ 292417 h 432067"/>
                <a:gd name="connsiteX8" fmla="*/ 292417 w 432067"/>
                <a:gd name="connsiteY8" fmla="*/ 314236 h 432067"/>
                <a:gd name="connsiteX9" fmla="*/ 335485 w 432067"/>
                <a:gd name="connsiteY9" fmla="*/ 357304 h 432067"/>
                <a:gd name="connsiteX10" fmla="*/ 231465 w 432067"/>
                <a:gd name="connsiteY10" fmla="*/ 400434 h 432067"/>
                <a:gd name="connsiteX11" fmla="*/ 231465 w 432067"/>
                <a:gd name="connsiteY11" fmla="*/ 339481 h 432067"/>
                <a:gd name="connsiteX12" fmla="*/ 200603 w 432067"/>
                <a:gd name="connsiteY12" fmla="*/ 339481 h 432067"/>
                <a:gd name="connsiteX13" fmla="*/ 200603 w 432067"/>
                <a:gd name="connsiteY13" fmla="*/ 400418 h 432067"/>
                <a:gd name="connsiteX14" fmla="*/ 96582 w 432067"/>
                <a:gd name="connsiteY14" fmla="*/ 357289 h 432067"/>
                <a:gd name="connsiteX15" fmla="*/ 139650 w 432067"/>
                <a:gd name="connsiteY15" fmla="*/ 314221 h 432067"/>
                <a:gd name="connsiteX16" fmla="*/ 117831 w 432067"/>
                <a:gd name="connsiteY16" fmla="*/ 292401 h 432067"/>
                <a:gd name="connsiteX17" fmla="*/ 74778 w 432067"/>
                <a:gd name="connsiteY17" fmla="*/ 335469 h 432067"/>
                <a:gd name="connsiteX18" fmla="*/ 31649 w 432067"/>
                <a:gd name="connsiteY18" fmla="*/ 231449 h 432067"/>
                <a:gd name="connsiteX19" fmla="*/ 92586 w 432067"/>
                <a:gd name="connsiteY19" fmla="*/ 231449 h 432067"/>
                <a:gd name="connsiteX20" fmla="*/ 92586 w 432067"/>
                <a:gd name="connsiteY20" fmla="*/ 200587 h 432067"/>
                <a:gd name="connsiteX21" fmla="*/ 31649 w 432067"/>
                <a:gd name="connsiteY21" fmla="*/ 200587 h 432067"/>
                <a:gd name="connsiteX22" fmla="*/ 74778 w 432067"/>
                <a:gd name="connsiteY22" fmla="*/ 96567 h 432067"/>
                <a:gd name="connsiteX23" fmla="*/ 117831 w 432067"/>
                <a:gd name="connsiteY23" fmla="*/ 139635 h 432067"/>
                <a:gd name="connsiteX24" fmla="*/ 139650 w 432067"/>
                <a:gd name="connsiteY24" fmla="*/ 117815 h 432067"/>
                <a:gd name="connsiteX25" fmla="*/ 96582 w 432067"/>
                <a:gd name="connsiteY25" fmla="*/ 74748 h 432067"/>
                <a:gd name="connsiteX26" fmla="*/ 200603 w 432067"/>
                <a:gd name="connsiteY26" fmla="*/ 31618 h 432067"/>
                <a:gd name="connsiteX27" fmla="*/ 200603 w 432067"/>
                <a:gd name="connsiteY27" fmla="*/ 92586 h 432067"/>
                <a:gd name="connsiteX28" fmla="*/ 231465 w 432067"/>
                <a:gd name="connsiteY28" fmla="*/ 92586 h 432067"/>
                <a:gd name="connsiteX29" fmla="*/ 231465 w 432067"/>
                <a:gd name="connsiteY29" fmla="*/ 31649 h 432067"/>
                <a:gd name="connsiteX30" fmla="*/ 335485 w 432067"/>
                <a:gd name="connsiteY30" fmla="*/ 74778 h 432067"/>
                <a:gd name="connsiteX31" fmla="*/ 292417 w 432067"/>
                <a:gd name="connsiteY31" fmla="*/ 117846 h 432067"/>
                <a:gd name="connsiteX32" fmla="*/ 314236 w 432067"/>
                <a:gd name="connsiteY32" fmla="*/ 139666 h 432067"/>
                <a:gd name="connsiteX33" fmla="*/ 357289 w 432067"/>
                <a:gd name="connsiteY33" fmla="*/ 96598 h 432067"/>
                <a:gd name="connsiteX34" fmla="*/ 400418 w 432067"/>
                <a:gd name="connsiteY34" fmla="*/ 200618 h 432067"/>
                <a:gd name="connsiteX35" fmla="*/ 339481 w 432067"/>
                <a:gd name="connsiteY35" fmla="*/ 200618 h 432067"/>
                <a:gd name="connsiteX36" fmla="*/ 339481 w 432067"/>
                <a:gd name="connsiteY36" fmla="*/ 231480 h 432067"/>
                <a:gd name="connsiteX37" fmla="*/ 400418 w 432067"/>
                <a:gd name="connsiteY37" fmla="*/ 231480 h 432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2067" h="432067">
                  <a:moveTo>
                    <a:pt x="216034" y="0"/>
                  </a:moveTo>
                  <a:cubicBezTo>
                    <a:pt x="96906" y="0"/>
                    <a:pt x="0" y="96906"/>
                    <a:pt x="0" y="216034"/>
                  </a:cubicBezTo>
                  <a:cubicBezTo>
                    <a:pt x="0" y="335161"/>
                    <a:pt x="96906" y="432067"/>
                    <a:pt x="216034" y="432067"/>
                  </a:cubicBezTo>
                  <a:cubicBezTo>
                    <a:pt x="335161" y="432067"/>
                    <a:pt x="432067" y="335161"/>
                    <a:pt x="432067" y="216034"/>
                  </a:cubicBezTo>
                  <a:cubicBezTo>
                    <a:pt x="432067" y="96906"/>
                    <a:pt x="335161" y="0"/>
                    <a:pt x="216034" y="0"/>
                  </a:cubicBezTo>
                  <a:close/>
                  <a:moveTo>
                    <a:pt x="400418" y="231465"/>
                  </a:moveTo>
                  <a:cubicBezTo>
                    <a:pt x="397131" y="270937"/>
                    <a:pt x="381500" y="306891"/>
                    <a:pt x="357289" y="335485"/>
                  </a:cubicBezTo>
                  <a:lnTo>
                    <a:pt x="314236" y="292417"/>
                  </a:lnTo>
                  <a:lnTo>
                    <a:pt x="292417" y="314236"/>
                  </a:lnTo>
                  <a:lnTo>
                    <a:pt x="335485" y="357304"/>
                  </a:lnTo>
                  <a:cubicBezTo>
                    <a:pt x="306907" y="381515"/>
                    <a:pt x="270937" y="397147"/>
                    <a:pt x="231465" y="400434"/>
                  </a:cubicBezTo>
                  <a:lnTo>
                    <a:pt x="231465" y="339481"/>
                  </a:lnTo>
                  <a:lnTo>
                    <a:pt x="200603" y="339481"/>
                  </a:lnTo>
                  <a:lnTo>
                    <a:pt x="200603" y="400418"/>
                  </a:lnTo>
                  <a:cubicBezTo>
                    <a:pt x="161130" y="397131"/>
                    <a:pt x="125176" y="381500"/>
                    <a:pt x="96582" y="357289"/>
                  </a:cubicBezTo>
                  <a:lnTo>
                    <a:pt x="139650" y="314221"/>
                  </a:lnTo>
                  <a:lnTo>
                    <a:pt x="117831" y="292401"/>
                  </a:lnTo>
                  <a:lnTo>
                    <a:pt x="74778" y="335469"/>
                  </a:lnTo>
                  <a:cubicBezTo>
                    <a:pt x="50567" y="306891"/>
                    <a:pt x="34936" y="270922"/>
                    <a:pt x="31649" y="231449"/>
                  </a:cubicBezTo>
                  <a:lnTo>
                    <a:pt x="92586" y="231449"/>
                  </a:lnTo>
                  <a:lnTo>
                    <a:pt x="92586" y="200587"/>
                  </a:lnTo>
                  <a:lnTo>
                    <a:pt x="31649" y="200587"/>
                  </a:lnTo>
                  <a:cubicBezTo>
                    <a:pt x="34936" y="161115"/>
                    <a:pt x="50567" y="125161"/>
                    <a:pt x="74778" y="96567"/>
                  </a:cubicBezTo>
                  <a:lnTo>
                    <a:pt x="117831" y="139635"/>
                  </a:lnTo>
                  <a:lnTo>
                    <a:pt x="139650" y="117815"/>
                  </a:lnTo>
                  <a:lnTo>
                    <a:pt x="96582" y="74748"/>
                  </a:lnTo>
                  <a:cubicBezTo>
                    <a:pt x="125161" y="50536"/>
                    <a:pt x="161130" y="34905"/>
                    <a:pt x="200603" y="31618"/>
                  </a:cubicBezTo>
                  <a:lnTo>
                    <a:pt x="200603" y="92586"/>
                  </a:lnTo>
                  <a:lnTo>
                    <a:pt x="231465" y="92586"/>
                  </a:lnTo>
                  <a:lnTo>
                    <a:pt x="231465" y="31649"/>
                  </a:lnTo>
                  <a:cubicBezTo>
                    <a:pt x="270937" y="34936"/>
                    <a:pt x="306891" y="50567"/>
                    <a:pt x="335485" y="74778"/>
                  </a:cubicBezTo>
                  <a:lnTo>
                    <a:pt x="292417" y="117846"/>
                  </a:lnTo>
                  <a:lnTo>
                    <a:pt x="314236" y="139666"/>
                  </a:lnTo>
                  <a:lnTo>
                    <a:pt x="357289" y="96598"/>
                  </a:lnTo>
                  <a:cubicBezTo>
                    <a:pt x="381500" y="125176"/>
                    <a:pt x="397131" y="161146"/>
                    <a:pt x="400418" y="200618"/>
                  </a:cubicBezTo>
                  <a:lnTo>
                    <a:pt x="339481" y="200618"/>
                  </a:lnTo>
                  <a:lnTo>
                    <a:pt x="339481" y="231480"/>
                  </a:lnTo>
                  <a:lnTo>
                    <a:pt x="400418" y="231480"/>
                  </a:lnTo>
                  <a:close/>
                </a:path>
              </a:pathLst>
            </a:custGeom>
            <a:grpFill/>
            <a:ln w="317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D2EEFEE7-CA1B-C1A0-7F7A-BC1B6900D05B}"/>
                </a:ext>
              </a:extLst>
            </p:cNvPr>
            <p:cNvSpPr/>
            <p:nvPr/>
          </p:nvSpPr>
          <p:spPr>
            <a:xfrm>
              <a:off x="10668502" y="1331800"/>
              <a:ext cx="108016" cy="61723"/>
            </a:xfrm>
            <a:custGeom>
              <a:avLst/>
              <a:gdLst>
                <a:gd name="connsiteX0" fmla="*/ 0 w 108016"/>
                <a:gd name="connsiteY0" fmla="*/ 30862 h 61723"/>
                <a:gd name="connsiteX1" fmla="*/ 77155 w 108016"/>
                <a:gd name="connsiteY1" fmla="*/ 30862 h 61723"/>
                <a:gd name="connsiteX2" fmla="*/ 77155 w 108016"/>
                <a:gd name="connsiteY2" fmla="*/ 61724 h 61723"/>
                <a:gd name="connsiteX3" fmla="*/ 108017 w 108016"/>
                <a:gd name="connsiteY3" fmla="*/ 61724 h 61723"/>
                <a:gd name="connsiteX4" fmla="*/ 108017 w 108016"/>
                <a:gd name="connsiteY4" fmla="*/ 0 h 61723"/>
                <a:gd name="connsiteX5" fmla="*/ 0 w 108016"/>
                <a:gd name="connsiteY5" fmla="*/ 0 h 6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016" h="61723">
                  <a:moveTo>
                    <a:pt x="0" y="30862"/>
                  </a:moveTo>
                  <a:lnTo>
                    <a:pt x="77155" y="30862"/>
                  </a:lnTo>
                  <a:lnTo>
                    <a:pt x="77155" y="61724"/>
                  </a:lnTo>
                  <a:lnTo>
                    <a:pt x="108017" y="61724"/>
                  </a:lnTo>
                  <a:lnTo>
                    <a:pt x="108017" y="0"/>
                  </a:lnTo>
                  <a:lnTo>
                    <a:pt x="0" y="0"/>
                  </a:lnTo>
                  <a:close/>
                </a:path>
              </a:pathLst>
            </a:custGeom>
            <a:grpFill/>
            <a:ln w="317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D346A491-BC75-4548-ADE2-566FA3329E12}"/>
                </a:ext>
              </a:extLst>
            </p:cNvPr>
            <p:cNvSpPr/>
            <p:nvPr/>
          </p:nvSpPr>
          <p:spPr>
            <a:xfrm>
              <a:off x="11085138" y="96145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317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6110764D-2AFD-ECB6-0101-2BFD0B0C8F67}"/>
                </a:ext>
              </a:extLst>
            </p:cNvPr>
            <p:cNvSpPr/>
            <p:nvPr/>
          </p:nvSpPr>
          <p:spPr>
            <a:xfrm>
              <a:off x="11146862" y="96145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317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ABCA9B7F-34E7-9929-0CF4-5A11312898B4}"/>
                </a:ext>
              </a:extLst>
            </p:cNvPr>
            <p:cNvSpPr/>
            <p:nvPr/>
          </p:nvSpPr>
          <p:spPr>
            <a:xfrm>
              <a:off x="11023414" y="96145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317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25024539-AB47-8749-FD09-502CF5D38F84}"/>
                </a:ext>
              </a:extLst>
            </p:cNvPr>
            <p:cNvSpPr/>
            <p:nvPr/>
          </p:nvSpPr>
          <p:spPr>
            <a:xfrm>
              <a:off x="10406175" y="96145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317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D3D59100-32A9-2AE3-30C1-2CB8D28A86DC}"/>
                </a:ext>
              </a:extLst>
            </p:cNvPr>
            <p:cNvSpPr/>
            <p:nvPr/>
          </p:nvSpPr>
          <p:spPr>
            <a:xfrm>
              <a:off x="10344451" y="96145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317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7A7CBE65-0646-5AC1-31CF-5ABDBB716A17}"/>
                </a:ext>
              </a:extLst>
            </p:cNvPr>
            <p:cNvSpPr/>
            <p:nvPr/>
          </p:nvSpPr>
          <p:spPr>
            <a:xfrm>
              <a:off x="10467899" y="96145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317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C3FB84CB-3EAF-D04A-E9FC-73DFF5B7DCA0}"/>
                </a:ext>
              </a:extLst>
            </p:cNvPr>
            <p:cNvSpPr/>
            <p:nvPr/>
          </p:nvSpPr>
          <p:spPr>
            <a:xfrm>
              <a:off x="10406175" y="170214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317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DD1C6C21-3D30-A353-1CD1-982C854F7A91}"/>
                </a:ext>
              </a:extLst>
            </p:cNvPr>
            <p:cNvSpPr/>
            <p:nvPr/>
          </p:nvSpPr>
          <p:spPr>
            <a:xfrm>
              <a:off x="10344451" y="170214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317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C1F5A918-53BC-B608-541C-B3DD8F6F55F9}"/>
                </a:ext>
              </a:extLst>
            </p:cNvPr>
            <p:cNvSpPr/>
            <p:nvPr/>
          </p:nvSpPr>
          <p:spPr>
            <a:xfrm>
              <a:off x="10467899" y="170214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317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2C71134F-5CF8-77B5-1B8B-774E14F1FAE7}"/>
                </a:ext>
              </a:extLst>
            </p:cNvPr>
            <p:cNvSpPr/>
            <p:nvPr/>
          </p:nvSpPr>
          <p:spPr>
            <a:xfrm>
              <a:off x="10282727" y="868870"/>
              <a:ext cx="956720" cy="956720"/>
            </a:xfrm>
            <a:custGeom>
              <a:avLst/>
              <a:gdLst>
                <a:gd name="connsiteX0" fmla="*/ 848703 w 956720"/>
                <a:gd name="connsiteY0" fmla="*/ 740687 h 956720"/>
                <a:gd name="connsiteX1" fmla="*/ 761595 w 956720"/>
                <a:gd name="connsiteY1" fmla="*/ 740687 h 956720"/>
                <a:gd name="connsiteX2" fmla="*/ 803321 w 956720"/>
                <a:gd name="connsiteY2" fmla="*/ 698961 h 956720"/>
                <a:gd name="connsiteX3" fmla="*/ 772320 w 956720"/>
                <a:gd name="connsiteY3" fmla="*/ 647530 h 956720"/>
                <a:gd name="connsiteX4" fmla="*/ 805882 w 956720"/>
                <a:gd name="connsiteY4" fmla="*/ 566610 h 956720"/>
                <a:gd name="connsiteX5" fmla="*/ 864134 w 956720"/>
                <a:gd name="connsiteY5" fmla="*/ 552151 h 956720"/>
                <a:gd name="connsiteX6" fmla="*/ 864134 w 956720"/>
                <a:gd name="connsiteY6" fmla="*/ 404569 h 956720"/>
                <a:gd name="connsiteX7" fmla="*/ 805898 w 956720"/>
                <a:gd name="connsiteY7" fmla="*/ 390126 h 956720"/>
                <a:gd name="connsiteX8" fmla="*/ 772335 w 956720"/>
                <a:gd name="connsiteY8" fmla="*/ 309190 h 956720"/>
                <a:gd name="connsiteX9" fmla="*/ 803336 w 956720"/>
                <a:gd name="connsiteY9" fmla="*/ 257759 h 956720"/>
                <a:gd name="connsiteX10" fmla="*/ 761595 w 956720"/>
                <a:gd name="connsiteY10" fmla="*/ 216034 h 956720"/>
                <a:gd name="connsiteX11" fmla="*/ 848703 w 956720"/>
                <a:gd name="connsiteY11" fmla="*/ 216034 h 956720"/>
                <a:gd name="connsiteX12" fmla="*/ 956720 w 956720"/>
                <a:gd name="connsiteY12" fmla="*/ 108017 h 956720"/>
                <a:gd name="connsiteX13" fmla="*/ 848703 w 956720"/>
                <a:gd name="connsiteY13" fmla="*/ 0 h 956720"/>
                <a:gd name="connsiteX14" fmla="*/ 786979 w 956720"/>
                <a:gd name="connsiteY14" fmla="*/ 0 h 956720"/>
                <a:gd name="connsiteX15" fmla="*/ 678963 w 956720"/>
                <a:gd name="connsiteY15" fmla="*/ 108017 h 956720"/>
                <a:gd name="connsiteX16" fmla="*/ 678963 w 956720"/>
                <a:gd name="connsiteY16" fmla="*/ 165451 h 956720"/>
                <a:gd name="connsiteX17" fmla="*/ 647530 w 956720"/>
                <a:gd name="connsiteY17" fmla="*/ 184400 h 956720"/>
                <a:gd name="connsiteX18" fmla="*/ 566594 w 956720"/>
                <a:gd name="connsiteY18" fmla="*/ 150838 h 956720"/>
                <a:gd name="connsiteX19" fmla="*/ 552151 w 956720"/>
                <a:gd name="connsiteY19" fmla="*/ 92586 h 956720"/>
                <a:gd name="connsiteX20" fmla="*/ 404569 w 956720"/>
                <a:gd name="connsiteY20" fmla="*/ 92586 h 956720"/>
                <a:gd name="connsiteX21" fmla="*/ 390126 w 956720"/>
                <a:gd name="connsiteY21" fmla="*/ 150822 h 956720"/>
                <a:gd name="connsiteX22" fmla="*/ 309190 w 956720"/>
                <a:gd name="connsiteY22" fmla="*/ 184385 h 956720"/>
                <a:gd name="connsiteX23" fmla="*/ 277757 w 956720"/>
                <a:gd name="connsiteY23" fmla="*/ 165451 h 956720"/>
                <a:gd name="connsiteX24" fmla="*/ 277757 w 956720"/>
                <a:gd name="connsiteY24" fmla="*/ 108017 h 956720"/>
                <a:gd name="connsiteX25" fmla="*/ 169741 w 956720"/>
                <a:gd name="connsiteY25" fmla="*/ 0 h 956720"/>
                <a:gd name="connsiteX26" fmla="*/ 108017 w 956720"/>
                <a:gd name="connsiteY26" fmla="*/ 0 h 956720"/>
                <a:gd name="connsiteX27" fmla="*/ 0 w 956720"/>
                <a:gd name="connsiteY27" fmla="*/ 108017 h 956720"/>
                <a:gd name="connsiteX28" fmla="*/ 108017 w 956720"/>
                <a:gd name="connsiteY28" fmla="*/ 216034 h 956720"/>
                <a:gd name="connsiteX29" fmla="*/ 195125 w 956720"/>
                <a:gd name="connsiteY29" fmla="*/ 216034 h 956720"/>
                <a:gd name="connsiteX30" fmla="*/ 153399 w 956720"/>
                <a:gd name="connsiteY30" fmla="*/ 257759 h 956720"/>
                <a:gd name="connsiteX31" fmla="*/ 184400 w 956720"/>
                <a:gd name="connsiteY31" fmla="*/ 309190 h 956720"/>
                <a:gd name="connsiteX32" fmla="*/ 150838 w 956720"/>
                <a:gd name="connsiteY32" fmla="*/ 390126 h 956720"/>
                <a:gd name="connsiteX33" fmla="*/ 92586 w 956720"/>
                <a:gd name="connsiteY33" fmla="*/ 404569 h 956720"/>
                <a:gd name="connsiteX34" fmla="*/ 92586 w 956720"/>
                <a:gd name="connsiteY34" fmla="*/ 552151 h 956720"/>
                <a:gd name="connsiteX35" fmla="*/ 150822 w 956720"/>
                <a:gd name="connsiteY35" fmla="*/ 566594 h 956720"/>
                <a:gd name="connsiteX36" fmla="*/ 184385 w 956720"/>
                <a:gd name="connsiteY36" fmla="*/ 647514 h 956720"/>
                <a:gd name="connsiteX37" fmla="*/ 153384 w 956720"/>
                <a:gd name="connsiteY37" fmla="*/ 698946 h 956720"/>
                <a:gd name="connsiteX38" fmla="*/ 195125 w 956720"/>
                <a:gd name="connsiteY38" fmla="*/ 740687 h 956720"/>
                <a:gd name="connsiteX39" fmla="*/ 108017 w 956720"/>
                <a:gd name="connsiteY39" fmla="*/ 740687 h 956720"/>
                <a:gd name="connsiteX40" fmla="*/ 0 w 956720"/>
                <a:gd name="connsiteY40" fmla="*/ 848703 h 956720"/>
                <a:gd name="connsiteX41" fmla="*/ 108017 w 956720"/>
                <a:gd name="connsiteY41" fmla="*/ 956720 h 956720"/>
                <a:gd name="connsiteX42" fmla="*/ 169741 w 956720"/>
                <a:gd name="connsiteY42" fmla="*/ 956720 h 956720"/>
                <a:gd name="connsiteX43" fmla="*/ 277757 w 956720"/>
                <a:gd name="connsiteY43" fmla="*/ 848703 h 956720"/>
                <a:gd name="connsiteX44" fmla="*/ 277757 w 956720"/>
                <a:gd name="connsiteY44" fmla="*/ 791269 h 956720"/>
                <a:gd name="connsiteX45" fmla="*/ 309190 w 956720"/>
                <a:gd name="connsiteY45" fmla="*/ 772320 h 956720"/>
                <a:gd name="connsiteX46" fmla="*/ 390126 w 956720"/>
                <a:gd name="connsiteY46" fmla="*/ 805882 h 956720"/>
                <a:gd name="connsiteX47" fmla="*/ 404569 w 956720"/>
                <a:gd name="connsiteY47" fmla="*/ 864134 h 956720"/>
                <a:gd name="connsiteX48" fmla="*/ 552151 w 956720"/>
                <a:gd name="connsiteY48" fmla="*/ 864134 h 956720"/>
                <a:gd name="connsiteX49" fmla="*/ 566594 w 956720"/>
                <a:gd name="connsiteY49" fmla="*/ 805898 h 956720"/>
                <a:gd name="connsiteX50" fmla="*/ 647530 w 956720"/>
                <a:gd name="connsiteY50" fmla="*/ 772335 h 956720"/>
                <a:gd name="connsiteX51" fmla="*/ 678963 w 956720"/>
                <a:gd name="connsiteY51" fmla="*/ 791269 h 956720"/>
                <a:gd name="connsiteX52" fmla="*/ 678963 w 956720"/>
                <a:gd name="connsiteY52" fmla="*/ 848703 h 956720"/>
                <a:gd name="connsiteX53" fmla="*/ 786979 w 956720"/>
                <a:gd name="connsiteY53" fmla="*/ 956720 h 956720"/>
                <a:gd name="connsiteX54" fmla="*/ 848703 w 956720"/>
                <a:gd name="connsiteY54" fmla="*/ 956720 h 956720"/>
                <a:gd name="connsiteX55" fmla="*/ 956720 w 956720"/>
                <a:gd name="connsiteY55" fmla="*/ 848703 h 956720"/>
                <a:gd name="connsiteX56" fmla="*/ 848703 w 956720"/>
                <a:gd name="connsiteY56" fmla="*/ 740687 h 956720"/>
                <a:gd name="connsiteX57" fmla="*/ 709825 w 956720"/>
                <a:gd name="connsiteY57" fmla="*/ 108017 h 956720"/>
                <a:gd name="connsiteX58" fmla="*/ 786979 w 956720"/>
                <a:gd name="connsiteY58" fmla="*/ 30862 h 956720"/>
                <a:gd name="connsiteX59" fmla="*/ 848703 w 956720"/>
                <a:gd name="connsiteY59" fmla="*/ 30862 h 956720"/>
                <a:gd name="connsiteX60" fmla="*/ 925858 w 956720"/>
                <a:gd name="connsiteY60" fmla="*/ 108017 h 956720"/>
                <a:gd name="connsiteX61" fmla="*/ 848703 w 956720"/>
                <a:gd name="connsiteY61" fmla="*/ 185172 h 956720"/>
                <a:gd name="connsiteX62" fmla="*/ 709825 w 956720"/>
                <a:gd name="connsiteY62" fmla="*/ 185172 h 956720"/>
                <a:gd name="connsiteX63" fmla="*/ 30862 w 956720"/>
                <a:gd name="connsiteY63" fmla="*/ 108017 h 956720"/>
                <a:gd name="connsiteX64" fmla="*/ 108017 w 956720"/>
                <a:gd name="connsiteY64" fmla="*/ 30862 h 956720"/>
                <a:gd name="connsiteX65" fmla="*/ 169741 w 956720"/>
                <a:gd name="connsiteY65" fmla="*/ 30862 h 956720"/>
                <a:gd name="connsiteX66" fmla="*/ 246896 w 956720"/>
                <a:gd name="connsiteY66" fmla="*/ 108017 h 956720"/>
                <a:gd name="connsiteX67" fmla="*/ 246896 w 956720"/>
                <a:gd name="connsiteY67" fmla="*/ 185172 h 956720"/>
                <a:gd name="connsiteX68" fmla="*/ 108017 w 956720"/>
                <a:gd name="connsiteY68" fmla="*/ 185172 h 956720"/>
                <a:gd name="connsiteX69" fmla="*/ 30862 w 956720"/>
                <a:gd name="connsiteY69" fmla="*/ 108017 h 956720"/>
                <a:gd name="connsiteX70" fmla="*/ 246896 w 956720"/>
                <a:gd name="connsiteY70" fmla="*/ 848703 h 956720"/>
                <a:gd name="connsiteX71" fmla="*/ 169741 w 956720"/>
                <a:gd name="connsiteY71" fmla="*/ 925858 h 956720"/>
                <a:gd name="connsiteX72" fmla="*/ 108017 w 956720"/>
                <a:gd name="connsiteY72" fmla="*/ 925858 h 956720"/>
                <a:gd name="connsiteX73" fmla="*/ 30862 w 956720"/>
                <a:gd name="connsiteY73" fmla="*/ 848703 h 956720"/>
                <a:gd name="connsiteX74" fmla="*/ 108017 w 956720"/>
                <a:gd name="connsiteY74" fmla="*/ 771548 h 956720"/>
                <a:gd name="connsiteX75" fmla="*/ 246896 w 956720"/>
                <a:gd name="connsiteY75" fmla="*/ 771548 h 956720"/>
                <a:gd name="connsiteX76" fmla="*/ 647499 w 956720"/>
                <a:gd name="connsiteY76" fmla="*/ 736273 h 956720"/>
                <a:gd name="connsiteX77" fmla="*/ 639490 w 956720"/>
                <a:gd name="connsiteY77" fmla="*/ 741180 h 956720"/>
                <a:gd name="connsiteX78" fmla="*/ 550253 w 956720"/>
                <a:gd name="connsiteY78" fmla="*/ 778184 h 956720"/>
                <a:gd name="connsiteX79" fmla="*/ 541118 w 956720"/>
                <a:gd name="connsiteY79" fmla="*/ 780375 h 956720"/>
                <a:gd name="connsiteX80" fmla="*/ 528017 w 956720"/>
                <a:gd name="connsiteY80" fmla="*/ 833272 h 956720"/>
                <a:gd name="connsiteX81" fmla="*/ 428703 w 956720"/>
                <a:gd name="connsiteY81" fmla="*/ 833272 h 956720"/>
                <a:gd name="connsiteX82" fmla="*/ 415587 w 956720"/>
                <a:gd name="connsiteY82" fmla="*/ 780390 h 956720"/>
                <a:gd name="connsiteX83" fmla="*/ 406452 w 956720"/>
                <a:gd name="connsiteY83" fmla="*/ 778199 h 956720"/>
                <a:gd name="connsiteX84" fmla="*/ 317214 w 956720"/>
                <a:gd name="connsiteY84" fmla="*/ 741196 h 956720"/>
                <a:gd name="connsiteX85" fmla="*/ 309206 w 956720"/>
                <a:gd name="connsiteY85" fmla="*/ 736289 h 956720"/>
                <a:gd name="connsiteX86" fmla="*/ 277757 w 956720"/>
                <a:gd name="connsiteY86" fmla="*/ 755238 h 956720"/>
                <a:gd name="connsiteX87" fmla="*/ 277757 w 956720"/>
                <a:gd name="connsiteY87" fmla="*/ 740687 h 956720"/>
                <a:gd name="connsiteX88" fmla="*/ 238763 w 956720"/>
                <a:gd name="connsiteY88" fmla="*/ 740687 h 956720"/>
                <a:gd name="connsiteX89" fmla="*/ 192301 w 956720"/>
                <a:gd name="connsiteY89" fmla="*/ 694208 h 956720"/>
                <a:gd name="connsiteX90" fmla="*/ 220447 w 956720"/>
                <a:gd name="connsiteY90" fmla="*/ 647499 h 956720"/>
                <a:gd name="connsiteX91" fmla="*/ 215540 w 956720"/>
                <a:gd name="connsiteY91" fmla="*/ 639490 h 956720"/>
                <a:gd name="connsiteX92" fmla="*/ 178521 w 956720"/>
                <a:gd name="connsiteY92" fmla="*/ 550238 h 956720"/>
                <a:gd name="connsiteX93" fmla="*/ 176330 w 956720"/>
                <a:gd name="connsiteY93" fmla="*/ 541118 h 956720"/>
                <a:gd name="connsiteX94" fmla="*/ 123448 w 956720"/>
                <a:gd name="connsiteY94" fmla="*/ 528017 h 956720"/>
                <a:gd name="connsiteX95" fmla="*/ 123448 w 956720"/>
                <a:gd name="connsiteY95" fmla="*/ 428703 h 956720"/>
                <a:gd name="connsiteX96" fmla="*/ 176330 w 956720"/>
                <a:gd name="connsiteY96" fmla="*/ 415587 h 956720"/>
                <a:gd name="connsiteX97" fmla="*/ 178521 w 956720"/>
                <a:gd name="connsiteY97" fmla="*/ 406467 h 956720"/>
                <a:gd name="connsiteX98" fmla="*/ 215524 w 956720"/>
                <a:gd name="connsiteY98" fmla="*/ 317230 h 956720"/>
                <a:gd name="connsiteX99" fmla="*/ 220447 w 956720"/>
                <a:gd name="connsiteY99" fmla="*/ 309221 h 956720"/>
                <a:gd name="connsiteX100" fmla="*/ 192301 w 956720"/>
                <a:gd name="connsiteY100" fmla="*/ 262496 h 956720"/>
                <a:gd name="connsiteX101" fmla="*/ 238763 w 956720"/>
                <a:gd name="connsiteY101" fmla="*/ 216034 h 956720"/>
                <a:gd name="connsiteX102" fmla="*/ 277757 w 956720"/>
                <a:gd name="connsiteY102" fmla="*/ 216034 h 956720"/>
                <a:gd name="connsiteX103" fmla="*/ 277757 w 956720"/>
                <a:gd name="connsiteY103" fmla="*/ 201482 h 956720"/>
                <a:gd name="connsiteX104" fmla="*/ 309221 w 956720"/>
                <a:gd name="connsiteY104" fmla="*/ 220447 h 956720"/>
                <a:gd name="connsiteX105" fmla="*/ 317230 w 956720"/>
                <a:gd name="connsiteY105" fmla="*/ 215540 h 956720"/>
                <a:gd name="connsiteX106" fmla="*/ 406467 w 956720"/>
                <a:gd name="connsiteY106" fmla="*/ 178536 h 956720"/>
                <a:gd name="connsiteX107" fmla="*/ 415602 w 956720"/>
                <a:gd name="connsiteY107" fmla="*/ 176345 h 956720"/>
                <a:gd name="connsiteX108" fmla="*/ 428703 w 956720"/>
                <a:gd name="connsiteY108" fmla="*/ 123448 h 956720"/>
                <a:gd name="connsiteX109" fmla="*/ 528017 w 956720"/>
                <a:gd name="connsiteY109" fmla="*/ 123448 h 956720"/>
                <a:gd name="connsiteX110" fmla="*/ 541133 w 956720"/>
                <a:gd name="connsiteY110" fmla="*/ 176330 h 956720"/>
                <a:gd name="connsiteX111" fmla="*/ 550268 w 956720"/>
                <a:gd name="connsiteY111" fmla="*/ 178521 h 956720"/>
                <a:gd name="connsiteX112" fmla="*/ 639506 w 956720"/>
                <a:gd name="connsiteY112" fmla="*/ 215524 h 956720"/>
                <a:gd name="connsiteX113" fmla="*/ 647514 w 956720"/>
                <a:gd name="connsiteY113" fmla="*/ 220431 h 956720"/>
                <a:gd name="connsiteX114" fmla="*/ 678963 w 956720"/>
                <a:gd name="connsiteY114" fmla="*/ 201482 h 956720"/>
                <a:gd name="connsiteX115" fmla="*/ 678963 w 956720"/>
                <a:gd name="connsiteY115" fmla="*/ 216034 h 956720"/>
                <a:gd name="connsiteX116" fmla="*/ 717957 w 956720"/>
                <a:gd name="connsiteY116" fmla="*/ 216034 h 956720"/>
                <a:gd name="connsiteX117" fmla="*/ 764419 w 956720"/>
                <a:gd name="connsiteY117" fmla="*/ 262512 h 956720"/>
                <a:gd name="connsiteX118" fmla="*/ 736273 w 956720"/>
                <a:gd name="connsiteY118" fmla="*/ 309237 h 956720"/>
                <a:gd name="connsiteX119" fmla="*/ 741196 w 956720"/>
                <a:gd name="connsiteY119" fmla="*/ 317245 h 956720"/>
                <a:gd name="connsiteX120" fmla="*/ 778199 w 956720"/>
                <a:gd name="connsiteY120" fmla="*/ 406483 h 956720"/>
                <a:gd name="connsiteX121" fmla="*/ 780390 w 956720"/>
                <a:gd name="connsiteY121" fmla="*/ 415602 h 956720"/>
                <a:gd name="connsiteX122" fmla="*/ 833272 w 956720"/>
                <a:gd name="connsiteY122" fmla="*/ 428703 h 956720"/>
                <a:gd name="connsiteX123" fmla="*/ 833272 w 956720"/>
                <a:gd name="connsiteY123" fmla="*/ 528017 h 956720"/>
                <a:gd name="connsiteX124" fmla="*/ 780390 w 956720"/>
                <a:gd name="connsiteY124" fmla="*/ 541133 h 956720"/>
                <a:gd name="connsiteX125" fmla="*/ 778199 w 956720"/>
                <a:gd name="connsiteY125" fmla="*/ 550253 h 956720"/>
                <a:gd name="connsiteX126" fmla="*/ 741180 w 956720"/>
                <a:gd name="connsiteY126" fmla="*/ 639506 h 956720"/>
                <a:gd name="connsiteX127" fmla="*/ 736273 w 956720"/>
                <a:gd name="connsiteY127" fmla="*/ 647514 h 956720"/>
                <a:gd name="connsiteX128" fmla="*/ 764419 w 956720"/>
                <a:gd name="connsiteY128" fmla="*/ 694224 h 956720"/>
                <a:gd name="connsiteX129" fmla="*/ 717957 w 956720"/>
                <a:gd name="connsiteY129" fmla="*/ 740687 h 956720"/>
                <a:gd name="connsiteX130" fmla="*/ 678963 w 956720"/>
                <a:gd name="connsiteY130" fmla="*/ 740687 h 956720"/>
                <a:gd name="connsiteX131" fmla="*/ 678963 w 956720"/>
                <a:gd name="connsiteY131" fmla="*/ 755238 h 956720"/>
                <a:gd name="connsiteX132" fmla="*/ 848703 w 956720"/>
                <a:gd name="connsiteY132" fmla="*/ 925858 h 956720"/>
                <a:gd name="connsiteX133" fmla="*/ 786979 w 956720"/>
                <a:gd name="connsiteY133" fmla="*/ 925858 h 956720"/>
                <a:gd name="connsiteX134" fmla="*/ 709825 w 956720"/>
                <a:gd name="connsiteY134" fmla="*/ 848703 h 956720"/>
                <a:gd name="connsiteX135" fmla="*/ 709825 w 956720"/>
                <a:gd name="connsiteY135" fmla="*/ 771548 h 956720"/>
                <a:gd name="connsiteX136" fmla="*/ 848703 w 956720"/>
                <a:gd name="connsiteY136" fmla="*/ 771548 h 956720"/>
                <a:gd name="connsiteX137" fmla="*/ 925858 w 956720"/>
                <a:gd name="connsiteY137" fmla="*/ 848703 h 956720"/>
                <a:gd name="connsiteX138" fmla="*/ 848703 w 956720"/>
                <a:gd name="connsiteY138" fmla="*/ 925858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956720" h="956720">
                  <a:moveTo>
                    <a:pt x="848703" y="740687"/>
                  </a:moveTo>
                  <a:lnTo>
                    <a:pt x="761595" y="740687"/>
                  </a:lnTo>
                  <a:lnTo>
                    <a:pt x="803321" y="698961"/>
                  </a:lnTo>
                  <a:lnTo>
                    <a:pt x="772320" y="647530"/>
                  </a:lnTo>
                  <a:cubicBezTo>
                    <a:pt x="786995" y="622069"/>
                    <a:pt x="798259" y="594910"/>
                    <a:pt x="805882" y="566610"/>
                  </a:cubicBezTo>
                  <a:lnTo>
                    <a:pt x="864134" y="552151"/>
                  </a:lnTo>
                  <a:lnTo>
                    <a:pt x="864134" y="404569"/>
                  </a:lnTo>
                  <a:lnTo>
                    <a:pt x="805898" y="390126"/>
                  </a:lnTo>
                  <a:cubicBezTo>
                    <a:pt x="798275" y="361794"/>
                    <a:pt x="787010" y="334636"/>
                    <a:pt x="772335" y="309190"/>
                  </a:cubicBezTo>
                  <a:lnTo>
                    <a:pt x="803336" y="257759"/>
                  </a:lnTo>
                  <a:lnTo>
                    <a:pt x="761595" y="216034"/>
                  </a:lnTo>
                  <a:lnTo>
                    <a:pt x="848703" y="216034"/>
                  </a:lnTo>
                  <a:cubicBezTo>
                    <a:pt x="908251" y="216034"/>
                    <a:pt x="956720" y="167580"/>
                    <a:pt x="956720" y="108017"/>
                  </a:cubicBezTo>
                  <a:cubicBezTo>
                    <a:pt x="956720" y="48453"/>
                    <a:pt x="908251" y="0"/>
                    <a:pt x="848703" y="0"/>
                  </a:cubicBezTo>
                  <a:lnTo>
                    <a:pt x="786979" y="0"/>
                  </a:lnTo>
                  <a:cubicBezTo>
                    <a:pt x="727431" y="0"/>
                    <a:pt x="678963" y="48453"/>
                    <a:pt x="678963" y="108017"/>
                  </a:cubicBezTo>
                  <a:lnTo>
                    <a:pt x="678963" y="165451"/>
                  </a:lnTo>
                  <a:lnTo>
                    <a:pt x="647530" y="184400"/>
                  </a:lnTo>
                  <a:cubicBezTo>
                    <a:pt x="622053" y="169694"/>
                    <a:pt x="594910" y="158445"/>
                    <a:pt x="566594" y="150838"/>
                  </a:cubicBezTo>
                  <a:lnTo>
                    <a:pt x="552151" y="92586"/>
                  </a:lnTo>
                  <a:lnTo>
                    <a:pt x="404569" y="92586"/>
                  </a:lnTo>
                  <a:lnTo>
                    <a:pt x="390126" y="150822"/>
                  </a:lnTo>
                  <a:cubicBezTo>
                    <a:pt x="361810" y="158430"/>
                    <a:pt x="334667" y="169694"/>
                    <a:pt x="309190" y="184385"/>
                  </a:cubicBezTo>
                  <a:lnTo>
                    <a:pt x="277757" y="165451"/>
                  </a:lnTo>
                  <a:lnTo>
                    <a:pt x="277757" y="108017"/>
                  </a:lnTo>
                  <a:cubicBezTo>
                    <a:pt x="277757" y="48453"/>
                    <a:pt x="229289" y="0"/>
                    <a:pt x="169741" y="0"/>
                  </a:cubicBezTo>
                  <a:lnTo>
                    <a:pt x="108017" y="0"/>
                  </a:lnTo>
                  <a:cubicBezTo>
                    <a:pt x="48469" y="0"/>
                    <a:pt x="0" y="48453"/>
                    <a:pt x="0" y="108017"/>
                  </a:cubicBezTo>
                  <a:cubicBezTo>
                    <a:pt x="0" y="167580"/>
                    <a:pt x="48469" y="216034"/>
                    <a:pt x="108017" y="216034"/>
                  </a:cubicBezTo>
                  <a:lnTo>
                    <a:pt x="195125" y="216034"/>
                  </a:lnTo>
                  <a:lnTo>
                    <a:pt x="153399" y="257759"/>
                  </a:lnTo>
                  <a:lnTo>
                    <a:pt x="184400" y="309190"/>
                  </a:lnTo>
                  <a:cubicBezTo>
                    <a:pt x="169725" y="334636"/>
                    <a:pt x="158461" y="361779"/>
                    <a:pt x="150838" y="390126"/>
                  </a:cubicBezTo>
                  <a:lnTo>
                    <a:pt x="92586" y="404569"/>
                  </a:lnTo>
                  <a:lnTo>
                    <a:pt x="92586" y="552151"/>
                  </a:lnTo>
                  <a:lnTo>
                    <a:pt x="150822" y="566594"/>
                  </a:lnTo>
                  <a:cubicBezTo>
                    <a:pt x="158445" y="594895"/>
                    <a:pt x="169710" y="622053"/>
                    <a:pt x="184385" y="647514"/>
                  </a:cubicBezTo>
                  <a:lnTo>
                    <a:pt x="153384" y="698946"/>
                  </a:lnTo>
                  <a:lnTo>
                    <a:pt x="195125" y="740687"/>
                  </a:lnTo>
                  <a:lnTo>
                    <a:pt x="108017" y="740687"/>
                  </a:lnTo>
                  <a:cubicBezTo>
                    <a:pt x="48469" y="740687"/>
                    <a:pt x="0" y="789140"/>
                    <a:pt x="0" y="848703"/>
                  </a:cubicBezTo>
                  <a:cubicBezTo>
                    <a:pt x="0" y="908267"/>
                    <a:pt x="48469" y="956720"/>
                    <a:pt x="108017" y="956720"/>
                  </a:cubicBezTo>
                  <a:lnTo>
                    <a:pt x="169741" y="956720"/>
                  </a:lnTo>
                  <a:cubicBezTo>
                    <a:pt x="229289" y="956720"/>
                    <a:pt x="277757" y="908267"/>
                    <a:pt x="277757" y="848703"/>
                  </a:cubicBezTo>
                  <a:lnTo>
                    <a:pt x="277757" y="791269"/>
                  </a:lnTo>
                  <a:lnTo>
                    <a:pt x="309190" y="772320"/>
                  </a:lnTo>
                  <a:cubicBezTo>
                    <a:pt x="334667" y="787026"/>
                    <a:pt x="361810" y="798275"/>
                    <a:pt x="390126" y="805882"/>
                  </a:cubicBezTo>
                  <a:lnTo>
                    <a:pt x="404569" y="864134"/>
                  </a:lnTo>
                  <a:lnTo>
                    <a:pt x="552151" y="864134"/>
                  </a:lnTo>
                  <a:lnTo>
                    <a:pt x="566594" y="805898"/>
                  </a:lnTo>
                  <a:cubicBezTo>
                    <a:pt x="594910" y="798290"/>
                    <a:pt x="622053" y="787026"/>
                    <a:pt x="647530" y="772335"/>
                  </a:cubicBezTo>
                  <a:lnTo>
                    <a:pt x="678963" y="791269"/>
                  </a:lnTo>
                  <a:lnTo>
                    <a:pt x="678963" y="848703"/>
                  </a:lnTo>
                  <a:cubicBezTo>
                    <a:pt x="678963" y="908267"/>
                    <a:pt x="727431" y="956720"/>
                    <a:pt x="786979" y="956720"/>
                  </a:cubicBezTo>
                  <a:lnTo>
                    <a:pt x="848703" y="956720"/>
                  </a:lnTo>
                  <a:cubicBezTo>
                    <a:pt x="908251" y="956720"/>
                    <a:pt x="956720" y="908267"/>
                    <a:pt x="956720" y="848703"/>
                  </a:cubicBezTo>
                  <a:cubicBezTo>
                    <a:pt x="956720" y="789140"/>
                    <a:pt x="908251" y="740687"/>
                    <a:pt x="848703" y="740687"/>
                  </a:cubicBezTo>
                  <a:close/>
                  <a:moveTo>
                    <a:pt x="709825" y="108017"/>
                  </a:moveTo>
                  <a:cubicBezTo>
                    <a:pt x="709825" y="65474"/>
                    <a:pt x="744436" y="30862"/>
                    <a:pt x="786979" y="30862"/>
                  </a:cubicBezTo>
                  <a:lnTo>
                    <a:pt x="848703" y="30862"/>
                  </a:lnTo>
                  <a:cubicBezTo>
                    <a:pt x="891246" y="30862"/>
                    <a:pt x="925858" y="65474"/>
                    <a:pt x="925858" y="108017"/>
                  </a:cubicBezTo>
                  <a:cubicBezTo>
                    <a:pt x="925858" y="150560"/>
                    <a:pt x="891246" y="185172"/>
                    <a:pt x="848703" y="185172"/>
                  </a:cubicBezTo>
                  <a:lnTo>
                    <a:pt x="709825" y="185172"/>
                  </a:lnTo>
                  <a:close/>
                  <a:moveTo>
                    <a:pt x="30862" y="108017"/>
                  </a:moveTo>
                  <a:cubicBezTo>
                    <a:pt x="30862" y="65474"/>
                    <a:pt x="65474" y="30862"/>
                    <a:pt x="108017" y="30862"/>
                  </a:cubicBezTo>
                  <a:lnTo>
                    <a:pt x="169741" y="30862"/>
                  </a:lnTo>
                  <a:cubicBezTo>
                    <a:pt x="212284" y="30862"/>
                    <a:pt x="246896" y="65474"/>
                    <a:pt x="246896" y="108017"/>
                  </a:cubicBezTo>
                  <a:lnTo>
                    <a:pt x="246896" y="185172"/>
                  </a:lnTo>
                  <a:lnTo>
                    <a:pt x="108017" y="185172"/>
                  </a:lnTo>
                  <a:cubicBezTo>
                    <a:pt x="65474" y="185172"/>
                    <a:pt x="30862" y="150560"/>
                    <a:pt x="30862" y="108017"/>
                  </a:cubicBezTo>
                  <a:close/>
                  <a:moveTo>
                    <a:pt x="246896" y="848703"/>
                  </a:moveTo>
                  <a:cubicBezTo>
                    <a:pt x="246896" y="891246"/>
                    <a:pt x="212284" y="925858"/>
                    <a:pt x="169741" y="925858"/>
                  </a:cubicBezTo>
                  <a:lnTo>
                    <a:pt x="108017" y="925858"/>
                  </a:lnTo>
                  <a:cubicBezTo>
                    <a:pt x="65474" y="925858"/>
                    <a:pt x="30862" y="891246"/>
                    <a:pt x="30862" y="848703"/>
                  </a:cubicBezTo>
                  <a:cubicBezTo>
                    <a:pt x="30862" y="806160"/>
                    <a:pt x="65474" y="771548"/>
                    <a:pt x="108017" y="771548"/>
                  </a:cubicBezTo>
                  <a:lnTo>
                    <a:pt x="246896" y="771548"/>
                  </a:lnTo>
                  <a:close/>
                  <a:moveTo>
                    <a:pt x="647499" y="736273"/>
                  </a:moveTo>
                  <a:lnTo>
                    <a:pt x="639490" y="741180"/>
                  </a:lnTo>
                  <a:cubicBezTo>
                    <a:pt x="611776" y="758216"/>
                    <a:pt x="581748" y="770669"/>
                    <a:pt x="550253" y="778184"/>
                  </a:cubicBezTo>
                  <a:lnTo>
                    <a:pt x="541118" y="780375"/>
                  </a:lnTo>
                  <a:lnTo>
                    <a:pt x="528017" y="833272"/>
                  </a:lnTo>
                  <a:lnTo>
                    <a:pt x="428703" y="833272"/>
                  </a:lnTo>
                  <a:lnTo>
                    <a:pt x="415587" y="780390"/>
                  </a:lnTo>
                  <a:lnTo>
                    <a:pt x="406452" y="778199"/>
                  </a:lnTo>
                  <a:cubicBezTo>
                    <a:pt x="374957" y="770669"/>
                    <a:pt x="344928" y="758216"/>
                    <a:pt x="317214" y="741196"/>
                  </a:cubicBezTo>
                  <a:lnTo>
                    <a:pt x="309206" y="736289"/>
                  </a:lnTo>
                  <a:lnTo>
                    <a:pt x="277757" y="755238"/>
                  </a:lnTo>
                  <a:lnTo>
                    <a:pt x="277757" y="740687"/>
                  </a:lnTo>
                  <a:lnTo>
                    <a:pt x="238763" y="740687"/>
                  </a:lnTo>
                  <a:lnTo>
                    <a:pt x="192301" y="694208"/>
                  </a:lnTo>
                  <a:lnTo>
                    <a:pt x="220447" y="647499"/>
                  </a:lnTo>
                  <a:lnTo>
                    <a:pt x="215540" y="639490"/>
                  </a:lnTo>
                  <a:cubicBezTo>
                    <a:pt x="198504" y="611792"/>
                    <a:pt x="186067" y="581748"/>
                    <a:pt x="178521" y="550238"/>
                  </a:cubicBezTo>
                  <a:lnTo>
                    <a:pt x="176330" y="541118"/>
                  </a:lnTo>
                  <a:lnTo>
                    <a:pt x="123448" y="528017"/>
                  </a:lnTo>
                  <a:lnTo>
                    <a:pt x="123448" y="428703"/>
                  </a:lnTo>
                  <a:lnTo>
                    <a:pt x="176330" y="415587"/>
                  </a:lnTo>
                  <a:lnTo>
                    <a:pt x="178521" y="406467"/>
                  </a:lnTo>
                  <a:cubicBezTo>
                    <a:pt x="186067" y="374926"/>
                    <a:pt x="198535" y="344898"/>
                    <a:pt x="215524" y="317230"/>
                  </a:cubicBezTo>
                  <a:lnTo>
                    <a:pt x="220447" y="309221"/>
                  </a:lnTo>
                  <a:lnTo>
                    <a:pt x="192301" y="262496"/>
                  </a:lnTo>
                  <a:lnTo>
                    <a:pt x="238763" y="216034"/>
                  </a:lnTo>
                  <a:lnTo>
                    <a:pt x="277757" y="216034"/>
                  </a:lnTo>
                  <a:lnTo>
                    <a:pt x="277757" y="201482"/>
                  </a:lnTo>
                  <a:lnTo>
                    <a:pt x="309221" y="220447"/>
                  </a:lnTo>
                  <a:lnTo>
                    <a:pt x="317230" y="215540"/>
                  </a:lnTo>
                  <a:cubicBezTo>
                    <a:pt x="344944" y="198504"/>
                    <a:pt x="374973" y="186051"/>
                    <a:pt x="406467" y="178536"/>
                  </a:cubicBezTo>
                  <a:lnTo>
                    <a:pt x="415602" y="176345"/>
                  </a:lnTo>
                  <a:lnTo>
                    <a:pt x="428703" y="123448"/>
                  </a:lnTo>
                  <a:lnTo>
                    <a:pt x="528017" y="123448"/>
                  </a:lnTo>
                  <a:lnTo>
                    <a:pt x="541133" y="176330"/>
                  </a:lnTo>
                  <a:lnTo>
                    <a:pt x="550268" y="178521"/>
                  </a:lnTo>
                  <a:cubicBezTo>
                    <a:pt x="581763" y="186051"/>
                    <a:pt x="611792" y="198504"/>
                    <a:pt x="639506" y="215524"/>
                  </a:cubicBezTo>
                  <a:lnTo>
                    <a:pt x="647514" y="220431"/>
                  </a:lnTo>
                  <a:lnTo>
                    <a:pt x="678963" y="201482"/>
                  </a:lnTo>
                  <a:lnTo>
                    <a:pt x="678963" y="216034"/>
                  </a:lnTo>
                  <a:lnTo>
                    <a:pt x="717957" y="216034"/>
                  </a:lnTo>
                  <a:lnTo>
                    <a:pt x="764419" y="262512"/>
                  </a:lnTo>
                  <a:lnTo>
                    <a:pt x="736273" y="309237"/>
                  </a:lnTo>
                  <a:lnTo>
                    <a:pt x="741196" y="317245"/>
                  </a:lnTo>
                  <a:cubicBezTo>
                    <a:pt x="758201" y="344913"/>
                    <a:pt x="770653" y="374942"/>
                    <a:pt x="778199" y="406483"/>
                  </a:cubicBezTo>
                  <a:lnTo>
                    <a:pt x="780390" y="415602"/>
                  </a:lnTo>
                  <a:lnTo>
                    <a:pt x="833272" y="428703"/>
                  </a:lnTo>
                  <a:lnTo>
                    <a:pt x="833272" y="528017"/>
                  </a:lnTo>
                  <a:lnTo>
                    <a:pt x="780390" y="541133"/>
                  </a:lnTo>
                  <a:lnTo>
                    <a:pt x="778199" y="550253"/>
                  </a:lnTo>
                  <a:cubicBezTo>
                    <a:pt x="770653" y="581763"/>
                    <a:pt x="758201" y="611792"/>
                    <a:pt x="741180" y="639506"/>
                  </a:cubicBezTo>
                  <a:lnTo>
                    <a:pt x="736273" y="647514"/>
                  </a:lnTo>
                  <a:lnTo>
                    <a:pt x="764419" y="694224"/>
                  </a:lnTo>
                  <a:lnTo>
                    <a:pt x="717957" y="740687"/>
                  </a:lnTo>
                  <a:lnTo>
                    <a:pt x="678963" y="740687"/>
                  </a:lnTo>
                  <a:lnTo>
                    <a:pt x="678963" y="755238"/>
                  </a:lnTo>
                  <a:close/>
                  <a:moveTo>
                    <a:pt x="848703" y="925858"/>
                  </a:moveTo>
                  <a:lnTo>
                    <a:pt x="786979" y="925858"/>
                  </a:lnTo>
                  <a:cubicBezTo>
                    <a:pt x="744436" y="925858"/>
                    <a:pt x="709825" y="891246"/>
                    <a:pt x="709825" y="848703"/>
                  </a:cubicBezTo>
                  <a:lnTo>
                    <a:pt x="709825" y="771548"/>
                  </a:lnTo>
                  <a:lnTo>
                    <a:pt x="848703" y="771548"/>
                  </a:lnTo>
                  <a:cubicBezTo>
                    <a:pt x="891246" y="771548"/>
                    <a:pt x="925858" y="806160"/>
                    <a:pt x="925858" y="848703"/>
                  </a:cubicBezTo>
                  <a:cubicBezTo>
                    <a:pt x="925858" y="891246"/>
                    <a:pt x="891246" y="925858"/>
                    <a:pt x="848703" y="925858"/>
                  </a:cubicBezTo>
                  <a:close/>
                </a:path>
              </a:pathLst>
            </a:custGeom>
            <a:grpFill/>
            <a:ln w="317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72D20CE9-2EE4-6D26-3921-1F001A1BA23A}"/>
                </a:ext>
              </a:extLst>
            </p:cNvPr>
            <p:cNvSpPr/>
            <p:nvPr/>
          </p:nvSpPr>
          <p:spPr>
            <a:xfrm>
              <a:off x="11085138" y="170214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317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43472A9D-BEC2-F6AF-5234-A857F57EB4EB}"/>
                </a:ext>
              </a:extLst>
            </p:cNvPr>
            <p:cNvSpPr/>
            <p:nvPr/>
          </p:nvSpPr>
          <p:spPr>
            <a:xfrm>
              <a:off x="11146862" y="170214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317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89E7594E-F6B5-4A0A-9D70-6EBF0C9F088E}"/>
                </a:ext>
              </a:extLst>
            </p:cNvPr>
            <p:cNvSpPr/>
            <p:nvPr/>
          </p:nvSpPr>
          <p:spPr>
            <a:xfrm>
              <a:off x="11023414" y="170214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3175" cap="flat">
              <a:noFill/>
              <a:prstDash val="solid"/>
              <a:miter/>
            </a:ln>
          </p:spPr>
          <p:txBody>
            <a:bodyPr rtlCol="0" anchor="ctr"/>
            <a:lstStyle/>
            <a:p>
              <a:endParaRPr lang="zh-CN" altLang="en-US"/>
            </a:p>
          </p:txBody>
        </p:sp>
      </p:grpSp>
      <p:grpSp>
        <p:nvGrpSpPr>
          <p:cNvPr id="54" name="图形 52">
            <a:extLst>
              <a:ext uri="{FF2B5EF4-FFF2-40B4-BE49-F238E27FC236}">
                <a16:creationId xmlns:a16="http://schemas.microsoft.com/office/drawing/2014/main" id="{8E8DE42F-A206-A066-91A4-0415AEED71F0}"/>
              </a:ext>
            </a:extLst>
          </p:cNvPr>
          <p:cNvGrpSpPr>
            <a:grpSpLocks noChangeAspect="1"/>
          </p:cNvGrpSpPr>
          <p:nvPr/>
        </p:nvGrpSpPr>
        <p:grpSpPr>
          <a:xfrm>
            <a:off x="6953613" y="2691152"/>
            <a:ext cx="360000" cy="360000"/>
            <a:chOff x="2270004" y="5016979"/>
            <a:chExt cx="987582" cy="987582"/>
          </a:xfrm>
          <a:solidFill>
            <a:schemeClr val="bg1"/>
          </a:solidFill>
        </p:grpSpPr>
        <p:sp>
          <p:nvSpPr>
            <p:cNvPr id="55" name="任意多边形: 形状 54">
              <a:extLst>
                <a:ext uri="{FF2B5EF4-FFF2-40B4-BE49-F238E27FC236}">
                  <a16:creationId xmlns:a16="http://schemas.microsoft.com/office/drawing/2014/main" id="{09F5FE74-0EE2-8676-827E-CF535B9749CD}"/>
                </a:ext>
              </a:extLst>
            </p:cNvPr>
            <p:cNvSpPr/>
            <p:nvPr/>
          </p:nvSpPr>
          <p:spPr>
            <a:xfrm>
              <a:off x="2285434" y="5032409"/>
              <a:ext cx="956720" cy="956720"/>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grpFill/>
            <a:ln w="15329"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4B6B1D8F-A6C1-43A4-6949-3273174BAC29}"/>
                </a:ext>
              </a:extLst>
            </p:cNvPr>
            <p:cNvSpPr/>
            <p:nvPr/>
          </p:nvSpPr>
          <p:spPr>
            <a:xfrm>
              <a:off x="2680251" y="5103176"/>
              <a:ext cx="506567" cy="4139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grpFill/>
            <a:ln w="1532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DAF44FC6-DA08-69CC-C1C8-8E816384A9D0}"/>
                </a:ext>
              </a:extLst>
            </p:cNvPr>
            <p:cNvSpPr/>
            <p:nvPr/>
          </p:nvSpPr>
          <p:spPr>
            <a:xfrm>
              <a:off x="2748364" y="5557062"/>
              <a:ext cx="432067" cy="277757"/>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grpFill/>
            <a:ln w="15329"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380E463C-0FFC-3996-0F4B-1E138C9AD0F3}"/>
                </a:ext>
              </a:extLst>
            </p:cNvPr>
            <p:cNvSpPr/>
            <p:nvPr/>
          </p:nvSpPr>
          <p:spPr>
            <a:xfrm>
              <a:off x="2810087"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AFC83FC0-9FBA-1782-DE39-B027DA1FA4CF}"/>
                </a:ext>
              </a:extLst>
            </p:cNvPr>
            <p:cNvSpPr/>
            <p:nvPr/>
          </p:nvSpPr>
          <p:spPr>
            <a:xfrm>
              <a:off x="2871811"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992186C9-2B82-D4DE-20DE-A349B0DB5185}"/>
                </a:ext>
              </a:extLst>
            </p:cNvPr>
            <p:cNvSpPr/>
            <p:nvPr/>
          </p:nvSpPr>
          <p:spPr>
            <a:xfrm>
              <a:off x="2933535"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053A3711-424C-F2CB-BA85-1C3706BBD3B0}"/>
                </a:ext>
              </a:extLst>
            </p:cNvPr>
            <p:cNvSpPr/>
            <p:nvPr/>
          </p:nvSpPr>
          <p:spPr>
            <a:xfrm>
              <a:off x="2810087" y="5680510"/>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0F76022A-E9E9-4D4F-DC34-C9F2DDFC369E}"/>
                </a:ext>
              </a:extLst>
            </p:cNvPr>
            <p:cNvSpPr/>
            <p:nvPr/>
          </p:nvSpPr>
          <p:spPr>
            <a:xfrm>
              <a:off x="2810087" y="5742234"/>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48A7ACFC-E47D-F6E6-4EF8-E47F4B1C068C}"/>
                </a:ext>
              </a:extLst>
            </p:cNvPr>
            <p:cNvSpPr/>
            <p:nvPr/>
          </p:nvSpPr>
          <p:spPr>
            <a:xfrm>
              <a:off x="2748364" y="509413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E9136E0B-FEE4-378A-61F7-7E34AC49C05F}"/>
                </a:ext>
              </a:extLst>
            </p:cNvPr>
            <p:cNvSpPr/>
            <p:nvPr/>
          </p:nvSpPr>
          <p:spPr>
            <a:xfrm>
              <a:off x="2748364" y="515585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09019D62-6669-5D72-004E-D81CDA6D35AD}"/>
                </a:ext>
              </a:extLst>
            </p:cNvPr>
            <p:cNvSpPr/>
            <p:nvPr/>
          </p:nvSpPr>
          <p:spPr>
            <a:xfrm>
              <a:off x="2748364" y="521758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D8ADDBE1-0792-A6AD-7E36-1082EBCFF343}"/>
                </a:ext>
              </a:extLst>
            </p:cNvPr>
            <p:cNvSpPr/>
            <p:nvPr/>
          </p:nvSpPr>
          <p:spPr>
            <a:xfrm>
              <a:off x="3149569" y="549533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19A9D8DE-4A2A-265E-B6B5-052AE9876C2B}"/>
                </a:ext>
              </a:extLst>
            </p:cNvPr>
            <p:cNvSpPr/>
            <p:nvPr/>
          </p:nvSpPr>
          <p:spPr>
            <a:xfrm>
              <a:off x="3149569" y="543361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EA9C7117-D67E-EB5B-DADA-E14964AB51F9}"/>
                </a:ext>
              </a:extLst>
            </p:cNvPr>
            <p:cNvSpPr/>
            <p:nvPr/>
          </p:nvSpPr>
          <p:spPr>
            <a:xfrm>
              <a:off x="3149569" y="537189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grpSp>
      <p:grpSp>
        <p:nvGrpSpPr>
          <p:cNvPr id="69" name="图形 56">
            <a:extLst>
              <a:ext uri="{FF2B5EF4-FFF2-40B4-BE49-F238E27FC236}">
                <a16:creationId xmlns:a16="http://schemas.microsoft.com/office/drawing/2014/main" id="{C8492DEF-5EE5-9E69-6BA3-48AE740012E8}"/>
              </a:ext>
            </a:extLst>
          </p:cNvPr>
          <p:cNvGrpSpPr>
            <a:grpSpLocks noChangeAspect="1"/>
          </p:cNvGrpSpPr>
          <p:nvPr/>
        </p:nvGrpSpPr>
        <p:grpSpPr>
          <a:xfrm>
            <a:off x="4977266" y="2618026"/>
            <a:ext cx="360000" cy="360000"/>
            <a:chOff x="4935768" y="5016979"/>
            <a:chExt cx="987582" cy="987582"/>
          </a:xfrm>
          <a:solidFill>
            <a:schemeClr val="bg1"/>
          </a:solidFill>
        </p:grpSpPr>
        <p:sp>
          <p:nvSpPr>
            <p:cNvPr id="70" name="任意多边形: 形状 69">
              <a:extLst>
                <a:ext uri="{FF2B5EF4-FFF2-40B4-BE49-F238E27FC236}">
                  <a16:creationId xmlns:a16="http://schemas.microsoft.com/office/drawing/2014/main" id="{B4928D49-2108-6F71-AAF2-31BAA526458F}"/>
                </a:ext>
              </a:extLst>
            </p:cNvPr>
            <p:cNvSpPr/>
            <p:nvPr/>
          </p:nvSpPr>
          <p:spPr>
            <a:xfrm>
              <a:off x="5043784" y="5485046"/>
              <a:ext cx="799324" cy="504083"/>
            </a:xfrm>
            <a:custGeom>
              <a:avLst/>
              <a:gdLst>
                <a:gd name="connsiteX0" fmla="*/ 589463 w 799324"/>
                <a:gd name="connsiteY0" fmla="*/ 139913 h 504083"/>
                <a:gd name="connsiteX1" fmla="*/ 614153 w 799324"/>
                <a:gd name="connsiteY1" fmla="*/ 158414 h 504083"/>
                <a:gd name="connsiteX2" fmla="*/ 678963 w 799324"/>
                <a:gd name="connsiteY2" fmla="*/ 72016 h 504083"/>
                <a:gd name="connsiteX3" fmla="*/ 678963 w 799324"/>
                <a:gd name="connsiteY3" fmla="*/ 426929 h 504083"/>
                <a:gd name="connsiteX4" fmla="*/ 632670 w 799324"/>
                <a:gd name="connsiteY4" fmla="*/ 473222 h 504083"/>
                <a:gd name="connsiteX5" fmla="*/ 77155 w 799324"/>
                <a:gd name="connsiteY5" fmla="*/ 473222 h 504083"/>
                <a:gd name="connsiteX6" fmla="*/ 30862 w 799324"/>
                <a:gd name="connsiteY6" fmla="*/ 426929 h 504083"/>
                <a:gd name="connsiteX7" fmla="*/ 30862 w 799324"/>
                <a:gd name="connsiteY7" fmla="*/ 41154 h 504083"/>
                <a:gd name="connsiteX8" fmla="*/ 0 w 799324"/>
                <a:gd name="connsiteY8" fmla="*/ 41154 h 504083"/>
                <a:gd name="connsiteX9" fmla="*/ 0 w 799324"/>
                <a:gd name="connsiteY9" fmla="*/ 426929 h 504083"/>
                <a:gd name="connsiteX10" fmla="*/ 77155 w 799324"/>
                <a:gd name="connsiteY10" fmla="*/ 504083 h 504083"/>
                <a:gd name="connsiteX11" fmla="*/ 632670 w 799324"/>
                <a:gd name="connsiteY11" fmla="*/ 504083 h 504083"/>
                <a:gd name="connsiteX12" fmla="*/ 709825 w 799324"/>
                <a:gd name="connsiteY12" fmla="*/ 426929 h 504083"/>
                <a:gd name="connsiteX13" fmla="*/ 709825 w 799324"/>
                <a:gd name="connsiteY13" fmla="*/ 72016 h 504083"/>
                <a:gd name="connsiteX14" fmla="*/ 774635 w 799324"/>
                <a:gd name="connsiteY14" fmla="*/ 158414 h 504083"/>
                <a:gd name="connsiteX15" fmla="*/ 799324 w 799324"/>
                <a:gd name="connsiteY15" fmla="*/ 139913 h 504083"/>
                <a:gd name="connsiteX16" fmla="*/ 694394 w 799324"/>
                <a:gd name="connsiteY16" fmla="*/ 0 h 504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9324" h="504083">
                  <a:moveTo>
                    <a:pt x="589463" y="139913"/>
                  </a:moveTo>
                  <a:lnTo>
                    <a:pt x="614153" y="158414"/>
                  </a:lnTo>
                  <a:lnTo>
                    <a:pt x="678963" y="72016"/>
                  </a:lnTo>
                  <a:lnTo>
                    <a:pt x="678963" y="426929"/>
                  </a:lnTo>
                  <a:cubicBezTo>
                    <a:pt x="678963" y="452451"/>
                    <a:pt x="658193" y="473222"/>
                    <a:pt x="632670" y="473222"/>
                  </a:cubicBezTo>
                  <a:lnTo>
                    <a:pt x="77155" y="473222"/>
                  </a:lnTo>
                  <a:cubicBezTo>
                    <a:pt x="51632" y="473222"/>
                    <a:pt x="30862" y="452451"/>
                    <a:pt x="30862" y="426929"/>
                  </a:cubicBezTo>
                  <a:lnTo>
                    <a:pt x="30862" y="41154"/>
                  </a:lnTo>
                  <a:lnTo>
                    <a:pt x="0" y="41154"/>
                  </a:lnTo>
                  <a:lnTo>
                    <a:pt x="0" y="426929"/>
                  </a:lnTo>
                  <a:cubicBezTo>
                    <a:pt x="0" y="469472"/>
                    <a:pt x="34612" y="504083"/>
                    <a:pt x="77155" y="504083"/>
                  </a:cubicBezTo>
                  <a:lnTo>
                    <a:pt x="632670" y="504083"/>
                  </a:lnTo>
                  <a:cubicBezTo>
                    <a:pt x="675213" y="504083"/>
                    <a:pt x="709825" y="469472"/>
                    <a:pt x="709825" y="426929"/>
                  </a:cubicBezTo>
                  <a:lnTo>
                    <a:pt x="709825" y="72016"/>
                  </a:lnTo>
                  <a:lnTo>
                    <a:pt x="774635" y="158414"/>
                  </a:lnTo>
                  <a:lnTo>
                    <a:pt x="799324" y="139913"/>
                  </a:lnTo>
                  <a:lnTo>
                    <a:pt x="694394" y="0"/>
                  </a:lnTo>
                  <a:close/>
                </a:path>
              </a:pathLst>
            </a:custGeom>
            <a:grpFill/>
            <a:ln w="15329"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36343766-F116-8640-40B2-C84193231FC1}"/>
                </a:ext>
              </a:extLst>
            </p:cNvPr>
            <p:cNvSpPr/>
            <p:nvPr/>
          </p:nvSpPr>
          <p:spPr>
            <a:xfrm>
              <a:off x="4954285" y="5032409"/>
              <a:ext cx="953633" cy="527399"/>
            </a:xfrm>
            <a:custGeom>
              <a:avLst/>
              <a:gdLst>
                <a:gd name="connsiteX0" fmla="*/ 872745 w 953633"/>
                <a:gd name="connsiteY0" fmla="*/ 46293 h 527399"/>
                <a:gd name="connsiteX1" fmla="*/ 815542 w 953633"/>
                <a:gd name="connsiteY1" fmla="*/ 69979 h 527399"/>
                <a:gd name="connsiteX2" fmla="*/ 799324 w 953633"/>
                <a:gd name="connsiteY2" fmla="*/ 86197 h 527399"/>
                <a:gd name="connsiteX3" fmla="*/ 799324 w 953633"/>
                <a:gd name="connsiteY3" fmla="*/ 77155 h 527399"/>
                <a:gd name="connsiteX4" fmla="*/ 722169 w 953633"/>
                <a:gd name="connsiteY4" fmla="*/ 0 h 527399"/>
                <a:gd name="connsiteX5" fmla="*/ 166654 w 953633"/>
                <a:gd name="connsiteY5" fmla="*/ 0 h 527399"/>
                <a:gd name="connsiteX6" fmla="*/ 89500 w 953633"/>
                <a:gd name="connsiteY6" fmla="*/ 77155 h 527399"/>
                <a:gd name="connsiteX7" fmla="*/ 89500 w 953633"/>
                <a:gd name="connsiteY7" fmla="*/ 385774 h 527399"/>
                <a:gd name="connsiteX8" fmla="*/ 24690 w 953633"/>
                <a:gd name="connsiteY8" fmla="*/ 299361 h 527399"/>
                <a:gd name="connsiteX9" fmla="*/ 0 w 953633"/>
                <a:gd name="connsiteY9" fmla="*/ 317878 h 527399"/>
                <a:gd name="connsiteX10" fmla="*/ 104931 w 953633"/>
                <a:gd name="connsiteY10" fmla="*/ 457791 h 527399"/>
                <a:gd name="connsiteX11" fmla="*/ 209861 w 953633"/>
                <a:gd name="connsiteY11" fmla="*/ 317878 h 527399"/>
                <a:gd name="connsiteX12" fmla="*/ 185172 w 953633"/>
                <a:gd name="connsiteY12" fmla="*/ 299361 h 527399"/>
                <a:gd name="connsiteX13" fmla="*/ 120362 w 953633"/>
                <a:gd name="connsiteY13" fmla="*/ 385774 h 527399"/>
                <a:gd name="connsiteX14" fmla="*/ 120362 w 953633"/>
                <a:gd name="connsiteY14" fmla="*/ 77155 h 527399"/>
                <a:gd name="connsiteX15" fmla="*/ 166654 w 953633"/>
                <a:gd name="connsiteY15" fmla="*/ 30862 h 527399"/>
                <a:gd name="connsiteX16" fmla="*/ 722169 w 953633"/>
                <a:gd name="connsiteY16" fmla="*/ 30862 h 527399"/>
                <a:gd name="connsiteX17" fmla="*/ 768462 w 953633"/>
                <a:gd name="connsiteY17" fmla="*/ 77155 h 527399"/>
                <a:gd name="connsiteX18" fmla="*/ 768462 w 953633"/>
                <a:gd name="connsiteY18" fmla="*/ 117059 h 527399"/>
                <a:gd name="connsiteX19" fmla="*/ 491600 w 953633"/>
                <a:gd name="connsiteY19" fmla="*/ 393922 h 527399"/>
                <a:gd name="connsiteX20" fmla="*/ 472527 w 953633"/>
                <a:gd name="connsiteY20" fmla="*/ 527400 h 527399"/>
                <a:gd name="connsiteX21" fmla="*/ 606005 w 953633"/>
                <a:gd name="connsiteY21" fmla="*/ 508327 h 527399"/>
                <a:gd name="connsiteX22" fmla="*/ 768462 w 953633"/>
                <a:gd name="connsiteY22" fmla="*/ 345870 h 527399"/>
                <a:gd name="connsiteX23" fmla="*/ 768462 w 953633"/>
                <a:gd name="connsiteY23" fmla="*/ 416636 h 527399"/>
                <a:gd name="connsiteX24" fmla="*/ 799324 w 953633"/>
                <a:gd name="connsiteY24" fmla="*/ 416636 h 527399"/>
                <a:gd name="connsiteX25" fmla="*/ 799324 w 953633"/>
                <a:gd name="connsiteY25" fmla="*/ 315008 h 527399"/>
                <a:gd name="connsiteX26" fmla="*/ 929947 w 953633"/>
                <a:gd name="connsiteY26" fmla="*/ 184385 h 527399"/>
                <a:gd name="connsiteX27" fmla="*/ 953634 w 953633"/>
                <a:gd name="connsiteY27" fmla="*/ 127182 h 527399"/>
                <a:gd name="connsiteX28" fmla="*/ 872745 w 953633"/>
                <a:gd name="connsiteY28" fmla="*/ 46293 h 527399"/>
                <a:gd name="connsiteX29" fmla="*/ 783893 w 953633"/>
                <a:gd name="connsiteY29" fmla="*/ 145267 h 527399"/>
                <a:gd name="connsiteX30" fmla="*/ 808367 w 953633"/>
                <a:gd name="connsiteY30" fmla="*/ 169741 h 527399"/>
                <a:gd name="connsiteX31" fmla="*/ 552429 w 953633"/>
                <a:gd name="connsiteY31" fmla="*/ 425679 h 527399"/>
                <a:gd name="connsiteX32" fmla="*/ 527955 w 953633"/>
                <a:gd name="connsiteY32" fmla="*/ 401205 h 527399"/>
                <a:gd name="connsiteX33" fmla="*/ 508898 w 953633"/>
                <a:gd name="connsiteY33" fmla="*/ 491029 h 527399"/>
                <a:gd name="connsiteX34" fmla="*/ 517045 w 953633"/>
                <a:gd name="connsiteY34" fmla="*/ 433934 h 527399"/>
                <a:gd name="connsiteX35" fmla="*/ 565993 w 953633"/>
                <a:gd name="connsiteY35" fmla="*/ 482881 h 527399"/>
                <a:gd name="connsiteX36" fmla="*/ 598722 w 953633"/>
                <a:gd name="connsiteY36" fmla="*/ 471972 h 527399"/>
                <a:gd name="connsiteX37" fmla="*/ 574248 w 953633"/>
                <a:gd name="connsiteY37" fmla="*/ 447498 h 527399"/>
                <a:gd name="connsiteX38" fmla="*/ 830186 w 953633"/>
                <a:gd name="connsiteY38" fmla="*/ 191560 h 527399"/>
                <a:gd name="connsiteX39" fmla="*/ 854660 w 953633"/>
                <a:gd name="connsiteY39" fmla="*/ 216034 h 527399"/>
                <a:gd name="connsiteX40" fmla="*/ 908128 w 953633"/>
                <a:gd name="connsiteY40" fmla="*/ 162565 h 527399"/>
                <a:gd name="connsiteX41" fmla="*/ 876479 w 953633"/>
                <a:gd name="connsiteY41" fmla="*/ 194214 h 527399"/>
                <a:gd name="connsiteX42" fmla="*/ 805713 w 953633"/>
                <a:gd name="connsiteY42" fmla="*/ 123448 h 527399"/>
                <a:gd name="connsiteX43" fmla="*/ 837362 w 953633"/>
                <a:gd name="connsiteY43" fmla="*/ 91799 h 527399"/>
                <a:gd name="connsiteX44" fmla="*/ 872745 w 953633"/>
                <a:gd name="connsiteY44" fmla="*/ 77155 h 527399"/>
                <a:gd name="connsiteX45" fmla="*/ 922772 w 953633"/>
                <a:gd name="connsiteY45" fmla="*/ 127182 h 527399"/>
                <a:gd name="connsiteX46" fmla="*/ 908128 w 953633"/>
                <a:gd name="connsiteY46" fmla="*/ 162565 h 527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53633" h="527399">
                  <a:moveTo>
                    <a:pt x="872745" y="46293"/>
                  </a:moveTo>
                  <a:cubicBezTo>
                    <a:pt x="851141" y="46293"/>
                    <a:pt x="830819" y="54703"/>
                    <a:pt x="815542" y="69979"/>
                  </a:cubicBezTo>
                  <a:lnTo>
                    <a:pt x="799324" y="86197"/>
                  </a:lnTo>
                  <a:lnTo>
                    <a:pt x="799324" y="77155"/>
                  </a:lnTo>
                  <a:cubicBezTo>
                    <a:pt x="799324" y="34612"/>
                    <a:pt x="764713" y="0"/>
                    <a:pt x="722169" y="0"/>
                  </a:cubicBezTo>
                  <a:lnTo>
                    <a:pt x="166654" y="0"/>
                  </a:lnTo>
                  <a:cubicBezTo>
                    <a:pt x="124111" y="0"/>
                    <a:pt x="89500" y="34612"/>
                    <a:pt x="89500" y="77155"/>
                  </a:cubicBezTo>
                  <a:lnTo>
                    <a:pt x="89500" y="385774"/>
                  </a:lnTo>
                  <a:lnTo>
                    <a:pt x="24690" y="299361"/>
                  </a:lnTo>
                  <a:lnTo>
                    <a:pt x="0" y="317878"/>
                  </a:lnTo>
                  <a:lnTo>
                    <a:pt x="104931" y="457791"/>
                  </a:lnTo>
                  <a:lnTo>
                    <a:pt x="209861" y="317878"/>
                  </a:lnTo>
                  <a:lnTo>
                    <a:pt x="185172" y="299361"/>
                  </a:lnTo>
                  <a:lnTo>
                    <a:pt x="120362" y="385774"/>
                  </a:lnTo>
                  <a:lnTo>
                    <a:pt x="120362" y="77155"/>
                  </a:lnTo>
                  <a:cubicBezTo>
                    <a:pt x="120362" y="51632"/>
                    <a:pt x="141132" y="30862"/>
                    <a:pt x="166654" y="30862"/>
                  </a:cubicBezTo>
                  <a:lnTo>
                    <a:pt x="722169" y="30862"/>
                  </a:lnTo>
                  <a:cubicBezTo>
                    <a:pt x="747692" y="30862"/>
                    <a:pt x="768462" y="51632"/>
                    <a:pt x="768462" y="77155"/>
                  </a:cubicBezTo>
                  <a:lnTo>
                    <a:pt x="768462" y="117059"/>
                  </a:lnTo>
                  <a:lnTo>
                    <a:pt x="491600" y="393922"/>
                  </a:lnTo>
                  <a:lnTo>
                    <a:pt x="472527" y="527400"/>
                  </a:lnTo>
                  <a:lnTo>
                    <a:pt x="606005" y="508327"/>
                  </a:lnTo>
                  <a:lnTo>
                    <a:pt x="768462" y="345870"/>
                  </a:lnTo>
                  <a:lnTo>
                    <a:pt x="768462" y="416636"/>
                  </a:lnTo>
                  <a:lnTo>
                    <a:pt x="799324" y="416636"/>
                  </a:lnTo>
                  <a:lnTo>
                    <a:pt x="799324" y="315008"/>
                  </a:lnTo>
                  <a:lnTo>
                    <a:pt x="929947" y="184385"/>
                  </a:lnTo>
                  <a:cubicBezTo>
                    <a:pt x="945224" y="169108"/>
                    <a:pt x="953634" y="148801"/>
                    <a:pt x="953634" y="127182"/>
                  </a:cubicBezTo>
                  <a:cubicBezTo>
                    <a:pt x="953634" y="82587"/>
                    <a:pt x="917340" y="46293"/>
                    <a:pt x="872745" y="46293"/>
                  </a:cubicBezTo>
                  <a:close/>
                  <a:moveTo>
                    <a:pt x="783893" y="145267"/>
                  </a:moveTo>
                  <a:lnTo>
                    <a:pt x="808367" y="169741"/>
                  </a:lnTo>
                  <a:lnTo>
                    <a:pt x="552429" y="425679"/>
                  </a:lnTo>
                  <a:lnTo>
                    <a:pt x="527955" y="401205"/>
                  </a:lnTo>
                  <a:close/>
                  <a:moveTo>
                    <a:pt x="508898" y="491029"/>
                  </a:moveTo>
                  <a:lnTo>
                    <a:pt x="517045" y="433934"/>
                  </a:lnTo>
                  <a:lnTo>
                    <a:pt x="565993" y="482881"/>
                  </a:lnTo>
                  <a:close/>
                  <a:moveTo>
                    <a:pt x="598722" y="471972"/>
                  </a:moveTo>
                  <a:lnTo>
                    <a:pt x="574248" y="447498"/>
                  </a:lnTo>
                  <a:lnTo>
                    <a:pt x="830186" y="191560"/>
                  </a:lnTo>
                  <a:lnTo>
                    <a:pt x="854660" y="216034"/>
                  </a:lnTo>
                  <a:close/>
                  <a:moveTo>
                    <a:pt x="908128" y="162565"/>
                  </a:moveTo>
                  <a:lnTo>
                    <a:pt x="876479" y="194214"/>
                  </a:lnTo>
                  <a:lnTo>
                    <a:pt x="805713" y="123448"/>
                  </a:lnTo>
                  <a:lnTo>
                    <a:pt x="837362" y="91799"/>
                  </a:lnTo>
                  <a:cubicBezTo>
                    <a:pt x="846805" y="82355"/>
                    <a:pt x="859382" y="77155"/>
                    <a:pt x="872745" y="77155"/>
                  </a:cubicBezTo>
                  <a:cubicBezTo>
                    <a:pt x="900335" y="77155"/>
                    <a:pt x="922772" y="99591"/>
                    <a:pt x="922772" y="127182"/>
                  </a:cubicBezTo>
                  <a:cubicBezTo>
                    <a:pt x="922772" y="140545"/>
                    <a:pt x="917572" y="153122"/>
                    <a:pt x="908128" y="162565"/>
                  </a:cubicBezTo>
                  <a:close/>
                </a:path>
              </a:pathLst>
            </a:custGeom>
            <a:grpFill/>
            <a:ln w="15329"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233AD906-94E1-F007-99C0-15F5D2A85A48}"/>
                </a:ext>
              </a:extLst>
            </p:cNvPr>
            <p:cNvSpPr/>
            <p:nvPr/>
          </p:nvSpPr>
          <p:spPr>
            <a:xfrm>
              <a:off x="5105508" y="5711372"/>
              <a:ext cx="308619" cy="216033"/>
            </a:xfrm>
            <a:custGeom>
              <a:avLst/>
              <a:gdLst>
                <a:gd name="connsiteX0" fmla="*/ 0 w 308619"/>
                <a:gd name="connsiteY0" fmla="*/ 169741 h 216033"/>
                <a:gd name="connsiteX1" fmla="*/ 46293 w 308619"/>
                <a:gd name="connsiteY1" fmla="*/ 216034 h 216033"/>
                <a:gd name="connsiteX2" fmla="*/ 262326 w 308619"/>
                <a:gd name="connsiteY2" fmla="*/ 216034 h 216033"/>
                <a:gd name="connsiteX3" fmla="*/ 308619 w 308619"/>
                <a:gd name="connsiteY3" fmla="*/ 169741 h 216033"/>
                <a:gd name="connsiteX4" fmla="*/ 308619 w 308619"/>
                <a:gd name="connsiteY4" fmla="*/ 46293 h 216033"/>
                <a:gd name="connsiteX5" fmla="*/ 262326 w 308619"/>
                <a:gd name="connsiteY5" fmla="*/ 0 h 216033"/>
                <a:gd name="connsiteX6" fmla="*/ 46293 w 308619"/>
                <a:gd name="connsiteY6" fmla="*/ 0 h 216033"/>
                <a:gd name="connsiteX7" fmla="*/ 0 w 308619"/>
                <a:gd name="connsiteY7" fmla="*/ 46293 h 216033"/>
                <a:gd name="connsiteX8" fmla="*/ 30862 w 308619"/>
                <a:gd name="connsiteY8" fmla="*/ 46293 h 216033"/>
                <a:gd name="connsiteX9" fmla="*/ 46293 w 308619"/>
                <a:gd name="connsiteY9" fmla="*/ 30862 h 216033"/>
                <a:gd name="connsiteX10" fmla="*/ 262326 w 308619"/>
                <a:gd name="connsiteY10" fmla="*/ 30862 h 216033"/>
                <a:gd name="connsiteX11" fmla="*/ 277757 w 308619"/>
                <a:gd name="connsiteY11" fmla="*/ 46293 h 216033"/>
                <a:gd name="connsiteX12" fmla="*/ 277757 w 308619"/>
                <a:gd name="connsiteY12" fmla="*/ 169741 h 216033"/>
                <a:gd name="connsiteX13" fmla="*/ 262326 w 308619"/>
                <a:gd name="connsiteY13" fmla="*/ 185172 h 216033"/>
                <a:gd name="connsiteX14" fmla="*/ 46293 w 308619"/>
                <a:gd name="connsiteY14" fmla="*/ 185172 h 216033"/>
                <a:gd name="connsiteX15" fmla="*/ 30862 w 308619"/>
                <a:gd name="connsiteY15" fmla="*/ 169741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619" h="216033">
                  <a:moveTo>
                    <a:pt x="0" y="169741"/>
                  </a:moveTo>
                  <a:cubicBezTo>
                    <a:pt x="0" y="195263"/>
                    <a:pt x="20770" y="216034"/>
                    <a:pt x="46293" y="216034"/>
                  </a:cubicBezTo>
                  <a:lnTo>
                    <a:pt x="262326" y="216034"/>
                  </a:lnTo>
                  <a:cubicBezTo>
                    <a:pt x="287849" y="216034"/>
                    <a:pt x="308619" y="195263"/>
                    <a:pt x="308619" y="169741"/>
                  </a:cubicBezTo>
                  <a:lnTo>
                    <a:pt x="308619" y="46293"/>
                  </a:lnTo>
                  <a:cubicBezTo>
                    <a:pt x="308619" y="20770"/>
                    <a:pt x="287849" y="0"/>
                    <a:pt x="262326" y="0"/>
                  </a:cubicBezTo>
                  <a:lnTo>
                    <a:pt x="46293" y="0"/>
                  </a:lnTo>
                  <a:cubicBezTo>
                    <a:pt x="20770" y="0"/>
                    <a:pt x="0" y="20770"/>
                    <a:pt x="0" y="46293"/>
                  </a:cubicBezTo>
                  <a:close/>
                  <a:moveTo>
                    <a:pt x="30862" y="46293"/>
                  </a:moveTo>
                  <a:cubicBezTo>
                    <a:pt x="30862" y="37775"/>
                    <a:pt x="37775" y="30862"/>
                    <a:pt x="46293" y="30862"/>
                  </a:cubicBezTo>
                  <a:lnTo>
                    <a:pt x="262326" y="30862"/>
                  </a:lnTo>
                  <a:cubicBezTo>
                    <a:pt x="270844" y="30862"/>
                    <a:pt x="277757" y="37775"/>
                    <a:pt x="277757" y="46293"/>
                  </a:cubicBezTo>
                  <a:lnTo>
                    <a:pt x="277757" y="169741"/>
                  </a:lnTo>
                  <a:cubicBezTo>
                    <a:pt x="277757" y="178259"/>
                    <a:pt x="270844" y="185172"/>
                    <a:pt x="262326" y="185172"/>
                  </a:cubicBezTo>
                  <a:lnTo>
                    <a:pt x="46293" y="185172"/>
                  </a:lnTo>
                  <a:cubicBezTo>
                    <a:pt x="37775" y="185172"/>
                    <a:pt x="30862" y="178259"/>
                    <a:pt x="30862" y="169741"/>
                  </a:cubicBezTo>
                  <a:close/>
                </a:path>
              </a:pathLst>
            </a:custGeom>
            <a:grpFill/>
            <a:ln w="15329"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B32B8E58-6D67-37EC-196C-553BB4387CB5}"/>
                </a:ext>
              </a:extLst>
            </p:cNvPr>
            <p:cNvSpPr/>
            <p:nvPr/>
          </p:nvSpPr>
          <p:spPr>
            <a:xfrm>
              <a:off x="5105508" y="5464477"/>
              <a:ext cx="308619" cy="216033"/>
            </a:xfrm>
            <a:custGeom>
              <a:avLst/>
              <a:gdLst>
                <a:gd name="connsiteX0" fmla="*/ 0 w 308619"/>
                <a:gd name="connsiteY0" fmla="*/ 46293 h 216033"/>
                <a:gd name="connsiteX1" fmla="*/ 0 w 308619"/>
                <a:gd name="connsiteY1" fmla="*/ 169741 h 216033"/>
                <a:gd name="connsiteX2" fmla="*/ 46293 w 308619"/>
                <a:gd name="connsiteY2" fmla="*/ 216034 h 216033"/>
                <a:gd name="connsiteX3" fmla="*/ 262326 w 308619"/>
                <a:gd name="connsiteY3" fmla="*/ 216034 h 216033"/>
                <a:gd name="connsiteX4" fmla="*/ 308619 w 308619"/>
                <a:gd name="connsiteY4" fmla="*/ 169741 h 216033"/>
                <a:gd name="connsiteX5" fmla="*/ 308619 w 308619"/>
                <a:gd name="connsiteY5" fmla="*/ 46293 h 216033"/>
                <a:gd name="connsiteX6" fmla="*/ 262326 w 308619"/>
                <a:gd name="connsiteY6" fmla="*/ 0 h 216033"/>
                <a:gd name="connsiteX7" fmla="*/ 46293 w 308619"/>
                <a:gd name="connsiteY7" fmla="*/ 0 h 216033"/>
                <a:gd name="connsiteX8" fmla="*/ 0 w 308619"/>
                <a:gd name="connsiteY8" fmla="*/ 46293 h 216033"/>
                <a:gd name="connsiteX9" fmla="*/ 277757 w 308619"/>
                <a:gd name="connsiteY9" fmla="*/ 46293 h 216033"/>
                <a:gd name="connsiteX10" fmla="*/ 277757 w 308619"/>
                <a:gd name="connsiteY10" fmla="*/ 169741 h 216033"/>
                <a:gd name="connsiteX11" fmla="*/ 262326 w 308619"/>
                <a:gd name="connsiteY11" fmla="*/ 185172 h 216033"/>
                <a:gd name="connsiteX12" fmla="*/ 46293 w 308619"/>
                <a:gd name="connsiteY12" fmla="*/ 185172 h 216033"/>
                <a:gd name="connsiteX13" fmla="*/ 30862 w 308619"/>
                <a:gd name="connsiteY13" fmla="*/ 169741 h 216033"/>
                <a:gd name="connsiteX14" fmla="*/ 30862 w 308619"/>
                <a:gd name="connsiteY14" fmla="*/ 46293 h 216033"/>
                <a:gd name="connsiteX15" fmla="*/ 46293 w 308619"/>
                <a:gd name="connsiteY15" fmla="*/ 30862 h 216033"/>
                <a:gd name="connsiteX16" fmla="*/ 262326 w 308619"/>
                <a:gd name="connsiteY16" fmla="*/ 30862 h 216033"/>
                <a:gd name="connsiteX17" fmla="*/ 277757 w 308619"/>
                <a:gd name="connsiteY17" fmla="*/ 46293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8619" h="216033">
                  <a:moveTo>
                    <a:pt x="0" y="46293"/>
                  </a:moveTo>
                  <a:lnTo>
                    <a:pt x="0" y="169741"/>
                  </a:lnTo>
                  <a:cubicBezTo>
                    <a:pt x="0" y="195263"/>
                    <a:pt x="20770" y="216034"/>
                    <a:pt x="46293" y="216034"/>
                  </a:cubicBezTo>
                  <a:lnTo>
                    <a:pt x="262326" y="216034"/>
                  </a:lnTo>
                  <a:cubicBezTo>
                    <a:pt x="287849" y="216034"/>
                    <a:pt x="308619" y="195263"/>
                    <a:pt x="308619" y="169741"/>
                  </a:cubicBezTo>
                  <a:lnTo>
                    <a:pt x="308619" y="46293"/>
                  </a:lnTo>
                  <a:cubicBezTo>
                    <a:pt x="308619" y="20770"/>
                    <a:pt x="287849" y="0"/>
                    <a:pt x="262326" y="0"/>
                  </a:cubicBezTo>
                  <a:lnTo>
                    <a:pt x="46293" y="0"/>
                  </a:lnTo>
                  <a:cubicBezTo>
                    <a:pt x="20770" y="0"/>
                    <a:pt x="0" y="20770"/>
                    <a:pt x="0" y="46293"/>
                  </a:cubicBezTo>
                  <a:close/>
                  <a:moveTo>
                    <a:pt x="277757" y="46293"/>
                  </a:moveTo>
                  <a:lnTo>
                    <a:pt x="277757" y="169741"/>
                  </a:lnTo>
                  <a:cubicBezTo>
                    <a:pt x="277757" y="178259"/>
                    <a:pt x="270844" y="185172"/>
                    <a:pt x="262326" y="185172"/>
                  </a:cubicBezTo>
                  <a:lnTo>
                    <a:pt x="46293" y="185172"/>
                  </a:lnTo>
                  <a:cubicBezTo>
                    <a:pt x="37775" y="185172"/>
                    <a:pt x="30862" y="178259"/>
                    <a:pt x="30862" y="169741"/>
                  </a:cubicBezTo>
                  <a:lnTo>
                    <a:pt x="30862" y="46293"/>
                  </a:lnTo>
                  <a:cubicBezTo>
                    <a:pt x="30862" y="37775"/>
                    <a:pt x="37775" y="30862"/>
                    <a:pt x="46293" y="30862"/>
                  </a:cubicBezTo>
                  <a:lnTo>
                    <a:pt x="262326" y="30862"/>
                  </a:lnTo>
                  <a:cubicBezTo>
                    <a:pt x="270844" y="30862"/>
                    <a:pt x="277757" y="37775"/>
                    <a:pt x="277757" y="46293"/>
                  </a:cubicBezTo>
                  <a:close/>
                </a:path>
              </a:pathLst>
            </a:custGeom>
            <a:grpFill/>
            <a:ln w="1532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41E93448-F302-412D-B03E-FA83C8069192}"/>
                </a:ext>
              </a:extLst>
            </p:cNvPr>
            <p:cNvSpPr/>
            <p:nvPr/>
          </p:nvSpPr>
          <p:spPr>
            <a:xfrm>
              <a:off x="5444989" y="5896544"/>
              <a:ext cx="246895" cy="30861"/>
            </a:xfrm>
            <a:custGeom>
              <a:avLst/>
              <a:gdLst>
                <a:gd name="connsiteX0" fmla="*/ 0 w 246895"/>
                <a:gd name="connsiteY0" fmla="*/ 0 h 30861"/>
                <a:gd name="connsiteX1" fmla="*/ 246896 w 246895"/>
                <a:gd name="connsiteY1" fmla="*/ 0 h 30861"/>
                <a:gd name="connsiteX2" fmla="*/ 246896 w 246895"/>
                <a:gd name="connsiteY2" fmla="*/ 30862 h 30861"/>
                <a:gd name="connsiteX3" fmla="*/ 0 w 24689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246895" h="30861">
                  <a:moveTo>
                    <a:pt x="0" y="0"/>
                  </a:moveTo>
                  <a:lnTo>
                    <a:pt x="246896" y="0"/>
                  </a:lnTo>
                  <a:lnTo>
                    <a:pt x="246896" y="30862"/>
                  </a:lnTo>
                  <a:lnTo>
                    <a:pt x="0" y="30862"/>
                  </a:lnTo>
                  <a:close/>
                </a:path>
              </a:pathLst>
            </a:custGeom>
            <a:grpFill/>
            <a:ln w="15329"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C1DAEF3E-8009-4341-05F5-95E695B74EB8}"/>
                </a:ext>
              </a:extLst>
            </p:cNvPr>
            <p:cNvSpPr/>
            <p:nvPr/>
          </p:nvSpPr>
          <p:spPr>
            <a:xfrm>
              <a:off x="5661023" y="5834820"/>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397D22C7-E021-64C0-1923-100846117078}"/>
                </a:ext>
              </a:extLst>
            </p:cNvPr>
            <p:cNvSpPr/>
            <p:nvPr/>
          </p:nvSpPr>
          <p:spPr>
            <a:xfrm>
              <a:off x="5444989" y="5834820"/>
              <a:ext cx="185171" cy="30861"/>
            </a:xfrm>
            <a:custGeom>
              <a:avLst/>
              <a:gdLst>
                <a:gd name="connsiteX0" fmla="*/ 0 w 185171"/>
                <a:gd name="connsiteY0" fmla="*/ 0 h 30861"/>
                <a:gd name="connsiteX1" fmla="*/ 185172 w 185171"/>
                <a:gd name="connsiteY1" fmla="*/ 0 h 30861"/>
                <a:gd name="connsiteX2" fmla="*/ 185172 w 185171"/>
                <a:gd name="connsiteY2" fmla="*/ 30862 h 30861"/>
                <a:gd name="connsiteX3" fmla="*/ 0 w 18517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85171" h="30861">
                  <a:moveTo>
                    <a:pt x="0" y="0"/>
                  </a:moveTo>
                  <a:lnTo>
                    <a:pt x="185172" y="0"/>
                  </a:lnTo>
                  <a:lnTo>
                    <a:pt x="185172" y="30862"/>
                  </a:lnTo>
                  <a:lnTo>
                    <a:pt x="0" y="30862"/>
                  </a:lnTo>
                  <a:close/>
                </a:path>
              </a:pathLst>
            </a:custGeom>
            <a:grpFill/>
            <a:ln w="15329"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27C9B74B-5B22-D707-2318-58272C5F54B4}"/>
                </a:ext>
              </a:extLst>
            </p:cNvPr>
            <p:cNvSpPr/>
            <p:nvPr/>
          </p:nvSpPr>
          <p:spPr>
            <a:xfrm>
              <a:off x="5444989" y="5773096"/>
              <a:ext cx="246895" cy="30861"/>
            </a:xfrm>
            <a:custGeom>
              <a:avLst/>
              <a:gdLst>
                <a:gd name="connsiteX0" fmla="*/ 0 w 246895"/>
                <a:gd name="connsiteY0" fmla="*/ 0 h 30861"/>
                <a:gd name="connsiteX1" fmla="*/ 246896 w 246895"/>
                <a:gd name="connsiteY1" fmla="*/ 0 h 30861"/>
                <a:gd name="connsiteX2" fmla="*/ 246896 w 246895"/>
                <a:gd name="connsiteY2" fmla="*/ 30862 h 30861"/>
                <a:gd name="connsiteX3" fmla="*/ 0 w 24689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246895" h="30861">
                  <a:moveTo>
                    <a:pt x="0" y="0"/>
                  </a:moveTo>
                  <a:lnTo>
                    <a:pt x="246896" y="0"/>
                  </a:lnTo>
                  <a:lnTo>
                    <a:pt x="246896" y="30862"/>
                  </a:lnTo>
                  <a:lnTo>
                    <a:pt x="0" y="30862"/>
                  </a:lnTo>
                  <a:close/>
                </a:path>
              </a:pathLst>
            </a:custGeom>
            <a:grpFill/>
            <a:ln w="15329"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65AB8DB7-C19D-4391-A63D-DDCE423CFD1C}"/>
                </a:ext>
              </a:extLst>
            </p:cNvPr>
            <p:cNvSpPr/>
            <p:nvPr/>
          </p:nvSpPr>
          <p:spPr>
            <a:xfrm>
              <a:off x="5444989" y="5711372"/>
              <a:ext cx="246895" cy="30861"/>
            </a:xfrm>
            <a:custGeom>
              <a:avLst/>
              <a:gdLst>
                <a:gd name="connsiteX0" fmla="*/ 0 w 246895"/>
                <a:gd name="connsiteY0" fmla="*/ 0 h 30861"/>
                <a:gd name="connsiteX1" fmla="*/ 246896 w 246895"/>
                <a:gd name="connsiteY1" fmla="*/ 0 h 30861"/>
                <a:gd name="connsiteX2" fmla="*/ 246896 w 246895"/>
                <a:gd name="connsiteY2" fmla="*/ 30862 h 30861"/>
                <a:gd name="connsiteX3" fmla="*/ 0 w 24689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246895" h="30861">
                  <a:moveTo>
                    <a:pt x="0" y="0"/>
                  </a:moveTo>
                  <a:lnTo>
                    <a:pt x="246896" y="0"/>
                  </a:lnTo>
                  <a:lnTo>
                    <a:pt x="246896" y="30862"/>
                  </a:lnTo>
                  <a:lnTo>
                    <a:pt x="0" y="30862"/>
                  </a:lnTo>
                  <a:close/>
                </a:path>
              </a:pathLst>
            </a:custGeom>
            <a:grpFill/>
            <a:ln w="15329"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1C335BFF-EBAA-3331-3729-80E39582FE9B}"/>
                </a:ext>
              </a:extLst>
            </p:cNvPr>
            <p:cNvSpPr/>
            <p:nvPr/>
          </p:nvSpPr>
          <p:spPr>
            <a:xfrm>
              <a:off x="5444989" y="5649648"/>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91DA5735-AF97-66E6-FBBC-10FA7884860B}"/>
                </a:ext>
              </a:extLst>
            </p:cNvPr>
            <p:cNvSpPr/>
            <p:nvPr/>
          </p:nvSpPr>
          <p:spPr>
            <a:xfrm>
              <a:off x="5444989" y="5587924"/>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6DCF37B0-89BF-959D-8854-41AA4B4B5E8A}"/>
                </a:ext>
              </a:extLst>
            </p:cNvPr>
            <p:cNvSpPr/>
            <p:nvPr/>
          </p:nvSpPr>
          <p:spPr>
            <a:xfrm>
              <a:off x="5105508" y="509413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A1D901C3-BF11-8EA4-C166-FB1692C9D6A3}"/>
                </a:ext>
              </a:extLst>
            </p:cNvPr>
            <p:cNvSpPr/>
            <p:nvPr/>
          </p:nvSpPr>
          <p:spPr>
            <a:xfrm>
              <a:off x="5167232" y="509413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3667E5BF-9AF6-4E9B-BD30-D7C41AB939A7}"/>
                </a:ext>
              </a:extLst>
            </p:cNvPr>
            <p:cNvSpPr/>
            <p:nvPr/>
          </p:nvSpPr>
          <p:spPr>
            <a:xfrm>
              <a:off x="5228956" y="509413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7254B0BF-E722-9B58-ECC0-29EDC58E6F13}"/>
                </a:ext>
              </a:extLst>
            </p:cNvPr>
            <p:cNvSpPr/>
            <p:nvPr/>
          </p:nvSpPr>
          <p:spPr>
            <a:xfrm>
              <a:off x="5105508" y="5155857"/>
              <a:ext cx="401205" cy="30861"/>
            </a:xfrm>
            <a:custGeom>
              <a:avLst/>
              <a:gdLst>
                <a:gd name="connsiteX0" fmla="*/ 0 w 401205"/>
                <a:gd name="connsiteY0" fmla="*/ 0 h 30861"/>
                <a:gd name="connsiteX1" fmla="*/ 401205 w 401205"/>
                <a:gd name="connsiteY1" fmla="*/ 0 h 30861"/>
                <a:gd name="connsiteX2" fmla="*/ 401205 w 401205"/>
                <a:gd name="connsiteY2" fmla="*/ 30862 h 30861"/>
                <a:gd name="connsiteX3" fmla="*/ 0 w 40120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401205" h="30861">
                  <a:moveTo>
                    <a:pt x="0" y="0"/>
                  </a:moveTo>
                  <a:lnTo>
                    <a:pt x="401205" y="0"/>
                  </a:lnTo>
                  <a:lnTo>
                    <a:pt x="401205" y="30862"/>
                  </a:lnTo>
                  <a:lnTo>
                    <a:pt x="0" y="30862"/>
                  </a:lnTo>
                  <a:close/>
                </a:path>
              </a:pathLst>
            </a:custGeom>
            <a:grpFill/>
            <a:ln w="15329"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2A7B20A3-C381-2D25-45CD-CEC4B90476B5}"/>
                </a:ext>
              </a:extLst>
            </p:cNvPr>
            <p:cNvSpPr/>
            <p:nvPr/>
          </p:nvSpPr>
          <p:spPr>
            <a:xfrm>
              <a:off x="5475851" y="521758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BB34A130-D213-30C5-82D5-5D31C5F209CE}"/>
                </a:ext>
              </a:extLst>
            </p:cNvPr>
            <p:cNvSpPr/>
            <p:nvPr/>
          </p:nvSpPr>
          <p:spPr>
            <a:xfrm>
              <a:off x="5105508" y="5217581"/>
              <a:ext cx="339481" cy="30861"/>
            </a:xfrm>
            <a:custGeom>
              <a:avLst/>
              <a:gdLst>
                <a:gd name="connsiteX0" fmla="*/ 0 w 339481"/>
                <a:gd name="connsiteY0" fmla="*/ 0 h 30861"/>
                <a:gd name="connsiteX1" fmla="*/ 339481 w 339481"/>
                <a:gd name="connsiteY1" fmla="*/ 0 h 30861"/>
                <a:gd name="connsiteX2" fmla="*/ 339481 w 339481"/>
                <a:gd name="connsiteY2" fmla="*/ 30862 h 30861"/>
                <a:gd name="connsiteX3" fmla="*/ 0 w 33948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39481" h="30861">
                  <a:moveTo>
                    <a:pt x="0" y="0"/>
                  </a:moveTo>
                  <a:lnTo>
                    <a:pt x="339481" y="0"/>
                  </a:lnTo>
                  <a:lnTo>
                    <a:pt x="339481" y="30862"/>
                  </a:lnTo>
                  <a:lnTo>
                    <a:pt x="0" y="30862"/>
                  </a:lnTo>
                  <a:close/>
                </a:path>
              </a:pathLst>
            </a:custGeom>
            <a:grpFill/>
            <a:ln w="15329"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35AF5536-1AD5-A0FC-E44F-57D4234B22C0}"/>
                </a:ext>
              </a:extLst>
            </p:cNvPr>
            <p:cNvSpPr/>
            <p:nvPr/>
          </p:nvSpPr>
          <p:spPr>
            <a:xfrm>
              <a:off x="5105508" y="5279305"/>
              <a:ext cx="401205" cy="30861"/>
            </a:xfrm>
            <a:custGeom>
              <a:avLst/>
              <a:gdLst>
                <a:gd name="connsiteX0" fmla="*/ 0 w 401205"/>
                <a:gd name="connsiteY0" fmla="*/ 0 h 30861"/>
                <a:gd name="connsiteX1" fmla="*/ 401205 w 401205"/>
                <a:gd name="connsiteY1" fmla="*/ 0 h 30861"/>
                <a:gd name="connsiteX2" fmla="*/ 401205 w 401205"/>
                <a:gd name="connsiteY2" fmla="*/ 30862 h 30861"/>
                <a:gd name="connsiteX3" fmla="*/ 0 w 401205"/>
                <a:gd name="connsiteY3" fmla="*/ 30862 h 30861"/>
              </a:gdLst>
              <a:ahLst/>
              <a:cxnLst>
                <a:cxn ang="0">
                  <a:pos x="connsiteX0" y="connsiteY0"/>
                </a:cxn>
                <a:cxn ang="0">
                  <a:pos x="connsiteX1" y="connsiteY1"/>
                </a:cxn>
                <a:cxn ang="0">
                  <a:pos x="connsiteX2" y="connsiteY2"/>
                </a:cxn>
                <a:cxn ang="0">
                  <a:pos x="connsiteX3" y="connsiteY3"/>
                </a:cxn>
              </a:cxnLst>
              <a:rect l="l" t="t" r="r" b="b"/>
              <a:pathLst>
                <a:path w="401205" h="30861">
                  <a:moveTo>
                    <a:pt x="0" y="0"/>
                  </a:moveTo>
                  <a:lnTo>
                    <a:pt x="401205" y="0"/>
                  </a:lnTo>
                  <a:lnTo>
                    <a:pt x="401205" y="30862"/>
                  </a:lnTo>
                  <a:lnTo>
                    <a:pt x="0" y="30862"/>
                  </a:lnTo>
                  <a:close/>
                </a:path>
              </a:pathLst>
            </a:custGeom>
            <a:grpFill/>
            <a:ln w="15329"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8292B7CA-3055-356E-51B8-A01C66C7B9C2}"/>
                </a:ext>
              </a:extLst>
            </p:cNvPr>
            <p:cNvSpPr/>
            <p:nvPr/>
          </p:nvSpPr>
          <p:spPr>
            <a:xfrm>
              <a:off x="5198094" y="534102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C4FC07F5-1B43-FF82-B31B-BBFA5363A557}"/>
                </a:ext>
              </a:extLst>
            </p:cNvPr>
            <p:cNvSpPr/>
            <p:nvPr/>
          </p:nvSpPr>
          <p:spPr>
            <a:xfrm>
              <a:off x="5259818" y="534102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778F35C7-9004-DD1F-6B72-6C0268E88087}"/>
                </a:ext>
              </a:extLst>
            </p:cNvPr>
            <p:cNvSpPr/>
            <p:nvPr/>
          </p:nvSpPr>
          <p:spPr>
            <a:xfrm>
              <a:off x="5321542" y="534102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p>
          </p:txBody>
        </p:sp>
      </p:grpSp>
      <p:grpSp>
        <p:nvGrpSpPr>
          <p:cNvPr id="91" name="图形 54">
            <a:extLst>
              <a:ext uri="{FF2B5EF4-FFF2-40B4-BE49-F238E27FC236}">
                <a16:creationId xmlns:a16="http://schemas.microsoft.com/office/drawing/2014/main" id="{602EF596-476F-A007-7F5A-4207B78BD1BB}"/>
              </a:ext>
            </a:extLst>
          </p:cNvPr>
          <p:cNvGrpSpPr>
            <a:grpSpLocks noChangeAspect="1"/>
          </p:cNvGrpSpPr>
          <p:nvPr/>
        </p:nvGrpSpPr>
        <p:grpSpPr>
          <a:xfrm>
            <a:off x="4836641" y="4499072"/>
            <a:ext cx="360000" cy="360000"/>
            <a:chOff x="3526742" y="5019156"/>
            <a:chExt cx="1020698" cy="1020698"/>
          </a:xfrm>
          <a:solidFill>
            <a:schemeClr val="bg1"/>
          </a:solidFill>
        </p:grpSpPr>
        <p:sp>
          <p:nvSpPr>
            <p:cNvPr id="92" name="任意多边形: 形状 91">
              <a:extLst>
                <a:ext uri="{FF2B5EF4-FFF2-40B4-BE49-F238E27FC236}">
                  <a16:creationId xmlns:a16="http://schemas.microsoft.com/office/drawing/2014/main" id="{7FAAEA3E-CB2D-FC85-C61D-F5A4CF9D6DC7}"/>
                </a:ext>
              </a:extLst>
            </p:cNvPr>
            <p:cNvSpPr/>
            <p:nvPr/>
          </p:nvSpPr>
          <p:spPr>
            <a:xfrm>
              <a:off x="3773685" y="5085007"/>
              <a:ext cx="164628" cy="32925"/>
            </a:xfrm>
            <a:custGeom>
              <a:avLst/>
              <a:gdLst>
                <a:gd name="connsiteX0" fmla="*/ 0 w 164628"/>
                <a:gd name="connsiteY0" fmla="*/ 0 h 32925"/>
                <a:gd name="connsiteX1" fmla="*/ 164629 w 164628"/>
                <a:gd name="connsiteY1" fmla="*/ 0 h 32925"/>
                <a:gd name="connsiteX2" fmla="*/ 164629 w 164628"/>
                <a:gd name="connsiteY2" fmla="*/ 32926 h 32925"/>
                <a:gd name="connsiteX3" fmla="*/ 0 w 164628"/>
                <a:gd name="connsiteY3" fmla="*/ 32926 h 32925"/>
              </a:gdLst>
              <a:ahLst/>
              <a:cxnLst>
                <a:cxn ang="0">
                  <a:pos x="connsiteX0" y="connsiteY0"/>
                </a:cxn>
                <a:cxn ang="0">
                  <a:pos x="connsiteX1" y="connsiteY1"/>
                </a:cxn>
                <a:cxn ang="0">
                  <a:pos x="connsiteX2" y="connsiteY2"/>
                </a:cxn>
                <a:cxn ang="0">
                  <a:pos x="connsiteX3" y="connsiteY3"/>
                </a:cxn>
              </a:cxnLst>
              <a:rect l="l" t="t" r="r" b="b"/>
              <a:pathLst>
                <a:path w="164628" h="32925">
                  <a:moveTo>
                    <a:pt x="0" y="0"/>
                  </a:moveTo>
                  <a:lnTo>
                    <a:pt x="164629" y="0"/>
                  </a:lnTo>
                  <a:lnTo>
                    <a:pt x="164629" y="32926"/>
                  </a:lnTo>
                  <a:lnTo>
                    <a:pt x="0" y="32926"/>
                  </a:lnTo>
                  <a:close/>
                </a:path>
              </a:pathLst>
            </a:custGeom>
            <a:grpFill/>
            <a:ln w="205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560EEC59-5F26-FEE7-008E-09F152443EF9}"/>
                </a:ext>
              </a:extLst>
            </p:cNvPr>
            <p:cNvSpPr/>
            <p:nvPr/>
          </p:nvSpPr>
          <p:spPr>
            <a:xfrm>
              <a:off x="3625519" y="5216710"/>
              <a:ext cx="230480" cy="214017"/>
            </a:xfrm>
            <a:custGeom>
              <a:avLst/>
              <a:gdLst>
                <a:gd name="connsiteX0" fmla="*/ 197554 w 230480"/>
                <a:gd name="connsiteY0" fmla="*/ 0 h 214017"/>
                <a:gd name="connsiteX1" fmla="*/ 164629 w 230480"/>
                <a:gd name="connsiteY1" fmla="*/ 0 h 214017"/>
                <a:gd name="connsiteX2" fmla="*/ 164629 w 230480"/>
                <a:gd name="connsiteY2" fmla="*/ 181092 h 214017"/>
                <a:gd name="connsiteX3" fmla="*/ 131703 w 230480"/>
                <a:gd name="connsiteY3" fmla="*/ 181092 h 214017"/>
                <a:gd name="connsiteX4" fmla="*/ 131703 w 230480"/>
                <a:gd name="connsiteY4" fmla="*/ 49389 h 214017"/>
                <a:gd name="connsiteX5" fmla="*/ 98777 w 230480"/>
                <a:gd name="connsiteY5" fmla="*/ 49389 h 214017"/>
                <a:gd name="connsiteX6" fmla="*/ 98777 w 230480"/>
                <a:gd name="connsiteY6" fmla="*/ 181092 h 214017"/>
                <a:gd name="connsiteX7" fmla="*/ 65851 w 230480"/>
                <a:gd name="connsiteY7" fmla="*/ 181092 h 214017"/>
                <a:gd name="connsiteX8" fmla="*/ 65851 w 230480"/>
                <a:gd name="connsiteY8" fmla="*/ 98777 h 214017"/>
                <a:gd name="connsiteX9" fmla="*/ 32926 w 230480"/>
                <a:gd name="connsiteY9" fmla="*/ 98777 h 214017"/>
                <a:gd name="connsiteX10" fmla="*/ 32926 w 230480"/>
                <a:gd name="connsiteY10" fmla="*/ 181092 h 214017"/>
                <a:gd name="connsiteX11" fmla="*/ 0 w 230480"/>
                <a:gd name="connsiteY11" fmla="*/ 181092 h 214017"/>
                <a:gd name="connsiteX12" fmla="*/ 0 w 230480"/>
                <a:gd name="connsiteY12" fmla="*/ 214017 h 214017"/>
                <a:gd name="connsiteX13" fmla="*/ 230480 w 230480"/>
                <a:gd name="connsiteY13" fmla="*/ 214017 h 214017"/>
                <a:gd name="connsiteX14" fmla="*/ 230480 w 230480"/>
                <a:gd name="connsiteY14" fmla="*/ 181092 h 214017"/>
                <a:gd name="connsiteX15" fmla="*/ 197554 w 230480"/>
                <a:gd name="connsiteY15" fmla="*/ 181092 h 214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0480" h="214017">
                  <a:moveTo>
                    <a:pt x="197554" y="0"/>
                  </a:moveTo>
                  <a:lnTo>
                    <a:pt x="164629" y="0"/>
                  </a:lnTo>
                  <a:lnTo>
                    <a:pt x="164629" y="181092"/>
                  </a:lnTo>
                  <a:lnTo>
                    <a:pt x="131703" y="181092"/>
                  </a:lnTo>
                  <a:lnTo>
                    <a:pt x="131703" y="49389"/>
                  </a:lnTo>
                  <a:lnTo>
                    <a:pt x="98777" y="49389"/>
                  </a:lnTo>
                  <a:lnTo>
                    <a:pt x="98777" y="181092"/>
                  </a:lnTo>
                  <a:lnTo>
                    <a:pt x="65851" y="181092"/>
                  </a:lnTo>
                  <a:lnTo>
                    <a:pt x="65851" y="98777"/>
                  </a:lnTo>
                  <a:lnTo>
                    <a:pt x="32926" y="98777"/>
                  </a:lnTo>
                  <a:lnTo>
                    <a:pt x="32926" y="181092"/>
                  </a:lnTo>
                  <a:lnTo>
                    <a:pt x="0" y="181092"/>
                  </a:lnTo>
                  <a:lnTo>
                    <a:pt x="0" y="214017"/>
                  </a:lnTo>
                  <a:lnTo>
                    <a:pt x="230480" y="214017"/>
                  </a:lnTo>
                  <a:lnTo>
                    <a:pt x="230480" y="181092"/>
                  </a:lnTo>
                  <a:lnTo>
                    <a:pt x="197554" y="181092"/>
                  </a:lnTo>
                  <a:close/>
                </a:path>
              </a:pathLst>
            </a:custGeom>
            <a:grpFill/>
            <a:ln w="205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C071700E-4119-644E-B7CC-59AB2D4787D9}"/>
                </a:ext>
              </a:extLst>
            </p:cNvPr>
            <p:cNvSpPr/>
            <p:nvPr/>
          </p:nvSpPr>
          <p:spPr>
            <a:xfrm>
              <a:off x="3625519" y="546365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3B45B240-835E-A1AE-0CFF-546DB21A7614}"/>
                </a:ext>
              </a:extLst>
            </p:cNvPr>
            <p:cNvSpPr/>
            <p:nvPr/>
          </p:nvSpPr>
          <p:spPr>
            <a:xfrm>
              <a:off x="3691370" y="5463653"/>
              <a:ext cx="164628" cy="32925"/>
            </a:xfrm>
            <a:custGeom>
              <a:avLst/>
              <a:gdLst>
                <a:gd name="connsiteX0" fmla="*/ 0 w 164628"/>
                <a:gd name="connsiteY0" fmla="*/ 0 h 32925"/>
                <a:gd name="connsiteX1" fmla="*/ 164629 w 164628"/>
                <a:gd name="connsiteY1" fmla="*/ 0 h 32925"/>
                <a:gd name="connsiteX2" fmla="*/ 164629 w 164628"/>
                <a:gd name="connsiteY2" fmla="*/ 32926 h 32925"/>
                <a:gd name="connsiteX3" fmla="*/ 0 w 164628"/>
                <a:gd name="connsiteY3" fmla="*/ 32926 h 32925"/>
              </a:gdLst>
              <a:ahLst/>
              <a:cxnLst>
                <a:cxn ang="0">
                  <a:pos x="connsiteX0" y="connsiteY0"/>
                </a:cxn>
                <a:cxn ang="0">
                  <a:pos x="connsiteX1" y="connsiteY1"/>
                </a:cxn>
                <a:cxn ang="0">
                  <a:pos x="connsiteX2" y="connsiteY2"/>
                </a:cxn>
                <a:cxn ang="0">
                  <a:pos x="connsiteX3" y="connsiteY3"/>
                </a:cxn>
              </a:cxnLst>
              <a:rect l="l" t="t" r="r" b="b"/>
              <a:pathLst>
                <a:path w="164628" h="32925">
                  <a:moveTo>
                    <a:pt x="0" y="0"/>
                  </a:moveTo>
                  <a:lnTo>
                    <a:pt x="164629" y="0"/>
                  </a:lnTo>
                  <a:lnTo>
                    <a:pt x="164629" y="32926"/>
                  </a:lnTo>
                  <a:lnTo>
                    <a:pt x="0" y="32926"/>
                  </a:lnTo>
                  <a:close/>
                </a:path>
              </a:pathLst>
            </a:custGeom>
            <a:grpFill/>
            <a:ln w="205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748C383E-DC0B-457C-2D52-07E0B870A2FC}"/>
                </a:ext>
              </a:extLst>
            </p:cNvPr>
            <p:cNvSpPr/>
            <p:nvPr/>
          </p:nvSpPr>
          <p:spPr>
            <a:xfrm>
              <a:off x="3526742" y="5019156"/>
              <a:ext cx="1020698" cy="1020698"/>
            </a:xfrm>
            <a:custGeom>
              <a:avLst/>
              <a:gdLst>
                <a:gd name="connsiteX0" fmla="*/ 971309 w 1020698"/>
                <a:gd name="connsiteY0" fmla="*/ 674978 h 1020698"/>
                <a:gd name="connsiteX1" fmla="*/ 1020698 w 1020698"/>
                <a:gd name="connsiteY1" fmla="*/ 625589 h 1020698"/>
                <a:gd name="connsiteX2" fmla="*/ 1020698 w 1020698"/>
                <a:gd name="connsiteY2" fmla="*/ 372094 h 1020698"/>
                <a:gd name="connsiteX3" fmla="*/ 964162 w 1020698"/>
                <a:gd name="connsiteY3" fmla="*/ 306903 h 1020698"/>
                <a:gd name="connsiteX4" fmla="*/ 905458 w 1020698"/>
                <a:gd name="connsiteY4" fmla="*/ 298519 h 1020698"/>
                <a:gd name="connsiteX5" fmla="*/ 905458 w 1020698"/>
                <a:gd name="connsiteY5" fmla="*/ 270979 h 1020698"/>
                <a:gd name="connsiteX6" fmla="*/ 938384 w 1020698"/>
                <a:gd name="connsiteY6" fmla="*/ 197554 h 1020698"/>
                <a:gd name="connsiteX7" fmla="*/ 938384 w 1020698"/>
                <a:gd name="connsiteY7" fmla="*/ 164629 h 1020698"/>
                <a:gd name="connsiteX8" fmla="*/ 839606 w 1020698"/>
                <a:gd name="connsiteY8" fmla="*/ 65851 h 1020698"/>
                <a:gd name="connsiteX9" fmla="*/ 740829 w 1020698"/>
                <a:gd name="connsiteY9" fmla="*/ 164629 h 1020698"/>
                <a:gd name="connsiteX10" fmla="*/ 740829 w 1020698"/>
                <a:gd name="connsiteY10" fmla="*/ 197554 h 1020698"/>
                <a:gd name="connsiteX11" fmla="*/ 773755 w 1020698"/>
                <a:gd name="connsiteY11" fmla="*/ 270979 h 1020698"/>
                <a:gd name="connsiteX12" fmla="*/ 773755 w 1020698"/>
                <a:gd name="connsiteY12" fmla="*/ 298519 h 1020698"/>
                <a:gd name="connsiteX13" fmla="*/ 681497 w 1020698"/>
                <a:gd name="connsiteY13" fmla="*/ 311710 h 1020698"/>
                <a:gd name="connsiteX14" fmla="*/ 624834 w 1020698"/>
                <a:gd name="connsiteY14" fmla="*/ 246943 h 1020698"/>
                <a:gd name="connsiteX15" fmla="*/ 625589 w 1020698"/>
                <a:gd name="connsiteY15" fmla="*/ 246943 h 1020698"/>
                <a:gd name="connsiteX16" fmla="*/ 625589 w 1020698"/>
                <a:gd name="connsiteY16" fmla="*/ 164629 h 1020698"/>
                <a:gd name="connsiteX17" fmla="*/ 658515 w 1020698"/>
                <a:gd name="connsiteY17" fmla="*/ 164629 h 1020698"/>
                <a:gd name="connsiteX18" fmla="*/ 658515 w 1020698"/>
                <a:gd name="connsiteY18" fmla="*/ 65851 h 1020698"/>
                <a:gd name="connsiteX19" fmla="*/ 484241 w 1020698"/>
                <a:gd name="connsiteY19" fmla="*/ 65851 h 1020698"/>
                <a:gd name="connsiteX20" fmla="*/ 418389 w 1020698"/>
                <a:gd name="connsiteY20" fmla="*/ 0 h 1020698"/>
                <a:gd name="connsiteX21" fmla="*/ 240127 w 1020698"/>
                <a:gd name="connsiteY21" fmla="*/ 0 h 1020698"/>
                <a:gd name="connsiteX22" fmla="*/ 174275 w 1020698"/>
                <a:gd name="connsiteY22" fmla="*/ 65851 h 1020698"/>
                <a:gd name="connsiteX23" fmla="*/ 0 w 1020698"/>
                <a:gd name="connsiteY23" fmla="*/ 65851 h 1020698"/>
                <a:gd name="connsiteX24" fmla="*/ 0 w 1020698"/>
                <a:gd name="connsiteY24" fmla="*/ 164629 h 1020698"/>
                <a:gd name="connsiteX25" fmla="*/ 32926 w 1020698"/>
                <a:gd name="connsiteY25" fmla="*/ 164629 h 1020698"/>
                <a:gd name="connsiteX26" fmla="*/ 32926 w 1020698"/>
                <a:gd name="connsiteY26" fmla="*/ 559738 h 1020698"/>
                <a:gd name="connsiteX27" fmla="*/ 0 w 1020698"/>
                <a:gd name="connsiteY27" fmla="*/ 559738 h 1020698"/>
                <a:gd name="connsiteX28" fmla="*/ 0 w 1020698"/>
                <a:gd name="connsiteY28" fmla="*/ 658515 h 1020698"/>
                <a:gd name="connsiteX29" fmla="*/ 164629 w 1020698"/>
                <a:gd name="connsiteY29" fmla="*/ 658515 h 1020698"/>
                <a:gd name="connsiteX30" fmla="*/ 164629 w 1020698"/>
                <a:gd name="connsiteY30" fmla="*/ 704808 h 1020698"/>
                <a:gd name="connsiteX31" fmla="*/ 54589 w 1020698"/>
                <a:gd name="connsiteY31" fmla="*/ 987772 h 1020698"/>
                <a:gd name="connsiteX32" fmla="*/ 0 w 1020698"/>
                <a:gd name="connsiteY32" fmla="*/ 987772 h 1020698"/>
                <a:gd name="connsiteX33" fmla="*/ 0 w 1020698"/>
                <a:gd name="connsiteY33" fmla="*/ 1020698 h 1020698"/>
                <a:gd name="connsiteX34" fmla="*/ 1020698 w 1020698"/>
                <a:gd name="connsiteY34" fmla="*/ 1020698 h 1020698"/>
                <a:gd name="connsiteX35" fmla="*/ 1020698 w 1020698"/>
                <a:gd name="connsiteY35" fmla="*/ 987772 h 1020698"/>
                <a:gd name="connsiteX36" fmla="*/ 954847 w 1020698"/>
                <a:gd name="connsiteY36" fmla="*/ 987772 h 1020698"/>
                <a:gd name="connsiteX37" fmla="*/ 954847 w 1020698"/>
                <a:gd name="connsiteY37" fmla="*/ 671947 h 1020698"/>
                <a:gd name="connsiteX38" fmla="*/ 971309 w 1020698"/>
                <a:gd name="connsiteY38" fmla="*/ 674978 h 1020698"/>
                <a:gd name="connsiteX39" fmla="*/ 855193 w 1020698"/>
                <a:gd name="connsiteY39" fmla="*/ 471482 h 1020698"/>
                <a:gd name="connsiteX40" fmla="*/ 839606 w 1020698"/>
                <a:gd name="connsiteY40" fmla="*/ 487071 h 1020698"/>
                <a:gd name="connsiteX41" fmla="*/ 824020 w 1020698"/>
                <a:gd name="connsiteY41" fmla="*/ 471482 h 1020698"/>
                <a:gd name="connsiteX42" fmla="*/ 837693 w 1020698"/>
                <a:gd name="connsiteY42" fmla="*/ 362070 h 1020698"/>
                <a:gd name="connsiteX43" fmla="*/ 839606 w 1020698"/>
                <a:gd name="connsiteY43" fmla="*/ 362183 h 1020698"/>
                <a:gd name="connsiteX44" fmla="*/ 841520 w 1020698"/>
                <a:gd name="connsiteY44" fmla="*/ 362070 h 1020698"/>
                <a:gd name="connsiteX45" fmla="*/ 773755 w 1020698"/>
                <a:gd name="connsiteY45" fmla="*/ 164629 h 1020698"/>
                <a:gd name="connsiteX46" fmla="*/ 839606 w 1020698"/>
                <a:gd name="connsiteY46" fmla="*/ 98777 h 1020698"/>
                <a:gd name="connsiteX47" fmla="*/ 905458 w 1020698"/>
                <a:gd name="connsiteY47" fmla="*/ 164629 h 1020698"/>
                <a:gd name="connsiteX48" fmla="*/ 905458 w 1020698"/>
                <a:gd name="connsiteY48" fmla="*/ 197554 h 1020698"/>
                <a:gd name="connsiteX49" fmla="*/ 839606 w 1020698"/>
                <a:gd name="connsiteY49" fmla="*/ 263406 h 1020698"/>
                <a:gd name="connsiteX50" fmla="*/ 773755 w 1020698"/>
                <a:gd name="connsiteY50" fmla="*/ 197554 h 1020698"/>
                <a:gd name="connsiteX51" fmla="*/ 839606 w 1020698"/>
                <a:gd name="connsiteY51" fmla="*/ 296332 h 1020698"/>
                <a:gd name="connsiteX52" fmla="*/ 872532 w 1020698"/>
                <a:gd name="connsiteY52" fmla="*/ 290568 h 1020698"/>
                <a:gd name="connsiteX53" fmla="*/ 872532 w 1020698"/>
                <a:gd name="connsiteY53" fmla="*/ 308269 h 1020698"/>
                <a:gd name="connsiteX54" fmla="*/ 839606 w 1020698"/>
                <a:gd name="connsiteY54" fmla="*/ 329257 h 1020698"/>
                <a:gd name="connsiteX55" fmla="*/ 806681 w 1020698"/>
                <a:gd name="connsiteY55" fmla="*/ 308269 h 1020698"/>
                <a:gd name="connsiteX56" fmla="*/ 806681 w 1020698"/>
                <a:gd name="connsiteY56" fmla="*/ 290568 h 1020698"/>
                <a:gd name="connsiteX57" fmla="*/ 839606 w 1020698"/>
                <a:gd name="connsiteY57" fmla="*/ 296332 h 1020698"/>
                <a:gd name="connsiteX58" fmla="*/ 782100 w 1020698"/>
                <a:gd name="connsiteY58" fmla="*/ 330577 h 1020698"/>
                <a:gd name="connsiteX59" fmla="*/ 805693 w 1020698"/>
                <a:gd name="connsiteY59" fmla="*/ 352552 h 1020698"/>
                <a:gd name="connsiteX60" fmla="*/ 789341 w 1020698"/>
                <a:gd name="connsiteY60" fmla="*/ 483364 h 1020698"/>
                <a:gd name="connsiteX61" fmla="*/ 839606 w 1020698"/>
                <a:gd name="connsiteY61" fmla="*/ 533630 h 1020698"/>
                <a:gd name="connsiteX62" fmla="*/ 889872 w 1020698"/>
                <a:gd name="connsiteY62" fmla="*/ 483364 h 1020698"/>
                <a:gd name="connsiteX63" fmla="*/ 873520 w 1020698"/>
                <a:gd name="connsiteY63" fmla="*/ 352552 h 1020698"/>
                <a:gd name="connsiteX64" fmla="*/ 897113 w 1020698"/>
                <a:gd name="connsiteY64" fmla="*/ 330577 h 1020698"/>
                <a:gd name="connsiteX65" fmla="*/ 959510 w 1020698"/>
                <a:gd name="connsiteY65" fmla="*/ 339483 h 1020698"/>
                <a:gd name="connsiteX66" fmla="*/ 987772 w 1020698"/>
                <a:gd name="connsiteY66" fmla="*/ 372079 h 1020698"/>
                <a:gd name="connsiteX67" fmla="*/ 987772 w 1020698"/>
                <a:gd name="connsiteY67" fmla="*/ 625589 h 1020698"/>
                <a:gd name="connsiteX68" fmla="*/ 971309 w 1020698"/>
                <a:gd name="connsiteY68" fmla="*/ 642052 h 1020698"/>
                <a:gd name="connsiteX69" fmla="*/ 954847 w 1020698"/>
                <a:gd name="connsiteY69" fmla="*/ 625589 h 1020698"/>
                <a:gd name="connsiteX70" fmla="*/ 954847 w 1020698"/>
                <a:gd name="connsiteY70" fmla="*/ 395109 h 1020698"/>
                <a:gd name="connsiteX71" fmla="*/ 921921 w 1020698"/>
                <a:gd name="connsiteY71" fmla="*/ 395109 h 1020698"/>
                <a:gd name="connsiteX72" fmla="*/ 921921 w 1020698"/>
                <a:gd name="connsiteY72" fmla="*/ 559738 h 1020698"/>
                <a:gd name="connsiteX73" fmla="*/ 757292 w 1020698"/>
                <a:gd name="connsiteY73" fmla="*/ 559738 h 1020698"/>
                <a:gd name="connsiteX74" fmla="*/ 757292 w 1020698"/>
                <a:gd name="connsiteY74" fmla="*/ 395109 h 1020698"/>
                <a:gd name="connsiteX75" fmla="*/ 657873 w 1020698"/>
                <a:gd name="connsiteY75" fmla="*/ 395109 h 1020698"/>
                <a:gd name="connsiteX76" fmla="*/ 645017 w 1020698"/>
                <a:gd name="connsiteY76" fmla="*/ 388935 h 1020698"/>
                <a:gd name="connsiteX77" fmla="*/ 530646 w 1020698"/>
                <a:gd name="connsiteY77" fmla="*/ 245970 h 1020698"/>
                <a:gd name="connsiteX78" fmla="*/ 526812 w 1020698"/>
                <a:gd name="connsiteY78" fmla="*/ 235022 h 1020698"/>
                <a:gd name="connsiteX79" fmla="*/ 526812 w 1020698"/>
                <a:gd name="connsiteY79" fmla="*/ 231517 h 1020698"/>
                <a:gd name="connsiteX80" fmla="*/ 544312 w 1020698"/>
                <a:gd name="connsiteY80" fmla="*/ 214017 h 1020698"/>
                <a:gd name="connsiteX81" fmla="*/ 557495 w 1020698"/>
                <a:gd name="connsiteY81" fmla="*/ 219989 h 1020698"/>
                <a:gd name="connsiteX82" fmla="*/ 668458 w 1020698"/>
                <a:gd name="connsiteY82" fmla="*/ 346805 h 1020698"/>
                <a:gd name="connsiteX83" fmla="*/ 279869 w 1020698"/>
                <a:gd name="connsiteY83" fmla="*/ 724366 h 1020698"/>
                <a:gd name="connsiteX84" fmla="*/ 279869 w 1020698"/>
                <a:gd name="connsiteY84" fmla="*/ 987772 h 1020698"/>
                <a:gd name="connsiteX85" fmla="*/ 155770 w 1020698"/>
                <a:gd name="connsiteY85" fmla="*/ 987772 h 1020698"/>
                <a:gd name="connsiteX86" fmla="*/ 258206 w 1020698"/>
                <a:gd name="connsiteY86" fmla="*/ 724366 h 1020698"/>
                <a:gd name="connsiteX87" fmla="*/ 312795 w 1020698"/>
                <a:gd name="connsiteY87" fmla="*/ 724366 h 1020698"/>
                <a:gd name="connsiteX88" fmla="*/ 345720 w 1020698"/>
                <a:gd name="connsiteY88" fmla="*/ 724366 h 1020698"/>
                <a:gd name="connsiteX89" fmla="*/ 345720 w 1020698"/>
                <a:gd name="connsiteY89" fmla="*/ 987772 h 1020698"/>
                <a:gd name="connsiteX90" fmla="*/ 312795 w 1020698"/>
                <a:gd name="connsiteY90" fmla="*/ 987772 h 1020698"/>
                <a:gd name="connsiteX91" fmla="*/ 378646 w 1020698"/>
                <a:gd name="connsiteY91" fmla="*/ 724366 h 1020698"/>
                <a:gd name="connsiteX92" fmla="*/ 400309 w 1020698"/>
                <a:gd name="connsiteY92" fmla="*/ 724366 h 1020698"/>
                <a:gd name="connsiteX93" fmla="*/ 502745 w 1020698"/>
                <a:gd name="connsiteY93" fmla="*/ 987772 h 1020698"/>
                <a:gd name="connsiteX94" fmla="*/ 378646 w 1020698"/>
                <a:gd name="connsiteY94" fmla="*/ 987772 h 1020698"/>
                <a:gd name="connsiteX95" fmla="*/ 435638 w 1020698"/>
                <a:gd name="connsiteY95" fmla="*/ 724366 h 1020698"/>
                <a:gd name="connsiteX96" fmla="*/ 466161 w 1020698"/>
                <a:gd name="connsiteY96" fmla="*/ 724366 h 1020698"/>
                <a:gd name="connsiteX97" fmla="*/ 568597 w 1020698"/>
                <a:gd name="connsiteY97" fmla="*/ 987772 h 1020698"/>
                <a:gd name="connsiteX98" fmla="*/ 538075 w 1020698"/>
                <a:gd name="connsiteY98" fmla="*/ 987772 h 1020698"/>
                <a:gd name="connsiteX99" fmla="*/ 493886 w 1020698"/>
                <a:gd name="connsiteY99" fmla="*/ 704808 h 1020698"/>
                <a:gd name="connsiteX100" fmla="*/ 493886 w 1020698"/>
                <a:gd name="connsiteY100" fmla="*/ 658515 h 1020698"/>
                <a:gd name="connsiteX101" fmla="*/ 658515 w 1020698"/>
                <a:gd name="connsiteY101" fmla="*/ 658515 h 1020698"/>
                <a:gd name="connsiteX102" fmla="*/ 658515 w 1020698"/>
                <a:gd name="connsiteY102" fmla="*/ 559738 h 1020698"/>
                <a:gd name="connsiteX103" fmla="*/ 625589 w 1020698"/>
                <a:gd name="connsiteY103" fmla="*/ 559738 h 1020698"/>
                <a:gd name="connsiteX104" fmla="*/ 625589 w 1020698"/>
                <a:gd name="connsiteY104" fmla="*/ 415768 h 1020698"/>
                <a:gd name="connsiteX105" fmla="*/ 657873 w 1020698"/>
                <a:gd name="connsiteY105" fmla="*/ 428035 h 1020698"/>
                <a:gd name="connsiteX106" fmla="*/ 724366 w 1020698"/>
                <a:gd name="connsiteY106" fmla="*/ 428035 h 1020698"/>
                <a:gd name="connsiteX107" fmla="*/ 724366 w 1020698"/>
                <a:gd name="connsiteY107" fmla="*/ 987772 h 1020698"/>
                <a:gd name="connsiteX108" fmla="*/ 603926 w 1020698"/>
                <a:gd name="connsiteY108" fmla="*/ 987772 h 1020698"/>
                <a:gd name="connsiteX109" fmla="*/ 757292 w 1020698"/>
                <a:gd name="connsiteY109" fmla="*/ 592663 h 1020698"/>
                <a:gd name="connsiteX110" fmla="*/ 823144 w 1020698"/>
                <a:gd name="connsiteY110" fmla="*/ 592663 h 1020698"/>
                <a:gd name="connsiteX111" fmla="*/ 823144 w 1020698"/>
                <a:gd name="connsiteY111" fmla="*/ 987772 h 1020698"/>
                <a:gd name="connsiteX112" fmla="*/ 757292 w 1020698"/>
                <a:gd name="connsiteY112" fmla="*/ 987772 h 1020698"/>
                <a:gd name="connsiteX113" fmla="*/ 32926 w 1020698"/>
                <a:gd name="connsiteY113" fmla="*/ 98777 h 1020698"/>
                <a:gd name="connsiteX114" fmla="*/ 187908 w 1020698"/>
                <a:gd name="connsiteY114" fmla="*/ 98777 h 1020698"/>
                <a:gd name="connsiteX115" fmla="*/ 253761 w 1020698"/>
                <a:gd name="connsiteY115" fmla="*/ 32926 h 1020698"/>
                <a:gd name="connsiteX116" fmla="*/ 404756 w 1020698"/>
                <a:gd name="connsiteY116" fmla="*/ 32926 h 1020698"/>
                <a:gd name="connsiteX117" fmla="*/ 470608 w 1020698"/>
                <a:gd name="connsiteY117" fmla="*/ 98777 h 1020698"/>
                <a:gd name="connsiteX118" fmla="*/ 625589 w 1020698"/>
                <a:gd name="connsiteY118" fmla="*/ 98777 h 1020698"/>
                <a:gd name="connsiteX119" fmla="*/ 625589 w 1020698"/>
                <a:gd name="connsiteY119" fmla="*/ 131703 h 1020698"/>
                <a:gd name="connsiteX120" fmla="*/ 32926 w 1020698"/>
                <a:gd name="connsiteY120" fmla="*/ 131703 h 1020698"/>
                <a:gd name="connsiteX121" fmla="*/ 65851 w 1020698"/>
                <a:gd name="connsiteY121" fmla="*/ 164629 h 1020698"/>
                <a:gd name="connsiteX122" fmla="*/ 592663 w 1020698"/>
                <a:gd name="connsiteY122" fmla="*/ 164629 h 1020698"/>
                <a:gd name="connsiteX123" fmla="*/ 592663 w 1020698"/>
                <a:gd name="connsiteY123" fmla="*/ 210184 h 1020698"/>
                <a:gd name="connsiteX124" fmla="*/ 582277 w 1020698"/>
                <a:gd name="connsiteY124" fmla="*/ 198310 h 1020698"/>
                <a:gd name="connsiteX125" fmla="*/ 544312 w 1020698"/>
                <a:gd name="connsiteY125" fmla="*/ 181092 h 1020698"/>
                <a:gd name="connsiteX126" fmla="*/ 493886 w 1020698"/>
                <a:gd name="connsiteY126" fmla="*/ 231517 h 1020698"/>
                <a:gd name="connsiteX127" fmla="*/ 493886 w 1020698"/>
                <a:gd name="connsiteY127" fmla="*/ 235022 h 1020698"/>
                <a:gd name="connsiteX128" fmla="*/ 504931 w 1020698"/>
                <a:gd name="connsiteY128" fmla="*/ 266534 h 1020698"/>
                <a:gd name="connsiteX129" fmla="*/ 592663 w 1020698"/>
                <a:gd name="connsiteY129" fmla="*/ 376195 h 1020698"/>
                <a:gd name="connsiteX130" fmla="*/ 592663 w 1020698"/>
                <a:gd name="connsiteY130" fmla="*/ 559738 h 1020698"/>
                <a:gd name="connsiteX131" fmla="*/ 65851 w 1020698"/>
                <a:gd name="connsiteY131" fmla="*/ 559738 h 1020698"/>
                <a:gd name="connsiteX132" fmla="*/ 32926 w 1020698"/>
                <a:gd name="connsiteY132" fmla="*/ 592663 h 1020698"/>
                <a:gd name="connsiteX133" fmla="*/ 625589 w 1020698"/>
                <a:gd name="connsiteY133" fmla="*/ 592663 h 1020698"/>
                <a:gd name="connsiteX134" fmla="*/ 625589 w 1020698"/>
                <a:gd name="connsiteY134" fmla="*/ 625589 h 1020698"/>
                <a:gd name="connsiteX135" fmla="*/ 32926 w 1020698"/>
                <a:gd name="connsiteY135" fmla="*/ 625589 h 1020698"/>
                <a:gd name="connsiteX136" fmla="*/ 460960 w 1020698"/>
                <a:gd name="connsiteY136" fmla="*/ 658515 h 1020698"/>
                <a:gd name="connsiteX137" fmla="*/ 460960 w 1020698"/>
                <a:gd name="connsiteY137" fmla="*/ 691441 h 1020698"/>
                <a:gd name="connsiteX138" fmla="*/ 197554 w 1020698"/>
                <a:gd name="connsiteY138" fmla="*/ 691441 h 1020698"/>
                <a:gd name="connsiteX139" fmla="*/ 197554 w 1020698"/>
                <a:gd name="connsiteY139" fmla="*/ 658515 h 1020698"/>
                <a:gd name="connsiteX140" fmla="*/ 192354 w 1020698"/>
                <a:gd name="connsiteY140" fmla="*/ 724366 h 1020698"/>
                <a:gd name="connsiteX141" fmla="*/ 222876 w 1020698"/>
                <a:gd name="connsiteY141" fmla="*/ 724366 h 1020698"/>
                <a:gd name="connsiteX142" fmla="*/ 120441 w 1020698"/>
                <a:gd name="connsiteY142" fmla="*/ 987772 h 1020698"/>
                <a:gd name="connsiteX143" fmla="*/ 89919 w 1020698"/>
                <a:gd name="connsiteY143" fmla="*/ 987772 h 1020698"/>
                <a:gd name="connsiteX144" fmla="*/ 856069 w 1020698"/>
                <a:gd name="connsiteY144" fmla="*/ 987772 h 1020698"/>
                <a:gd name="connsiteX145" fmla="*/ 856069 w 1020698"/>
                <a:gd name="connsiteY145" fmla="*/ 592663 h 1020698"/>
                <a:gd name="connsiteX146" fmla="*/ 921921 w 1020698"/>
                <a:gd name="connsiteY146" fmla="*/ 592663 h 1020698"/>
                <a:gd name="connsiteX147" fmla="*/ 921921 w 1020698"/>
                <a:gd name="connsiteY147" fmla="*/ 987772 h 102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1020698" h="1020698">
                  <a:moveTo>
                    <a:pt x="971309" y="674978"/>
                  </a:moveTo>
                  <a:cubicBezTo>
                    <a:pt x="998535" y="674978"/>
                    <a:pt x="1020698" y="652815"/>
                    <a:pt x="1020698" y="625589"/>
                  </a:cubicBezTo>
                  <a:lnTo>
                    <a:pt x="1020698" y="372094"/>
                  </a:lnTo>
                  <a:cubicBezTo>
                    <a:pt x="1020698" y="339530"/>
                    <a:pt x="996382" y="311508"/>
                    <a:pt x="964162" y="306903"/>
                  </a:cubicBezTo>
                  <a:lnTo>
                    <a:pt x="905458" y="298519"/>
                  </a:lnTo>
                  <a:lnTo>
                    <a:pt x="905458" y="270979"/>
                  </a:lnTo>
                  <a:cubicBezTo>
                    <a:pt x="925611" y="252884"/>
                    <a:pt x="938384" y="226727"/>
                    <a:pt x="938384" y="197554"/>
                  </a:cubicBezTo>
                  <a:lnTo>
                    <a:pt x="938384" y="164629"/>
                  </a:lnTo>
                  <a:cubicBezTo>
                    <a:pt x="938384" y="110152"/>
                    <a:pt x="894084" y="65851"/>
                    <a:pt x="839606" y="65851"/>
                  </a:cubicBezTo>
                  <a:cubicBezTo>
                    <a:pt x="785129" y="65851"/>
                    <a:pt x="740829" y="110152"/>
                    <a:pt x="740829" y="164629"/>
                  </a:cubicBezTo>
                  <a:lnTo>
                    <a:pt x="740829" y="197554"/>
                  </a:lnTo>
                  <a:cubicBezTo>
                    <a:pt x="740829" y="226710"/>
                    <a:pt x="753602" y="252868"/>
                    <a:pt x="773755" y="270979"/>
                  </a:cubicBezTo>
                  <a:lnTo>
                    <a:pt x="773755" y="298519"/>
                  </a:lnTo>
                  <a:lnTo>
                    <a:pt x="681497" y="311710"/>
                  </a:lnTo>
                  <a:lnTo>
                    <a:pt x="624834" y="246943"/>
                  </a:lnTo>
                  <a:lnTo>
                    <a:pt x="625589" y="246943"/>
                  </a:lnTo>
                  <a:lnTo>
                    <a:pt x="625589" y="164629"/>
                  </a:lnTo>
                  <a:lnTo>
                    <a:pt x="658515" y="164629"/>
                  </a:lnTo>
                  <a:lnTo>
                    <a:pt x="658515" y="65851"/>
                  </a:lnTo>
                  <a:lnTo>
                    <a:pt x="484241" y="65851"/>
                  </a:lnTo>
                  <a:lnTo>
                    <a:pt x="418389" y="0"/>
                  </a:lnTo>
                  <a:lnTo>
                    <a:pt x="240127" y="0"/>
                  </a:lnTo>
                  <a:lnTo>
                    <a:pt x="174275" y="65851"/>
                  </a:lnTo>
                  <a:lnTo>
                    <a:pt x="0" y="65851"/>
                  </a:lnTo>
                  <a:lnTo>
                    <a:pt x="0" y="164629"/>
                  </a:lnTo>
                  <a:lnTo>
                    <a:pt x="32926" y="164629"/>
                  </a:lnTo>
                  <a:lnTo>
                    <a:pt x="32926" y="559738"/>
                  </a:lnTo>
                  <a:lnTo>
                    <a:pt x="0" y="559738"/>
                  </a:lnTo>
                  <a:lnTo>
                    <a:pt x="0" y="658515"/>
                  </a:lnTo>
                  <a:lnTo>
                    <a:pt x="164629" y="658515"/>
                  </a:lnTo>
                  <a:lnTo>
                    <a:pt x="164629" y="704808"/>
                  </a:lnTo>
                  <a:lnTo>
                    <a:pt x="54589" y="987772"/>
                  </a:lnTo>
                  <a:lnTo>
                    <a:pt x="0" y="987772"/>
                  </a:lnTo>
                  <a:lnTo>
                    <a:pt x="0" y="1020698"/>
                  </a:lnTo>
                  <a:lnTo>
                    <a:pt x="1020698" y="1020698"/>
                  </a:lnTo>
                  <a:lnTo>
                    <a:pt x="1020698" y="987772"/>
                  </a:lnTo>
                  <a:lnTo>
                    <a:pt x="954847" y="987772"/>
                  </a:lnTo>
                  <a:lnTo>
                    <a:pt x="954847" y="671947"/>
                  </a:lnTo>
                  <a:cubicBezTo>
                    <a:pt x="960016" y="673797"/>
                    <a:pt x="965514" y="674978"/>
                    <a:pt x="971309" y="674978"/>
                  </a:cubicBezTo>
                  <a:close/>
                  <a:moveTo>
                    <a:pt x="855193" y="471482"/>
                  </a:moveTo>
                  <a:lnTo>
                    <a:pt x="839606" y="487071"/>
                  </a:lnTo>
                  <a:lnTo>
                    <a:pt x="824020" y="471482"/>
                  </a:lnTo>
                  <a:lnTo>
                    <a:pt x="837693" y="362070"/>
                  </a:lnTo>
                  <a:cubicBezTo>
                    <a:pt x="838337" y="362086"/>
                    <a:pt x="838948" y="362183"/>
                    <a:pt x="839606" y="362183"/>
                  </a:cubicBezTo>
                  <a:cubicBezTo>
                    <a:pt x="840265" y="362183"/>
                    <a:pt x="840876" y="362086"/>
                    <a:pt x="841520" y="362070"/>
                  </a:cubicBezTo>
                  <a:close/>
                  <a:moveTo>
                    <a:pt x="773755" y="164629"/>
                  </a:moveTo>
                  <a:cubicBezTo>
                    <a:pt x="773755" y="128311"/>
                    <a:pt x="803289" y="98777"/>
                    <a:pt x="839606" y="98777"/>
                  </a:cubicBezTo>
                  <a:cubicBezTo>
                    <a:pt x="875924" y="98777"/>
                    <a:pt x="905458" y="128311"/>
                    <a:pt x="905458" y="164629"/>
                  </a:cubicBezTo>
                  <a:lnTo>
                    <a:pt x="905458" y="197554"/>
                  </a:lnTo>
                  <a:cubicBezTo>
                    <a:pt x="905458" y="233872"/>
                    <a:pt x="875924" y="263406"/>
                    <a:pt x="839606" y="263406"/>
                  </a:cubicBezTo>
                  <a:cubicBezTo>
                    <a:pt x="803289" y="263406"/>
                    <a:pt x="773755" y="233872"/>
                    <a:pt x="773755" y="197554"/>
                  </a:cubicBezTo>
                  <a:close/>
                  <a:moveTo>
                    <a:pt x="839606" y="296332"/>
                  </a:moveTo>
                  <a:cubicBezTo>
                    <a:pt x="851165" y="296332"/>
                    <a:pt x="862210" y="294227"/>
                    <a:pt x="872532" y="290568"/>
                  </a:cubicBezTo>
                  <a:lnTo>
                    <a:pt x="872532" y="308269"/>
                  </a:lnTo>
                  <a:cubicBezTo>
                    <a:pt x="868449" y="314571"/>
                    <a:pt x="857106" y="329257"/>
                    <a:pt x="839606" y="329257"/>
                  </a:cubicBezTo>
                  <a:cubicBezTo>
                    <a:pt x="822074" y="329257"/>
                    <a:pt x="810716" y="314507"/>
                    <a:pt x="806681" y="308269"/>
                  </a:cubicBezTo>
                  <a:lnTo>
                    <a:pt x="806681" y="290568"/>
                  </a:lnTo>
                  <a:cubicBezTo>
                    <a:pt x="817003" y="294227"/>
                    <a:pt x="828047" y="296332"/>
                    <a:pt x="839606" y="296332"/>
                  </a:cubicBezTo>
                  <a:close/>
                  <a:moveTo>
                    <a:pt x="782100" y="330577"/>
                  </a:moveTo>
                  <a:cubicBezTo>
                    <a:pt x="787090" y="337304"/>
                    <a:pt x="794928" y="346002"/>
                    <a:pt x="805693" y="352552"/>
                  </a:cubicBezTo>
                  <a:lnTo>
                    <a:pt x="789341" y="483364"/>
                  </a:lnTo>
                  <a:lnTo>
                    <a:pt x="839606" y="533630"/>
                  </a:lnTo>
                  <a:lnTo>
                    <a:pt x="889872" y="483364"/>
                  </a:lnTo>
                  <a:lnTo>
                    <a:pt x="873520" y="352552"/>
                  </a:lnTo>
                  <a:cubicBezTo>
                    <a:pt x="884301" y="345986"/>
                    <a:pt x="892137" y="337304"/>
                    <a:pt x="897113" y="330577"/>
                  </a:cubicBezTo>
                  <a:lnTo>
                    <a:pt x="959510" y="339483"/>
                  </a:lnTo>
                  <a:cubicBezTo>
                    <a:pt x="975627" y="341790"/>
                    <a:pt x="987772" y="355808"/>
                    <a:pt x="987772" y="372079"/>
                  </a:cubicBezTo>
                  <a:lnTo>
                    <a:pt x="987772" y="625589"/>
                  </a:lnTo>
                  <a:cubicBezTo>
                    <a:pt x="987772" y="634656"/>
                    <a:pt x="980376" y="642052"/>
                    <a:pt x="971309" y="642052"/>
                  </a:cubicBezTo>
                  <a:cubicBezTo>
                    <a:pt x="962242" y="642052"/>
                    <a:pt x="954847" y="634656"/>
                    <a:pt x="954847" y="625589"/>
                  </a:cubicBezTo>
                  <a:lnTo>
                    <a:pt x="954847" y="395109"/>
                  </a:lnTo>
                  <a:lnTo>
                    <a:pt x="921921" y="395109"/>
                  </a:lnTo>
                  <a:lnTo>
                    <a:pt x="921921" y="559738"/>
                  </a:lnTo>
                  <a:lnTo>
                    <a:pt x="757292" y="559738"/>
                  </a:lnTo>
                  <a:lnTo>
                    <a:pt x="757292" y="395109"/>
                  </a:lnTo>
                  <a:lnTo>
                    <a:pt x="657873" y="395109"/>
                  </a:lnTo>
                  <a:cubicBezTo>
                    <a:pt x="652848" y="395109"/>
                    <a:pt x="648162" y="392849"/>
                    <a:pt x="645017" y="388935"/>
                  </a:cubicBezTo>
                  <a:lnTo>
                    <a:pt x="530646" y="245970"/>
                  </a:lnTo>
                  <a:cubicBezTo>
                    <a:pt x="528178" y="242875"/>
                    <a:pt x="526812" y="238994"/>
                    <a:pt x="526812" y="235022"/>
                  </a:cubicBezTo>
                  <a:lnTo>
                    <a:pt x="526812" y="231517"/>
                  </a:lnTo>
                  <a:cubicBezTo>
                    <a:pt x="526812" y="221870"/>
                    <a:pt x="534665" y="214017"/>
                    <a:pt x="544312" y="214017"/>
                  </a:cubicBezTo>
                  <a:cubicBezTo>
                    <a:pt x="549368" y="214017"/>
                    <a:pt x="554175" y="216188"/>
                    <a:pt x="557495" y="219989"/>
                  </a:cubicBezTo>
                  <a:lnTo>
                    <a:pt x="668458" y="346805"/>
                  </a:lnTo>
                  <a:close/>
                  <a:moveTo>
                    <a:pt x="279869" y="724366"/>
                  </a:moveTo>
                  <a:lnTo>
                    <a:pt x="279869" y="987772"/>
                  </a:lnTo>
                  <a:lnTo>
                    <a:pt x="155770" y="987772"/>
                  </a:lnTo>
                  <a:lnTo>
                    <a:pt x="258206" y="724366"/>
                  </a:lnTo>
                  <a:close/>
                  <a:moveTo>
                    <a:pt x="312795" y="724366"/>
                  </a:moveTo>
                  <a:lnTo>
                    <a:pt x="345720" y="724366"/>
                  </a:lnTo>
                  <a:lnTo>
                    <a:pt x="345720" y="987772"/>
                  </a:lnTo>
                  <a:lnTo>
                    <a:pt x="312795" y="987772"/>
                  </a:lnTo>
                  <a:close/>
                  <a:moveTo>
                    <a:pt x="378646" y="724366"/>
                  </a:moveTo>
                  <a:lnTo>
                    <a:pt x="400309" y="724366"/>
                  </a:lnTo>
                  <a:lnTo>
                    <a:pt x="502745" y="987772"/>
                  </a:lnTo>
                  <a:lnTo>
                    <a:pt x="378646" y="987772"/>
                  </a:lnTo>
                  <a:close/>
                  <a:moveTo>
                    <a:pt x="435638" y="724366"/>
                  </a:moveTo>
                  <a:lnTo>
                    <a:pt x="466161" y="724366"/>
                  </a:lnTo>
                  <a:lnTo>
                    <a:pt x="568597" y="987772"/>
                  </a:lnTo>
                  <a:lnTo>
                    <a:pt x="538075" y="987772"/>
                  </a:lnTo>
                  <a:close/>
                  <a:moveTo>
                    <a:pt x="493886" y="704808"/>
                  </a:moveTo>
                  <a:lnTo>
                    <a:pt x="493886" y="658515"/>
                  </a:lnTo>
                  <a:lnTo>
                    <a:pt x="658515" y="658515"/>
                  </a:lnTo>
                  <a:lnTo>
                    <a:pt x="658515" y="559738"/>
                  </a:lnTo>
                  <a:lnTo>
                    <a:pt x="625589" y="559738"/>
                  </a:lnTo>
                  <a:lnTo>
                    <a:pt x="625589" y="415768"/>
                  </a:lnTo>
                  <a:cubicBezTo>
                    <a:pt x="634512" y="423540"/>
                    <a:pt x="645806" y="428035"/>
                    <a:pt x="657873" y="428035"/>
                  </a:cubicBezTo>
                  <a:lnTo>
                    <a:pt x="724366" y="428035"/>
                  </a:lnTo>
                  <a:lnTo>
                    <a:pt x="724366" y="987772"/>
                  </a:lnTo>
                  <a:lnTo>
                    <a:pt x="603926" y="987772"/>
                  </a:lnTo>
                  <a:close/>
                  <a:moveTo>
                    <a:pt x="757292" y="592663"/>
                  </a:moveTo>
                  <a:lnTo>
                    <a:pt x="823144" y="592663"/>
                  </a:lnTo>
                  <a:lnTo>
                    <a:pt x="823144" y="987772"/>
                  </a:lnTo>
                  <a:lnTo>
                    <a:pt x="757292" y="987772"/>
                  </a:lnTo>
                  <a:close/>
                  <a:moveTo>
                    <a:pt x="32926" y="98777"/>
                  </a:moveTo>
                  <a:lnTo>
                    <a:pt x="187908" y="98777"/>
                  </a:lnTo>
                  <a:lnTo>
                    <a:pt x="253761" y="32926"/>
                  </a:lnTo>
                  <a:lnTo>
                    <a:pt x="404756" y="32926"/>
                  </a:lnTo>
                  <a:lnTo>
                    <a:pt x="470608" y="98777"/>
                  </a:lnTo>
                  <a:lnTo>
                    <a:pt x="625589" y="98777"/>
                  </a:lnTo>
                  <a:lnTo>
                    <a:pt x="625589" y="131703"/>
                  </a:lnTo>
                  <a:lnTo>
                    <a:pt x="32926" y="131703"/>
                  </a:lnTo>
                  <a:close/>
                  <a:moveTo>
                    <a:pt x="65851" y="164629"/>
                  </a:moveTo>
                  <a:lnTo>
                    <a:pt x="592663" y="164629"/>
                  </a:lnTo>
                  <a:lnTo>
                    <a:pt x="592663" y="210184"/>
                  </a:lnTo>
                  <a:lnTo>
                    <a:pt x="582277" y="198310"/>
                  </a:lnTo>
                  <a:cubicBezTo>
                    <a:pt x="572696" y="187362"/>
                    <a:pt x="558861" y="181092"/>
                    <a:pt x="544312" y="181092"/>
                  </a:cubicBezTo>
                  <a:cubicBezTo>
                    <a:pt x="516523" y="181092"/>
                    <a:pt x="493886" y="203728"/>
                    <a:pt x="493886" y="231517"/>
                  </a:cubicBezTo>
                  <a:lnTo>
                    <a:pt x="493886" y="235022"/>
                  </a:lnTo>
                  <a:cubicBezTo>
                    <a:pt x="493886" y="246412"/>
                    <a:pt x="497800" y="257611"/>
                    <a:pt x="504931" y="266534"/>
                  </a:cubicBezTo>
                  <a:lnTo>
                    <a:pt x="592663" y="376195"/>
                  </a:lnTo>
                  <a:lnTo>
                    <a:pt x="592663" y="559738"/>
                  </a:lnTo>
                  <a:lnTo>
                    <a:pt x="65851" y="559738"/>
                  </a:lnTo>
                  <a:close/>
                  <a:moveTo>
                    <a:pt x="32926" y="592663"/>
                  </a:moveTo>
                  <a:lnTo>
                    <a:pt x="625589" y="592663"/>
                  </a:lnTo>
                  <a:lnTo>
                    <a:pt x="625589" y="625589"/>
                  </a:lnTo>
                  <a:lnTo>
                    <a:pt x="32926" y="625589"/>
                  </a:lnTo>
                  <a:close/>
                  <a:moveTo>
                    <a:pt x="460960" y="658515"/>
                  </a:moveTo>
                  <a:lnTo>
                    <a:pt x="460960" y="691441"/>
                  </a:lnTo>
                  <a:lnTo>
                    <a:pt x="197554" y="691441"/>
                  </a:lnTo>
                  <a:lnTo>
                    <a:pt x="197554" y="658515"/>
                  </a:lnTo>
                  <a:close/>
                  <a:moveTo>
                    <a:pt x="192354" y="724366"/>
                  </a:moveTo>
                  <a:lnTo>
                    <a:pt x="222876" y="724366"/>
                  </a:lnTo>
                  <a:lnTo>
                    <a:pt x="120441" y="987772"/>
                  </a:lnTo>
                  <a:lnTo>
                    <a:pt x="89919" y="987772"/>
                  </a:lnTo>
                  <a:close/>
                  <a:moveTo>
                    <a:pt x="856069" y="987772"/>
                  </a:moveTo>
                  <a:lnTo>
                    <a:pt x="856069" y="592663"/>
                  </a:lnTo>
                  <a:lnTo>
                    <a:pt x="921921" y="592663"/>
                  </a:lnTo>
                  <a:lnTo>
                    <a:pt x="921921" y="987772"/>
                  </a:lnTo>
                  <a:close/>
                </a:path>
              </a:pathLst>
            </a:custGeom>
            <a:grpFill/>
            <a:ln w="205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6FA4BFC5-5418-1E4F-F78A-AAC76B9F64D9}"/>
                </a:ext>
              </a:extLst>
            </p:cNvPr>
            <p:cNvSpPr/>
            <p:nvPr/>
          </p:nvSpPr>
          <p:spPr>
            <a:xfrm>
              <a:off x="3888925" y="5348413"/>
              <a:ext cx="197554" cy="197554"/>
            </a:xfrm>
            <a:custGeom>
              <a:avLst/>
              <a:gdLst>
                <a:gd name="connsiteX0" fmla="*/ 98777 w 197554"/>
                <a:gd name="connsiteY0" fmla="*/ 0 h 197554"/>
                <a:gd name="connsiteX1" fmla="*/ 0 w 197554"/>
                <a:gd name="connsiteY1" fmla="*/ 98777 h 197554"/>
                <a:gd name="connsiteX2" fmla="*/ 98777 w 197554"/>
                <a:gd name="connsiteY2" fmla="*/ 197554 h 197554"/>
                <a:gd name="connsiteX3" fmla="*/ 197554 w 197554"/>
                <a:gd name="connsiteY3" fmla="*/ 98777 h 197554"/>
                <a:gd name="connsiteX4" fmla="*/ 98777 w 197554"/>
                <a:gd name="connsiteY4" fmla="*/ 0 h 197554"/>
                <a:gd name="connsiteX5" fmla="*/ 82314 w 197554"/>
                <a:gd name="connsiteY5" fmla="*/ 35266 h 197554"/>
                <a:gd name="connsiteX6" fmla="*/ 82314 w 197554"/>
                <a:gd name="connsiteY6" fmla="*/ 82314 h 197554"/>
                <a:gd name="connsiteX7" fmla="*/ 35266 w 197554"/>
                <a:gd name="connsiteY7" fmla="*/ 82314 h 197554"/>
                <a:gd name="connsiteX8" fmla="*/ 82314 w 197554"/>
                <a:gd name="connsiteY8" fmla="*/ 35266 h 197554"/>
                <a:gd name="connsiteX9" fmla="*/ 35266 w 197554"/>
                <a:gd name="connsiteY9" fmla="*/ 115240 h 197554"/>
                <a:gd name="connsiteX10" fmla="*/ 82314 w 197554"/>
                <a:gd name="connsiteY10" fmla="*/ 115240 h 197554"/>
                <a:gd name="connsiteX11" fmla="*/ 82314 w 197554"/>
                <a:gd name="connsiteY11" fmla="*/ 162289 h 197554"/>
                <a:gd name="connsiteX12" fmla="*/ 35266 w 197554"/>
                <a:gd name="connsiteY12" fmla="*/ 115240 h 197554"/>
                <a:gd name="connsiteX13" fmla="*/ 115240 w 197554"/>
                <a:gd name="connsiteY13" fmla="*/ 162289 h 197554"/>
                <a:gd name="connsiteX14" fmla="*/ 115240 w 197554"/>
                <a:gd name="connsiteY14" fmla="*/ 35266 h 197554"/>
                <a:gd name="connsiteX15" fmla="*/ 164629 w 197554"/>
                <a:gd name="connsiteY15" fmla="*/ 98777 h 197554"/>
                <a:gd name="connsiteX16" fmla="*/ 115240 w 197554"/>
                <a:gd name="connsiteY16" fmla="*/ 162289 h 197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7554" h="197554">
                  <a:moveTo>
                    <a:pt x="98777" y="0"/>
                  </a:moveTo>
                  <a:cubicBezTo>
                    <a:pt x="44300" y="0"/>
                    <a:pt x="0" y="44300"/>
                    <a:pt x="0" y="98777"/>
                  </a:cubicBezTo>
                  <a:cubicBezTo>
                    <a:pt x="0" y="153255"/>
                    <a:pt x="44300" y="197554"/>
                    <a:pt x="98777" y="197554"/>
                  </a:cubicBezTo>
                  <a:cubicBezTo>
                    <a:pt x="153255" y="197554"/>
                    <a:pt x="197554" y="153255"/>
                    <a:pt x="197554" y="98777"/>
                  </a:cubicBezTo>
                  <a:cubicBezTo>
                    <a:pt x="197554" y="44300"/>
                    <a:pt x="153255" y="0"/>
                    <a:pt x="98777" y="0"/>
                  </a:cubicBezTo>
                  <a:close/>
                  <a:moveTo>
                    <a:pt x="82314" y="35266"/>
                  </a:moveTo>
                  <a:lnTo>
                    <a:pt x="82314" y="82314"/>
                  </a:lnTo>
                  <a:lnTo>
                    <a:pt x="35266" y="82314"/>
                  </a:lnTo>
                  <a:cubicBezTo>
                    <a:pt x="41254" y="59285"/>
                    <a:pt x="59285" y="41254"/>
                    <a:pt x="82314" y="35266"/>
                  </a:cubicBezTo>
                  <a:close/>
                  <a:moveTo>
                    <a:pt x="35266" y="115240"/>
                  </a:moveTo>
                  <a:lnTo>
                    <a:pt x="82314" y="115240"/>
                  </a:lnTo>
                  <a:lnTo>
                    <a:pt x="82314" y="162289"/>
                  </a:lnTo>
                  <a:cubicBezTo>
                    <a:pt x="59285" y="156301"/>
                    <a:pt x="41254" y="138270"/>
                    <a:pt x="35266" y="115240"/>
                  </a:cubicBezTo>
                  <a:close/>
                  <a:moveTo>
                    <a:pt x="115240" y="162289"/>
                  </a:moveTo>
                  <a:lnTo>
                    <a:pt x="115240" y="35266"/>
                  </a:lnTo>
                  <a:cubicBezTo>
                    <a:pt x="143560" y="42620"/>
                    <a:pt x="164629" y="68191"/>
                    <a:pt x="164629" y="98777"/>
                  </a:cubicBezTo>
                  <a:cubicBezTo>
                    <a:pt x="164629" y="129363"/>
                    <a:pt x="143560" y="154934"/>
                    <a:pt x="115240" y="162289"/>
                  </a:cubicBezTo>
                  <a:close/>
                </a:path>
              </a:pathLst>
            </a:custGeom>
            <a:grpFill/>
            <a:ln w="2055" cap="flat">
              <a:noFill/>
              <a:prstDash val="solid"/>
              <a:miter/>
            </a:ln>
          </p:spPr>
          <p:txBody>
            <a:bodyPr rtlCol="0" anchor="ctr"/>
            <a:lstStyle/>
            <a:p>
              <a:endParaRPr lang="zh-CN" altLang="en-US"/>
            </a:p>
          </p:txBody>
        </p:sp>
      </p:grpSp>
      <p:pic>
        <p:nvPicPr>
          <p:cNvPr id="98" name="图片 97">
            <a:extLst>
              <a:ext uri="{FF2B5EF4-FFF2-40B4-BE49-F238E27FC236}">
                <a16:creationId xmlns:a16="http://schemas.microsoft.com/office/drawing/2014/main" id="{83035376-05B1-9D08-6237-F0C048367FB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269557" y="2986299"/>
            <a:ext cx="1661544" cy="1653320"/>
          </a:xfrm>
          <a:prstGeom prst="ellipse">
            <a:avLst/>
          </a:prstGeom>
        </p:spPr>
      </p:pic>
    </p:spTree>
    <p:extLst>
      <p:ext uri="{BB962C8B-B14F-4D97-AF65-F5344CB8AC3E}">
        <p14:creationId xmlns:p14="http://schemas.microsoft.com/office/powerpoint/2010/main" val="4141160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5" name="矩形 1874">
            <a:extLst>
              <a:ext uri="{FF2B5EF4-FFF2-40B4-BE49-F238E27FC236}">
                <a16:creationId xmlns:a16="http://schemas.microsoft.com/office/drawing/2014/main" id="{7F0C8B8B-DC13-75DF-FD3F-371CC4E0E451}"/>
              </a:ext>
            </a:extLst>
          </p:cNvPr>
          <p:cNvSpPr/>
          <p:nvPr/>
        </p:nvSpPr>
        <p:spPr>
          <a:xfrm>
            <a:off x="848536" y="-2"/>
            <a:ext cx="3805382" cy="6858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nvGrpSpPr>
          <p:cNvPr id="2" name="组合 1">
            <a:extLst>
              <a:ext uri="{FF2B5EF4-FFF2-40B4-BE49-F238E27FC236}">
                <a16:creationId xmlns:a16="http://schemas.microsoft.com/office/drawing/2014/main" id="{A21E119B-9700-865E-A490-EDE0BD60EE0E}"/>
              </a:ext>
            </a:extLst>
          </p:cNvPr>
          <p:cNvGrpSpPr/>
          <p:nvPr/>
        </p:nvGrpSpPr>
        <p:grpSpPr>
          <a:xfrm>
            <a:off x="5208565" y="1100505"/>
            <a:ext cx="6259513" cy="4943475"/>
            <a:chOff x="5208565" y="1100505"/>
            <a:chExt cx="6259513" cy="4943475"/>
          </a:xfrm>
          <a:gradFill>
            <a:gsLst>
              <a:gs pos="0">
                <a:schemeClr val="accent1">
                  <a:lumMod val="5000"/>
                  <a:lumOff val="95000"/>
                </a:schemeClr>
              </a:gs>
              <a:gs pos="100000">
                <a:schemeClr val="accent3"/>
              </a:gs>
            </a:gsLst>
            <a:lin ang="5400000" scaled="1"/>
          </a:gradFill>
        </p:grpSpPr>
        <p:sp>
          <p:nvSpPr>
            <p:cNvPr id="756" name="矩形 755">
              <a:extLst>
                <a:ext uri="{FF2B5EF4-FFF2-40B4-BE49-F238E27FC236}">
                  <a16:creationId xmlns:a16="http://schemas.microsoft.com/office/drawing/2014/main" id="{6433C879-1C68-8672-5845-E55610017AD8}"/>
                </a:ext>
              </a:extLst>
            </p:cNvPr>
            <p:cNvSpPr/>
            <p:nvPr/>
          </p:nvSpPr>
          <p:spPr>
            <a:xfrm>
              <a:off x="5208565" y="1100505"/>
              <a:ext cx="3108254" cy="9538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7" name="矩形 756">
              <a:extLst>
                <a:ext uri="{FF2B5EF4-FFF2-40B4-BE49-F238E27FC236}">
                  <a16:creationId xmlns:a16="http://schemas.microsoft.com/office/drawing/2014/main" id="{A60DAED7-660A-3431-21EE-246B31FD1F51}"/>
                </a:ext>
              </a:extLst>
            </p:cNvPr>
            <p:cNvSpPr/>
            <p:nvPr/>
          </p:nvSpPr>
          <p:spPr>
            <a:xfrm>
              <a:off x="8359824" y="1100505"/>
              <a:ext cx="3108254" cy="9538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8" name="组合 757">
              <a:extLst>
                <a:ext uri="{FF2B5EF4-FFF2-40B4-BE49-F238E27FC236}">
                  <a16:creationId xmlns:a16="http://schemas.microsoft.com/office/drawing/2014/main" id="{27773A4C-D0EA-7A8C-917E-024952F28754}"/>
                </a:ext>
              </a:extLst>
            </p:cNvPr>
            <p:cNvGrpSpPr/>
            <p:nvPr/>
          </p:nvGrpSpPr>
          <p:grpSpPr>
            <a:xfrm>
              <a:off x="5208565" y="2097915"/>
              <a:ext cx="6259513" cy="953834"/>
              <a:chOff x="874713" y="1257300"/>
              <a:chExt cx="5545514" cy="826626"/>
            </a:xfrm>
            <a:grpFill/>
          </p:grpSpPr>
          <p:sp>
            <p:nvSpPr>
              <p:cNvPr id="759" name="矩形 758">
                <a:extLst>
                  <a:ext uri="{FF2B5EF4-FFF2-40B4-BE49-F238E27FC236}">
                    <a16:creationId xmlns:a16="http://schemas.microsoft.com/office/drawing/2014/main" id="{7BCB4A1F-3108-B68B-B216-C31623009161}"/>
                  </a:ext>
                </a:extLst>
              </p:cNvPr>
              <p:cNvSpPr/>
              <p:nvPr/>
            </p:nvSpPr>
            <p:spPr>
              <a:xfrm>
                <a:off x="874713" y="1257300"/>
                <a:ext cx="2753707" cy="8266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0" name="矩形 759">
                <a:extLst>
                  <a:ext uri="{FF2B5EF4-FFF2-40B4-BE49-F238E27FC236}">
                    <a16:creationId xmlns:a16="http://schemas.microsoft.com/office/drawing/2014/main" id="{4CD3228F-EC40-DC52-C6E2-25C0D64794DF}"/>
                  </a:ext>
                </a:extLst>
              </p:cNvPr>
              <p:cNvSpPr/>
              <p:nvPr/>
            </p:nvSpPr>
            <p:spPr>
              <a:xfrm>
                <a:off x="3666520" y="1257300"/>
                <a:ext cx="2753707" cy="8266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1" name="组合 760">
              <a:extLst>
                <a:ext uri="{FF2B5EF4-FFF2-40B4-BE49-F238E27FC236}">
                  <a16:creationId xmlns:a16="http://schemas.microsoft.com/office/drawing/2014/main" id="{CD9ECD40-BEEF-C59E-DB84-247A16A44AA5}"/>
                </a:ext>
              </a:extLst>
            </p:cNvPr>
            <p:cNvGrpSpPr/>
            <p:nvPr/>
          </p:nvGrpSpPr>
          <p:grpSpPr>
            <a:xfrm>
              <a:off x="5208565" y="3095325"/>
              <a:ext cx="6259513" cy="953834"/>
              <a:chOff x="874713" y="1257300"/>
              <a:chExt cx="5545514" cy="826626"/>
            </a:xfrm>
            <a:grpFill/>
          </p:grpSpPr>
          <p:sp>
            <p:nvSpPr>
              <p:cNvPr id="762" name="矩形 761">
                <a:extLst>
                  <a:ext uri="{FF2B5EF4-FFF2-40B4-BE49-F238E27FC236}">
                    <a16:creationId xmlns:a16="http://schemas.microsoft.com/office/drawing/2014/main" id="{2CAD62EE-9ED8-0D37-B1F4-4F44E270F8FA}"/>
                  </a:ext>
                </a:extLst>
              </p:cNvPr>
              <p:cNvSpPr/>
              <p:nvPr/>
            </p:nvSpPr>
            <p:spPr>
              <a:xfrm>
                <a:off x="874713" y="1257300"/>
                <a:ext cx="2753707" cy="8266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3" name="矩形 762">
                <a:extLst>
                  <a:ext uri="{FF2B5EF4-FFF2-40B4-BE49-F238E27FC236}">
                    <a16:creationId xmlns:a16="http://schemas.microsoft.com/office/drawing/2014/main" id="{A17414ED-5C21-1976-319A-97B205367E73}"/>
                  </a:ext>
                </a:extLst>
              </p:cNvPr>
              <p:cNvSpPr/>
              <p:nvPr/>
            </p:nvSpPr>
            <p:spPr>
              <a:xfrm>
                <a:off x="3666520" y="1257300"/>
                <a:ext cx="2753707" cy="8266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4" name="矩形 763">
              <a:extLst>
                <a:ext uri="{FF2B5EF4-FFF2-40B4-BE49-F238E27FC236}">
                  <a16:creationId xmlns:a16="http://schemas.microsoft.com/office/drawing/2014/main" id="{03B5DCEA-D443-5287-EACF-36B6BC4323A4}"/>
                </a:ext>
              </a:extLst>
            </p:cNvPr>
            <p:cNvSpPr/>
            <p:nvPr/>
          </p:nvSpPr>
          <p:spPr>
            <a:xfrm>
              <a:off x="5208565" y="4092735"/>
              <a:ext cx="3108254" cy="9538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5" name="矩形 764">
              <a:extLst>
                <a:ext uri="{FF2B5EF4-FFF2-40B4-BE49-F238E27FC236}">
                  <a16:creationId xmlns:a16="http://schemas.microsoft.com/office/drawing/2014/main" id="{98EB34B8-E8DE-4229-383E-505F4A4E4F4B}"/>
                </a:ext>
              </a:extLst>
            </p:cNvPr>
            <p:cNvSpPr/>
            <p:nvPr/>
          </p:nvSpPr>
          <p:spPr>
            <a:xfrm>
              <a:off x="8359824" y="4092735"/>
              <a:ext cx="3108254" cy="9538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6" name="组合 765">
              <a:extLst>
                <a:ext uri="{FF2B5EF4-FFF2-40B4-BE49-F238E27FC236}">
                  <a16:creationId xmlns:a16="http://schemas.microsoft.com/office/drawing/2014/main" id="{03195D87-CB6C-7043-FFF2-AF935168FC56}"/>
                </a:ext>
              </a:extLst>
            </p:cNvPr>
            <p:cNvGrpSpPr/>
            <p:nvPr/>
          </p:nvGrpSpPr>
          <p:grpSpPr>
            <a:xfrm>
              <a:off x="5208565" y="5090146"/>
              <a:ext cx="6259513" cy="953834"/>
              <a:chOff x="874713" y="1257300"/>
              <a:chExt cx="5545514" cy="826626"/>
            </a:xfrm>
            <a:grpFill/>
          </p:grpSpPr>
          <p:sp>
            <p:nvSpPr>
              <p:cNvPr id="767" name="矩形 766">
                <a:extLst>
                  <a:ext uri="{FF2B5EF4-FFF2-40B4-BE49-F238E27FC236}">
                    <a16:creationId xmlns:a16="http://schemas.microsoft.com/office/drawing/2014/main" id="{3B4A86F0-A8F8-3149-4F2F-9126FEC1E64C}"/>
                  </a:ext>
                </a:extLst>
              </p:cNvPr>
              <p:cNvSpPr/>
              <p:nvPr/>
            </p:nvSpPr>
            <p:spPr>
              <a:xfrm>
                <a:off x="874713" y="1257300"/>
                <a:ext cx="2753707" cy="8266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8" name="矩形 767">
                <a:extLst>
                  <a:ext uri="{FF2B5EF4-FFF2-40B4-BE49-F238E27FC236}">
                    <a16:creationId xmlns:a16="http://schemas.microsoft.com/office/drawing/2014/main" id="{EC422B5E-0060-41E6-4FF1-52804B6BD645}"/>
                  </a:ext>
                </a:extLst>
              </p:cNvPr>
              <p:cNvSpPr/>
              <p:nvPr/>
            </p:nvSpPr>
            <p:spPr>
              <a:xfrm>
                <a:off x="3666520" y="1257300"/>
                <a:ext cx="2753707" cy="8266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69" name="文本框 768">
            <a:extLst>
              <a:ext uri="{FF2B5EF4-FFF2-40B4-BE49-F238E27FC236}">
                <a16:creationId xmlns:a16="http://schemas.microsoft.com/office/drawing/2014/main" id="{FDBED7CA-2A37-0543-2B23-3A49F0538A5F}"/>
              </a:ext>
            </a:extLst>
          </p:cNvPr>
          <p:cNvSpPr txBox="1"/>
          <p:nvPr/>
        </p:nvSpPr>
        <p:spPr>
          <a:xfrm>
            <a:off x="5970581" y="1400451"/>
            <a:ext cx="1584223" cy="353943"/>
          </a:xfrm>
          <a:prstGeom prst="rect">
            <a:avLst/>
          </a:prstGeom>
          <a:noFill/>
        </p:spPr>
        <p:txBody>
          <a:bodyPr wrap="square" rtlCol="0">
            <a:spAutoFit/>
          </a:bodyPr>
          <a:lstStyle/>
          <a:p>
            <a:pPr algn="ctr"/>
            <a:r>
              <a:rPr lang="zh-CN" altLang="en-US" sz="1700" dirty="0">
                <a:gradFill>
                  <a:gsLst>
                    <a:gs pos="0">
                      <a:schemeClr val="accent1"/>
                    </a:gs>
                    <a:gs pos="100000">
                      <a:schemeClr val="accent1">
                        <a:lumMod val="75000"/>
                      </a:schemeClr>
                    </a:gs>
                  </a:gsLst>
                  <a:lin ang="2700000" scaled="1"/>
                </a:gradFill>
              </a:rPr>
              <a:t>荣誉</a:t>
            </a:r>
            <a:r>
              <a:rPr lang="en-US" altLang="zh-CN" sz="1700" dirty="0">
                <a:gradFill>
                  <a:gsLst>
                    <a:gs pos="0">
                      <a:schemeClr val="accent1"/>
                    </a:gs>
                    <a:gs pos="100000">
                      <a:schemeClr val="accent1">
                        <a:lumMod val="75000"/>
                      </a:schemeClr>
                    </a:gs>
                  </a:gsLst>
                  <a:lin ang="2700000" scaled="1"/>
                </a:gradFill>
              </a:rPr>
              <a:t>1</a:t>
            </a:r>
            <a:endParaRPr lang="zh-CN" altLang="en-US" sz="1700" dirty="0">
              <a:gradFill>
                <a:gsLst>
                  <a:gs pos="0">
                    <a:schemeClr val="accent1"/>
                  </a:gs>
                  <a:gs pos="100000">
                    <a:schemeClr val="accent1">
                      <a:lumMod val="75000"/>
                    </a:schemeClr>
                  </a:gs>
                </a:gsLst>
                <a:lin ang="2700000" scaled="1"/>
              </a:gradFill>
            </a:endParaRPr>
          </a:p>
        </p:txBody>
      </p:sp>
      <p:sp>
        <p:nvSpPr>
          <p:cNvPr id="770" name="文本框 769">
            <a:extLst>
              <a:ext uri="{FF2B5EF4-FFF2-40B4-BE49-F238E27FC236}">
                <a16:creationId xmlns:a16="http://schemas.microsoft.com/office/drawing/2014/main" id="{4E676FA9-6246-F419-8F2A-F8C34A4D0D5C}"/>
              </a:ext>
            </a:extLst>
          </p:cNvPr>
          <p:cNvSpPr txBox="1"/>
          <p:nvPr/>
        </p:nvSpPr>
        <p:spPr>
          <a:xfrm>
            <a:off x="8679325" y="1400451"/>
            <a:ext cx="2469252" cy="353943"/>
          </a:xfrm>
          <a:prstGeom prst="rect">
            <a:avLst/>
          </a:prstGeom>
          <a:noFill/>
        </p:spPr>
        <p:txBody>
          <a:bodyPr wrap="square" rtlCol="0">
            <a:spAutoFit/>
          </a:bodyPr>
          <a:lstStyle/>
          <a:p>
            <a:pPr algn="ctr"/>
            <a:r>
              <a:rPr lang="zh-CN" altLang="en-US" sz="1700" dirty="0">
                <a:gradFill>
                  <a:gsLst>
                    <a:gs pos="0">
                      <a:schemeClr val="accent1"/>
                    </a:gs>
                    <a:gs pos="100000">
                      <a:schemeClr val="accent1">
                        <a:lumMod val="75000"/>
                      </a:schemeClr>
                    </a:gs>
                  </a:gsLst>
                  <a:lin ang="2700000" scaled="1"/>
                </a:gradFill>
              </a:rPr>
              <a:t>荣誉</a:t>
            </a:r>
            <a:r>
              <a:rPr lang="en-US" altLang="zh-CN" sz="1700" dirty="0">
                <a:gradFill>
                  <a:gsLst>
                    <a:gs pos="0">
                      <a:schemeClr val="accent1"/>
                    </a:gs>
                    <a:gs pos="100000">
                      <a:schemeClr val="accent1">
                        <a:lumMod val="75000"/>
                      </a:schemeClr>
                    </a:gs>
                  </a:gsLst>
                  <a:lin ang="2700000" scaled="1"/>
                </a:gradFill>
              </a:rPr>
              <a:t>2</a:t>
            </a:r>
            <a:endParaRPr lang="zh-CN" altLang="en-US" sz="1700" dirty="0">
              <a:gradFill>
                <a:gsLst>
                  <a:gs pos="0">
                    <a:schemeClr val="accent1"/>
                  </a:gs>
                  <a:gs pos="100000">
                    <a:schemeClr val="accent1">
                      <a:lumMod val="75000"/>
                    </a:schemeClr>
                  </a:gs>
                </a:gsLst>
                <a:lin ang="2700000" scaled="1"/>
              </a:gradFill>
            </a:endParaRPr>
          </a:p>
        </p:txBody>
      </p:sp>
      <p:sp>
        <p:nvSpPr>
          <p:cNvPr id="771" name="文本框 770">
            <a:extLst>
              <a:ext uri="{FF2B5EF4-FFF2-40B4-BE49-F238E27FC236}">
                <a16:creationId xmlns:a16="http://schemas.microsoft.com/office/drawing/2014/main" id="{F2E8C4C3-0F75-F658-B695-ED207F79E8D6}"/>
              </a:ext>
            </a:extLst>
          </p:cNvPr>
          <p:cNvSpPr txBox="1"/>
          <p:nvPr/>
        </p:nvSpPr>
        <p:spPr>
          <a:xfrm>
            <a:off x="5652554" y="2397861"/>
            <a:ext cx="2220277" cy="353943"/>
          </a:xfrm>
          <a:prstGeom prst="rect">
            <a:avLst/>
          </a:prstGeom>
          <a:noFill/>
        </p:spPr>
        <p:txBody>
          <a:bodyPr wrap="square" rtlCol="0">
            <a:spAutoFit/>
          </a:bodyPr>
          <a:lstStyle/>
          <a:p>
            <a:pPr algn="ctr"/>
            <a:r>
              <a:rPr lang="zh-CN" altLang="en-US" sz="1700" dirty="0">
                <a:gradFill>
                  <a:gsLst>
                    <a:gs pos="0">
                      <a:schemeClr val="accent1"/>
                    </a:gs>
                    <a:gs pos="100000">
                      <a:schemeClr val="accent1">
                        <a:lumMod val="75000"/>
                      </a:schemeClr>
                    </a:gs>
                  </a:gsLst>
                  <a:lin ang="2700000" scaled="1"/>
                </a:gradFill>
              </a:rPr>
              <a:t>荣誉</a:t>
            </a:r>
            <a:r>
              <a:rPr lang="en-US" altLang="zh-CN" sz="1700" dirty="0">
                <a:gradFill>
                  <a:gsLst>
                    <a:gs pos="0">
                      <a:schemeClr val="accent1"/>
                    </a:gs>
                    <a:gs pos="100000">
                      <a:schemeClr val="accent1">
                        <a:lumMod val="75000"/>
                      </a:schemeClr>
                    </a:gs>
                  </a:gsLst>
                  <a:lin ang="2700000" scaled="1"/>
                </a:gradFill>
              </a:rPr>
              <a:t>4</a:t>
            </a:r>
            <a:endParaRPr lang="zh-CN" altLang="en-US" sz="1700" dirty="0">
              <a:gradFill>
                <a:gsLst>
                  <a:gs pos="0">
                    <a:schemeClr val="accent1"/>
                  </a:gs>
                  <a:gs pos="100000">
                    <a:schemeClr val="accent1">
                      <a:lumMod val="75000"/>
                    </a:schemeClr>
                  </a:gs>
                </a:gsLst>
                <a:lin ang="2700000" scaled="1"/>
              </a:gradFill>
            </a:endParaRPr>
          </a:p>
        </p:txBody>
      </p:sp>
      <p:sp>
        <p:nvSpPr>
          <p:cNvPr id="772" name="文本框 771">
            <a:extLst>
              <a:ext uri="{FF2B5EF4-FFF2-40B4-BE49-F238E27FC236}">
                <a16:creationId xmlns:a16="http://schemas.microsoft.com/office/drawing/2014/main" id="{9E5AE57D-7F81-C277-57AA-115A608ACD97}"/>
              </a:ext>
            </a:extLst>
          </p:cNvPr>
          <p:cNvSpPr txBox="1"/>
          <p:nvPr/>
        </p:nvSpPr>
        <p:spPr>
          <a:xfrm>
            <a:off x="8679325" y="2267056"/>
            <a:ext cx="2469252" cy="615553"/>
          </a:xfrm>
          <a:prstGeom prst="rect">
            <a:avLst/>
          </a:prstGeom>
          <a:noFill/>
        </p:spPr>
        <p:txBody>
          <a:bodyPr wrap="square" rtlCol="0">
            <a:spAutoFit/>
          </a:bodyPr>
          <a:lstStyle/>
          <a:p>
            <a:pPr algn="ctr"/>
            <a:r>
              <a:rPr lang="zh-CN" altLang="en-US" sz="1700" dirty="0">
                <a:gradFill>
                  <a:gsLst>
                    <a:gs pos="0">
                      <a:schemeClr val="accent1"/>
                    </a:gs>
                    <a:gs pos="100000">
                      <a:schemeClr val="accent1">
                        <a:lumMod val="75000"/>
                      </a:schemeClr>
                    </a:gs>
                  </a:gsLst>
                  <a:lin ang="2700000" scaled="1"/>
                </a:gradFill>
              </a:rPr>
              <a:t>荣誉</a:t>
            </a:r>
            <a:r>
              <a:rPr lang="en-US" altLang="zh-CN" sz="1700" dirty="0">
                <a:gradFill>
                  <a:gsLst>
                    <a:gs pos="0">
                      <a:schemeClr val="accent1"/>
                    </a:gs>
                    <a:gs pos="100000">
                      <a:schemeClr val="accent1">
                        <a:lumMod val="75000"/>
                      </a:schemeClr>
                    </a:gs>
                  </a:gsLst>
                  <a:lin ang="2700000" scaled="1"/>
                </a:gradFill>
              </a:rPr>
              <a:t>3</a:t>
            </a:r>
          </a:p>
          <a:p>
            <a:pPr algn="ctr"/>
            <a:r>
              <a:rPr lang="zh-CN" altLang="en-US" sz="1700" dirty="0">
                <a:gradFill>
                  <a:gsLst>
                    <a:gs pos="0">
                      <a:schemeClr val="accent1"/>
                    </a:gs>
                    <a:gs pos="100000">
                      <a:schemeClr val="accent1">
                        <a:lumMod val="75000"/>
                      </a:schemeClr>
                    </a:gs>
                  </a:gsLst>
                  <a:lin ang="2700000" scaled="1"/>
                </a:gradFill>
              </a:rPr>
              <a:t>荣誉</a:t>
            </a:r>
            <a:r>
              <a:rPr lang="en-US" altLang="zh-CN" sz="1700" dirty="0">
                <a:gradFill>
                  <a:gsLst>
                    <a:gs pos="0">
                      <a:schemeClr val="accent1"/>
                    </a:gs>
                    <a:gs pos="100000">
                      <a:schemeClr val="accent1">
                        <a:lumMod val="75000"/>
                      </a:schemeClr>
                    </a:gs>
                  </a:gsLst>
                  <a:lin ang="2700000" scaled="1"/>
                </a:gradFill>
              </a:rPr>
              <a:t>3</a:t>
            </a:r>
            <a:endParaRPr lang="zh-CN" altLang="en-US" sz="1700" dirty="0">
              <a:gradFill>
                <a:gsLst>
                  <a:gs pos="0">
                    <a:schemeClr val="accent1"/>
                  </a:gs>
                  <a:gs pos="100000">
                    <a:schemeClr val="accent1">
                      <a:lumMod val="75000"/>
                    </a:schemeClr>
                  </a:gs>
                </a:gsLst>
                <a:lin ang="2700000" scaled="1"/>
              </a:gradFill>
            </a:endParaRPr>
          </a:p>
        </p:txBody>
      </p:sp>
      <p:sp>
        <p:nvSpPr>
          <p:cNvPr id="773" name="文本框 772">
            <a:extLst>
              <a:ext uri="{FF2B5EF4-FFF2-40B4-BE49-F238E27FC236}">
                <a16:creationId xmlns:a16="http://schemas.microsoft.com/office/drawing/2014/main" id="{70EF31D3-CAC1-5A5A-43A4-FBCC4CB016C9}"/>
              </a:ext>
            </a:extLst>
          </p:cNvPr>
          <p:cNvSpPr txBox="1"/>
          <p:nvPr/>
        </p:nvSpPr>
        <p:spPr>
          <a:xfrm>
            <a:off x="5423771" y="3264466"/>
            <a:ext cx="2677842" cy="615553"/>
          </a:xfrm>
          <a:prstGeom prst="rect">
            <a:avLst/>
          </a:prstGeom>
          <a:noFill/>
        </p:spPr>
        <p:txBody>
          <a:bodyPr wrap="square" rtlCol="0">
            <a:spAutoFit/>
          </a:bodyPr>
          <a:lstStyle/>
          <a:p>
            <a:pPr algn="ctr"/>
            <a:r>
              <a:rPr lang="zh-CN" altLang="en-US" sz="1700" dirty="0">
                <a:gradFill>
                  <a:gsLst>
                    <a:gs pos="0">
                      <a:schemeClr val="accent1"/>
                    </a:gs>
                    <a:gs pos="100000">
                      <a:schemeClr val="accent1">
                        <a:lumMod val="75000"/>
                      </a:schemeClr>
                    </a:gs>
                  </a:gsLst>
                  <a:lin ang="2700000" scaled="1"/>
                </a:gradFill>
              </a:rPr>
              <a:t>荣誉</a:t>
            </a:r>
            <a:r>
              <a:rPr lang="en-US" altLang="zh-CN" sz="1700" dirty="0">
                <a:gradFill>
                  <a:gsLst>
                    <a:gs pos="0">
                      <a:schemeClr val="accent1"/>
                    </a:gs>
                    <a:gs pos="100000">
                      <a:schemeClr val="accent1">
                        <a:lumMod val="75000"/>
                      </a:schemeClr>
                    </a:gs>
                  </a:gsLst>
                  <a:lin ang="2700000" scaled="1"/>
                </a:gradFill>
              </a:rPr>
              <a:t>5</a:t>
            </a:r>
          </a:p>
          <a:p>
            <a:pPr algn="ctr"/>
            <a:r>
              <a:rPr lang="zh-CN" altLang="en-US" sz="1700" dirty="0">
                <a:gradFill>
                  <a:gsLst>
                    <a:gs pos="0">
                      <a:schemeClr val="accent1"/>
                    </a:gs>
                    <a:gs pos="100000">
                      <a:schemeClr val="accent1">
                        <a:lumMod val="75000"/>
                      </a:schemeClr>
                    </a:gs>
                  </a:gsLst>
                  <a:lin ang="2700000" scaled="1"/>
                </a:gradFill>
              </a:rPr>
              <a:t>荣誉</a:t>
            </a:r>
            <a:r>
              <a:rPr lang="en-US" altLang="zh-CN" sz="1700" dirty="0">
                <a:gradFill>
                  <a:gsLst>
                    <a:gs pos="0">
                      <a:schemeClr val="accent1"/>
                    </a:gs>
                    <a:gs pos="100000">
                      <a:schemeClr val="accent1">
                        <a:lumMod val="75000"/>
                      </a:schemeClr>
                    </a:gs>
                  </a:gsLst>
                  <a:lin ang="2700000" scaled="1"/>
                </a:gradFill>
              </a:rPr>
              <a:t>5</a:t>
            </a:r>
            <a:endParaRPr lang="zh-CN" altLang="en-US" sz="1700" dirty="0">
              <a:gradFill>
                <a:gsLst>
                  <a:gs pos="0">
                    <a:schemeClr val="accent1"/>
                  </a:gs>
                  <a:gs pos="100000">
                    <a:schemeClr val="accent1">
                      <a:lumMod val="75000"/>
                    </a:schemeClr>
                  </a:gs>
                </a:gsLst>
                <a:lin ang="2700000" scaled="1"/>
              </a:gradFill>
            </a:endParaRPr>
          </a:p>
        </p:txBody>
      </p:sp>
      <p:sp>
        <p:nvSpPr>
          <p:cNvPr id="774" name="文本框 773">
            <a:extLst>
              <a:ext uri="{FF2B5EF4-FFF2-40B4-BE49-F238E27FC236}">
                <a16:creationId xmlns:a16="http://schemas.microsoft.com/office/drawing/2014/main" id="{EF5ADED9-0CEE-E5D8-6BFC-E754711682B0}"/>
              </a:ext>
            </a:extLst>
          </p:cNvPr>
          <p:cNvSpPr txBox="1"/>
          <p:nvPr/>
        </p:nvSpPr>
        <p:spPr>
          <a:xfrm>
            <a:off x="8679325" y="3264466"/>
            <a:ext cx="2469252" cy="615553"/>
          </a:xfrm>
          <a:prstGeom prst="rect">
            <a:avLst/>
          </a:prstGeom>
          <a:noFill/>
        </p:spPr>
        <p:txBody>
          <a:bodyPr wrap="square" rtlCol="0">
            <a:spAutoFit/>
          </a:bodyPr>
          <a:lstStyle/>
          <a:p>
            <a:pPr algn="ctr"/>
            <a:r>
              <a:rPr lang="zh-CN" altLang="en-US" sz="1700" dirty="0">
                <a:gradFill>
                  <a:gsLst>
                    <a:gs pos="0">
                      <a:schemeClr val="accent1"/>
                    </a:gs>
                    <a:gs pos="100000">
                      <a:schemeClr val="accent1">
                        <a:lumMod val="75000"/>
                      </a:schemeClr>
                    </a:gs>
                  </a:gsLst>
                  <a:lin ang="2700000" scaled="1"/>
                </a:gradFill>
              </a:rPr>
              <a:t>荣誉</a:t>
            </a:r>
            <a:r>
              <a:rPr lang="en-US" altLang="zh-CN" sz="1700" dirty="0">
                <a:gradFill>
                  <a:gsLst>
                    <a:gs pos="0">
                      <a:schemeClr val="accent1"/>
                    </a:gs>
                    <a:gs pos="100000">
                      <a:schemeClr val="accent1">
                        <a:lumMod val="75000"/>
                      </a:schemeClr>
                    </a:gs>
                  </a:gsLst>
                  <a:lin ang="2700000" scaled="1"/>
                </a:gradFill>
              </a:rPr>
              <a:t>6</a:t>
            </a:r>
          </a:p>
          <a:p>
            <a:pPr algn="ctr"/>
            <a:r>
              <a:rPr lang="zh-CN" altLang="en-US" sz="1700" dirty="0">
                <a:gradFill>
                  <a:gsLst>
                    <a:gs pos="0">
                      <a:schemeClr val="accent1"/>
                    </a:gs>
                    <a:gs pos="100000">
                      <a:schemeClr val="accent1">
                        <a:lumMod val="75000"/>
                      </a:schemeClr>
                    </a:gs>
                  </a:gsLst>
                  <a:lin ang="2700000" scaled="1"/>
                </a:gradFill>
              </a:rPr>
              <a:t>荣誉</a:t>
            </a:r>
            <a:r>
              <a:rPr lang="en-US" altLang="zh-CN" sz="1700" dirty="0">
                <a:gradFill>
                  <a:gsLst>
                    <a:gs pos="0">
                      <a:schemeClr val="accent1"/>
                    </a:gs>
                    <a:gs pos="100000">
                      <a:schemeClr val="accent1">
                        <a:lumMod val="75000"/>
                      </a:schemeClr>
                    </a:gs>
                  </a:gsLst>
                  <a:lin ang="2700000" scaled="1"/>
                </a:gradFill>
              </a:rPr>
              <a:t>6</a:t>
            </a:r>
            <a:endParaRPr lang="zh-CN" altLang="en-US" sz="1700" dirty="0">
              <a:gradFill>
                <a:gsLst>
                  <a:gs pos="0">
                    <a:schemeClr val="accent1"/>
                  </a:gs>
                  <a:gs pos="100000">
                    <a:schemeClr val="accent1">
                      <a:lumMod val="75000"/>
                    </a:schemeClr>
                  </a:gs>
                </a:gsLst>
                <a:lin ang="2700000" scaled="1"/>
              </a:gradFill>
            </a:endParaRPr>
          </a:p>
        </p:txBody>
      </p:sp>
      <p:sp>
        <p:nvSpPr>
          <p:cNvPr id="775" name="文本框 774">
            <a:extLst>
              <a:ext uri="{FF2B5EF4-FFF2-40B4-BE49-F238E27FC236}">
                <a16:creationId xmlns:a16="http://schemas.microsoft.com/office/drawing/2014/main" id="{485C74E7-0736-3D93-E13C-52D6CEC0D3D6}"/>
              </a:ext>
            </a:extLst>
          </p:cNvPr>
          <p:cNvSpPr txBox="1"/>
          <p:nvPr/>
        </p:nvSpPr>
        <p:spPr>
          <a:xfrm>
            <a:off x="5590057" y="4261876"/>
            <a:ext cx="2345270" cy="615553"/>
          </a:xfrm>
          <a:prstGeom prst="rect">
            <a:avLst/>
          </a:prstGeom>
          <a:noFill/>
        </p:spPr>
        <p:txBody>
          <a:bodyPr wrap="square" rtlCol="0">
            <a:spAutoFit/>
          </a:bodyPr>
          <a:lstStyle/>
          <a:p>
            <a:pPr algn="ctr"/>
            <a:r>
              <a:rPr lang="zh-CN" altLang="en-US" sz="1700" dirty="0">
                <a:gradFill>
                  <a:gsLst>
                    <a:gs pos="0">
                      <a:schemeClr val="accent1"/>
                    </a:gs>
                    <a:gs pos="100000">
                      <a:schemeClr val="accent1">
                        <a:lumMod val="75000"/>
                      </a:schemeClr>
                    </a:gs>
                  </a:gsLst>
                  <a:lin ang="2700000" scaled="1"/>
                </a:gradFill>
              </a:rPr>
              <a:t>荣誉</a:t>
            </a:r>
            <a:r>
              <a:rPr lang="en-US" altLang="zh-CN" sz="1700" dirty="0">
                <a:gradFill>
                  <a:gsLst>
                    <a:gs pos="0">
                      <a:schemeClr val="accent1"/>
                    </a:gs>
                    <a:gs pos="100000">
                      <a:schemeClr val="accent1">
                        <a:lumMod val="75000"/>
                      </a:schemeClr>
                    </a:gs>
                  </a:gsLst>
                  <a:lin ang="2700000" scaled="1"/>
                </a:gradFill>
              </a:rPr>
              <a:t>7</a:t>
            </a:r>
          </a:p>
          <a:p>
            <a:pPr algn="ctr"/>
            <a:r>
              <a:rPr lang="zh-CN" altLang="en-US" sz="1700" dirty="0">
                <a:gradFill>
                  <a:gsLst>
                    <a:gs pos="0">
                      <a:schemeClr val="accent1"/>
                    </a:gs>
                    <a:gs pos="100000">
                      <a:schemeClr val="accent1">
                        <a:lumMod val="75000"/>
                      </a:schemeClr>
                    </a:gs>
                  </a:gsLst>
                  <a:lin ang="2700000" scaled="1"/>
                </a:gradFill>
              </a:rPr>
              <a:t>荣誉</a:t>
            </a:r>
            <a:r>
              <a:rPr lang="en-US" altLang="zh-CN" sz="1700" dirty="0">
                <a:gradFill>
                  <a:gsLst>
                    <a:gs pos="0">
                      <a:schemeClr val="accent1"/>
                    </a:gs>
                    <a:gs pos="100000">
                      <a:schemeClr val="accent1">
                        <a:lumMod val="75000"/>
                      </a:schemeClr>
                    </a:gs>
                  </a:gsLst>
                  <a:lin ang="2700000" scaled="1"/>
                </a:gradFill>
              </a:rPr>
              <a:t>7</a:t>
            </a:r>
            <a:endParaRPr lang="zh-CN" altLang="en-US" sz="1700" dirty="0">
              <a:gradFill>
                <a:gsLst>
                  <a:gs pos="0">
                    <a:schemeClr val="accent1"/>
                  </a:gs>
                  <a:gs pos="100000">
                    <a:schemeClr val="accent1">
                      <a:lumMod val="75000"/>
                    </a:schemeClr>
                  </a:gs>
                </a:gsLst>
                <a:lin ang="2700000" scaled="1"/>
              </a:gradFill>
            </a:endParaRPr>
          </a:p>
        </p:txBody>
      </p:sp>
      <p:sp>
        <p:nvSpPr>
          <p:cNvPr id="776" name="文本框 775">
            <a:extLst>
              <a:ext uri="{FF2B5EF4-FFF2-40B4-BE49-F238E27FC236}">
                <a16:creationId xmlns:a16="http://schemas.microsoft.com/office/drawing/2014/main" id="{FF740B14-84B5-6865-E53E-22688B9DA11E}"/>
              </a:ext>
            </a:extLst>
          </p:cNvPr>
          <p:cNvSpPr txBox="1"/>
          <p:nvPr/>
        </p:nvSpPr>
        <p:spPr>
          <a:xfrm>
            <a:off x="8679325" y="4261876"/>
            <a:ext cx="2469252" cy="615553"/>
          </a:xfrm>
          <a:prstGeom prst="rect">
            <a:avLst/>
          </a:prstGeom>
          <a:noFill/>
        </p:spPr>
        <p:txBody>
          <a:bodyPr wrap="square" rtlCol="0">
            <a:spAutoFit/>
          </a:bodyPr>
          <a:lstStyle/>
          <a:p>
            <a:pPr algn="ctr"/>
            <a:r>
              <a:rPr lang="zh-CN" altLang="en-US" sz="1700" dirty="0">
                <a:gradFill>
                  <a:gsLst>
                    <a:gs pos="0">
                      <a:schemeClr val="accent1"/>
                    </a:gs>
                    <a:gs pos="100000">
                      <a:schemeClr val="accent1">
                        <a:lumMod val="75000"/>
                      </a:schemeClr>
                    </a:gs>
                  </a:gsLst>
                  <a:lin ang="2700000" scaled="1"/>
                </a:gradFill>
              </a:rPr>
              <a:t>荣誉</a:t>
            </a:r>
            <a:r>
              <a:rPr lang="en-US" altLang="zh-CN" sz="1700" dirty="0">
                <a:gradFill>
                  <a:gsLst>
                    <a:gs pos="0">
                      <a:schemeClr val="accent1"/>
                    </a:gs>
                    <a:gs pos="100000">
                      <a:schemeClr val="accent1">
                        <a:lumMod val="75000"/>
                      </a:schemeClr>
                    </a:gs>
                  </a:gsLst>
                  <a:lin ang="2700000" scaled="1"/>
                </a:gradFill>
              </a:rPr>
              <a:t>8</a:t>
            </a:r>
          </a:p>
          <a:p>
            <a:pPr algn="ctr"/>
            <a:r>
              <a:rPr lang="zh-CN" altLang="en-US" sz="1700" dirty="0">
                <a:gradFill>
                  <a:gsLst>
                    <a:gs pos="0">
                      <a:schemeClr val="accent1"/>
                    </a:gs>
                    <a:gs pos="100000">
                      <a:schemeClr val="accent1">
                        <a:lumMod val="75000"/>
                      </a:schemeClr>
                    </a:gs>
                  </a:gsLst>
                  <a:lin ang="2700000" scaled="1"/>
                </a:gradFill>
              </a:rPr>
              <a:t>荣誉</a:t>
            </a:r>
            <a:r>
              <a:rPr lang="en-US" altLang="zh-CN" sz="1700" dirty="0">
                <a:gradFill>
                  <a:gsLst>
                    <a:gs pos="0">
                      <a:schemeClr val="accent1"/>
                    </a:gs>
                    <a:gs pos="100000">
                      <a:schemeClr val="accent1">
                        <a:lumMod val="75000"/>
                      </a:schemeClr>
                    </a:gs>
                  </a:gsLst>
                  <a:lin ang="2700000" scaled="1"/>
                </a:gradFill>
              </a:rPr>
              <a:t>8</a:t>
            </a:r>
            <a:endParaRPr lang="zh-CN" altLang="en-US" sz="1700" dirty="0">
              <a:gradFill>
                <a:gsLst>
                  <a:gs pos="0">
                    <a:schemeClr val="accent1"/>
                  </a:gs>
                  <a:gs pos="100000">
                    <a:schemeClr val="accent1">
                      <a:lumMod val="75000"/>
                    </a:schemeClr>
                  </a:gs>
                </a:gsLst>
                <a:lin ang="2700000" scaled="1"/>
              </a:gradFill>
            </a:endParaRPr>
          </a:p>
        </p:txBody>
      </p:sp>
      <p:sp>
        <p:nvSpPr>
          <p:cNvPr id="777" name="文本框 776">
            <a:extLst>
              <a:ext uri="{FF2B5EF4-FFF2-40B4-BE49-F238E27FC236}">
                <a16:creationId xmlns:a16="http://schemas.microsoft.com/office/drawing/2014/main" id="{FEFFB85A-3D4B-0D0A-3590-2BDE4B8F1B33}"/>
              </a:ext>
            </a:extLst>
          </p:cNvPr>
          <p:cNvSpPr txBox="1"/>
          <p:nvPr/>
        </p:nvSpPr>
        <p:spPr>
          <a:xfrm>
            <a:off x="5652554" y="5390092"/>
            <a:ext cx="2220277" cy="353943"/>
          </a:xfrm>
          <a:prstGeom prst="rect">
            <a:avLst/>
          </a:prstGeom>
          <a:noFill/>
        </p:spPr>
        <p:txBody>
          <a:bodyPr wrap="square" rtlCol="0">
            <a:spAutoFit/>
          </a:bodyPr>
          <a:lstStyle/>
          <a:p>
            <a:pPr algn="ctr"/>
            <a:r>
              <a:rPr lang="zh-CN" altLang="en-US" sz="1700" dirty="0">
                <a:gradFill>
                  <a:gsLst>
                    <a:gs pos="0">
                      <a:schemeClr val="accent1"/>
                    </a:gs>
                    <a:gs pos="100000">
                      <a:schemeClr val="accent1">
                        <a:lumMod val="75000"/>
                      </a:schemeClr>
                    </a:gs>
                  </a:gsLst>
                  <a:lin ang="2700000" scaled="1"/>
                </a:gradFill>
              </a:rPr>
              <a:t>荣誉</a:t>
            </a:r>
            <a:r>
              <a:rPr lang="en-US" altLang="zh-CN" sz="1700" dirty="0">
                <a:gradFill>
                  <a:gsLst>
                    <a:gs pos="0">
                      <a:schemeClr val="accent1"/>
                    </a:gs>
                    <a:gs pos="100000">
                      <a:schemeClr val="accent1">
                        <a:lumMod val="75000"/>
                      </a:schemeClr>
                    </a:gs>
                  </a:gsLst>
                  <a:lin ang="2700000" scaled="1"/>
                </a:gradFill>
              </a:rPr>
              <a:t>9</a:t>
            </a:r>
          </a:p>
        </p:txBody>
      </p:sp>
      <p:sp>
        <p:nvSpPr>
          <p:cNvPr id="778" name="文本框 777">
            <a:extLst>
              <a:ext uri="{FF2B5EF4-FFF2-40B4-BE49-F238E27FC236}">
                <a16:creationId xmlns:a16="http://schemas.microsoft.com/office/drawing/2014/main" id="{BBF3A207-F924-F53D-AE13-67860BCFFFDD}"/>
              </a:ext>
            </a:extLst>
          </p:cNvPr>
          <p:cNvSpPr txBox="1"/>
          <p:nvPr/>
        </p:nvSpPr>
        <p:spPr>
          <a:xfrm>
            <a:off x="8679325" y="5390092"/>
            <a:ext cx="2469252" cy="353943"/>
          </a:xfrm>
          <a:prstGeom prst="rect">
            <a:avLst/>
          </a:prstGeom>
          <a:noFill/>
        </p:spPr>
        <p:txBody>
          <a:bodyPr wrap="square" rtlCol="0">
            <a:spAutoFit/>
          </a:bodyPr>
          <a:lstStyle/>
          <a:p>
            <a:pPr algn="ctr"/>
            <a:r>
              <a:rPr lang="zh-CN" altLang="en-US" sz="1700" dirty="0">
                <a:gradFill>
                  <a:gsLst>
                    <a:gs pos="0">
                      <a:schemeClr val="accent1"/>
                    </a:gs>
                    <a:gs pos="100000">
                      <a:schemeClr val="accent1">
                        <a:lumMod val="75000"/>
                      </a:schemeClr>
                    </a:gs>
                  </a:gsLst>
                  <a:lin ang="2700000" scaled="1"/>
                </a:gradFill>
              </a:rPr>
              <a:t>荣誉</a:t>
            </a:r>
            <a:r>
              <a:rPr lang="en-US" altLang="zh-CN" sz="1700" dirty="0">
                <a:gradFill>
                  <a:gsLst>
                    <a:gs pos="0">
                      <a:schemeClr val="accent1"/>
                    </a:gs>
                    <a:gs pos="100000">
                      <a:schemeClr val="accent1">
                        <a:lumMod val="75000"/>
                      </a:schemeClr>
                    </a:gs>
                  </a:gsLst>
                  <a:lin ang="2700000" scaled="1"/>
                </a:gradFill>
              </a:rPr>
              <a:t>10</a:t>
            </a:r>
          </a:p>
        </p:txBody>
      </p:sp>
      <p:grpSp>
        <p:nvGrpSpPr>
          <p:cNvPr id="779" name="组合 778">
            <a:extLst>
              <a:ext uri="{FF2B5EF4-FFF2-40B4-BE49-F238E27FC236}">
                <a16:creationId xmlns:a16="http://schemas.microsoft.com/office/drawing/2014/main" id="{CA63183C-FB94-C1B1-2325-D69B2EBCC44D}"/>
              </a:ext>
            </a:extLst>
          </p:cNvPr>
          <p:cNvGrpSpPr/>
          <p:nvPr/>
        </p:nvGrpSpPr>
        <p:grpSpPr>
          <a:xfrm>
            <a:off x="5545403" y="4324807"/>
            <a:ext cx="2434579" cy="489690"/>
            <a:chOff x="1211801" y="4481602"/>
            <a:chExt cx="2434579" cy="489690"/>
          </a:xfrm>
        </p:grpSpPr>
        <p:grpSp>
          <p:nvGrpSpPr>
            <p:cNvPr id="780" name="组合 779">
              <a:extLst>
                <a:ext uri="{FF2B5EF4-FFF2-40B4-BE49-F238E27FC236}">
                  <a16:creationId xmlns:a16="http://schemas.microsoft.com/office/drawing/2014/main" id="{FF8249BF-DB81-4392-492A-AE68653F8216}"/>
                </a:ext>
              </a:extLst>
            </p:cNvPr>
            <p:cNvGrpSpPr/>
            <p:nvPr/>
          </p:nvGrpSpPr>
          <p:grpSpPr>
            <a:xfrm flipH="1">
              <a:off x="1211801"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826" name="Freeform 428">
                <a:extLst>
                  <a:ext uri="{FF2B5EF4-FFF2-40B4-BE49-F238E27FC236}">
                    <a16:creationId xmlns:a16="http://schemas.microsoft.com/office/drawing/2014/main" id="{25E83DF8-EDC9-5814-C14D-024221318CB6}"/>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7" name="Freeform 429">
                <a:extLst>
                  <a:ext uri="{FF2B5EF4-FFF2-40B4-BE49-F238E27FC236}">
                    <a16:creationId xmlns:a16="http://schemas.microsoft.com/office/drawing/2014/main" id="{729388BC-9EE0-C515-D0F0-6CD3B39ECA8C}"/>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8" name="Freeform 430">
                <a:extLst>
                  <a:ext uri="{FF2B5EF4-FFF2-40B4-BE49-F238E27FC236}">
                    <a16:creationId xmlns:a16="http://schemas.microsoft.com/office/drawing/2014/main" id="{AC1ED607-C6B6-3166-8517-72ACF5DF9DB5}"/>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9" name="Freeform 431">
                <a:extLst>
                  <a:ext uri="{FF2B5EF4-FFF2-40B4-BE49-F238E27FC236}">
                    <a16:creationId xmlns:a16="http://schemas.microsoft.com/office/drawing/2014/main" id="{CCBAFFA3-1FB3-DCF2-FD85-4B5224122F24}"/>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0" name="Freeform 432">
                <a:extLst>
                  <a:ext uri="{FF2B5EF4-FFF2-40B4-BE49-F238E27FC236}">
                    <a16:creationId xmlns:a16="http://schemas.microsoft.com/office/drawing/2014/main" id="{A65EF0F2-7542-0E0A-74EE-1246A2469488}"/>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1" name="Freeform 433">
                <a:extLst>
                  <a:ext uri="{FF2B5EF4-FFF2-40B4-BE49-F238E27FC236}">
                    <a16:creationId xmlns:a16="http://schemas.microsoft.com/office/drawing/2014/main" id="{84ABF3B0-E45C-422F-357E-2D15F8CED162}"/>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2" name="Freeform 434">
                <a:extLst>
                  <a:ext uri="{FF2B5EF4-FFF2-40B4-BE49-F238E27FC236}">
                    <a16:creationId xmlns:a16="http://schemas.microsoft.com/office/drawing/2014/main" id="{3AFCE0D5-C2A4-3E9F-5C0B-2C2C2F0CA123}"/>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3" name="Freeform 435">
                <a:extLst>
                  <a:ext uri="{FF2B5EF4-FFF2-40B4-BE49-F238E27FC236}">
                    <a16:creationId xmlns:a16="http://schemas.microsoft.com/office/drawing/2014/main" id="{B32D2A47-AC01-2674-0D1E-8BD7CA1D3CB1}"/>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4" name="Freeform 436">
                <a:extLst>
                  <a:ext uri="{FF2B5EF4-FFF2-40B4-BE49-F238E27FC236}">
                    <a16:creationId xmlns:a16="http://schemas.microsoft.com/office/drawing/2014/main" id="{0A4C86D5-1AB6-B6EA-6271-BD8546BFC54F}"/>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437">
                <a:extLst>
                  <a:ext uri="{FF2B5EF4-FFF2-40B4-BE49-F238E27FC236}">
                    <a16:creationId xmlns:a16="http://schemas.microsoft.com/office/drawing/2014/main" id="{EBC00305-C0EF-7D9E-54E9-F8CB6E7E733B}"/>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6" name="Freeform 438">
                <a:extLst>
                  <a:ext uri="{FF2B5EF4-FFF2-40B4-BE49-F238E27FC236}">
                    <a16:creationId xmlns:a16="http://schemas.microsoft.com/office/drawing/2014/main" id="{4ED77EBF-5437-D05C-AB10-5BC462488AB1}"/>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7" name="Freeform 439">
                <a:extLst>
                  <a:ext uri="{FF2B5EF4-FFF2-40B4-BE49-F238E27FC236}">
                    <a16:creationId xmlns:a16="http://schemas.microsoft.com/office/drawing/2014/main" id="{1DFC3FFC-9B97-9E67-C125-B868EA39433C}"/>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8" name="Freeform 440">
                <a:extLst>
                  <a:ext uri="{FF2B5EF4-FFF2-40B4-BE49-F238E27FC236}">
                    <a16:creationId xmlns:a16="http://schemas.microsoft.com/office/drawing/2014/main" id="{A41C71BC-D703-35A3-96A5-6D026E4866B3}"/>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9" name="Freeform 441">
                <a:extLst>
                  <a:ext uri="{FF2B5EF4-FFF2-40B4-BE49-F238E27FC236}">
                    <a16:creationId xmlns:a16="http://schemas.microsoft.com/office/drawing/2014/main" id="{CDE98505-8738-19AF-2886-AA6441BCF0DA}"/>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0" name="Freeform 442">
                <a:extLst>
                  <a:ext uri="{FF2B5EF4-FFF2-40B4-BE49-F238E27FC236}">
                    <a16:creationId xmlns:a16="http://schemas.microsoft.com/office/drawing/2014/main" id="{088E03CB-6F18-8DE0-AA43-3E70CC47FD6A}"/>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1" name="Freeform 443">
                <a:extLst>
                  <a:ext uri="{FF2B5EF4-FFF2-40B4-BE49-F238E27FC236}">
                    <a16:creationId xmlns:a16="http://schemas.microsoft.com/office/drawing/2014/main" id="{53CD55F4-E4B3-057D-66C3-8E394C9D18A6}"/>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2" name="Freeform 444">
                <a:extLst>
                  <a:ext uri="{FF2B5EF4-FFF2-40B4-BE49-F238E27FC236}">
                    <a16:creationId xmlns:a16="http://schemas.microsoft.com/office/drawing/2014/main" id="{14D33F00-A857-D9CA-8CD8-F930B946A32A}"/>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3" name="Freeform 445">
                <a:extLst>
                  <a:ext uri="{FF2B5EF4-FFF2-40B4-BE49-F238E27FC236}">
                    <a16:creationId xmlns:a16="http://schemas.microsoft.com/office/drawing/2014/main" id="{57E42DA3-AE40-FD89-F06B-B160ED9958C9}"/>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4" name="Freeform 446">
                <a:extLst>
                  <a:ext uri="{FF2B5EF4-FFF2-40B4-BE49-F238E27FC236}">
                    <a16:creationId xmlns:a16="http://schemas.microsoft.com/office/drawing/2014/main" id="{52E5E3E5-7C12-1FFB-4118-3C551C561798}"/>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5" name="Freeform 447">
                <a:extLst>
                  <a:ext uri="{FF2B5EF4-FFF2-40B4-BE49-F238E27FC236}">
                    <a16:creationId xmlns:a16="http://schemas.microsoft.com/office/drawing/2014/main" id="{19326441-6DC7-9789-6F79-D547B40F32CA}"/>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6" name="Freeform 448">
                <a:extLst>
                  <a:ext uri="{FF2B5EF4-FFF2-40B4-BE49-F238E27FC236}">
                    <a16:creationId xmlns:a16="http://schemas.microsoft.com/office/drawing/2014/main" id="{5A8E3B73-B5B0-9381-A06C-AA163576FC50}"/>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7" name="Freeform 449">
                <a:extLst>
                  <a:ext uri="{FF2B5EF4-FFF2-40B4-BE49-F238E27FC236}">
                    <a16:creationId xmlns:a16="http://schemas.microsoft.com/office/drawing/2014/main" id="{FD5F8CEF-8EB8-310E-81C1-B02D35D8E96A}"/>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8" name="Freeform 450">
                <a:extLst>
                  <a:ext uri="{FF2B5EF4-FFF2-40B4-BE49-F238E27FC236}">
                    <a16:creationId xmlns:a16="http://schemas.microsoft.com/office/drawing/2014/main" id="{9A537A7E-BAD8-A6EF-4AFC-CD990E649698}"/>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451">
                <a:extLst>
                  <a:ext uri="{FF2B5EF4-FFF2-40B4-BE49-F238E27FC236}">
                    <a16:creationId xmlns:a16="http://schemas.microsoft.com/office/drawing/2014/main" id="{35C914D7-C7E6-6E47-A104-B42D5E5E2ADD}"/>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452">
                <a:extLst>
                  <a:ext uri="{FF2B5EF4-FFF2-40B4-BE49-F238E27FC236}">
                    <a16:creationId xmlns:a16="http://schemas.microsoft.com/office/drawing/2014/main" id="{DDEA57EF-74A9-7E5C-C5F8-D040D42D8080}"/>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1" name="Freeform 453">
                <a:extLst>
                  <a:ext uri="{FF2B5EF4-FFF2-40B4-BE49-F238E27FC236}">
                    <a16:creationId xmlns:a16="http://schemas.microsoft.com/office/drawing/2014/main" id="{770E032D-BFD5-813E-70B8-DB074F671234}"/>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454">
                <a:extLst>
                  <a:ext uri="{FF2B5EF4-FFF2-40B4-BE49-F238E27FC236}">
                    <a16:creationId xmlns:a16="http://schemas.microsoft.com/office/drawing/2014/main" id="{53DE4D0E-2D0F-EE90-BEA5-7A9F1101179E}"/>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3" name="Freeform 455">
                <a:extLst>
                  <a:ext uri="{FF2B5EF4-FFF2-40B4-BE49-F238E27FC236}">
                    <a16:creationId xmlns:a16="http://schemas.microsoft.com/office/drawing/2014/main" id="{F1B26011-8BA1-7942-8D9E-B5F8EF3D7673}"/>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456">
                <a:extLst>
                  <a:ext uri="{FF2B5EF4-FFF2-40B4-BE49-F238E27FC236}">
                    <a16:creationId xmlns:a16="http://schemas.microsoft.com/office/drawing/2014/main" id="{0171D0C3-DFFC-89AD-385E-7CCC662278DF}"/>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Freeform 457">
                <a:extLst>
                  <a:ext uri="{FF2B5EF4-FFF2-40B4-BE49-F238E27FC236}">
                    <a16:creationId xmlns:a16="http://schemas.microsoft.com/office/drawing/2014/main" id="{142F0B4B-56DD-4D7C-2B5E-A3E7C687B668}"/>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458">
                <a:extLst>
                  <a:ext uri="{FF2B5EF4-FFF2-40B4-BE49-F238E27FC236}">
                    <a16:creationId xmlns:a16="http://schemas.microsoft.com/office/drawing/2014/main" id="{E03F659A-0CF7-8C49-F70E-5ACCBCE6A059}"/>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7" name="Freeform 459">
                <a:extLst>
                  <a:ext uri="{FF2B5EF4-FFF2-40B4-BE49-F238E27FC236}">
                    <a16:creationId xmlns:a16="http://schemas.microsoft.com/office/drawing/2014/main" id="{74437EA7-0586-A2DB-FDF5-2EF0FB6F736F}"/>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8" name="Freeform 460">
                <a:extLst>
                  <a:ext uri="{FF2B5EF4-FFF2-40B4-BE49-F238E27FC236}">
                    <a16:creationId xmlns:a16="http://schemas.microsoft.com/office/drawing/2014/main" id="{06AC10BD-9B17-7AED-F7DE-B56F881097E4}"/>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9" name="Freeform 461">
                <a:extLst>
                  <a:ext uri="{FF2B5EF4-FFF2-40B4-BE49-F238E27FC236}">
                    <a16:creationId xmlns:a16="http://schemas.microsoft.com/office/drawing/2014/main" id="{1912A34B-F9D7-2A33-A6FE-852A0ADC1027}"/>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0" name="Freeform 462">
                <a:extLst>
                  <a:ext uri="{FF2B5EF4-FFF2-40B4-BE49-F238E27FC236}">
                    <a16:creationId xmlns:a16="http://schemas.microsoft.com/office/drawing/2014/main" id="{F2043F99-0D1A-9C4D-4E64-591263C14AE4}"/>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1" name="Freeform 463">
                <a:extLst>
                  <a:ext uri="{FF2B5EF4-FFF2-40B4-BE49-F238E27FC236}">
                    <a16:creationId xmlns:a16="http://schemas.microsoft.com/office/drawing/2014/main" id="{0A8B81A6-1E5C-B545-AD5C-8975AF078FE8}"/>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2" name="Freeform 464">
                <a:extLst>
                  <a:ext uri="{FF2B5EF4-FFF2-40B4-BE49-F238E27FC236}">
                    <a16:creationId xmlns:a16="http://schemas.microsoft.com/office/drawing/2014/main" id="{E0275932-759C-E6A5-6A8A-47B2FBC8AAAC}"/>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3" name="Freeform 465">
                <a:extLst>
                  <a:ext uri="{FF2B5EF4-FFF2-40B4-BE49-F238E27FC236}">
                    <a16:creationId xmlns:a16="http://schemas.microsoft.com/office/drawing/2014/main" id="{703F4C93-FB4B-F45D-ADFB-35B7C12DE1B2}"/>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4" name="Freeform 466">
                <a:extLst>
                  <a:ext uri="{FF2B5EF4-FFF2-40B4-BE49-F238E27FC236}">
                    <a16:creationId xmlns:a16="http://schemas.microsoft.com/office/drawing/2014/main" id="{4552F30C-D945-12A1-B2B0-2847D75B5A0D}"/>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5" name="Freeform 467">
                <a:extLst>
                  <a:ext uri="{FF2B5EF4-FFF2-40B4-BE49-F238E27FC236}">
                    <a16:creationId xmlns:a16="http://schemas.microsoft.com/office/drawing/2014/main" id="{989DE884-C088-26F2-EA09-5B71EF95AD7B}"/>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6" name="Freeform 468">
                <a:extLst>
                  <a:ext uri="{FF2B5EF4-FFF2-40B4-BE49-F238E27FC236}">
                    <a16:creationId xmlns:a16="http://schemas.microsoft.com/office/drawing/2014/main" id="{C425DE2B-8931-C9CD-5721-9B6F519B2CFC}"/>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7" name="Freeform 469">
                <a:extLst>
                  <a:ext uri="{FF2B5EF4-FFF2-40B4-BE49-F238E27FC236}">
                    <a16:creationId xmlns:a16="http://schemas.microsoft.com/office/drawing/2014/main" id="{64695C00-5B4B-76B6-4146-BAE8CA7A410E}"/>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8" name="Freeform 470">
                <a:extLst>
                  <a:ext uri="{FF2B5EF4-FFF2-40B4-BE49-F238E27FC236}">
                    <a16:creationId xmlns:a16="http://schemas.microsoft.com/office/drawing/2014/main" id="{0CA9579B-FB66-791F-FB62-1EA628607723}"/>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9" name="Freeform 471">
                <a:extLst>
                  <a:ext uri="{FF2B5EF4-FFF2-40B4-BE49-F238E27FC236}">
                    <a16:creationId xmlns:a16="http://schemas.microsoft.com/office/drawing/2014/main" id="{FF89A310-EA88-6B57-CB7F-2CCFF71E5543}"/>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81" name="组合 780">
              <a:extLst>
                <a:ext uri="{FF2B5EF4-FFF2-40B4-BE49-F238E27FC236}">
                  <a16:creationId xmlns:a16="http://schemas.microsoft.com/office/drawing/2014/main" id="{BCFF7F5F-B717-0D7E-C7DD-20F5F45E3EA5}"/>
                </a:ext>
              </a:extLst>
            </p:cNvPr>
            <p:cNvGrpSpPr/>
            <p:nvPr/>
          </p:nvGrpSpPr>
          <p:grpSpPr>
            <a:xfrm>
              <a:off x="3263396"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782" name="Freeform 428">
                <a:extLst>
                  <a:ext uri="{FF2B5EF4-FFF2-40B4-BE49-F238E27FC236}">
                    <a16:creationId xmlns:a16="http://schemas.microsoft.com/office/drawing/2014/main" id="{E2B022B6-4FC3-6B53-E84E-240D93731CA8}"/>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429">
                <a:extLst>
                  <a:ext uri="{FF2B5EF4-FFF2-40B4-BE49-F238E27FC236}">
                    <a16:creationId xmlns:a16="http://schemas.microsoft.com/office/drawing/2014/main" id="{E27D829E-D593-EBCF-CAE8-CC1234671980}"/>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430">
                <a:extLst>
                  <a:ext uri="{FF2B5EF4-FFF2-40B4-BE49-F238E27FC236}">
                    <a16:creationId xmlns:a16="http://schemas.microsoft.com/office/drawing/2014/main" id="{731A98AE-2769-4859-9609-02067A06D400}"/>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431">
                <a:extLst>
                  <a:ext uri="{FF2B5EF4-FFF2-40B4-BE49-F238E27FC236}">
                    <a16:creationId xmlns:a16="http://schemas.microsoft.com/office/drawing/2014/main" id="{18AF8553-D3EC-5855-8A6E-DF56C7410D7C}"/>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432">
                <a:extLst>
                  <a:ext uri="{FF2B5EF4-FFF2-40B4-BE49-F238E27FC236}">
                    <a16:creationId xmlns:a16="http://schemas.microsoft.com/office/drawing/2014/main" id="{3CE9AD59-0E72-686F-81ED-C3266FA6DBB7}"/>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433">
                <a:extLst>
                  <a:ext uri="{FF2B5EF4-FFF2-40B4-BE49-F238E27FC236}">
                    <a16:creationId xmlns:a16="http://schemas.microsoft.com/office/drawing/2014/main" id="{C1889A01-4741-164A-C18F-7831D97C8417}"/>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434">
                <a:extLst>
                  <a:ext uri="{FF2B5EF4-FFF2-40B4-BE49-F238E27FC236}">
                    <a16:creationId xmlns:a16="http://schemas.microsoft.com/office/drawing/2014/main" id="{53AE45EE-4E34-9B3C-C742-E4578B61EB96}"/>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435">
                <a:extLst>
                  <a:ext uri="{FF2B5EF4-FFF2-40B4-BE49-F238E27FC236}">
                    <a16:creationId xmlns:a16="http://schemas.microsoft.com/office/drawing/2014/main" id="{05F2B4C2-4C64-278C-4A30-CB4892DC127B}"/>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436">
                <a:extLst>
                  <a:ext uri="{FF2B5EF4-FFF2-40B4-BE49-F238E27FC236}">
                    <a16:creationId xmlns:a16="http://schemas.microsoft.com/office/drawing/2014/main" id="{67BE4CDA-FED9-C005-7620-4E30026E059C}"/>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437">
                <a:extLst>
                  <a:ext uri="{FF2B5EF4-FFF2-40B4-BE49-F238E27FC236}">
                    <a16:creationId xmlns:a16="http://schemas.microsoft.com/office/drawing/2014/main" id="{3A71E72F-2B2F-9754-0A38-6AD5970E31AF}"/>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438">
                <a:extLst>
                  <a:ext uri="{FF2B5EF4-FFF2-40B4-BE49-F238E27FC236}">
                    <a16:creationId xmlns:a16="http://schemas.microsoft.com/office/drawing/2014/main" id="{8763AC93-DEF3-91FA-A680-6DE8EA7AF08D}"/>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439">
                <a:extLst>
                  <a:ext uri="{FF2B5EF4-FFF2-40B4-BE49-F238E27FC236}">
                    <a16:creationId xmlns:a16="http://schemas.microsoft.com/office/drawing/2014/main" id="{3CFB3396-1D71-0B8B-4CC1-36FFFC5D8475}"/>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440">
                <a:extLst>
                  <a:ext uri="{FF2B5EF4-FFF2-40B4-BE49-F238E27FC236}">
                    <a16:creationId xmlns:a16="http://schemas.microsoft.com/office/drawing/2014/main" id="{92F0F21F-E1A7-17A8-8FAF-F2C316AED89B}"/>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441">
                <a:extLst>
                  <a:ext uri="{FF2B5EF4-FFF2-40B4-BE49-F238E27FC236}">
                    <a16:creationId xmlns:a16="http://schemas.microsoft.com/office/drawing/2014/main" id="{F680B08B-FA07-9152-281F-390B9F2261DD}"/>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442">
                <a:extLst>
                  <a:ext uri="{FF2B5EF4-FFF2-40B4-BE49-F238E27FC236}">
                    <a16:creationId xmlns:a16="http://schemas.microsoft.com/office/drawing/2014/main" id="{641D4BA1-3FE4-E2DB-1EC3-2B060FE88280}"/>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443">
                <a:extLst>
                  <a:ext uri="{FF2B5EF4-FFF2-40B4-BE49-F238E27FC236}">
                    <a16:creationId xmlns:a16="http://schemas.microsoft.com/office/drawing/2014/main" id="{C5350B00-44D9-C0C6-3007-1A67632D69B5}"/>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444">
                <a:extLst>
                  <a:ext uri="{FF2B5EF4-FFF2-40B4-BE49-F238E27FC236}">
                    <a16:creationId xmlns:a16="http://schemas.microsoft.com/office/drawing/2014/main" id="{EB00936C-750F-F4ED-B317-8D3667BFC5AC}"/>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445">
                <a:extLst>
                  <a:ext uri="{FF2B5EF4-FFF2-40B4-BE49-F238E27FC236}">
                    <a16:creationId xmlns:a16="http://schemas.microsoft.com/office/drawing/2014/main" id="{85196F81-5872-BEA3-4C15-BB0055842311}"/>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446">
                <a:extLst>
                  <a:ext uri="{FF2B5EF4-FFF2-40B4-BE49-F238E27FC236}">
                    <a16:creationId xmlns:a16="http://schemas.microsoft.com/office/drawing/2014/main" id="{2F98B67A-B16A-3239-E1F3-7C66B8504FCB}"/>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447">
                <a:extLst>
                  <a:ext uri="{FF2B5EF4-FFF2-40B4-BE49-F238E27FC236}">
                    <a16:creationId xmlns:a16="http://schemas.microsoft.com/office/drawing/2014/main" id="{23FEF31A-D981-A414-17CD-08A15AB40EAD}"/>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448">
                <a:extLst>
                  <a:ext uri="{FF2B5EF4-FFF2-40B4-BE49-F238E27FC236}">
                    <a16:creationId xmlns:a16="http://schemas.microsoft.com/office/drawing/2014/main" id="{8F09E540-106C-2B76-8C77-C021B08ECD87}"/>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449">
                <a:extLst>
                  <a:ext uri="{FF2B5EF4-FFF2-40B4-BE49-F238E27FC236}">
                    <a16:creationId xmlns:a16="http://schemas.microsoft.com/office/drawing/2014/main" id="{7D73A072-188C-B3BE-EDF2-CDA9B68841F0}"/>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450">
                <a:extLst>
                  <a:ext uri="{FF2B5EF4-FFF2-40B4-BE49-F238E27FC236}">
                    <a16:creationId xmlns:a16="http://schemas.microsoft.com/office/drawing/2014/main" id="{9DF00AF2-5AC4-70C0-7D41-5B250F389DE6}"/>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451">
                <a:extLst>
                  <a:ext uri="{FF2B5EF4-FFF2-40B4-BE49-F238E27FC236}">
                    <a16:creationId xmlns:a16="http://schemas.microsoft.com/office/drawing/2014/main" id="{237BF000-EA3D-42CE-45B1-0D9DF12BA455}"/>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452">
                <a:extLst>
                  <a:ext uri="{FF2B5EF4-FFF2-40B4-BE49-F238E27FC236}">
                    <a16:creationId xmlns:a16="http://schemas.microsoft.com/office/drawing/2014/main" id="{997BFA8B-7D9B-499B-7FA5-100C40DA713A}"/>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453">
                <a:extLst>
                  <a:ext uri="{FF2B5EF4-FFF2-40B4-BE49-F238E27FC236}">
                    <a16:creationId xmlns:a16="http://schemas.microsoft.com/office/drawing/2014/main" id="{19A0BD9F-D9AF-2C60-7FA5-197A4B119BDF}"/>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454">
                <a:extLst>
                  <a:ext uri="{FF2B5EF4-FFF2-40B4-BE49-F238E27FC236}">
                    <a16:creationId xmlns:a16="http://schemas.microsoft.com/office/drawing/2014/main" id="{B5A991B3-9301-9142-FA55-AF0303393AB1}"/>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9" name="Freeform 455">
                <a:extLst>
                  <a:ext uri="{FF2B5EF4-FFF2-40B4-BE49-F238E27FC236}">
                    <a16:creationId xmlns:a16="http://schemas.microsoft.com/office/drawing/2014/main" id="{982109F1-05F5-A674-C091-CB26284B6C6F}"/>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456">
                <a:extLst>
                  <a:ext uri="{FF2B5EF4-FFF2-40B4-BE49-F238E27FC236}">
                    <a16:creationId xmlns:a16="http://schemas.microsoft.com/office/drawing/2014/main" id="{0766F9DA-68D2-A254-007A-E49844292E90}"/>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457">
                <a:extLst>
                  <a:ext uri="{FF2B5EF4-FFF2-40B4-BE49-F238E27FC236}">
                    <a16:creationId xmlns:a16="http://schemas.microsoft.com/office/drawing/2014/main" id="{1038F98F-8BBB-6854-4597-63F39414D031}"/>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458">
                <a:extLst>
                  <a:ext uri="{FF2B5EF4-FFF2-40B4-BE49-F238E27FC236}">
                    <a16:creationId xmlns:a16="http://schemas.microsoft.com/office/drawing/2014/main" id="{5A67D1D9-79B3-BEDC-D803-A5E6F61F6283}"/>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459">
                <a:extLst>
                  <a:ext uri="{FF2B5EF4-FFF2-40B4-BE49-F238E27FC236}">
                    <a16:creationId xmlns:a16="http://schemas.microsoft.com/office/drawing/2014/main" id="{C571F58A-FE79-5ED8-C28D-3661C2197E41}"/>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460">
                <a:extLst>
                  <a:ext uri="{FF2B5EF4-FFF2-40B4-BE49-F238E27FC236}">
                    <a16:creationId xmlns:a16="http://schemas.microsoft.com/office/drawing/2014/main" id="{B1A41283-ED37-5920-0D98-AFA45AAE6A38}"/>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461">
                <a:extLst>
                  <a:ext uri="{FF2B5EF4-FFF2-40B4-BE49-F238E27FC236}">
                    <a16:creationId xmlns:a16="http://schemas.microsoft.com/office/drawing/2014/main" id="{4CEEB130-A433-D4A7-D08C-106961844B48}"/>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462">
                <a:extLst>
                  <a:ext uri="{FF2B5EF4-FFF2-40B4-BE49-F238E27FC236}">
                    <a16:creationId xmlns:a16="http://schemas.microsoft.com/office/drawing/2014/main" id="{14BF8CC0-1380-FBC3-922B-957552AE85C5}"/>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463">
                <a:extLst>
                  <a:ext uri="{FF2B5EF4-FFF2-40B4-BE49-F238E27FC236}">
                    <a16:creationId xmlns:a16="http://schemas.microsoft.com/office/drawing/2014/main" id="{F95A2452-959C-B996-153A-FAD89154BA8A}"/>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464">
                <a:extLst>
                  <a:ext uri="{FF2B5EF4-FFF2-40B4-BE49-F238E27FC236}">
                    <a16:creationId xmlns:a16="http://schemas.microsoft.com/office/drawing/2014/main" id="{5B7E0484-AC4B-C08A-7B19-783B00B266C2}"/>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Freeform 465">
                <a:extLst>
                  <a:ext uri="{FF2B5EF4-FFF2-40B4-BE49-F238E27FC236}">
                    <a16:creationId xmlns:a16="http://schemas.microsoft.com/office/drawing/2014/main" id="{D00FC38C-B959-8365-076E-31378F666254}"/>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466">
                <a:extLst>
                  <a:ext uri="{FF2B5EF4-FFF2-40B4-BE49-F238E27FC236}">
                    <a16:creationId xmlns:a16="http://schemas.microsoft.com/office/drawing/2014/main" id="{3591B443-20D2-5856-7E0E-B9B0CF4133CA}"/>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467">
                <a:extLst>
                  <a:ext uri="{FF2B5EF4-FFF2-40B4-BE49-F238E27FC236}">
                    <a16:creationId xmlns:a16="http://schemas.microsoft.com/office/drawing/2014/main" id="{15E23A8A-2A83-2659-5FF1-CB31930E963C}"/>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468">
                <a:extLst>
                  <a:ext uri="{FF2B5EF4-FFF2-40B4-BE49-F238E27FC236}">
                    <a16:creationId xmlns:a16="http://schemas.microsoft.com/office/drawing/2014/main" id="{3C4BC01D-FD57-BFA1-0563-076611ACD6F9}"/>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469">
                <a:extLst>
                  <a:ext uri="{FF2B5EF4-FFF2-40B4-BE49-F238E27FC236}">
                    <a16:creationId xmlns:a16="http://schemas.microsoft.com/office/drawing/2014/main" id="{345E19E5-4622-66DE-13E6-1A7C69614E82}"/>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470">
                <a:extLst>
                  <a:ext uri="{FF2B5EF4-FFF2-40B4-BE49-F238E27FC236}">
                    <a16:creationId xmlns:a16="http://schemas.microsoft.com/office/drawing/2014/main" id="{86AC6A0B-7FDE-0EBC-6A29-27BAE11146D3}"/>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5" name="Freeform 471">
                <a:extLst>
                  <a:ext uri="{FF2B5EF4-FFF2-40B4-BE49-F238E27FC236}">
                    <a16:creationId xmlns:a16="http://schemas.microsoft.com/office/drawing/2014/main" id="{BFA0471F-02E7-C519-7276-7E0DBB7B46B7}"/>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70" name="组合 869">
            <a:extLst>
              <a:ext uri="{FF2B5EF4-FFF2-40B4-BE49-F238E27FC236}">
                <a16:creationId xmlns:a16="http://schemas.microsoft.com/office/drawing/2014/main" id="{57809D83-A18D-A8CA-916A-36B447493653}"/>
              </a:ext>
            </a:extLst>
          </p:cNvPr>
          <p:cNvGrpSpPr/>
          <p:nvPr/>
        </p:nvGrpSpPr>
        <p:grpSpPr>
          <a:xfrm>
            <a:off x="5545403" y="3327397"/>
            <a:ext cx="2434579" cy="489690"/>
            <a:chOff x="1211801" y="4481602"/>
            <a:chExt cx="2434579" cy="489690"/>
          </a:xfrm>
        </p:grpSpPr>
        <p:grpSp>
          <p:nvGrpSpPr>
            <p:cNvPr id="871" name="组合 870">
              <a:extLst>
                <a:ext uri="{FF2B5EF4-FFF2-40B4-BE49-F238E27FC236}">
                  <a16:creationId xmlns:a16="http://schemas.microsoft.com/office/drawing/2014/main" id="{2213D403-1E91-048E-7616-1345F1F54722}"/>
                </a:ext>
              </a:extLst>
            </p:cNvPr>
            <p:cNvGrpSpPr/>
            <p:nvPr/>
          </p:nvGrpSpPr>
          <p:grpSpPr>
            <a:xfrm flipH="1">
              <a:off x="1211801"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917" name="Freeform 428">
                <a:extLst>
                  <a:ext uri="{FF2B5EF4-FFF2-40B4-BE49-F238E27FC236}">
                    <a16:creationId xmlns:a16="http://schemas.microsoft.com/office/drawing/2014/main" id="{12BF3691-7819-4294-3D5E-2E90CF0AF7B2}"/>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8" name="Freeform 429">
                <a:extLst>
                  <a:ext uri="{FF2B5EF4-FFF2-40B4-BE49-F238E27FC236}">
                    <a16:creationId xmlns:a16="http://schemas.microsoft.com/office/drawing/2014/main" id="{171D471E-FE65-11AC-2D72-66D953B6134F}"/>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9" name="Freeform 430">
                <a:extLst>
                  <a:ext uri="{FF2B5EF4-FFF2-40B4-BE49-F238E27FC236}">
                    <a16:creationId xmlns:a16="http://schemas.microsoft.com/office/drawing/2014/main" id="{EAAAD0F2-0F09-3FF0-47D2-8FD8E1AFB86F}"/>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0" name="Freeform 431">
                <a:extLst>
                  <a:ext uri="{FF2B5EF4-FFF2-40B4-BE49-F238E27FC236}">
                    <a16:creationId xmlns:a16="http://schemas.microsoft.com/office/drawing/2014/main" id="{B773275B-F25B-302B-C907-770429F25153}"/>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1" name="Freeform 432">
                <a:extLst>
                  <a:ext uri="{FF2B5EF4-FFF2-40B4-BE49-F238E27FC236}">
                    <a16:creationId xmlns:a16="http://schemas.microsoft.com/office/drawing/2014/main" id="{02551B78-4110-DC86-9FBD-0A77E6A2F3B3}"/>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2" name="Freeform 433">
                <a:extLst>
                  <a:ext uri="{FF2B5EF4-FFF2-40B4-BE49-F238E27FC236}">
                    <a16:creationId xmlns:a16="http://schemas.microsoft.com/office/drawing/2014/main" id="{D1FA8EA0-4026-B765-79A1-4856C4C763A8}"/>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3" name="Freeform 434">
                <a:extLst>
                  <a:ext uri="{FF2B5EF4-FFF2-40B4-BE49-F238E27FC236}">
                    <a16:creationId xmlns:a16="http://schemas.microsoft.com/office/drawing/2014/main" id="{846E5FCD-3048-EB79-1DAA-C43C5EC78EAB}"/>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4" name="Freeform 435">
                <a:extLst>
                  <a:ext uri="{FF2B5EF4-FFF2-40B4-BE49-F238E27FC236}">
                    <a16:creationId xmlns:a16="http://schemas.microsoft.com/office/drawing/2014/main" id="{DBFAB4CF-14C9-6E87-8F48-B91081BB0F9D}"/>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5" name="Freeform 436">
                <a:extLst>
                  <a:ext uri="{FF2B5EF4-FFF2-40B4-BE49-F238E27FC236}">
                    <a16:creationId xmlns:a16="http://schemas.microsoft.com/office/drawing/2014/main" id="{ED3D0BFF-39EC-1CF7-7DCE-D0EBA6FB9BA2}"/>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6" name="Freeform 437">
                <a:extLst>
                  <a:ext uri="{FF2B5EF4-FFF2-40B4-BE49-F238E27FC236}">
                    <a16:creationId xmlns:a16="http://schemas.microsoft.com/office/drawing/2014/main" id="{18B465EF-DD8E-6318-7AD9-FB74E225FCF5}"/>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7" name="Freeform 438">
                <a:extLst>
                  <a:ext uri="{FF2B5EF4-FFF2-40B4-BE49-F238E27FC236}">
                    <a16:creationId xmlns:a16="http://schemas.microsoft.com/office/drawing/2014/main" id="{0B5C61E2-BB71-9D3C-860C-37DCA75ACB60}"/>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8" name="Freeform 439">
                <a:extLst>
                  <a:ext uri="{FF2B5EF4-FFF2-40B4-BE49-F238E27FC236}">
                    <a16:creationId xmlns:a16="http://schemas.microsoft.com/office/drawing/2014/main" id="{7B75188E-B250-734C-A08F-07B9FCFB6627}"/>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9" name="Freeform 440">
                <a:extLst>
                  <a:ext uri="{FF2B5EF4-FFF2-40B4-BE49-F238E27FC236}">
                    <a16:creationId xmlns:a16="http://schemas.microsoft.com/office/drawing/2014/main" id="{978E69BC-9C37-5610-5CF0-73D3C04F3377}"/>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0" name="Freeform 441">
                <a:extLst>
                  <a:ext uri="{FF2B5EF4-FFF2-40B4-BE49-F238E27FC236}">
                    <a16:creationId xmlns:a16="http://schemas.microsoft.com/office/drawing/2014/main" id="{C9A201AA-4739-439E-8862-A59BEE5F41D5}"/>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1" name="Freeform 442">
                <a:extLst>
                  <a:ext uri="{FF2B5EF4-FFF2-40B4-BE49-F238E27FC236}">
                    <a16:creationId xmlns:a16="http://schemas.microsoft.com/office/drawing/2014/main" id="{5EE65749-1E39-386D-B1B3-AE4B8F8DCF0E}"/>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2" name="Freeform 443">
                <a:extLst>
                  <a:ext uri="{FF2B5EF4-FFF2-40B4-BE49-F238E27FC236}">
                    <a16:creationId xmlns:a16="http://schemas.microsoft.com/office/drawing/2014/main" id="{F430389A-648A-7D1C-1A04-99B90B6666D5}"/>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3" name="Freeform 444">
                <a:extLst>
                  <a:ext uri="{FF2B5EF4-FFF2-40B4-BE49-F238E27FC236}">
                    <a16:creationId xmlns:a16="http://schemas.microsoft.com/office/drawing/2014/main" id="{73D12D46-3FE1-8B2D-5B54-D1CE898826A3}"/>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4" name="Freeform 445">
                <a:extLst>
                  <a:ext uri="{FF2B5EF4-FFF2-40B4-BE49-F238E27FC236}">
                    <a16:creationId xmlns:a16="http://schemas.microsoft.com/office/drawing/2014/main" id="{4436543A-0E8E-E0A9-43DB-9FEBB3AB216F}"/>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5" name="Freeform 446">
                <a:extLst>
                  <a:ext uri="{FF2B5EF4-FFF2-40B4-BE49-F238E27FC236}">
                    <a16:creationId xmlns:a16="http://schemas.microsoft.com/office/drawing/2014/main" id="{0278EECD-2D04-0DA4-7172-652B65EC5F25}"/>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6" name="Freeform 447">
                <a:extLst>
                  <a:ext uri="{FF2B5EF4-FFF2-40B4-BE49-F238E27FC236}">
                    <a16:creationId xmlns:a16="http://schemas.microsoft.com/office/drawing/2014/main" id="{4D578670-93CC-1E06-B11A-5421A4970F9E}"/>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7" name="Freeform 448">
                <a:extLst>
                  <a:ext uri="{FF2B5EF4-FFF2-40B4-BE49-F238E27FC236}">
                    <a16:creationId xmlns:a16="http://schemas.microsoft.com/office/drawing/2014/main" id="{6F9C5BE4-2932-213D-5FD0-90D6586022E7}"/>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8" name="Freeform 449">
                <a:extLst>
                  <a:ext uri="{FF2B5EF4-FFF2-40B4-BE49-F238E27FC236}">
                    <a16:creationId xmlns:a16="http://schemas.microsoft.com/office/drawing/2014/main" id="{A59B494D-3C58-E18E-940B-3D958EE90520}"/>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9" name="Freeform 450">
                <a:extLst>
                  <a:ext uri="{FF2B5EF4-FFF2-40B4-BE49-F238E27FC236}">
                    <a16:creationId xmlns:a16="http://schemas.microsoft.com/office/drawing/2014/main" id="{F9222D2B-6C27-D698-2C54-5AFBF85536E9}"/>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0" name="Freeform 451">
                <a:extLst>
                  <a:ext uri="{FF2B5EF4-FFF2-40B4-BE49-F238E27FC236}">
                    <a16:creationId xmlns:a16="http://schemas.microsoft.com/office/drawing/2014/main" id="{3C8AC76E-2674-2D71-1CA5-FBED88A13AD6}"/>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1" name="Freeform 452">
                <a:extLst>
                  <a:ext uri="{FF2B5EF4-FFF2-40B4-BE49-F238E27FC236}">
                    <a16:creationId xmlns:a16="http://schemas.microsoft.com/office/drawing/2014/main" id="{1208BB4C-6EDA-CBE9-4878-6989170DB01B}"/>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2" name="Freeform 453">
                <a:extLst>
                  <a:ext uri="{FF2B5EF4-FFF2-40B4-BE49-F238E27FC236}">
                    <a16:creationId xmlns:a16="http://schemas.microsoft.com/office/drawing/2014/main" id="{D25E99B8-7BA7-EF65-7900-2560A2AAF7BA}"/>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3" name="Freeform 454">
                <a:extLst>
                  <a:ext uri="{FF2B5EF4-FFF2-40B4-BE49-F238E27FC236}">
                    <a16:creationId xmlns:a16="http://schemas.microsoft.com/office/drawing/2014/main" id="{B5062ADD-1BEB-940A-A5E6-3C30839FFFA0}"/>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4" name="Freeform 455">
                <a:extLst>
                  <a:ext uri="{FF2B5EF4-FFF2-40B4-BE49-F238E27FC236}">
                    <a16:creationId xmlns:a16="http://schemas.microsoft.com/office/drawing/2014/main" id="{B8412A98-77D4-B38E-9369-757053159787}"/>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5" name="Freeform 456">
                <a:extLst>
                  <a:ext uri="{FF2B5EF4-FFF2-40B4-BE49-F238E27FC236}">
                    <a16:creationId xmlns:a16="http://schemas.microsoft.com/office/drawing/2014/main" id="{C7484AB7-9A5D-204B-9D6E-A6B68728AB43}"/>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6" name="Freeform 457">
                <a:extLst>
                  <a:ext uri="{FF2B5EF4-FFF2-40B4-BE49-F238E27FC236}">
                    <a16:creationId xmlns:a16="http://schemas.microsoft.com/office/drawing/2014/main" id="{F3A5D9B3-A237-8B95-1B4F-964F57C97A8D}"/>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7" name="Freeform 458">
                <a:extLst>
                  <a:ext uri="{FF2B5EF4-FFF2-40B4-BE49-F238E27FC236}">
                    <a16:creationId xmlns:a16="http://schemas.microsoft.com/office/drawing/2014/main" id="{9A2048EC-1C83-0F67-D7F5-2EFEC724F6F9}"/>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8" name="Freeform 459">
                <a:extLst>
                  <a:ext uri="{FF2B5EF4-FFF2-40B4-BE49-F238E27FC236}">
                    <a16:creationId xmlns:a16="http://schemas.microsoft.com/office/drawing/2014/main" id="{0F1402E4-B66C-F3AB-B456-F2EDCD2DDD9B}"/>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9" name="Freeform 460">
                <a:extLst>
                  <a:ext uri="{FF2B5EF4-FFF2-40B4-BE49-F238E27FC236}">
                    <a16:creationId xmlns:a16="http://schemas.microsoft.com/office/drawing/2014/main" id="{BF14424A-0542-E35E-3EB0-BD742CF5FA80}"/>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0" name="Freeform 461">
                <a:extLst>
                  <a:ext uri="{FF2B5EF4-FFF2-40B4-BE49-F238E27FC236}">
                    <a16:creationId xmlns:a16="http://schemas.microsoft.com/office/drawing/2014/main" id="{4DE886A7-921A-07E2-2D8F-1C60D0CA4B9B}"/>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1" name="Freeform 462">
                <a:extLst>
                  <a:ext uri="{FF2B5EF4-FFF2-40B4-BE49-F238E27FC236}">
                    <a16:creationId xmlns:a16="http://schemas.microsoft.com/office/drawing/2014/main" id="{610F0969-B4E7-D3B6-27EF-C7C3DC7E38E9}"/>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2" name="Freeform 463">
                <a:extLst>
                  <a:ext uri="{FF2B5EF4-FFF2-40B4-BE49-F238E27FC236}">
                    <a16:creationId xmlns:a16="http://schemas.microsoft.com/office/drawing/2014/main" id="{98635F82-6FC6-EACF-D611-4DD44ABFE1B0}"/>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3" name="Freeform 464">
                <a:extLst>
                  <a:ext uri="{FF2B5EF4-FFF2-40B4-BE49-F238E27FC236}">
                    <a16:creationId xmlns:a16="http://schemas.microsoft.com/office/drawing/2014/main" id="{96E977FA-059A-0622-B740-D3D62741E1DA}"/>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4" name="Freeform 465">
                <a:extLst>
                  <a:ext uri="{FF2B5EF4-FFF2-40B4-BE49-F238E27FC236}">
                    <a16:creationId xmlns:a16="http://schemas.microsoft.com/office/drawing/2014/main" id="{201B0F69-0F40-7843-2486-3DB854A3FC1E}"/>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5" name="Freeform 466">
                <a:extLst>
                  <a:ext uri="{FF2B5EF4-FFF2-40B4-BE49-F238E27FC236}">
                    <a16:creationId xmlns:a16="http://schemas.microsoft.com/office/drawing/2014/main" id="{6FE713F1-900B-39E0-C78F-2CE610DEB5DC}"/>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6" name="Freeform 467">
                <a:extLst>
                  <a:ext uri="{FF2B5EF4-FFF2-40B4-BE49-F238E27FC236}">
                    <a16:creationId xmlns:a16="http://schemas.microsoft.com/office/drawing/2014/main" id="{06141631-3D0B-8785-514F-7DCE0B09DF71}"/>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7" name="Freeform 468">
                <a:extLst>
                  <a:ext uri="{FF2B5EF4-FFF2-40B4-BE49-F238E27FC236}">
                    <a16:creationId xmlns:a16="http://schemas.microsoft.com/office/drawing/2014/main" id="{510C7192-8863-E7A3-43F9-6001A9AFE0F2}"/>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8" name="Freeform 469">
                <a:extLst>
                  <a:ext uri="{FF2B5EF4-FFF2-40B4-BE49-F238E27FC236}">
                    <a16:creationId xmlns:a16="http://schemas.microsoft.com/office/drawing/2014/main" id="{26C49036-26D2-F3EB-59FE-D5E309E1598F}"/>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9" name="Freeform 470">
                <a:extLst>
                  <a:ext uri="{FF2B5EF4-FFF2-40B4-BE49-F238E27FC236}">
                    <a16:creationId xmlns:a16="http://schemas.microsoft.com/office/drawing/2014/main" id="{D9D7B30F-C190-2989-5A29-73B42ADE118B}"/>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0" name="Freeform 471">
                <a:extLst>
                  <a:ext uri="{FF2B5EF4-FFF2-40B4-BE49-F238E27FC236}">
                    <a16:creationId xmlns:a16="http://schemas.microsoft.com/office/drawing/2014/main" id="{B13AB524-B792-3495-916F-B1BFA7E90D65}"/>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72" name="组合 871">
              <a:extLst>
                <a:ext uri="{FF2B5EF4-FFF2-40B4-BE49-F238E27FC236}">
                  <a16:creationId xmlns:a16="http://schemas.microsoft.com/office/drawing/2014/main" id="{2C76F5B8-BC95-D0EC-6B7D-A62A7CBA6291}"/>
                </a:ext>
              </a:extLst>
            </p:cNvPr>
            <p:cNvGrpSpPr/>
            <p:nvPr/>
          </p:nvGrpSpPr>
          <p:grpSpPr>
            <a:xfrm>
              <a:off x="3263396"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873" name="Freeform 428">
                <a:extLst>
                  <a:ext uri="{FF2B5EF4-FFF2-40B4-BE49-F238E27FC236}">
                    <a16:creationId xmlns:a16="http://schemas.microsoft.com/office/drawing/2014/main" id="{A1C9878E-48C4-3C85-0072-646FDAE31007}"/>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4" name="Freeform 429">
                <a:extLst>
                  <a:ext uri="{FF2B5EF4-FFF2-40B4-BE49-F238E27FC236}">
                    <a16:creationId xmlns:a16="http://schemas.microsoft.com/office/drawing/2014/main" id="{2C67D194-6B95-9D4B-44EE-157139C5F955}"/>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5" name="Freeform 430">
                <a:extLst>
                  <a:ext uri="{FF2B5EF4-FFF2-40B4-BE49-F238E27FC236}">
                    <a16:creationId xmlns:a16="http://schemas.microsoft.com/office/drawing/2014/main" id="{CF67991D-C830-2143-0E4D-0D54D6EB2A0F}"/>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431">
                <a:extLst>
                  <a:ext uri="{FF2B5EF4-FFF2-40B4-BE49-F238E27FC236}">
                    <a16:creationId xmlns:a16="http://schemas.microsoft.com/office/drawing/2014/main" id="{7B1A67E7-8EFE-28BF-9E3B-973721769B0C}"/>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432">
                <a:extLst>
                  <a:ext uri="{FF2B5EF4-FFF2-40B4-BE49-F238E27FC236}">
                    <a16:creationId xmlns:a16="http://schemas.microsoft.com/office/drawing/2014/main" id="{0FE29AC3-2401-1177-B068-1EE02DE9826F}"/>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Freeform 433">
                <a:extLst>
                  <a:ext uri="{FF2B5EF4-FFF2-40B4-BE49-F238E27FC236}">
                    <a16:creationId xmlns:a16="http://schemas.microsoft.com/office/drawing/2014/main" id="{5FDC6DE4-144C-FD3D-A247-7E39CD1B95DB}"/>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434">
                <a:extLst>
                  <a:ext uri="{FF2B5EF4-FFF2-40B4-BE49-F238E27FC236}">
                    <a16:creationId xmlns:a16="http://schemas.microsoft.com/office/drawing/2014/main" id="{8C327619-A261-CB84-5625-57E9A7BAC3BC}"/>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435">
                <a:extLst>
                  <a:ext uri="{FF2B5EF4-FFF2-40B4-BE49-F238E27FC236}">
                    <a16:creationId xmlns:a16="http://schemas.microsoft.com/office/drawing/2014/main" id="{286BA0AC-5FC2-B9C4-A58E-972515B4F4D3}"/>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436">
                <a:extLst>
                  <a:ext uri="{FF2B5EF4-FFF2-40B4-BE49-F238E27FC236}">
                    <a16:creationId xmlns:a16="http://schemas.microsoft.com/office/drawing/2014/main" id="{5FE1B5C2-45BF-4053-51B3-B05F67CC7568}"/>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2" name="Freeform 437">
                <a:extLst>
                  <a:ext uri="{FF2B5EF4-FFF2-40B4-BE49-F238E27FC236}">
                    <a16:creationId xmlns:a16="http://schemas.microsoft.com/office/drawing/2014/main" id="{39F2C610-19AA-8421-0D6D-A02B57DB1D47}"/>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438">
                <a:extLst>
                  <a:ext uri="{FF2B5EF4-FFF2-40B4-BE49-F238E27FC236}">
                    <a16:creationId xmlns:a16="http://schemas.microsoft.com/office/drawing/2014/main" id="{3E3E4C29-2699-964F-2A34-0B8D38D70886}"/>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Freeform 439">
                <a:extLst>
                  <a:ext uri="{FF2B5EF4-FFF2-40B4-BE49-F238E27FC236}">
                    <a16:creationId xmlns:a16="http://schemas.microsoft.com/office/drawing/2014/main" id="{E78BF4D4-78D4-97F7-EB1A-65196D919F38}"/>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440">
                <a:extLst>
                  <a:ext uri="{FF2B5EF4-FFF2-40B4-BE49-F238E27FC236}">
                    <a16:creationId xmlns:a16="http://schemas.microsoft.com/office/drawing/2014/main" id="{8D641272-7F1A-1A96-22BC-52F22C51F077}"/>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Freeform 441">
                <a:extLst>
                  <a:ext uri="{FF2B5EF4-FFF2-40B4-BE49-F238E27FC236}">
                    <a16:creationId xmlns:a16="http://schemas.microsoft.com/office/drawing/2014/main" id="{886D9A22-4322-8774-E88F-67A6D6136947}"/>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442">
                <a:extLst>
                  <a:ext uri="{FF2B5EF4-FFF2-40B4-BE49-F238E27FC236}">
                    <a16:creationId xmlns:a16="http://schemas.microsoft.com/office/drawing/2014/main" id="{F2A93EE7-A87A-90F8-3665-A7FFCA123F62}"/>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8" name="Freeform 443">
                <a:extLst>
                  <a:ext uri="{FF2B5EF4-FFF2-40B4-BE49-F238E27FC236}">
                    <a16:creationId xmlns:a16="http://schemas.microsoft.com/office/drawing/2014/main" id="{97826A53-B14F-9696-208E-6DAA3A141943}"/>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444">
                <a:extLst>
                  <a:ext uri="{FF2B5EF4-FFF2-40B4-BE49-F238E27FC236}">
                    <a16:creationId xmlns:a16="http://schemas.microsoft.com/office/drawing/2014/main" id="{1659E3B0-E54D-CD7D-D4ED-259522A1B760}"/>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445">
                <a:extLst>
                  <a:ext uri="{FF2B5EF4-FFF2-40B4-BE49-F238E27FC236}">
                    <a16:creationId xmlns:a16="http://schemas.microsoft.com/office/drawing/2014/main" id="{97569488-DC2F-09FE-BF52-B4AEEF79C6B5}"/>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1" name="Freeform 446">
                <a:extLst>
                  <a:ext uri="{FF2B5EF4-FFF2-40B4-BE49-F238E27FC236}">
                    <a16:creationId xmlns:a16="http://schemas.microsoft.com/office/drawing/2014/main" id="{1432F5DE-EA33-289D-1990-5662D862E078}"/>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Freeform 447">
                <a:extLst>
                  <a:ext uri="{FF2B5EF4-FFF2-40B4-BE49-F238E27FC236}">
                    <a16:creationId xmlns:a16="http://schemas.microsoft.com/office/drawing/2014/main" id="{3A29CB45-5E22-2B29-212F-BD11E839483E}"/>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448">
                <a:extLst>
                  <a:ext uri="{FF2B5EF4-FFF2-40B4-BE49-F238E27FC236}">
                    <a16:creationId xmlns:a16="http://schemas.microsoft.com/office/drawing/2014/main" id="{8575105B-B00F-8A2E-4029-0FE5708B671E}"/>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4" name="Freeform 449">
                <a:extLst>
                  <a:ext uri="{FF2B5EF4-FFF2-40B4-BE49-F238E27FC236}">
                    <a16:creationId xmlns:a16="http://schemas.microsoft.com/office/drawing/2014/main" id="{0AAB7020-0F5A-84DF-86BD-B6E5C79DCD9D}"/>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5" name="Freeform 450">
                <a:extLst>
                  <a:ext uri="{FF2B5EF4-FFF2-40B4-BE49-F238E27FC236}">
                    <a16:creationId xmlns:a16="http://schemas.microsoft.com/office/drawing/2014/main" id="{4DE0F692-353C-E5A9-D572-E3F477647C7C}"/>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6" name="Freeform 451">
                <a:extLst>
                  <a:ext uri="{FF2B5EF4-FFF2-40B4-BE49-F238E27FC236}">
                    <a16:creationId xmlns:a16="http://schemas.microsoft.com/office/drawing/2014/main" id="{5B8A936C-A334-C753-F0BB-37FD6B8EDE5C}"/>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7" name="Freeform 452">
                <a:extLst>
                  <a:ext uri="{FF2B5EF4-FFF2-40B4-BE49-F238E27FC236}">
                    <a16:creationId xmlns:a16="http://schemas.microsoft.com/office/drawing/2014/main" id="{22B23C16-1CCA-559C-FBC5-C30C6F77CC4E}"/>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8" name="Freeform 453">
                <a:extLst>
                  <a:ext uri="{FF2B5EF4-FFF2-40B4-BE49-F238E27FC236}">
                    <a16:creationId xmlns:a16="http://schemas.microsoft.com/office/drawing/2014/main" id="{61D91B2B-1016-ADCC-4E72-243A2607E961}"/>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 name="Freeform 454">
                <a:extLst>
                  <a:ext uri="{FF2B5EF4-FFF2-40B4-BE49-F238E27FC236}">
                    <a16:creationId xmlns:a16="http://schemas.microsoft.com/office/drawing/2014/main" id="{C6A96F35-8B7E-ADFC-B174-9E397196B2A6}"/>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0" name="Freeform 455">
                <a:extLst>
                  <a:ext uri="{FF2B5EF4-FFF2-40B4-BE49-F238E27FC236}">
                    <a16:creationId xmlns:a16="http://schemas.microsoft.com/office/drawing/2014/main" id="{EABDB479-BF65-BFC7-A26D-23BEA4CECA09}"/>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1" name="Freeform 456">
                <a:extLst>
                  <a:ext uri="{FF2B5EF4-FFF2-40B4-BE49-F238E27FC236}">
                    <a16:creationId xmlns:a16="http://schemas.microsoft.com/office/drawing/2014/main" id="{D66FFB02-0D0B-B967-4171-501A19632049}"/>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2" name="Freeform 457">
                <a:extLst>
                  <a:ext uri="{FF2B5EF4-FFF2-40B4-BE49-F238E27FC236}">
                    <a16:creationId xmlns:a16="http://schemas.microsoft.com/office/drawing/2014/main" id="{DE414064-7F91-45EE-4169-3B96C90E3371}"/>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3" name="Freeform 458">
                <a:extLst>
                  <a:ext uri="{FF2B5EF4-FFF2-40B4-BE49-F238E27FC236}">
                    <a16:creationId xmlns:a16="http://schemas.microsoft.com/office/drawing/2014/main" id="{84540FAB-D2E7-ADCA-6DD9-ABAE4623DA7E}"/>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4" name="Freeform 459">
                <a:extLst>
                  <a:ext uri="{FF2B5EF4-FFF2-40B4-BE49-F238E27FC236}">
                    <a16:creationId xmlns:a16="http://schemas.microsoft.com/office/drawing/2014/main" id="{1A74C8AD-DD9F-EDA6-BDA3-75436E6C2FCE}"/>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5" name="Freeform 460">
                <a:extLst>
                  <a:ext uri="{FF2B5EF4-FFF2-40B4-BE49-F238E27FC236}">
                    <a16:creationId xmlns:a16="http://schemas.microsoft.com/office/drawing/2014/main" id="{8208E396-9899-46A5-EC39-FBC0930F8438}"/>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6" name="Freeform 461">
                <a:extLst>
                  <a:ext uri="{FF2B5EF4-FFF2-40B4-BE49-F238E27FC236}">
                    <a16:creationId xmlns:a16="http://schemas.microsoft.com/office/drawing/2014/main" id="{9384F6AF-CE39-E9E1-D275-AD2696866E23}"/>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7" name="Freeform 462">
                <a:extLst>
                  <a:ext uri="{FF2B5EF4-FFF2-40B4-BE49-F238E27FC236}">
                    <a16:creationId xmlns:a16="http://schemas.microsoft.com/office/drawing/2014/main" id="{5876BD38-5F07-2580-3AEB-D45581BB270A}"/>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8" name="Freeform 463">
                <a:extLst>
                  <a:ext uri="{FF2B5EF4-FFF2-40B4-BE49-F238E27FC236}">
                    <a16:creationId xmlns:a16="http://schemas.microsoft.com/office/drawing/2014/main" id="{6C2822DD-67C6-EDD1-44F1-63E03C78853D}"/>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9" name="Freeform 464">
                <a:extLst>
                  <a:ext uri="{FF2B5EF4-FFF2-40B4-BE49-F238E27FC236}">
                    <a16:creationId xmlns:a16="http://schemas.microsoft.com/office/drawing/2014/main" id="{4EFEDEDD-BC00-29A5-E0F6-5E2086E0EF8D}"/>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0" name="Freeform 465">
                <a:extLst>
                  <a:ext uri="{FF2B5EF4-FFF2-40B4-BE49-F238E27FC236}">
                    <a16:creationId xmlns:a16="http://schemas.microsoft.com/office/drawing/2014/main" id="{4FC03A94-38B2-1E23-C5FA-68ACD7BD6690}"/>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1" name="Freeform 466">
                <a:extLst>
                  <a:ext uri="{FF2B5EF4-FFF2-40B4-BE49-F238E27FC236}">
                    <a16:creationId xmlns:a16="http://schemas.microsoft.com/office/drawing/2014/main" id="{CCF20465-7350-D8B9-6F5D-6BCB810D2DB5}"/>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2" name="Freeform 467">
                <a:extLst>
                  <a:ext uri="{FF2B5EF4-FFF2-40B4-BE49-F238E27FC236}">
                    <a16:creationId xmlns:a16="http://schemas.microsoft.com/office/drawing/2014/main" id="{A7CF2104-D06B-62B6-E68A-378462117411}"/>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3" name="Freeform 468">
                <a:extLst>
                  <a:ext uri="{FF2B5EF4-FFF2-40B4-BE49-F238E27FC236}">
                    <a16:creationId xmlns:a16="http://schemas.microsoft.com/office/drawing/2014/main" id="{B826BF91-E9AD-C3F8-5224-8FAB41684B9D}"/>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4" name="Freeform 469">
                <a:extLst>
                  <a:ext uri="{FF2B5EF4-FFF2-40B4-BE49-F238E27FC236}">
                    <a16:creationId xmlns:a16="http://schemas.microsoft.com/office/drawing/2014/main" id="{92C0AF08-3230-2865-2346-A1341B4DA87F}"/>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5" name="Freeform 470">
                <a:extLst>
                  <a:ext uri="{FF2B5EF4-FFF2-40B4-BE49-F238E27FC236}">
                    <a16:creationId xmlns:a16="http://schemas.microsoft.com/office/drawing/2014/main" id="{E18AA08A-9964-B1C1-906D-0A61B032C730}"/>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6" name="Freeform 471">
                <a:extLst>
                  <a:ext uri="{FF2B5EF4-FFF2-40B4-BE49-F238E27FC236}">
                    <a16:creationId xmlns:a16="http://schemas.microsoft.com/office/drawing/2014/main" id="{244AB783-581B-A678-B89B-A44D225CF53A}"/>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61" name="组合 960">
            <a:extLst>
              <a:ext uri="{FF2B5EF4-FFF2-40B4-BE49-F238E27FC236}">
                <a16:creationId xmlns:a16="http://schemas.microsoft.com/office/drawing/2014/main" id="{48E5D5E0-8D43-BA03-D6D0-5769BCB3BBA3}"/>
              </a:ext>
            </a:extLst>
          </p:cNvPr>
          <p:cNvGrpSpPr/>
          <p:nvPr/>
        </p:nvGrpSpPr>
        <p:grpSpPr>
          <a:xfrm>
            <a:off x="5545403" y="2329987"/>
            <a:ext cx="2434579" cy="489690"/>
            <a:chOff x="1211801" y="4481602"/>
            <a:chExt cx="2434579" cy="489690"/>
          </a:xfrm>
        </p:grpSpPr>
        <p:grpSp>
          <p:nvGrpSpPr>
            <p:cNvPr id="962" name="组合 961">
              <a:extLst>
                <a:ext uri="{FF2B5EF4-FFF2-40B4-BE49-F238E27FC236}">
                  <a16:creationId xmlns:a16="http://schemas.microsoft.com/office/drawing/2014/main" id="{1E279126-1B73-45FC-3248-181E5B739EE5}"/>
                </a:ext>
              </a:extLst>
            </p:cNvPr>
            <p:cNvGrpSpPr/>
            <p:nvPr/>
          </p:nvGrpSpPr>
          <p:grpSpPr>
            <a:xfrm flipH="1">
              <a:off x="1211801"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1008" name="Freeform 428">
                <a:extLst>
                  <a:ext uri="{FF2B5EF4-FFF2-40B4-BE49-F238E27FC236}">
                    <a16:creationId xmlns:a16="http://schemas.microsoft.com/office/drawing/2014/main" id="{618A9180-5545-2078-31D4-45710F669CC9}"/>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9" name="Freeform 429">
                <a:extLst>
                  <a:ext uri="{FF2B5EF4-FFF2-40B4-BE49-F238E27FC236}">
                    <a16:creationId xmlns:a16="http://schemas.microsoft.com/office/drawing/2014/main" id="{239FAE3A-A6C3-9D37-DE2A-0940BC3290E3}"/>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0" name="Freeform 430">
                <a:extLst>
                  <a:ext uri="{FF2B5EF4-FFF2-40B4-BE49-F238E27FC236}">
                    <a16:creationId xmlns:a16="http://schemas.microsoft.com/office/drawing/2014/main" id="{DD01EF8A-B3D4-FABA-3646-E2CA5192A2F4}"/>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1" name="Freeform 431">
                <a:extLst>
                  <a:ext uri="{FF2B5EF4-FFF2-40B4-BE49-F238E27FC236}">
                    <a16:creationId xmlns:a16="http://schemas.microsoft.com/office/drawing/2014/main" id="{2E71AD75-F859-A9B4-0812-13E821F720BC}"/>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2" name="Freeform 432">
                <a:extLst>
                  <a:ext uri="{FF2B5EF4-FFF2-40B4-BE49-F238E27FC236}">
                    <a16:creationId xmlns:a16="http://schemas.microsoft.com/office/drawing/2014/main" id="{123303F0-B4A3-4E2C-FEDD-7794C4FE9755}"/>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3" name="Freeform 433">
                <a:extLst>
                  <a:ext uri="{FF2B5EF4-FFF2-40B4-BE49-F238E27FC236}">
                    <a16:creationId xmlns:a16="http://schemas.microsoft.com/office/drawing/2014/main" id="{08C5B441-0614-B6FC-5B27-9F6C27BA7483}"/>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4" name="Freeform 434">
                <a:extLst>
                  <a:ext uri="{FF2B5EF4-FFF2-40B4-BE49-F238E27FC236}">
                    <a16:creationId xmlns:a16="http://schemas.microsoft.com/office/drawing/2014/main" id="{7BBA7C16-17BA-6757-38B4-49FB7EA65672}"/>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5" name="Freeform 435">
                <a:extLst>
                  <a:ext uri="{FF2B5EF4-FFF2-40B4-BE49-F238E27FC236}">
                    <a16:creationId xmlns:a16="http://schemas.microsoft.com/office/drawing/2014/main" id="{F99C7D17-E32D-2BA3-7B55-F948EC91EE14}"/>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6" name="Freeform 436">
                <a:extLst>
                  <a:ext uri="{FF2B5EF4-FFF2-40B4-BE49-F238E27FC236}">
                    <a16:creationId xmlns:a16="http://schemas.microsoft.com/office/drawing/2014/main" id="{6C59C396-6D11-80F2-0AE7-004056BA6D2C}"/>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7" name="Freeform 437">
                <a:extLst>
                  <a:ext uri="{FF2B5EF4-FFF2-40B4-BE49-F238E27FC236}">
                    <a16:creationId xmlns:a16="http://schemas.microsoft.com/office/drawing/2014/main" id="{73F9FF15-EE49-808F-68DC-52685BB746C9}"/>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8" name="Freeform 438">
                <a:extLst>
                  <a:ext uri="{FF2B5EF4-FFF2-40B4-BE49-F238E27FC236}">
                    <a16:creationId xmlns:a16="http://schemas.microsoft.com/office/drawing/2014/main" id="{573E3DA0-1A6D-7733-B4F6-EA6AD980BD72}"/>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9" name="Freeform 439">
                <a:extLst>
                  <a:ext uri="{FF2B5EF4-FFF2-40B4-BE49-F238E27FC236}">
                    <a16:creationId xmlns:a16="http://schemas.microsoft.com/office/drawing/2014/main" id="{A9301D28-0397-9E29-4080-5394DBA06FDE}"/>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0" name="Freeform 440">
                <a:extLst>
                  <a:ext uri="{FF2B5EF4-FFF2-40B4-BE49-F238E27FC236}">
                    <a16:creationId xmlns:a16="http://schemas.microsoft.com/office/drawing/2014/main" id="{B3908A70-8C86-4B16-6745-AA184A4254FF}"/>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1" name="Freeform 441">
                <a:extLst>
                  <a:ext uri="{FF2B5EF4-FFF2-40B4-BE49-F238E27FC236}">
                    <a16:creationId xmlns:a16="http://schemas.microsoft.com/office/drawing/2014/main" id="{48767DA4-3F30-BA3E-A4E0-D20EF5DB83F2}"/>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2" name="Freeform 442">
                <a:extLst>
                  <a:ext uri="{FF2B5EF4-FFF2-40B4-BE49-F238E27FC236}">
                    <a16:creationId xmlns:a16="http://schemas.microsoft.com/office/drawing/2014/main" id="{4D5054A2-18B0-2B18-D378-6BCD6CF315C9}"/>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3" name="Freeform 443">
                <a:extLst>
                  <a:ext uri="{FF2B5EF4-FFF2-40B4-BE49-F238E27FC236}">
                    <a16:creationId xmlns:a16="http://schemas.microsoft.com/office/drawing/2014/main" id="{34818652-AA9B-55D6-A2F2-02FE2EC14A23}"/>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444">
                <a:extLst>
                  <a:ext uri="{FF2B5EF4-FFF2-40B4-BE49-F238E27FC236}">
                    <a16:creationId xmlns:a16="http://schemas.microsoft.com/office/drawing/2014/main" id="{272C774A-9FC8-FA60-810A-ECC334557E14}"/>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Freeform 445">
                <a:extLst>
                  <a:ext uri="{FF2B5EF4-FFF2-40B4-BE49-F238E27FC236}">
                    <a16:creationId xmlns:a16="http://schemas.microsoft.com/office/drawing/2014/main" id="{607ED232-6890-5A82-6DAE-20AEA33B29C0}"/>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6" name="Freeform 446">
                <a:extLst>
                  <a:ext uri="{FF2B5EF4-FFF2-40B4-BE49-F238E27FC236}">
                    <a16:creationId xmlns:a16="http://schemas.microsoft.com/office/drawing/2014/main" id="{6D70014C-D33C-2BA3-015A-95A398329B07}"/>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447">
                <a:extLst>
                  <a:ext uri="{FF2B5EF4-FFF2-40B4-BE49-F238E27FC236}">
                    <a16:creationId xmlns:a16="http://schemas.microsoft.com/office/drawing/2014/main" id="{1F638298-B5E0-DACC-2B16-E01EC28D8BFB}"/>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448">
                <a:extLst>
                  <a:ext uri="{FF2B5EF4-FFF2-40B4-BE49-F238E27FC236}">
                    <a16:creationId xmlns:a16="http://schemas.microsoft.com/office/drawing/2014/main" id="{AE7F4265-BE38-08AF-EAEC-0B1E3D60812C}"/>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449">
                <a:extLst>
                  <a:ext uri="{FF2B5EF4-FFF2-40B4-BE49-F238E27FC236}">
                    <a16:creationId xmlns:a16="http://schemas.microsoft.com/office/drawing/2014/main" id="{7B2891B1-466C-45C8-C3F1-1FC9BF950B6B}"/>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450">
                <a:extLst>
                  <a:ext uri="{FF2B5EF4-FFF2-40B4-BE49-F238E27FC236}">
                    <a16:creationId xmlns:a16="http://schemas.microsoft.com/office/drawing/2014/main" id="{4651F89C-7813-C5B1-123D-243F5CAF2DC9}"/>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451">
                <a:extLst>
                  <a:ext uri="{FF2B5EF4-FFF2-40B4-BE49-F238E27FC236}">
                    <a16:creationId xmlns:a16="http://schemas.microsoft.com/office/drawing/2014/main" id="{FF5048AD-EB9C-4A8B-0F90-EAE857CD6948}"/>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452">
                <a:extLst>
                  <a:ext uri="{FF2B5EF4-FFF2-40B4-BE49-F238E27FC236}">
                    <a16:creationId xmlns:a16="http://schemas.microsoft.com/office/drawing/2014/main" id="{3E91B03B-F7EB-72BA-8392-70190883ECF5}"/>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453">
                <a:extLst>
                  <a:ext uri="{FF2B5EF4-FFF2-40B4-BE49-F238E27FC236}">
                    <a16:creationId xmlns:a16="http://schemas.microsoft.com/office/drawing/2014/main" id="{A4CBF2F2-8B53-944C-A178-4BEA8962C5DE}"/>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454">
                <a:extLst>
                  <a:ext uri="{FF2B5EF4-FFF2-40B4-BE49-F238E27FC236}">
                    <a16:creationId xmlns:a16="http://schemas.microsoft.com/office/drawing/2014/main" id="{341731F3-E0E3-74E2-2F25-5AE01ABA69F0}"/>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455">
                <a:extLst>
                  <a:ext uri="{FF2B5EF4-FFF2-40B4-BE49-F238E27FC236}">
                    <a16:creationId xmlns:a16="http://schemas.microsoft.com/office/drawing/2014/main" id="{8F0B3C69-DB5F-0D66-3FBE-3C9974ADDA30}"/>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456">
                <a:extLst>
                  <a:ext uri="{FF2B5EF4-FFF2-40B4-BE49-F238E27FC236}">
                    <a16:creationId xmlns:a16="http://schemas.microsoft.com/office/drawing/2014/main" id="{C4AE34FF-9B8A-F27A-26BC-44D421481BB2}"/>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457">
                <a:extLst>
                  <a:ext uri="{FF2B5EF4-FFF2-40B4-BE49-F238E27FC236}">
                    <a16:creationId xmlns:a16="http://schemas.microsoft.com/office/drawing/2014/main" id="{A158030D-A215-08E0-8B48-BF0A2411D6AD}"/>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458">
                <a:extLst>
                  <a:ext uri="{FF2B5EF4-FFF2-40B4-BE49-F238E27FC236}">
                    <a16:creationId xmlns:a16="http://schemas.microsoft.com/office/drawing/2014/main" id="{EFD3FB80-EFD6-4D65-730E-81399A3AA54E}"/>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Freeform 459">
                <a:extLst>
                  <a:ext uri="{FF2B5EF4-FFF2-40B4-BE49-F238E27FC236}">
                    <a16:creationId xmlns:a16="http://schemas.microsoft.com/office/drawing/2014/main" id="{4C2CF028-C4B3-571C-D5D0-5F66BEAFD373}"/>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0" name="Freeform 460">
                <a:extLst>
                  <a:ext uri="{FF2B5EF4-FFF2-40B4-BE49-F238E27FC236}">
                    <a16:creationId xmlns:a16="http://schemas.microsoft.com/office/drawing/2014/main" id="{98302142-161F-6C09-15A4-39AE871479DF}"/>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1" name="Freeform 461">
                <a:extLst>
                  <a:ext uri="{FF2B5EF4-FFF2-40B4-BE49-F238E27FC236}">
                    <a16:creationId xmlns:a16="http://schemas.microsoft.com/office/drawing/2014/main" id="{FA21B23B-5BD0-0179-A7A3-7B5D772C6D6B}"/>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2" name="Freeform 462">
                <a:extLst>
                  <a:ext uri="{FF2B5EF4-FFF2-40B4-BE49-F238E27FC236}">
                    <a16:creationId xmlns:a16="http://schemas.microsoft.com/office/drawing/2014/main" id="{EFC4F8C8-7C58-F21A-C062-723BC3AEA275}"/>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3" name="Freeform 463">
                <a:extLst>
                  <a:ext uri="{FF2B5EF4-FFF2-40B4-BE49-F238E27FC236}">
                    <a16:creationId xmlns:a16="http://schemas.microsoft.com/office/drawing/2014/main" id="{2BE14BE7-C919-0F98-BCD6-05C0021A1222}"/>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464">
                <a:extLst>
                  <a:ext uri="{FF2B5EF4-FFF2-40B4-BE49-F238E27FC236}">
                    <a16:creationId xmlns:a16="http://schemas.microsoft.com/office/drawing/2014/main" id="{450EEDEC-448B-4098-92B7-1023B5EC5359}"/>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465">
                <a:extLst>
                  <a:ext uri="{FF2B5EF4-FFF2-40B4-BE49-F238E27FC236}">
                    <a16:creationId xmlns:a16="http://schemas.microsoft.com/office/drawing/2014/main" id="{2115AC2B-1E85-879D-EF3D-226F6356122C}"/>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6" name="Freeform 466">
                <a:extLst>
                  <a:ext uri="{FF2B5EF4-FFF2-40B4-BE49-F238E27FC236}">
                    <a16:creationId xmlns:a16="http://schemas.microsoft.com/office/drawing/2014/main" id="{6A97CBE9-F409-4BC1-40E9-BAD27FAD9F85}"/>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7" name="Freeform 467">
                <a:extLst>
                  <a:ext uri="{FF2B5EF4-FFF2-40B4-BE49-F238E27FC236}">
                    <a16:creationId xmlns:a16="http://schemas.microsoft.com/office/drawing/2014/main" id="{9EA3C1FB-2B09-3544-0DFC-E409C7A1DFA7}"/>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8" name="Freeform 468">
                <a:extLst>
                  <a:ext uri="{FF2B5EF4-FFF2-40B4-BE49-F238E27FC236}">
                    <a16:creationId xmlns:a16="http://schemas.microsoft.com/office/drawing/2014/main" id="{5EE2EAEA-E6FA-FB48-3F7B-CEE50F5619EF}"/>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9" name="Freeform 469">
                <a:extLst>
                  <a:ext uri="{FF2B5EF4-FFF2-40B4-BE49-F238E27FC236}">
                    <a16:creationId xmlns:a16="http://schemas.microsoft.com/office/drawing/2014/main" id="{44779036-0D77-C12B-CA02-11A9FDF547D7}"/>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Freeform 470">
                <a:extLst>
                  <a:ext uri="{FF2B5EF4-FFF2-40B4-BE49-F238E27FC236}">
                    <a16:creationId xmlns:a16="http://schemas.microsoft.com/office/drawing/2014/main" id="{AB2EC97B-6E54-E329-DDAB-FD4B7D1F688A}"/>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1" name="Freeform 471">
                <a:extLst>
                  <a:ext uri="{FF2B5EF4-FFF2-40B4-BE49-F238E27FC236}">
                    <a16:creationId xmlns:a16="http://schemas.microsoft.com/office/drawing/2014/main" id="{C111F9C7-4F5F-3104-D34B-71EF43145B95}"/>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63" name="组合 962">
              <a:extLst>
                <a:ext uri="{FF2B5EF4-FFF2-40B4-BE49-F238E27FC236}">
                  <a16:creationId xmlns:a16="http://schemas.microsoft.com/office/drawing/2014/main" id="{852BC230-561A-301F-0B29-E77A18753FE3}"/>
                </a:ext>
              </a:extLst>
            </p:cNvPr>
            <p:cNvGrpSpPr/>
            <p:nvPr/>
          </p:nvGrpSpPr>
          <p:grpSpPr>
            <a:xfrm>
              <a:off x="3263396"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964" name="Freeform 428">
                <a:extLst>
                  <a:ext uri="{FF2B5EF4-FFF2-40B4-BE49-F238E27FC236}">
                    <a16:creationId xmlns:a16="http://schemas.microsoft.com/office/drawing/2014/main" id="{6B7C16EC-CF2E-2A04-7A42-90690394C723}"/>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5" name="Freeform 429">
                <a:extLst>
                  <a:ext uri="{FF2B5EF4-FFF2-40B4-BE49-F238E27FC236}">
                    <a16:creationId xmlns:a16="http://schemas.microsoft.com/office/drawing/2014/main" id="{B85FE7A2-A145-BB2B-0E24-CF5E0116197D}"/>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6" name="Freeform 430">
                <a:extLst>
                  <a:ext uri="{FF2B5EF4-FFF2-40B4-BE49-F238E27FC236}">
                    <a16:creationId xmlns:a16="http://schemas.microsoft.com/office/drawing/2014/main" id="{C8110A61-6374-C932-7601-DC1086A8C77A}"/>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7" name="Freeform 431">
                <a:extLst>
                  <a:ext uri="{FF2B5EF4-FFF2-40B4-BE49-F238E27FC236}">
                    <a16:creationId xmlns:a16="http://schemas.microsoft.com/office/drawing/2014/main" id="{19E162F6-374E-FC65-01E1-8278E47FC391}"/>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8" name="Freeform 432">
                <a:extLst>
                  <a:ext uri="{FF2B5EF4-FFF2-40B4-BE49-F238E27FC236}">
                    <a16:creationId xmlns:a16="http://schemas.microsoft.com/office/drawing/2014/main" id="{C4132A92-EA2B-90A8-0B34-C882A7B5604B}"/>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9" name="Freeform 433">
                <a:extLst>
                  <a:ext uri="{FF2B5EF4-FFF2-40B4-BE49-F238E27FC236}">
                    <a16:creationId xmlns:a16="http://schemas.microsoft.com/office/drawing/2014/main" id="{A5F76C4C-3353-BB5D-8562-BBEEF7F290BA}"/>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0" name="Freeform 434">
                <a:extLst>
                  <a:ext uri="{FF2B5EF4-FFF2-40B4-BE49-F238E27FC236}">
                    <a16:creationId xmlns:a16="http://schemas.microsoft.com/office/drawing/2014/main" id="{68625E96-09B8-B98B-89EB-C223F3E0A07C}"/>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1" name="Freeform 435">
                <a:extLst>
                  <a:ext uri="{FF2B5EF4-FFF2-40B4-BE49-F238E27FC236}">
                    <a16:creationId xmlns:a16="http://schemas.microsoft.com/office/drawing/2014/main" id="{A9AD4E09-F7F1-40E4-F0F1-D85E8F367042}"/>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2" name="Freeform 436">
                <a:extLst>
                  <a:ext uri="{FF2B5EF4-FFF2-40B4-BE49-F238E27FC236}">
                    <a16:creationId xmlns:a16="http://schemas.microsoft.com/office/drawing/2014/main" id="{9AFF790C-CA92-971D-255C-7F8D081D3877}"/>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3" name="Freeform 437">
                <a:extLst>
                  <a:ext uri="{FF2B5EF4-FFF2-40B4-BE49-F238E27FC236}">
                    <a16:creationId xmlns:a16="http://schemas.microsoft.com/office/drawing/2014/main" id="{675916C6-2FDA-8243-21CB-1BC74E6DF5A5}"/>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4" name="Freeform 438">
                <a:extLst>
                  <a:ext uri="{FF2B5EF4-FFF2-40B4-BE49-F238E27FC236}">
                    <a16:creationId xmlns:a16="http://schemas.microsoft.com/office/drawing/2014/main" id="{7A485217-F3BD-E489-94C1-24AB37234E73}"/>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5" name="Freeform 439">
                <a:extLst>
                  <a:ext uri="{FF2B5EF4-FFF2-40B4-BE49-F238E27FC236}">
                    <a16:creationId xmlns:a16="http://schemas.microsoft.com/office/drawing/2014/main" id="{24411425-76E1-8E8A-2EB5-95E20C7993E1}"/>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6" name="Freeform 440">
                <a:extLst>
                  <a:ext uri="{FF2B5EF4-FFF2-40B4-BE49-F238E27FC236}">
                    <a16:creationId xmlns:a16="http://schemas.microsoft.com/office/drawing/2014/main" id="{D14B3B9D-1F93-C6DE-EBDE-E2BA83D3D235}"/>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7" name="Freeform 441">
                <a:extLst>
                  <a:ext uri="{FF2B5EF4-FFF2-40B4-BE49-F238E27FC236}">
                    <a16:creationId xmlns:a16="http://schemas.microsoft.com/office/drawing/2014/main" id="{316F97E1-36B4-E74D-A2DA-FF53B46B3D94}"/>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8" name="Freeform 442">
                <a:extLst>
                  <a:ext uri="{FF2B5EF4-FFF2-40B4-BE49-F238E27FC236}">
                    <a16:creationId xmlns:a16="http://schemas.microsoft.com/office/drawing/2014/main" id="{465E0A1E-8464-D0A6-EF50-87E4DC1370AD}"/>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 name="Freeform 443">
                <a:extLst>
                  <a:ext uri="{FF2B5EF4-FFF2-40B4-BE49-F238E27FC236}">
                    <a16:creationId xmlns:a16="http://schemas.microsoft.com/office/drawing/2014/main" id="{557644FE-C271-58AE-6EDA-5E4E673D1772}"/>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 name="Freeform 444">
                <a:extLst>
                  <a:ext uri="{FF2B5EF4-FFF2-40B4-BE49-F238E27FC236}">
                    <a16:creationId xmlns:a16="http://schemas.microsoft.com/office/drawing/2014/main" id="{6BD10E01-894A-1EA7-2EE1-068A24E57217}"/>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1" name="Freeform 445">
                <a:extLst>
                  <a:ext uri="{FF2B5EF4-FFF2-40B4-BE49-F238E27FC236}">
                    <a16:creationId xmlns:a16="http://schemas.microsoft.com/office/drawing/2014/main" id="{D597A8E5-FA74-4837-B1F5-811C44AAE3C8}"/>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2" name="Freeform 446">
                <a:extLst>
                  <a:ext uri="{FF2B5EF4-FFF2-40B4-BE49-F238E27FC236}">
                    <a16:creationId xmlns:a16="http://schemas.microsoft.com/office/drawing/2014/main" id="{200A2CC9-551C-FFC9-5074-FD41B1C54B25}"/>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3" name="Freeform 447">
                <a:extLst>
                  <a:ext uri="{FF2B5EF4-FFF2-40B4-BE49-F238E27FC236}">
                    <a16:creationId xmlns:a16="http://schemas.microsoft.com/office/drawing/2014/main" id="{F23E387E-8552-3D29-D65B-AE225C7832A6}"/>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4" name="Freeform 448">
                <a:extLst>
                  <a:ext uri="{FF2B5EF4-FFF2-40B4-BE49-F238E27FC236}">
                    <a16:creationId xmlns:a16="http://schemas.microsoft.com/office/drawing/2014/main" id="{7E770136-4FC8-F736-04F3-B11DF74DFAA4}"/>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5" name="Freeform 449">
                <a:extLst>
                  <a:ext uri="{FF2B5EF4-FFF2-40B4-BE49-F238E27FC236}">
                    <a16:creationId xmlns:a16="http://schemas.microsoft.com/office/drawing/2014/main" id="{658E1599-75E6-FE7E-6DEF-FCFB5384A4FC}"/>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6" name="Freeform 450">
                <a:extLst>
                  <a:ext uri="{FF2B5EF4-FFF2-40B4-BE49-F238E27FC236}">
                    <a16:creationId xmlns:a16="http://schemas.microsoft.com/office/drawing/2014/main" id="{4603607C-0327-5E4D-280B-B5317C644304}"/>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7" name="Freeform 451">
                <a:extLst>
                  <a:ext uri="{FF2B5EF4-FFF2-40B4-BE49-F238E27FC236}">
                    <a16:creationId xmlns:a16="http://schemas.microsoft.com/office/drawing/2014/main" id="{F282346F-5DB5-86CD-EF19-F280C3FC714D}"/>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8" name="Freeform 452">
                <a:extLst>
                  <a:ext uri="{FF2B5EF4-FFF2-40B4-BE49-F238E27FC236}">
                    <a16:creationId xmlns:a16="http://schemas.microsoft.com/office/drawing/2014/main" id="{7DF23FFA-69A2-E4F9-1B12-9144F73048EC}"/>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9" name="Freeform 453">
                <a:extLst>
                  <a:ext uri="{FF2B5EF4-FFF2-40B4-BE49-F238E27FC236}">
                    <a16:creationId xmlns:a16="http://schemas.microsoft.com/office/drawing/2014/main" id="{91CA6C09-6485-C1CB-A9FD-A9C5F34BCC9C}"/>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0" name="Freeform 454">
                <a:extLst>
                  <a:ext uri="{FF2B5EF4-FFF2-40B4-BE49-F238E27FC236}">
                    <a16:creationId xmlns:a16="http://schemas.microsoft.com/office/drawing/2014/main" id="{ABAD25A2-DEB4-D9F9-A7AC-A98B62975825}"/>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1" name="Freeform 455">
                <a:extLst>
                  <a:ext uri="{FF2B5EF4-FFF2-40B4-BE49-F238E27FC236}">
                    <a16:creationId xmlns:a16="http://schemas.microsoft.com/office/drawing/2014/main" id="{155A74EA-AAFB-D80F-1929-80D9A3031387}"/>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2" name="Freeform 456">
                <a:extLst>
                  <a:ext uri="{FF2B5EF4-FFF2-40B4-BE49-F238E27FC236}">
                    <a16:creationId xmlns:a16="http://schemas.microsoft.com/office/drawing/2014/main" id="{B2724E5D-6CF4-8BDE-9ADB-C8469A68400D}"/>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3" name="Freeform 457">
                <a:extLst>
                  <a:ext uri="{FF2B5EF4-FFF2-40B4-BE49-F238E27FC236}">
                    <a16:creationId xmlns:a16="http://schemas.microsoft.com/office/drawing/2014/main" id="{5AA30700-E8CB-FBF8-2C14-720D9DC90E74}"/>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4" name="Freeform 458">
                <a:extLst>
                  <a:ext uri="{FF2B5EF4-FFF2-40B4-BE49-F238E27FC236}">
                    <a16:creationId xmlns:a16="http://schemas.microsoft.com/office/drawing/2014/main" id="{4FAFA9DA-3E77-03C9-D793-A7F0D88C92A3}"/>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5" name="Freeform 459">
                <a:extLst>
                  <a:ext uri="{FF2B5EF4-FFF2-40B4-BE49-F238E27FC236}">
                    <a16:creationId xmlns:a16="http://schemas.microsoft.com/office/drawing/2014/main" id="{1251F2B9-F7FB-2E3C-E241-7DA3EB9FE7D4}"/>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6" name="Freeform 460">
                <a:extLst>
                  <a:ext uri="{FF2B5EF4-FFF2-40B4-BE49-F238E27FC236}">
                    <a16:creationId xmlns:a16="http://schemas.microsoft.com/office/drawing/2014/main" id="{DCC1F051-73B9-08DF-D5A4-CB47D49F95D0}"/>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7" name="Freeform 461">
                <a:extLst>
                  <a:ext uri="{FF2B5EF4-FFF2-40B4-BE49-F238E27FC236}">
                    <a16:creationId xmlns:a16="http://schemas.microsoft.com/office/drawing/2014/main" id="{181FC803-FD0A-6D69-A95E-1FC690ABD456}"/>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8" name="Freeform 462">
                <a:extLst>
                  <a:ext uri="{FF2B5EF4-FFF2-40B4-BE49-F238E27FC236}">
                    <a16:creationId xmlns:a16="http://schemas.microsoft.com/office/drawing/2014/main" id="{85F4C459-554E-D162-4882-DC96515D062F}"/>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9" name="Freeform 463">
                <a:extLst>
                  <a:ext uri="{FF2B5EF4-FFF2-40B4-BE49-F238E27FC236}">
                    <a16:creationId xmlns:a16="http://schemas.microsoft.com/office/drawing/2014/main" id="{5798060C-A9FD-F939-8A86-6EEEA6CA935E}"/>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0" name="Freeform 464">
                <a:extLst>
                  <a:ext uri="{FF2B5EF4-FFF2-40B4-BE49-F238E27FC236}">
                    <a16:creationId xmlns:a16="http://schemas.microsoft.com/office/drawing/2014/main" id="{600A1426-EF33-5A6A-C993-BC27926EBE70}"/>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1" name="Freeform 465">
                <a:extLst>
                  <a:ext uri="{FF2B5EF4-FFF2-40B4-BE49-F238E27FC236}">
                    <a16:creationId xmlns:a16="http://schemas.microsoft.com/office/drawing/2014/main" id="{0D00CD0D-C1B5-AEC9-816E-CB55D577E356}"/>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2" name="Freeform 466">
                <a:extLst>
                  <a:ext uri="{FF2B5EF4-FFF2-40B4-BE49-F238E27FC236}">
                    <a16:creationId xmlns:a16="http://schemas.microsoft.com/office/drawing/2014/main" id="{450FE6F1-754D-F79A-B83E-6ECF67DE1CD0}"/>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3" name="Freeform 467">
                <a:extLst>
                  <a:ext uri="{FF2B5EF4-FFF2-40B4-BE49-F238E27FC236}">
                    <a16:creationId xmlns:a16="http://schemas.microsoft.com/office/drawing/2014/main" id="{3F712BA2-9AA4-AF20-3836-D008C8DA5B30}"/>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4" name="Freeform 468">
                <a:extLst>
                  <a:ext uri="{FF2B5EF4-FFF2-40B4-BE49-F238E27FC236}">
                    <a16:creationId xmlns:a16="http://schemas.microsoft.com/office/drawing/2014/main" id="{7516A603-0349-54F0-8236-5525D4EE3301}"/>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5" name="Freeform 469">
                <a:extLst>
                  <a:ext uri="{FF2B5EF4-FFF2-40B4-BE49-F238E27FC236}">
                    <a16:creationId xmlns:a16="http://schemas.microsoft.com/office/drawing/2014/main" id="{9269A716-7A79-2978-EFA5-FDF863023572}"/>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6" name="Freeform 470">
                <a:extLst>
                  <a:ext uri="{FF2B5EF4-FFF2-40B4-BE49-F238E27FC236}">
                    <a16:creationId xmlns:a16="http://schemas.microsoft.com/office/drawing/2014/main" id="{B68FEB45-AD9B-BC2F-487A-21D38BFB437E}"/>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7" name="Freeform 471">
                <a:extLst>
                  <a:ext uri="{FF2B5EF4-FFF2-40B4-BE49-F238E27FC236}">
                    <a16:creationId xmlns:a16="http://schemas.microsoft.com/office/drawing/2014/main" id="{5B5C5EC7-91FB-5441-B232-D80FCD7011B3}"/>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52" name="组合 1051">
            <a:extLst>
              <a:ext uri="{FF2B5EF4-FFF2-40B4-BE49-F238E27FC236}">
                <a16:creationId xmlns:a16="http://schemas.microsoft.com/office/drawing/2014/main" id="{590D239F-DB51-67C9-464C-67577FE76C00}"/>
              </a:ext>
            </a:extLst>
          </p:cNvPr>
          <p:cNvGrpSpPr/>
          <p:nvPr/>
        </p:nvGrpSpPr>
        <p:grpSpPr>
          <a:xfrm>
            <a:off x="5545403" y="1332577"/>
            <a:ext cx="2434579" cy="489690"/>
            <a:chOff x="1211801" y="4481602"/>
            <a:chExt cx="2434579" cy="489690"/>
          </a:xfrm>
        </p:grpSpPr>
        <p:grpSp>
          <p:nvGrpSpPr>
            <p:cNvPr id="1053" name="组合 1052">
              <a:extLst>
                <a:ext uri="{FF2B5EF4-FFF2-40B4-BE49-F238E27FC236}">
                  <a16:creationId xmlns:a16="http://schemas.microsoft.com/office/drawing/2014/main" id="{FCCB903A-C8E4-B50E-2A63-1447975C5B52}"/>
                </a:ext>
              </a:extLst>
            </p:cNvPr>
            <p:cNvGrpSpPr/>
            <p:nvPr/>
          </p:nvGrpSpPr>
          <p:grpSpPr>
            <a:xfrm flipH="1">
              <a:off x="1211801"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1099" name="Freeform 428">
                <a:extLst>
                  <a:ext uri="{FF2B5EF4-FFF2-40B4-BE49-F238E27FC236}">
                    <a16:creationId xmlns:a16="http://schemas.microsoft.com/office/drawing/2014/main" id="{8AE9BE17-21A8-E2E2-85EA-51B4F2EEDEAE}"/>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0" name="Freeform 429">
                <a:extLst>
                  <a:ext uri="{FF2B5EF4-FFF2-40B4-BE49-F238E27FC236}">
                    <a16:creationId xmlns:a16="http://schemas.microsoft.com/office/drawing/2014/main" id="{B40AF63E-ED9F-ED8D-1B22-76740FCBB791}"/>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1" name="Freeform 430">
                <a:extLst>
                  <a:ext uri="{FF2B5EF4-FFF2-40B4-BE49-F238E27FC236}">
                    <a16:creationId xmlns:a16="http://schemas.microsoft.com/office/drawing/2014/main" id="{EA46CD5C-EFDA-597D-749C-818CDE4DD29D}"/>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2" name="Freeform 431">
                <a:extLst>
                  <a:ext uri="{FF2B5EF4-FFF2-40B4-BE49-F238E27FC236}">
                    <a16:creationId xmlns:a16="http://schemas.microsoft.com/office/drawing/2014/main" id="{9B7FB941-82EC-B658-9DB7-BA0B8780A78E}"/>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3" name="Freeform 432">
                <a:extLst>
                  <a:ext uri="{FF2B5EF4-FFF2-40B4-BE49-F238E27FC236}">
                    <a16:creationId xmlns:a16="http://schemas.microsoft.com/office/drawing/2014/main" id="{C92610CA-DAA3-D03D-44D2-493FCFD7966B}"/>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4" name="Freeform 433">
                <a:extLst>
                  <a:ext uri="{FF2B5EF4-FFF2-40B4-BE49-F238E27FC236}">
                    <a16:creationId xmlns:a16="http://schemas.microsoft.com/office/drawing/2014/main" id="{6560CD69-989D-67A4-AF1D-C52BEA02FEA3}"/>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5" name="Freeform 434">
                <a:extLst>
                  <a:ext uri="{FF2B5EF4-FFF2-40B4-BE49-F238E27FC236}">
                    <a16:creationId xmlns:a16="http://schemas.microsoft.com/office/drawing/2014/main" id="{A3105C66-4449-A671-86FB-9345AA340909}"/>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6" name="Freeform 435">
                <a:extLst>
                  <a:ext uri="{FF2B5EF4-FFF2-40B4-BE49-F238E27FC236}">
                    <a16:creationId xmlns:a16="http://schemas.microsoft.com/office/drawing/2014/main" id="{365F8DCC-FBA1-81D0-97FE-85442F9F1E43}"/>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7" name="Freeform 436">
                <a:extLst>
                  <a:ext uri="{FF2B5EF4-FFF2-40B4-BE49-F238E27FC236}">
                    <a16:creationId xmlns:a16="http://schemas.microsoft.com/office/drawing/2014/main" id="{6EED6FED-D615-B029-79DD-50DFEEFE1C1B}"/>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8" name="Freeform 437">
                <a:extLst>
                  <a:ext uri="{FF2B5EF4-FFF2-40B4-BE49-F238E27FC236}">
                    <a16:creationId xmlns:a16="http://schemas.microsoft.com/office/drawing/2014/main" id="{69F5B52A-E833-CCD2-F2CB-0F3216FC1DCE}"/>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9" name="Freeform 438">
                <a:extLst>
                  <a:ext uri="{FF2B5EF4-FFF2-40B4-BE49-F238E27FC236}">
                    <a16:creationId xmlns:a16="http://schemas.microsoft.com/office/drawing/2014/main" id="{F4C90AB9-B902-C721-CC41-B270E5F0E006}"/>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0" name="Freeform 439">
                <a:extLst>
                  <a:ext uri="{FF2B5EF4-FFF2-40B4-BE49-F238E27FC236}">
                    <a16:creationId xmlns:a16="http://schemas.microsoft.com/office/drawing/2014/main" id="{4CA11F82-DA30-9D82-94F2-F63C1FE34341}"/>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1" name="Freeform 440">
                <a:extLst>
                  <a:ext uri="{FF2B5EF4-FFF2-40B4-BE49-F238E27FC236}">
                    <a16:creationId xmlns:a16="http://schemas.microsoft.com/office/drawing/2014/main" id="{BC793595-2B85-D096-3A05-F5369711F26F}"/>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2" name="Freeform 441">
                <a:extLst>
                  <a:ext uri="{FF2B5EF4-FFF2-40B4-BE49-F238E27FC236}">
                    <a16:creationId xmlns:a16="http://schemas.microsoft.com/office/drawing/2014/main" id="{EBA3ED39-97A8-E772-9D1F-8E32959C1CA5}"/>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3" name="Freeform 442">
                <a:extLst>
                  <a:ext uri="{FF2B5EF4-FFF2-40B4-BE49-F238E27FC236}">
                    <a16:creationId xmlns:a16="http://schemas.microsoft.com/office/drawing/2014/main" id="{CE844641-2B47-AEE8-35AD-23120BF41BC9}"/>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4" name="Freeform 443">
                <a:extLst>
                  <a:ext uri="{FF2B5EF4-FFF2-40B4-BE49-F238E27FC236}">
                    <a16:creationId xmlns:a16="http://schemas.microsoft.com/office/drawing/2014/main" id="{D3019F22-4B31-D5FF-1D98-C5B14379A22B}"/>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5" name="Freeform 444">
                <a:extLst>
                  <a:ext uri="{FF2B5EF4-FFF2-40B4-BE49-F238E27FC236}">
                    <a16:creationId xmlns:a16="http://schemas.microsoft.com/office/drawing/2014/main" id="{E9739115-E03E-467B-49FF-7626BBDF179A}"/>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6" name="Freeform 445">
                <a:extLst>
                  <a:ext uri="{FF2B5EF4-FFF2-40B4-BE49-F238E27FC236}">
                    <a16:creationId xmlns:a16="http://schemas.microsoft.com/office/drawing/2014/main" id="{3C9FE7D5-B38A-3539-7CE2-1E90E9E07827}"/>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7" name="Freeform 446">
                <a:extLst>
                  <a:ext uri="{FF2B5EF4-FFF2-40B4-BE49-F238E27FC236}">
                    <a16:creationId xmlns:a16="http://schemas.microsoft.com/office/drawing/2014/main" id="{69A3DF38-2D58-5CD7-AD44-D4A9A7953514}"/>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8" name="Freeform 447">
                <a:extLst>
                  <a:ext uri="{FF2B5EF4-FFF2-40B4-BE49-F238E27FC236}">
                    <a16:creationId xmlns:a16="http://schemas.microsoft.com/office/drawing/2014/main" id="{5EDE461A-9340-8B50-3893-C0681D5BF858}"/>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9" name="Freeform 448">
                <a:extLst>
                  <a:ext uri="{FF2B5EF4-FFF2-40B4-BE49-F238E27FC236}">
                    <a16:creationId xmlns:a16="http://schemas.microsoft.com/office/drawing/2014/main" id="{C1335B2F-E5F1-22CE-ACA7-A4967FA09065}"/>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0" name="Freeform 449">
                <a:extLst>
                  <a:ext uri="{FF2B5EF4-FFF2-40B4-BE49-F238E27FC236}">
                    <a16:creationId xmlns:a16="http://schemas.microsoft.com/office/drawing/2014/main" id="{693F3B72-2B5A-52A4-A919-653EBE2D6182}"/>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1" name="Freeform 450">
                <a:extLst>
                  <a:ext uri="{FF2B5EF4-FFF2-40B4-BE49-F238E27FC236}">
                    <a16:creationId xmlns:a16="http://schemas.microsoft.com/office/drawing/2014/main" id="{582F7D87-C9BF-F64C-9AC2-B808876AE242}"/>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2" name="Freeform 451">
                <a:extLst>
                  <a:ext uri="{FF2B5EF4-FFF2-40B4-BE49-F238E27FC236}">
                    <a16:creationId xmlns:a16="http://schemas.microsoft.com/office/drawing/2014/main" id="{BEE3AC0D-2193-0240-0CE2-9E1938C03937}"/>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3" name="Freeform 452">
                <a:extLst>
                  <a:ext uri="{FF2B5EF4-FFF2-40B4-BE49-F238E27FC236}">
                    <a16:creationId xmlns:a16="http://schemas.microsoft.com/office/drawing/2014/main" id="{98791405-4AC2-4225-8D72-9DBA9EE62DA7}"/>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4" name="Freeform 453">
                <a:extLst>
                  <a:ext uri="{FF2B5EF4-FFF2-40B4-BE49-F238E27FC236}">
                    <a16:creationId xmlns:a16="http://schemas.microsoft.com/office/drawing/2014/main" id="{675178F4-9181-6FDE-A7F9-800501C965AA}"/>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5" name="Freeform 454">
                <a:extLst>
                  <a:ext uri="{FF2B5EF4-FFF2-40B4-BE49-F238E27FC236}">
                    <a16:creationId xmlns:a16="http://schemas.microsoft.com/office/drawing/2014/main" id="{64C7B42A-5E3C-5923-BA0B-632F877FC343}"/>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6" name="Freeform 455">
                <a:extLst>
                  <a:ext uri="{FF2B5EF4-FFF2-40B4-BE49-F238E27FC236}">
                    <a16:creationId xmlns:a16="http://schemas.microsoft.com/office/drawing/2014/main" id="{B75BA3FE-523E-8AD6-A504-226404EEEF13}"/>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7" name="Freeform 456">
                <a:extLst>
                  <a:ext uri="{FF2B5EF4-FFF2-40B4-BE49-F238E27FC236}">
                    <a16:creationId xmlns:a16="http://schemas.microsoft.com/office/drawing/2014/main" id="{55C7B3B4-C555-C5C2-2919-08FB0710285E}"/>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8" name="Freeform 457">
                <a:extLst>
                  <a:ext uri="{FF2B5EF4-FFF2-40B4-BE49-F238E27FC236}">
                    <a16:creationId xmlns:a16="http://schemas.microsoft.com/office/drawing/2014/main" id="{5C13D515-33FD-1E52-2FF5-752F26A05C46}"/>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9" name="Freeform 458">
                <a:extLst>
                  <a:ext uri="{FF2B5EF4-FFF2-40B4-BE49-F238E27FC236}">
                    <a16:creationId xmlns:a16="http://schemas.microsoft.com/office/drawing/2014/main" id="{2877E1D1-75F8-9915-1C88-5BD17D0BE83B}"/>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0" name="Freeform 459">
                <a:extLst>
                  <a:ext uri="{FF2B5EF4-FFF2-40B4-BE49-F238E27FC236}">
                    <a16:creationId xmlns:a16="http://schemas.microsoft.com/office/drawing/2014/main" id="{6412D928-D562-5458-4843-AEB9732A099B}"/>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1" name="Freeform 460">
                <a:extLst>
                  <a:ext uri="{FF2B5EF4-FFF2-40B4-BE49-F238E27FC236}">
                    <a16:creationId xmlns:a16="http://schemas.microsoft.com/office/drawing/2014/main" id="{14F7D3FC-F572-F845-C590-B01562996C93}"/>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2" name="Freeform 461">
                <a:extLst>
                  <a:ext uri="{FF2B5EF4-FFF2-40B4-BE49-F238E27FC236}">
                    <a16:creationId xmlns:a16="http://schemas.microsoft.com/office/drawing/2014/main" id="{D8835114-23D2-D355-EB9C-25C93D5DDE7A}"/>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3" name="Freeform 462">
                <a:extLst>
                  <a:ext uri="{FF2B5EF4-FFF2-40B4-BE49-F238E27FC236}">
                    <a16:creationId xmlns:a16="http://schemas.microsoft.com/office/drawing/2014/main" id="{4A64BA4F-CCE7-D5E0-5FDE-82A3E95EE2FA}"/>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4" name="Freeform 463">
                <a:extLst>
                  <a:ext uri="{FF2B5EF4-FFF2-40B4-BE49-F238E27FC236}">
                    <a16:creationId xmlns:a16="http://schemas.microsoft.com/office/drawing/2014/main" id="{D7F90959-5B42-53F9-F6FD-D5456FF7C5AF}"/>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5" name="Freeform 464">
                <a:extLst>
                  <a:ext uri="{FF2B5EF4-FFF2-40B4-BE49-F238E27FC236}">
                    <a16:creationId xmlns:a16="http://schemas.microsoft.com/office/drawing/2014/main" id="{4746186F-55FD-4AF0-7275-DF5880095500}"/>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6" name="Freeform 465">
                <a:extLst>
                  <a:ext uri="{FF2B5EF4-FFF2-40B4-BE49-F238E27FC236}">
                    <a16:creationId xmlns:a16="http://schemas.microsoft.com/office/drawing/2014/main" id="{2042B53C-373D-9F59-29EE-6E44C0A13763}"/>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7" name="Freeform 466">
                <a:extLst>
                  <a:ext uri="{FF2B5EF4-FFF2-40B4-BE49-F238E27FC236}">
                    <a16:creationId xmlns:a16="http://schemas.microsoft.com/office/drawing/2014/main" id="{6062C071-AB68-B541-B489-0EE14CC96FEC}"/>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8" name="Freeform 467">
                <a:extLst>
                  <a:ext uri="{FF2B5EF4-FFF2-40B4-BE49-F238E27FC236}">
                    <a16:creationId xmlns:a16="http://schemas.microsoft.com/office/drawing/2014/main" id="{71771A5C-7F11-788D-0682-C72FC7349B7B}"/>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9" name="Freeform 468">
                <a:extLst>
                  <a:ext uri="{FF2B5EF4-FFF2-40B4-BE49-F238E27FC236}">
                    <a16:creationId xmlns:a16="http://schemas.microsoft.com/office/drawing/2014/main" id="{542A0330-49BC-D6D9-E3EA-F0B7E2EB04E9}"/>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0" name="Freeform 469">
                <a:extLst>
                  <a:ext uri="{FF2B5EF4-FFF2-40B4-BE49-F238E27FC236}">
                    <a16:creationId xmlns:a16="http://schemas.microsoft.com/office/drawing/2014/main" id="{90C03EB4-2D5E-1007-2B39-276BF17D6D27}"/>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1" name="Freeform 470">
                <a:extLst>
                  <a:ext uri="{FF2B5EF4-FFF2-40B4-BE49-F238E27FC236}">
                    <a16:creationId xmlns:a16="http://schemas.microsoft.com/office/drawing/2014/main" id="{13119539-96D4-9A0D-D4A1-D699CAC9F984}"/>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2" name="Freeform 471">
                <a:extLst>
                  <a:ext uri="{FF2B5EF4-FFF2-40B4-BE49-F238E27FC236}">
                    <a16:creationId xmlns:a16="http://schemas.microsoft.com/office/drawing/2014/main" id="{31723F03-133E-68C7-E0AF-880A3CDAA41F}"/>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54" name="组合 1053">
              <a:extLst>
                <a:ext uri="{FF2B5EF4-FFF2-40B4-BE49-F238E27FC236}">
                  <a16:creationId xmlns:a16="http://schemas.microsoft.com/office/drawing/2014/main" id="{8F30E3F5-250D-963D-D7D9-0E4C36CB3BDC}"/>
                </a:ext>
              </a:extLst>
            </p:cNvPr>
            <p:cNvGrpSpPr/>
            <p:nvPr/>
          </p:nvGrpSpPr>
          <p:grpSpPr>
            <a:xfrm>
              <a:off x="3263396"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1055" name="Freeform 428">
                <a:extLst>
                  <a:ext uri="{FF2B5EF4-FFF2-40B4-BE49-F238E27FC236}">
                    <a16:creationId xmlns:a16="http://schemas.microsoft.com/office/drawing/2014/main" id="{B1D55DB9-0834-25FA-F14D-7C04C89EADC0}"/>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6" name="Freeform 429">
                <a:extLst>
                  <a:ext uri="{FF2B5EF4-FFF2-40B4-BE49-F238E27FC236}">
                    <a16:creationId xmlns:a16="http://schemas.microsoft.com/office/drawing/2014/main" id="{CD61ADA1-FD28-A982-8D5C-F35DCCA1C921}"/>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7" name="Freeform 430">
                <a:extLst>
                  <a:ext uri="{FF2B5EF4-FFF2-40B4-BE49-F238E27FC236}">
                    <a16:creationId xmlns:a16="http://schemas.microsoft.com/office/drawing/2014/main" id="{C4E91D93-9B93-188E-8966-46ED183A4310}"/>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8" name="Freeform 431">
                <a:extLst>
                  <a:ext uri="{FF2B5EF4-FFF2-40B4-BE49-F238E27FC236}">
                    <a16:creationId xmlns:a16="http://schemas.microsoft.com/office/drawing/2014/main" id="{8AE2F19C-9125-CA4E-4C16-389B3E67863F}"/>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9" name="Freeform 432">
                <a:extLst>
                  <a:ext uri="{FF2B5EF4-FFF2-40B4-BE49-F238E27FC236}">
                    <a16:creationId xmlns:a16="http://schemas.microsoft.com/office/drawing/2014/main" id="{B43FF759-8E0E-82DB-572D-B08DC9BA852F}"/>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0" name="Freeform 433">
                <a:extLst>
                  <a:ext uri="{FF2B5EF4-FFF2-40B4-BE49-F238E27FC236}">
                    <a16:creationId xmlns:a16="http://schemas.microsoft.com/office/drawing/2014/main" id="{86789A73-FA6E-B742-1823-3182BD98882D}"/>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1" name="Freeform 434">
                <a:extLst>
                  <a:ext uri="{FF2B5EF4-FFF2-40B4-BE49-F238E27FC236}">
                    <a16:creationId xmlns:a16="http://schemas.microsoft.com/office/drawing/2014/main" id="{08948DB2-5A24-70A7-8160-93EF0851CED8}"/>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2" name="Freeform 435">
                <a:extLst>
                  <a:ext uri="{FF2B5EF4-FFF2-40B4-BE49-F238E27FC236}">
                    <a16:creationId xmlns:a16="http://schemas.microsoft.com/office/drawing/2014/main" id="{D7C5A7CD-24FE-1480-536A-75B74C64DDF0}"/>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3" name="Freeform 436">
                <a:extLst>
                  <a:ext uri="{FF2B5EF4-FFF2-40B4-BE49-F238E27FC236}">
                    <a16:creationId xmlns:a16="http://schemas.microsoft.com/office/drawing/2014/main" id="{8F5E69B0-C326-4473-56F9-43263B2EB47E}"/>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4" name="Freeform 437">
                <a:extLst>
                  <a:ext uri="{FF2B5EF4-FFF2-40B4-BE49-F238E27FC236}">
                    <a16:creationId xmlns:a16="http://schemas.microsoft.com/office/drawing/2014/main" id="{6A695634-E871-37D2-1A36-B78A155B5B2E}"/>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5" name="Freeform 438">
                <a:extLst>
                  <a:ext uri="{FF2B5EF4-FFF2-40B4-BE49-F238E27FC236}">
                    <a16:creationId xmlns:a16="http://schemas.microsoft.com/office/drawing/2014/main" id="{6A465A0E-8177-8879-BAFE-0E11FF16B2AC}"/>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6" name="Freeform 439">
                <a:extLst>
                  <a:ext uri="{FF2B5EF4-FFF2-40B4-BE49-F238E27FC236}">
                    <a16:creationId xmlns:a16="http://schemas.microsoft.com/office/drawing/2014/main" id="{1A9C21E5-E36C-CAB1-C3FA-8DF4A99DC048}"/>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7" name="Freeform 440">
                <a:extLst>
                  <a:ext uri="{FF2B5EF4-FFF2-40B4-BE49-F238E27FC236}">
                    <a16:creationId xmlns:a16="http://schemas.microsoft.com/office/drawing/2014/main" id="{17330AB5-C93D-F975-1ED6-EF1ADFC559F2}"/>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8" name="Freeform 441">
                <a:extLst>
                  <a:ext uri="{FF2B5EF4-FFF2-40B4-BE49-F238E27FC236}">
                    <a16:creationId xmlns:a16="http://schemas.microsoft.com/office/drawing/2014/main" id="{29F684F7-6FDB-9F76-2CF1-6C3947194E64}"/>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9" name="Freeform 442">
                <a:extLst>
                  <a:ext uri="{FF2B5EF4-FFF2-40B4-BE49-F238E27FC236}">
                    <a16:creationId xmlns:a16="http://schemas.microsoft.com/office/drawing/2014/main" id="{0D2D269B-CE2C-64D0-FC23-A1119D5496CB}"/>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0" name="Freeform 443">
                <a:extLst>
                  <a:ext uri="{FF2B5EF4-FFF2-40B4-BE49-F238E27FC236}">
                    <a16:creationId xmlns:a16="http://schemas.microsoft.com/office/drawing/2014/main" id="{B9E06693-AFA3-E70C-B1D1-4DC67982833E}"/>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1" name="Freeform 444">
                <a:extLst>
                  <a:ext uri="{FF2B5EF4-FFF2-40B4-BE49-F238E27FC236}">
                    <a16:creationId xmlns:a16="http://schemas.microsoft.com/office/drawing/2014/main" id="{AF69B125-0E44-4BA6-29A9-5C341B9A4569}"/>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2" name="Freeform 445">
                <a:extLst>
                  <a:ext uri="{FF2B5EF4-FFF2-40B4-BE49-F238E27FC236}">
                    <a16:creationId xmlns:a16="http://schemas.microsoft.com/office/drawing/2014/main" id="{DAF21462-7BA8-1C2A-A0FF-016D277DA790}"/>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3" name="Freeform 446">
                <a:extLst>
                  <a:ext uri="{FF2B5EF4-FFF2-40B4-BE49-F238E27FC236}">
                    <a16:creationId xmlns:a16="http://schemas.microsoft.com/office/drawing/2014/main" id="{2DB76AF1-6D81-C093-ACBE-336168A1D014}"/>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4" name="Freeform 447">
                <a:extLst>
                  <a:ext uri="{FF2B5EF4-FFF2-40B4-BE49-F238E27FC236}">
                    <a16:creationId xmlns:a16="http://schemas.microsoft.com/office/drawing/2014/main" id="{5F751ABA-3A00-71F0-9A73-2513F2C42C14}"/>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5" name="Freeform 448">
                <a:extLst>
                  <a:ext uri="{FF2B5EF4-FFF2-40B4-BE49-F238E27FC236}">
                    <a16:creationId xmlns:a16="http://schemas.microsoft.com/office/drawing/2014/main" id="{BDFF5F81-1A86-B1A1-5ABB-F2D9B16F9DF9}"/>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6" name="Freeform 449">
                <a:extLst>
                  <a:ext uri="{FF2B5EF4-FFF2-40B4-BE49-F238E27FC236}">
                    <a16:creationId xmlns:a16="http://schemas.microsoft.com/office/drawing/2014/main" id="{DC2CF233-E22C-347C-9C29-4D2EC7DC6E93}"/>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7" name="Freeform 450">
                <a:extLst>
                  <a:ext uri="{FF2B5EF4-FFF2-40B4-BE49-F238E27FC236}">
                    <a16:creationId xmlns:a16="http://schemas.microsoft.com/office/drawing/2014/main" id="{BDD938B8-44EA-CE8B-DD4A-5220CEE18396}"/>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8" name="Freeform 451">
                <a:extLst>
                  <a:ext uri="{FF2B5EF4-FFF2-40B4-BE49-F238E27FC236}">
                    <a16:creationId xmlns:a16="http://schemas.microsoft.com/office/drawing/2014/main" id="{8E0C61B1-3368-07DB-01B3-129C815E2C01}"/>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9" name="Freeform 452">
                <a:extLst>
                  <a:ext uri="{FF2B5EF4-FFF2-40B4-BE49-F238E27FC236}">
                    <a16:creationId xmlns:a16="http://schemas.microsoft.com/office/drawing/2014/main" id="{2BEE7149-65E9-E1D7-E380-2E8812893684}"/>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0" name="Freeform 453">
                <a:extLst>
                  <a:ext uri="{FF2B5EF4-FFF2-40B4-BE49-F238E27FC236}">
                    <a16:creationId xmlns:a16="http://schemas.microsoft.com/office/drawing/2014/main" id="{7075412E-CA51-B5DF-1360-ADF4001A7785}"/>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1" name="Freeform 454">
                <a:extLst>
                  <a:ext uri="{FF2B5EF4-FFF2-40B4-BE49-F238E27FC236}">
                    <a16:creationId xmlns:a16="http://schemas.microsoft.com/office/drawing/2014/main" id="{EF488427-C743-668B-0A57-FD7F9599FA78}"/>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2" name="Freeform 455">
                <a:extLst>
                  <a:ext uri="{FF2B5EF4-FFF2-40B4-BE49-F238E27FC236}">
                    <a16:creationId xmlns:a16="http://schemas.microsoft.com/office/drawing/2014/main" id="{6542C852-3159-F58F-7DFF-F3D7961090C3}"/>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3" name="Freeform 456">
                <a:extLst>
                  <a:ext uri="{FF2B5EF4-FFF2-40B4-BE49-F238E27FC236}">
                    <a16:creationId xmlns:a16="http://schemas.microsoft.com/office/drawing/2014/main" id="{9C04208B-F0C4-BAE3-8969-8844B5CC529F}"/>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4" name="Freeform 457">
                <a:extLst>
                  <a:ext uri="{FF2B5EF4-FFF2-40B4-BE49-F238E27FC236}">
                    <a16:creationId xmlns:a16="http://schemas.microsoft.com/office/drawing/2014/main" id="{15A9F63D-E5EC-85E5-E06F-441F804BE3CB}"/>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5" name="Freeform 458">
                <a:extLst>
                  <a:ext uri="{FF2B5EF4-FFF2-40B4-BE49-F238E27FC236}">
                    <a16:creationId xmlns:a16="http://schemas.microsoft.com/office/drawing/2014/main" id="{D45F6451-3BBF-893A-CF76-2DB2AF1AE441}"/>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6" name="Freeform 459">
                <a:extLst>
                  <a:ext uri="{FF2B5EF4-FFF2-40B4-BE49-F238E27FC236}">
                    <a16:creationId xmlns:a16="http://schemas.microsoft.com/office/drawing/2014/main" id="{225EA30E-2880-1FAC-EAAE-2040DC2FB2DC}"/>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7" name="Freeform 460">
                <a:extLst>
                  <a:ext uri="{FF2B5EF4-FFF2-40B4-BE49-F238E27FC236}">
                    <a16:creationId xmlns:a16="http://schemas.microsoft.com/office/drawing/2014/main" id="{2CD83AD9-E99C-6901-301C-D741893A8863}"/>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8" name="Freeform 461">
                <a:extLst>
                  <a:ext uri="{FF2B5EF4-FFF2-40B4-BE49-F238E27FC236}">
                    <a16:creationId xmlns:a16="http://schemas.microsoft.com/office/drawing/2014/main" id="{43365C0E-DBA2-3AFA-0857-E2C3B6FCB9F9}"/>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9" name="Freeform 462">
                <a:extLst>
                  <a:ext uri="{FF2B5EF4-FFF2-40B4-BE49-F238E27FC236}">
                    <a16:creationId xmlns:a16="http://schemas.microsoft.com/office/drawing/2014/main" id="{0DDA67C9-C20A-9EC6-497E-DC5D68DB0E8E}"/>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0" name="Freeform 463">
                <a:extLst>
                  <a:ext uri="{FF2B5EF4-FFF2-40B4-BE49-F238E27FC236}">
                    <a16:creationId xmlns:a16="http://schemas.microsoft.com/office/drawing/2014/main" id="{EAF3ADBC-A25F-25A5-06C2-0000B6533E35}"/>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1" name="Freeform 464">
                <a:extLst>
                  <a:ext uri="{FF2B5EF4-FFF2-40B4-BE49-F238E27FC236}">
                    <a16:creationId xmlns:a16="http://schemas.microsoft.com/office/drawing/2014/main" id="{303A1690-DAEE-02EB-F442-EAA8BFAA43A5}"/>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2" name="Freeform 465">
                <a:extLst>
                  <a:ext uri="{FF2B5EF4-FFF2-40B4-BE49-F238E27FC236}">
                    <a16:creationId xmlns:a16="http://schemas.microsoft.com/office/drawing/2014/main" id="{A201776A-C756-AE9E-1115-1215E6BAD870}"/>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3" name="Freeform 466">
                <a:extLst>
                  <a:ext uri="{FF2B5EF4-FFF2-40B4-BE49-F238E27FC236}">
                    <a16:creationId xmlns:a16="http://schemas.microsoft.com/office/drawing/2014/main" id="{D4DDEFDC-54BE-96D4-0B0B-F70125F4E580}"/>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4" name="Freeform 467">
                <a:extLst>
                  <a:ext uri="{FF2B5EF4-FFF2-40B4-BE49-F238E27FC236}">
                    <a16:creationId xmlns:a16="http://schemas.microsoft.com/office/drawing/2014/main" id="{C1559A19-D010-3C2F-723A-56F5433A4593}"/>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5" name="Freeform 468">
                <a:extLst>
                  <a:ext uri="{FF2B5EF4-FFF2-40B4-BE49-F238E27FC236}">
                    <a16:creationId xmlns:a16="http://schemas.microsoft.com/office/drawing/2014/main" id="{07E0C1F5-D62E-A424-18DD-64D137BE29C0}"/>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6" name="Freeform 469">
                <a:extLst>
                  <a:ext uri="{FF2B5EF4-FFF2-40B4-BE49-F238E27FC236}">
                    <a16:creationId xmlns:a16="http://schemas.microsoft.com/office/drawing/2014/main" id="{7C53F9BD-7B6E-2D3B-8FAB-3CBEE8ADDAEF}"/>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7" name="Freeform 470">
                <a:extLst>
                  <a:ext uri="{FF2B5EF4-FFF2-40B4-BE49-F238E27FC236}">
                    <a16:creationId xmlns:a16="http://schemas.microsoft.com/office/drawing/2014/main" id="{A203CCA9-A511-3D34-042C-E5EFD2A9CBE1}"/>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8" name="Freeform 471">
                <a:extLst>
                  <a:ext uri="{FF2B5EF4-FFF2-40B4-BE49-F238E27FC236}">
                    <a16:creationId xmlns:a16="http://schemas.microsoft.com/office/drawing/2014/main" id="{12AD8CBB-5641-CB3C-3A1F-E03CED559323}"/>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43" name="组合 1142">
            <a:extLst>
              <a:ext uri="{FF2B5EF4-FFF2-40B4-BE49-F238E27FC236}">
                <a16:creationId xmlns:a16="http://schemas.microsoft.com/office/drawing/2014/main" id="{8ADA95DF-2C7A-0914-BF1D-9F874658488D}"/>
              </a:ext>
            </a:extLst>
          </p:cNvPr>
          <p:cNvGrpSpPr/>
          <p:nvPr/>
        </p:nvGrpSpPr>
        <p:grpSpPr>
          <a:xfrm>
            <a:off x="5545403" y="5322218"/>
            <a:ext cx="2434579" cy="489690"/>
            <a:chOff x="1211801" y="4481602"/>
            <a:chExt cx="2434579" cy="489690"/>
          </a:xfrm>
        </p:grpSpPr>
        <p:grpSp>
          <p:nvGrpSpPr>
            <p:cNvPr id="1144" name="组合 1143">
              <a:extLst>
                <a:ext uri="{FF2B5EF4-FFF2-40B4-BE49-F238E27FC236}">
                  <a16:creationId xmlns:a16="http://schemas.microsoft.com/office/drawing/2014/main" id="{3346AEAC-B154-B658-2AE4-3637DA7DA658}"/>
                </a:ext>
              </a:extLst>
            </p:cNvPr>
            <p:cNvGrpSpPr/>
            <p:nvPr/>
          </p:nvGrpSpPr>
          <p:grpSpPr>
            <a:xfrm flipH="1">
              <a:off x="1211801"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1190" name="Freeform 428">
                <a:extLst>
                  <a:ext uri="{FF2B5EF4-FFF2-40B4-BE49-F238E27FC236}">
                    <a16:creationId xmlns:a16="http://schemas.microsoft.com/office/drawing/2014/main" id="{DE32D8DD-0D78-99A3-F523-EB4F203C184F}"/>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1" name="Freeform 429">
                <a:extLst>
                  <a:ext uri="{FF2B5EF4-FFF2-40B4-BE49-F238E27FC236}">
                    <a16:creationId xmlns:a16="http://schemas.microsoft.com/office/drawing/2014/main" id="{5931B779-2301-904F-9313-24865D6E13E5}"/>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2" name="Freeform 430">
                <a:extLst>
                  <a:ext uri="{FF2B5EF4-FFF2-40B4-BE49-F238E27FC236}">
                    <a16:creationId xmlns:a16="http://schemas.microsoft.com/office/drawing/2014/main" id="{A861E797-D3D0-9BA0-A846-B5D794A9BA59}"/>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3" name="Freeform 431">
                <a:extLst>
                  <a:ext uri="{FF2B5EF4-FFF2-40B4-BE49-F238E27FC236}">
                    <a16:creationId xmlns:a16="http://schemas.microsoft.com/office/drawing/2014/main" id="{BF742834-A7FC-0C7D-7D44-535F5F107ECE}"/>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4" name="Freeform 432">
                <a:extLst>
                  <a:ext uri="{FF2B5EF4-FFF2-40B4-BE49-F238E27FC236}">
                    <a16:creationId xmlns:a16="http://schemas.microsoft.com/office/drawing/2014/main" id="{1AF888CD-C328-1257-B99B-27B509149B7E}"/>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5" name="Freeform 433">
                <a:extLst>
                  <a:ext uri="{FF2B5EF4-FFF2-40B4-BE49-F238E27FC236}">
                    <a16:creationId xmlns:a16="http://schemas.microsoft.com/office/drawing/2014/main" id="{27BE0DDF-7659-14D7-19E8-6080CD49A51D}"/>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6" name="Freeform 434">
                <a:extLst>
                  <a:ext uri="{FF2B5EF4-FFF2-40B4-BE49-F238E27FC236}">
                    <a16:creationId xmlns:a16="http://schemas.microsoft.com/office/drawing/2014/main" id="{BFFD5AA3-E2D6-655D-4A07-DA93B582DDC7}"/>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7" name="Freeform 435">
                <a:extLst>
                  <a:ext uri="{FF2B5EF4-FFF2-40B4-BE49-F238E27FC236}">
                    <a16:creationId xmlns:a16="http://schemas.microsoft.com/office/drawing/2014/main" id="{66B74F97-9FA1-6278-4E29-3C327EDE2888}"/>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8" name="Freeform 436">
                <a:extLst>
                  <a:ext uri="{FF2B5EF4-FFF2-40B4-BE49-F238E27FC236}">
                    <a16:creationId xmlns:a16="http://schemas.microsoft.com/office/drawing/2014/main" id="{E4978A02-D0D5-D88D-92F0-8993B4CC17FC}"/>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9" name="Freeform 437">
                <a:extLst>
                  <a:ext uri="{FF2B5EF4-FFF2-40B4-BE49-F238E27FC236}">
                    <a16:creationId xmlns:a16="http://schemas.microsoft.com/office/drawing/2014/main" id="{0CE64967-42B0-9867-A6E9-DF2119C23F9D}"/>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0" name="Freeform 438">
                <a:extLst>
                  <a:ext uri="{FF2B5EF4-FFF2-40B4-BE49-F238E27FC236}">
                    <a16:creationId xmlns:a16="http://schemas.microsoft.com/office/drawing/2014/main" id="{188647B2-B78A-2928-AAF9-C80712259AF4}"/>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1" name="Freeform 439">
                <a:extLst>
                  <a:ext uri="{FF2B5EF4-FFF2-40B4-BE49-F238E27FC236}">
                    <a16:creationId xmlns:a16="http://schemas.microsoft.com/office/drawing/2014/main" id="{47672154-0F52-BD0F-FA52-EFFEC1DD3726}"/>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2" name="Freeform 440">
                <a:extLst>
                  <a:ext uri="{FF2B5EF4-FFF2-40B4-BE49-F238E27FC236}">
                    <a16:creationId xmlns:a16="http://schemas.microsoft.com/office/drawing/2014/main" id="{CB60C24B-8B2F-64BB-C7EA-A82D4FDC2AB5}"/>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3" name="Freeform 441">
                <a:extLst>
                  <a:ext uri="{FF2B5EF4-FFF2-40B4-BE49-F238E27FC236}">
                    <a16:creationId xmlns:a16="http://schemas.microsoft.com/office/drawing/2014/main" id="{9DE96275-4A87-09E4-6DBC-E7B7F1EA1209}"/>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4" name="Freeform 442">
                <a:extLst>
                  <a:ext uri="{FF2B5EF4-FFF2-40B4-BE49-F238E27FC236}">
                    <a16:creationId xmlns:a16="http://schemas.microsoft.com/office/drawing/2014/main" id="{028EC110-58D0-5A65-7848-9D5DD3C20B72}"/>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5" name="Freeform 443">
                <a:extLst>
                  <a:ext uri="{FF2B5EF4-FFF2-40B4-BE49-F238E27FC236}">
                    <a16:creationId xmlns:a16="http://schemas.microsoft.com/office/drawing/2014/main" id="{1E0B73E6-D617-5835-1E3C-2C3EC5313B60}"/>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6" name="Freeform 444">
                <a:extLst>
                  <a:ext uri="{FF2B5EF4-FFF2-40B4-BE49-F238E27FC236}">
                    <a16:creationId xmlns:a16="http://schemas.microsoft.com/office/drawing/2014/main" id="{4C7255AA-07FA-A436-2041-7B04A3B9F25E}"/>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7" name="Freeform 445">
                <a:extLst>
                  <a:ext uri="{FF2B5EF4-FFF2-40B4-BE49-F238E27FC236}">
                    <a16:creationId xmlns:a16="http://schemas.microsoft.com/office/drawing/2014/main" id="{D5841F91-39B5-2081-D587-242A2AD7DF64}"/>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8" name="Freeform 446">
                <a:extLst>
                  <a:ext uri="{FF2B5EF4-FFF2-40B4-BE49-F238E27FC236}">
                    <a16:creationId xmlns:a16="http://schemas.microsoft.com/office/drawing/2014/main" id="{A63DB096-AE38-2F0F-A142-011205A70C0A}"/>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9" name="Freeform 447">
                <a:extLst>
                  <a:ext uri="{FF2B5EF4-FFF2-40B4-BE49-F238E27FC236}">
                    <a16:creationId xmlns:a16="http://schemas.microsoft.com/office/drawing/2014/main" id="{199DA6FB-A0B2-9032-E094-C4CD2B4DE342}"/>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0" name="Freeform 448">
                <a:extLst>
                  <a:ext uri="{FF2B5EF4-FFF2-40B4-BE49-F238E27FC236}">
                    <a16:creationId xmlns:a16="http://schemas.microsoft.com/office/drawing/2014/main" id="{BBFECFAC-573C-1CA1-428F-2C7A2312CF7D}"/>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1" name="Freeform 449">
                <a:extLst>
                  <a:ext uri="{FF2B5EF4-FFF2-40B4-BE49-F238E27FC236}">
                    <a16:creationId xmlns:a16="http://schemas.microsoft.com/office/drawing/2014/main" id="{45D069A9-E73D-70D7-89AD-91C1A6DFEF76}"/>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2" name="Freeform 450">
                <a:extLst>
                  <a:ext uri="{FF2B5EF4-FFF2-40B4-BE49-F238E27FC236}">
                    <a16:creationId xmlns:a16="http://schemas.microsoft.com/office/drawing/2014/main" id="{9904EADA-7848-891F-1B00-10074F74A79A}"/>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3" name="Freeform 451">
                <a:extLst>
                  <a:ext uri="{FF2B5EF4-FFF2-40B4-BE49-F238E27FC236}">
                    <a16:creationId xmlns:a16="http://schemas.microsoft.com/office/drawing/2014/main" id="{2639164A-89A3-F4DE-B7E8-71D7CFD30F5A}"/>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4" name="Freeform 452">
                <a:extLst>
                  <a:ext uri="{FF2B5EF4-FFF2-40B4-BE49-F238E27FC236}">
                    <a16:creationId xmlns:a16="http://schemas.microsoft.com/office/drawing/2014/main" id="{91C22FD9-D0C3-3B0C-30FA-D608D1E380D4}"/>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5" name="Freeform 453">
                <a:extLst>
                  <a:ext uri="{FF2B5EF4-FFF2-40B4-BE49-F238E27FC236}">
                    <a16:creationId xmlns:a16="http://schemas.microsoft.com/office/drawing/2014/main" id="{9ABA263A-9A17-6A2B-7CBE-FA0C71989B6A}"/>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6" name="Freeform 454">
                <a:extLst>
                  <a:ext uri="{FF2B5EF4-FFF2-40B4-BE49-F238E27FC236}">
                    <a16:creationId xmlns:a16="http://schemas.microsoft.com/office/drawing/2014/main" id="{55ECA3E5-4EA4-790A-3465-E9FDC8D53035}"/>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7" name="Freeform 455">
                <a:extLst>
                  <a:ext uri="{FF2B5EF4-FFF2-40B4-BE49-F238E27FC236}">
                    <a16:creationId xmlns:a16="http://schemas.microsoft.com/office/drawing/2014/main" id="{6AA93075-2DA1-9CBD-61D2-F5B2F5A9367F}"/>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8" name="Freeform 456">
                <a:extLst>
                  <a:ext uri="{FF2B5EF4-FFF2-40B4-BE49-F238E27FC236}">
                    <a16:creationId xmlns:a16="http://schemas.microsoft.com/office/drawing/2014/main" id="{F1A50610-0877-A266-D9F7-9F44B47E229F}"/>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9" name="Freeform 457">
                <a:extLst>
                  <a:ext uri="{FF2B5EF4-FFF2-40B4-BE49-F238E27FC236}">
                    <a16:creationId xmlns:a16="http://schemas.microsoft.com/office/drawing/2014/main" id="{A0768F7E-091A-0C1E-7244-53D1C6079315}"/>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0" name="Freeform 458">
                <a:extLst>
                  <a:ext uri="{FF2B5EF4-FFF2-40B4-BE49-F238E27FC236}">
                    <a16:creationId xmlns:a16="http://schemas.microsoft.com/office/drawing/2014/main" id="{31EF21B7-DFEA-2968-498A-0933D0CC05D8}"/>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1" name="Freeform 459">
                <a:extLst>
                  <a:ext uri="{FF2B5EF4-FFF2-40B4-BE49-F238E27FC236}">
                    <a16:creationId xmlns:a16="http://schemas.microsoft.com/office/drawing/2014/main" id="{CAA0C7A2-0C99-6C8A-A007-13B847484A0D}"/>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2" name="Freeform 460">
                <a:extLst>
                  <a:ext uri="{FF2B5EF4-FFF2-40B4-BE49-F238E27FC236}">
                    <a16:creationId xmlns:a16="http://schemas.microsoft.com/office/drawing/2014/main" id="{1583C767-E9E1-6038-6B7D-4FC35990C220}"/>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3" name="Freeform 461">
                <a:extLst>
                  <a:ext uri="{FF2B5EF4-FFF2-40B4-BE49-F238E27FC236}">
                    <a16:creationId xmlns:a16="http://schemas.microsoft.com/office/drawing/2014/main" id="{F57642B7-E05A-26CB-C9F5-C9367759E966}"/>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4" name="Freeform 462">
                <a:extLst>
                  <a:ext uri="{FF2B5EF4-FFF2-40B4-BE49-F238E27FC236}">
                    <a16:creationId xmlns:a16="http://schemas.microsoft.com/office/drawing/2014/main" id="{2A78BF38-ED96-52E2-7ABF-0B74B0AF6C28}"/>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5" name="Freeform 463">
                <a:extLst>
                  <a:ext uri="{FF2B5EF4-FFF2-40B4-BE49-F238E27FC236}">
                    <a16:creationId xmlns:a16="http://schemas.microsoft.com/office/drawing/2014/main" id="{C12AF356-CFC6-3430-2487-E7B970319F8F}"/>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6" name="Freeform 464">
                <a:extLst>
                  <a:ext uri="{FF2B5EF4-FFF2-40B4-BE49-F238E27FC236}">
                    <a16:creationId xmlns:a16="http://schemas.microsoft.com/office/drawing/2014/main" id="{2486580F-0E05-7EEB-6A87-26FA3923DA53}"/>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7" name="Freeform 465">
                <a:extLst>
                  <a:ext uri="{FF2B5EF4-FFF2-40B4-BE49-F238E27FC236}">
                    <a16:creationId xmlns:a16="http://schemas.microsoft.com/office/drawing/2014/main" id="{598030CA-15EB-D189-4223-2CD245A99052}"/>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8" name="Freeform 466">
                <a:extLst>
                  <a:ext uri="{FF2B5EF4-FFF2-40B4-BE49-F238E27FC236}">
                    <a16:creationId xmlns:a16="http://schemas.microsoft.com/office/drawing/2014/main" id="{1C4ADD80-AD19-8BBB-CE2F-17A02ED030C8}"/>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9" name="Freeform 467">
                <a:extLst>
                  <a:ext uri="{FF2B5EF4-FFF2-40B4-BE49-F238E27FC236}">
                    <a16:creationId xmlns:a16="http://schemas.microsoft.com/office/drawing/2014/main" id="{0BCAC0C5-0266-E0BB-A908-D15CC7BC2571}"/>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0" name="Freeform 468">
                <a:extLst>
                  <a:ext uri="{FF2B5EF4-FFF2-40B4-BE49-F238E27FC236}">
                    <a16:creationId xmlns:a16="http://schemas.microsoft.com/office/drawing/2014/main" id="{A895FA97-259E-3C52-2AA9-BCC64DC5BFBD}"/>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1" name="Freeform 469">
                <a:extLst>
                  <a:ext uri="{FF2B5EF4-FFF2-40B4-BE49-F238E27FC236}">
                    <a16:creationId xmlns:a16="http://schemas.microsoft.com/office/drawing/2014/main" id="{9CA7DD53-E9BE-2493-6DB3-A3F65DB879C3}"/>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2" name="Freeform 470">
                <a:extLst>
                  <a:ext uri="{FF2B5EF4-FFF2-40B4-BE49-F238E27FC236}">
                    <a16:creationId xmlns:a16="http://schemas.microsoft.com/office/drawing/2014/main" id="{43B7E47A-D893-0F9E-3D86-2966158F70C0}"/>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3" name="Freeform 471">
                <a:extLst>
                  <a:ext uri="{FF2B5EF4-FFF2-40B4-BE49-F238E27FC236}">
                    <a16:creationId xmlns:a16="http://schemas.microsoft.com/office/drawing/2014/main" id="{A2672B63-17AA-B22C-E925-0FEE4FCB1A6F}"/>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45" name="组合 1144">
              <a:extLst>
                <a:ext uri="{FF2B5EF4-FFF2-40B4-BE49-F238E27FC236}">
                  <a16:creationId xmlns:a16="http://schemas.microsoft.com/office/drawing/2014/main" id="{27262394-FD8C-A709-FA9B-5E10E90D8FEE}"/>
                </a:ext>
              </a:extLst>
            </p:cNvPr>
            <p:cNvGrpSpPr/>
            <p:nvPr/>
          </p:nvGrpSpPr>
          <p:grpSpPr>
            <a:xfrm>
              <a:off x="3263396"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1146" name="Freeform 428">
                <a:extLst>
                  <a:ext uri="{FF2B5EF4-FFF2-40B4-BE49-F238E27FC236}">
                    <a16:creationId xmlns:a16="http://schemas.microsoft.com/office/drawing/2014/main" id="{989212F6-B8B3-220D-D827-5CACD92BEA91}"/>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7" name="Freeform 429">
                <a:extLst>
                  <a:ext uri="{FF2B5EF4-FFF2-40B4-BE49-F238E27FC236}">
                    <a16:creationId xmlns:a16="http://schemas.microsoft.com/office/drawing/2014/main" id="{C616F896-69F1-DA3E-2E48-BDD98DAAE7F9}"/>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8" name="Freeform 430">
                <a:extLst>
                  <a:ext uri="{FF2B5EF4-FFF2-40B4-BE49-F238E27FC236}">
                    <a16:creationId xmlns:a16="http://schemas.microsoft.com/office/drawing/2014/main" id="{6045CEDB-1114-6323-D131-EAB3DC0DB39C}"/>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9" name="Freeform 431">
                <a:extLst>
                  <a:ext uri="{FF2B5EF4-FFF2-40B4-BE49-F238E27FC236}">
                    <a16:creationId xmlns:a16="http://schemas.microsoft.com/office/drawing/2014/main" id="{B8FD73B5-5E7D-66E1-763E-0F532F2019F1}"/>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0" name="Freeform 432">
                <a:extLst>
                  <a:ext uri="{FF2B5EF4-FFF2-40B4-BE49-F238E27FC236}">
                    <a16:creationId xmlns:a16="http://schemas.microsoft.com/office/drawing/2014/main" id="{7BC9AAAE-B76B-9E14-E065-DF9032544704}"/>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1" name="Freeform 433">
                <a:extLst>
                  <a:ext uri="{FF2B5EF4-FFF2-40B4-BE49-F238E27FC236}">
                    <a16:creationId xmlns:a16="http://schemas.microsoft.com/office/drawing/2014/main" id="{FA6BCA07-F8ED-1A5B-EC0A-7530C2E43DF5}"/>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2" name="Freeform 434">
                <a:extLst>
                  <a:ext uri="{FF2B5EF4-FFF2-40B4-BE49-F238E27FC236}">
                    <a16:creationId xmlns:a16="http://schemas.microsoft.com/office/drawing/2014/main" id="{962895E2-EE84-E86E-1FBC-90B04BC39132}"/>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3" name="Freeform 435">
                <a:extLst>
                  <a:ext uri="{FF2B5EF4-FFF2-40B4-BE49-F238E27FC236}">
                    <a16:creationId xmlns:a16="http://schemas.microsoft.com/office/drawing/2014/main" id="{9CD594CB-B58D-45D4-398C-C94EA17A1DD5}"/>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4" name="Freeform 436">
                <a:extLst>
                  <a:ext uri="{FF2B5EF4-FFF2-40B4-BE49-F238E27FC236}">
                    <a16:creationId xmlns:a16="http://schemas.microsoft.com/office/drawing/2014/main" id="{C8EBE736-7F7C-76B6-A10C-4DD7AF0BCBB0}"/>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5" name="Freeform 437">
                <a:extLst>
                  <a:ext uri="{FF2B5EF4-FFF2-40B4-BE49-F238E27FC236}">
                    <a16:creationId xmlns:a16="http://schemas.microsoft.com/office/drawing/2014/main" id="{3AA9AF82-038B-2FD9-A4FD-BF01910E086F}"/>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6" name="Freeform 438">
                <a:extLst>
                  <a:ext uri="{FF2B5EF4-FFF2-40B4-BE49-F238E27FC236}">
                    <a16:creationId xmlns:a16="http://schemas.microsoft.com/office/drawing/2014/main" id="{264301B9-F394-DF29-E45B-F0DF6D059121}"/>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7" name="Freeform 439">
                <a:extLst>
                  <a:ext uri="{FF2B5EF4-FFF2-40B4-BE49-F238E27FC236}">
                    <a16:creationId xmlns:a16="http://schemas.microsoft.com/office/drawing/2014/main" id="{9C22A548-7309-2594-6896-B7E513BAF890}"/>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8" name="Freeform 440">
                <a:extLst>
                  <a:ext uri="{FF2B5EF4-FFF2-40B4-BE49-F238E27FC236}">
                    <a16:creationId xmlns:a16="http://schemas.microsoft.com/office/drawing/2014/main" id="{18C97B21-5CD6-9AC4-4D59-F095E0C791C0}"/>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9" name="Freeform 441">
                <a:extLst>
                  <a:ext uri="{FF2B5EF4-FFF2-40B4-BE49-F238E27FC236}">
                    <a16:creationId xmlns:a16="http://schemas.microsoft.com/office/drawing/2014/main" id="{5BAE4541-707F-90A8-0E4D-D13FD74F826A}"/>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0" name="Freeform 442">
                <a:extLst>
                  <a:ext uri="{FF2B5EF4-FFF2-40B4-BE49-F238E27FC236}">
                    <a16:creationId xmlns:a16="http://schemas.microsoft.com/office/drawing/2014/main" id="{B0B94BB2-FBCD-A617-D9F4-97BDC58CC4E8}"/>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1" name="Freeform 443">
                <a:extLst>
                  <a:ext uri="{FF2B5EF4-FFF2-40B4-BE49-F238E27FC236}">
                    <a16:creationId xmlns:a16="http://schemas.microsoft.com/office/drawing/2014/main" id="{F8FE4115-D5EF-5767-1E8F-6AEC3E8A2ECE}"/>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2" name="Freeform 444">
                <a:extLst>
                  <a:ext uri="{FF2B5EF4-FFF2-40B4-BE49-F238E27FC236}">
                    <a16:creationId xmlns:a16="http://schemas.microsoft.com/office/drawing/2014/main" id="{C3C50D3D-2B7E-5892-E2CC-11C0740211E0}"/>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3" name="Freeform 445">
                <a:extLst>
                  <a:ext uri="{FF2B5EF4-FFF2-40B4-BE49-F238E27FC236}">
                    <a16:creationId xmlns:a16="http://schemas.microsoft.com/office/drawing/2014/main" id="{7DB3348B-A149-F47F-96E1-D0FC94062EE9}"/>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4" name="Freeform 446">
                <a:extLst>
                  <a:ext uri="{FF2B5EF4-FFF2-40B4-BE49-F238E27FC236}">
                    <a16:creationId xmlns:a16="http://schemas.microsoft.com/office/drawing/2014/main" id="{0F0413BE-A92D-A7B0-B253-ECE84998A68C}"/>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5" name="Freeform 447">
                <a:extLst>
                  <a:ext uri="{FF2B5EF4-FFF2-40B4-BE49-F238E27FC236}">
                    <a16:creationId xmlns:a16="http://schemas.microsoft.com/office/drawing/2014/main" id="{815F7243-BE6A-A4F8-9F6E-C8F71A67E1BA}"/>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6" name="Freeform 448">
                <a:extLst>
                  <a:ext uri="{FF2B5EF4-FFF2-40B4-BE49-F238E27FC236}">
                    <a16:creationId xmlns:a16="http://schemas.microsoft.com/office/drawing/2014/main" id="{43BCF9D5-3BA5-1152-F78F-16CA0D1B429A}"/>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7" name="Freeform 449">
                <a:extLst>
                  <a:ext uri="{FF2B5EF4-FFF2-40B4-BE49-F238E27FC236}">
                    <a16:creationId xmlns:a16="http://schemas.microsoft.com/office/drawing/2014/main" id="{EB230E8F-A9BD-6FE1-2B9B-20ED3ABADA72}"/>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8" name="Freeform 450">
                <a:extLst>
                  <a:ext uri="{FF2B5EF4-FFF2-40B4-BE49-F238E27FC236}">
                    <a16:creationId xmlns:a16="http://schemas.microsoft.com/office/drawing/2014/main" id="{4E9B3F4A-15FD-50F3-DA19-92340B77C091}"/>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9" name="Freeform 451">
                <a:extLst>
                  <a:ext uri="{FF2B5EF4-FFF2-40B4-BE49-F238E27FC236}">
                    <a16:creationId xmlns:a16="http://schemas.microsoft.com/office/drawing/2014/main" id="{3FF19DBC-7485-45DF-3C1D-7DA4B911FCBD}"/>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0" name="Freeform 452">
                <a:extLst>
                  <a:ext uri="{FF2B5EF4-FFF2-40B4-BE49-F238E27FC236}">
                    <a16:creationId xmlns:a16="http://schemas.microsoft.com/office/drawing/2014/main" id="{24F54793-5C82-9F42-E549-CAD9A85E03EE}"/>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1" name="Freeform 453">
                <a:extLst>
                  <a:ext uri="{FF2B5EF4-FFF2-40B4-BE49-F238E27FC236}">
                    <a16:creationId xmlns:a16="http://schemas.microsoft.com/office/drawing/2014/main" id="{7BDB52BA-913B-EBB5-7B18-37E1BCD0F1B8}"/>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2" name="Freeform 454">
                <a:extLst>
                  <a:ext uri="{FF2B5EF4-FFF2-40B4-BE49-F238E27FC236}">
                    <a16:creationId xmlns:a16="http://schemas.microsoft.com/office/drawing/2014/main" id="{6CE21891-675E-EC9A-EB5E-BB39868C0AB3}"/>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3" name="Freeform 455">
                <a:extLst>
                  <a:ext uri="{FF2B5EF4-FFF2-40B4-BE49-F238E27FC236}">
                    <a16:creationId xmlns:a16="http://schemas.microsoft.com/office/drawing/2014/main" id="{FC5EE8B5-7079-2F5B-3A13-2ED02AE676B7}"/>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4" name="Freeform 456">
                <a:extLst>
                  <a:ext uri="{FF2B5EF4-FFF2-40B4-BE49-F238E27FC236}">
                    <a16:creationId xmlns:a16="http://schemas.microsoft.com/office/drawing/2014/main" id="{1509393C-8B2A-EA99-9124-8683D932D34B}"/>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5" name="Freeform 457">
                <a:extLst>
                  <a:ext uri="{FF2B5EF4-FFF2-40B4-BE49-F238E27FC236}">
                    <a16:creationId xmlns:a16="http://schemas.microsoft.com/office/drawing/2014/main" id="{426F4E77-1475-A8CB-CBFC-AF611004FE9A}"/>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6" name="Freeform 458">
                <a:extLst>
                  <a:ext uri="{FF2B5EF4-FFF2-40B4-BE49-F238E27FC236}">
                    <a16:creationId xmlns:a16="http://schemas.microsoft.com/office/drawing/2014/main" id="{60D725EC-EFAE-5A45-1D32-1B3DB9919F7F}"/>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7" name="Freeform 459">
                <a:extLst>
                  <a:ext uri="{FF2B5EF4-FFF2-40B4-BE49-F238E27FC236}">
                    <a16:creationId xmlns:a16="http://schemas.microsoft.com/office/drawing/2014/main" id="{E4244DFA-C12D-DE35-FD02-AD60E2492AD2}"/>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8" name="Freeform 460">
                <a:extLst>
                  <a:ext uri="{FF2B5EF4-FFF2-40B4-BE49-F238E27FC236}">
                    <a16:creationId xmlns:a16="http://schemas.microsoft.com/office/drawing/2014/main" id="{3C9DD28B-675B-ED20-0F03-76C54CF81F79}"/>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9" name="Freeform 461">
                <a:extLst>
                  <a:ext uri="{FF2B5EF4-FFF2-40B4-BE49-F238E27FC236}">
                    <a16:creationId xmlns:a16="http://schemas.microsoft.com/office/drawing/2014/main" id="{3795BFDC-E279-2CBF-565C-DDE43ACEE8BB}"/>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0" name="Freeform 462">
                <a:extLst>
                  <a:ext uri="{FF2B5EF4-FFF2-40B4-BE49-F238E27FC236}">
                    <a16:creationId xmlns:a16="http://schemas.microsoft.com/office/drawing/2014/main" id="{9F345B11-C0BD-B883-1149-9B235DF4DE14}"/>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1" name="Freeform 463">
                <a:extLst>
                  <a:ext uri="{FF2B5EF4-FFF2-40B4-BE49-F238E27FC236}">
                    <a16:creationId xmlns:a16="http://schemas.microsoft.com/office/drawing/2014/main" id="{93870F98-EFDE-AD59-D203-F87D9EE7FEDA}"/>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2" name="Freeform 464">
                <a:extLst>
                  <a:ext uri="{FF2B5EF4-FFF2-40B4-BE49-F238E27FC236}">
                    <a16:creationId xmlns:a16="http://schemas.microsoft.com/office/drawing/2014/main" id="{FA6106DC-AF15-12DA-9B8A-2739907E7B89}"/>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3" name="Freeform 465">
                <a:extLst>
                  <a:ext uri="{FF2B5EF4-FFF2-40B4-BE49-F238E27FC236}">
                    <a16:creationId xmlns:a16="http://schemas.microsoft.com/office/drawing/2014/main" id="{B0C5F44D-07BD-8FDD-B098-94AC3CA27F2A}"/>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4" name="Freeform 466">
                <a:extLst>
                  <a:ext uri="{FF2B5EF4-FFF2-40B4-BE49-F238E27FC236}">
                    <a16:creationId xmlns:a16="http://schemas.microsoft.com/office/drawing/2014/main" id="{212BFB4E-6D4D-24E5-7B10-0A655A9AA548}"/>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5" name="Freeform 467">
                <a:extLst>
                  <a:ext uri="{FF2B5EF4-FFF2-40B4-BE49-F238E27FC236}">
                    <a16:creationId xmlns:a16="http://schemas.microsoft.com/office/drawing/2014/main" id="{022F911C-D946-BAAE-6793-9AF8EDEEF98C}"/>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6" name="Freeform 468">
                <a:extLst>
                  <a:ext uri="{FF2B5EF4-FFF2-40B4-BE49-F238E27FC236}">
                    <a16:creationId xmlns:a16="http://schemas.microsoft.com/office/drawing/2014/main" id="{864DD9A7-9E3A-DB3E-3254-5D916DC1D1C4}"/>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7" name="Freeform 469">
                <a:extLst>
                  <a:ext uri="{FF2B5EF4-FFF2-40B4-BE49-F238E27FC236}">
                    <a16:creationId xmlns:a16="http://schemas.microsoft.com/office/drawing/2014/main" id="{597F3D52-A91A-C2D7-6944-9F6E0ADBA4E9}"/>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8" name="Freeform 470">
                <a:extLst>
                  <a:ext uri="{FF2B5EF4-FFF2-40B4-BE49-F238E27FC236}">
                    <a16:creationId xmlns:a16="http://schemas.microsoft.com/office/drawing/2014/main" id="{A7111A18-ACD3-AAFF-9F14-6FEB1874BDF0}"/>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9" name="Freeform 471">
                <a:extLst>
                  <a:ext uri="{FF2B5EF4-FFF2-40B4-BE49-F238E27FC236}">
                    <a16:creationId xmlns:a16="http://schemas.microsoft.com/office/drawing/2014/main" id="{91C28AFB-DFA8-2D15-C281-E0128BCBA0CE}"/>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34" name="组合 1233">
            <a:extLst>
              <a:ext uri="{FF2B5EF4-FFF2-40B4-BE49-F238E27FC236}">
                <a16:creationId xmlns:a16="http://schemas.microsoft.com/office/drawing/2014/main" id="{7CF0207A-124A-456D-EE6F-8A7886553BC3}"/>
              </a:ext>
            </a:extLst>
          </p:cNvPr>
          <p:cNvGrpSpPr/>
          <p:nvPr/>
        </p:nvGrpSpPr>
        <p:grpSpPr>
          <a:xfrm>
            <a:off x="8696662" y="4324807"/>
            <a:ext cx="2434579" cy="489690"/>
            <a:chOff x="1211801" y="4481602"/>
            <a:chExt cx="2434579" cy="489690"/>
          </a:xfrm>
        </p:grpSpPr>
        <p:grpSp>
          <p:nvGrpSpPr>
            <p:cNvPr id="1235" name="组合 1234">
              <a:extLst>
                <a:ext uri="{FF2B5EF4-FFF2-40B4-BE49-F238E27FC236}">
                  <a16:creationId xmlns:a16="http://schemas.microsoft.com/office/drawing/2014/main" id="{A1403BF5-17ED-A41F-A582-3C01184CE66E}"/>
                </a:ext>
              </a:extLst>
            </p:cNvPr>
            <p:cNvGrpSpPr/>
            <p:nvPr/>
          </p:nvGrpSpPr>
          <p:grpSpPr>
            <a:xfrm flipH="1">
              <a:off x="1211801"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1281" name="Freeform 428">
                <a:extLst>
                  <a:ext uri="{FF2B5EF4-FFF2-40B4-BE49-F238E27FC236}">
                    <a16:creationId xmlns:a16="http://schemas.microsoft.com/office/drawing/2014/main" id="{4C2F342E-579D-153F-545C-50FCB7829DF3}"/>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2" name="Freeform 429">
                <a:extLst>
                  <a:ext uri="{FF2B5EF4-FFF2-40B4-BE49-F238E27FC236}">
                    <a16:creationId xmlns:a16="http://schemas.microsoft.com/office/drawing/2014/main" id="{0D18289C-5535-34DF-0D13-DE41418BAB86}"/>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3" name="Freeform 430">
                <a:extLst>
                  <a:ext uri="{FF2B5EF4-FFF2-40B4-BE49-F238E27FC236}">
                    <a16:creationId xmlns:a16="http://schemas.microsoft.com/office/drawing/2014/main" id="{8AFC70AB-792D-14BD-C9BF-5649D4FF72A2}"/>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4" name="Freeform 431">
                <a:extLst>
                  <a:ext uri="{FF2B5EF4-FFF2-40B4-BE49-F238E27FC236}">
                    <a16:creationId xmlns:a16="http://schemas.microsoft.com/office/drawing/2014/main" id="{9A6B8BCF-1A25-F457-DF16-29DB01F8C8CB}"/>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5" name="Freeform 432">
                <a:extLst>
                  <a:ext uri="{FF2B5EF4-FFF2-40B4-BE49-F238E27FC236}">
                    <a16:creationId xmlns:a16="http://schemas.microsoft.com/office/drawing/2014/main" id="{DB57D147-AA00-9172-DC2D-5CD234381DD6}"/>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6" name="Freeform 433">
                <a:extLst>
                  <a:ext uri="{FF2B5EF4-FFF2-40B4-BE49-F238E27FC236}">
                    <a16:creationId xmlns:a16="http://schemas.microsoft.com/office/drawing/2014/main" id="{A5E056A0-C9BE-65E8-E24B-332846B54853}"/>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7" name="Freeform 434">
                <a:extLst>
                  <a:ext uri="{FF2B5EF4-FFF2-40B4-BE49-F238E27FC236}">
                    <a16:creationId xmlns:a16="http://schemas.microsoft.com/office/drawing/2014/main" id="{DE2129A6-5393-E69C-56B9-AF5C97326700}"/>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8" name="Freeform 435">
                <a:extLst>
                  <a:ext uri="{FF2B5EF4-FFF2-40B4-BE49-F238E27FC236}">
                    <a16:creationId xmlns:a16="http://schemas.microsoft.com/office/drawing/2014/main" id="{48B4C6A5-EFE0-2A7B-8594-60E81C43CE6C}"/>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9" name="Freeform 436">
                <a:extLst>
                  <a:ext uri="{FF2B5EF4-FFF2-40B4-BE49-F238E27FC236}">
                    <a16:creationId xmlns:a16="http://schemas.microsoft.com/office/drawing/2014/main" id="{7DBC7E81-2CCF-0308-9181-33425336AF6A}"/>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0" name="Freeform 437">
                <a:extLst>
                  <a:ext uri="{FF2B5EF4-FFF2-40B4-BE49-F238E27FC236}">
                    <a16:creationId xmlns:a16="http://schemas.microsoft.com/office/drawing/2014/main" id="{F903DF4F-4179-C976-1524-D2D8E82A10F3}"/>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1" name="Freeform 438">
                <a:extLst>
                  <a:ext uri="{FF2B5EF4-FFF2-40B4-BE49-F238E27FC236}">
                    <a16:creationId xmlns:a16="http://schemas.microsoft.com/office/drawing/2014/main" id="{8503E3C9-DE58-8539-77B1-F7EDC34F08FE}"/>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2" name="Freeform 439">
                <a:extLst>
                  <a:ext uri="{FF2B5EF4-FFF2-40B4-BE49-F238E27FC236}">
                    <a16:creationId xmlns:a16="http://schemas.microsoft.com/office/drawing/2014/main" id="{D25B9E17-2E54-F2CF-2EB3-9A95734267D4}"/>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3" name="Freeform 440">
                <a:extLst>
                  <a:ext uri="{FF2B5EF4-FFF2-40B4-BE49-F238E27FC236}">
                    <a16:creationId xmlns:a16="http://schemas.microsoft.com/office/drawing/2014/main" id="{38908393-A3C2-2FF4-6A15-0D7399E0D661}"/>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4" name="Freeform 441">
                <a:extLst>
                  <a:ext uri="{FF2B5EF4-FFF2-40B4-BE49-F238E27FC236}">
                    <a16:creationId xmlns:a16="http://schemas.microsoft.com/office/drawing/2014/main" id="{A502BFBF-0A03-E378-E70A-6F4A417E2203}"/>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5" name="Freeform 442">
                <a:extLst>
                  <a:ext uri="{FF2B5EF4-FFF2-40B4-BE49-F238E27FC236}">
                    <a16:creationId xmlns:a16="http://schemas.microsoft.com/office/drawing/2014/main" id="{A1B085D6-C94B-7765-DB88-624B0C9DDA41}"/>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6" name="Freeform 443">
                <a:extLst>
                  <a:ext uri="{FF2B5EF4-FFF2-40B4-BE49-F238E27FC236}">
                    <a16:creationId xmlns:a16="http://schemas.microsoft.com/office/drawing/2014/main" id="{4E802C1E-610B-E376-B496-099184DEA510}"/>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7" name="Freeform 444">
                <a:extLst>
                  <a:ext uri="{FF2B5EF4-FFF2-40B4-BE49-F238E27FC236}">
                    <a16:creationId xmlns:a16="http://schemas.microsoft.com/office/drawing/2014/main" id="{F4DAAE46-6681-FEA8-3D8B-957ABBDE46E7}"/>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8" name="Freeform 445">
                <a:extLst>
                  <a:ext uri="{FF2B5EF4-FFF2-40B4-BE49-F238E27FC236}">
                    <a16:creationId xmlns:a16="http://schemas.microsoft.com/office/drawing/2014/main" id="{22A48F08-086A-080B-932B-5B99051A9EFF}"/>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9" name="Freeform 446">
                <a:extLst>
                  <a:ext uri="{FF2B5EF4-FFF2-40B4-BE49-F238E27FC236}">
                    <a16:creationId xmlns:a16="http://schemas.microsoft.com/office/drawing/2014/main" id="{08B248C2-D709-CE93-3E6A-4EEA059EFB55}"/>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0" name="Freeform 447">
                <a:extLst>
                  <a:ext uri="{FF2B5EF4-FFF2-40B4-BE49-F238E27FC236}">
                    <a16:creationId xmlns:a16="http://schemas.microsoft.com/office/drawing/2014/main" id="{2E4E9DB9-B5BE-3621-5F1F-20EB9E6385A3}"/>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1" name="Freeform 448">
                <a:extLst>
                  <a:ext uri="{FF2B5EF4-FFF2-40B4-BE49-F238E27FC236}">
                    <a16:creationId xmlns:a16="http://schemas.microsoft.com/office/drawing/2014/main" id="{955791EF-1EA4-8ECF-DA0B-85D021FC6154}"/>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2" name="Freeform 449">
                <a:extLst>
                  <a:ext uri="{FF2B5EF4-FFF2-40B4-BE49-F238E27FC236}">
                    <a16:creationId xmlns:a16="http://schemas.microsoft.com/office/drawing/2014/main" id="{6DA98B67-3203-8BCE-8D50-C690D51A7047}"/>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3" name="Freeform 450">
                <a:extLst>
                  <a:ext uri="{FF2B5EF4-FFF2-40B4-BE49-F238E27FC236}">
                    <a16:creationId xmlns:a16="http://schemas.microsoft.com/office/drawing/2014/main" id="{AF166C7B-4FBE-D18F-2E7B-988144E8B2F1}"/>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4" name="Freeform 451">
                <a:extLst>
                  <a:ext uri="{FF2B5EF4-FFF2-40B4-BE49-F238E27FC236}">
                    <a16:creationId xmlns:a16="http://schemas.microsoft.com/office/drawing/2014/main" id="{E6CA33B5-BFC4-B16D-FDD5-A4B18D241C2F}"/>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5" name="Freeform 452">
                <a:extLst>
                  <a:ext uri="{FF2B5EF4-FFF2-40B4-BE49-F238E27FC236}">
                    <a16:creationId xmlns:a16="http://schemas.microsoft.com/office/drawing/2014/main" id="{944C64BA-B866-9396-EA9E-47D2A7DCDB90}"/>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6" name="Freeform 453">
                <a:extLst>
                  <a:ext uri="{FF2B5EF4-FFF2-40B4-BE49-F238E27FC236}">
                    <a16:creationId xmlns:a16="http://schemas.microsoft.com/office/drawing/2014/main" id="{1E0853EF-B89F-DB29-BCC4-95ECB1344DAA}"/>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7" name="Freeform 454">
                <a:extLst>
                  <a:ext uri="{FF2B5EF4-FFF2-40B4-BE49-F238E27FC236}">
                    <a16:creationId xmlns:a16="http://schemas.microsoft.com/office/drawing/2014/main" id="{2F2EF30A-A2F5-ECCF-64EA-61059D25DFFF}"/>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8" name="Freeform 455">
                <a:extLst>
                  <a:ext uri="{FF2B5EF4-FFF2-40B4-BE49-F238E27FC236}">
                    <a16:creationId xmlns:a16="http://schemas.microsoft.com/office/drawing/2014/main" id="{EF180AB9-A3A7-E24C-8F3E-99422162EE58}"/>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9" name="Freeform 456">
                <a:extLst>
                  <a:ext uri="{FF2B5EF4-FFF2-40B4-BE49-F238E27FC236}">
                    <a16:creationId xmlns:a16="http://schemas.microsoft.com/office/drawing/2014/main" id="{3BEEC43E-0BBA-C6DC-9BCA-45458D9EE22D}"/>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0" name="Freeform 457">
                <a:extLst>
                  <a:ext uri="{FF2B5EF4-FFF2-40B4-BE49-F238E27FC236}">
                    <a16:creationId xmlns:a16="http://schemas.microsoft.com/office/drawing/2014/main" id="{C94D6F3D-6788-AF69-0A38-5DA4D15A860E}"/>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1" name="Freeform 458">
                <a:extLst>
                  <a:ext uri="{FF2B5EF4-FFF2-40B4-BE49-F238E27FC236}">
                    <a16:creationId xmlns:a16="http://schemas.microsoft.com/office/drawing/2014/main" id="{BCB2C050-1DB1-EF6C-847F-331C99CFDC1A}"/>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2" name="Freeform 459">
                <a:extLst>
                  <a:ext uri="{FF2B5EF4-FFF2-40B4-BE49-F238E27FC236}">
                    <a16:creationId xmlns:a16="http://schemas.microsoft.com/office/drawing/2014/main" id="{900D9664-1E7D-6D0E-43B2-972AE53938B7}"/>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3" name="Freeform 460">
                <a:extLst>
                  <a:ext uri="{FF2B5EF4-FFF2-40B4-BE49-F238E27FC236}">
                    <a16:creationId xmlns:a16="http://schemas.microsoft.com/office/drawing/2014/main" id="{CDF321B1-2109-809C-A0B7-BC207C92B3A2}"/>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4" name="Freeform 461">
                <a:extLst>
                  <a:ext uri="{FF2B5EF4-FFF2-40B4-BE49-F238E27FC236}">
                    <a16:creationId xmlns:a16="http://schemas.microsoft.com/office/drawing/2014/main" id="{2E8C9B06-F432-15CB-3C79-1928E9C9012F}"/>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5" name="Freeform 462">
                <a:extLst>
                  <a:ext uri="{FF2B5EF4-FFF2-40B4-BE49-F238E27FC236}">
                    <a16:creationId xmlns:a16="http://schemas.microsoft.com/office/drawing/2014/main" id="{7C08C669-F60D-8B82-4445-167EEE743473}"/>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6" name="Freeform 463">
                <a:extLst>
                  <a:ext uri="{FF2B5EF4-FFF2-40B4-BE49-F238E27FC236}">
                    <a16:creationId xmlns:a16="http://schemas.microsoft.com/office/drawing/2014/main" id="{A6E35CAA-600F-C6DF-AEA5-2F3ECAE873FC}"/>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7" name="Freeform 464">
                <a:extLst>
                  <a:ext uri="{FF2B5EF4-FFF2-40B4-BE49-F238E27FC236}">
                    <a16:creationId xmlns:a16="http://schemas.microsoft.com/office/drawing/2014/main" id="{33717595-A651-8F10-F314-F173EB05709A}"/>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8" name="Freeform 465">
                <a:extLst>
                  <a:ext uri="{FF2B5EF4-FFF2-40B4-BE49-F238E27FC236}">
                    <a16:creationId xmlns:a16="http://schemas.microsoft.com/office/drawing/2014/main" id="{C6AEE806-7976-29F1-7BA3-0C768BF8C199}"/>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9" name="Freeform 466">
                <a:extLst>
                  <a:ext uri="{FF2B5EF4-FFF2-40B4-BE49-F238E27FC236}">
                    <a16:creationId xmlns:a16="http://schemas.microsoft.com/office/drawing/2014/main" id="{7AD3C845-64DD-E5A1-47C6-A6A81915A46D}"/>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0" name="Freeform 467">
                <a:extLst>
                  <a:ext uri="{FF2B5EF4-FFF2-40B4-BE49-F238E27FC236}">
                    <a16:creationId xmlns:a16="http://schemas.microsoft.com/office/drawing/2014/main" id="{524C37E4-F6B6-A8BB-1526-0680A24F819D}"/>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1" name="Freeform 468">
                <a:extLst>
                  <a:ext uri="{FF2B5EF4-FFF2-40B4-BE49-F238E27FC236}">
                    <a16:creationId xmlns:a16="http://schemas.microsoft.com/office/drawing/2014/main" id="{7456629F-479D-101B-017E-36BC3C52663E}"/>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2" name="Freeform 469">
                <a:extLst>
                  <a:ext uri="{FF2B5EF4-FFF2-40B4-BE49-F238E27FC236}">
                    <a16:creationId xmlns:a16="http://schemas.microsoft.com/office/drawing/2014/main" id="{0A04938F-4C45-8287-A061-2A0E769BEE46}"/>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3" name="Freeform 470">
                <a:extLst>
                  <a:ext uri="{FF2B5EF4-FFF2-40B4-BE49-F238E27FC236}">
                    <a16:creationId xmlns:a16="http://schemas.microsoft.com/office/drawing/2014/main" id="{415CD309-35BB-F7D7-A8BB-A15F9487FC26}"/>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4" name="Freeform 471">
                <a:extLst>
                  <a:ext uri="{FF2B5EF4-FFF2-40B4-BE49-F238E27FC236}">
                    <a16:creationId xmlns:a16="http://schemas.microsoft.com/office/drawing/2014/main" id="{A1E209A8-2DBB-E1B0-DE9F-24C132C9CE39}"/>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36" name="组合 1235">
              <a:extLst>
                <a:ext uri="{FF2B5EF4-FFF2-40B4-BE49-F238E27FC236}">
                  <a16:creationId xmlns:a16="http://schemas.microsoft.com/office/drawing/2014/main" id="{07383B57-D1C1-9E9A-8BCE-74D86E747F99}"/>
                </a:ext>
              </a:extLst>
            </p:cNvPr>
            <p:cNvGrpSpPr/>
            <p:nvPr/>
          </p:nvGrpSpPr>
          <p:grpSpPr>
            <a:xfrm>
              <a:off x="3263396"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1237" name="Freeform 428">
                <a:extLst>
                  <a:ext uri="{FF2B5EF4-FFF2-40B4-BE49-F238E27FC236}">
                    <a16:creationId xmlns:a16="http://schemas.microsoft.com/office/drawing/2014/main" id="{8E062B40-BF1E-F219-51F6-8663F0F13708}"/>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8" name="Freeform 429">
                <a:extLst>
                  <a:ext uri="{FF2B5EF4-FFF2-40B4-BE49-F238E27FC236}">
                    <a16:creationId xmlns:a16="http://schemas.microsoft.com/office/drawing/2014/main" id="{1C2A178F-C098-1344-4530-0C98ACDEE5B6}"/>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9" name="Freeform 430">
                <a:extLst>
                  <a:ext uri="{FF2B5EF4-FFF2-40B4-BE49-F238E27FC236}">
                    <a16:creationId xmlns:a16="http://schemas.microsoft.com/office/drawing/2014/main" id="{156010FB-7A11-1787-603F-AFF22244D662}"/>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0" name="Freeform 431">
                <a:extLst>
                  <a:ext uri="{FF2B5EF4-FFF2-40B4-BE49-F238E27FC236}">
                    <a16:creationId xmlns:a16="http://schemas.microsoft.com/office/drawing/2014/main" id="{AC8CF3D1-14E4-4F16-E8D9-77F518463A39}"/>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1" name="Freeform 432">
                <a:extLst>
                  <a:ext uri="{FF2B5EF4-FFF2-40B4-BE49-F238E27FC236}">
                    <a16:creationId xmlns:a16="http://schemas.microsoft.com/office/drawing/2014/main" id="{C47BE423-AAF1-2207-1306-AFAC7025A7BD}"/>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2" name="Freeform 433">
                <a:extLst>
                  <a:ext uri="{FF2B5EF4-FFF2-40B4-BE49-F238E27FC236}">
                    <a16:creationId xmlns:a16="http://schemas.microsoft.com/office/drawing/2014/main" id="{DFAE04C9-B989-474A-5AD0-013EF5F5AB1B}"/>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3" name="Freeform 434">
                <a:extLst>
                  <a:ext uri="{FF2B5EF4-FFF2-40B4-BE49-F238E27FC236}">
                    <a16:creationId xmlns:a16="http://schemas.microsoft.com/office/drawing/2014/main" id="{C8EDFD96-B9B2-029A-230E-AC27E911C642}"/>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4" name="Freeform 435">
                <a:extLst>
                  <a:ext uri="{FF2B5EF4-FFF2-40B4-BE49-F238E27FC236}">
                    <a16:creationId xmlns:a16="http://schemas.microsoft.com/office/drawing/2014/main" id="{19869DA4-C43A-664C-A453-D0326869AC98}"/>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5" name="Freeform 436">
                <a:extLst>
                  <a:ext uri="{FF2B5EF4-FFF2-40B4-BE49-F238E27FC236}">
                    <a16:creationId xmlns:a16="http://schemas.microsoft.com/office/drawing/2014/main" id="{3E858CFA-2702-45F4-B9B2-360BB5E124CB}"/>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6" name="Freeform 437">
                <a:extLst>
                  <a:ext uri="{FF2B5EF4-FFF2-40B4-BE49-F238E27FC236}">
                    <a16:creationId xmlns:a16="http://schemas.microsoft.com/office/drawing/2014/main" id="{4B07EF0D-8D3D-022B-C1E9-6F8277C0518A}"/>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7" name="Freeform 438">
                <a:extLst>
                  <a:ext uri="{FF2B5EF4-FFF2-40B4-BE49-F238E27FC236}">
                    <a16:creationId xmlns:a16="http://schemas.microsoft.com/office/drawing/2014/main" id="{D66EDB78-108E-40A3-5B93-DFCDAEBBE27E}"/>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8" name="Freeform 439">
                <a:extLst>
                  <a:ext uri="{FF2B5EF4-FFF2-40B4-BE49-F238E27FC236}">
                    <a16:creationId xmlns:a16="http://schemas.microsoft.com/office/drawing/2014/main" id="{4452AA9B-B6B6-1C43-4670-F580E269DA11}"/>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9" name="Freeform 440">
                <a:extLst>
                  <a:ext uri="{FF2B5EF4-FFF2-40B4-BE49-F238E27FC236}">
                    <a16:creationId xmlns:a16="http://schemas.microsoft.com/office/drawing/2014/main" id="{739D207A-892F-5FC6-C46F-40521CE13644}"/>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0" name="Freeform 441">
                <a:extLst>
                  <a:ext uri="{FF2B5EF4-FFF2-40B4-BE49-F238E27FC236}">
                    <a16:creationId xmlns:a16="http://schemas.microsoft.com/office/drawing/2014/main" id="{D53996EA-B332-080D-0F99-C91614B47CAD}"/>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1" name="Freeform 442">
                <a:extLst>
                  <a:ext uri="{FF2B5EF4-FFF2-40B4-BE49-F238E27FC236}">
                    <a16:creationId xmlns:a16="http://schemas.microsoft.com/office/drawing/2014/main" id="{9A4405F7-8772-917A-F374-2CB5EDD35F53}"/>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2" name="Freeform 443">
                <a:extLst>
                  <a:ext uri="{FF2B5EF4-FFF2-40B4-BE49-F238E27FC236}">
                    <a16:creationId xmlns:a16="http://schemas.microsoft.com/office/drawing/2014/main" id="{2758189D-AAEC-88E7-FD8B-552801F41252}"/>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3" name="Freeform 444">
                <a:extLst>
                  <a:ext uri="{FF2B5EF4-FFF2-40B4-BE49-F238E27FC236}">
                    <a16:creationId xmlns:a16="http://schemas.microsoft.com/office/drawing/2014/main" id="{3EE307EE-06E3-AF32-BBAB-0F2F8CE24324}"/>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4" name="Freeform 445">
                <a:extLst>
                  <a:ext uri="{FF2B5EF4-FFF2-40B4-BE49-F238E27FC236}">
                    <a16:creationId xmlns:a16="http://schemas.microsoft.com/office/drawing/2014/main" id="{A6AB04EC-F8C3-1ED2-78C3-6410CE6AAA4E}"/>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5" name="Freeform 446">
                <a:extLst>
                  <a:ext uri="{FF2B5EF4-FFF2-40B4-BE49-F238E27FC236}">
                    <a16:creationId xmlns:a16="http://schemas.microsoft.com/office/drawing/2014/main" id="{15694A4C-352D-010B-1A4D-48B751E23D63}"/>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6" name="Freeform 447">
                <a:extLst>
                  <a:ext uri="{FF2B5EF4-FFF2-40B4-BE49-F238E27FC236}">
                    <a16:creationId xmlns:a16="http://schemas.microsoft.com/office/drawing/2014/main" id="{AFB60433-A3D5-DB03-3996-B06636B7C139}"/>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7" name="Freeform 448">
                <a:extLst>
                  <a:ext uri="{FF2B5EF4-FFF2-40B4-BE49-F238E27FC236}">
                    <a16:creationId xmlns:a16="http://schemas.microsoft.com/office/drawing/2014/main" id="{6BF03166-267B-F236-CB1F-B93AEE359AFD}"/>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8" name="Freeform 449">
                <a:extLst>
                  <a:ext uri="{FF2B5EF4-FFF2-40B4-BE49-F238E27FC236}">
                    <a16:creationId xmlns:a16="http://schemas.microsoft.com/office/drawing/2014/main" id="{6A11E52A-67BB-AD4D-4D1E-867A1859E419}"/>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9" name="Freeform 450">
                <a:extLst>
                  <a:ext uri="{FF2B5EF4-FFF2-40B4-BE49-F238E27FC236}">
                    <a16:creationId xmlns:a16="http://schemas.microsoft.com/office/drawing/2014/main" id="{B4C63D33-2069-EA05-D91C-694568449C84}"/>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0" name="Freeform 451">
                <a:extLst>
                  <a:ext uri="{FF2B5EF4-FFF2-40B4-BE49-F238E27FC236}">
                    <a16:creationId xmlns:a16="http://schemas.microsoft.com/office/drawing/2014/main" id="{B6A6C567-5592-06C2-1F9D-93367C8D7100}"/>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1" name="Freeform 452">
                <a:extLst>
                  <a:ext uri="{FF2B5EF4-FFF2-40B4-BE49-F238E27FC236}">
                    <a16:creationId xmlns:a16="http://schemas.microsoft.com/office/drawing/2014/main" id="{83BA74CE-6409-6963-A387-009A07A31C7B}"/>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2" name="Freeform 453">
                <a:extLst>
                  <a:ext uri="{FF2B5EF4-FFF2-40B4-BE49-F238E27FC236}">
                    <a16:creationId xmlns:a16="http://schemas.microsoft.com/office/drawing/2014/main" id="{93859D2E-9953-4003-67B6-0EA9BDA56538}"/>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3" name="Freeform 454">
                <a:extLst>
                  <a:ext uri="{FF2B5EF4-FFF2-40B4-BE49-F238E27FC236}">
                    <a16:creationId xmlns:a16="http://schemas.microsoft.com/office/drawing/2014/main" id="{8C8B88CE-524E-3040-3411-7BF947C5AF6A}"/>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4" name="Freeform 455">
                <a:extLst>
                  <a:ext uri="{FF2B5EF4-FFF2-40B4-BE49-F238E27FC236}">
                    <a16:creationId xmlns:a16="http://schemas.microsoft.com/office/drawing/2014/main" id="{AC46F245-343A-7D77-245B-B5C21A1DB7D4}"/>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5" name="Freeform 456">
                <a:extLst>
                  <a:ext uri="{FF2B5EF4-FFF2-40B4-BE49-F238E27FC236}">
                    <a16:creationId xmlns:a16="http://schemas.microsoft.com/office/drawing/2014/main" id="{4F3C5F59-619B-5984-B6AB-A1696E57381A}"/>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6" name="Freeform 457">
                <a:extLst>
                  <a:ext uri="{FF2B5EF4-FFF2-40B4-BE49-F238E27FC236}">
                    <a16:creationId xmlns:a16="http://schemas.microsoft.com/office/drawing/2014/main" id="{562FC641-A7BF-9372-2F1A-F07B6256AE5D}"/>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7" name="Freeform 458">
                <a:extLst>
                  <a:ext uri="{FF2B5EF4-FFF2-40B4-BE49-F238E27FC236}">
                    <a16:creationId xmlns:a16="http://schemas.microsoft.com/office/drawing/2014/main" id="{E237F8DC-C73E-5EC8-1BF7-51A8BC7917CC}"/>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8" name="Freeform 459">
                <a:extLst>
                  <a:ext uri="{FF2B5EF4-FFF2-40B4-BE49-F238E27FC236}">
                    <a16:creationId xmlns:a16="http://schemas.microsoft.com/office/drawing/2014/main" id="{4450F82C-9578-3538-89BD-AD269AE6A447}"/>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9" name="Freeform 460">
                <a:extLst>
                  <a:ext uri="{FF2B5EF4-FFF2-40B4-BE49-F238E27FC236}">
                    <a16:creationId xmlns:a16="http://schemas.microsoft.com/office/drawing/2014/main" id="{4965E69C-E96F-CD88-BBE7-3391B99424A5}"/>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0" name="Freeform 461">
                <a:extLst>
                  <a:ext uri="{FF2B5EF4-FFF2-40B4-BE49-F238E27FC236}">
                    <a16:creationId xmlns:a16="http://schemas.microsoft.com/office/drawing/2014/main" id="{75AE7F7E-63B1-0ABB-37F2-DE9C1E3C23EA}"/>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1" name="Freeform 462">
                <a:extLst>
                  <a:ext uri="{FF2B5EF4-FFF2-40B4-BE49-F238E27FC236}">
                    <a16:creationId xmlns:a16="http://schemas.microsoft.com/office/drawing/2014/main" id="{024BEA4D-8281-D5CE-893B-473BB172BB78}"/>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2" name="Freeform 463">
                <a:extLst>
                  <a:ext uri="{FF2B5EF4-FFF2-40B4-BE49-F238E27FC236}">
                    <a16:creationId xmlns:a16="http://schemas.microsoft.com/office/drawing/2014/main" id="{709DC22E-2654-6E2E-5E1B-6B07E7518C82}"/>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3" name="Freeform 464">
                <a:extLst>
                  <a:ext uri="{FF2B5EF4-FFF2-40B4-BE49-F238E27FC236}">
                    <a16:creationId xmlns:a16="http://schemas.microsoft.com/office/drawing/2014/main" id="{6ADAB279-EC56-EC26-95D0-E3049804577A}"/>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4" name="Freeform 465">
                <a:extLst>
                  <a:ext uri="{FF2B5EF4-FFF2-40B4-BE49-F238E27FC236}">
                    <a16:creationId xmlns:a16="http://schemas.microsoft.com/office/drawing/2014/main" id="{A33FD27C-D5B9-2495-51A6-57FFA083C3F0}"/>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5" name="Freeform 466">
                <a:extLst>
                  <a:ext uri="{FF2B5EF4-FFF2-40B4-BE49-F238E27FC236}">
                    <a16:creationId xmlns:a16="http://schemas.microsoft.com/office/drawing/2014/main" id="{10EF6321-4416-C253-FBAA-AA7B1F054CE1}"/>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6" name="Freeform 467">
                <a:extLst>
                  <a:ext uri="{FF2B5EF4-FFF2-40B4-BE49-F238E27FC236}">
                    <a16:creationId xmlns:a16="http://schemas.microsoft.com/office/drawing/2014/main" id="{12EFA435-9573-24D5-52FD-F804E4222782}"/>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7" name="Freeform 468">
                <a:extLst>
                  <a:ext uri="{FF2B5EF4-FFF2-40B4-BE49-F238E27FC236}">
                    <a16:creationId xmlns:a16="http://schemas.microsoft.com/office/drawing/2014/main" id="{57AC4640-8D83-9B1B-B753-11E2DEE31DF7}"/>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8" name="Freeform 469">
                <a:extLst>
                  <a:ext uri="{FF2B5EF4-FFF2-40B4-BE49-F238E27FC236}">
                    <a16:creationId xmlns:a16="http://schemas.microsoft.com/office/drawing/2014/main" id="{CA71443B-8EAB-0693-6AE0-AF3D3FED41B4}"/>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9" name="Freeform 470">
                <a:extLst>
                  <a:ext uri="{FF2B5EF4-FFF2-40B4-BE49-F238E27FC236}">
                    <a16:creationId xmlns:a16="http://schemas.microsoft.com/office/drawing/2014/main" id="{36AD0BC7-B55B-F1AC-9A7F-0FD6A64F768B}"/>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0" name="Freeform 471">
                <a:extLst>
                  <a:ext uri="{FF2B5EF4-FFF2-40B4-BE49-F238E27FC236}">
                    <a16:creationId xmlns:a16="http://schemas.microsoft.com/office/drawing/2014/main" id="{65E00676-BC4B-562E-C285-EF0FD2965B53}"/>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25" name="组合 1324">
            <a:extLst>
              <a:ext uri="{FF2B5EF4-FFF2-40B4-BE49-F238E27FC236}">
                <a16:creationId xmlns:a16="http://schemas.microsoft.com/office/drawing/2014/main" id="{BDF641C2-F8D7-1172-26EF-C42D89632F0C}"/>
              </a:ext>
            </a:extLst>
          </p:cNvPr>
          <p:cNvGrpSpPr/>
          <p:nvPr/>
        </p:nvGrpSpPr>
        <p:grpSpPr>
          <a:xfrm>
            <a:off x="8696662" y="3327397"/>
            <a:ext cx="2434579" cy="489690"/>
            <a:chOff x="1211801" y="4481602"/>
            <a:chExt cx="2434579" cy="489690"/>
          </a:xfrm>
        </p:grpSpPr>
        <p:grpSp>
          <p:nvGrpSpPr>
            <p:cNvPr id="1326" name="组合 1325">
              <a:extLst>
                <a:ext uri="{FF2B5EF4-FFF2-40B4-BE49-F238E27FC236}">
                  <a16:creationId xmlns:a16="http://schemas.microsoft.com/office/drawing/2014/main" id="{515B0623-3251-457A-F2BC-34DE3E453FA8}"/>
                </a:ext>
              </a:extLst>
            </p:cNvPr>
            <p:cNvGrpSpPr/>
            <p:nvPr/>
          </p:nvGrpSpPr>
          <p:grpSpPr>
            <a:xfrm flipH="1">
              <a:off x="1211801"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1372" name="Freeform 428">
                <a:extLst>
                  <a:ext uri="{FF2B5EF4-FFF2-40B4-BE49-F238E27FC236}">
                    <a16:creationId xmlns:a16="http://schemas.microsoft.com/office/drawing/2014/main" id="{495364E8-AA6A-932D-8BE4-246600936C80}"/>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3" name="Freeform 429">
                <a:extLst>
                  <a:ext uri="{FF2B5EF4-FFF2-40B4-BE49-F238E27FC236}">
                    <a16:creationId xmlns:a16="http://schemas.microsoft.com/office/drawing/2014/main" id="{E3618610-D4F1-5928-834A-770D839B1888}"/>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4" name="Freeform 430">
                <a:extLst>
                  <a:ext uri="{FF2B5EF4-FFF2-40B4-BE49-F238E27FC236}">
                    <a16:creationId xmlns:a16="http://schemas.microsoft.com/office/drawing/2014/main" id="{2E64665F-3DD6-233B-EFF8-CC155DEDD35D}"/>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5" name="Freeform 431">
                <a:extLst>
                  <a:ext uri="{FF2B5EF4-FFF2-40B4-BE49-F238E27FC236}">
                    <a16:creationId xmlns:a16="http://schemas.microsoft.com/office/drawing/2014/main" id="{BD1CB268-194E-457C-F43D-1997C265451E}"/>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6" name="Freeform 432">
                <a:extLst>
                  <a:ext uri="{FF2B5EF4-FFF2-40B4-BE49-F238E27FC236}">
                    <a16:creationId xmlns:a16="http://schemas.microsoft.com/office/drawing/2014/main" id="{EB2A4983-A607-D750-14C2-317F2E618FB3}"/>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7" name="Freeform 433">
                <a:extLst>
                  <a:ext uri="{FF2B5EF4-FFF2-40B4-BE49-F238E27FC236}">
                    <a16:creationId xmlns:a16="http://schemas.microsoft.com/office/drawing/2014/main" id="{FC726FE1-39C5-FD99-A60B-0FDD269813A2}"/>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8" name="Freeform 434">
                <a:extLst>
                  <a:ext uri="{FF2B5EF4-FFF2-40B4-BE49-F238E27FC236}">
                    <a16:creationId xmlns:a16="http://schemas.microsoft.com/office/drawing/2014/main" id="{B8490ADA-88FD-899A-7725-3E6B6E030672}"/>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9" name="Freeform 435">
                <a:extLst>
                  <a:ext uri="{FF2B5EF4-FFF2-40B4-BE49-F238E27FC236}">
                    <a16:creationId xmlns:a16="http://schemas.microsoft.com/office/drawing/2014/main" id="{B38DF823-4BBF-908F-504F-9BBF0856E670}"/>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0" name="Freeform 436">
                <a:extLst>
                  <a:ext uri="{FF2B5EF4-FFF2-40B4-BE49-F238E27FC236}">
                    <a16:creationId xmlns:a16="http://schemas.microsoft.com/office/drawing/2014/main" id="{28438FED-693E-D23E-FF2E-A3BE480A93B1}"/>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1" name="Freeform 437">
                <a:extLst>
                  <a:ext uri="{FF2B5EF4-FFF2-40B4-BE49-F238E27FC236}">
                    <a16:creationId xmlns:a16="http://schemas.microsoft.com/office/drawing/2014/main" id="{2A940A29-7505-BC1F-E3A1-BEC6798AF9D7}"/>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2" name="Freeform 438">
                <a:extLst>
                  <a:ext uri="{FF2B5EF4-FFF2-40B4-BE49-F238E27FC236}">
                    <a16:creationId xmlns:a16="http://schemas.microsoft.com/office/drawing/2014/main" id="{8BADD014-344B-EF10-241A-A32CE4E14FCF}"/>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3" name="Freeform 439">
                <a:extLst>
                  <a:ext uri="{FF2B5EF4-FFF2-40B4-BE49-F238E27FC236}">
                    <a16:creationId xmlns:a16="http://schemas.microsoft.com/office/drawing/2014/main" id="{9EDF986D-4637-D68A-3AB4-3F17DDE37CAD}"/>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4" name="Freeform 440">
                <a:extLst>
                  <a:ext uri="{FF2B5EF4-FFF2-40B4-BE49-F238E27FC236}">
                    <a16:creationId xmlns:a16="http://schemas.microsoft.com/office/drawing/2014/main" id="{1E336E3D-048C-A96E-920C-5669707F05BF}"/>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5" name="Freeform 441">
                <a:extLst>
                  <a:ext uri="{FF2B5EF4-FFF2-40B4-BE49-F238E27FC236}">
                    <a16:creationId xmlns:a16="http://schemas.microsoft.com/office/drawing/2014/main" id="{65539DEF-9A7E-78BD-78BD-D9C0028EA2C9}"/>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6" name="Freeform 442">
                <a:extLst>
                  <a:ext uri="{FF2B5EF4-FFF2-40B4-BE49-F238E27FC236}">
                    <a16:creationId xmlns:a16="http://schemas.microsoft.com/office/drawing/2014/main" id="{A57AC90E-21E7-FA29-A651-3652D4ABCA27}"/>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7" name="Freeform 443">
                <a:extLst>
                  <a:ext uri="{FF2B5EF4-FFF2-40B4-BE49-F238E27FC236}">
                    <a16:creationId xmlns:a16="http://schemas.microsoft.com/office/drawing/2014/main" id="{C1FBC174-7B72-A74D-9952-34813B5E4537}"/>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8" name="Freeform 444">
                <a:extLst>
                  <a:ext uri="{FF2B5EF4-FFF2-40B4-BE49-F238E27FC236}">
                    <a16:creationId xmlns:a16="http://schemas.microsoft.com/office/drawing/2014/main" id="{8FB55B6E-5567-60F2-5746-F654F9586F3B}"/>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9" name="Freeform 445">
                <a:extLst>
                  <a:ext uri="{FF2B5EF4-FFF2-40B4-BE49-F238E27FC236}">
                    <a16:creationId xmlns:a16="http://schemas.microsoft.com/office/drawing/2014/main" id="{B61C4970-63CC-9CF4-D484-5211AFB99687}"/>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0" name="Freeform 446">
                <a:extLst>
                  <a:ext uri="{FF2B5EF4-FFF2-40B4-BE49-F238E27FC236}">
                    <a16:creationId xmlns:a16="http://schemas.microsoft.com/office/drawing/2014/main" id="{2ADC1653-6010-C388-F143-3CBA164AB875}"/>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1" name="Freeform 447">
                <a:extLst>
                  <a:ext uri="{FF2B5EF4-FFF2-40B4-BE49-F238E27FC236}">
                    <a16:creationId xmlns:a16="http://schemas.microsoft.com/office/drawing/2014/main" id="{850B2B13-6718-145A-5EC7-E9E9C4090B02}"/>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2" name="Freeform 448">
                <a:extLst>
                  <a:ext uri="{FF2B5EF4-FFF2-40B4-BE49-F238E27FC236}">
                    <a16:creationId xmlns:a16="http://schemas.microsoft.com/office/drawing/2014/main" id="{520BBBDD-A419-4F83-31E7-298BD2D0229A}"/>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3" name="Freeform 449">
                <a:extLst>
                  <a:ext uri="{FF2B5EF4-FFF2-40B4-BE49-F238E27FC236}">
                    <a16:creationId xmlns:a16="http://schemas.microsoft.com/office/drawing/2014/main" id="{7CE720E6-18DB-191B-7D25-48E6F9B9C323}"/>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4" name="Freeform 450">
                <a:extLst>
                  <a:ext uri="{FF2B5EF4-FFF2-40B4-BE49-F238E27FC236}">
                    <a16:creationId xmlns:a16="http://schemas.microsoft.com/office/drawing/2014/main" id="{E6CA2D7F-8BE0-2257-1304-58D2BE85AEEE}"/>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5" name="Freeform 451">
                <a:extLst>
                  <a:ext uri="{FF2B5EF4-FFF2-40B4-BE49-F238E27FC236}">
                    <a16:creationId xmlns:a16="http://schemas.microsoft.com/office/drawing/2014/main" id="{397745AC-BD65-A848-3B6E-1FD1E43DD13B}"/>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6" name="Freeform 452">
                <a:extLst>
                  <a:ext uri="{FF2B5EF4-FFF2-40B4-BE49-F238E27FC236}">
                    <a16:creationId xmlns:a16="http://schemas.microsoft.com/office/drawing/2014/main" id="{A8573853-1190-E078-90AE-08E462FCEF17}"/>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7" name="Freeform 453">
                <a:extLst>
                  <a:ext uri="{FF2B5EF4-FFF2-40B4-BE49-F238E27FC236}">
                    <a16:creationId xmlns:a16="http://schemas.microsoft.com/office/drawing/2014/main" id="{7A915B8E-43CC-3C1B-F36A-83B956B62132}"/>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8" name="Freeform 454">
                <a:extLst>
                  <a:ext uri="{FF2B5EF4-FFF2-40B4-BE49-F238E27FC236}">
                    <a16:creationId xmlns:a16="http://schemas.microsoft.com/office/drawing/2014/main" id="{BBD96E91-4112-6986-7844-59CD68C63175}"/>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9" name="Freeform 455">
                <a:extLst>
                  <a:ext uri="{FF2B5EF4-FFF2-40B4-BE49-F238E27FC236}">
                    <a16:creationId xmlns:a16="http://schemas.microsoft.com/office/drawing/2014/main" id="{25689B70-FFBA-2160-389E-3F50439F7C15}"/>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0" name="Freeform 456">
                <a:extLst>
                  <a:ext uri="{FF2B5EF4-FFF2-40B4-BE49-F238E27FC236}">
                    <a16:creationId xmlns:a16="http://schemas.microsoft.com/office/drawing/2014/main" id="{0B828006-9472-AA2A-C62D-8D51D50DFE8B}"/>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1" name="Freeform 457">
                <a:extLst>
                  <a:ext uri="{FF2B5EF4-FFF2-40B4-BE49-F238E27FC236}">
                    <a16:creationId xmlns:a16="http://schemas.microsoft.com/office/drawing/2014/main" id="{7EBAA5A5-C476-2321-088D-53757C699A59}"/>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2" name="Freeform 458">
                <a:extLst>
                  <a:ext uri="{FF2B5EF4-FFF2-40B4-BE49-F238E27FC236}">
                    <a16:creationId xmlns:a16="http://schemas.microsoft.com/office/drawing/2014/main" id="{3EA03396-1B98-E116-9315-A4C8156C52BD}"/>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3" name="Freeform 459">
                <a:extLst>
                  <a:ext uri="{FF2B5EF4-FFF2-40B4-BE49-F238E27FC236}">
                    <a16:creationId xmlns:a16="http://schemas.microsoft.com/office/drawing/2014/main" id="{5A8FE6F4-3A96-DAB0-01EC-2F7689755ED1}"/>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4" name="Freeform 460">
                <a:extLst>
                  <a:ext uri="{FF2B5EF4-FFF2-40B4-BE49-F238E27FC236}">
                    <a16:creationId xmlns:a16="http://schemas.microsoft.com/office/drawing/2014/main" id="{2C2320F6-6C69-229F-1A3A-56850A4A53F5}"/>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5" name="Freeform 461">
                <a:extLst>
                  <a:ext uri="{FF2B5EF4-FFF2-40B4-BE49-F238E27FC236}">
                    <a16:creationId xmlns:a16="http://schemas.microsoft.com/office/drawing/2014/main" id="{B9C346BE-9608-19C8-BDFD-C31130B3F76A}"/>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6" name="Freeform 462">
                <a:extLst>
                  <a:ext uri="{FF2B5EF4-FFF2-40B4-BE49-F238E27FC236}">
                    <a16:creationId xmlns:a16="http://schemas.microsoft.com/office/drawing/2014/main" id="{56F91399-4856-43A3-E54F-5A1D7E7271D5}"/>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7" name="Freeform 463">
                <a:extLst>
                  <a:ext uri="{FF2B5EF4-FFF2-40B4-BE49-F238E27FC236}">
                    <a16:creationId xmlns:a16="http://schemas.microsoft.com/office/drawing/2014/main" id="{8C29CCB2-4C7D-0459-4C50-A276C525EAFA}"/>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8" name="Freeform 464">
                <a:extLst>
                  <a:ext uri="{FF2B5EF4-FFF2-40B4-BE49-F238E27FC236}">
                    <a16:creationId xmlns:a16="http://schemas.microsoft.com/office/drawing/2014/main" id="{82DEBA9F-EADC-F38E-71CB-D7ED74E0B1F8}"/>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9" name="Freeform 465">
                <a:extLst>
                  <a:ext uri="{FF2B5EF4-FFF2-40B4-BE49-F238E27FC236}">
                    <a16:creationId xmlns:a16="http://schemas.microsoft.com/office/drawing/2014/main" id="{59832749-5D41-6172-8BFB-50D723E853F4}"/>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0" name="Freeform 466">
                <a:extLst>
                  <a:ext uri="{FF2B5EF4-FFF2-40B4-BE49-F238E27FC236}">
                    <a16:creationId xmlns:a16="http://schemas.microsoft.com/office/drawing/2014/main" id="{7BF282DF-BCE3-940A-178F-EEB798D74AD6}"/>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1" name="Freeform 467">
                <a:extLst>
                  <a:ext uri="{FF2B5EF4-FFF2-40B4-BE49-F238E27FC236}">
                    <a16:creationId xmlns:a16="http://schemas.microsoft.com/office/drawing/2014/main" id="{FE5C7190-541A-7686-8BE2-3C6FC93F3D9A}"/>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2" name="Freeform 468">
                <a:extLst>
                  <a:ext uri="{FF2B5EF4-FFF2-40B4-BE49-F238E27FC236}">
                    <a16:creationId xmlns:a16="http://schemas.microsoft.com/office/drawing/2014/main" id="{8D2FD74E-3F25-2BAE-4D7A-A9AE1A2A62AA}"/>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3" name="Freeform 469">
                <a:extLst>
                  <a:ext uri="{FF2B5EF4-FFF2-40B4-BE49-F238E27FC236}">
                    <a16:creationId xmlns:a16="http://schemas.microsoft.com/office/drawing/2014/main" id="{36DD050D-309B-A6FB-6907-64A9C9ABC0DB}"/>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4" name="Freeform 470">
                <a:extLst>
                  <a:ext uri="{FF2B5EF4-FFF2-40B4-BE49-F238E27FC236}">
                    <a16:creationId xmlns:a16="http://schemas.microsoft.com/office/drawing/2014/main" id="{2B23E866-69F5-FAF2-6D3A-27BF1986CD91}"/>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5" name="Freeform 471">
                <a:extLst>
                  <a:ext uri="{FF2B5EF4-FFF2-40B4-BE49-F238E27FC236}">
                    <a16:creationId xmlns:a16="http://schemas.microsoft.com/office/drawing/2014/main" id="{7585B278-E024-3A05-E4B0-3D55295E2072}"/>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27" name="组合 1326">
              <a:extLst>
                <a:ext uri="{FF2B5EF4-FFF2-40B4-BE49-F238E27FC236}">
                  <a16:creationId xmlns:a16="http://schemas.microsoft.com/office/drawing/2014/main" id="{D8C7F4F0-86C1-AC57-C7D4-525CFE3FC758}"/>
                </a:ext>
              </a:extLst>
            </p:cNvPr>
            <p:cNvGrpSpPr/>
            <p:nvPr/>
          </p:nvGrpSpPr>
          <p:grpSpPr>
            <a:xfrm>
              <a:off x="3263396"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1328" name="Freeform 428">
                <a:extLst>
                  <a:ext uri="{FF2B5EF4-FFF2-40B4-BE49-F238E27FC236}">
                    <a16:creationId xmlns:a16="http://schemas.microsoft.com/office/drawing/2014/main" id="{C2E7E092-9AD1-630E-99D5-BAE676512417}"/>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9" name="Freeform 429">
                <a:extLst>
                  <a:ext uri="{FF2B5EF4-FFF2-40B4-BE49-F238E27FC236}">
                    <a16:creationId xmlns:a16="http://schemas.microsoft.com/office/drawing/2014/main" id="{682B0DBE-B850-C72B-E738-96B2DC45BC83}"/>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0" name="Freeform 430">
                <a:extLst>
                  <a:ext uri="{FF2B5EF4-FFF2-40B4-BE49-F238E27FC236}">
                    <a16:creationId xmlns:a16="http://schemas.microsoft.com/office/drawing/2014/main" id="{350EB7B4-A577-1D4E-BCB0-4CD7CD6DEF10}"/>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1" name="Freeform 431">
                <a:extLst>
                  <a:ext uri="{FF2B5EF4-FFF2-40B4-BE49-F238E27FC236}">
                    <a16:creationId xmlns:a16="http://schemas.microsoft.com/office/drawing/2014/main" id="{80182756-940F-933A-BEB7-770DF3414C8D}"/>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2" name="Freeform 432">
                <a:extLst>
                  <a:ext uri="{FF2B5EF4-FFF2-40B4-BE49-F238E27FC236}">
                    <a16:creationId xmlns:a16="http://schemas.microsoft.com/office/drawing/2014/main" id="{3ED274B0-3A3C-EE0B-BF3B-3B322388B134}"/>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3" name="Freeform 433">
                <a:extLst>
                  <a:ext uri="{FF2B5EF4-FFF2-40B4-BE49-F238E27FC236}">
                    <a16:creationId xmlns:a16="http://schemas.microsoft.com/office/drawing/2014/main" id="{1C8A7CD1-8A78-2E94-7A62-1A804B1264FE}"/>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4" name="Freeform 434">
                <a:extLst>
                  <a:ext uri="{FF2B5EF4-FFF2-40B4-BE49-F238E27FC236}">
                    <a16:creationId xmlns:a16="http://schemas.microsoft.com/office/drawing/2014/main" id="{9DB30FF7-8673-12C1-84A8-CE9EC204F992}"/>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5" name="Freeform 435">
                <a:extLst>
                  <a:ext uri="{FF2B5EF4-FFF2-40B4-BE49-F238E27FC236}">
                    <a16:creationId xmlns:a16="http://schemas.microsoft.com/office/drawing/2014/main" id="{B7A9208D-65B0-3C64-CC9E-B96A68A51382}"/>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6" name="Freeform 436">
                <a:extLst>
                  <a:ext uri="{FF2B5EF4-FFF2-40B4-BE49-F238E27FC236}">
                    <a16:creationId xmlns:a16="http://schemas.microsoft.com/office/drawing/2014/main" id="{BB8F5D06-B6F5-45D3-0B32-CD5365027E9C}"/>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7" name="Freeform 437">
                <a:extLst>
                  <a:ext uri="{FF2B5EF4-FFF2-40B4-BE49-F238E27FC236}">
                    <a16:creationId xmlns:a16="http://schemas.microsoft.com/office/drawing/2014/main" id="{6C8E0AFC-4FFE-F7F5-6142-67817793CB6F}"/>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8" name="Freeform 438">
                <a:extLst>
                  <a:ext uri="{FF2B5EF4-FFF2-40B4-BE49-F238E27FC236}">
                    <a16:creationId xmlns:a16="http://schemas.microsoft.com/office/drawing/2014/main" id="{67E777F5-3E48-3FDB-CE19-9F4A346EAB31}"/>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9" name="Freeform 439">
                <a:extLst>
                  <a:ext uri="{FF2B5EF4-FFF2-40B4-BE49-F238E27FC236}">
                    <a16:creationId xmlns:a16="http://schemas.microsoft.com/office/drawing/2014/main" id="{F437D7B0-2ACD-CB25-B06B-9C52449E63D8}"/>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0" name="Freeform 440">
                <a:extLst>
                  <a:ext uri="{FF2B5EF4-FFF2-40B4-BE49-F238E27FC236}">
                    <a16:creationId xmlns:a16="http://schemas.microsoft.com/office/drawing/2014/main" id="{448AADAF-59DA-8668-E938-E8B7B6318670}"/>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1" name="Freeform 441">
                <a:extLst>
                  <a:ext uri="{FF2B5EF4-FFF2-40B4-BE49-F238E27FC236}">
                    <a16:creationId xmlns:a16="http://schemas.microsoft.com/office/drawing/2014/main" id="{7862739C-6D16-74CA-F808-254C65CBF236}"/>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2" name="Freeform 442">
                <a:extLst>
                  <a:ext uri="{FF2B5EF4-FFF2-40B4-BE49-F238E27FC236}">
                    <a16:creationId xmlns:a16="http://schemas.microsoft.com/office/drawing/2014/main" id="{CC3E9AB7-B5DB-F1C9-0177-EF5118337C31}"/>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3" name="Freeform 443">
                <a:extLst>
                  <a:ext uri="{FF2B5EF4-FFF2-40B4-BE49-F238E27FC236}">
                    <a16:creationId xmlns:a16="http://schemas.microsoft.com/office/drawing/2014/main" id="{4FA2F724-40B0-1574-80D9-050984F4F0B5}"/>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4" name="Freeform 444">
                <a:extLst>
                  <a:ext uri="{FF2B5EF4-FFF2-40B4-BE49-F238E27FC236}">
                    <a16:creationId xmlns:a16="http://schemas.microsoft.com/office/drawing/2014/main" id="{8FE513A0-E225-19D1-3AAE-812B8956A997}"/>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5" name="Freeform 445">
                <a:extLst>
                  <a:ext uri="{FF2B5EF4-FFF2-40B4-BE49-F238E27FC236}">
                    <a16:creationId xmlns:a16="http://schemas.microsoft.com/office/drawing/2014/main" id="{A4F66B59-38DB-661A-90EF-775BD9AA7AA4}"/>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6" name="Freeform 446">
                <a:extLst>
                  <a:ext uri="{FF2B5EF4-FFF2-40B4-BE49-F238E27FC236}">
                    <a16:creationId xmlns:a16="http://schemas.microsoft.com/office/drawing/2014/main" id="{F3635A98-72DD-EB81-1994-A1765AF6C06A}"/>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7" name="Freeform 447">
                <a:extLst>
                  <a:ext uri="{FF2B5EF4-FFF2-40B4-BE49-F238E27FC236}">
                    <a16:creationId xmlns:a16="http://schemas.microsoft.com/office/drawing/2014/main" id="{84B3982E-B4B9-37FC-9BA5-42A5C4CC6789}"/>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8" name="Freeform 448">
                <a:extLst>
                  <a:ext uri="{FF2B5EF4-FFF2-40B4-BE49-F238E27FC236}">
                    <a16:creationId xmlns:a16="http://schemas.microsoft.com/office/drawing/2014/main" id="{5408AC46-A7B8-C7BA-28F8-AD3DA9181EF8}"/>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9" name="Freeform 449">
                <a:extLst>
                  <a:ext uri="{FF2B5EF4-FFF2-40B4-BE49-F238E27FC236}">
                    <a16:creationId xmlns:a16="http://schemas.microsoft.com/office/drawing/2014/main" id="{0FE682EF-E736-A31D-EBF6-BFC672B0065A}"/>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0" name="Freeform 450">
                <a:extLst>
                  <a:ext uri="{FF2B5EF4-FFF2-40B4-BE49-F238E27FC236}">
                    <a16:creationId xmlns:a16="http://schemas.microsoft.com/office/drawing/2014/main" id="{90807A69-CDDD-0C50-4E72-1651B818E528}"/>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1" name="Freeform 451">
                <a:extLst>
                  <a:ext uri="{FF2B5EF4-FFF2-40B4-BE49-F238E27FC236}">
                    <a16:creationId xmlns:a16="http://schemas.microsoft.com/office/drawing/2014/main" id="{B908F4E1-583A-1C6C-F9EE-610A1743B526}"/>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2" name="Freeform 452">
                <a:extLst>
                  <a:ext uri="{FF2B5EF4-FFF2-40B4-BE49-F238E27FC236}">
                    <a16:creationId xmlns:a16="http://schemas.microsoft.com/office/drawing/2014/main" id="{0EAA2677-E818-6852-27C3-AEF0E7F57C1A}"/>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3" name="Freeform 453">
                <a:extLst>
                  <a:ext uri="{FF2B5EF4-FFF2-40B4-BE49-F238E27FC236}">
                    <a16:creationId xmlns:a16="http://schemas.microsoft.com/office/drawing/2014/main" id="{BD9B51F2-4DB6-C90D-A89F-AB1137D60CFC}"/>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4" name="Freeform 454">
                <a:extLst>
                  <a:ext uri="{FF2B5EF4-FFF2-40B4-BE49-F238E27FC236}">
                    <a16:creationId xmlns:a16="http://schemas.microsoft.com/office/drawing/2014/main" id="{B597C7E5-3F93-7070-CE4C-CCFA3EC7B33F}"/>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5" name="Freeform 455">
                <a:extLst>
                  <a:ext uri="{FF2B5EF4-FFF2-40B4-BE49-F238E27FC236}">
                    <a16:creationId xmlns:a16="http://schemas.microsoft.com/office/drawing/2014/main" id="{642B79A7-362E-182D-AB5B-6D2D10F8CA47}"/>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6" name="Freeform 456">
                <a:extLst>
                  <a:ext uri="{FF2B5EF4-FFF2-40B4-BE49-F238E27FC236}">
                    <a16:creationId xmlns:a16="http://schemas.microsoft.com/office/drawing/2014/main" id="{25A86DB8-8FDB-14B7-BEEF-16F851657831}"/>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7" name="Freeform 457">
                <a:extLst>
                  <a:ext uri="{FF2B5EF4-FFF2-40B4-BE49-F238E27FC236}">
                    <a16:creationId xmlns:a16="http://schemas.microsoft.com/office/drawing/2014/main" id="{DADCD24A-A245-EA36-087B-2EB72F9914C0}"/>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8" name="Freeform 458">
                <a:extLst>
                  <a:ext uri="{FF2B5EF4-FFF2-40B4-BE49-F238E27FC236}">
                    <a16:creationId xmlns:a16="http://schemas.microsoft.com/office/drawing/2014/main" id="{DFEAD63E-8411-E91D-74CA-CBE2821900CE}"/>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9" name="Freeform 459">
                <a:extLst>
                  <a:ext uri="{FF2B5EF4-FFF2-40B4-BE49-F238E27FC236}">
                    <a16:creationId xmlns:a16="http://schemas.microsoft.com/office/drawing/2014/main" id="{93B8B91A-E84B-ADE7-42B3-8E790637BFC1}"/>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0" name="Freeform 460">
                <a:extLst>
                  <a:ext uri="{FF2B5EF4-FFF2-40B4-BE49-F238E27FC236}">
                    <a16:creationId xmlns:a16="http://schemas.microsoft.com/office/drawing/2014/main" id="{19731CB5-79FF-A162-ACD4-3DD0C6D64D94}"/>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1" name="Freeform 461">
                <a:extLst>
                  <a:ext uri="{FF2B5EF4-FFF2-40B4-BE49-F238E27FC236}">
                    <a16:creationId xmlns:a16="http://schemas.microsoft.com/office/drawing/2014/main" id="{498C28FC-8EE0-90A7-2346-0BD09BEA2A91}"/>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2" name="Freeform 462">
                <a:extLst>
                  <a:ext uri="{FF2B5EF4-FFF2-40B4-BE49-F238E27FC236}">
                    <a16:creationId xmlns:a16="http://schemas.microsoft.com/office/drawing/2014/main" id="{65A0E35D-437C-24A5-F8FA-2C94841795B5}"/>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3" name="Freeform 463">
                <a:extLst>
                  <a:ext uri="{FF2B5EF4-FFF2-40B4-BE49-F238E27FC236}">
                    <a16:creationId xmlns:a16="http://schemas.microsoft.com/office/drawing/2014/main" id="{EA376BBB-8E81-7A24-97B5-C8DC0DA13B82}"/>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4" name="Freeform 464">
                <a:extLst>
                  <a:ext uri="{FF2B5EF4-FFF2-40B4-BE49-F238E27FC236}">
                    <a16:creationId xmlns:a16="http://schemas.microsoft.com/office/drawing/2014/main" id="{5886B6E6-A58C-ECA7-1E5A-025495BF77ED}"/>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5" name="Freeform 465">
                <a:extLst>
                  <a:ext uri="{FF2B5EF4-FFF2-40B4-BE49-F238E27FC236}">
                    <a16:creationId xmlns:a16="http://schemas.microsoft.com/office/drawing/2014/main" id="{3EA2BAE2-7B24-15AC-7199-CD6EBDB37894}"/>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6" name="Freeform 466">
                <a:extLst>
                  <a:ext uri="{FF2B5EF4-FFF2-40B4-BE49-F238E27FC236}">
                    <a16:creationId xmlns:a16="http://schemas.microsoft.com/office/drawing/2014/main" id="{770AD01C-A468-CCFA-5A92-DB108BDA1E8C}"/>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7" name="Freeform 467">
                <a:extLst>
                  <a:ext uri="{FF2B5EF4-FFF2-40B4-BE49-F238E27FC236}">
                    <a16:creationId xmlns:a16="http://schemas.microsoft.com/office/drawing/2014/main" id="{F37D8910-1697-24B3-2640-DC2528E1B45F}"/>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8" name="Freeform 468">
                <a:extLst>
                  <a:ext uri="{FF2B5EF4-FFF2-40B4-BE49-F238E27FC236}">
                    <a16:creationId xmlns:a16="http://schemas.microsoft.com/office/drawing/2014/main" id="{5D3A9CF9-3DDE-9225-5AD1-572B22B702E9}"/>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9" name="Freeform 469">
                <a:extLst>
                  <a:ext uri="{FF2B5EF4-FFF2-40B4-BE49-F238E27FC236}">
                    <a16:creationId xmlns:a16="http://schemas.microsoft.com/office/drawing/2014/main" id="{A14A1AC2-6E47-A35D-29FC-10F3D9089C20}"/>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0" name="Freeform 470">
                <a:extLst>
                  <a:ext uri="{FF2B5EF4-FFF2-40B4-BE49-F238E27FC236}">
                    <a16:creationId xmlns:a16="http://schemas.microsoft.com/office/drawing/2014/main" id="{D5F05C96-4930-5931-079E-34F74DB73F89}"/>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1" name="Freeform 471">
                <a:extLst>
                  <a:ext uri="{FF2B5EF4-FFF2-40B4-BE49-F238E27FC236}">
                    <a16:creationId xmlns:a16="http://schemas.microsoft.com/office/drawing/2014/main" id="{DF045D00-2AB6-2BBE-3505-BE94BF702BC5}"/>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416" name="组合 1415">
            <a:extLst>
              <a:ext uri="{FF2B5EF4-FFF2-40B4-BE49-F238E27FC236}">
                <a16:creationId xmlns:a16="http://schemas.microsoft.com/office/drawing/2014/main" id="{9C07352A-2CE1-8FFF-0461-F1A4D7C7FF48}"/>
              </a:ext>
            </a:extLst>
          </p:cNvPr>
          <p:cNvGrpSpPr/>
          <p:nvPr/>
        </p:nvGrpSpPr>
        <p:grpSpPr>
          <a:xfrm>
            <a:off x="8696662" y="2329987"/>
            <a:ext cx="2434579" cy="489690"/>
            <a:chOff x="1211801" y="4481602"/>
            <a:chExt cx="2434579" cy="489690"/>
          </a:xfrm>
        </p:grpSpPr>
        <p:grpSp>
          <p:nvGrpSpPr>
            <p:cNvPr id="1417" name="组合 1416">
              <a:extLst>
                <a:ext uri="{FF2B5EF4-FFF2-40B4-BE49-F238E27FC236}">
                  <a16:creationId xmlns:a16="http://schemas.microsoft.com/office/drawing/2014/main" id="{B91CE4AD-9279-5FBE-7FB2-DFA294EA41BC}"/>
                </a:ext>
              </a:extLst>
            </p:cNvPr>
            <p:cNvGrpSpPr/>
            <p:nvPr/>
          </p:nvGrpSpPr>
          <p:grpSpPr>
            <a:xfrm flipH="1">
              <a:off x="1211801"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1463" name="Freeform 428">
                <a:extLst>
                  <a:ext uri="{FF2B5EF4-FFF2-40B4-BE49-F238E27FC236}">
                    <a16:creationId xmlns:a16="http://schemas.microsoft.com/office/drawing/2014/main" id="{4113C60A-25D3-D9A9-B7B2-38A8F73CCE30}"/>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4" name="Freeform 429">
                <a:extLst>
                  <a:ext uri="{FF2B5EF4-FFF2-40B4-BE49-F238E27FC236}">
                    <a16:creationId xmlns:a16="http://schemas.microsoft.com/office/drawing/2014/main" id="{DE65D861-8BAA-F8C0-BB01-528FCF6D2DF6}"/>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5" name="Freeform 430">
                <a:extLst>
                  <a:ext uri="{FF2B5EF4-FFF2-40B4-BE49-F238E27FC236}">
                    <a16:creationId xmlns:a16="http://schemas.microsoft.com/office/drawing/2014/main" id="{7C93092B-3D5B-8781-4B45-091367C8C720}"/>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6" name="Freeform 431">
                <a:extLst>
                  <a:ext uri="{FF2B5EF4-FFF2-40B4-BE49-F238E27FC236}">
                    <a16:creationId xmlns:a16="http://schemas.microsoft.com/office/drawing/2014/main" id="{32FC0756-C833-7891-2970-CE4F774226B1}"/>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7" name="Freeform 432">
                <a:extLst>
                  <a:ext uri="{FF2B5EF4-FFF2-40B4-BE49-F238E27FC236}">
                    <a16:creationId xmlns:a16="http://schemas.microsoft.com/office/drawing/2014/main" id="{48F5ECAF-6453-C631-88CC-B43BC9A329F7}"/>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8" name="Freeform 433">
                <a:extLst>
                  <a:ext uri="{FF2B5EF4-FFF2-40B4-BE49-F238E27FC236}">
                    <a16:creationId xmlns:a16="http://schemas.microsoft.com/office/drawing/2014/main" id="{0D58E1A8-2D16-D98F-F8CE-569A559FF05A}"/>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9" name="Freeform 434">
                <a:extLst>
                  <a:ext uri="{FF2B5EF4-FFF2-40B4-BE49-F238E27FC236}">
                    <a16:creationId xmlns:a16="http://schemas.microsoft.com/office/drawing/2014/main" id="{6E5ED396-AD6D-4C30-517B-ACAA1A3C87EA}"/>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0" name="Freeform 435">
                <a:extLst>
                  <a:ext uri="{FF2B5EF4-FFF2-40B4-BE49-F238E27FC236}">
                    <a16:creationId xmlns:a16="http://schemas.microsoft.com/office/drawing/2014/main" id="{0D532BF1-A41C-750B-BD45-7E150D030524}"/>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1" name="Freeform 436">
                <a:extLst>
                  <a:ext uri="{FF2B5EF4-FFF2-40B4-BE49-F238E27FC236}">
                    <a16:creationId xmlns:a16="http://schemas.microsoft.com/office/drawing/2014/main" id="{EE4F8636-6BBA-F404-DF36-16C328E94CAD}"/>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2" name="Freeform 437">
                <a:extLst>
                  <a:ext uri="{FF2B5EF4-FFF2-40B4-BE49-F238E27FC236}">
                    <a16:creationId xmlns:a16="http://schemas.microsoft.com/office/drawing/2014/main" id="{6DBEA1FC-ED69-C0B3-A4CE-696121D03889}"/>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3" name="Freeform 438">
                <a:extLst>
                  <a:ext uri="{FF2B5EF4-FFF2-40B4-BE49-F238E27FC236}">
                    <a16:creationId xmlns:a16="http://schemas.microsoft.com/office/drawing/2014/main" id="{EA87193F-667B-422B-1F1A-64A241ABBF70}"/>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4" name="Freeform 439">
                <a:extLst>
                  <a:ext uri="{FF2B5EF4-FFF2-40B4-BE49-F238E27FC236}">
                    <a16:creationId xmlns:a16="http://schemas.microsoft.com/office/drawing/2014/main" id="{5FF83B06-209D-7C3D-D86E-961D120B0752}"/>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5" name="Freeform 440">
                <a:extLst>
                  <a:ext uri="{FF2B5EF4-FFF2-40B4-BE49-F238E27FC236}">
                    <a16:creationId xmlns:a16="http://schemas.microsoft.com/office/drawing/2014/main" id="{9B0FD375-223A-5AD5-3FC7-A566507D85CD}"/>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6" name="Freeform 441">
                <a:extLst>
                  <a:ext uri="{FF2B5EF4-FFF2-40B4-BE49-F238E27FC236}">
                    <a16:creationId xmlns:a16="http://schemas.microsoft.com/office/drawing/2014/main" id="{EBF2A387-4801-7C9B-1386-923B56900D3B}"/>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7" name="Freeform 442">
                <a:extLst>
                  <a:ext uri="{FF2B5EF4-FFF2-40B4-BE49-F238E27FC236}">
                    <a16:creationId xmlns:a16="http://schemas.microsoft.com/office/drawing/2014/main" id="{A263434F-4BF4-9960-CB98-2C54A8C905B8}"/>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8" name="Freeform 443">
                <a:extLst>
                  <a:ext uri="{FF2B5EF4-FFF2-40B4-BE49-F238E27FC236}">
                    <a16:creationId xmlns:a16="http://schemas.microsoft.com/office/drawing/2014/main" id="{3FB85A31-6926-6DAE-81F5-4D6F69E80E52}"/>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9" name="Freeform 444">
                <a:extLst>
                  <a:ext uri="{FF2B5EF4-FFF2-40B4-BE49-F238E27FC236}">
                    <a16:creationId xmlns:a16="http://schemas.microsoft.com/office/drawing/2014/main" id="{2AD327ED-9299-348B-ACF7-B29A7AAF9F76}"/>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0" name="Freeform 445">
                <a:extLst>
                  <a:ext uri="{FF2B5EF4-FFF2-40B4-BE49-F238E27FC236}">
                    <a16:creationId xmlns:a16="http://schemas.microsoft.com/office/drawing/2014/main" id="{442201AB-FDC8-1D67-EB7D-0CFBCF000098}"/>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1" name="Freeform 446">
                <a:extLst>
                  <a:ext uri="{FF2B5EF4-FFF2-40B4-BE49-F238E27FC236}">
                    <a16:creationId xmlns:a16="http://schemas.microsoft.com/office/drawing/2014/main" id="{D7468A10-08FF-6B12-07DD-0B07B3A936FC}"/>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2" name="Freeform 447">
                <a:extLst>
                  <a:ext uri="{FF2B5EF4-FFF2-40B4-BE49-F238E27FC236}">
                    <a16:creationId xmlns:a16="http://schemas.microsoft.com/office/drawing/2014/main" id="{54965D65-55D2-86C2-DDF4-7A970F27B733}"/>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3" name="Freeform 448">
                <a:extLst>
                  <a:ext uri="{FF2B5EF4-FFF2-40B4-BE49-F238E27FC236}">
                    <a16:creationId xmlns:a16="http://schemas.microsoft.com/office/drawing/2014/main" id="{6BDA1B11-5553-E9AB-44C0-59795C39109E}"/>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4" name="Freeform 449">
                <a:extLst>
                  <a:ext uri="{FF2B5EF4-FFF2-40B4-BE49-F238E27FC236}">
                    <a16:creationId xmlns:a16="http://schemas.microsoft.com/office/drawing/2014/main" id="{6A262CEB-0EC9-A9DC-C726-C569E92E96BD}"/>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5" name="Freeform 450">
                <a:extLst>
                  <a:ext uri="{FF2B5EF4-FFF2-40B4-BE49-F238E27FC236}">
                    <a16:creationId xmlns:a16="http://schemas.microsoft.com/office/drawing/2014/main" id="{BE85B8F7-CE7D-DA64-B5C5-722760D3F22B}"/>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6" name="Freeform 451">
                <a:extLst>
                  <a:ext uri="{FF2B5EF4-FFF2-40B4-BE49-F238E27FC236}">
                    <a16:creationId xmlns:a16="http://schemas.microsoft.com/office/drawing/2014/main" id="{334BB704-1E5C-7AD9-04FB-763E884127D4}"/>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7" name="Freeform 452">
                <a:extLst>
                  <a:ext uri="{FF2B5EF4-FFF2-40B4-BE49-F238E27FC236}">
                    <a16:creationId xmlns:a16="http://schemas.microsoft.com/office/drawing/2014/main" id="{B55C7FDF-7D63-5D6D-002B-F5341BE02609}"/>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8" name="Freeform 453">
                <a:extLst>
                  <a:ext uri="{FF2B5EF4-FFF2-40B4-BE49-F238E27FC236}">
                    <a16:creationId xmlns:a16="http://schemas.microsoft.com/office/drawing/2014/main" id="{132C4F4C-2752-1BFE-24D2-A269BC336721}"/>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9" name="Freeform 454">
                <a:extLst>
                  <a:ext uri="{FF2B5EF4-FFF2-40B4-BE49-F238E27FC236}">
                    <a16:creationId xmlns:a16="http://schemas.microsoft.com/office/drawing/2014/main" id="{4E4A2876-101B-2501-765A-4B98DA22F220}"/>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0" name="Freeform 455">
                <a:extLst>
                  <a:ext uri="{FF2B5EF4-FFF2-40B4-BE49-F238E27FC236}">
                    <a16:creationId xmlns:a16="http://schemas.microsoft.com/office/drawing/2014/main" id="{3577F795-9DD8-F3D9-0E11-D47CABDEB87E}"/>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1" name="Freeform 456">
                <a:extLst>
                  <a:ext uri="{FF2B5EF4-FFF2-40B4-BE49-F238E27FC236}">
                    <a16:creationId xmlns:a16="http://schemas.microsoft.com/office/drawing/2014/main" id="{CC97CB36-C567-C71E-D375-A8F82FD020E3}"/>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2" name="Freeform 457">
                <a:extLst>
                  <a:ext uri="{FF2B5EF4-FFF2-40B4-BE49-F238E27FC236}">
                    <a16:creationId xmlns:a16="http://schemas.microsoft.com/office/drawing/2014/main" id="{187624D4-2409-7564-2162-0F0F7616977D}"/>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3" name="Freeform 458">
                <a:extLst>
                  <a:ext uri="{FF2B5EF4-FFF2-40B4-BE49-F238E27FC236}">
                    <a16:creationId xmlns:a16="http://schemas.microsoft.com/office/drawing/2014/main" id="{4A6D047C-33CC-1CB3-D93C-6DCB13C7C5C6}"/>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4" name="Freeform 459">
                <a:extLst>
                  <a:ext uri="{FF2B5EF4-FFF2-40B4-BE49-F238E27FC236}">
                    <a16:creationId xmlns:a16="http://schemas.microsoft.com/office/drawing/2014/main" id="{5220EEED-DEC6-C9D3-C748-487BEC760E68}"/>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5" name="Freeform 460">
                <a:extLst>
                  <a:ext uri="{FF2B5EF4-FFF2-40B4-BE49-F238E27FC236}">
                    <a16:creationId xmlns:a16="http://schemas.microsoft.com/office/drawing/2014/main" id="{435C16F0-6A6C-E16C-F43E-98EBFEF2CED7}"/>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6" name="Freeform 461">
                <a:extLst>
                  <a:ext uri="{FF2B5EF4-FFF2-40B4-BE49-F238E27FC236}">
                    <a16:creationId xmlns:a16="http://schemas.microsoft.com/office/drawing/2014/main" id="{88B9FD84-9544-F90A-6097-FF6D8AC65DD8}"/>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7" name="Freeform 462">
                <a:extLst>
                  <a:ext uri="{FF2B5EF4-FFF2-40B4-BE49-F238E27FC236}">
                    <a16:creationId xmlns:a16="http://schemas.microsoft.com/office/drawing/2014/main" id="{ADDC7DC2-EF93-CACD-DB5B-BB0C5CF9D6D9}"/>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8" name="Freeform 463">
                <a:extLst>
                  <a:ext uri="{FF2B5EF4-FFF2-40B4-BE49-F238E27FC236}">
                    <a16:creationId xmlns:a16="http://schemas.microsoft.com/office/drawing/2014/main" id="{FC4CE7CE-815D-A6C6-B155-9488B822911D}"/>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9" name="Freeform 464">
                <a:extLst>
                  <a:ext uri="{FF2B5EF4-FFF2-40B4-BE49-F238E27FC236}">
                    <a16:creationId xmlns:a16="http://schemas.microsoft.com/office/drawing/2014/main" id="{2C875FFC-2EBC-F8F2-6484-6C428CBD97D8}"/>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0" name="Freeform 465">
                <a:extLst>
                  <a:ext uri="{FF2B5EF4-FFF2-40B4-BE49-F238E27FC236}">
                    <a16:creationId xmlns:a16="http://schemas.microsoft.com/office/drawing/2014/main" id="{10BB559B-8B6A-4AA4-25B8-9FB195A734DF}"/>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1" name="Freeform 466">
                <a:extLst>
                  <a:ext uri="{FF2B5EF4-FFF2-40B4-BE49-F238E27FC236}">
                    <a16:creationId xmlns:a16="http://schemas.microsoft.com/office/drawing/2014/main" id="{80F9EB98-5647-43DF-BDDB-1EA26EA39834}"/>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2" name="Freeform 467">
                <a:extLst>
                  <a:ext uri="{FF2B5EF4-FFF2-40B4-BE49-F238E27FC236}">
                    <a16:creationId xmlns:a16="http://schemas.microsoft.com/office/drawing/2014/main" id="{88069AE7-57F7-F783-1021-7EB63FA54F3E}"/>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3" name="Freeform 468">
                <a:extLst>
                  <a:ext uri="{FF2B5EF4-FFF2-40B4-BE49-F238E27FC236}">
                    <a16:creationId xmlns:a16="http://schemas.microsoft.com/office/drawing/2014/main" id="{237AEC21-66C6-E475-F7FB-3E86128C2BA6}"/>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4" name="Freeform 469">
                <a:extLst>
                  <a:ext uri="{FF2B5EF4-FFF2-40B4-BE49-F238E27FC236}">
                    <a16:creationId xmlns:a16="http://schemas.microsoft.com/office/drawing/2014/main" id="{BF390757-17DB-1616-80CB-4DD7A3194FFC}"/>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5" name="Freeform 470">
                <a:extLst>
                  <a:ext uri="{FF2B5EF4-FFF2-40B4-BE49-F238E27FC236}">
                    <a16:creationId xmlns:a16="http://schemas.microsoft.com/office/drawing/2014/main" id="{90D30EBD-D983-1C0A-8687-F80D0DFAF8E0}"/>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6" name="Freeform 471">
                <a:extLst>
                  <a:ext uri="{FF2B5EF4-FFF2-40B4-BE49-F238E27FC236}">
                    <a16:creationId xmlns:a16="http://schemas.microsoft.com/office/drawing/2014/main" id="{0CB0EA6E-5623-A9FE-9C94-5F70D1338EDC}"/>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18" name="组合 1417">
              <a:extLst>
                <a:ext uri="{FF2B5EF4-FFF2-40B4-BE49-F238E27FC236}">
                  <a16:creationId xmlns:a16="http://schemas.microsoft.com/office/drawing/2014/main" id="{5E96CA6A-E5E1-FE33-4C86-8A0500014B08}"/>
                </a:ext>
              </a:extLst>
            </p:cNvPr>
            <p:cNvGrpSpPr/>
            <p:nvPr/>
          </p:nvGrpSpPr>
          <p:grpSpPr>
            <a:xfrm>
              <a:off x="3263396"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1419" name="Freeform 428">
                <a:extLst>
                  <a:ext uri="{FF2B5EF4-FFF2-40B4-BE49-F238E27FC236}">
                    <a16:creationId xmlns:a16="http://schemas.microsoft.com/office/drawing/2014/main" id="{4C9AA917-662E-3156-C67E-CFAE71B03D29}"/>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0" name="Freeform 429">
                <a:extLst>
                  <a:ext uri="{FF2B5EF4-FFF2-40B4-BE49-F238E27FC236}">
                    <a16:creationId xmlns:a16="http://schemas.microsoft.com/office/drawing/2014/main" id="{66ED99DB-F1DA-8DBC-EA31-EF13F560E3F8}"/>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1" name="Freeform 430">
                <a:extLst>
                  <a:ext uri="{FF2B5EF4-FFF2-40B4-BE49-F238E27FC236}">
                    <a16:creationId xmlns:a16="http://schemas.microsoft.com/office/drawing/2014/main" id="{515EA947-D7EC-0B8F-C54E-32977DFA4C56}"/>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2" name="Freeform 431">
                <a:extLst>
                  <a:ext uri="{FF2B5EF4-FFF2-40B4-BE49-F238E27FC236}">
                    <a16:creationId xmlns:a16="http://schemas.microsoft.com/office/drawing/2014/main" id="{C0D7D58E-9603-1CDD-3EDE-0E3F38C30ABF}"/>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3" name="Freeform 432">
                <a:extLst>
                  <a:ext uri="{FF2B5EF4-FFF2-40B4-BE49-F238E27FC236}">
                    <a16:creationId xmlns:a16="http://schemas.microsoft.com/office/drawing/2014/main" id="{5C5B274B-6A98-2F34-0761-CCD6E5A91AA6}"/>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4" name="Freeform 433">
                <a:extLst>
                  <a:ext uri="{FF2B5EF4-FFF2-40B4-BE49-F238E27FC236}">
                    <a16:creationId xmlns:a16="http://schemas.microsoft.com/office/drawing/2014/main" id="{80EA3E7A-FA57-2D8F-3045-54B9BAEC2F46}"/>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5" name="Freeform 434">
                <a:extLst>
                  <a:ext uri="{FF2B5EF4-FFF2-40B4-BE49-F238E27FC236}">
                    <a16:creationId xmlns:a16="http://schemas.microsoft.com/office/drawing/2014/main" id="{B88EFBB9-70CE-056D-E3C6-21EABE6BD5FC}"/>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6" name="Freeform 435">
                <a:extLst>
                  <a:ext uri="{FF2B5EF4-FFF2-40B4-BE49-F238E27FC236}">
                    <a16:creationId xmlns:a16="http://schemas.microsoft.com/office/drawing/2014/main" id="{7D0E8BBA-B132-2160-7723-4A25802B3E69}"/>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7" name="Freeform 436">
                <a:extLst>
                  <a:ext uri="{FF2B5EF4-FFF2-40B4-BE49-F238E27FC236}">
                    <a16:creationId xmlns:a16="http://schemas.microsoft.com/office/drawing/2014/main" id="{6894B6B3-A4B8-C8B1-78AD-FB0C3D62064E}"/>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8" name="Freeform 437">
                <a:extLst>
                  <a:ext uri="{FF2B5EF4-FFF2-40B4-BE49-F238E27FC236}">
                    <a16:creationId xmlns:a16="http://schemas.microsoft.com/office/drawing/2014/main" id="{AAED9C59-F03E-C9A1-6C53-E39D36C3E2B8}"/>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9" name="Freeform 438">
                <a:extLst>
                  <a:ext uri="{FF2B5EF4-FFF2-40B4-BE49-F238E27FC236}">
                    <a16:creationId xmlns:a16="http://schemas.microsoft.com/office/drawing/2014/main" id="{6583DBEB-7F75-B780-E083-BADD5B8B7B7F}"/>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0" name="Freeform 439">
                <a:extLst>
                  <a:ext uri="{FF2B5EF4-FFF2-40B4-BE49-F238E27FC236}">
                    <a16:creationId xmlns:a16="http://schemas.microsoft.com/office/drawing/2014/main" id="{9680C014-66BD-BF4E-B461-D7C04A78F530}"/>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1" name="Freeform 440">
                <a:extLst>
                  <a:ext uri="{FF2B5EF4-FFF2-40B4-BE49-F238E27FC236}">
                    <a16:creationId xmlns:a16="http://schemas.microsoft.com/office/drawing/2014/main" id="{041A2EDE-1420-5C5A-BCC8-0012E8F06BAD}"/>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2" name="Freeform 441">
                <a:extLst>
                  <a:ext uri="{FF2B5EF4-FFF2-40B4-BE49-F238E27FC236}">
                    <a16:creationId xmlns:a16="http://schemas.microsoft.com/office/drawing/2014/main" id="{4A24187C-6089-7986-2D7F-8AB261B0319C}"/>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3" name="Freeform 442">
                <a:extLst>
                  <a:ext uri="{FF2B5EF4-FFF2-40B4-BE49-F238E27FC236}">
                    <a16:creationId xmlns:a16="http://schemas.microsoft.com/office/drawing/2014/main" id="{2C9B2AAA-5566-DD74-0E5C-C75C0498294A}"/>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4" name="Freeform 443">
                <a:extLst>
                  <a:ext uri="{FF2B5EF4-FFF2-40B4-BE49-F238E27FC236}">
                    <a16:creationId xmlns:a16="http://schemas.microsoft.com/office/drawing/2014/main" id="{7FCCA148-6C66-F631-93CB-8CB97C447F5A}"/>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5" name="Freeform 444">
                <a:extLst>
                  <a:ext uri="{FF2B5EF4-FFF2-40B4-BE49-F238E27FC236}">
                    <a16:creationId xmlns:a16="http://schemas.microsoft.com/office/drawing/2014/main" id="{82182357-531B-903D-A500-9CA9C3D8A0BB}"/>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6" name="Freeform 445">
                <a:extLst>
                  <a:ext uri="{FF2B5EF4-FFF2-40B4-BE49-F238E27FC236}">
                    <a16:creationId xmlns:a16="http://schemas.microsoft.com/office/drawing/2014/main" id="{55B6176F-ADD9-E60C-D9E5-6DA41A96B429}"/>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7" name="Freeform 446">
                <a:extLst>
                  <a:ext uri="{FF2B5EF4-FFF2-40B4-BE49-F238E27FC236}">
                    <a16:creationId xmlns:a16="http://schemas.microsoft.com/office/drawing/2014/main" id="{37F07149-DF5F-886E-DF92-0466A25C9049}"/>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8" name="Freeform 447">
                <a:extLst>
                  <a:ext uri="{FF2B5EF4-FFF2-40B4-BE49-F238E27FC236}">
                    <a16:creationId xmlns:a16="http://schemas.microsoft.com/office/drawing/2014/main" id="{5BE1D6AB-9D25-83BC-7FDD-AFAAF51CF92E}"/>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9" name="Freeform 448">
                <a:extLst>
                  <a:ext uri="{FF2B5EF4-FFF2-40B4-BE49-F238E27FC236}">
                    <a16:creationId xmlns:a16="http://schemas.microsoft.com/office/drawing/2014/main" id="{8291B275-4B24-4EE8-557A-AF8F959FA477}"/>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0" name="Freeform 449">
                <a:extLst>
                  <a:ext uri="{FF2B5EF4-FFF2-40B4-BE49-F238E27FC236}">
                    <a16:creationId xmlns:a16="http://schemas.microsoft.com/office/drawing/2014/main" id="{E5EC5F0A-C414-605A-19DF-6DC0BAD66AE9}"/>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1" name="Freeform 450">
                <a:extLst>
                  <a:ext uri="{FF2B5EF4-FFF2-40B4-BE49-F238E27FC236}">
                    <a16:creationId xmlns:a16="http://schemas.microsoft.com/office/drawing/2014/main" id="{6059AA7C-A5FC-D284-98C7-73657DA68509}"/>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2" name="Freeform 451">
                <a:extLst>
                  <a:ext uri="{FF2B5EF4-FFF2-40B4-BE49-F238E27FC236}">
                    <a16:creationId xmlns:a16="http://schemas.microsoft.com/office/drawing/2014/main" id="{423E060F-70AE-E156-B551-F38ABEF41296}"/>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3" name="Freeform 452">
                <a:extLst>
                  <a:ext uri="{FF2B5EF4-FFF2-40B4-BE49-F238E27FC236}">
                    <a16:creationId xmlns:a16="http://schemas.microsoft.com/office/drawing/2014/main" id="{B704DE32-7586-D948-59FE-3752D9AC05E8}"/>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4" name="Freeform 453">
                <a:extLst>
                  <a:ext uri="{FF2B5EF4-FFF2-40B4-BE49-F238E27FC236}">
                    <a16:creationId xmlns:a16="http://schemas.microsoft.com/office/drawing/2014/main" id="{930A0205-4C67-48B1-5B9A-B5120C8E82D2}"/>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5" name="Freeform 454">
                <a:extLst>
                  <a:ext uri="{FF2B5EF4-FFF2-40B4-BE49-F238E27FC236}">
                    <a16:creationId xmlns:a16="http://schemas.microsoft.com/office/drawing/2014/main" id="{4A132EAB-07DB-E711-EAEA-3EF98EC7DBE1}"/>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6" name="Freeform 455">
                <a:extLst>
                  <a:ext uri="{FF2B5EF4-FFF2-40B4-BE49-F238E27FC236}">
                    <a16:creationId xmlns:a16="http://schemas.microsoft.com/office/drawing/2014/main" id="{A6266506-B026-5121-D07E-BBAC31D5A5C0}"/>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7" name="Freeform 456">
                <a:extLst>
                  <a:ext uri="{FF2B5EF4-FFF2-40B4-BE49-F238E27FC236}">
                    <a16:creationId xmlns:a16="http://schemas.microsoft.com/office/drawing/2014/main" id="{AC285D2F-ECEF-708A-6E73-C4998945246A}"/>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8" name="Freeform 457">
                <a:extLst>
                  <a:ext uri="{FF2B5EF4-FFF2-40B4-BE49-F238E27FC236}">
                    <a16:creationId xmlns:a16="http://schemas.microsoft.com/office/drawing/2014/main" id="{E45292AA-81CF-4CBD-8FEF-DF543B115255}"/>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9" name="Freeform 458">
                <a:extLst>
                  <a:ext uri="{FF2B5EF4-FFF2-40B4-BE49-F238E27FC236}">
                    <a16:creationId xmlns:a16="http://schemas.microsoft.com/office/drawing/2014/main" id="{90BEDAF6-9249-4CE6-74BF-23C6D11B4619}"/>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0" name="Freeform 459">
                <a:extLst>
                  <a:ext uri="{FF2B5EF4-FFF2-40B4-BE49-F238E27FC236}">
                    <a16:creationId xmlns:a16="http://schemas.microsoft.com/office/drawing/2014/main" id="{6BEE3F1B-C8F1-DFC9-0BB1-FC21EE03BF1B}"/>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1" name="Freeform 460">
                <a:extLst>
                  <a:ext uri="{FF2B5EF4-FFF2-40B4-BE49-F238E27FC236}">
                    <a16:creationId xmlns:a16="http://schemas.microsoft.com/office/drawing/2014/main" id="{3C14CE3C-0510-9A85-F667-4BAB20A8276C}"/>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2" name="Freeform 461">
                <a:extLst>
                  <a:ext uri="{FF2B5EF4-FFF2-40B4-BE49-F238E27FC236}">
                    <a16:creationId xmlns:a16="http://schemas.microsoft.com/office/drawing/2014/main" id="{74B881A9-B61E-D5B6-0C2C-F67492C132D4}"/>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3" name="Freeform 462">
                <a:extLst>
                  <a:ext uri="{FF2B5EF4-FFF2-40B4-BE49-F238E27FC236}">
                    <a16:creationId xmlns:a16="http://schemas.microsoft.com/office/drawing/2014/main" id="{8508E677-2E6A-700B-A33F-70FE2354C483}"/>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4" name="Freeform 463">
                <a:extLst>
                  <a:ext uri="{FF2B5EF4-FFF2-40B4-BE49-F238E27FC236}">
                    <a16:creationId xmlns:a16="http://schemas.microsoft.com/office/drawing/2014/main" id="{5AD77B2E-9DF5-80A3-491F-E42F6CBB9AC2}"/>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5" name="Freeform 464">
                <a:extLst>
                  <a:ext uri="{FF2B5EF4-FFF2-40B4-BE49-F238E27FC236}">
                    <a16:creationId xmlns:a16="http://schemas.microsoft.com/office/drawing/2014/main" id="{87481B07-D09A-667E-DD85-437948F7FAAB}"/>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6" name="Freeform 465">
                <a:extLst>
                  <a:ext uri="{FF2B5EF4-FFF2-40B4-BE49-F238E27FC236}">
                    <a16:creationId xmlns:a16="http://schemas.microsoft.com/office/drawing/2014/main" id="{C68D4007-114C-C3BB-12A3-C811D6162383}"/>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7" name="Freeform 466">
                <a:extLst>
                  <a:ext uri="{FF2B5EF4-FFF2-40B4-BE49-F238E27FC236}">
                    <a16:creationId xmlns:a16="http://schemas.microsoft.com/office/drawing/2014/main" id="{8EB99033-0A86-37D8-DAEA-794764DE0E8C}"/>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8" name="Freeform 467">
                <a:extLst>
                  <a:ext uri="{FF2B5EF4-FFF2-40B4-BE49-F238E27FC236}">
                    <a16:creationId xmlns:a16="http://schemas.microsoft.com/office/drawing/2014/main" id="{46327B58-396A-FE4D-62F7-E5669024951E}"/>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9" name="Freeform 468">
                <a:extLst>
                  <a:ext uri="{FF2B5EF4-FFF2-40B4-BE49-F238E27FC236}">
                    <a16:creationId xmlns:a16="http://schemas.microsoft.com/office/drawing/2014/main" id="{02E91248-2885-03CC-4B84-FBBDFF371E3B}"/>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0" name="Freeform 469">
                <a:extLst>
                  <a:ext uri="{FF2B5EF4-FFF2-40B4-BE49-F238E27FC236}">
                    <a16:creationId xmlns:a16="http://schemas.microsoft.com/office/drawing/2014/main" id="{B217854B-9940-9E48-5885-371916588208}"/>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1" name="Freeform 470">
                <a:extLst>
                  <a:ext uri="{FF2B5EF4-FFF2-40B4-BE49-F238E27FC236}">
                    <a16:creationId xmlns:a16="http://schemas.microsoft.com/office/drawing/2014/main" id="{57D59FF8-26C5-6BF6-694F-6C11E2293B8E}"/>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2" name="Freeform 471">
                <a:extLst>
                  <a:ext uri="{FF2B5EF4-FFF2-40B4-BE49-F238E27FC236}">
                    <a16:creationId xmlns:a16="http://schemas.microsoft.com/office/drawing/2014/main" id="{B9D201DE-A222-6099-8CFE-A48CB90F0C7E}"/>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07" name="组合 1506">
            <a:extLst>
              <a:ext uri="{FF2B5EF4-FFF2-40B4-BE49-F238E27FC236}">
                <a16:creationId xmlns:a16="http://schemas.microsoft.com/office/drawing/2014/main" id="{7ADBBD87-87D8-1466-CD96-259E7E3F3CF2}"/>
              </a:ext>
            </a:extLst>
          </p:cNvPr>
          <p:cNvGrpSpPr/>
          <p:nvPr/>
        </p:nvGrpSpPr>
        <p:grpSpPr>
          <a:xfrm>
            <a:off x="8696662" y="1332577"/>
            <a:ext cx="2434579" cy="489690"/>
            <a:chOff x="1211801" y="4481602"/>
            <a:chExt cx="2434579" cy="489690"/>
          </a:xfrm>
        </p:grpSpPr>
        <p:grpSp>
          <p:nvGrpSpPr>
            <p:cNvPr id="1508" name="组合 1507">
              <a:extLst>
                <a:ext uri="{FF2B5EF4-FFF2-40B4-BE49-F238E27FC236}">
                  <a16:creationId xmlns:a16="http://schemas.microsoft.com/office/drawing/2014/main" id="{AE2950F1-4895-7787-F157-FB742554928F}"/>
                </a:ext>
              </a:extLst>
            </p:cNvPr>
            <p:cNvGrpSpPr/>
            <p:nvPr/>
          </p:nvGrpSpPr>
          <p:grpSpPr>
            <a:xfrm flipH="1">
              <a:off x="1211801"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1554" name="Freeform 428">
                <a:extLst>
                  <a:ext uri="{FF2B5EF4-FFF2-40B4-BE49-F238E27FC236}">
                    <a16:creationId xmlns:a16="http://schemas.microsoft.com/office/drawing/2014/main" id="{362E8F97-A3E2-633C-60A1-D9088B525C8D}"/>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5" name="Freeform 429">
                <a:extLst>
                  <a:ext uri="{FF2B5EF4-FFF2-40B4-BE49-F238E27FC236}">
                    <a16:creationId xmlns:a16="http://schemas.microsoft.com/office/drawing/2014/main" id="{FB962258-3A68-2AF8-1627-66824BE54DF5}"/>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6" name="Freeform 430">
                <a:extLst>
                  <a:ext uri="{FF2B5EF4-FFF2-40B4-BE49-F238E27FC236}">
                    <a16:creationId xmlns:a16="http://schemas.microsoft.com/office/drawing/2014/main" id="{870EC59B-C7CD-3BED-2099-42E04EAEE92A}"/>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7" name="Freeform 431">
                <a:extLst>
                  <a:ext uri="{FF2B5EF4-FFF2-40B4-BE49-F238E27FC236}">
                    <a16:creationId xmlns:a16="http://schemas.microsoft.com/office/drawing/2014/main" id="{1B947985-EDBD-FF78-49A7-F55BB2B4599B}"/>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8" name="Freeform 432">
                <a:extLst>
                  <a:ext uri="{FF2B5EF4-FFF2-40B4-BE49-F238E27FC236}">
                    <a16:creationId xmlns:a16="http://schemas.microsoft.com/office/drawing/2014/main" id="{51A1C633-B6BF-E7C4-67B7-BF8FE2399195}"/>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9" name="Freeform 433">
                <a:extLst>
                  <a:ext uri="{FF2B5EF4-FFF2-40B4-BE49-F238E27FC236}">
                    <a16:creationId xmlns:a16="http://schemas.microsoft.com/office/drawing/2014/main" id="{C58FA750-A6A1-532D-9333-DD3929B07972}"/>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0" name="Freeform 434">
                <a:extLst>
                  <a:ext uri="{FF2B5EF4-FFF2-40B4-BE49-F238E27FC236}">
                    <a16:creationId xmlns:a16="http://schemas.microsoft.com/office/drawing/2014/main" id="{D60008DA-C3CD-52BF-E742-7DE72255BB35}"/>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1" name="Freeform 435">
                <a:extLst>
                  <a:ext uri="{FF2B5EF4-FFF2-40B4-BE49-F238E27FC236}">
                    <a16:creationId xmlns:a16="http://schemas.microsoft.com/office/drawing/2014/main" id="{56CA3758-7BBB-E55A-9F9B-323125D224CB}"/>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2" name="Freeform 436">
                <a:extLst>
                  <a:ext uri="{FF2B5EF4-FFF2-40B4-BE49-F238E27FC236}">
                    <a16:creationId xmlns:a16="http://schemas.microsoft.com/office/drawing/2014/main" id="{9E4ED759-2B13-09F3-0369-D4EB513AEC5F}"/>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3" name="Freeform 437">
                <a:extLst>
                  <a:ext uri="{FF2B5EF4-FFF2-40B4-BE49-F238E27FC236}">
                    <a16:creationId xmlns:a16="http://schemas.microsoft.com/office/drawing/2014/main" id="{9AE7C1C6-7ABA-4257-469C-2291F3FB4B34}"/>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4" name="Freeform 438">
                <a:extLst>
                  <a:ext uri="{FF2B5EF4-FFF2-40B4-BE49-F238E27FC236}">
                    <a16:creationId xmlns:a16="http://schemas.microsoft.com/office/drawing/2014/main" id="{B3A7E2E1-6F6F-C633-98F8-9D621D934225}"/>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5" name="Freeform 439">
                <a:extLst>
                  <a:ext uri="{FF2B5EF4-FFF2-40B4-BE49-F238E27FC236}">
                    <a16:creationId xmlns:a16="http://schemas.microsoft.com/office/drawing/2014/main" id="{2AD50E17-8E17-1DC4-6F65-7745546DE717}"/>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6" name="Freeform 440">
                <a:extLst>
                  <a:ext uri="{FF2B5EF4-FFF2-40B4-BE49-F238E27FC236}">
                    <a16:creationId xmlns:a16="http://schemas.microsoft.com/office/drawing/2014/main" id="{EB472F08-4A3A-1ECD-F97C-9E9994725F88}"/>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7" name="Freeform 441">
                <a:extLst>
                  <a:ext uri="{FF2B5EF4-FFF2-40B4-BE49-F238E27FC236}">
                    <a16:creationId xmlns:a16="http://schemas.microsoft.com/office/drawing/2014/main" id="{3C681117-5AD6-ACED-6967-4FDFA9FB1F4F}"/>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8" name="Freeform 442">
                <a:extLst>
                  <a:ext uri="{FF2B5EF4-FFF2-40B4-BE49-F238E27FC236}">
                    <a16:creationId xmlns:a16="http://schemas.microsoft.com/office/drawing/2014/main" id="{C1B54300-EDEB-42E0-092D-48D7F7186783}"/>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9" name="Freeform 443">
                <a:extLst>
                  <a:ext uri="{FF2B5EF4-FFF2-40B4-BE49-F238E27FC236}">
                    <a16:creationId xmlns:a16="http://schemas.microsoft.com/office/drawing/2014/main" id="{94C29254-ECA4-407E-13EF-FCFEA66DA75D}"/>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0" name="Freeform 444">
                <a:extLst>
                  <a:ext uri="{FF2B5EF4-FFF2-40B4-BE49-F238E27FC236}">
                    <a16:creationId xmlns:a16="http://schemas.microsoft.com/office/drawing/2014/main" id="{37AFF93E-B548-CEFC-54DC-2DB7268CC4D9}"/>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1" name="Freeform 445">
                <a:extLst>
                  <a:ext uri="{FF2B5EF4-FFF2-40B4-BE49-F238E27FC236}">
                    <a16:creationId xmlns:a16="http://schemas.microsoft.com/office/drawing/2014/main" id="{791603FF-D6D5-13D9-6C49-054E2666C020}"/>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2" name="Freeform 446">
                <a:extLst>
                  <a:ext uri="{FF2B5EF4-FFF2-40B4-BE49-F238E27FC236}">
                    <a16:creationId xmlns:a16="http://schemas.microsoft.com/office/drawing/2014/main" id="{78BA900E-FC6B-7416-F7C9-9BB2F2DFFEFE}"/>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3" name="Freeform 447">
                <a:extLst>
                  <a:ext uri="{FF2B5EF4-FFF2-40B4-BE49-F238E27FC236}">
                    <a16:creationId xmlns:a16="http://schemas.microsoft.com/office/drawing/2014/main" id="{A3C9FDB1-454F-C9B4-6AA9-6F51A52832C1}"/>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4" name="Freeform 448">
                <a:extLst>
                  <a:ext uri="{FF2B5EF4-FFF2-40B4-BE49-F238E27FC236}">
                    <a16:creationId xmlns:a16="http://schemas.microsoft.com/office/drawing/2014/main" id="{EE2F72EA-C31D-C5BF-F28F-09A21B7AD41E}"/>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5" name="Freeform 449">
                <a:extLst>
                  <a:ext uri="{FF2B5EF4-FFF2-40B4-BE49-F238E27FC236}">
                    <a16:creationId xmlns:a16="http://schemas.microsoft.com/office/drawing/2014/main" id="{F4E639C1-CDB5-E58F-74F8-893BDF993D31}"/>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6" name="Freeform 450">
                <a:extLst>
                  <a:ext uri="{FF2B5EF4-FFF2-40B4-BE49-F238E27FC236}">
                    <a16:creationId xmlns:a16="http://schemas.microsoft.com/office/drawing/2014/main" id="{FE5A19DF-4CF7-8FD2-A05F-45F2F8B47075}"/>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7" name="Freeform 451">
                <a:extLst>
                  <a:ext uri="{FF2B5EF4-FFF2-40B4-BE49-F238E27FC236}">
                    <a16:creationId xmlns:a16="http://schemas.microsoft.com/office/drawing/2014/main" id="{880D945B-B7B8-3833-21B7-1D08C1637C0B}"/>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8" name="Freeform 452">
                <a:extLst>
                  <a:ext uri="{FF2B5EF4-FFF2-40B4-BE49-F238E27FC236}">
                    <a16:creationId xmlns:a16="http://schemas.microsoft.com/office/drawing/2014/main" id="{63F0C5E0-A223-4720-92A3-E3E2621FDB30}"/>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9" name="Freeform 453">
                <a:extLst>
                  <a:ext uri="{FF2B5EF4-FFF2-40B4-BE49-F238E27FC236}">
                    <a16:creationId xmlns:a16="http://schemas.microsoft.com/office/drawing/2014/main" id="{50FCA6D1-0225-1135-BB5C-AD19F24A2DD7}"/>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0" name="Freeform 454">
                <a:extLst>
                  <a:ext uri="{FF2B5EF4-FFF2-40B4-BE49-F238E27FC236}">
                    <a16:creationId xmlns:a16="http://schemas.microsoft.com/office/drawing/2014/main" id="{B500440D-D42E-47C3-C3FB-1CEF9574830C}"/>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1" name="Freeform 455">
                <a:extLst>
                  <a:ext uri="{FF2B5EF4-FFF2-40B4-BE49-F238E27FC236}">
                    <a16:creationId xmlns:a16="http://schemas.microsoft.com/office/drawing/2014/main" id="{F1BA36B9-3DE3-051A-85AC-44EFC37A0D8C}"/>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2" name="Freeform 456">
                <a:extLst>
                  <a:ext uri="{FF2B5EF4-FFF2-40B4-BE49-F238E27FC236}">
                    <a16:creationId xmlns:a16="http://schemas.microsoft.com/office/drawing/2014/main" id="{E4C1B223-39CF-6948-67B8-E3FAC6520AF1}"/>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3" name="Freeform 457">
                <a:extLst>
                  <a:ext uri="{FF2B5EF4-FFF2-40B4-BE49-F238E27FC236}">
                    <a16:creationId xmlns:a16="http://schemas.microsoft.com/office/drawing/2014/main" id="{C934D7B5-522E-6F72-FDAC-20F86757FF9F}"/>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4" name="Freeform 458">
                <a:extLst>
                  <a:ext uri="{FF2B5EF4-FFF2-40B4-BE49-F238E27FC236}">
                    <a16:creationId xmlns:a16="http://schemas.microsoft.com/office/drawing/2014/main" id="{BD111C0B-F193-664E-0DEE-443AE3464DD0}"/>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5" name="Freeform 459">
                <a:extLst>
                  <a:ext uri="{FF2B5EF4-FFF2-40B4-BE49-F238E27FC236}">
                    <a16:creationId xmlns:a16="http://schemas.microsoft.com/office/drawing/2014/main" id="{7DCFFFE4-E9F7-1EBA-B4D1-CE72368C472C}"/>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6" name="Freeform 460">
                <a:extLst>
                  <a:ext uri="{FF2B5EF4-FFF2-40B4-BE49-F238E27FC236}">
                    <a16:creationId xmlns:a16="http://schemas.microsoft.com/office/drawing/2014/main" id="{8C35C374-9606-B15B-F56B-E6144CB8AFD7}"/>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7" name="Freeform 461">
                <a:extLst>
                  <a:ext uri="{FF2B5EF4-FFF2-40B4-BE49-F238E27FC236}">
                    <a16:creationId xmlns:a16="http://schemas.microsoft.com/office/drawing/2014/main" id="{CD7D5019-4CA5-8099-F571-999154669FC8}"/>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8" name="Freeform 462">
                <a:extLst>
                  <a:ext uri="{FF2B5EF4-FFF2-40B4-BE49-F238E27FC236}">
                    <a16:creationId xmlns:a16="http://schemas.microsoft.com/office/drawing/2014/main" id="{A1F77617-8E7F-34ED-D8FE-41B2B419F5E0}"/>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9" name="Freeform 463">
                <a:extLst>
                  <a:ext uri="{FF2B5EF4-FFF2-40B4-BE49-F238E27FC236}">
                    <a16:creationId xmlns:a16="http://schemas.microsoft.com/office/drawing/2014/main" id="{83D11BCC-6299-11B8-0CF2-C5830EF792C0}"/>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0" name="Freeform 464">
                <a:extLst>
                  <a:ext uri="{FF2B5EF4-FFF2-40B4-BE49-F238E27FC236}">
                    <a16:creationId xmlns:a16="http://schemas.microsoft.com/office/drawing/2014/main" id="{830FC0C3-0922-3394-13F0-FA58BCA878BB}"/>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1" name="Freeform 465">
                <a:extLst>
                  <a:ext uri="{FF2B5EF4-FFF2-40B4-BE49-F238E27FC236}">
                    <a16:creationId xmlns:a16="http://schemas.microsoft.com/office/drawing/2014/main" id="{CC8F9706-5C03-C157-15A2-AE3789F0BB3E}"/>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2" name="Freeform 466">
                <a:extLst>
                  <a:ext uri="{FF2B5EF4-FFF2-40B4-BE49-F238E27FC236}">
                    <a16:creationId xmlns:a16="http://schemas.microsoft.com/office/drawing/2014/main" id="{87C96902-EF18-2099-A76B-6DB4CAC86E68}"/>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3" name="Freeform 467">
                <a:extLst>
                  <a:ext uri="{FF2B5EF4-FFF2-40B4-BE49-F238E27FC236}">
                    <a16:creationId xmlns:a16="http://schemas.microsoft.com/office/drawing/2014/main" id="{05941C8D-4C47-D9C6-7329-A035BBA7296F}"/>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4" name="Freeform 468">
                <a:extLst>
                  <a:ext uri="{FF2B5EF4-FFF2-40B4-BE49-F238E27FC236}">
                    <a16:creationId xmlns:a16="http://schemas.microsoft.com/office/drawing/2014/main" id="{8015A480-EB29-C044-D832-25CB1200921F}"/>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5" name="Freeform 469">
                <a:extLst>
                  <a:ext uri="{FF2B5EF4-FFF2-40B4-BE49-F238E27FC236}">
                    <a16:creationId xmlns:a16="http://schemas.microsoft.com/office/drawing/2014/main" id="{D8308F8C-9CB0-9ED1-C1BF-21446918A32B}"/>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6" name="Freeform 470">
                <a:extLst>
                  <a:ext uri="{FF2B5EF4-FFF2-40B4-BE49-F238E27FC236}">
                    <a16:creationId xmlns:a16="http://schemas.microsoft.com/office/drawing/2014/main" id="{91BFD918-9322-204B-AB0B-E3723E19AA91}"/>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7" name="Freeform 471">
                <a:extLst>
                  <a:ext uri="{FF2B5EF4-FFF2-40B4-BE49-F238E27FC236}">
                    <a16:creationId xmlns:a16="http://schemas.microsoft.com/office/drawing/2014/main" id="{33DDB250-F7AC-0F7A-BFB3-23A460136099}"/>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09" name="组合 1508">
              <a:extLst>
                <a:ext uri="{FF2B5EF4-FFF2-40B4-BE49-F238E27FC236}">
                  <a16:creationId xmlns:a16="http://schemas.microsoft.com/office/drawing/2014/main" id="{2B78DD50-6444-5C95-4AD6-DC4B156EED67}"/>
                </a:ext>
              </a:extLst>
            </p:cNvPr>
            <p:cNvGrpSpPr/>
            <p:nvPr/>
          </p:nvGrpSpPr>
          <p:grpSpPr>
            <a:xfrm>
              <a:off x="3263396"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1510" name="Freeform 428">
                <a:extLst>
                  <a:ext uri="{FF2B5EF4-FFF2-40B4-BE49-F238E27FC236}">
                    <a16:creationId xmlns:a16="http://schemas.microsoft.com/office/drawing/2014/main" id="{94A7DDF5-5F98-B276-7A98-E9C000665E88}"/>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1" name="Freeform 429">
                <a:extLst>
                  <a:ext uri="{FF2B5EF4-FFF2-40B4-BE49-F238E27FC236}">
                    <a16:creationId xmlns:a16="http://schemas.microsoft.com/office/drawing/2014/main" id="{8737C948-BD8F-058A-A631-BC482CE9B2B2}"/>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2" name="Freeform 430">
                <a:extLst>
                  <a:ext uri="{FF2B5EF4-FFF2-40B4-BE49-F238E27FC236}">
                    <a16:creationId xmlns:a16="http://schemas.microsoft.com/office/drawing/2014/main" id="{E26C2ADA-DD38-67C3-3A97-90C1CDC06B7A}"/>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3" name="Freeform 431">
                <a:extLst>
                  <a:ext uri="{FF2B5EF4-FFF2-40B4-BE49-F238E27FC236}">
                    <a16:creationId xmlns:a16="http://schemas.microsoft.com/office/drawing/2014/main" id="{CFF85DE7-0843-5865-BDEC-A2CDFA873732}"/>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4" name="Freeform 432">
                <a:extLst>
                  <a:ext uri="{FF2B5EF4-FFF2-40B4-BE49-F238E27FC236}">
                    <a16:creationId xmlns:a16="http://schemas.microsoft.com/office/drawing/2014/main" id="{C088F6CB-767D-9DE5-2501-1E7F0C911488}"/>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5" name="Freeform 433">
                <a:extLst>
                  <a:ext uri="{FF2B5EF4-FFF2-40B4-BE49-F238E27FC236}">
                    <a16:creationId xmlns:a16="http://schemas.microsoft.com/office/drawing/2014/main" id="{56EFEA7A-E6B2-D031-8656-F08622DFA56B}"/>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6" name="Freeform 434">
                <a:extLst>
                  <a:ext uri="{FF2B5EF4-FFF2-40B4-BE49-F238E27FC236}">
                    <a16:creationId xmlns:a16="http://schemas.microsoft.com/office/drawing/2014/main" id="{5C741148-75A5-17F2-7834-0203CBD7511C}"/>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7" name="Freeform 435">
                <a:extLst>
                  <a:ext uri="{FF2B5EF4-FFF2-40B4-BE49-F238E27FC236}">
                    <a16:creationId xmlns:a16="http://schemas.microsoft.com/office/drawing/2014/main" id="{ED181B06-ACD8-5702-018B-594D79B20840}"/>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8" name="Freeform 436">
                <a:extLst>
                  <a:ext uri="{FF2B5EF4-FFF2-40B4-BE49-F238E27FC236}">
                    <a16:creationId xmlns:a16="http://schemas.microsoft.com/office/drawing/2014/main" id="{1C2CCB2A-0C1D-5B03-9901-06ECEF910AFC}"/>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9" name="Freeform 437">
                <a:extLst>
                  <a:ext uri="{FF2B5EF4-FFF2-40B4-BE49-F238E27FC236}">
                    <a16:creationId xmlns:a16="http://schemas.microsoft.com/office/drawing/2014/main" id="{B0531FCC-A215-C3F2-F9F2-0FE968D6699F}"/>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0" name="Freeform 438">
                <a:extLst>
                  <a:ext uri="{FF2B5EF4-FFF2-40B4-BE49-F238E27FC236}">
                    <a16:creationId xmlns:a16="http://schemas.microsoft.com/office/drawing/2014/main" id="{D4980213-5454-9335-955F-732C4BC2EC3A}"/>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1" name="Freeform 439">
                <a:extLst>
                  <a:ext uri="{FF2B5EF4-FFF2-40B4-BE49-F238E27FC236}">
                    <a16:creationId xmlns:a16="http://schemas.microsoft.com/office/drawing/2014/main" id="{CCEAF6EA-DE9D-191E-0D9A-EBE5B6163AB7}"/>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2" name="Freeform 440">
                <a:extLst>
                  <a:ext uri="{FF2B5EF4-FFF2-40B4-BE49-F238E27FC236}">
                    <a16:creationId xmlns:a16="http://schemas.microsoft.com/office/drawing/2014/main" id="{08C53D4B-D078-6CAA-B2B6-368093EF6296}"/>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3" name="Freeform 441">
                <a:extLst>
                  <a:ext uri="{FF2B5EF4-FFF2-40B4-BE49-F238E27FC236}">
                    <a16:creationId xmlns:a16="http://schemas.microsoft.com/office/drawing/2014/main" id="{EFFBB86C-3762-4205-58B9-BBBEB9FAEEC7}"/>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4" name="Freeform 442">
                <a:extLst>
                  <a:ext uri="{FF2B5EF4-FFF2-40B4-BE49-F238E27FC236}">
                    <a16:creationId xmlns:a16="http://schemas.microsoft.com/office/drawing/2014/main" id="{8962976A-572B-83B1-7325-7CC24161FC7F}"/>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5" name="Freeform 443">
                <a:extLst>
                  <a:ext uri="{FF2B5EF4-FFF2-40B4-BE49-F238E27FC236}">
                    <a16:creationId xmlns:a16="http://schemas.microsoft.com/office/drawing/2014/main" id="{6EA6EE37-44B5-F47D-97D9-08615AD4F151}"/>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6" name="Freeform 444">
                <a:extLst>
                  <a:ext uri="{FF2B5EF4-FFF2-40B4-BE49-F238E27FC236}">
                    <a16:creationId xmlns:a16="http://schemas.microsoft.com/office/drawing/2014/main" id="{09AD8278-7F8E-0EC0-EABD-4B4745362421}"/>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7" name="Freeform 445">
                <a:extLst>
                  <a:ext uri="{FF2B5EF4-FFF2-40B4-BE49-F238E27FC236}">
                    <a16:creationId xmlns:a16="http://schemas.microsoft.com/office/drawing/2014/main" id="{121BBBCD-46F6-8530-118F-79DCB7B1889B}"/>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8" name="Freeform 446">
                <a:extLst>
                  <a:ext uri="{FF2B5EF4-FFF2-40B4-BE49-F238E27FC236}">
                    <a16:creationId xmlns:a16="http://schemas.microsoft.com/office/drawing/2014/main" id="{A0F3A4CE-0F0F-521F-6F48-90DEAB4A2D7B}"/>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9" name="Freeform 447">
                <a:extLst>
                  <a:ext uri="{FF2B5EF4-FFF2-40B4-BE49-F238E27FC236}">
                    <a16:creationId xmlns:a16="http://schemas.microsoft.com/office/drawing/2014/main" id="{BDB0AB4F-A4A5-A5E1-B1C8-014E66D35B4B}"/>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0" name="Freeform 448">
                <a:extLst>
                  <a:ext uri="{FF2B5EF4-FFF2-40B4-BE49-F238E27FC236}">
                    <a16:creationId xmlns:a16="http://schemas.microsoft.com/office/drawing/2014/main" id="{B1D9CE08-6DE4-B78A-E2C0-FA84ABA46B36}"/>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1" name="Freeform 449">
                <a:extLst>
                  <a:ext uri="{FF2B5EF4-FFF2-40B4-BE49-F238E27FC236}">
                    <a16:creationId xmlns:a16="http://schemas.microsoft.com/office/drawing/2014/main" id="{12F74348-691A-8610-4D46-EB3880786A51}"/>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2" name="Freeform 450">
                <a:extLst>
                  <a:ext uri="{FF2B5EF4-FFF2-40B4-BE49-F238E27FC236}">
                    <a16:creationId xmlns:a16="http://schemas.microsoft.com/office/drawing/2014/main" id="{D29D0F34-919E-31FD-805E-199DA187C534}"/>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3" name="Freeform 451">
                <a:extLst>
                  <a:ext uri="{FF2B5EF4-FFF2-40B4-BE49-F238E27FC236}">
                    <a16:creationId xmlns:a16="http://schemas.microsoft.com/office/drawing/2014/main" id="{1912F34D-D8C2-2995-F5FC-2FC9FA298857}"/>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4" name="Freeform 452">
                <a:extLst>
                  <a:ext uri="{FF2B5EF4-FFF2-40B4-BE49-F238E27FC236}">
                    <a16:creationId xmlns:a16="http://schemas.microsoft.com/office/drawing/2014/main" id="{6F5E4E3B-DA21-036B-0A5B-329C9B13083B}"/>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5" name="Freeform 453">
                <a:extLst>
                  <a:ext uri="{FF2B5EF4-FFF2-40B4-BE49-F238E27FC236}">
                    <a16:creationId xmlns:a16="http://schemas.microsoft.com/office/drawing/2014/main" id="{791B35D6-B536-1DB7-37B4-FBF94B41E913}"/>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6" name="Freeform 454">
                <a:extLst>
                  <a:ext uri="{FF2B5EF4-FFF2-40B4-BE49-F238E27FC236}">
                    <a16:creationId xmlns:a16="http://schemas.microsoft.com/office/drawing/2014/main" id="{FC1DA753-E93D-1619-96C4-329FB8795248}"/>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7" name="Freeform 455">
                <a:extLst>
                  <a:ext uri="{FF2B5EF4-FFF2-40B4-BE49-F238E27FC236}">
                    <a16:creationId xmlns:a16="http://schemas.microsoft.com/office/drawing/2014/main" id="{2CC98B91-3E92-EF94-1600-96ED00C33F31}"/>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8" name="Freeform 456">
                <a:extLst>
                  <a:ext uri="{FF2B5EF4-FFF2-40B4-BE49-F238E27FC236}">
                    <a16:creationId xmlns:a16="http://schemas.microsoft.com/office/drawing/2014/main" id="{CFCE90AE-1E41-C3FB-6858-52E7107987D6}"/>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9" name="Freeform 457">
                <a:extLst>
                  <a:ext uri="{FF2B5EF4-FFF2-40B4-BE49-F238E27FC236}">
                    <a16:creationId xmlns:a16="http://schemas.microsoft.com/office/drawing/2014/main" id="{FA8E90A5-DFE5-9747-DFE2-EBE463E507EB}"/>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0" name="Freeform 458">
                <a:extLst>
                  <a:ext uri="{FF2B5EF4-FFF2-40B4-BE49-F238E27FC236}">
                    <a16:creationId xmlns:a16="http://schemas.microsoft.com/office/drawing/2014/main" id="{3DBD38D2-E717-1676-5171-7029996237A0}"/>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1" name="Freeform 459">
                <a:extLst>
                  <a:ext uri="{FF2B5EF4-FFF2-40B4-BE49-F238E27FC236}">
                    <a16:creationId xmlns:a16="http://schemas.microsoft.com/office/drawing/2014/main" id="{92CBC193-81B7-ED00-62DF-68EBDEAD7549}"/>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2" name="Freeform 460">
                <a:extLst>
                  <a:ext uri="{FF2B5EF4-FFF2-40B4-BE49-F238E27FC236}">
                    <a16:creationId xmlns:a16="http://schemas.microsoft.com/office/drawing/2014/main" id="{AAD02053-7148-2DFD-5C81-EC478BEB681F}"/>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3" name="Freeform 461">
                <a:extLst>
                  <a:ext uri="{FF2B5EF4-FFF2-40B4-BE49-F238E27FC236}">
                    <a16:creationId xmlns:a16="http://schemas.microsoft.com/office/drawing/2014/main" id="{274FFE91-859A-B809-97D1-B8C82EB49B78}"/>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4" name="Freeform 462">
                <a:extLst>
                  <a:ext uri="{FF2B5EF4-FFF2-40B4-BE49-F238E27FC236}">
                    <a16:creationId xmlns:a16="http://schemas.microsoft.com/office/drawing/2014/main" id="{6CA1B257-74FC-6588-4A3C-6BD7782A7DE6}"/>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5" name="Freeform 463">
                <a:extLst>
                  <a:ext uri="{FF2B5EF4-FFF2-40B4-BE49-F238E27FC236}">
                    <a16:creationId xmlns:a16="http://schemas.microsoft.com/office/drawing/2014/main" id="{D3736EBF-0A2B-7C88-CD7E-7ABD3B003180}"/>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6" name="Freeform 464">
                <a:extLst>
                  <a:ext uri="{FF2B5EF4-FFF2-40B4-BE49-F238E27FC236}">
                    <a16:creationId xmlns:a16="http://schemas.microsoft.com/office/drawing/2014/main" id="{EB35C451-7F69-26AF-6ADA-F83EAFB8AE28}"/>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7" name="Freeform 465">
                <a:extLst>
                  <a:ext uri="{FF2B5EF4-FFF2-40B4-BE49-F238E27FC236}">
                    <a16:creationId xmlns:a16="http://schemas.microsoft.com/office/drawing/2014/main" id="{46009BD8-81CA-02E0-DE45-1C49655D5D26}"/>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8" name="Freeform 466">
                <a:extLst>
                  <a:ext uri="{FF2B5EF4-FFF2-40B4-BE49-F238E27FC236}">
                    <a16:creationId xmlns:a16="http://schemas.microsoft.com/office/drawing/2014/main" id="{28F40405-C4FC-6075-55D8-05426259C162}"/>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9" name="Freeform 467">
                <a:extLst>
                  <a:ext uri="{FF2B5EF4-FFF2-40B4-BE49-F238E27FC236}">
                    <a16:creationId xmlns:a16="http://schemas.microsoft.com/office/drawing/2014/main" id="{ED9E92C1-D88B-2C1E-71D8-BCD11EF2C6DB}"/>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0" name="Freeform 468">
                <a:extLst>
                  <a:ext uri="{FF2B5EF4-FFF2-40B4-BE49-F238E27FC236}">
                    <a16:creationId xmlns:a16="http://schemas.microsoft.com/office/drawing/2014/main" id="{B1B72D3B-CCE3-8793-45BC-47509CAE5EEF}"/>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1" name="Freeform 469">
                <a:extLst>
                  <a:ext uri="{FF2B5EF4-FFF2-40B4-BE49-F238E27FC236}">
                    <a16:creationId xmlns:a16="http://schemas.microsoft.com/office/drawing/2014/main" id="{0B0267EA-FFF6-EBFF-27C9-2D682499C8A2}"/>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2" name="Freeform 470">
                <a:extLst>
                  <a:ext uri="{FF2B5EF4-FFF2-40B4-BE49-F238E27FC236}">
                    <a16:creationId xmlns:a16="http://schemas.microsoft.com/office/drawing/2014/main" id="{20FF518B-F82A-1CC3-E888-563850F7E97E}"/>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3" name="Freeform 471">
                <a:extLst>
                  <a:ext uri="{FF2B5EF4-FFF2-40B4-BE49-F238E27FC236}">
                    <a16:creationId xmlns:a16="http://schemas.microsoft.com/office/drawing/2014/main" id="{0807C0DC-83BE-D679-0B53-6B377CFEABEC}"/>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98" name="组合 1597">
            <a:extLst>
              <a:ext uri="{FF2B5EF4-FFF2-40B4-BE49-F238E27FC236}">
                <a16:creationId xmlns:a16="http://schemas.microsoft.com/office/drawing/2014/main" id="{0891C7DB-963C-3F88-785E-0B44A19154F0}"/>
              </a:ext>
            </a:extLst>
          </p:cNvPr>
          <p:cNvGrpSpPr/>
          <p:nvPr/>
        </p:nvGrpSpPr>
        <p:grpSpPr>
          <a:xfrm>
            <a:off x="8696662" y="5322218"/>
            <a:ext cx="2434579" cy="489690"/>
            <a:chOff x="1211801" y="4481602"/>
            <a:chExt cx="2434579" cy="489690"/>
          </a:xfrm>
        </p:grpSpPr>
        <p:grpSp>
          <p:nvGrpSpPr>
            <p:cNvPr id="1599" name="组合 1598">
              <a:extLst>
                <a:ext uri="{FF2B5EF4-FFF2-40B4-BE49-F238E27FC236}">
                  <a16:creationId xmlns:a16="http://schemas.microsoft.com/office/drawing/2014/main" id="{7A9D4C30-845E-5AAA-5C93-BF130CBA8F2E}"/>
                </a:ext>
              </a:extLst>
            </p:cNvPr>
            <p:cNvGrpSpPr/>
            <p:nvPr/>
          </p:nvGrpSpPr>
          <p:grpSpPr>
            <a:xfrm flipH="1">
              <a:off x="1211801"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1645" name="Freeform 428">
                <a:extLst>
                  <a:ext uri="{FF2B5EF4-FFF2-40B4-BE49-F238E27FC236}">
                    <a16:creationId xmlns:a16="http://schemas.microsoft.com/office/drawing/2014/main" id="{640897AB-084D-30CE-0FF4-0F6C8039E5A2}"/>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6" name="Freeform 429">
                <a:extLst>
                  <a:ext uri="{FF2B5EF4-FFF2-40B4-BE49-F238E27FC236}">
                    <a16:creationId xmlns:a16="http://schemas.microsoft.com/office/drawing/2014/main" id="{70CDE69F-636A-D05B-A7D2-2FD7D2695DC4}"/>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7" name="Freeform 430">
                <a:extLst>
                  <a:ext uri="{FF2B5EF4-FFF2-40B4-BE49-F238E27FC236}">
                    <a16:creationId xmlns:a16="http://schemas.microsoft.com/office/drawing/2014/main" id="{48A0550A-721B-6638-A08A-AE417392B379}"/>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8" name="Freeform 431">
                <a:extLst>
                  <a:ext uri="{FF2B5EF4-FFF2-40B4-BE49-F238E27FC236}">
                    <a16:creationId xmlns:a16="http://schemas.microsoft.com/office/drawing/2014/main" id="{71B5FDCA-AC58-615F-BD22-AE105CA47CAE}"/>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9" name="Freeform 432">
                <a:extLst>
                  <a:ext uri="{FF2B5EF4-FFF2-40B4-BE49-F238E27FC236}">
                    <a16:creationId xmlns:a16="http://schemas.microsoft.com/office/drawing/2014/main" id="{7D188B1D-534F-DA4D-BE11-96269FDFF091}"/>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0" name="Freeform 433">
                <a:extLst>
                  <a:ext uri="{FF2B5EF4-FFF2-40B4-BE49-F238E27FC236}">
                    <a16:creationId xmlns:a16="http://schemas.microsoft.com/office/drawing/2014/main" id="{79125160-963D-B78A-41DA-E6CF7AF94994}"/>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1" name="Freeform 434">
                <a:extLst>
                  <a:ext uri="{FF2B5EF4-FFF2-40B4-BE49-F238E27FC236}">
                    <a16:creationId xmlns:a16="http://schemas.microsoft.com/office/drawing/2014/main" id="{0B508390-65A4-8C4F-D96C-ABD152F2FA1F}"/>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2" name="Freeform 435">
                <a:extLst>
                  <a:ext uri="{FF2B5EF4-FFF2-40B4-BE49-F238E27FC236}">
                    <a16:creationId xmlns:a16="http://schemas.microsoft.com/office/drawing/2014/main" id="{9ED28896-AA3B-CF04-2F83-C601AFF962EA}"/>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3" name="Freeform 436">
                <a:extLst>
                  <a:ext uri="{FF2B5EF4-FFF2-40B4-BE49-F238E27FC236}">
                    <a16:creationId xmlns:a16="http://schemas.microsoft.com/office/drawing/2014/main" id="{3D2CEACC-CDFE-57A7-AAAE-0465A6C7D005}"/>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4" name="Freeform 437">
                <a:extLst>
                  <a:ext uri="{FF2B5EF4-FFF2-40B4-BE49-F238E27FC236}">
                    <a16:creationId xmlns:a16="http://schemas.microsoft.com/office/drawing/2014/main" id="{0547B9FD-1E41-9FF0-E512-06AE56ECF4A0}"/>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5" name="Freeform 438">
                <a:extLst>
                  <a:ext uri="{FF2B5EF4-FFF2-40B4-BE49-F238E27FC236}">
                    <a16:creationId xmlns:a16="http://schemas.microsoft.com/office/drawing/2014/main" id="{ABD59280-CE26-41DB-3DB5-BF72778A2867}"/>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6" name="Freeform 439">
                <a:extLst>
                  <a:ext uri="{FF2B5EF4-FFF2-40B4-BE49-F238E27FC236}">
                    <a16:creationId xmlns:a16="http://schemas.microsoft.com/office/drawing/2014/main" id="{4FAF62E5-F24B-766C-2226-2D9DC355867F}"/>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7" name="Freeform 440">
                <a:extLst>
                  <a:ext uri="{FF2B5EF4-FFF2-40B4-BE49-F238E27FC236}">
                    <a16:creationId xmlns:a16="http://schemas.microsoft.com/office/drawing/2014/main" id="{0BD8A60C-CD1D-7136-2C65-D87F33AFBDCD}"/>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8" name="Freeform 441">
                <a:extLst>
                  <a:ext uri="{FF2B5EF4-FFF2-40B4-BE49-F238E27FC236}">
                    <a16:creationId xmlns:a16="http://schemas.microsoft.com/office/drawing/2014/main" id="{CFE67675-C247-DC44-4FED-45194A25E931}"/>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9" name="Freeform 442">
                <a:extLst>
                  <a:ext uri="{FF2B5EF4-FFF2-40B4-BE49-F238E27FC236}">
                    <a16:creationId xmlns:a16="http://schemas.microsoft.com/office/drawing/2014/main" id="{7D32A6B2-2E0A-E4B4-6F89-6DE140355C04}"/>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0" name="Freeform 443">
                <a:extLst>
                  <a:ext uri="{FF2B5EF4-FFF2-40B4-BE49-F238E27FC236}">
                    <a16:creationId xmlns:a16="http://schemas.microsoft.com/office/drawing/2014/main" id="{E4FB552E-84B6-3BE2-7969-851AA814D988}"/>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1" name="Freeform 444">
                <a:extLst>
                  <a:ext uri="{FF2B5EF4-FFF2-40B4-BE49-F238E27FC236}">
                    <a16:creationId xmlns:a16="http://schemas.microsoft.com/office/drawing/2014/main" id="{77A8E196-BAE8-F0D7-4C63-8FDB8FC564DF}"/>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2" name="Freeform 445">
                <a:extLst>
                  <a:ext uri="{FF2B5EF4-FFF2-40B4-BE49-F238E27FC236}">
                    <a16:creationId xmlns:a16="http://schemas.microsoft.com/office/drawing/2014/main" id="{5F4A07CB-56AB-795E-49D9-8977D25F560E}"/>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3" name="Freeform 446">
                <a:extLst>
                  <a:ext uri="{FF2B5EF4-FFF2-40B4-BE49-F238E27FC236}">
                    <a16:creationId xmlns:a16="http://schemas.microsoft.com/office/drawing/2014/main" id="{D683BE6C-D3DB-CEB0-D203-28990531B50D}"/>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4" name="Freeform 447">
                <a:extLst>
                  <a:ext uri="{FF2B5EF4-FFF2-40B4-BE49-F238E27FC236}">
                    <a16:creationId xmlns:a16="http://schemas.microsoft.com/office/drawing/2014/main" id="{75C23E69-F75C-07DC-2EEF-85194CE87721}"/>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5" name="Freeform 448">
                <a:extLst>
                  <a:ext uri="{FF2B5EF4-FFF2-40B4-BE49-F238E27FC236}">
                    <a16:creationId xmlns:a16="http://schemas.microsoft.com/office/drawing/2014/main" id="{0E6C6440-52C4-ABFE-53AD-010B431611A8}"/>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6" name="Freeform 449">
                <a:extLst>
                  <a:ext uri="{FF2B5EF4-FFF2-40B4-BE49-F238E27FC236}">
                    <a16:creationId xmlns:a16="http://schemas.microsoft.com/office/drawing/2014/main" id="{7112055B-8A1D-E7FE-B84A-9DBBEBD78578}"/>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7" name="Freeform 450">
                <a:extLst>
                  <a:ext uri="{FF2B5EF4-FFF2-40B4-BE49-F238E27FC236}">
                    <a16:creationId xmlns:a16="http://schemas.microsoft.com/office/drawing/2014/main" id="{5D831A66-2FAF-757C-E9EC-554605F69FC6}"/>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8" name="Freeform 451">
                <a:extLst>
                  <a:ext uri="{FF2B5EF4-FFF2-40B4-BE49-F238E27FC236}">
                    <a16:creationId xmlns:a16="http://schemas.microsoft.com/office/drawing/2014/main" id="{315C0336-32BD-2E7D-3A19-4C583DB0CA4F}"/>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9" name="Freeform 452">
                <a:extLst>
                  <a:ext uri="{FF2B5EF4-FFF2-40B4-BE49-F238E27FC236}">
                    <a16:creationId xmlns:a16="http://schemas.microsoft.com/office/drawing/2014/main" id="{899C3588-C209-CC7C-47DA-742404892E7F}"/>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0" name="Freeform 453">
                <a:extLst>
                  <a:ext uri="{FF2B5EF4-FFF2-40B4-BE49-F238E27FC236}">
                    <a16:creationId xmlns:a16="http://schemas.microsoft.com/office/drawing/2014/main" id="{2C227408-D0BE-C206-3837-22C6A3A40501}"/>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1" name="Freeform 454">
                <a:extLst>
                  <a:ext uri="{FF2B5EF4-FFF2-40B4-BE49-F238E27FC236}">
                    <a16:creationId xmlns:a16="http://schemas.microsoft.com/office/drawing/2014/main" id="{0FD4921E-0E82-ABF5-C701-9AAF0CBF47C9}"/>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2" name="Freeform 455">
                <a:extLst>
                  <a:ext uri="{FF2B5EF4-FFF2-40B4-BE49-F238E27FC236}">
                    <a16:creationId xmlns:a16="http://schemas.microsoft.com/office/drawing/2014/main" id="{0684E89F-A786-1010-7AC4-44F3CBF89D71}"/>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3" name="Freeform 456">
                <a:extLst>
                  <a:ext uri="{FF2B5EF4-FFF2-40B4-BE49-F238E27FC236}">
                    <a16:creationId xmlns:a16="http://schemas.microsoft.com/office/drawing/2014/main" id="{36EEE6DC-1FC7-FEDE-9B52-09873AA00AD2}"/>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4" name="Freeform 457">
                <a:extLst>
                  <a:ext uri="{FF2B5EF4-FFF2-40B4-BE49-F238E27FC236}">
                    <a16:creationId xmlns:a16="http://schemas.microsoft.com/office/drawing/2014/main" id="{FA08FBD6-BB49-4DDC-2B35-AECF4F65CA45}"/>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5" name="Freeform 458">
                <a:extLst>
                  <a:ext uri="{FF2B5EF4-FFF2-40B4-BE49-F238E27FC236}">
                    <a16:creationId xmlns:a16="http://schemas.microsoft.com/office/drawing/2014/main" id="{162DCBAA-38EB-3164-3B27-529BDE64E8B8}"/>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6" name="Freeform 459">
                <a:extLst>
                  <a:ext uri="{FF2B5EF4-FFF2-40B4-BE49-F238E27FC236}">
                    <a16:creationId xmlns:a16="http://schemas.microsoft.com/office/drawing/2014/main" id="{3F0EB166-1028-AAE0-5C5B-4BE590850BFD}"/>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7" name="Freeform 460">
                <a:extLst>
                  <a:ext uri="{FF2B5EF4-FFF2-40B4-BE49-F238E27FC236}">
                    <a16:creationId xmlns:a16="http://schemas.microsoft.com/office/drawing/2014/main" id="{62F6B5FF-B9EF-7033-93B6-AAF86FFA00FB}"/>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8" name="Freeform 461">
                <a:extLst>
                  <a:ext uri="{FF2B5EF4-FFF2-40B4-BE49-F238E27FC236}">
                    <a16:creationId xmlns:a16="http://schemas.microsoft.com/office/drawing/2014/main" id="{27D7DB98-BC13-9646-3D30-CDBFDB83FC63}"/>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9" name="Freeform 462">
                <a:extLst>
                  <a:ext uri="{FF2B5EF4-FFF2-40B4-BE49-F238E27FC236}">
                    <a16:creationId xmlns:a16="http://schemas.microsoft.com/office/drawing/2014/main" id="{AF19DB7E-B552-B717-2D25-26D9C0F22A99}"/>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0" name="Freeform 463">
                <a:extLst>
                  <a:ext uri="{FF2B5EF4-FFF2-40B4-BE49-F238E27FC236}">
                    <a16:creationId xmlns:a16="http://schemas.microsoft.com/office/drawing/2014/main" id="{EF1A960A-DCED-E72C-0A6B-EDFF7EE1003D}"/>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1" name="Freeform 464">
                <a:extLst>
                  <a:ext uri="{FF2B5EF4-FFF2-40B4-BE49-F238E27FC236}">
                    <a16:creationId xmlns:a16="http://schemas.microsoft.com/office/drawing/2014/main" id="{DBB31BD8-A378-52C3-96BC-ED3DF308A345}"/>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2" name="Freeform 465">
                <a:extLst>
                  <a:ext uri="{FF2B5EF4-FFF2-40B4-BE49-F238E27FC236}">
                    <a16:creationId xmlns:a16="http://schemas.microsoft.com/office/drawing/2014/main" id="{4E13E44E-59C2-AA65-9AF0-614507E34A8F}"/>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3" name="Freeform 466">
                <a:extLst>
                  <a:ext uri="{FF2B5EF4-FFF2-40B4-BE49-F238E27FC236}">
                    <a16:creationId xmlns:a16="http://schemas.microsoft.com/office/drawing/2014/main" id="{52FA7277-617C-00F6-9A19-08F80D26792B}"/>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4" name="Freeform 467">
                <a:extLst>
                  <a:ext uri="{FF2B5EF4-FFF2-40B4-BE49-F238E27FC236}">
                    <a16:creationId xmlns:a16="http://schemas.microsoft.com/office/drawing/2014/main" id="{91B1F70B-7793-667E-3A3C-DF8F3768E715}"/>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5" name="Freeform 468">
                <a:extLst>
                  <a:ext uri="{FF2B5EF4-FFF2-40B4-BE49-F238E27FC236}">
                    <a16:creationId xmlns:a16="http://schemas.microsoft.com/office/drawing/2014/main" id="{E4572EC3-135B-54E6-E5B9-02FA41D70214}"/>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6" name="Freeform 469">
                <a:extLst>
                  <a:ext uri="{FF2B5EF4-FFF2-40B4-BE49-F238E27FC236}">
                    <a16:creationId xmlns:a16="http://schemas.microsoft.com/office/drawing/2014/main" id="{14B6F15B-496A-BA1F-EB6D-B5D73E71F9DF}"/>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7" name="Freeform 470">
                <a:extLst>
                  <a:ext uri="{FF2B5EF4-FFF2-40B4-BE49-F238E27FC236}">
                    <a16:creationId xmlns:a16="http://schemas.microsoft.com/office/drawing/2014/main" id="{EE850885-822E-7B36-CEDA-8EC2AA80BAAA}"/>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8" name="Freeform 471">
                <a:extLst>
                  <a:ext uri="{FF2B5EF4-FFF2-40B4-BE49-F238E27FC236}">
                    <a16:creationId xmlns:a16="http://schemas.microsoft.com/office/drawing/2014/main" id="{3188543C-3695-4B1B-6F76-B58B494E6BC8}"/>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00" name="组合 1599">
              <a:extLst>
                <a:ext uri="{FF2B5EF4-FFF2-40B4-BE49-F238E27FC236}">
                  <a16:creationId xmlns:a16="http://schemas.microsoft.com/office/drawing/2014/main" id="{F4FE53B4-A18B-21CB-FF93-4A53B03218CD}"/>
                </a:ext>
              </a:extLst>
            </p:cNvPr>
            <p:cNvGrpSpPr/>
            <p:nvPr/>
          </p:nvGrpSpPr>
          <p:grpSpPr>
            <a:xfrm>
              <a:off x="3263396" y="4481602"/>
              <a:ext cx="382984" cy="489690"/>
              <a:chOff x="-1821540" y="1721298"/>
              <a:chExt cx="719193" cy="919570"/>
            </a:xfrm>
            <a:gradFill>
              <a:gsLst>
                <a:gs pos="0">
                  <a:srgbClr val="E9B659"/>
                </a:gs>
                <a:gs pos="50000">
                  <a:srgbClr val="DDA968"/>
                </a:gs>
                <a:gs pos="100000">
                  <a:srgbClr val="965C33">
                    <a:lumMod val="59000"/>
                    <a:lumOff val="41000"/>
                  </a:srgbClr>
                </a:gs>
              </a:gsLst>
              <a:lin ang="5400000" scaled="1"/>
            </a:gradFill>
          </p:grpSpPr>
          <p:sp>
            <p:nvSpPr>
              <p:cNvPr id="1601" name="Freeform 428">
                <a:extLst>
                  <a:ext uri="{FF2B5EF4-FFF2-40B4-BE49-F238E27FC236}">
                    <a16:creationId xmlns:a16="http://schemas.microsoft.com/office/drawing/2014/main" id="{90394BE7-151D-ABD7-4678-97ED20EE5718}"/>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2" name="Freeform 429">
                <a:extLst>
                  <a:ext uri="{FF2B5EF4-FFF2-40B4-BE49-F238E27FC236}">
                    <a16:creationId xmlns:a16="http://schemas.microsoft.com/office/drawing/2014/main" id="{ADEB4264-EEE0-AA54-4FAC-4B80D3CA597A}"/>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3" name="Freeform 430">
                <a:extLst>
                  <a:ext uri="{FF2B5EF4-FFF2-40B4-BE49-F238E27FC236}">
                    <a16:creationId xmlns:a16="http://schemas.microsoft.com/office/drawing/2014/main" id="{246F6DC4-2177-B261-6FF1-A8C3AA98689A}"/>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4" name="Freeform 431">
                <a:extLst>
                  <a:ext uri="{FF2B5EF4-FFF2-40B4-BE49-F238E27FC236}">
                    <a16:creationId xmlns:a16="http://schemas.microsoft.com/office/drawing/2014/main" id="{05FF8518-0C31-2AC1-2D1E-E89A62BE8C3D}"/>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5" name="Freeform 432">
                <a:extLst>
                  <a:ext uri="{FF2B5EF4-FFF2-40B4-BE49-F238E27FC236}">
                    <a16:creationId xmlns:a16="http://schemas.microsoft.com/office/drawing/2014/main" id="{0EBD9700-AA4A-760C-DA62-B051C48E2198}"/>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6" name="Freeform 433">
                <a:extLst>
                  <a:ext uri="{FF2B5EF4-FFF2-40B4-BE49-F238E27FC236}">
                    <a16:creationId xmlns:a16="http://schemas.microsoft.com/office/drawing/2014/main" id="{CC38701B-E00F-D20D-66F3-169D6CE0AC31}"/>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7" name="Freeform 434">
                <a:extLst>
                  <a:ext uri="{FF2B5EF4-FFF2-40B4-BE49-F238E27FC236}">
                    <a16:creationId xmlns:a16="http://schemas.microsoft.com/office/drawing/2014/main" id="{7EB4BF9B-3DC9-D27D-9A89-9EA0093BDD96}"/>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8" name="Freeform 435">
                <a:extLst>
                  <a:ext uri="{FF2B5EF4-FFF2-40B4-BE49-F238E27FC236}">
                    <a16:creationId xmlns:a16="http://schemas.microsoft.com/office/drawing/2014/main" id="{71F4692F-478D-6246-F8C7-3DC6ACFD4B9C}"/>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9" name="Freeform 436">
                <a:extLst>
                  <a:ext uri="{FF2B5EF4-FFF2-40B4-BE49-F238E27FC236}">
                    <a16:creationId xmlns:a16="http://schemas.microsoft.com/office/drawing/2014/main" id="{1491DE44-4678-1CF2-BDE8-FF23D301FCA6}"/>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0" name="Freeform 437">
                <a:extLst>
                  <a:ext uri="{FF2B5EF4-FFF2-40B4-BE49-F238E27FC236}">
                    <a16:creationId xmlns:a16="http://schemas.microsoft.com/office/drawing/2014/main" id="{16AEB668-57A2-00BD-5272-20ED3E7D08AB}"/>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1" name="Freeform 438">
                <a:extLst>
                  <a:ext uri="{FF2B5EF4-FFF2-40B4-BE49-F238E27FC236}">
                    <a16:creationId xmlns:a16="http://schemas.microsoft.com/office/drawing/2014/main" id="{6A55CFC2-A7B7-5F0D-EA1C-106A0F335134}"/>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2" name="Freeform 439">
                <a:extLst>
                  <a:ext uri="{FF2B5EF4-FFF2-40B4-BE49-F238E27FC236}">
                    <a16:creationId xmlns:a16="http://schemas.microsoft.com/office/drawing/2014/main" id="{A34DE23B-E0D5-0BFB-B4CD-82CA593ECE98}"/>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3" name="Freeform 440">
                <a:extLst>
                  <a:ext uri="{FF2B5EF4-FFF2-40B4-BE49-F238E27FC236}">
                    <a16:creationId xmlns:a16="http://schemas.microsoft.com/office/drawing/2014/main" id="{C353223C-E279-7A6C-6A40-4BA9D3E6D9AC}"/>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4" name="Freeform 441">
                <a:extLst>
                  <a:ext uri="{FF2B5EF4-FFF2-40B4-BE49-F238E27FC236}">
                    <a16:creationId xmlns:a16="http://schemas.microsoft.com/office/drawing/2014/main" id="{22C6BA6F-799B-1A64-5FF6-42A2EBB5D6CE}"/>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5" name="Freeform 442">
                <a:extLst>
                  <a:ext uri="{FF2B5EF4-FFF2-40B4-BE49-F238E27FC236}">
                    <a16:creationId xmlns:a16="http://schemas.microsoft.com/office/drawing/2014/main" id="{2278C389-DC62-7A02-87A5-59B230B62A5E}"/>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6" name="Freeform 443">
                <a:extLst>
                  <a:ext uri="{FF2B5EF4-FFF2-40B4-BE49-F238E27FC236}">
                    <a16:creationId xmlns:a16="http://schemas.microsoft.com/office/drawing/2014/main" id="{7FF9BE54-D45D-BE75-2DA0-6EBAC9F6D0ED}"/>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7" name="Freeform 444">
                <a:extLst>
                  <a:ext uri="{FF2B5EF4-FFF2-40B4-BE49-F238E27FC236}">
                    <a16:creationId xmlns:a16="http://schemas.microsoft.com/office/drawing/2014/main" id="{C3584148-4460-FAD0-3FC4-3004601E3125}"/>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8" name="Freeform 445">
                <a:extLst>
                  <a:ext uri="{FF2B5EF4-FFF2-40B4-BE49-F238E27FC236}">
                    <a16:creationId xmlns:a16="http://schemas.microsoft.com/office/drawing/2014/main" id="{9B009B61-203E-3DE7-A466-306932B8A48F}"/>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9" name="Freeform 446">
                <a:extLst>
                  <a:ext uri="{FF2B5EF4-FFF2-40B4-BE49-F238E27FC236}">
                    <a16:creationId xmlns:a16="http://schemas.microsoft.com/office/drawing/2014/main" id="{310ED358-037C-DB26-F65E-79FB930D5CAD}"/>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0" name="Freeform 447">
                <a:extLst>
                  <a:ext uri="{FF2B5EF4-FFF2-40B4-BE49-F238E27FC236}">
                    <a16:creationId xmlns:a16="http://schemas.microsoft.com/office/drawing/2014/main" id="{3755F87F-38C3-28B6-1B83-C5526CB4695B}"/>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1" name="Freeform 448">
                <a:extLst>
                  <a:ext uri="{FF2B5EF4-FFF2-40B4-BE49-F238E27FC236}">
                    <a16:creationId xmlns:a16="http://schemas.microsoft.com/office/drawing/2014/main" id="{12A486DE-68D8-0501-AE75-A7B8D96CE7C7}"/>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2" name="Freeform 449">
                <a:extLst>
                  <a:ext uri="{FF2B5EF4-FFF2-40B4-BE49-F238E27FC236}">
                    <a16:creationId xmlns:a16="http://schemas.microsoft.com/office/drawing/2014/main" id="{70C93AAD-45C2-82D5-95F5-68663B7A6E9E}"/>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3" name="Freeform 450">
                <a:extLst>
                  <a:ext uri="{FF2B5EF4-FFF2-40B4-BE49-F238E27FC236}">
                    <a16:creationId xmlns:a16="http://schemas.microsoft.com/office/drawing/2014/main" id="{95B7F02E-9B64-5B4F-DCDC-79F29F274B8B}"/>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4" name="Freeform 451">
                <a:extLst>
                  <a:ext uri="{FF2B5EF4-FFF2-40B4-BE49-F238E27FC236}">
                    <a16:creationId xmlns:a16="http://schemas.microsoft.com/office/drawing/2014/main" id="{2EA57BFE-0345-9B31-9EC5-DA8A90053615}"/>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5" name="Freeform 452">
                <a:extLst>
                  <a:ext uri="{FF2B5EF4-FFF2-40B4-BE49-F238E27FC236}">
                    <a16:creationId xmlns:a16="http://schemas.microsoft.com/office/drawing/2014/main" id="{B04C1F11-424B-6815-AD9B-7CB0AEEC3D5F}"/>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6" name="Freeform 453">
                <a:extLst>
                  <a:ext uri="{FF2B5EF4-FFF2-40B4-BE49-F238E27FC236}">
                    <a16:creationId xmlns:a16="http://schemas.microsoft.com/office/drawing/2014/main" id="{D61233F7-FCC8-F96B-8288-BA8CE6E6B35A}"/>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7" name="Freeform 454">
                <a:extLst>
                  <a:ext uri="{FF2B5EF4-FFF2-40B4-BE49-F238E27FC236}">
                    <a16:creationId xmlns:a16="http://schemas.microsoft.com/office/drawing/2014/main" id="{F3FC83DD-34CF-1C8F-503A-F714932C0D5B}"/>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8" name="Freeform 455">
                <a:extLst>
                  <a:ext uri="{FF2B5EF4-FFF2-40B4-BE49-F238E27FC236}">
                    <a16:creationId xmlns:a16="http://schemas.microsoft.com/office/drawing/2014/main" id="{B3EB2553-5633-1A58-B06C-495D6601ED16}"/>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9" name="Freeform 456">
                <a:extLst>
                  <a:ext uri="{FF2B5EF4-FFF2-40B4-BE49-F238E27FC236}">
                    <a16:creationId xmlns:a16="http://schemas.microsoft.com/office/drawing/2014/main" id="{D815708E-F2BB-784B-B071-7B5ECFE85EBF}"/>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0" name="Freeform 457">
                <a:extLst>
                  <a:ext uri="{FF2B5EF4-FFF2-40B4-BE49-F238E27FC236}">
                    <a16:creationId xmlns:a16="http://schemas.microsoft.com/office/drawing/2014/main" id="{FF334615-A372-7696-BDC0-0D446B9859A8}"/>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1" name="Freeform 458">
                <a:extLst>
                  <a:ext uri="{FF2B5EF4-FFF2-40B4-BE49-F238E27FC236}">
                    <a16:creationId xmlns:a16="http://schemas.microsoft.com/office/drawing/2014/main" id="{736B805D-8293-3467-D128-5238B79F5CFB}"/>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2" name="Freeform 459">
                <a:extLst>
                  <a:ext uri="{FF2B5EF4-FFF2-40B4-BE49-F238E27FC236}">
                    <a16:creationId xmlns:a16="http://schemas.microsoft.com/office/drawing/2014/main" id="{94BFB5C0-96ED-866A-4824-CF9B9C7CACD6}"/>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3" name="Freeform 460">
                <a:extLst>
                  <a:ext uri="{FF2B5EF4-FFF2-40B4-BE49-F238E27FC236}">
                    <a16:creationId xmlns:a16="http://schemas.microsoft.com/office/drawing/2014/main" id="{FF72313D-478D-BD43-A6B5-E753C4743212}"/>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4" name="Freeform 461">
                <a:extLst>
                  <a:ext uri="{FF2B5EF4-FFF2-40B4-BE49-F238E27FC236}">
                    <a16:creationId xmlns:a16="http://schemas.microsoft.com/office/drawing/2014/main" id="{DA65E8D0-2028-4B8E-6F3B-03582181E18F}"/>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5" name="Freeform 462">
                <a:extLst>
                  <a:ext uri="{FF2B5EF4-FFF2-40B4-BE49-F238E27FC236}">
                    <a16:creationId xmlns:a16="http://schemas.microsoft.com/office/drawing/2014/main" id="{34E1EDB5-0341-361E-C2C8-F5BDB0B64220}"/>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6" name="Freeform 463">
                <a:extLst>
                  <a:ext uri="{FF2B5EF4-FFF2-40B4-BE49-F238E27FC236}">
                    <a16:creationId xmlns:a16="http://schemas.microsoft.com/office/drawing/2014/main" id="{850D39B4-E892-DFF1-99AE-611759ABFD66}"/>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7" name="Freeform 464">
                <a:extLst>
                  <a:ext uri="{FF2B5EF4-FFF2-40B4-BE49-F238E27FC236}">
                    <a16:creationId xmlns:a16="http://schemas.microsoft.com/office/drawing/2014/main" id="{63B5C3F0-D1DA-B1D5-D069-6174F8E4B72F}"/>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8" name="Freeform 465">
                <a:extLst>
                  <a:ext uri="{FF2B5EF4-FFF2-40B4-BE49-F238E27FC236}">
                    <a16:creationId xmlns:a16="http://schemas.microsoft.com/office/drawing/2014/main" id="{9F520348-0846-1CDC-13CF-4D5EF78B32AF}"/>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9" name="Freeform 466">
                <a:extLst>
                  <a:ext uri="{FF2B5EF4-FFF2-40B4-BE49-F238E27FC236}">
                    <a16:creationId xmlns:a16="http://schemas.microsoft.com/office/drawing/2014/main" id="{79E29602-871F-0E66-B898-AEF888380B15}"/>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0" name="Freeform 467">
                <a:extLst>
                  <a:ext uri="{FF2B5EF4-FFF2-40B4-BE49-F238E27FC236}">
                    <a16:creationId xmlns:a16="http://schemas.microsoft.com/office/drawing/2014/main" id="{3999E8BA-9238-C20B-39D4-919B1A8EDE90}"/>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1" name="Freeform 468">
                <a:extLst>
                  <a:ext uri="{FF2B5EF4-FFF2-40B4-BE49-F238E27FC236}">
                    <a16:creationId xmlns:a16="http://schemas.microsoft.com/office/drawing/2014/main" id="{8884862C-7B0A-96C4-E4A8-D0823276944A}"/>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2" name="Freeform 469">
                <a:extLst>
                  <a:ext uri="{FF2B5EF4-FFF2-40B4-BE49-F238E27FC236}">
                    <a16:creationId xmlns:a16="http://schemas.microsoft.com/office/drawing/2014/main" id="{9CC2C382-7EE7-A098-F077-DC01BA3AF692}"/>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3" name="Freeform 470">
                <a:extLst>
                  <a:ext uri="{FF2B5EF4-FFF2-40B4-BE49-F238E27FC236}">
                    <a16:creationId xmlns:a16="http://schemas.microsoft.com/office/drawing/2014/main" id="{37D93FD9-EBF5-42A6-C21C-CEEC7191EB87}"/>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4" name="Freeform 471">
                <a:extLst>
                  <a:ext uri="{FF2B5EF4-FFF2-40B4-BE49-F238E27FC236}">
                    <a16:creationId xmlns:a16="http://schemas.microsoft.com/office/drawing/2014/main" id="{B3615995-8CC2-3B6B-B8A9-7B2BC40F663B}"/>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876" name="椭圆 1875">
            <a:extLst>
              <a:ext uri="{FF2B5EF4-FFF2-40B4-BE49-F238E27FC236}">
                <a16:creationId xmlns:a16="http://schemas.microsoft.com/office/drawing/2014/main" id="{AE8F1053-DDF5-24E3-4EDD-6046B6860D30}"/>
              </a:ext>
            </a:extLst>
          </p:cNvPr>
          <p:cNvSpPr/>
          <p:nvPr/>
        </p:nvSpPr>
        <p:spPr>
          <a:xfrm>
            <a:off x="9767633" y="409497"/>
            <a:ext cx="375920" cy="3759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7" name="文本框 1876">
            <a:extLst>
              <a:ext uri="{FF2B5EF4-FFF2-40B4-BE49-F238E27FC236}">
                <a16:creationId xmlns:a16="http://schemas.microsoft.com/office/drawing/2014/main" id="{1A31A290-6929-FA96-3C8B-331870659FDD}"/>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solidFill>
                  <a:schemeClr val="bg1"/>
                </a:solidFill>
                <a:latin typeface="+mn-ea"/>
              </a:rPr>
              <a:t>YOUR LOGO</a:t>
            </a:r>
            <a:endParaRPr lang="zh-CN" altLang="en-US" sz="1400" dirty="0">
              <a:solidFill>
                <a:schemeClr val="bg1"/>
              </a:solidFill>
              <a:latin typeface="+mn-ea"/>
            </a:endParaRPr>
          </a:p>
        </p:txBody>
      </p:sp>
      <p:sp>
        <p:nvSpPr>
          <p:cNvPr id="1878" name="文本框 1877">
            <a:extLst>
              <a:ext uri="{FF2B5EF4-FFF2-40B4-BE49-F238E27FC236}">
                <a16:creationId xmlns:a16="http://schemas.microsoft.com/office/drawing/2014/main" id="{9461F1A4-CD9C-E6C7-E144-42CE7CECD86F}"/>
              </a:ext>
            </a:extLst>
          </p:cNvPr>
          <p:cNvSpPr txBox="1"/>
          <p:nvPr/>
        </p:nvSpPr>
        <p:spPr>
          <a:xfrm>
            <a:off x="2079648" y="1085726"/>
            <a:ext cx="1661993" cy="4524315"/>
          </a:xfrm>
          <a:prstGeom prst="rect">
            <a:avLst/>
          </a:prstGeom>
          <a:noFill/>
        </p:spPr>
        <p:txBody>
          <a:bodyPr vert="horz" wrap="square" rtlCol="0" anchor="ctr" anchorCtr="0">
            <a:spAutoFit/>
          </a:bodyPr>
          <a:lstStyle/>
          <a:p>
            <a:pPr algn="ctr"/>
            <a:r>
              <a:rPr lang="zh-CN" altLang="en-US" sz="7200" spc="1500" dirty="0">
                <a:latin typeface="+mj-ea"/>
                <a:ea typeface="+mj-ea"/>
              </a:rPr>
              <a:t>所获成就</a:t>
            </a:r>
          </a:p>
        </p:txBody>
      </p:sp>
      <p:sp>
        <p:nvSpPr>
          <p:cNvPr id="1880" name="文本框 1879">
            <a:extLst>
              <a:ext uri="{FF2B5EF4-FFF2-40B4-BE49-F238E27FC236}">
                <a16:creationId xmlns:a16="http://schemas.microsoft.com/office/drawing/2014/main" id="{A24B3AEA-3A10-7B2D-9822-38043C70851B}"/>
              </a:ext>
            </a:extLst>
          </p:cNvPr>
          <p:cNvSpPr txBox="1"/>
          <p:nvPr/>
        </p:nvSpPr>
        <p:spPr>
          <a:xfrm>
            <a:off x="1487840" y="1988656"/>
            <a:ext cx="2873996" cy="92333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5400" b="1" i="0" u="none" strike="noStrike" kern="1200" cap="none" spc="700" normalizeH="0" baseline="0" noProof="0" dirty="0">
              <a:ln>
                <a:noFill/>
              </a:ln>
              <a:uLnTx/>
              <a:uFillTx/>
              <a:latin typeface="微软雅黑" panose="020B0503020204020204" pitchFamily="34" charset="-122"/>
              <a:ea typeface="微软雅黑" panose="020B0503020204020204" pitchFamily="34" charset="-122"/>
            </a:endParaRPr>
          </a:p>
        </p:txBody>
      </p:sp>
      <p:sp>
        <p:nvSpPr>
          <p:cNvPr id="1881" name="文本框 1880">
            <a:extLst>
              <a:ext uri="{FF2B5EF4-FFF2-40B4-BE49-F238E27FC236}">
                <a16:creationId xmlns:a16="http://schemas.microsoft.com/office/drawing/2014/main" id="{C28C57E3-BEB6-FF77-AC9A-11304960B3B7}"/>
              </a:ext>
            </a:extLst>
          </p:cNvPr>
          <p:cNvSpPr txBox="1"/>
          <p:nvPr/>
        </p:nvSpPr>
        <p:spPr>
          <a:xfrm>
            <a:off x="3686198" y="2333755"/>
            <a:ext cx="430887" cy="1660228"/>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uLnTx/>
                <a:uFillTx/>
                <a:latin typeface="+mj-lt"/>
                <a:ea typeface="思源黑体 CN Light"/>
                <a:cs typeface="+mn-cs"/>
              </a:rPr>
              <a:t>HONORS</a:t>
            </a:r>
            <a:endParaRPr kumimoji="0" lang="zh-CN" altLang="en-US" sz="1600" b="0" i="0" u="none" strike="noStrike" kern="1200" cap="none" spc="0" normalizeH="0" baseline="0" noProof="0" dirty="0">
              <a:ln>
                <a:noFill/>
              </a:ln>
              <a:uLnTx/>
              <a:uFillTx/>
              <a:latin typeface="+mj-lt"/>
              <a:ea typeface="思源黑体 CN Light"/>
              <a:cs typeface="+mn-cs"/>
            </a:endParaRPr>
          </a:p>
        </p:txBody>
      </p:sp>
      <p:cxnSp>
        <p:nvCxnSpPr>
          <p:cNvPr id="1882" name="直接连接符 1881">
            <a:extLst>
              <a:ext uri="{FF2B5EF4-FFF2-40B4-BE49-F238E27FC236}">
                <a16:creationId xmlns:a16="http://schemas.microsoft.com/office/drawing/2014/main" id="{AAE76159-21FD-0DAA-6FF1-9D738159FB9A}"/>
              </a:ext>
            </a:extLst>
          </p:cNvPr>
          <p:cNvCxnSpPr/>
          <p:nvPr/>
        </p:nvCxnSpPr>
        <p:spPr>
          <a:xfrm>
            <a:off x="1940472" y="976616"/>
            <a:ext cx="1867692" cy="0"/>
          </a:xfrm>
          <a:prstGeom prst="line">
            <a:avLst/>
          </a:prstGeom>
          <a:ln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3" name="直接连接符 1882">
            <a:extLst>
              <a:ext uri="{FF2B5EF4-FFF2-40B4-BE49-F238E27FC236}">
                <a16:creationId xmlns:a16="http://schemas.microsoft.com/office/drawing/2014/main" id="{BB41ABB7-56AD-AC38-3C4A-548D0F6C9973}"/>
              </a:ext>
            </a:extLst>
          </p:cNvPr>
          <p:cNvCxnSpPr/>
          <p:nvPr/>
        </p:nvCxnSpPr>
        <p:spPr>
          <a:xfrm>
            <a:off x="1940472" y="5469591"/>
            <a:ext cx="1867692" cy="0"/>
          </a:xfrm>
          <a:prstGeom prst="line">
            <a:avLst/>
          </a:prstGeom>
          <a:ln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4" name="直接连接符 1883">
            <a:extLst>
              <a:ext uri="{FF2B5EF4-FFF2-40B4-BE49-F238E27FC236}">
                <a16:creationId xmlns:a16="http://schemas.microsoft.com/office/drawing/2014/main" id="{5D21E828-847C-E2CF-EFB5-AE9D26932754}"/>
              </a:ext>
            </a:extLst>
          </p:cNvPr>
          <p:cNvCxnSpPr>
            <a:cxnSpLocks/>
          </p:cNvCxnSpPr>
          <p:nvPr/>
        </p:nvCxnSpPr>
        <p:spPr>
          <a:xfrm>
            <a:off x="1940472" y="976616"/>
            <a:ext cx="0" cy="4492975"/>
          </a:xfrm>
          <a:prstGeom prst="line">
            <a:avLst/>
          </a:prstGeom>
          <a:ln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5" name="直接连接符 1884">
            <a:extLst>
              <a:ext uri="{FF2B5EF4-FFF2-40B4-BE49-F238E27FC236}">
                <a16:creationId xmlns:a16="http://schemas.microsoft.com/office/drawing/2014/main" id="{3697EE14-0C7F-C5B6-16E2-436F440ECF72}"/>
              </a:ext>
            </a:extLst>
          </p:cNvPr>
          <p:cNvCxnSpPr>
            <a:cxnSpLocks/>
          </p:cNvCxnSpPr>
          <p:nvPr/>
        </p:nvCxnSpPr>
        <p:spPr>
          <a:xfrm>
            <a:off x="3808164" y="988342"/>
            <a:ext cx="0" cy="1345413"/>
          </a:xfrm>
          <a:prstGeom prst="line">
            <a:avLst/>
          </a:prstGeom>
          <a:ln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6" name="直接连接符 1885">
            <a:extLst>
              <a:ext uri="{FF2B5EF4-FFF2-40B4-BE49-F238E27FC236}">
                <a16:creationId xmlns:a16="http://schemas.microsoft.com/office/drawing/2014/main" id="{547159D5-D48E-85E4-D55F-9895C78FED93}"/>
              </a:ext>
            </a:extLst>
          </p:cNvPr>
          <p:cNvCxnSpPr>
            <a:cxnSpLocks/>
          </p:cNvCxnSpPr>
          <p:nvPr/>
        </p:nvCxnSpPr>
        <p:spPr>
          <a:xfrm>
            <a:off x="3808164" y="4029013"/>
            <a:ext cx="0" cy="1440578"/>
          </a:xfrm>
          <a:prstGeom prst="line">
            <a:avLst/>
          </a:prstGeom>
          <a:ln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7" name="直接连接符 1886">
            <a:extLst>
              <a:ext uri="{FF2B5EF4-FFF2-40B4-BE49-F238E27FC236}">
                <a16:creationId xmlns:a16="http://schemas.microsoft.com/office/drawing/2014/main" id="{83574B35-DC6F-ED83-E508-FC9008375A2B}"/>
              </a:ext>
            </a:extLst>
          </p:cNvPr>
          <p:cNvCxnSpPr/>
          <p:nvPr/>
        </p:nvCxnSpPr>
        <p:spPr>
          <a:xfrm flipH="1">
            <a:off x="2825913" y="5258383"/>
            <a:ext cx="1029722" cy="10297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8" name="直接连接符 1887">
            <a:extLst>
              <a:ext uri="{FF2B5EF4-FFF2-40B4-BE49-F238E27FC236}">
                <a16:creationId xmlns:a16="http://schemas.microsoft.com/office/drawing/2014/main" id="{1C09C403-D479-685F-5483-37818ABBC7F6}"/>
              </a:ext>
            </a:extLst>
          </p:cNvPr>
          <p:cNvCxnSpPr/>
          <p:nvPr/>
        </p:nvCxnSpPr>
        <p:spPr>
          <a:xfrm flipH="1">
            <a:off x="3416828" y="5095180"/>
            <a:ext cx="1029722" cy="10297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9" name="直接连接符 1888">
            <a:extLst>
              <a:ext uri="{FF2B5EF4-FFF2-40B4-BE49-F238E27FC236}">
                <a16:creationId xmlns:a16="http://schemas.microsoft.com/office/drawing/2014/main" id="{F16C8F7B-68DE-2A86-D396-5DF01FF57696}"/>
              </a:ext>
            </a:extLst>
          </p:cNvPr>
          <p:cNvCxnSpPr/>
          <p:nvPr/>
        </p:nvCxnSpPr>
        <p:spPr>
          <a:xfrm flipH="1">
            <a:off x="1056563" y="624957"/>
            <a:ext cx="1029722" cy="10297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90" name="直接连接符 1889">
            <a:extLst>
              <a:ext uri="{FF2B5EF4-FFF2-40B4-BE49-F238E27FC236}">
                <a16:creationId xmlns:a16="http://schemas.microsoft.com/office/drawing/2014/main" id="{58C1097A-351D-BE30-7BF6-70F0E561D409}"/>
              </a:ext>
            </a:extLst>
          </p:cNvPr>
          <p:cNvCxnSpPr/>
          <p:nvPr/>
        </p:nvCxnSpPr>
        <p:spPr>
          <a:xfrm flipH="1">
            <a:off x="1647479" y="461753"/>
            <a:ext cx="1029722" cy="10297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38208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 name="矩形 755">
            <a:extLst>
              <a:ext uri="{FF2B5EF4-FFF2-40B4-BE49-F238E27FC236}">
                <a16:creationId xmlns:a16="http://schemas.microsoft.com/office/drawing/2014/main" id="{6433C879-1C68-8672-5845-E55610017AD8}"/>
              </a:ext>
            </a:extLst>
          </p:cNvPr>
          <p:cNvSpPr/>
          <p:nvPr/>
        </p:nvSpPr>
        <p:spPr>
          <a:xfrm>
            <a:off x="410823" y="1081945"/>
            <a:ext cx="3643017" cy="4694109"/>
          </a:xfrm>
          <a:prstGeom prst="rect">
            <a:avLst/>
          </a:prstGeom>
          <a:gradFill>
            <a:gsLst>
              <a:gs pos="0">
                <a:schemeClr val="accent1">
                  <a:lumMod val="5000"/>
                  <a:lumOff val="95000"/>
                </a:schemeClr>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6" name="椭圆 1875">
            <a:extLst>
              <a:ext uri="{FF2B5EF4-FFF2-40B4-BE49-F238E27FC236}">
                <a16:creationId xmlns:a16="http://schemas.microsoft.com/office/drawing/2014/main" id="{AE8F1053-DDF5-24E3-4EDD-6046B6860D30}"/>
              </a:ext>
            </a:extLst>
          </p:cNvPr>
          <p:cNvSpPr/>
          <p:nvPr/>
        </p:nvSpPr>
        <p:spPr>
          <a:xfrm>
            <a:off x="9767633" y="409497"/>
            <a:ext cx="375920" cy="3759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7" name="文本框 1876">
            <a:extLst>
              <a:ext uri="{FF2B5EF4-FFF2-40B4-BE49-F238E27FC236}">
                <a16:creationId xmlns:a16="http://schemas.microsoft.com/office/drawing/2014/main" id="{1A31A290-6929-FA96-3C8B-331870659FDD}"/>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solidFill>
                  <a:schemeClr val="bg1"/>
                </a:solidFill>
                <a:latin typeface="+mn-ea"/>
              </a:rPr>
              <a:t>YOUR LOGO</a:t>
            </a:r>
            <a:endParaRPr lang="zh-CN" altLang="en-US" sz="1400" dirty="0">
              <a:solidFill>
                <a:schemeClr val="bg1"/>
              </a:solidFill>
              <a:latin typeface="+mn-ea"/>
            </a:endParaRPr>
          </a:p>
        </p:txBody>
      </p:sp>
      <p:sp>
        <p:nvSpPr>
          <p:cNvPr id="1703" name="文本框 1702">
            <a:extLst>
              <a:ext uri="{FF2B5EF4-FFF2-40B4-BE49-F238E27FC236}">
                <a16:creationId xmlns:a16="http://schemas.microsoft.com/office/drawing/2014/main" id="{A0EF32C0-B4DE-2F71-EC82-A04216A50F72}"/>
              </a:ext>
            </a:extLst>
          </p:cNvPr>
          <p:cNvSpPr txBox="1"/>
          <p:nvPr/>
        </p:nvSpPr>
        <p:spPr>
          <a:xfrm>
            <a:off x="813643" y="1504462"/>
            <a:ext cx="2827217" cy="1400448"/>
          </a:xfrm>
          <a:prstGeom prst="rect">
            <a:avLst/>
          </a:prstGeom>
          <a:noFill/>
        </p:spPr>
        <p:txBody>
          <a:bodyPr wrap="square" rtlCol="0">
            <a:spAutoFit/>
          </a:bodyPr>
          <a:lstStyle/>
          <a:p>
            <a:pPr algn="just">
              <a:lnSpc>
                <a:spcPct val="120000"/>
              </a:lnSpc>
            </a:pPr>
            <a:r>
              <a:rPr lang="zh-CN" altLang="en-US" sz="2400" dirty="0">
                <a:solidFill>
                  <a:schemeClr val="tx1">
                    <a:lumMod val="75000"/>
                    <a:lumOff val="25000"/>
                  </a:schemeClr>
                </a:solidFill>
                <a:latin typeface="+mn-ea"/>
              </a:rPr>
              <a:t>在这里输入获奖时间、获奖等级等基本信息：</a:t>
            </a:r>
          </a:p>
        </p:txBody>
      </p:sp>
      <p:grpSp>
        <p:nvGrpSpPr>
          <p:cNvPr id="1704" name="组合 1703">
            <a:extLst>
              <a:ext uri="{FF2B5EF4-FFF2-40B4-BE49-F238E27FC236}">
                <a16:creationId xmlns:a16="http://schemas.microsoft.com/office/drawing/2014/main" id="{44EAAB56-088E-68B6-3883-A9F5029A7C43}"/>
              </a:ext>
            </a:extLst>
          </p:cNvPr>
          <p:cNvGrpSpPr/>
          <p:nvPr/>
        </p:nvGrpSpPr>
        <p:grpSpPr>
          <a:xfrm>
            <a:off x="983822" y="2999371"/>
            <a:ext cx="2346689" cy="2353512"/>
            <a:chOff x="1246317" y="850508"/>
            <a:chExt cx="2060764" cy="2066756"/>
          </a:xfrm>
          <a:effectLst>
            <a:outerShdw blurRad="50800" dist="152400" dir="2700000" algn="tl" rotWithShape="0">
              <a:schemeClr val="tx1">
                <a:alpha val="9000"/>
              </a:schemeClr>
            </a:outerShdw>
          </a:effectLst>
        </p:grpSpPr>
        <p:sp>
          <p:nvSpPr>
            <p:cNvPr id="1705" name="椭圆 1704">
              <a:extLst>
                <a:ext uri="{FF2B5EF4-FFF2-40B4-BE49-F238E27FC236}">
                  <a16:creationId xmlns:a16="http://schemas.microsoft.com/office/drawing/2014/main" id="{3D4CE888-4943-F61C-73D6-EAABB2388790}"/>
                </a:ext>
              </a:extLst>
            </p:cNvPr>
            <p:cNvSpPr/>
            <p:nvPr/>
          </p:nvSpPr>
          <p:spPr>
            <a:xfrm>
              <a:off x="1453072" y="1059818"/>
              <a:ext cx="1646814" cy="1646816"/>
            </a:xfrm>
            <a:prstGeom prst="ellipse">
              <a:avLst/>
            </a:prstGeom>
            <a:gradFill flip="none" rotWithShape="1">
              <a:gsLst>
                <a:gs pos="96000">
                  <a:srgbClr val="BE9B59"/>
                </a:gs>
                <a:gs pos="2041">
                  <a:srgbClr val="DAC085">
                    <a:lumMod val="19000"/>
                    <a:lumOff val="81000"/>
                  </a:srgbClr>
                </a:gs>
                <a:gs pos="50000">
                  <a:srgbClr val="DAC085"/>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6" name="Freeform 7">
              <a:extLst>
                <a:ext uri="{FF2B5EF4-FFF2-40B4-BE49-F238E27FC236}">
                  <a16:creationId xmlns:a16="http://schemas.microsoft.com/office/drawing/2014/main" id="{D3148BDB-574C-401B-5628-AD663E2833F3}"/>
                </a:ext>
              </a:extLst>
            </p:cNvPr>
            <p:cNvSpPr>
              <a:spLocks noEditPoints="1"/>
            </p:cNvSpPr>
            <p:nvPr/>
          </p:nvSpPr>
          <p:spPr bwMode="auto">
            <a:xfrm>
              <a:off x="1246317" y="850508"/>
              <a:ext cx="2060764" cy="2066756"/>
            </a:xfrm>
            <a:custGeom>
              <a:avLst/>
              <a:gdLst>
                <a:gd name="T0" fmla="*/ 4160 w 4219"/>
                <a:gd name="T1" fmla="*/ 1856 h 4231"/>
                <a:gd name="T2" fmla="*/ 4119 w 4219"/>
                <a:gd name="T3" fmla="*/ 2543 h 4231"/>
                <a:gd name="T4" fmla="*/ 3855 w 4219"/>
                <a:gd name="T5" fmla="*/ 3194 h 4231"/>
                <a:gd name="T6" fmla="*/ 3380 w 4219"/>
                <a:gd name="T7" fmla="*/ 3733 h 4231"/>
                <a:gd name="T8" fmla="*/ 2756 w 4219"/>
                <a:gd name="T9" fmla="*/ 4070 h 4231"/>
                <a:gd name="T10" fmla="*/ 2045 w 4219"/>
                <a:gd name="T11" fmla="*/ 4177 h 4231"/>
                <a:gd name="T12" fmla="*/ 1349 w 4219"/>
                <a:gd name="T13" fmla="*/ 4029 h 4231"/>
                <a:gd name="T14" fmla="*/ 755 w 4219"/>
                <a:gd name="T15" fmla="*/ 3656 h 4231"/>
                <a:gd name="T16" fmla="*/ 308 w 4219"/>
                <a:gd name="T17" fmla="*/ 3094 h 4231"/>
                <a:gd name="T18" fmla="*/ 86 w 4219"/>
                <a:gd name="T19" fmla="*/ 2420 h 4231"/>
                <a:gd name="T20" fmla="*/ 104 w 4219"/>
                <a:gd name="T21" fmla="*/ 1702 h 4231"/>
                <a:gd name="T22" fmla="*/ 368 w 4219"/>
                <a:gd name="T23" fmla="*/ 1024 h 4231"/>
                <a:gd name="T24" fmla="*/ 847 w 4219"/>
                <a:gd name="T25" fmla="*/ 486 h 4231"/>
                <a:gd name="T26" fmla="*/ 1476 w 4219"/>
                <a:gd name="T27" fmla="*/ 152 h 4231"/>
                <a:gd name="T28" fmla="*/ 2181 w 4219"/>
                <a:gd name="T29" fmla="*/ 53 h 4231"/>
                <a:gd name="T30" fmla="*/ 2876 w 4219"/>
                <a:gd name="T31" fmla="*/ 201 h 4231"/>
                <a:gd name="T32" fmla="*/ 3478 w 4219"/>
                <a:gd name="T33" fmla="*/ 579 h 4231"/>
                <a:gd name="T34" fmla="*/ 3923 w 4219"/>
                <a:gd name="T35" fmla="*/ 1145 h 4231"/>
                <a:gd name="T36" fmla="*/ 3937 w 4219"/>
                <a:gd name="T37" fmla="*/ 1374 h 4231"/>
                <a:gd name="T38" fmla="*/ 3586 w 4219"/>
                <a:gd name="T39" fmla="*/ 853 h 4231"/>
                <a:gd name="T40" fmla="*/ 3066 w 4219"/>
                <a:gd name="T41" fmla="*/ 420 h 4231"/>
                <a:gd name="T42" fmla="*/ 2437 w 4219"/>
                <a:gd name="T43" fmla="*/ 197 h 4231"/>
                <a:gd name="T44" fmla="*/ 1761 w 4219"/>
                <a:gd name="T45" fmla="*/ 200 h 4231"/>
                <a:gd name="T46" fmla="*/ 1137 w 4219"/>
                <a:gd name="T47" fmla="*/ 435 h 4231"/>
                <a:gd name="T48" fmla="*/ 622 w 4219"/>
                <a:gd name="T49" fmla="*/ 872 h 4231"/>
                <a:gd name="T50" fmla="*/ 295 w 4219"/>
                <a:gd name="T51" fmla="*/ 1453 h 4231"/>
                <a:gd name="T52" fmla="*/ 178 w 4219"/>
                <a:gd name="T53" fmla="*/ 2117 h 4231"/>
                <a:gd name="T54" fmla="*/ 294 w 4219"/>
                <a:gd name="T55" fmla="*/ 2781 h 4231"/>
                <a:gd name="T56" fmla="*/ 633 w 4219"/>
                <a:gd name="T57" fmla="*/ 3375 h 4231"/>
                <a:gd name="T58" fmla="*/ 1152 w 4219"/>
                <a:gd name="T59" fmla="*/ 3808 h 4231"/>
                <a:gd name="T60" fmla="*/ 1780 w 4219"/>
                <a:gd name="T61" fmla="*/ 4031 h 4231"/>
                <a:gd name="T62" fmla="*/ 2456 w 4219"/>
                <a:gd name="T63" fmla="*/ 4030 h 4231"/>
                <a:gd name="T64" fmla="*/ 3089 w 4219"/>
                <a:gd name="T65" fmla="*/ 3797 h 4231"/>
                <a:gd name="T66" fmla="*/ 3613 w 4219"/>
                <a:gd name="T67" fmla="*/ 3354 h 4231"/>
                <a:gd name="T68" fmla="*/ 3941 w 4219"/>
                <a:gd name="T69" fmla="*/ 2759 h 4231"/>
                <a:gd name="T70" fmla="*/ 4049 w 4219"/>
                <a:gd name="T71" fmla="*/ 2092 h 4231"/>
                <a:gd name="T72" fmla="*/ 3937 w 4219"/>
                <a:gd name="T73" fmla="*/ 1374 h 4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19" h="4231">
                  <a:moveTo>
                    <a:pt x="4054" y="1413"/>
                  </a:moveTo>
                  <a:cubicBezTo>
                    <a:pt x="4020" y="1573"/>
                    <a:pt x="4065" y="1717"/>
                    <a:pt x="4160" y="1856"/>
                  </a:cubicBezTo>
                  <a:cubicBezTo>
                    <a:pt x="4219" y="1942"/>
                    <a:pt x="4218" y="2045"/>
                    <a:pt x="4167" y="2138"/>
                  </a:cubicBezTo>
                  <a:cubicBezTo>
                    <a:pt x="4097" y="2268"/>
                    <a:pt x="4083" y="2400"/>
                    <a:pt x="4119" y="2543"/>
                  </a:cubicBezTo>
                  <a:cubicBezTo>
                    <a:pt x="4149" y="2666"/>
                    <a:pt x="4117" y="2774"/>
                    <a:pt x="4019" y="2861"/>
                  </a:cubicBezTo>
                  <a:cubicBezTo>
                    <a:pt x="3920" y="2949"/>
                    <a:pt x="3865" y="3060"/>
                    <a:pt x="3855" y="3194"/>
                  </a:cubicBezTo>
                  <a:cubicBezTo>
                    <a:pt x="3845" y="3326"/>
                    <a:pt x="3778" y="3420"/>
                    <a:pt x="3655" y="3470"/>
                  </a:cubicBezTo>
                  <a:cubicBezTo>
                    <a:pt x="3527" y="3521"/>
                    <a:pt x="3437" y="3609"/>
                    <a:pt x="3380" y="3733"/>
                  </a:cubicBezTo>
                  <a:cubicBezTo>
                    <a:pt x="3326" y="3851"/>
                    <a:pt x="3233" y="3914"/>
                    <a:pt x="3104" y="3919"/>
                  </a:cubicBezTo>
                  <a:cubicBezTo>
                    <a:pt x="2966" y="3923"/>
                    <a:pt x="2851" y="3973"/>
                    <a:pt x="2756" y="4070"/>
                  </a:cubicBezTo>
                  <a:cubicBezTo>
                    <a:pt x="2665" y="4163"/>
                    <a:pt x="2556" y="4192"/>
                    <a:pt x="2433" y="4152"/>
                  </a:cubicBezTo>
                  <a:cubicBezTo>
                    <a:pt x="2299" y="4108"/>
                    <a:pt x="2172" y="4117"/>
                    <a:pt x="2045" y="4177"/>
                  </a:cubicBezTo>
                  <a:cubicBezTo>
                    <a:pt x="1931" y="4231"/>
                    <a:pt x="1821" y="4218"/>
                    <a:pt x="1722" y="4141"/>
                  </a:cubicBezTo>
                  <a:cubicBezTo>
                    <a:pt x="1612" y="4054"/>
                    <a:pt x="1489" y="4017"/>
                    <a:pt x="1349" y="4029"/>
                  </a:cubicBezTo>
                  <a:cubicBezTo>
                    <a:pt x="1216" y="4040"/>
                    <a:pt x="1116" y="3985"/>
                    <a:pt x="1046" y="3872"/>
                  </a:cubicBezTo>
                  <a:cubicBezTo>
                    <a:pt x="978" y="3762"/>
                    <a:pt x="881" y="3689"/>
                    <a:pt x="755" y="3656"/>
                  </a:cubicBezTo>
                  <a:cubicBezTo>
                    <a:pt x="623" y="3621"/>
                    <a:pt x="542" y="3538"/>
                    <a:pt x="514" y="3403"/>
                  </a:cubicBezTo>
                  <a:cubicBezTo>
                    <a:pt x="487" y="3273"/>
                    <a:pt x="418" y="3170"/>
                    <a:pt x="308" y="3094"/>
                  </a:cubicBezTo>
                  <a:cubicBezTo>
                    <a:pt x="199" y="3018"/>
                    <a:pt x="153" y="2914"/>
                    <a:pt x="172" y="2782"/>
                  </a:cubicBezTo>
                  <a:cubicBezTo>
                    <a:pt x="191" y="2650"/>
                    <a:pt x="163" y="2529"/>
                    <a:pt x="86" y="2420"/>
                  </a:cubicBezTo>
                  <a:cubicBezTo>
                    <a:pt x="7" y="2308"/>
                    <a:pt x="0" y="2192"/>
                    <a:pt x="64" y="2071"/>
                  </a:cubicBezTo>
                  <a:cubicBezTo>
                    <a:pt x="126" y="1953"/>
                    <a:pt x="140" y="1830"/>
                    <a:pt x="104" y="1702"/>
                  </a:cubicBezTo>
                  <a:cubicBezTo>
                    <a:pt x="67" y="1573"/>
                    <a:pt x="101" y="1464"/>
                    <a:pt x="199" y="1375"/>
                  </a:cubicBezTo>
                  <a:cubicBezTo>
                    <a:pt x="302" y="1280"/>
                    <a:pt x="357" y="1164"/>
                    <a:pt x="368" y="1024"/>
                  </a:cubicBezTo>
                  <a:cubicBezTo>
                    <a:pt x="377" y="903"/>
                    <a:pt x="442" y="814"/>
                    <a:pt x="553" y="768"/>
                  </a:cubicBezTo>
                  <a:cubicBezTo>
                    <a:pt x="690" y="712"/>
                    <a:pt x="785" y="620"/>
                    <a:pt x="847" y="486"/>
                  </a:cubicBezTo>
                  <a:cubicBezTo>
                    <a:pt x="898" y="377"/>
                    <a:pt x="991" y="317"/>
                    <a:pt x="1112" y="313"/>
                  </a:cubicBezTo>
                  <a:cubicBezTo>
                    <a:pt x="1257" y="309"/>
                    <a:pt x="1375" y="254"/>
                    <a:pt x="1476" y="152"/>
                  </a:cubicBezTo>
                  <a:cubicBezTo>
                    <a:pt x="1561" y="66"/>
                    <a:pt x="1668" y="41"/>
                    <a:pt x="1783" y="78"/>
                  </a:cubicBezTo>
                  <a:cubicBezTo>
                    <a:pt x="1920" y="122"/>
                    <a:pt x="2050" y="115"/>
                    <a:pt x="2181" y="53"/>
                  </a:cubicBezTo>
                  <a:cubicBezTo>
                    <a:pt x="2290" y="0"/>
                    <a:pt x="2399" y="13"/>
                    <a:pt x="2494" y="87"/>
                  </a:cubicBezTo>
                  <a:cubicBezTo>
                    <a:pt x="2608" y="176"/>
                    <a:pt x="2732" y="214"/>
                    <a:pt x="2876" y="201"/>
                  </a:cubicBezTo>
                  <a:cubicBezTo>
                    <a:pt x="3000" y="189"/>
                    <a:pt x="3099" y="241"/>
                    <a:pt x="3166" y="347"/>
                  </a:cubicBezTo>
                  <a:cubicBezTo>
                    <a:pt x="3240" y="466"/>
                    <a:pt x="3342" y="543"/>
                    <a:pt x="3478" y="579"/>
                  </a:cubicBezTo>
                  <a:cubicBezTo>
                    <a:pt x="3599" y="610"/>
                    <a:pt x="3677" y="691"/>
                    <a:pt x="3702" y="813"/>
                  </a:cubicBezTo>
                  <a:cubicBezTo>
                    <a:pt x="3732" y="954"/>
                    <a:pt x="3804" y="1063"/>
                    <a:pt x="3923" y="1145"/>
                  </a:cubicBezTo>
                  <a:cubicBezTo>
                    <a:pt x="4014" y="1207"/>
                    <a:pt x="4052" y="1298"/>
                    <a:pt x="4054" y="1413"/>
                  </a:cubicBezTo>
                  <a:close/>
                  <a:moveTo>
                    <a:pt x="3937" y="1374"/>
                  </a:moveTo>
                  <a:cubicBezTo>
                    <a:pt x="3913" y="1341"/>
                    <a:pt x="3883" y="1275"/>
                    <a:pt x="3834" y="1236"/>
                  </a:cubicBezTo>
                  <a:cubicBezTo>
                    <a:pt x="3707" y="1134"/>
                    <a:pt x="3618" y="1013"/>
                    <a:pt x="3586" y="853"/>
                  </a:cubicBezTo>
                  <a:cubicBezTo>
                    <a:pt x="3570" y="770"/>
                    <a:pt x="3522" y="716"/>
                    <a:pt x="3440" y="695"/>
                  </a:cubicBezTo>
                  <a:cubicBezTo>
                    <a:pt x="3278" y="654"/>
                    <a:pt x="3154" y="561"/>
                    <a:pt x="3066" y="420"/>
                  </a:cubicBezTo>
                  <a:cubicBezTo>
                    <a:pt x="3021" y="348"/>
                    <a:pt x="2959" y="316"/>
                    <a:pt x="2874" y="324"/>
                  </a:cubicBezTo>
                  <a:cubicBezTo>
                    <a:pt x="2711" y="340"/>
                    <a:pt x="2565" y="297"/>
                    <a:pt x="2437" y="197"/>
                  </a:cubicBezTo>
                  <a:cubicBezTo>
                    <a:pt x="2367" y="142"/>
                    <a:pt x="2295" y="134"/>
                    <a:pt x="2215" y="172"/>
                  </a:cubicBezTo>
                  <a:cubicBezTo>
                    <a:pt x="2068" y="241"/>
                    <a:pt x="1916" y="251"/>
                    <a:pt x="1761" y="200"/>
                  </a:cubicBezTo>
                  <a:cubicBezTo>
                    <a:pt x="1677" y="172"/>
                    <a:pt x="1607" y="191"/>
                    <a:pt x="1545" y="255"/>
                  </a:cubicBezTo>
                  <a:cubicBezTo>
                    <a:pt x="1434" y="371"/>
                    <a:pt x="1295" y="429"/>
                    <a:pt x="1137" y="435"/>
                  </a:cubicBezTo>
                  <a:cubicBezTo>
                    <a:pt x="1043" y="439"/>
                    <a:pt x="983" y="480"/>
                    <a:pt x="945" y="564"/>
                  </a:cubicBezTo>
                  <a:cubicBezTo>
                    <a:pt x="878" y="709"/>
                    <a:pt x="769" y="813"/>
                    <a:pt x="622" y="872"/>
                  </a:cubicBezTo>
                  <a:cubicBezTo>
                    <a:pt x="534" y="907"/>
                    <a:pt x="492" y="969"/>
                    <a:pt x="485" y="1060"/>
                  </a:cubicBezTo>
                  <a:cubicBezTo>
                    <a:pt x="474" y="1216"/>
                    <a:pt x="409" y="1348"/>
                    <a:pt x="295" y="1453"/>
                  </a:cubicBezTo>
                  <a:cubicBezTo>
                    <a:pt x="220" y="1521"/>
                    <a:pt x="201" y="1594"/>
                    <a:pt x="227" y="1691"/>
                  </a:cubicBezTo>
                  <a:cubicBezTo>
                    <a:pt x="265" y="1837"/>
                    <a:pt x="251" y="1983"/>
                    <a:pt x="178" y="2117"/>
                  </a:cubicBezTo>
                  <a:cubicBezTo>
                    <a:pt x="132" y="2202"/>
                    <a:pt x="135" y="2276"/>
                    <a:pt x="191" y="2356"/>
                  </a:cubicBezTo>
                  <a:cubicBezTo>
                    <a:pt x="281" y="2483"/>
                    <a:pt x="316" y="2627"/>
                    <a:pt x="294" y="2781"/>
                  </a:cubicBezTo>
                  <a:cubicBezTo>
                    <a:pt x="281" y="2876"/>
                    <a:pt x="309" y="2946"/>
                    <a:pt x="389" y="3001"/>
                  </a:cubicBezTo>
                  <a:cubicBezTo>
                    <a:pt x="520" y="3092"/>
                    <a:pt x="601" y="3219"/>
                    <a:pt x="633" y="3375"/>
                  </a:cubicBezTo>
                  <a:cubicBezTo>
                    <a:pt x="651" y="3462"/>
                    <a:pt x="700" y="3514"/>
                    <a:pt x="786" y="3537"/>
                  </a:cubicBezTo>
                  <a:cubicBezTo>
                    <a:pt x="943" y="3578"/>
                    <a:pt x="1066" y="3669"/>
                    <a:pt x="1152" y="3808"/>
                  </a:cubicBezTo>
                  <a:cubicBezTo>
                    <a:pt x="1198" y="3883"/>
                    <a:pt x="1264" y="3916"/>
                    <a:pt x="1352" y="3907"/>
                  </a:cubicBezTo>
                  <a:cubicBezTo>
                    <a:pt x="1511" y="3891"/>
                    <a:pt x="1655" y="3933"/>
                    <a:pt x="1780" y="4031"/>
                  </a:cubicBezTo>
                  <a:cubicBezTo>
                    <a:pt x="1853" y="4089"/>
                    <a:pt x="1927" y="4097"/>
                    <a:pt x="2010" y="4058"/>
                  </a:cubicBezTo>
                  <a:cubicBezTo>
                    <a:pt x="2155" y="3990"/>
                    <a:pt x="2304" y="3982"/>
                    <a:pt x="2456" y="4030"/>
                  </a:cubicBezTo>
                  <a:cubicBezTo>
                    <a:pt x="2540" y="4057"/>
                    <a:pt x="2610" y="4043"/>
                    <a:pt x="2673" y="3979"/>
                  </a:cubicBezTo>
                  <a:cubicBezTo>
                    <a:pt x="2787" y="3863"/>
                    <a:pt x="2926" y="3801"/>
                    <a:pt x="3089" y="3797"/>
                  </a:cubicBezTo>
                  <a:cubicBezTo>
                    <a:pt x="3173" y="3795"/>
                    <a:pt x="3234" y="3757"/>
                    <a:pt x="3269" y="3680"/>
                  </a:cubicBezTo>
                  <a:cubicBezTo>
                    <a:pt x="3340" y="3525"/>
                    <a:pt x="3454" y="3417"/>
                    <a:pt x="3613" y="3354"/>
                  </a:cubicBezTo>
                  <a:cubicBezTo>
                    <a:pt x="3684" y="3326"/>
                    <a:pt x="3724" y="3271"/>
                    <a:pt x="3730" y="3194"/>
                  </a:cubicBezTo>
                  <a:cubicBezTo>
                    <a:pt x="3744" y="3022"/>
                    <a:pt x="3819" y="2883"/>
                    <a:pt x="3941" y="2759"/>
                  </a:cubicBezTo>
                  <a:cubicBezTo>
                    <a:pt x="3982" y="2717"/>
                    <a:pt x="4009" y="2629"/>
                    <a:pt x="3996" y="2573"/>
                  </a:cubicBezTo>
                  <a:cubicBezTo>
                    <a:pt x="3957" y="2403"/>
                    <a:pt x="3978" y="2249"/>
                    <a:pt x="4049" y="2092"/>
                  </a:cubicBezTo>
                  <a:cubicBezTo>
                    <a:pt x="4072" y="2039"/>
                    <a:pt x="4073" y="1952"/>
                    <a:pt x="4043" y="1906"/>
                  </a:cubicBezTo>
                  <a:cubicBezTo>
                    <a:pt x="3945" y="1751"/>
                    <a:pt x="3898" y="1591"/>
                    <a:pt x="3937" y="1374"/>
                  </a:cubicBezTo>
                  <a:close/>
                </a:path>
              </a:pathLst>
            </a:custGeom>
            <a:gradFill>
              <a:gsLst>
                <a:gs pos="21000">
                  <a:srgbClr val="DAC085">
                    <a:lumMod val="67000"/>
                    <a:lumOff val="33000"/>
                  </a:srgbClr>
                </a:gs>
                <a:gs pos="95000">
                  <a:srgbClr val="DAC085">
                    <a:lumMod val="70000"/>
                  </a:srgbClr>
                </a:gs>
              </a:gsLst>
              <a:lin ang="30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707" name="组合 1706">
              <a:extLst>
                <a:ext uri="{FF2B5EF4-FFF2-40B4-BE49-F238E27FC236}">
                  <a16:creationId xmlns:a16="http://schemas.microsoft.com/office/drawing/2014/main" id="{C21FE514-EFC5-F897-0B11-B2BEFAD243D6}"/>
                </a:ext>
              </a:extLst>
            </p:cNvPr>
            <p:cNvGrpSpPr/>
            <p:nvPr/>
          </p:nvGrpSpPr>
          <p:grpSpPr>
            <a:xfrm>
              <a:off x="1564103" y="1257279"/>
              <a:ext cx="1424752" cy="1328094"/>
              <a:chOff x="1257658" y="1008538"/>
              <a:chExt cx="2040278" cy="1901860"/>
            </a:xfrm>
            <a:gradFill>
              <a:gsLst>
                <a:gs pos="2041">
                  <a:srgbClr val="DAC085">
                    <a:lumMod val="19000"/>
                    <a:lumOff val="81000"/>
                    <a:alpha val="50000"/>
                  </a:srgbClr>
                </a:gs>
                <a:gs pos="100000">
                  <a:srgbClr val="DAC085">
                    <a:lumMod val="70000"/>
                    <a:lumOff val="30000"/>
                    <a:alpha val="8000"/>
                  </a:srgbClr>
                </a:gs>
              </a:gsLst>
              <a:lin ang="2700000" scaled="1"/>
            </a:gradFill>
          </p:grpSpPr>
          <p:sp>
            <p:nvSpPr>
              <p:cNvPr id="1710" name="Freeform 1340">
                <a:extLst>
                  <a:ext uri="{FF2B5EF4-FFF2-40B4-BE49-F238E27FC236}">
                    <a16:creationId xmlns:a16="http://schemas.microsoft.com/office/drawing/2014/main" id="{3AD0DE09-1FD5-8865-1618-C27E0EDBE909}"/>
                  </a:ext>
                </a:extLst>
              </p:cNvPr>
              <p:cNvSpPr>
                <a:spLocks/>
              </p:cNvSpPr>
              <p:nvPr/>
            </p:nvSpPr>
            <p:spPr bwMode="auto">
              <a:xfrm>
                <a:off x="2182510" y="2711118"/>
                <a:ext cx="188818" cy="181263"/>
              </a:xfrm>
              <a:custGeom>
                <a:avLst/>
                <a:gdLst>
                  <a:gd name="T0" fmla="*/ 63 w 125"/>
                  <a:gd name="T1" fmla="*/ 0 h 120"/>
                  <a:gd name="T2" fmla="*/ 82 w 125"/>
                  <a:gd name="T3" fmla="*/ 40 h 120"/>
                  <a:gd name="T4" fmla="*/ 125 w 125"/>
                  <a:gd name="T5" fmla="*/ 46 h 120"/>
                  <a:gd name="T6" fmla="*/ 95 w 125"/>
                  <a:gd name="T7" fmla="*/ 76 h 120"/>
                  <a:gd name="T8" fmla="*/ 102 w 125"/>
                  <a:gd name="T9" fmla="*/ 120 h 120"/>
                  <a:gd name="T10" fmla="*/ 63 w 125"/>
                  <a:gd name="T11" fmla="*/ 99 h 120"/>
                  <a:gd name="T12" fmla="*/ 24 w 125"/>
                  <a:gd name="T13" fmla="*/ 120 h 120"/>
                  <a:gd name="T14" fmla="*/ 31 w 125"/>
                  <a:gd name="T15" fmla="*/ 76 h 120"/>
                  <a:gd name="T16" fmla="*/ 0 w 125"/>
                  <a:gd name="T17" fmla="*/ 46 h 120"/>
                  <a:gd name="T18" fmla="*/ 43 w 125"/>
                  <a:gd name="T19" fmla="*/ 40 h 120"/>
                  <a:gd name="T20" fmla="*/ 63 w 125"/>
                  <a:gd name="T2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5" h="120">
                    <a:moveTo>
                      <a:pt x="63" y="0"/>
                    </a:moveTo>
                    <a:lnTo>
                      <a:pt x="82" y="40"/>
                    </a:lnTo>
                    <a:lnTo>
                      <a:pt x="125" y="46"/>
                    </a:lnTo>
                    <a:lnTo>
                      <a:pt x="95" y="76"/>
                    </a:lnTo>
                    <a:lnTo>
                      <a:pt x="102" y="120"/>
                    </a:lnTo>
                    <a:lnTo>
                      <a:pt x="63" y="99"/>
                    </a:lnTo>
                    <a:lnTo>
                      <a:pt x="24" y="120"/>
                    </a:lnTo>
                    <a:lnTo>
                      <a:pt x="31" y="76"/>
                    </a:lnTo>
                    <a:lnTo>
                      <a:pt x="0" y="46"/>
                    </a:lnTo>
                    <a:lnTo>
                      <a:pt x="43" y="40"/>
                    </a:lnTo>
                    <a:lnTo>
                      <a:pt x="6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1" name="Freeform 5">
                <a:extLst>
                  <a:ext uri="{FF2B5EF4-FFF2-40B4-BE49-F238E27FC236}">
                    <a16:creationId xmlns:a16="http://schemas.microsoft.com/office/drawing/2014/main" id="{7037A225-68FB-7F73-7B27-355AD47287F3}"/>
                  </a:ext>
                </a:extLst>
              </p:cNvPr>
              <p:cNvSpPr>
                <a:spLocks/>
              </p:cNvSpPr>
              <p:nvPr/>
            </p:nvSpPr>
            <p:spPr bwMode="auto">
              <a:xfrm>
                <a:off x="1257658" y="1200130"/>
                <a:ext cx="892923" cy="1706752"/>
              </a:xfrm>
              <a:custGeom>
                <a:avLst/>
                <a:gdLst>
                  <a:gd name="T0" fmla="*/ 815 w 2492"/>
                  <a:gd name="T1" fmla="*/ 439 h 4764"/>
                  <a:gd name="T2" fmla="*/ 741 w 2492"/>
                  <a:gd name="T3" fmla="*/ 540 h 4764"/>
                  <a:gd name="T4" fmla="*/ 782 w 2492"/>
                  <a:gd name="T5" fmla="*/ 714 h 4764"/>
                  <a:gd name="T6" fmla="*/ 553 w 2492"/>
                  <a:gd name="T7" fmla="*/ 909 h 4764"/>
                  <a:gd name="T8" fmla="*/ 625 w 2492"/>
                  <a:gd name="T9" fmla="*/ 1065 h 4764"/>
                  <a:gd name="T10" fmla="*/ 518 w 2492"/>
                  <a:gd name="T11" fmla="*/ 1301 h 4764"/>
                  <a:gd name="T12" fmla="*/ 382 w 2492"/>
                  <a:gd name="T13" fmla="*/ 1575 h 4764"/>
                  <a:gd name="T14" fmla="*/ 466 w 2492"/>
                  <a:gd name="T15" fmla="*/ 1699 h 4764"/>
                  <a:gd name="T16" fmla="*/ 353 w 2492"/>
                  <a:gd name="T17" fmla="*/ 2016 h 4764"/>
                  <a:gd name="T18" fmla="*/ 448 w 2492"/>
                  <a:gd name="T19" fmla="*/ 2114 h 4764"/>
                  <a:gd name="T20" fmla="*/ 393 w 2492"/>
                  <a:gd name="T21" fmla="*/ 2426 h 4764"/>
                  <a:gd name="T22" fmla="*/ 520 w 2492"/>
                  <a:gd name="T23" fmla="*/ 2501 h 4764"/>
                  <a:gd name="T24" fmla="*/ 488 w 2492"/>
                  <a:gd name="T25" fmla="*/ 2815 h 4764"/>
                  <a:gd name="T26" fmla="*/ 632 w 2492"/>
                  <a:gd name="T27" fmla="*/ 2878 h 4764"/>
                  <a:gd name="T28" fmla="*/ 811 w 2492"/>
                  <a:gd name="T29" fmla="*/ 2795 h 4764"/>
                  <a:gd name="T30" fmla="*/ 854 w 2492"/>
                  <a:gd name="T31" fmla="*/ 3526 h 4764"/>
                  <a:gd name="T32" fmla="*/ 1005 w 2492"/>
                  <a:gd name="T33" fmla="*/ 3533 h 4764"/>
                  <a:gd name="T34" fmla="*/ 1149 w 2492"/>
                  <a:gd name="T35" fmla="*/ 3361 h 4764"/>
                  <a:gd name="T36" fmla="*/ 1431 w 2492"/>
                  <a:gd name="T37" fmla="*/ 4076 h 4764"/>
                  <a:gd name="T38" fmla="*/ 1554 w 2492"/>
                  <a:gd name="T39" fmla="*/ 3880 h 4764"/>
                  <a:gd name="T40" fmla="*/ 1741 w 2492"/>
                  <a:gd name="T41" fmla="*/ 4224 h 4764"/>
                  <a:gd name="T42" fmla="*/ 1879 w 2492"/>
                  <a:gd name="T43" fmla="*/ 4146 h 4764"/>
                  <a:gd name="T44" fmla="*/ 1911 w 2492"/>
                  <a:gd name="T45" fmla="*/ 3878 h 4764"/>
                  <a:gd name="T46" fmla="*/ 2224 w 2492"/>
                  <a:gd name="T47" fmla="*/ 4277 h 4764"/>
                  <a:gd name="T48" fmla="*/ 2446 w 2492"/>
                  <a:gd name="T49" fmla="*/ 4367 h 4764"/>
                  <a:gd name="T50" fmla="*/ 2445 w 2492"/>
                  <a:gd name="T51" fmla="*/ 4442 h 4764"/>
                  <a:gd name="T52" fmla="*/ 2111 w 2492"/>
                  <a:gd name="T53" fmla="*/ 4551 h 4764"/>
                  <a:gd name="T54" fmla="*/ 1728 w 2492"/>
                  <a:gd name="T55" fmla="*/ 4756 h 4764"/>
                  <a:gd name="T56" fmla="*/ 1739 w 2492"/>
                  <a:gd name="T57" fmla="*/ 4442 h 4764"/>
                  <a:gd name="T58" fmla="*/ 1659 w 2492"/>
                  <a:gd name="T59" fmla="*/ 4286 h 4764"/>
                  <a:gd name="T60" fmla="*/ 1406 w 2492"/>
                  <a:gd name="T61" fmla="*/ 4243 h 4764"/>
                  <a:gd name="T62" fmla="*/ 1320 w 2492"/>
                  <a:gd name="T63" fmla="*/ 4097 h 4764"/>
                  <a:gd name="T64" fmla="*/ 652 w 2492"/>
                  <a:gd name="T65" fmla="*/ 3976 h 4764"/>
                  <a:gd name="T66" fmla="*/ 930 w 2492"/>
                  <a:gd name="T67" fmla="*/ 3729 h 4764"/>
                  <a:gd name="T68" fmla="*/ 391 w 2492"/>
                  <a:gd name="T69" fmla="*/ 3584 h 4764"/>
                  <a:gd name="T70" fmla="*/ 663 w 2492"/>
                  <a:gd name="T71" fmla="*/ 3360 h 4764"/>
                  <a:gd name="T72" fmla="*/ 191 w 2492"/>
                  <a:gd name="T73" fmla="*/ 3155 h 4764"/>
                  <a:gd name="T74" fmla="*/ 483 w 2492"/>
                  <a:gd name="T75" fmla="*/ 2986 h 4764"/>
                  <a:gd name="T76" fmla="*/ 63 w 2492"/>
                  <a:gd name="T77" fmla="*/ 2699 h 4764"/>
                  <a:gd name="T78" fmla="*/ 364 w 2492"/>
                  <a:gd name="T79" fmla="*/ 2580 h 4764"/>
                  <a:gd name="T80" fmla="*/ 0 w 2492"/>
                  <a:gd name="T81" fmla="*/ 2228 h 4764"/>
                  <a:gd name="T82" fmla="*/ 302 w 2492"/>
                  <a:gd name="T83" fmla="*/ 2134 h 4764"/>
                  <a:gd name="T84" fmla="*/ 2 w 2492"/>
                  <a:gd name="T85" fmla="*/ 1720 h 4764"/>
                  <a:gd name="T86" fmla="*/ 317 w 2492"/>
                  <a:gd name="T87" fmla="*/ 1703 h 4764"/>
                  <a:gd name="T88" fmla="*/ 81 w 2492"/>
                  <a:gd name="T89" fmla="*/ 1235 h 4764"/>
                  <a:gd name="T90" fmla="*/ 395 w 2492"/>
                  <a:gd name="T91" fmla="*/ 1272 h 4764"/>
                  <a:gd name="T92" fmla="*/ 233 w 2492"/>
                  <a:gd name="T93" fmla="*/ 776 h 4764"/>
                  <a:gd name="T94" fmla="*/ 535 w 2492"/>
                  <a:gd name="T95" fmla="*/ 868 h 4764"/>
                  <a:gd name="T96" fmla="*/ 450 w 2492"/>
                  <a:gd name="T97" fmla="*/ 353 h 4764"/>
                  <a:gd name="T98" fmla="*/ 728 w 2492"/>
                  <a:gd name="T99" fmla="*/ 507 h 4764"/>
                  <a:gd name="T100" fmla="*/ 724 w 2492"/>
                  <a:gd name="T101" fmla="*/ 0 h 4764"/>
                  <a:gd name="T102" fmla="*/ 911 w 2492"/>
                  <a:gd name="T103" fmla="*/ 291 h 4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92" h="4764">
                    <a:moveTo>
                      <a:pt x="909" y="289"/>
                    </a:moveTo>
                    <a:cubicBezTo>
                      <a:pt x="878" y="339"/>
                      <a:pt x="846" y="389"/>
                      <a:pt x="815" y="439"/>
                    </a:cubicBezTo>
                    <a:cubicBezTo>
                      <a:pt x="938" y="360"/>
                      <a:pt x="1049" y="390"/>
                      <a:pt x="1160" y="468"/>
                    </a:cubicBezTo>
                    <a:cubicBezTo>
                      <a:pt x="1064" y="611"/>
                      <a:pt x="967" y="628"/>
                      <a:pt x="741" y="540"/>
                    </a:cubicBezTo>
                    <a:cubicBezTo>
                      <a:pt x="697" y="619"/>
                      <a:pt x="652" y="699"/>
                      <a:pt x="602" y="789"/>
                    </a:cubicBezTo>
                    <a:cubicBezTo>
                      <a:pt x="670" y="759"/>
                      <a:pt x="724" y="722"/>
                      <a:pt x="782" y="714"/>
                    </a:cubicBezTo>
                    <a:cubicBezTo>
                      <a:pt x="837" y="706"/>
                      <a:pt x="898" y="726"/>
                      <a:pt x="958" y="734"/>
                    </a:cubicBezTo>
                    <a:cubicBezTo>
                      <a:pt x="904" y="899"/>
                      <a:pt x="807" y="940"/>
                      <a:pt x="553" y="909"/>
                    </a:cubicBezTo>
                    <a:cubicBezTo>
                      <a:pt x="525" y="988"/>
                      <a:pt x="495" y="1070"/>
                      <a:pt x="462" y="1162"/>
                    </a:cubicBezTo>
                    <a:cubicBezTo>
                      <a:pt x="525" y="1123"/>
                      <a:pt x="571" y="1082"/>
                      <a:pt x="625" y="1065"/>
                    </a:cubicBezTo>
                    <a:cubicBezTo>
                      <a:pt x="679" y="1049"/>
                      <a:pt x="740" y="1057"/>
                      <a:pt x="803" y="1054"/>
                    </a:cubicBezTo>
                    <a:cubicBezTo>
                      <a:pt x="769" y="1212"/>
                      <a:pt x="674" y="1297"/>
                      <a:pt x="518" y="1301"/>
                    </a:cubicBezTo>
                    <a:cubicBezTo>
                      <a:pt x="442" y="1303"/>
                      <a:pt x="411" y="1329"/>
                      <a:pt x="403" y="1401"/>
                    </a:cubicBezTo>
                    <a:cubicBezTo>
                      <a:pt x="398" y="1456"/>
                      <a:pt x="384" y="1512"/>
                      <a:pt x="382" y="1575"/>
                    </a:cubicBezTo>
                    <a:cubicBezTo>
                      <a:pt x="453" y="1452"/>
                      <a:pt x="559" y="1407"/>
                      <a:pt x="692" y="1408"/>
                    </a:cubicBezTo>
                    <a:cubicBezTo>
                      <a:pt x="695" y="1547"/>
                      <a:pt x="616" y="1663"/>
                      <a:pt x="466" y="1699"/>
                    </a:cubicBezTo>
                    <a:cubicBezTo>
                      <a:pt x="366" y="1723"/>
                      <a:pt x="339" y="1772"/>
                      <a:pt x="346" y="1863"/>
                    </a:cubicBezTo>
                    <a:cubicBezTo>
                      <a:pt x="349" y="1911"/>
                      <a:pt x="346" y="1961"/>
                      <a:pt x="353" y="2016"/>
                    </a:cubicBezTo>
                    <a:cubicBezTo>
                      <a:pt x="404" y="1872"/>
                      <a:pt x="500" y="1791"/>
                      <a:pt x="654" y="1770"/>
                    </a:cubicBezTo>
                    <a:cubicBezTo>
                      <a:pt x="652" y="1934"/>
                      <a:pt x="589" y="2057"/>
                      <a:pt x="448" y="2114"/>
                    </a:cubicBezTo>
                    <a:cubicBezTo>
                      <a:pt x="352" y="2154"/>
                      <a:pt x="347" y="2211"/>
                      <a:pt x="362" y="2291"/>
                    </a:cubicBezTo>
                    <a:cubicBezTo>
                      <a:pt x="370" y="2334"/>
                      <a:pt x="376" y="2377"/>
                      <a:pt x="393" y="2426"/>
                    </a:cubicBezTo>
                    <a:cubicBezTo>
                      <a:pt x="421" y="2276"/>
                      <a:pt x="513" y="2187"/>
                      <a:pt x="654" y="2125"/>
                    </a:cubicBezTo>
                    <a:cubicBezTo>
                      <a:pt x="683" y="2285"/>
                      <a:pt x="644" y="2419"/>
                      <a:pt x="520" y="2501"/>
                    </a:cubicBezTo>
                    <a:cubicBezTo>
                      <a:pt x="411" y="2573"/>
                      <a:pt x="418" y="2649"/>
                      <a:pt x="456" y="2747"/>
                    </a:cubicBezTo>
                    <a:cubicBezTo>
                      <a:pt x="464" y="2769"/>
                      <a:pt x="473" y="2791"/>
                      <a:pt x="488" y="2815"/>
                    </a:cubicBezTo>
                    <a:cubicBezTo>
                      <a:pt x="504" y="2665"/>
                      <a:pt x="571" y="2551"/>
                      <a:pt x="709" y="2473"/>
                    </a:cubicBezTo>
                    <a:cubicBezTo>
                      <a:pt x="759" y="2629"/>
                      <a:pt x="725" y="2758"/>
                      <a:pt x="632" y="2878"/>
                    </a:cubicBezTo>
                    <a:cubicBezTo>
                      <a:pt x="532" y="3005"/>
                      <a:pt x="533" y="3029"/>
                      <a:pt x="646" y="3184"/>
                    </a:cubicBezTo>
                    <a:cubicBezTo>
                      <a:pt x="637" y="3021"/>
                      <a:pt x="693" y="2899"/>
                      <a:pt x="811" y="2795"/>
                    </a:cubicBezTo>
                    <a:cubicBezTo>
                      <a:pt x="884" y="2946"/>
                      <a:pt x="869" y="3083"/>
                      <a:pt x="796" y="3220"/>
                    </a:cubicBezTo>
                    <a:cubicBezTo>
                      <a:pt x="713" y="3371"/>
                      <a:pt x="714" y="3371"/>
                      <a:pt x="854" y="3526"/>
                    </a:cubicBezTo>
                    <a:cubicBezTo>
                      <a:pt x="814" y="3357"/>
                      <a:pt x="859" y="3223"/>
                      <a:pt x="958" y="3096"/>
                    </a:cubicBezTo>
                    <a:cubicBezTo>
                      <a:pt x="1062" y="3238"/>
                      <a:pt x="1060" y="3382"/>
                      <a:pt x="1005" y="3533"/>
                    </a:cubicBezTo>
                    <a:cubicBezTo>
                      <a:pt x="951" y="3683"/>
                      <a:pt x="965" y="3718"/>
                      <a:pt x="1119" y="3822"/>
                    </a:cubicBezTo>
                    <a:cubicBezTo>
                      <a:pt x="1038" y="3659"/>
                      <a:pt x="1074" y="3513"/>
                      <a:pt x="1149" y="3361"/>
                    </a:cubicBezTo>
                    <a:cubicBezTo>
                      <a:pt x="1274" y="3483"/>
                      <a:pt x="1294" y="3624"/>
                      <a:pt x="1267" y="3778"/>
                    </a:cubicBezTo>
                    <a:cubicBezTo>
                      <a:pt x="1235" y="3963"/>
                      <a:pt x="1234" y="3963"/>
                      <a:pt x="1431" y="4076"/>
                    </a:cubicBezTo>
                    <a:cubicBezTo>
                      <a:pt x="1308" y="3909"/>
                      <a:pt x="1324" y="3754"/>
                      <a:pt x="1376" y="3587"/>
                    </a:cubicBezTo>
                    <a:cubicBezTo>
                      <a:pt x="1488" y="3659"/>
                      <a:pt x="1539" y="3759"/>
                      <a:pt x="1554" y="3880"/>
                    </a:cubicBezTo>
                    <a:cubicBezTo>
                      <a:pt x="1559" y="3920"/>
                      <a:pt x="1559" y="3962"/>
                      <a:pt x="1557" y="4003"/>
                    </a:cubicBezTo>
                    <a:cubicBezTo>
                      <a:pt x="1551" y="4173"/>
                      <a:pt x="1552" y="4175"/>
                      <a:pt x="1741" y="4224"/>
                    </a:cubicBezTo>
                    <a:cubicBezTo>
                      <a:pt x="1616" y="4086"/>
                      <a:pt x="1601" y="3933"/>
                      <a:pt x="1636" y="3760"/>
                    </a:cubicBezTo>
                    <a:cubicBezTo>
                      <a:pt x="1811" y="3837"/>
                      <a:pt x="1861" y="3981"/>
                      <a:pt x="1879" y="4146"/>
                    </a:cubicBezTo>
                    <a:cubicBezTo>
                      <a:pt x="1897" y="4306"/>
                      <a:pt x="1897" y="4306"/>
                      <a:pt x="2094" y="4328"/>
                    </a:cubicBezTo>
                    <a:cubicBezTo>
                      <a:pt x="1936" y="4211"/>
                      <a:pt x="1910" y="4058"/>
                      <a:pt x="1911" y="3878"/>
                    </a:cubicBezTo>
                    <a:cubicBezTo>
                      <a:pt x="2022" y="3905"/>
                      <a:pt x="2105" y="3958"/>
                      <a:pt x="2150" y="4053"/>
                    </a:cubicBezTo>
                    <a:cubicBezTo>
                      <a:pt x="2184" y="4123"/>
                      <a:pt x="2211" y="4200"/>
                      <a:pt x="2224" y="4277"/>
                    </a:cubicBezTo>
                    <a:cubicBezTo>
                      <a:pt x="2235" y="4342"/>
                      <a:pt x="2262" y="4364"/>
                      <a:pt x="2322" y="4362"/>
                    </a:cubicBezTo>
                    <a:cubicBezTo>
                      <a:pt x="2363" y="4361"/>
                      <a:pt x="2405" y="4361"/>
                      <a:pt x="2446" y="4367"/>
                    </a:cubicBezTo>
                    <a:cubicBezTo>
                      <a:pt x="2462" y="4369"/>
                      <a:pt x="2477" y="4388"/>
                      <a:pt x="2492" y="4400"/>
                    </a:cubicBezTo>
                    <a:cubicBezTo>
                      <a:pt x="2477" y="4414"/>
                      <a:pt x="2462" y="4439"/>
                      <a:pt x="2445" y="4442"/>
                    </a:cubicBezTo>
                    <a:cubicBezTo>
                      <a:pt x="2405" y="4448"/>
                      <a:pt x="2361" y="4450"/>
                      <a:pt x="2322" y="4441"/>
                    </a:cubicBezTo>
                    <a:cubicBezTo>
                      <a:pt x="2217" y="4416"/>
                      <a:pt x="2158" y="4448"/>
                      <a:pt x="2111" y="4551"/>
                    </a:cubicBezTo>
                    <a:cubicBezTo>
                      <a:pt x="2053" y="4678"/>
                      <a:pt x="1949" y="4763"/>
                      <a:pt x="1798" y="4764"/>
                    </a:cubicBezTo>
                    <a:cubicBezTo>
                      <a:pt x="1779" y="4764"/>
                      <a:pt x="1761" y="4760"/>
                      <a:pt x="1728" y="4756"/>
                    </a:cubicBezTo>
                    <a:cubicBezTo>
                      <a:pt x="1778" y="4606"/>
                      <a:pt x="1832" y="4472"/>
                      <a:pt x="1992" y="4413"/>
                    </a:cubicBezTo>
                    <a:cubicBezTo>
                      <a:pt x="1866" y="4332"/>
                      <a:pt x="1827" y="4337"/>
                      <a:pt x="1739" y="4442"/>
                    </a:cubicBezTo>
                    <a:cubicBezTo>
                      <a:pt x="1616" y="4589"/>
                      <a:pt x="1508" y="4625"/>
                      <a:pt x="1332" y="4567"/>
                    </a:cubicBezTo>
                    <a:cubicBezTo>
                      <a:pt x="1400" y="4433"/>
                      <a:pt x="1474" y="4314"/>
                      <a:pt x="1659" y="4286"/>
                    </a:cubicBezTo>
                    <a:cubicBezTo>
                      <a:pt x="1590" y="4251"/>
                      <a:pt x="1543" y="4218"/>
                      <a:pt x="1490" y="4203"/>
                    </a:cubicBezTo>
                    <a:cubicBezTo>
                      <a:pt x="1467" y="4197"/>
                      <a:pt x="1429" y="4223"/>
                      <a:pt x="1406" y="4243"/>
                    </a:cubicBezTo>
                    <a:cubicBezTo>
                      <a:pt x="1250" y="4382"/>
                      <a:pt x="1126" y="4402"/>
                      <a:pt x="971" y="4303"/>
                    </a:cubicBezTo>
                    <a:cubicBezTo>
                      <a:pt x="1052" y="4188"/>
                      <a:pt x="1141" y="4093"/>
                      <a:pt x="1320" y="4097"/>
                    </a:cubicBezTo>
                    <a:cubicBezTo>
                      <a:pt x="1252" y="4042"/>
                      <a:pt x="1203" y="4001"/>
                      <a:pt x="1148" y="3956"/>
                    </a:cubicBezTo>
                    <a:cubicBezTo>
                      <a:pt x="990" y="4066"/>
                      <a:pt x="829" y="4138"/>
                      <a:pt x="652" y="3976"/>
                    </a:cubicBezTo>
                    <a:cubicBezTo>
                      <a:pt x="752" y="3869"/>
                      <a:pt x="859" y="3800"/>
                      <a:pt x="1029" y="3844"/>
                    </a:cubicBezTo>
                    <a:cubicBezTo>
                      <a:pt x="986" y="3795"/>
                      <a:pt x="954" y="3765"/>
                      <a:pt x="930" y="3729"/>
                    </a:cubicBezTo>
                    <a:cubicBezTo>
                      <a:pt x="894" y="3676"/>
                      <a:pt x="861" y="3666"/>
                      <a:pt x="797" y="3693"/>
                    </a:cubicBezTo>
                    <a:cubicBezTo>
                      <a:pt x="625" y="3768"/>
                      <a:pt x="495" y="3730"/>
                      <a:pt x="391" y="3584"/>
                    </a:cubicBezTo>
                    <a:cubicBezTo>
                      <a:pt x="506" y="3504"/>
                      <a:pt x="622" y="3454"/>
                      <a:pt x="782" y="3549"/>
                    </a:cubicBezTo>
                    <a:cubicBezTo>
                      <a:pt x="733" y="3468"/>
                      <a:pt x="704" y="3409"/>
                      <a:pt x="663" y="3360"/>
                    </a:cubicBezTo>
                    <a:cubicBezTo>
                      <a:pt x="647" y="3342"/>
                      <a:pt x="603" y="3338"/>
                      <a:pt x="574" y="3342"/>
                    </a:cubicBezTo>
                    <a:cubicBezTo>
                      <a:pt x="388" y="3370"/>
                      <a:pt x="279" y="3320"/>
                      <a:pt x="191" y="3155"/>
                    </a:cubicBezTo>
                    <a:cubicBezTo>
                      <a:pt x="316" y="3095"/>
                      <a:pt x="435" y="3080"/>
                      <a:pt x="570" y="3189"/>
                    </a:cubicBezTo>
                    <a:cubicBezTo>
                      <a:pt x="535" y="3105"/>
                      <a:pt x="516" y="3042"/>
                      <a:pt x="483" y="2986"/>
                    </a:cubicBezTo>
                    <a:cubicBezTo>
                      <a:pt x="471" y="2965"/>
                      <a:pt x="428" y="2953"/>
                      <a:pt x="398" y="2951"/>
                    </a:cubicBezTo>
                    <a:cubicBezTo>
                      <a:pt x="214" y="2940"/>
                      <a:pt x="107" y="2862"/>
                      <a:pt x="63" y="2699"/>
                    </a:cubicBezTo>
                    <a:cubicBezTo>
                      <a:pt x="200" y="2655"/>
                      <a:pt x="275" y="2672"/>
                      <a:pt x="414" y="2787"/>
                    </a:cubicBezTo>
                    <a:cubicBezTo>
                      <a:pt x="396" y="2709"/>
                      <a:pt x="388" y="2642"/>
                      <a:pt x="364" y="2580"/>
                    </a:cubicBezTo>
                    <a:cubicBezTo>
                      <a:pt x="356" y="2556"/>
                      <a:pt x="316" y="2537"/>
                      <a:pt x="287" y="2529"/>
                    </a:cubicBezTo>
                    <a:cubicBezTo>
                      <a:pt x="111" y="2481"/>
                      <a:pt x="27" y="2396"/>
                      <a:pt x="0" y="2228"/>
                    </a:cubicBezTo>
                    <a:cubicBezTo>
                      <a:pt x="117" y="2197"/>
                      <a:pt x="203" y="2232"/>
                      <a:pt x="326" y="2372"/>
                    </a:cubicBezTo>
                    <a:cubicBezTo>
                      <a:pt x="318" y="2279"/>
                      <a:pt x="317" y="2205"/>
                      <a:pt x="302" y="2134"/>
                    </a:cubicBezTo>
                    <a:cubicBezTo>
                      <a:pt x="298" y="2112"/>
                      <a:pt x="259" y="2093"/>
                      <a:pt x="233" y="2080"/>
                    </a:cubicBezTo>
                    <a:cubicBezTo>
                      <a:pt x="86" y="2009"/>
                      <a:pt x="2" y="1899"/>
                      <a:pt x="2" y="1720"/>
                    </a:cubicBezTo>
                    <a:cubicBezTo>
                      <a:pt x="137" y="1744"/>
                      <a:pt x="238" y="1800"/>
                      <a:pt x="300" y="1926"/>
                    </a:cubicBezTo>
                    <a:cubicBezTo>
                      <a:pt x="307" y="1851"/>
                      <a:pt x="319" y="1777"/>
                      <a:pt x="317" y="1703"/>
                    </a:cubicBezTo>
                    <a:cubicBezTo>
                      <a:pt x="316" y="1678"/>
                      <a:pt x="282" y="1648"/>
                      <a:pt x="257" y="1630"/>
                    </a:cubicBezTo>
                    <a:cubicBezTo>
                      <a:pt x="127" y="1534"/>
                      <a:pt x="57" y="1413"/>
                      <a:pt x="81" y="1235"/>
                    </a:cubicBezTo>
                    <a:cubicBezTo>
                      <a:pt x="219" y="1284"/>
                      <a:pt x="304" y="1369"/>
                      <a:pt x="343" y="1509"/>
                    </a:cubicBezTo>
                    <a:cubicBezTo>
                      <a:pt x="361" y="1430"/>
                      <a:pt x="385" y="1352"/>
                      <a:pt x="395" y="1272"/>
                    </a:cubicBezTo>
                    <a:cubicBezTo>
                      <a:pt x="398" y="1247"/>
                      <a:pt x="367" y="1213"/>
                      <a:pt x="345" y="1190"/>
                    </a:cubicBezTo>
                    <a:cubicBezTo>
                      <a:pt x="235" y="1074"/>
                      <a:pt x="183" y="944"/>
                      <a:pt x="233" y="776"/>
                    </a:cubicBezTo>
                    <a:cubicBezTo>
                      <a:pt x="363" y="847"/>
                      <a:pt x="425" y="953"/>
                      <a:pt x="436" y="1121"/>
                    </a:cubicBezTo>
                    <a:cubicBezTo>
                      <a:pt x="477" y="1019"/>
                      <a:pt x="511" y="945"/>
                      <a:pt x="535" y="868"/>
                    </a:cubicBezTo>
                    <a:cubicBezTo>
                      <a:pt x="542" y="846"/>
                      <a:pt x="522" y="810"/>
                      <a:pt x="506" y="787"/>
                    </a:cubicBezTo>
                    <a:cubicBezTo>
                      <a:pt x="415" y="657"/>
                      <a:pt x="379" y="520"/>
                      <a:pt x="450" y="353"/>
                    </a:cubicBezTo>
                    <a:cubicBezTo>
                      <a:pt x="563" y="452"/>
                      <a:pt x="618" y="562"/>
                      <a:pt x="608" y="708"/>
                    </a:cubicBezTo>
                    <a:cubicBezTo>
                      <a:pt x="649" y="641"/>
                      <a:pt x="694" y="577"/>
                      <a:pt x="728" y="507"/>
                    </a:cubicBezTo>
                    <a:cubicBezTo>
                      <a:pt x="739" y="483"/>
                      <a:pt x="725" y="441"/>
                      <a:pt x="712" y="413"/>
                    </a:cubicBezTo>
                    <a:cubicBezTo>
                      <a:pt x="637" y="248"/>
                      <a:pt x="639" y="124"/>
                      <a:pt x="724" y="0"/>
                    </a:cubicBezTo>
                    <a:cubicBezTo>
                      <a:pt x="817" y="89"/>
                      <a:pt x="843" y="187"/>
                      <a:pt x="817" y="365"/>
                    </a:cubicBezTo>
                    <a:cubicBezTo>
                      <a:pt x="853" y="337"/>
                      <a:pt x="882" y="314"/>
                      <a:pt x="911" y="291"/>
                    </a:cubicBezTo>
                    <a:lnTo>
                      <a:pt x="909"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2" name="Freeform 6">
                <a:extLst>
                  <a:ext uri="{FF2B5EF4-FFF2-40B4-BE49-F238E27FC236}">
                    <a16:creationId xmlns:a16="http://schemas.microsoft.com/office/drawing/2014/main" id="{7C158C3A-D9C8-00F0-5571-5A13692CB85D}"/>
                  </a:ext>
                </a:extLst>
              </p:cNvPr>
              <p:cNvSpPr>
                <a:spLocks/>
              </p:cNvSpPr>
              <p:nvPr/>
            </p:nvSpPr>
            <p:spPr bwMode="auto">
              <a:xfrm>
                <a:off x="2403255" y="1196175"/>
                <a:ext cx="894681" cy="1714223"/>
              </a:xfrm>
              <a:custGeom>
                <a:avLst/>
                <a:gdLst>
                  <a:gd name="T0" fmla="*/ 1394 w 2497"/>
                  <a:gd name="T1" fmla="*/ 3832 h 4783"/>
                  <a:gd name="T2" fmla="*/ 1510 w 2497"/>
                  <a:gd name="T3" fmla="*/ 3602 h 4783"/>
                  <a:gd name="T4" fmla="*/ 1655 w 2497"/>
                  <a:gd name="T5" fmla="*/ 3526 h 4783"/>
                  <a:gd name="T6" fmla="*/ 1731 w 2497"/>
                  <a:gd name="T7" fmla="*/ 3289 h 4783"/>
                  <a:gd name="T8" fmla="*/ 1857 w 2497"/>
                  <a:gd name="T9" fmla="*/ 3201 h 4783"/>
                  <a:gd name="T10" fmla="*/ 1898 w 2497"/>
                  <a:gd name="T11" fmla="*/ 2933 h 4783"/>
                  <a:gd name="T12" fmla="*/ 2012 w 2497"/>
                  <a:gd name="T13" fmla="*/ 2831 h 4783"/>
                  <a:gd name="T14" fmla="*/ 2013 w 2497"/>
                  <a:gd name="T15" fmla="*/ 2552 h 4783"/>
                  <a:gd name="T16" fmla="*/ 2087 w 2497"/>
                  <a:gd name="T17" fmla="*/ 2434 h 4783"/>
                  <a:gd name="T18" fmla="*/ 2133 w 2497"/>
                  <a:gd name="T19" fmla="*/ 2196 h 4783"/>
                  <a:gd name="T20" fmla="*/ 1837 w 2497"/>
                  <a:gd name="T21" fmla="*/ 1782 h 4783"/>
                  <a:gd name="T22" fmla="*/ 2134 w 2497"/>
                  <a:gd name="T23" fmla="*/ 1772 h 4783"/>
                  <a:gd name="T24" fmla="*/ 1791 w 2497"/>
                  <a:gd name="T25" fmla="*/ 1435 h 4783"/>
                  <a:gd name="T26" fmla="*/ 2071 w 2497"/>
                  <a:gd name="T27" fmla="*/ 1352 h 4783"/>
                  <a:gd name="T28" fmla="*/ 1686 w 2497"/>
                  <a:gd name="T29" fmla="*/ 1077 h 4783"/>
                  <a:gd name="T30" fmla="*/ 1939 w 2497"/>
                  <a:gd name="T31" fmla="*/ 915 h 4783"/>
                  <a:gd name="T32" fmla="*/ 1884 w 2497"/>
                  <a:gd name="T33" fmla="*/ 793 h 4783"/>
                  <a:gd name="T34" fmla="*/ 1337 w 2497"/>
                  <a:gd name="T35" fmla="*/ 490 h 4783"/>
                  <a:gd name="T36" fmla="*/ 1584 w 2497"/>
                  <a:gd name="T37" fmla="*/ 317 h 4783"/>
                  <a:gd name="T38" fmla="*/ 1651 w 2497"/>
                  <a:gd name="T39" fmla="*/ 394 h 4783"/>
                  <a:gd name="T40" fmla="*/ 1766 w 2497"/>
                  <a:gd name="T41" fmla="*/ 0 h 4783"/>
                  <a:gd name="T42" fmla="*/ 1818 w 2497"/>
                  <a:gd name="T43" fmla="*/ 612 h 4783"/>
                  <a:gd name="T44" fmla="*/ 2040 w 2497"/>
                  <a:gd name="T45" fmla="*/ 368 h 4783"/>
                  <a:gd name="T46" fmla="*/ 1990 w 2497"/>
                  <a:gd name="T47" fmla="*/ 970 h 4783"/>
                  <a:gd name="T48" fmla="*/ 2255 w 2497"/>
                  <a:gd name="T49" fmla="*/ 784 h 4783"/>
                  <a:gd name="T50" fmla="*/ 2118 w 2497"/>
                  <a:gd name="T51" fmla="*/ 1393 h 4783"/>
                  <a:gd name="T52" fmla="*/ 2409 w 2497"/>
                  <a:gd name="T53" fmla="*/ 1248 h 4783"/>
                  <a:gd name="T54" fmla="*/ 2179 w 2497"/>
                  <a:gd name="T55" fmla="*/ 1807 h 4783"/>
                  <a:gd name="T56" fmla="*/ 2489 w 2497"/>
                  <a:gd name="T57" fmla="*/ 1734 h 4783"/>
                  <a:gd name="T58" fmla="*/ 2176 w 2497"/>
                  <a:gd name="T59" fmla="*/ 2238 h 4783"/>
                  <a:gd name="T60" fmla="*/ 2497 w 2497"/>
                  <a:gd name="T61" fmla="*/ 2225 h 4783"/>
                  <a:gd name="T62" fmla="*/ 2101 w 2497"/>
                  <a:gd name="T63" fmla="*/ 2684 h 4783"/>
                  <a:gd name="T64" fmla="*/ 2425 w 2497"/>
                  <a:gd name="T65" fmla="*/ 2702 h 4783"/>
                  <a:gd name="T66" fmla="*/ 1963 w 2497"/>
                  <a:gd name="T67" fmla="*/ 3096 h 4783"/>
                  <a:gd name="T68" fmla="*/ 2110 w 2497"/>
                  <a:gd name="T69" fmla="*/ 3121 h 4783"/>
                  <a:gd name="T70" fmla="*/ 1978 w 2497"/>
                  <a:gd name="T71" fmla="*/ 3353 h 4783"/>
                  <a:gd name="T72" fmla="*/ 1713 w 2497"/>
                  <a:gd name="T73" fmla="*/ 3554 h 4783"/>
                  <a:gd name="T74" fmla="*/ 1725 w 2497"/>
                  <a:gd name="T75" fmla="*/ 3712 h 4783"/>
                  <a:gd name="T76" fmla="*/ 1462 w 2497"/>
                  <a:gd name="T77" fmla="*/ 3853 h 4783"/>
                  <a:gd name="T78" fmla="*/ 1342 w 2497"/>
                  <a:gd name="T79" fmla="*/ 3969 h 4783"/>
                  <a:gd name="T80" fmla="*/ 1520 w 2497"/>
                  <a:gd name="T81" fmla="*/ 4311 h 4783"/>
                  <a:gd name="T82" fmla="*/ 850 w 2497"/>
                  <a:gd name="T83" fmla="*/ 4297 h 4783"/>
                  <a:gd name="T84" fmla="*/ 766 w 2497"/>
                  <a:gd name="T85" fmla="*/ 4466 h 4783"/>
                  <a:gd name="T86" fmla="*/ 761 w 2497"/>
                  <a:gd name="T87" fmla="*/ 4767 h 4783"/>
                  <a:gd name="T88" fmla="*/ 405 w 2497"/>
                  <a:gd name="T89" fmla="*/ 4600 h 4783"/>
                  <a:gd name="T90" fmla="*/ 46 w 2497"/>
                  <a:gd name="T91" fmla="*/ 4452 h 4783"/>
                  <a:gd name="T92" fmla="*/ 49 w 2497"/>
                  <a:gd name="T93" fmla="*/ 4377 h 4783"/>
                  <a:gd name="T94" fmla="*/ 583 w 2497"/>
                  <a:gd name="T95" fmla="*/ 3888 h 4783"/>
                  <a:gd name="T96" fmla="*/ 569 w 2497"/>
                  <a:gd name="T97" fmla="*/ 4303 h 4783"/>
                  <a:gd name="T98" fmla="*/ 799 w 2497"/>
                  <a:gd name="T99" fmla="*/ 3799 h 4783"/>
                  <a:gd name="T100" fmla="*/ 768 w 2497"/>
                  <a:gd name="T101" fmla="*/ 4238 h 4783"/>
                  <a:gd name="T102" fmla="*/ 940 w 2497"/>
                  <a:gd name="T103" fmla="*/ 4089 h 4783"/>
                  <a:gd name="T104" fmla="*/ 1115 w 2497"/>
                  <a:gd name="T105" fmla="*/ 3593 h 4783"/>
                  <a:gd name="T106" fmla="*/ 1240 w 2497"/>
                  <a:gd name="T107" fmla="*/ 3962 h 4783"/>
                  <a:gd name="T108" fmla="*/ 1279 w 2497"/>
                  <a:gd name="T109" fmla="*/ 3446 h 4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97" h="4783">
                    <a:moveTo>
                      <a:pt x="1341" y="3367"/>
                    </a:moveTo>
                    <a:cubicBezTo>
                      <a:pt x="1417" y="3523"/>
                      <a:pt x="1452" y="3667"/>
                      <a:pt x="1394" y="3832"/>
                    </a:cubicBezTo>
                    <a:cubicBezTo>
                      <a:pt x="1439" y="3784"/>
                      <a:pt x="1488" y="3739"/>
                      <a:pt x="1525" y="3686"/>
                    </a:cubicBezTo>
                    <a:cubicBezTo>
                      <a:pt x="1536" y="3669"/>
                      <a:pt x="1521" y="3628"/>
                      <a:pt x="1510" y="3602"/>
                    </a:cubicBezTo>
                    <a:cubicBezTo>
                      <a:pt x="1437" y="3436"/>
                      <a:pt x="1416" y="3274"/>
                      <a:pt x="1533" y="3104"/>
                    </a:cubicBezTo>
                    <a:cubicBezTo>
                      <a:pt x="1631" y="3233"/>
                      <a:pt x="1678" y="3365"/>
                      <a:pt x="1655" y="3526"/>
                    </a:cubicBezTo>
                    <a:cubicBezTo>
                      <a:pt x="1689" y="3477"/>
                      <a:pt x="1728" y="3431"/>
                      <a:pt x="1752" y="3378"/>
                    </a:cubicBezTo>
                    <a:cubicBezTo>
                      <a:pt x="1762" y="3356"/>
                      <a:pt x="1747" y="3314"/>
                      <a:pt x="1731" y="3289"/>
                    </a:cubicBezTo>
                    <a:cubicBezTo>
                      <a:pt x="1617" y="3111"/>
                      <a:pt x="1600" y="2968"/>
                      <a:pt x="1681" y="2818"/>
                    </a:cubicBezTo>
                    <a:cubicBezTo>
                      <a:pt x="1798" y="2896"/>
                      <a:pt x="1853" y="3023"/>
                      <a:pt x="1857" y="3201"/>
                    </a:cubicBezTo>
                    <a:cubicBezTo>
                      <a:pt x="1885" y="3140"/>
                      <a:pt x="1920" y="3081"/>
                      <a:pt x="1939" y="3017"/>
                    </a:cubicBezTo>
                    <a:cubicBezTo>
                      <a:pt x="1945" y="2995"/>
                      <a:pt x="1919" y="2956"/>
                      <a:pt x="1898" y="2933"/>
                    </a:cubicBezTo>
                    <a:cubicBezTo>
                      <a:pt x="1781" y="2805"/>
                      <a:pt x="1724" y="2663"/>
                      <a:pt x="1782" y="2479"/>
                    </a:cubicBezTo>
                    <a:cubicBezTo>
                      <a:pt x="1916" y="2563"/>
                      <a:pt x="1994" y="2671"/>
                      <a:pt x="2012" y="2831"/>
                    </a:cubicBezTo>
                    <a:cubicBezTo>
                      <a:pt x="2032" y="2760"/>
                      <a:pt x="2056" y="2690"/>
                      <a:pt x="2067" y="2618"/>
                    </a:cubicBezTo>
                    <a:cubicBezTo>
                      <a:pt x="2070" y="2599"/>
                      <a:pt x="2036" y="2569"/>
                      <a:pt x="2013" y="2552"/>
                    </a:cubicBezTo>
                    <a:cubicBezTo>
                      <a:pt x="1878" y="2451"/>
                      <a:pt x="1808" y="2323"/>
                      <a:pt x="1836" y="2134"/>
                    </a:cubicBezTo>
                    <a:cubicBezTo>
                      <a:pt x="1974" y="2194"/>
                      <a:pt x="2069" y="2278"/>
                      <a:pt x="2087" y="2434"/>
                    </a:cubicBezTo>
                    <a:cubicBezTo>
                      <a:pt x="2095" y="2433"/>
                      <a:pt x="2103" y="2432"/>
                      <a:pt x="2111" y="2431"/>
                    </a:cubicBezTo>
                    <a:cubicBezTo>
                      <a:pt x="2119" y="2353"/>
                      <a:pt x="2132" y="2274"/>
                      <a:pt x="2133" y="2196"/>
                    </a:cubicBezTo>
                    <a:cubicBezTo>
                      <a:pt x="2133" y="2178"/>
                      <a:pt x="2093" y="2154"/>
                      <a:pt x="2067" y="2141"/>
                    </a:cubicBezTo>
                    <a:cubicBezTo>
                      <a:pt x="1921" y="2069"/>
                      <a:pt x="1839" y="1958"/>
                      <a:pt x="1837" y="1782"/>
                    </a:cubicBezTo>
                    <a:cubicBezTo>
                      <a:pt x="1991" y="1799"/>
                      <a:pt x="2083" y="1879"/>
                      <a:pt x="2150" y="2012"/>
                    </a:cubicBezTo>
                    <a:cubicBezTo>
                      <a:pt x="2146" y="1932"/>
                      <a:pt x="2146" y="1851"/>
                      <a:pt x="2134" y="1772"/>
                    </a:cubicBezTo>
                    <a:cubicBezTo>
                      <a:pt x="2131" y="1753"/>
                      <a:pt x="2092" y="1733"/>
                      <a:pt x="2066" y="1726"/>
                    </a:cubicBezTo>
                    <a:cubicBezTo>
                      <a:pt x="1914" y="1684"/>
                      <a:pt x="1815" y="1597"/>
                      <a:pt x="1791" y="1435"/>
                    </a:cubicBezTo>
                    <a:cubicBezTo>
                      <a:pt x="1914" y="1400"/>
                      <a:pt x="1999" y="1442"/>
                      <a:pt x="2119" y="1583"/>
                    </a:cubicBezTo>
                    <a:cubicBezTo>
                      <a:pt x="2104" y="1506"/>
                      <a:pt x="2094" y="1427"/>
                      <a:pt x="2071" y="1352"/>
                    </a:cubicBezTo>
                    <a:cubicBezTo>
                      <a:pt x="2064" y="1333"/>
                      <a:pt x="2017" y="1318"/>
                      <a:pt x="1988" y="1316"/>
                    </a:cubicBezTo>
                    <a:cubicBezTo>
                      <a:pt x="1825" y="1302"/>
                      <a:pt x="1739" y="1238"/>
                      <a:pt x="1686" y="1077"/>
                    </a:cubicBezTo>
                    <a:cubicBezTo>
                      <a:pt x="1817" y="1039"/>
                      <a:pt x="1927" y="1066"/>
                      <a:pt x="2027" y="1168"/>
                    </a:cubicBezTo>
                    <a:cubicBezTo>
                      <a:pt x="1998" y="1086"/>
                      <a:pt x="1970" y="1004"/>
                      <a:pt x="1939" y="915"/>
                    </a:cubicBezTo>
                    <a:cubicBezTo>
                      <a:pt x="1767" y="954"/>
                      <a:pt x="1617" y="943"/>
                      <a:pt x="1527" y="759"/>
                    </a:cubicBezTo>
                    <a:cubicBezTo>
                      <a:pt x="1654" y="701"/>
                      <a:pt x="1768" y="696"/>
                      <a:pt x="1884" y="793"/>
                    </a:cubicBezTo>
                    <a:cubicBezTo>
                      <a:pt x="1840" y="712"/>
                      <a:pt x="1797" y="631"/>
                      <a:pt x="1754" y="552"/>
                    </a:cubicBezTo>
                    <a:cubicBezTo>
                      <a:pt x="1512" y="634"/>
                      <a:pt x="1441" y="623"/>
                      <a:pt x="1337" y="490"/>
                    </a:cubicBezTo>
                    <a:cubicBezTo>
                      <a:pt x="1432" y="394"/>
                      <a:pt x="1508" y="386"/>
                      <a:pt x="1688" y="459"/>
                    </a:cubicBezTo>
                    <a:cubicBezTo>
                      <a:pt x="1649" y="405"/>
                      <a:pt x="1616" y="361"/>
                      <a:pt x="1584" y="317"/>
                    </a:cubicBezTo>
                    <a:cubicBezTo>
                      <a:pt x="1588" y="313"/>
                      <a:pt x="1592" y="309"/>
                      <a:pt x="1597" y="305"/>
                    </a:cubicBezTo>
                    <a:cubicBezTo>
                      <a:pt x="1615" y="334"/>
                      <a:pt x="1633" y="364"/>
                      <a:pt x="1651" y="394"/>
                    </a:cubicBezTo>
                    <a:cubicBezTo>
                      <a:pt x="1661" y="388"/>
                      <a:pt x="1670" y="383"/>
                      <a:pt x="1679" y="377"/>
                    </a:cubicBezTo>
                    <a:cubicBezTo>
                      <a:pt x="1636" y="236"/>
                      <a:pt x="1671" y="114"/>
                      <a:pt x="1766" y="0"/>
                    </a:cubicBezTo>
                    <a:cubicBezTo>
                      <a:pt x="1852" y="123"/>
                      <a:pt x="1858" y="251"/>
                      <a:pt x="1796" y="373"/>
                    </a:cubicBezTo>
                    <a:cubicBezTo>
                      <a:pt x="1748" y="466"/>
                      <a:pt x="1757" y="536"/>
                      <a:pt x="1818" y="612"/>
                    </a:cubicBezTo>
                    <a:cubicBezTo>
                      <a:pt x="1841" y="640"/>
                      <a:pt x="1857" y="675"/>
                      <a:pt x="1890" y="731"/>
                    </a:cubicBezTo>
                    <a:cubicBezTo>
                      <a:pt x="1884" y="570"/>
                      <a:pt x="1927" y="458"/>
                      <a:pt x="2040" y="368"/>
                    </a:cubicBezTo>
                    <a:cubicBezTo>
                      <a:pt x="2111" y="510"/>
                      <a:pt x="2091" y="641"/>
                      <a:pt x="2008" y="757"/>
                    </a:cubicBezTo>
                    <a:cubicBezTo>
                      <a:pt x="1954" y="832"/>
                      <a:pt x="1946" y="893"/>
                      <a:pt x="1990" y="970"/>
                    </a:cubicBezTo>
                    <a:cubicBezTo>
                      <a:pt x="2014" y="1014"/>
                      <a:pt x="2026" y="1063"/>
                      <a:pt x="2052" y="1113"/>
                    </a:cubicBezTo>
                    <a:cubicBezTo>
                      <a:pt x="2057" y="965"/>
                      <a:pt x="2131" y="865"/>
                      <a:pt x="2255" y="784"/>
                    </a:cubicBezTo>
                    <a:cubicBezTo>
                      <a:pt x="2307" y="938"/>
                      <a:pt x="2274" y="1069"/>
                      <a:pt x="2170" y="1168"/>
                    </a:cubicBezTo>
                    <a:cubicBezTo>
                      <a:pt x="2095" y="1240"/>
                      <a:pt x="2086" y="1305"/>
                      <a:pt x="2118" y="1393"/>
                    </a:cubicBezTo>
                    <a:cubicBezTo>
                      <a:pt x="2131" y="1430"/>
                      <a:pt x="2136" y="1470"/>
                      <a:pt x="2153" y="1512"/>
                    </a:cubicBezTo>
                    <a:cubicBezTo>
                      <a:pt x="2196" y="1383"/>
                      <a:pt x="2270" y="1290"/>
                      <a:pt x="2409" y="1248"/>
                    </a:cubicBezTo>
                    <a:cubicBezTo>
                      <a:pt x="2434" y="1409"/>
                      <a:pt x="2382" y="1534"/>
                      <a:pt x="2258" y="1617"/>
                    </a:cubicBezTo>
                    <a:cubicBezTo>
                      <a:pt x="2181" y="1669"/>
                      <a:pt x="2161" y="1723"/>
                      <a:pt x="2179" y="1807"/>
                    </a:cubicBezTo>
                    <a:cubicBezTo>
                      <a:pt x="2188" y="1849"/>
                      <a:pt x="2186" y="1893"/>
                      <a:pt x="2192" y="1967"/>
                    </a:cubicBezTo>
                    <a:cubicBezTo>
                      <a:pt x="2257" y="1818"/>
                      <a:pt x="2350" y="1750"/>
                      <a:pt x="2489" y="1734"/>
                    </a:cubicBezTo>
                    <a:cubicBezTo>
                      <a:pt x="2488" y="1896"/>
                      <a:pt x="2423" y="2014"/>
                      <a:pt x="2282" y="2075"/>
                    </a:cubicBezTo>
                    <a:cubicBezTo>
                      <a:pt x="2201" y="2109"/>
                      <a:pt x="2173" y="2157"/>
                      <a:pt x="2176" y="2238"/>
                    </a:cubicBezTo>
                    <a:cubicBezTo>
                      <a:pt x="2177" y="2282"/>
                      <a:pt x="2169" y="2326"/>
                      <a:pt x="2162" y="2399"/>
                    </a:cubicBezTo>
                    <a:cubicBezTo>
                      <a:pt x="2248" y="2263"/>
                      <a:pt x="2355" y="2215"/>
                      <a:pt x="2497" y="2225"/>
                    </a:cubicBezTo>
                    <a:cubicBezTo>
                      <a:pt x="2473" y="2382"/>
                      <a:pt x="2394" y="2492"/>
                      <a:pt x="2248" y="2523"/>
                    </a:cubicBezTo>
                    <a:cubicBezTo>
                      <a:pt x="2146" y="2544"/>
                      <a:pt x="2111" y="2594"/>
                      <a:pt x="2101" y="2684"/>
                    </a:cubicBezTo>
                    <a:cubicBezTo>
                      <a:pt x="2098" y="2718"/>
                      <a:pt x="2087" y="2751"/>
                      <a:pt x="2075" y="2806"/>
                    </a:cubicBezTo>
                    <a:cubicBezTo>
                      <a:pt x="2182" y="2691"/>
                      <a:pt x="2296" y="2666"/>
                      <a:pt x="2425" y="2702"/>
                    </a:cubicBezTo>
                    <a:cubicBezTo>
                      <a:pt x="2401" y="2847"/>
                      <a:pt x="2303" y="2948"/>
                      <a:pt x="2145" y="2951"/>
                    </a:cubicBezTo>
                    <a:cubicBezTo>
                      <a:pt x="2032" y="2953"/>
                      <a:pt x="1990" y="3004"/>
                      <a:pt x="1963" y="3096"/>
                    </a:cubicBezTo>
                    <a:cubicBezTo>
                      <a:pt x="1956" y="3123"/>
                      <a:pt x="1942" y="3147"/>
                      <a:pt x="1931" y="3173"/>
                    </a:cubicBezTo>
                    <a:cubicBezTo>
                      <a:pt x="1993" y="3154"/>
                      <a:pt x="2051" y="3124"/>
                      <a:pt x="2110" y="3121"/>
                    </a:cubicBezTo>
                    <a:cubicBezTo>
                      <a:pt x="2171" y="3118"/>
                      <a:pt x="2233" y="3139"/>
                      <a:pt x="2295" y="3150"/>
                    </a:cubicBezTo>
                    <a:cubicBezTo>
                      <a:pt x="2252" y="3297"/>
                      <a:pt x="2134" y="3383"/>
                      <a:pt x="1978" y="3353"/>
                    </a:cubicBezTo>
                    <a:cubicBezTo>
                      <a:pt x="1861" y="3331"/>
                      <a:pt x="1809" y="3371"/>
                      <a:pt x="1767" y="3463"/>
                    </a:cubicBezTo>
                    <a:cubicBezTo>
                      <a:pt x="1756" y="3488"/>
                      <a:pt x="1740" y="3510"/>
                      <a:pt x="1713" y="3554"/>
                    </a:cubicBezTo>
                    <a:cubicBezTo>
                      <a:pt x="1867" y="3469"/>
                      <a:pt x="1986" y="3508"/>
                      <a:pt x="2098" y="3595"/>
                    </a:cubicBezTo>
                    <a:cubicBezTo>
                      <a:pt x="2008" y="3731"/>
                      <a:pt x="1884" y="3778"/>
                      <a:pt x="1725" y="3712"/>
                    </a:cubicBezTo>
                    <a:cubicBezTo>
                      <a:pt x="1636" y="3676"/>
                      <a:pt x="1586" y="3689"/>
                      <a:pt x="1539" y="3766"/>
                    </a:cubicBezTo>
                    <a:cubicBezTo>
                      <a:pt x="1523" y="3792"/>
                      <a:pt x="1498" y="3813"/>
                      <a:pt x="1462" y="3853"/>
                    </a:cubicBezTo>
                    <a:cubicBezTo>
                      <a:pt x="1629" y="3813"/>
                      <a:pt x="1741" y="3874"/>
                      <a:pt x="1835" y="3982"/>
                    </a:cubicBezTo>
                    <a:cubicBezTo>
                      <a:pt x="1704" y="4118"/>
                      <a:pt x="1606" y="4115"/>
                      <a:pt x="1342" y="3969"/>
                    </a:cubicBezTo>
                    <a:cubicBezTo>
                      <a:pt x="1293" y="4009"/>
                      <a:pt x="1242" y="4050"/>
                      <a:pt x="1173" y="4106"/>
                    </a:cubicBezTo>
                    <a:cubicBezTo>
                      <a:pt x="1349" y="4102"/>
                      <a:pt x="1440" y="4196"/>
                      <a:pt x="1520" y="4311"/>
                    </a:cubicBezTo>
                    <a:cubicBezTo>
                      <a:pt x="1389" y="4404"/>
                      <a:pt x="1272" y="4396"/>
                      <a:pt x="1132" y="4290"/>
                    </a:cubicBezTo>
                    <a:cubicBezTo>
                      <a:pt x="1003" y="4192"/>
                      <a:pt x="997" y="4192"/>
                      <a:pt x="850" y="4297"/>
                    </a:cubicBezTo>
                    <a:cubicBezTo>
                      <a:pt x="1014" y="4324"/>
                      <a:pt x="1091" y="4438"/>
                      <a:pt x="1155" y="4570"/>
                    </a:cubicBezTo>
                    <a:cubicBezTo>
                      <a:pt x="1015" y="4640"/>
                      <a:pt x="891" y="4606"/>
                      <a:pt x="766" y="4466"/>
                    </a:cubicBezTo>
                    <a:cubicBezTo>
                      <a:pt x="660" y="4349"/>
                      <a:pt x="660" y="4349"/>
                      <a:pt x="492" y="4416"/>
                    </a:cubicBezTo>
                    <a:cubicBezTo>
                      <a:pt x="652" y="4480"/>
                      <a:pt x="716" y="4609"/>
                      <a:pt x="761" y="4767"/>
                    </a:cubicBezTo>
                    <a:cubicBezTo>
                      <a:pt x="656" y="4783"/>
                      <a:pt x="567" y="4765"/>
                      <a:pt x="491" y="4700"/>
                    </a:cubicBezTo>
                    <a:cubicBezTo>
                      <a:pt x="458" y="4672"/>
                      <a:pt x="418" y="4639"/>
                      <a:pt x="405" y="4600"/>
                    </a:cubicBezTo>
                    <a:cubicBezTo>
                      <a:pt x="353" y="4452"/>
                      <a:pt x="248" y="4426"/>
                      <a:pt x="112" y="4453"/>
                    </a:cubicBezTo>
                    <a:cubicBezTo>
                      <a:pt x="90" y="4457"/>
                      <a:pt x="66" y="4458"/>
                      <a:pt x="46" y="4452"/>
                    </a:cubicBezTo>
                    <a:cubicBezTo>
                      <a:pt x="28" y="4447"/>
                      <a:pt x="15" y="4429"/>
                      <a:pt x="0" y="4417"/>
                    </a:cubicBezTo>
                    <a:cubicBezTo>
                      <a:pt x="16" y="4403"/>
                      <a:pt x="35" y="4375"/>
                      <a:pt x="49" y="4377"/>
                    </a:cubicBezTo>
                    <a:cubicBezTo>
                      <a:pt x="215" y="4408"/>
                      <a:pt x="271" y="4327"/>
                      <a:pt x="296" y="4174"/>
                    </a:cubicBezTo>
                    <a:cubicBezTo>
                      <a:pt x="321" y="4028"/>
                      <a:pt x="419" y="3929"/>
                      <a:pt x="583" y="3888"/>
                    </a:cubicBezTo>
                    <a:cubicBezTo>
                      <a:pt x="577" y="4061"/>
                      <a:pt x="564" y="4218"/>
                      <a:pt x="421" y="4342"/>
                    </a:cubicBezTo>
                    <a:cubicBezTo>
                      <a:pt x="471" y="4330"/>
                      <a:pt x="525" y="4326"/>
                      <a:pt x="569" y="4303"/>
                    </a:cubicBezTo>
                    <a:cubicBezTo>
                      <a:pt x="592" y="4291"/>
                      <a:pt x="608" y="4245"/>
                      <a:pt x="609" y="4213"/>
                    </a:cubicBezTo>
                    <a:cubicBezTo>
                      <a:pt x="617" y="4049"/>
                      <a:pt x="649" y="3897"/>
                      <a:pt x="799" y="3799"/>
                    </a:cubicBezTo>
                    <a:cubicBezTo>
                      <a:pt x="814" y="3789"/>
                      <a:pt x="832" y="3782"/>
                      <a:pt x="858" y="3769"/>
                    </a:cubicBezTo>
                    <a:cubicBezTo>
                      <a:pt x="879" y="3938"/>
                      <a:pt x="885" y="4093"/>
                      <a:pt x="768" y="4238"/>
                    </a:cubicBezTo>
                    <a:cubicBezTo>
                      <a:pt x="822" y="4214"/>
                      <a:pt x="878" y="4194"/>
                      <a:pt x="928" y="4163"/>
                    </a:cubicBezTo>
                    <a:cubicBezTo>
                      <a:pt x="942" y="4155"/>
                      <a:pt x="942" y="4114"/>
                      <a:pt x="940" y="4089"/>
                    </a:cubicBezTo>
                    <a:cubicBezTo>
                      <a:pt x="923" y="3920"/>
                      <a:pt x="928" y="3757"/>
                      <a:pt x="1066" y="3631"/>
                    </a:cubicBezTo>
                    <a:cubicBezTo>
                      <a:pt x="1078" y="3621"/>
                      <a:pt x="1090" y="3612"/>
                      <a:pt x="1115" y="3593"/>
                    </a:cubicBezTo>
                    <a:cubicBezTo>
                      <a:pt x="1162" y="3761"/>
                      <a:pt x="1187" y="3915"/>
                      <a:pt x="1094" y="4074"/>
                    </a:cubicBezTo>
                    <a:cubicBezTo>
                      <a:pt x="1144" y="4037"/>
                      <a:pt x="1197" y="4005"/>
                      <a:pt x="1240" y="3962"/>
                    </a:cubicBezTo>
                    <a:cubicBezTo>
                      <a:pt x="1255" y="3948"/>
                      <a:pt x="1252" y="3905"/>
                      <a:pt x="1245" y="3878"/>
                    </a:cubicBezTo>
                    <a:cubicBezTo>
                      <a:pt x="1209" y="3730"/>
                      <a:pt x="1190" y="3584"/>
                      <a:pt x="1279" y="3446"/>
                    </a:cubicBezTo>
                    <a:cubicBezTo>
                      <a:pt x="1296" y="3421"/>
                      <a:pt x="1316" y="3399"/>
                      <a:pt x="1341" y="33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3" name="Freeform 8">
                <a:extLst>
                  <a:ext uri="{FF2B5EF4-FFF2-40B4-BE49-F238E27FC236}">
                    <a16:creationId xmlns:a16="http://schemas.microsoft.com/office/drawing/2014/main" id="{1C53E4D8-DB88-C996-120C-881DA888534D}"/>
                  </a:ext>
                </a:extLst>
              </p:cNvPr>
              <p:cNvSpPr>
                <a:spLocks/>
              </p:cNvSpPr>
              <p:nvPr/>
            </p:nvSpPr>
            <p:spPr bwMode="auto">
              <a:xfrm>
                <a:off x="2800061" y="1087636"/>
                <a:ext cx="159074" cy="235535"/>
              </a:xfrm>
              <a:custGeom>
                <a:avLst/>
                <a:gdLst>
                  <a:gd name="T0" fmla="*/ 331 w 444"/>
                  <a:gd name="T1" fmla="*/ 448 h 657"/>
                  <a:gd name="T2" fmla="*/ 223 w 444"/>
                  <a:gd name="T3" fmla="*/ 374 h 657"/>
                  <a:gd name="T4" fmla="*/ 239 w 444"/>
                  <a:gd name="T5" fmla="*/ 354 h 657"/>
                  <a:gd name="T6" fmla="*/ 323 w 444"/>
                  <a:gd name="T7" fmla="*/ 408 h 657"/>
                  <a:gd name="T8" fmla="*/ 336 w 444"/>
                  <a:gd name="T9" fmla="*/ 0 h 657"/>
                  <a:gd name="T10" fmla="*/ 436 w 444"/>
                  <a:gd name="T11" fmla="*/ 220 h 657"/>
                  <a:gd name="T12" fmla="*/ 414 w 444"/>
                  <a:gd name="T13" fmla="*/ 388 h 657"/>
                  <a:gd name="T14" fmla="*/ 444 w 444"/>
                  <a:gd name="T15" fmla="*/ 554 h 657"/>
                  <a:gd name="T16" fmla="*/ 341 w 444"/>
                  <a:gd name="T17" fmla="*/ 577 h 657"/>
                  <a:gd name="T18" fmla="*/ 0 w 444"/>
                  <a:gd name="T19" fmla="*/ 569 h 657"/>
                  <a:gd name="T20" fmla="*/ 331 w 444"/>
                  <a:gd name="T21" fmla="*/ 44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657">
                    <a:moveTo>
                      <a:pt x="331" y="448"/>
                    </a:moveTo>
                    <a:cubicBezTo>
                      <a:pt x="295" y="423"/>
                      <a:pt x="259" y="398"/>
                      <a:pt x="223" y="374"/>
                    </a:cubicBezTo>
                    <a:cubicBezTo>
                      <a:pt x="228" y="367"/>
                      <a:pt x="234" y="361"/>
                      <a:pt x="239" y="354"/>
                    </a:cubicBezTo>
                    <a:cubicBezTo>
                      <a:pt x="258" y="367"/>
                      <a:pt x="278" y="379"/>
                      <a:pt x="323" y="408"/>
                    </a:cubicBezTo>
                    <a:cubicBezTo>
                      <a:pt x="243" y="256"/>
                      <a:pt x="265" y="133"/>
                      <a:pt x="336" y="0"/>
                    </a:cubicBezTo>
                    <a:cubicBezTo>
                      <a:pt x="401" y="65"/>
                      <a:pt x="435" y="136"/>
                      <a:pt x="436" y="220"/>
                    </a:cubicBezTo>
                    <a:cubicBezTo>
                      <a:pt x="436" y="276"/>
                      <a:pt x="434" y="336"/>
                      <a:pt x="414" y="388"/>
                    </a:cubicBezTo>
                    <a:cubicBezTo>
                      <a:pt x="387" y="458"/>
                      <a:pt x="387" y="514"/>
                      <a:pt x="444" y="554"/>
                    </a:cubicBezTo>
                    <a:cubicBezTo>
                      <a:pt x="410" y="561"/>
                      <a:pt x="371" y="560"/>
                      <a:pt x="341" y="577"/>
                    </a:cubicBezTo>
                    <a:cubicBezTo>
                      <a:pt x="203" y="657"/>
                      <a:pt x="124" y="657"/>
                      <a:pt x="0" y="569"/>
                    </a:cubicBezTo>
                    <a:cubicBezTo>
                      <a:pt x="39" y="460"/>
                      <a:pt x="143" y="425"/>
                      <a:pt x="331"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4" name="Freeform 9">
                <a:extLst>
                  <a:ext uri="{FF2B5EF4-FFF2-40B4-BE49-F238E27FC236}">
                    <a16:creationId xmlns:a16="http://schemas.microsoft.com/office/drawing/2014/main" id="{D7EEC9DE-469A-4176-D43D-24563C27840D}"/>
                  </a:ext>
                </a:extLst>
              </p:cNvPr>
              <p:cNvSpPr>
                <a:spLocks/>
              </p:cNvSpPr>
              <p:nvPr/>
            </p:nvSpPr>
            <p:spPr bwMode="auto">
              <a:xfrm>
                <a:off x="1583277" y="1090272"/>
                <a:ext cx="174894" cy="236414"/>
              </a:xfrm>
              <a:custGeom>
                <a:avLst/>
                <a:gdLst>
                  <a:gd name="T0" fmla="*/ 2 w 488"/>
                  <a:gd name="T1" fmla="*/ 597 h 660"/>
                  <a:gd name="T2" fmla="*/ 48 w 488"/>
                  <a:gd name="T3" fmla="*/ 317 h 660"/>
                  <a:gd name="T4" fmla="*/ 134 w 488"/>
                  <a:gd name="T5" fmla="*/ 0 h 660"/>
                  <a:gd name="T6" fmla="*/ 151 w 488"/>
                  <a:gd name="T7" fmla="*/ 466 h 660"/>
                  <a:gd name="T8" fmla="*/ 488 w 488"/>
                  <a:gd name="T9" fmla="*/ 545 h 660"/>
                  <a:gd name="T10" fmla="*/ 79 w 488"/>
                  <a:gd name="T11" fmla="*/ 536 h 660"/>
                  <a:gd name="T12" fmla="*/ 0 w 488"/>
                  <a:gd name="T13" fmla="*/ 595 h 660"/>
                  <a:gd name="T14" fmla="*/ 2 w 488"/>
                  <a:gd name="T15" fmla="*/ 597 h 6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8" h="660">
                    <a:moveTo>
                      <a:pt x="2" y="597"/>
                    </a:moveTo>
                    <a:cubicBezTo>
                      <a:pt x="80" y="514"/>
                      <a:pt x="82" y="426"/>
                      <a:pt x="48" y="317"/>
                    </a:cubicBezTo>
                    <a:cubicBezTo>
                      <a:pt x="14" y="206"/>
                      <a:pt x="41" y="93"/>
                      <a:pt x="134" y="0"/>
                    </a:cubicBezTo>
                    <a:cubicBezTo>
                      <a:pt x="251" y="150"/>
                      <a:pt x="190" y="303"/>
                      <a:pt x="151" y="466"/>
                    </a:cubicBezTo>
                    <a:cubicBezTo>
                      <a:pt x="294" y="395"/>
                      <a:pt x="396" y="447"/>
                      <a:pt x="488" y="545"/>
                    </a:cubicBezTo>
                    <a:cubicBezTo>
                      <a:pt x="365" y="660"/>
                      <a:pt x="292" y="657"/>
                      <a:pt x="79" y="536"/>
                    </a:cubicBezTo>
                    <a:cubicBezTo>
                      <a:pt x="53" y="555"/>
                      <a:pt x="27" y="575"/>
                      <a:pt x="0" y="595"/>
                    </a:cubicBezTo>
                    <a:cubicBezTo>
                      <a:pt x="0" y="595"/>
                      <a:pt x="2" y="597"/>
                      <a:pt x="2" y="5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5" name="Freeform 10">
                <a:extLst>
                  <a:ext uri="{FF2B5EF4-FFF2-40B4-BE49-F238E27FC236}">
                    <a16:creationId xmlns:a16="http://schemas.microsoft.com/office/drawing/2014/main" id="{03E9A9F0-2EEB-D3E0-A05F-D5D5FECAF968}"/>
                  </a:ext>
                </a:extLst>
              </p:cNvPr>
              <p:cNvSpPr>
                <a:spLocks/>
              </p:cNvSpPr>
              <p:nvPr/>
            </p:nvSpPr>
            <p:spPr bwMode="auto">
              <a:xfrm>
                <a:off x="2705143" y="1008538"/>
                <a:ext cx="156877" cy="244324"/>
              </a:xfrm>
              <a:custGeom>
                <a:avLst/>
                <a:gdLst>
                  <a:gd name="T0" fmla="*/ 250 w 439"/>
                  <a:gd name="T1" fmla="*/ 0 h 682"/>
                  <a:gd name="T2" fmla="*/ 376 w 439"/>
                  <a:gd name="T3" fmla="*/ 505 h 682"/>
                  <a:gd name="T4" fmla="*/ 0 w 439"/>
                  <a:gd name="T5" fmla="*/ 603 h 682"/>
                  <a:gd name="T6" fmla="*/ 323 w 439"/>
                  <a:gd name="T7" fmla="*/ 445 h 682"/>
                  <a:gd name="T8" fmla="*/ 250 w 439"/>
                  <a:gd name="T9" fmla="*/ 0 h 682"/>
                </a:gdLst>
                <a:ahLst/>
                <a:cxnLst>
                  <a:cxn ang="0">
                    <a:pos x="T0" y="T1"/>
                  </a:cxn>
                  <a:cxn ang="0">
                    <a:pos x="T2" y="T3"/>
                  </a:cxn>
                  <a:cxn ang="0">
                    <a:pos x="T4" y="T5"/>
                  </a:cxn>
                  <a:cxn ang="0">
                    <a:pos x="T6" y="T7"/>
                  </a:cxn>
                  <a:cxn ang="0">
                    <a:pos x="T8" y="T9"/>
                  </a:cxn>
                </a:cxnLst>
                <a:rect l="0" t="0" r="r" b="b"/>
                <a:pathLst>
                  <a:path w="439" h="682">
                    <a:moveTo>
                      <a:pt x="250" y="0"/>
                    </a:moveTo>
                    <a:cubicBezTo>
                      <a:pt x="439" y="124"/>
                      <a:pt x="366" y="321"/>
                      <a:pt x="376" y="505"/>
                    </a:cubicBezTo>
                    <a:cubicBezTo>
                      <a:pt x="222" y="660"/>
                      <a:pt x="145" y="682"/>
                      <a:pt x="0" y="603"/>
                    </a:cubicBezTo>
                    <a:cubicBezTo>
                      <a:pt x="52" y="477"/>
                      <a:pt x="130" y="436"/>
                      <a:pt x="323" y="445"/>
                    </a:cubicBezTo>
                    <a:cubicBezTo>
                      <a:pt x="227" y="305"/>
                      <a:pt x="166" y="164"/>
                      <a:pt x="2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6" name="Freeform 11">
                <a:extLst>
                  <a:ext uri="{FF2B5EF4-FFF2-40B4-BE49-F238E27FC236}">
                    <a16:creationId xmlns:a16="http://schemas.microsoft.com/office/drawing/2014/main" id="{52C7BC1D-20E0-24B2-0D62-274CFF54E47A}"/>
                  </a:ext>
                </a:extLst>
              </p:cNvPr>
              <p:cNvSpPr>
                <a:spLocks/>
              </p:cNvSpPr>
              <p:nvPr/>
            </p:nvSpPr>
            <p:spPr bwMode="auto">
              <a:xfrm>
                <a:off x="1688300" y="1008977"/>
                <a:ext cx="161271" cy="245642"/>
              </a:xfrm>
              <a:custGeom>
                <a:avLst/>
                <a:gdLst>
                  <a:gd name="T0" fmla="*/ 125 w 450"/>
                  <a:gd name="T1" fmla="*/ 444 h 686"/>
                  <a:gd name="T2" fmla="*/ 450 w 450"/>
                  <a:gd name="T3" fmla="*/ 592 h 686"/>
                  <a:gd name="T4" fmla="*/ 65 w 450"/>
                  <a:gd name="T5" fmla="*/ 498 h 686"/>
                  <a:gd name="T6" fmla="*/ 197 w 450"/>
                  <a:gd name="T7" fmla="*/ 0 h 686"/>
                  <a:gd name="T8" fmla="*/ 125 w 450"/>
                  <a:gd name="T9" fmla="*/ 444 h 686"/>
                </a:gdLst>
                <a:ahLst/>
                <a:cxnLst>
                  <a:cxn ang="0">
                    <a:pos x="T0" y="T1"/>
                  </a:cxn>
                  <a:cxn ang="0">
                    <a:pos x="T2" y="T3"/>
                  </a:cxn>
                  <a:cxn ang="0">
                    <a:pos x="T4" y="T5"/>
                  </a:cxn>
                  <a:cxn ang="0">
                    <a:pos x="T6" y="T7"/>
                  </a:cxn>
                  <a:cxn ang="0">
                    <a:pos x="T8" y="T9"/>
                  </a:cxn>
                </a:cxnLst>
                <a:rect l="0" t="0" r="r" b="b"/>
                <a:pathLst>
                  <a:path w="450" h="686">
                    <a:moveTo>
                      <a:pt x="125" y="444"/>
                    </a:moveTo>
                    <a:cubicBezTo>
                      <a:pt x="315" y="436"/>
                      <a:pt x="369" y="462"/>
                      <a:pt x="450" y="592"/>
                    </a:cubicBezTo>
                    <a:cubicBezTo>
                      <a:pt x="331" y="686"/>
                      <a:pt x="228" y="660"/>
                      <a:pt x="65" y="498"/>
                    </a:cubicBezTo>
                    <a:cubicBezTo>
                      <a:pt x="94" y="328"/>
                      <a:pt x="0" y="127"/>
                      <a:pt x="197" y="0"/>
                    </a:cubicBezTo>
                    <a:cubicBezTo>
                      <a:pt x="279" y="161"/>
                      <a:pt x="223" y="301"/>
                      <a:pt x="125" y="4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7" name="Freeform 13">
                <a:extLst>
                  <a:ext uri="{FF2B5EF4-FFF2-40B4-BE49-F238E27FC236}">
                    <a16:creationId xmlns:a16="http://schemas.microsoft.com/office/drawing/2014/main" id="{97436C82-242D-7987-3F96-567F46303D09}"/>
                  </a:ext>
                </a:extLst>
              </p:cNvPr>
              <p:cNvSpPr>
                <a:spLocks/>
              </p:cNvSpPr>
              <p:nvPr/>
            </p:nvSpPr>
            <p:spPr bwMode="auto">
              <a:xfrm>
                <a:off x="1782778" y="1067862"/>
                <a:ext cx="99751" cy="79976"/>
              </a:xfrm>
              <a:custGeom>
                <a:avLst/>
                <a:gdLst>
                  <a:gd name="T0" fmla="*/ 0 w 279"/>
                  <a:gd name="T1" fmla="*/ 179 h 223"/>
                  <a:gd name="T2" fmla="*/ 279 w 279"/>
                  <a:gd name="T3" fmla="*/ 44 h 223"/>
                  <a:gd name="T4" fmla="*/ 0 w 279"/>
                  <a:gd name="T5" fmla="*/ 179 h 223"/>
                </a:gdLst>
                <a:ahLst/>
                <a:cxnLst>
                  <a:cxn ang="0">
                    <a:pos x="T0" y="T1"/>
                  </a:cxn>
                  <a:cxn ang="0">
                    <a:pos x="T2" y="T3"/>
                  </a:cxn>
                  <a:cxn ang="0">
                    <a:pos x="T4" y="T5"/>
                  </a:cxn>
                </a:cxnLst>
                <a:rect l="0" t="0" r="r" b="b"/>
                <a:pathLst>
                  <a:path w="279" h="223">
                    <a:moveTo>
                      <a:pt x="0" y="179"/>
                    </a:moveTo>
                    <a:cubicBezTo>
                      <a:pt x="74" y="31"/>
                      <a:pt x="141" y="0"/>
                      <a:pt x="279" y="44"/>
                    </a:cubicBezTo>
                    <a:cubicBezTo>
                      <a:pt x="227" y="175"/>
                      <a:pt x="133" y="223"/>
                      <a:pt x="0"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8" name="Freeform 14">
                <a:extLst>
                  <a:ext uri="{FF2B5EF4-FFF2-40B4-BE49-F238E27FC236}">
                    <a16:creationId xmlns:a16="http://schemas.microsoft.com/office/drawing/2014/main" id="{22D60095-9DDC-0679-9390-4E9D814CB04B}"/>
                  </a:ext>
                </a:extLst>
              </p:cNvPr>
              <p:cNvSpPr>
                <a:spLocks/>
              </p:cNvSpPr>
              <p:nvPr/>
            </p:nvSpPr>
            <p:spPr bwMode="auto">
              <a:xfrm>
                <a:off x="2671307" y="1066543"/>
                <a:ext cx="100190" cy="81734"/>
              </a:xfrm>
              <a:custGeom>
                <a:avLst/>
                <a:gdLst>
                  <a:gd name="T0" fmla="*/ 280 w 280"/>
                  <a:gd name="T1" fmla="*/ 181 h 228"/>
                  <a:gd name="T2" fmla="*/ 0 w 280"/>
                  <a:gd name="T3" fmla="*/ 50 h 228"/>
                  <a:gd name="T4" fmla="*/ 280 w 280"/>
                  <a:gd name="T5" fmla="*/ 181 h 228"/>
                </a:gdLst>
                <a:ahLst/>
                <a:cxnLst>
                  <a:cxn ang="0">
                    <a:pos x="T0" y="T1"/>
                  </a:cxn>
                  <a:cxn ang="0">
                    <a:pos x="T2" y="T3"/>
                  </a:cxn>
                  <a:cxn ang="0">
                    <a:pos x="T4" y="T5"/>
                  </a:cxn>
                </a:cxnLst>
                <a:rect l="0" t="0" r="r" b="b"/>
                <a:pathLst>
                  <a:path w="280" h="228">
                    <a:moveTo>
                      <a:pt x="280" y="181"/>
                    </a:moveTo>
                    <a:cubicBezTo>
                      <a:pt x="152" y="228"/>
                      <a:pt x="59" y="183"/>
                      <a:pt x="0" y="50"/>
                    </a:cubicBezTo>
                    <a:cubicBezTo>
                      <a:pt x="130" y="0"/>
                      <a:pt x="199" y="31"/>
                      <a:pt x="280"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08" name="Freeform 15">
              <a:extLst>
                <a:ext uri="{FF2B5EF4-FFF2-40B4-BE49-F238E27FC236}">
                  <a16:creationId xmlns:a16="http://schemas.microsoft.com/office/drawing/2014/main" id="{3E107B15-C4ED-D459-4C63-752945855093}"/>
                </a:ext>
              </a:extLst>
            </p:cNvPr>
            <p:cNvSpPr>
              <a:spLocks noEditPoints="1"/>
            </p:cNvSpPr>
            <p:nvPr/>
          </p:nvSpPr>
          <p:spPr bwMode="auto">
            <a:xfrm>
              <a:off x="1327190" y="931700"/>
              <a:ext cx="1899016" cy="1902612"/>
            </a:xfrm>
            <a:custGeom>
              <a:avLst/>
              <a:gdLst>
                <a:gd name="T0" fmla="*/ 167 w 3888"/>
                <a:gd name="T1" fmla="*/ 2589 h 3895"/>
                <a:gd name="T2" fmla="*/ 53 w 3888"/>
                <a:gd name="T3" fmla="*/ 2169 h 3895"/>
                <a:gd name="T4" fmla="*/ 38 w 3888"/>
                <a:gd name="T5" fmla="*/ 1976 h 3895"/>
                <a:gd name="T6" fmla="*/ 91 w 3888"/>
                <a:gd name="T7" fmla="*/ 1504 h 3895"/>
                <a:gd name="T8" fmla="*/ 145 w 3888"/>
                <a:gd name="T9" fmla="*/ 1317 h 3895"/>
                <a:gd name="T10" fmla="*/ 360 w 3888"/>
                <a:gd name="T11" fmla="*/ 883 h 3895"/>
                <a:gd name="T12" fmla="*/ 455 w 3888"/>
                <a:gd name="T13" fmla="*/ 748 h 3895"/>
                <a:gd name="T14" fmla="*/ 820 w 3888"/>
                <a:gd name="T15" fmla="*/ 400 h 3895"/>
                <a:gd name="T16" fmla="*/ 957 w 3888"/>
                <a:gd name="T17" fmla="*/ 307 h 3895"/>
                <a:gd name="T18" fmla="*/ 1418 w 3888"/>
                <a:gd name="T19" fmla="*/ 103 h 3895"/>
                <a:gd name="T20" fmla="*/ 1579 w 3888"/>
                <a:gd name="T21" fmla="*/ 68 h 3895"/>
                <a:gd name="T22" fmla="*/ 2071 w 3888"/>
                <a:gd name="T23" fmla="*/ 31 h 3895"/>
                <a:gd name="T24" fmla="*/ 2247 w 3888"/>
                <a:gd name="T25" fmla="*/ 54 h 3895"/>
                <a:gd name="T26" fmla="*/ 2710 w 3888"/>
                <a:gd name="T27" fmla="*/ 192 h 3895"/>
                <a:gd name="T28" fmla="*/ 2870 w 3888"/>
                <a:gd name="T29" fmla="*/ 268 h 3895"/>
                <a:gd name="T30" fmla="*/ 3266 w 3888"/>
                <a:gd name="T31" fmla="*/ 562 h 3895"/>
                <a:gd name="T32" fmla="*/ 3386 w 3888"/>
                <a:gd name="T33" fmla="*/ 692 h 3895"/>
                <a:gd name="T34" fmla="*/ 3653 w 3888"/>
                <a:gd name="T35" fmla="*/ 1095 h 3895"/>
                <a:gd name="T36" fmla="*/ 3727 w 3888"/>
                <a:gd name="T37" fmla="*/ 1266 h 3895"/>
                <a:gd name="T38" fmla="*/ 3842 w 3888"/>
                <a:gd name="T39" fmla="*/ 1747 h 3895"/>
                <a:gd name="T40" fmla="*/ 3852 w 3888"/>
                <a:gd name="T41" fmla="*/ 1912 h 3895"/>
                <a:gd name="T42" fmla="*/ 3797 w 3888"/>
                <a:gd name="T43" fmla="*/ 2413 h 3895"/>
                <a:gd name="T44" fmla="*/ 3748 w 3888"/>
                <a:gd name="T45" fmla="*/ 2572 h 3895"/>
                <a:gd name="T46" fmla="*/ 3533 w 3888"/>
                <a:gd name="T47" fmla="*/ 3016 h 3895"/>
                <a:gd name="T48" fmla="*/ 3428 w 3888"/>
                <a:gd name="T49" fmla="*/ 3159 h 3895"/>
                <a:gd name="T50" fmla="*/ 3077 w 3888"/>
                <a:gd name="T51" fmla="*/ 3493 h 3895"/>
                <a:gd name="T52" fmla="*/ 2923 w 3888"/>
                <a:gd name="T53" fmla="*/ 3596 h 3895"/>
                <a:gd name="T54" fmla="*/ 2488 w 3888"/>
                <a:gd name="T55" fmla="*/ 3786 h 3895"/>
                <a:gd name="T56" fmla="*/ 2300 w 3888"/>
                <a:gd name="T57" fmla="*/ 3833 h 3895"/>
                <a:gd name="T58" fmla="*/ 1836 w 3888"/>
                <a:gd name="T59" fmla="*/ 3860 h 3895"/>
                <a:gd name="T60" fmla="*/ 1634 w 3888"/>
                <a:gd name="T61" fmla="*/ 3839 h 3895"/>
                <a:gd name="T62" fmla="*/ 1188 w 3888"/>
                <a:gd name="T63" fmla="*/ 3707 h 3895"/>
                <a:gd name="T64" fmla="*/ 1007 w 3888"/>
                <a:gd name="T65" fmla="*/ 3614 h 3895"/>
                <a:gd name="T66" fmla="*/ 641 w 3888"/>
                <a:gd name="T67" fmla="*/ 3342 h 3895"/>
                <a:gd name="T68" fmla="*/ 499 w 3888"/>
                <a:gd name="T69" fmla="*/ 3197 h 3895"/>
                <a:gd name="T70" fmla="*/ 280 w 3888"/>
                <a:gd name="T71" fmla="*/ 2839 h 3895"/>
                <a:gd name="T72" fmla="*/ 167 w 3888"/>
                <a:gd name="T73" fmla="*/ 2589 h 3895"/>
                <a:gd name="T74" fmla="*/ 1941 w 3888"/>
                <a:gd name="T75" fmla="*/ 3744 h 3895"/>
                <a:gd name="T76" fmla="*/ 2225 w 3888"/>
                <a:gd name="T77" fmla="*/ 3714 h 3895"/>
                <a:gd name="T78" fmla="*/ 3623 w 3888"/>
                <a:gd name="T79" fmla="*/ 1489 h 3895"/>
                <a:gd name="T80" fmla="*/ 1687 w 3888"/>
                <a:gd name="T81" fmla="*/ 180 h 3895"/>
                <a:gd name="T82" fmla="*/ 214 w 3888"/>
                <a:gd name="T83" fmla="*/ 1801 h 3895"/>
                <a:gd name="T84" fmla="*/ 1941 w 3888"/>
                <a:gd name="T85" fmla="*/ 3744 h 3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88" h="3895">
                  <a:moveTo>
                    <a:pt x="167" y="2589"/>
                  </a:moveTo>
                  <a:cubicBezTo>
                    <a:pt x="171" y="2428"/>
                    <a:pt x="138" y="2290"/>
                    <a:pt x="53" y="2169"/>
                  </a:cubicBezTo>
                  <a:cubicBezTo>
                    <a:pt x="7" y="2105"/>
                    <a:pt x="0" y="2047"/>
                    <a:pt x="38" y="1976"/>
                  </a:cubicBezTo>
                  <a:cubicBezTo>
                    <a:pt x="116" y="1827"/>
                    <a:pt x="133" y="1667"/>
                    <a:pt x="91" y="1504"/>
                  </a:cubicBezTo>
                  <a:cubicBezTo>
                    <a:pt x="72" y="1429"/>
                    <a:pt x="86" y="1372"/>
                    <a:pt x="145" y="1317"/>
                  </a:cubicBezTo>
                  <a:cubicBezTo>
                    <a:pt x="271" y="1201"/>
                    <a:pt x="336" y="1054"/>
                    <a:pt x="360" y="883"/>
                  </a:cubicBezTo>
                  <a:cubicBezTo>
                    <a:pt x="367" y="833"/>
                    <a:pt x="411" y="769"/>
                    <a:pt x="455" y="748"/>
                  </a:cubicBezTo>
                  <a:cubicBezTo>
                    <a:pt x="617" y="670"/>
                    <a:pt x="735" y="557"/>
                    <a:pt x="820" y="400"/>
                  </a:cubicBezTo>
                  <a:cubicBezTo>
                    <a:pt x="844" y="355"/>
                    <a:pt x="908" y="311"/>
                    <a:pt x="957" y="307"/>
                  </a:cubicBezTo>
                  <a:cubicBezTo>
                    <a:pt x="1136" y="290"/>
                    <a:pt x="1285" y="223"/>
                    <a:pt x="1418" y="103"/>
                  </a:cubicBezTo>
                  <a:cubicBezTo>
                    <a:pt x="1455" y="71"/>
                    <a:pt x="1531" y="55"/>
                    <a:pt x="1579" y="68"/>
                  </a:cubicBezTo>
                  <a:cubicBezTo>
                    <a:pt x="1749" y="111"/>
                    <a:pt x="1912" y="107"/>
                    <a:pt x="2071" y="31"/>
                  </a:cubicBezTo>
                  <a:cubicBezTo>
                    <a:pt x="2137" y="0"/>
                    <a:pt x="2191" y="10"/>
                    <a:pt x="2247" y="54"/>
                  </a:cubicBezTo>
                  <a:cubicBezTo>
                    <a:pt x="2383" y="160"/>
                    <a:pt x="2539" y="206"/>
                    <a:pt x="2710" y="192"/>
                  </a:cubicBezTo>
                  <a:cubicBezTo>
                    <a:pt x="2782" y="186"/>
                    <a:pt x="2832" y="207"/>
                    <a:pt x="2870" y="268"/>
                  </a:cubicBezTo>
                  <a:cubicBezTo>
                    <a:pt x="2964" y="417"/>
                    <a:pt x="3096" y="516"/>
                    <a:pt x="3266" y="562"/>
                  </a:cubicBezTo>
                  <a:cubicBezTo>
                    <a:pt x="3336" y="580"/>
                    <a:pt x="3371" y="622"/>
                    <a:pt x="3386" y="692"/>
                  </a:cubicBezTo>
                  <a:cubicBezTo>
                    <a:pt x="3423" y="860"/>
                    <a:pt x="3511" y="997"/>
                    <a:pt x="3653" y="1095"/>
                  </a:cubicBezTo>
                  <a:cubicBezTo>
                    <a:pt x="3715" y="1139"/>
                    <a:pt x="3736" y="1192"/>
                    <a:pt x="3727" y="1266"/>
                  </a:cubicBezTo>
                  <a:cubicBezTo>
                    <a:pt x="3705" y="1441"/>
                    <a:pt x="3750" y="1597"/>
                    <a:pt x="3842" y="1747"/>
                  </a:cubicBezTo>
                  <a:cubicBezTo>
                    <a:pt x="3868" y="1789"/>
                    <a:pt x="3873" y="1867"/>
                    <a:pt x="3852" y="1912"/>
                  </a:cubicBezTo>
                  <a:cubicBezTo>
                    <a:pt x="3776" y="2075"/>
                    <a:pt x="3764" y="2238"/>
                    <a:pt x="3797" y="2413"/>
                  </a:cubicBezTo>
                  <a:cubicBezTo>
                    <a:pt x="3806" y="2462"/>
                    <a:pt x="3783" y="2535"/>
                    <a:pt x="3748" y="2572"/>
                  </a:cubicBezTo>
                  <a:cubicBezTo>
                    <a:pt x="3627" y="2698"/>
                    <a:pt x="3547" y="2840"/>
                    <a:pt x="3533" y="3016"/>
                  </a:cubicBezTo>
                  <a:cubicBezTo>
                    <a:pt x="3527" y="3086"/>
                    <a:pt x="3495" y="3132"/>
                    <a:pt x="3428" y="3159"/>
                  </a:cubicBezTo>
                  <a:cubicBezTo>
                    <a:pt x="3268" y="3225"/>
                    <a:pt x="3150" y="3337"/>
                    <a:pt x="3077" y="3493"/>
                  </a:cubicBezTo>
                  <a:cubicBezTo>
                    <a:pt x="3045" y="3561"/>
                    <a:pt x="3000" y="3593"/>
                    <a:pt x="2923" y="3596"/>
                  </a:cubicBezTo>
                  <a:cubicBezTo>
                    <a:pt x="2755" y="3603"/>
                    <a:pt x="2608" y="3667"/>
                    <a:pt x="2488" y="3786"/>
                  </a:cubicBezTo>
                  <a:cubicBezTo>
                    <a:pt x="2432" y="3842"/>
                    <a:pt x="2376" y="3858"/>
                    <a:pt x="2300" y="3833"/>
                  </a:cubicBezTo>
                  <a:cubicBezTo>
                    <a:pt x="2143" y="3780"/>
                    <a:pt x="1986" y="3791"/>
                    <a:pt x="1836" y="3860"/>
                  </a:cubicBezTo>
                  <a:cubicBezTo>
                    <a:pt x="1760" y="3895"/>
                    <a:pt x="1700" y="3890"/>
                    <a:pt x="1634" y="3839"/>
                  </a:cubicBezTo>
                  <a:cubicBezTo>
                    <a:pt x="1503" y="3738"/>
                    <a:pt x="1353" y="3693"/>
                    <a:pt x="1188" y="3707"/>
                  </a:cubicBezTo>
                  <a:cubicBezTo>
                    <a:pt x="1104" y="3714"/>
                    <a:pt x="1051" y="3685"/>
                    <a:pt x="1007" y="3614"/>
                  </a:cubicBezTo>
                  <a:cubicBezTo>
                    <a:pt x="921" y="3478"/>
                    <a:pt x="796" y="3385"/>
                    <a:pt x="641" y="3342"/>
                  </a:cubicBezTo>
                  <a:cubicBezTo>
                    <a:pt x="561" y="3320"/>
                    <a:pt x="517" y="3281"/>
                    <a:pt x="499" y="3197"/>
                  </a:cubicBezTo>
                  <a:cubicBezTo>
                    <a:pt x="470" y="3053"/>
                    <a:pt x="398" y="2925"/>
                    <a:pt x="280" y="2839"/>
                  </a:cubicBezTo>
                  <a:cubicBezTo>
                    <a:pt x="183" y="2768"/>
                    <a:pt x="133" y="2694"/>
                    <a:pt x="167" y="2589"/>
                  </a:cubicBezTo>
                  <a:close/>
                  <a:moveTo>
                    <a:pt x="1941" y="3744"/>
                  </a:moveTo>
                  <a:cubicBezTo>
                    <a:pt x="2036" y="3735"/>
                    <a:pt x="2132" y="3730"/>
                    <a:pt x="2225" y="3714"/>
                  </a:cubicBezTo>
                  <a:cubicBezTo>
                    <a:pt x="3241" y="3541"/>
                    <a:pt x="3888" y="2510"/>
                    <a:pt x="3623" y="1489"/>
                  </a:cubicBezTo>
                  <a:cubicBezTo>
                    <a:pt x="3393" y="607"/>
                    <a:pt x="2572" y="52"/>
                    <a:pt x="1687" y="180"/>
                  </a:cubicBezTo>
                  <a:cubicBezTo>
                    <a:pt x="900" y="294"/>
                    <a:pt x="293" y="962"/>
                    <a:pt x="214" y="1801"/>
                  </a:cubicBezTo>
                  <a:cubicBezTo>
                    <a:pt x="117" y="2826"/>
                    <a:pt x="927" y="3736"/>
                    <a:pt x="1941" y="3744"/>
                  </a:cubicBezTo>
                  <a:close/>
                </a:path>
              </a:pathLst>
            </a:custGeom>
            <a:gradFill>
              <a:gsLst>
                <a:gs pos="21000">
                  <a:srgbClr val="DAC085">
                    <a:lumMod val="67000"/>
                    <a:lumOff val="33000"/>
                  </a:srgbClr>
                </a:gs>
                <a:gs pos="95000">
                  <a:srgbClr val="DAC085">
                    <a:lumMod val="70000"/>
                  </a:srgbClr>
                </a:gs>
              </a:gsLst>
              <a:lin ang="30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9" name="文本框 1708">
              <a:extLst>
                <a:ext uri="{FF2B5EF4-FFF2-40B4-BE49-F238E27FC236}">
                  <a16:creationId xmlns:a16="http://schemas.microsoft.com/office/drawing/2014/main" id="{04BC49DA-1FDE-2F05-3111-434D60F328CD}"/>
                </a:ext>
              </a:extLst>
            </p:cNvPr>
            <p:cNvSpPr txBox="1"/>
            <p:nvPr/>
          </p:nvSpPr>
          <p:spPr>
            <a:xfrm>
              <a:off x="1481349" y="1539240"/>
              <a:ext cx="1592896" cy="654994"/>
            </a:xfrm>
            <a:prstGeom prst="rect">
              <a:avLst/>
            </a:prstGeom>
            <a:noFill/>
          </p:spPr>
          <p:txBody>
            <a:bodyPr wrap="square" rtlCol="0">
              <a:spAutoFit/>
            </a:bodyPr>
            <a:lstStyle/>
            <a:p>
              <a:pPr algn="ctr">
                <a:lnSpc>
                  <a:spcPct val="120000"/>
                </a:lnSpc>
              </a:pPr>
              <a:r>
                <a:rPr lang="zh-CN" altLang="en-US" sz="2000" dirty="0">
                  <a:solidFill>
                    <a:schemeClr val="bg1"/>
                  </a:solidFill>
                  <a:effectLst>
                    <a:outerShdw blurRad="38100" dist="38100" dir="2700000" algn="tl">
                      <a:srgbClr val="000000">
                        <a:alpha val="43137"/>
                      </a:srgbClr>
                    </a:outerShdw>
                  </a:effectLst>
                  <a:latin typeface="+mj-ea"/>
                  <a:ea typeface="+mj-ea"/>
                </a:rPr>
                <a:t>获奖名称</a:t>
              </a:r>
              <a:endParaRPr lang="en-US" altLang="zh-CN" sz="2000" dirty="0">
                <a:solidFill>
                  <a:schemeClr val="bg1"/>
                </a:solidFill>
                <a:effectLst>
                  <a:outerShdw blurRad="38100" dist="38100" dir="2700000" algn="tl">
                    <a:srgbClr val="000000">
                      <a:alpha val="43137"/>
                    </a:srgbClr>
                  </a:outerShdw>
                </a:effectLst>
                <a:latin typeface="+mj-ea"/>
                <a:ea typeface="+mj-ea"/>
              </a:endParaRPr>
            </a:p>
            <a:p>
              <a:pPr algn="ctr">
                <a:lnSpc>
                  <a:spcPct val="120000"/>
                </a:lnSpc>
              </a:pPr>
              <a:r>
                <a:rPr lang="zh-CN" altLang="en-US" sz="2000" dirty="0">
                  <a:solidFill>
                    <a:schemeClr val="bg1"/>
                  </a:solidFill>
                  <a:effectLst>
                    <a:outerShdw blurRad="38100" dist="38100" dir="2700000" algn="tl">
                      <a:srgbClr val="000000">
                        <a:alpha val="43137"/>
                      </a:srgbClr>
                    </a:outerShdw>
                  </a:effectLst>
                  <a:latin typeface="+mj-ea"/>
                  <a:ea typeface="+mj-ea"/>
                </a:rPr>
                <a:t>获奖等级</a:t>
              </a:r>
            </a:p>
          </p:txBody>
        </p:sp>
      </p:grpSp>
      <p:sp>
        <p:nvSpPr>
          <p:cNvPr id="1719" name="矩形 1718">
            <a:extLst>
              <a:ext uri="{FF2B5EF4-FFF2-40B4-BE49-F238E27FC236}">
                <a16:creationId xmlns:a16="http://schemas.microsoft.com/office/drawing/2014/main" id="{CA233EFC-2498-4291-A5E1-138E2D334BF2}"/>
              </a:ext>
            </a:extLst>
          </p:cNvPr>
          <p:cNvSpPr/>
          <p:nvPr/>
        </p:nvSpPr>
        <p:spPr>
          <a:xfrm>
            <a:off x="4275831" y="1081945"/>
            <a:ext cx="3643017" cy="4694109"/>
          </a:xfrm>
          <a:prstGeom prst="rect">
            <a:avLst/>
          </a:prstGeom>
          <a:gradFill>
            <a:gsLst>
              <a:gs pos="0">
                <a:schemeClr val="accent1">
                  <a:lumMod val="5000"/>
                  <a:lumOff val="95000"/>
                </a:schemeClr>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0" name="矩形 1719">
            <a:extLst>
              <a:ext uri="{FF2B5EF4-FFF2-40B4-BE49-F238E27FC236}">
                <a16:creationId xmlns:a16="http://schemas.microsoft.com/office/drawing/2014/main" id="{706F1832-408C-2F4A-8CFE-5FB289190917}"/>
              </a:ext>
            </a:extLst>
          </p:cNvPr>
          <p:cNvSpPr/>
          <p:nvPr/>
        </p:nvSpPr>
        <p:spPr>
          <a:xfrm>
            <a:off x="8140839" y="1081945"/>
            <a:ext cx="3643017" cy="4694109"/>
          </a:xfrm>
          <a:prstGeom prst="rect">
            <a:avLst/>
          </a:prstGeom>
          <a:gradFill>
            <a:gsLst>
              <a:gs pos="0">
                <a:schemeClr val="accent1">
                  <a:lumMod val="5000"/>
                  <a:lumOff val="95000"/>
                </a:schemeClr>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21" name="组合 1720">
            <a:extLst>
              <a:ext uri="{FF2B5EF4-FFF2-40B4-BE49-F238E27FC236}">
                <a16:creationId xmlns:a16="http://schemas.microsoft.com/office/drawing/2014/main" id="{0874AE64-3C97-3C7B-30A4-65C1030E3525}"/>
              </a:ext>
            </a:extLst>
          </p:cNvPr>
          <p:cNvGrpSpPr/>
          <p:nvPr/>
        </p:nvGrpSpPr>
        <p:grpSpPr>
          <a:xfrm>
            <a:off x="4527707" y="1374609"/>
            <a:ext cx="3136585" cy="4108780"/>
            <a:chOff x="4790755" y="1374610"/>
            <a:chExt cx="3136585" cy="4108780"/>
          </a:xfrm>
          <a:effectLst>
            <a:outerShdw blurRad="228600" dist="457200" dir="2700000" sx="97000" sy="97000" algn="tl" rotWithShape="0">
              <a:schemeClr val="tx1">
                <a:alpha val="26000"/>
              </a:schemeClr>
            </a:outerShdw>
          </a:effectLst>
        </p:grpSpPr>
        <p:sp>
          <p:nvSpPr>
            <p:cNvPr id="1722" name="矩形 1721">
              <a:extLst>
                <a:ext uri="{FF2B5EF4-FFF2-40B4-BE49-F238E27FC236}">
                  <a16:creationId xmlns:a16="http://schemas.microsoft.com/office/drawing/2014/main" id="{7BC23938-5581-9BE8-635A-D8B148C3C2A5}"/>
                </a:ext>
              </a:extLst>
            </p:cNvPr>
            <p:cNvSpPr/>
            <p:nvPr/>
          </p:nvSpPr>
          <p:spPr>
            <a:xfrm>
              <a:off x="4955854" y="1539240"/>
              <a:ext cx="2806386" cy="3779520"/>
            </a:xfrm>
            <a:prstGeom prst="rect">
              <a:avLst/>
            </a:prstGeom>
            <a:solidFill>
              <a:schemeClr val="bg1"/>
            </a:solidFill>
            <a:ln w="12700" cap="flat" cmpd="sng" algn="ctr">
              <a:noFill/>
              <a:prstDash val="solid"/>
              <a:miter lim="800000"/>
            </a:ln>
            <a:effectLst>
              <a:innerShdw blurRad="114300">
                <a:prstClr val="black">
                  <a:alpha val="6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23" name="Picture 2">
              <a:extLst>
                <a:ext uri="{FF2B5EF4-FFF2-40B4-BE49-F238E27FC236}">
                  <a16:creationId xmlns:a16="http://schemas.microsoft.com/office/drawing/2014/main" id="{98336CAC-A3AB-8467-80ED-E967223677E5}"/>
                </a:ext>
              </a:extLst>
            </p:cNvPr>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saturation sat="400000"/>
                      </a14:imgEffect>
                      <a14:imgEffect>
                        <a14:brightnessContrast bright="-12000" contrast="20000"/>
                      </a14:imgEffect>
                    </a14:imgLayer>
                  </a14:imgProps>
                </a:ext>
                <a:ext uri="{28A0092B-C50C-407E-A947-70E740481C1C}">
                  <a14:useLocalDpi xmlns:a14="http://schemas.microsoft.com/office/drawing/2010/main"/>
                </a:ext>
              </a:extLst>
            </a:blip>
            <a:srcRect/>
            <a:stretch/>
          </p:blipFill>
          <p:spPr bwMode="auto">
            <a:xfrm>
              <a:off x="4790755" y="1374610"/>
              <a:ext cx="3136585" cy="4108780"/>
            </a:xfrm>
            <a:prstGeom prst="rect">
              <a:avLst/>
            </a:prstGeom>
            <a:noFill/>
            <a:extLst>
              <a:ext uri="{909E8E84-426E-40DD-AFC4-6F175D3DCCD1}">
                <a14:hiddenFill xmlns:a14="http://schemas.microsoft.com/office/drawing/2010/main">
                  <a:solidFill>
                    <a:srgbClr val="FFFFFF"/>
                  </a:solidFill>
                </a14:hiddenFill>
              </a:ext>
            </a:extLst>
          </p:spPr>
        </p:pic>
        <p:pic>
          <p:nvPicPr>
            <p:cNvPr id="1724" name="Picture 4">
              <a:extLst>
                <a:ext uri="{FF2B5EF4-FFF2-40B4-BE49-F238E27FC236}">
                  <a16:creationId xmlns:a16="http://schemas.microsoft.com/office/drawing/2014/main" id="{439B1FFE-3FB9-97AB-14AF-828E7D3ACFE4}"/>
                </a:ext>
              </a:extLst>
            </p:cNvPr>
            <p:cNvPicPr>
              <a:picLocks noChangeAspect="1" noChangeArrowheads="1"/>
            </p:cNvPicPr>
            <p:nvPr/>
          </p:nvPicPr>
          <p:blipFill rotWithShape="1">
            <a:blip r:embed="rId5" cstate="email">
              <a:extLst>
                <a:ext uri="{BEBA8EAE-BF5A-486C-A8C5-ECC9F3942E4B}">
                  <a14:imgProps xmlns:a14="http://schemas.microsoft.com/office/drawing/2010/main">
                    <a14:imgLayer r:embed="rId6">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bwMode="auto">
            <a:xfrm>
              <a:off x="5162864" y="1786890"/>
              <a:ext cx="2392366" cy="3284220"/>
            </a:xfrm>
            <a:prstGeom prst="rect">
              <a:avLst/>
            </a:prstGeom>
            <a:noFill/>
            <a:effectLst/>
            <a:extLst>
              <a:ext uri="{909E8E84-426E-40DD-AFC4-6F175D3DCCD1}">
                <a14:hiddenFill xmlns:a14="http://schemas.microsoft.com/office/drawing/2010/main">
                  <a:solidFill>
                    <a:srgbClr val="FFFFFF"/>
                  </a:solidFill>
                </a14:hiddenFill>
              </a:ext>
            </a:extLst>
          </p:spPr>
        </p:pic>
      </p:grpSp>
      <p:grpSp>
        <p:nvGrpSpPr>
          <p:cNvPr id="1725" name="组合 1724">
            <a:extLst>
              <a:ext uri="{FF2B5EF4-FFF2-40B4-BE49-F238E27FC236}">
                <a16:creationId xmlns:a16="http://schemas.microsoft.com/office/drawing/2014/main" id="{13291378-B92A-E591-6C3E-6EA87088C39A}"/>
              </a:ext>
            </a:extLst>
          </p:cNvPr>
          <p:cNvGrpSpPr/>
          <p:nvPr/>
        </p:nvGrpSpPr>
        <p:grpSpPr>
          <a:xfrm>
            <a:off x="8394054" y="1374609"/>
            <a:ext cx="3136585" cy="4108780"/>
            <a:chOff x="4790755" y="1374610"/>
            <a:chExt cx="3136585" cy="4108780"/>
          </a:xfrm>
          <a:effectLst>
            <a:outerShdw blurRad="228600" dist="457200" dir="2700000" sx="97000" sy="97000" algn="tl" rotWithShape="0">
              <a:schemeClr val="tx1">
                <a:alpha val="26000"/>
              </a:schemeClr>
            </a:outerShdw>
          </a:effectLst>
        </p:grpSpPr>
        <p:sp>
          <p:nvSpPr>
            <p:cNvPr id="1726" name="矩形 1725">
              <a:extLst>
                <a:ext uri="{FF2B5EF4-FFF2-40B4-BE49-F238E27FC236}">
                  <a16:creationId xmlns:a16="http://schemas.microsoft.com/office/drawing/2014/main" id="{15EE4E70-2663-3127-39EA-30F050DB964F}"/>
                </a:ext>
              </a:extLst>
            </p:cNvPr>
            <p:cNvSpPr/>
            <p:nvPr/>
          </p:nvSpPr>
          <p:spPr>
            <a:xfrm>
              <a:off x="4955854" y="1539240"/>
              <a:ext cx="2806386" cy="3779520"/>
            </a:xfrm>
            <a:prstGeom prst="rect">
              <a:avLst/>
            </a:prstGeom>
            <a:solidFill>
              <a:schemeClr val="bg1"/>
            </a:solidFill>
            <a:ln w="12700" cap="flat" cmpd="sng" algn="ctr">
              <a:noFill/>
              <a:prstDash val="solid"/>
              <a:miter lim="800000"/>
            </a:ln>
            <a:effectLst>
              <a:innerShdw blurRad="114300">
                <a:prstClr val="black">
                  <a:alpha val="6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27" name="Picture 2">
              <a:extLst>
                <a:ext uri="{FF2B5EF4-FFF2-40B4-BE49-F238E27FC236}">
                  <a16:creationId xmlns:a16="http://schemas.microsoft.com/office/drawing/2014/main" id="{D13D4916-D5EB-F15B-A351-D450A52CB1B5}"/>
                </a:ext>
              </a:extLst>
            </p:cNvPr>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saturation sat="400000"/>
                      </a14:imgEffect>
                      <a14:imgEffect>
                        <a14:brightnessContrast bright="-12000" contrast="20000"/>
                      </a14:imgEffect>
                    </a14:imgLayer>
                  </a14:imgProps>
                </a:ext>
                <a:ext uri="{28A0092B-C50C-407E-A947-70E740481C1C}">
                  <a14:useLocalDpi xmlns:a14="http://schemas.microsoft.com/office/drawing/2010/main"/>
                </a:ext>
              </a:extLst>
            </a:blip>
            <a:srcRect/>
            <a:stretch/>
          </p:blipFill>
          <p:spPr bwMode="auto">
            <a:xfrm>
              <a:off x="4790755" y="1374610"/>
              <a:ext cx="3136585" cy="4108780"/>
            </a:xfrm>
            <a:prstGeom prst="rect">
              <a:avLst/>
            </a:prstGeom>
            <a:noFill/>
            <a:extLst>
              <a:ext uri="{909E8E84-426E-40DD-AFC4-6F175D3DCCD1}">
                <a14:hiddenFill xmlns:a14="http://schemas.microsoft.com/office/drawing/2010/main">
                  <a:solidFill>
                    <a:srgbClr val="FFFFFF"/>
                  </a:solidFill>
                </a14:hiddenFill>
              </a:ext>
            </a:extLst>
          </p:spPr>
        </p:pic>
        <p:pic>
          <p:nvPicPr>
            <p:cNvPr id="1728" name="Picture 4">
              <a:extLst>
                <a:ext uri="{FF2B5EF4-FFF2-40B4-BE49-F238E27FC236}">
                  <a16:creationId xmlns:a16="http://schemas.microsoft.com/office/drawing/2014/main" id="{CC1D69B5-4C11-DB8A-421F-8F0DD4FE6E5E}"/>
                </a:ext>
              </a:extLst>
            </p:cNvPr>
            <p:cNvPicPr>
              <a:picLocks noChangeAspect="1" noChangeArrowheads="1"/>
            </p:cNvPicPr>
            <p:nvPr/>
          </p:nvPicPr>
          <p:blipFill rotWithShape="1">
            <a:blip r:embed="rId5" cstate="email">
              <a:extLst>
                <a:ext uri="{BEBA8EAE-BF5A-486C-A8C5-ECC9F3942E4B}">
                  <a14:imgProps xmlns:a14="http://schemas.microsoft.com/office/drawing/2010/main">
                    <a14:imgLayer r:embed="rId6">
                      <a14:imgEffect>
                        <a14:saturation sat="66000"/>
                      </a14:imgEffect>
                      <a14:imgEffect>
                        <a14:brightnessContrast contrast="20000"/>
                      </a14:imgEffect>
                    </a14:imgLayer>
                  </a14:imgProps>
                </a:ext>
                <a:ext uri="{28A0092B-C50C-407E-A947-70E740481C1C}">
                  <a14:useLocalDpi xmlns:a14="http://schemas.microsoft.com/office/drawing/2010/main"/>
                </a:ext>
              </a:extLst>
            </a:blip>
            <a:srcRect/>
            <a:stretch/>
          </p:blipFill>
          <p:spPr bwMode="auto">
            <a:xfrm>
              <a:off x="5162864" y="1786890"/>
              <a:ext cx="2392366" cy="3284220"/>
            </a:xfrm>
            <a:prstGeom prst="rect">
              <a:avLst/>
            </a:prstGeom>
            <a:noFill/>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4393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a:extLst>
              <a:ext uri="{FF2B5EF4-FFF2-40B4-BE49-F238E27FC236}">
                <a16:creationId xmlns:a16="http://schemas.microsoft.com/office/drawing/2014/main" id="{EBE2418A-20E9-4ED2-855E-909CAC8E71D6}"/>
              </a:ext>
            </a:extLst>
          </p:cNvPr>
          <p:cNvSpPr txBox="1"/>
          <p:nvPr/>
        </p:nvSpPr>
        <p:spPr>
          <a:xfrm>
            <a:off x="1239712" y="351957"/>
            <a:ext cx="5973887" cy="584775"/>
          </a:xfrm>
          <a:prstGeom prst="rect">
            <a:avLst/>
          </a:prstGeom>
          <a:noFill/>
        </p:spPr>
        <p:txBody>
          <a:bodyPr vert="horz" wrap="square" rtlCol="0">
            <a:spAutoFit/>
          </a:bodyPr>
          <a:lstStyle/>
          <a:p>
            <a:r>
              <a:rPr lang="zh-CN" altLang="en-US" sz="3200" b="1" dirty="0">
                <a:latin typeface="+mj-ea"/>
                <a:ea typeface="+mj-ea"/>
              </a:rPr>
              <a:t>组织结构供参考，可灵活替换</a:t>
            </a:r>
          </a:p>
        </p:txBody>
      </p:sp>
      <p:pic>
        <p:nvPicPr>
          <p:cNvPr id="42" name="图片 41">
            <a:extLst>
              <a:ext uri="{FF2B5EF4-FFF2-40B4-BE49-F238E27FC236}">
                <a16:creationId xmlns:a16="http://schemas.microsoft.com/office/drawing/2014/main" id="{A83825A7-9B87-4B45-ACE9-5677F769F6D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0787" y="456163"/>
            <a:ext cx="273321" cy="285517"/>
          </a:xfrm>
          <a:prstGeom prst="rect">
            <a:avLst/>
          </a:prstGeom>
        </p:spPr>
      </p:pic>
      <p:sp>
        <p:nvSpPr>
          <p:cNvPr id="10" name="椭圆 9">
            <a:extLst>
              <a:ext uri="{FF2B5EF4-FFF2-40B4-BE49-F238E27FC236}">
                <a16:creationId xmlns:a16="http://schemas.microsoft.com/office/drawing/2014/main" id="{231BC94E-F87E-70E4-7ED4-9E6185665C90}"/>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94191D6B-AC9D-1B07-C0EF-79F1748A30CA}"/>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sp>
        <p:nvSpPr>
          <p:cNvPr id="56" name="矩形 20">
            <a:extLst>
              <a:ext uri="{FF2B5EF4-FFF2-40B4-BE49-F238E27FC236}">
                <a16:creationId xmlns:a16="http://schemas.microsoft.com/office/drawing/2014/main" id="{9FD541DE-BFBD-7B4B-7616-5B8D2574DC27}"/>
              </a:ext>
            </a:extLst>
          </p:cNvPr>
          <p:cNvSpPr/>
          <p:nvPr/>
        </p:nvSpPr>
        <p:spPr>
          <a:xfrm>
            <a:off x="8972443" y="1373358"/>
            <a:ext cx="1705154" cy="51064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solidFill>
                <a:latin typeface="+mn-ea"/>
              </a:rPr>
              <a:t>输入文字</a:t>
            </a:r>
          </a:p>
        </p:txBody>
      </p:sp>
      <p:sp>
        <p:nvSpPr>
          <p:cNvPr id="61" name="矩形 20">
            <a:extLst>
              <a:ext uri="{FF2B5EF4-FFF2-40B4-BE49-F238E27FC236}">
                <a16:creationId xmlns:a16="http://schemas.microsoft.com/office/drawing/2014/main" id="{8463B926-F8C0-7E23-E5CC-2937A516F6FC}"/>
              </a:ext>
            </a:extLst>
          </p:cNvPr>
          <p:cNvSpPr/>
          <p:nvPr/>
        </p:nvSpPr>
        <p:spPr>
          <a:xfrm>
            <a:off x="1514404" y="1373358"/>
            <a:ext cx="1705154" cy="51064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solidFill>
                <a:effectLst/>
                <a:uLnTx/>
                <a:uFillTx/>
                <a:latin typeface="+mn-ea"/>
                <a:cs typeface="+mn-cs"/>
              </a:rPr>
              <a:t>输入文字</a:t>
            </a:r>
          </a:p>
        </p:txBody>
      </p:sp>
      <p:sp>
        <p:nvSpPr>
          <p:cNvPr id="63" name="任意多边形: 形状 62">
            <a:extLst>
              <a:ext uri="{FF2B5EF4-FFF2-40B4-BE49-F238E27FC236}">
                <a16:creationId xmlns:a16="http://schemas.microsoft.com/office/drawing/2014/main" id="{8CECCEC3-8CD8-9BBC-76D1-3DCF63262341}"/>
              </a:ext>
            </a:extLst>
          </p:cNvPr>
          <p:cNvSpPr/>
          <p:nvPr/>
        </p:nvSpPr>
        <p:spPr>
          <a:xfrm>
            <a:off x="3259016" y="1571776"/>
            <a:ext cx="1383323" cy="78154"/>
          </a:xfrm>
          <a:custGeom>
            <a:avLst/>
            <a:gdLst>
              <a:gd name="connsiteX0" fmla="*/ 0 w 1383323"/>
              <a:gd name="connsiteY0" fmla="*/ 78154 h 78154"/>
              <a:gd name="connsiteX1" fmla="*/ 1383323 w 1383323"/>
              <a:gd name="connsiteY1" fmla="*/ 78154 h 78154"/>
              <a:gd name="connsiteX2" fmla="*/ 1305169 w 1383323"/>
              <a:gd name="connsiteY2" fmla="*/ 0 h 78154"/>
            </a:gdLst>
            <a:ahLst/>
            <a:cxnLst>
              <a:cxn ang="0">
                <a:pos x="connsiteX0" y="connsiteY0"/>
              </a:cxn>
              <a:cxn ang="0">
                <a:pos x="connsiteX1" y="connsiteY1"/>
              </a:cxn>
              <a:cxn ang="0">
                <a:pos x="connsiteX2" y="connsiteY2"/>
              </a:cxn>
            </a:cxnLst>
            <a:rect l="l" t="t" r="r" b="b"/>
            <a:pathLst>
              <a:path w="1383323" h="78154">
                <a:moveTo>
                  <a:pt x="0" y="78154"/>
                </a:moveTo>
                <a:lnTo>
                  <a:pt x="1383323" y="78154"/>
                </a:lnTo>
                <a:lnTo>
                  <a:pt x="1305169" y="0"/>
                </a:lnTo>
              </a:path>
            </a:pathLst>
          </a:custGeom>
          <a:noFill/>
          <a:ln>
            <a:gradFill flip="none" rotWithShape="1">
              <a:gsLst>
                <a:gs pos="0">
                  <a:schemeClr val="accent1">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形状 63">
            <a:extLst>
              <a:ext uri="{FF2B5EF4-FFF2-40B4-BE49-F238E27FC236}">
                <a16:creationId xmlns:a16="http://schemas.microsoft.com/office/drawing/2014/main" id="{141D4481-5032-5D31-30A4-5AEECD81D33B}"/>
              </a:ext>
            </a:extLst>
          </p:cNvPr>
          <p:cNvSpPr/>
          <p:nvPr/>
        </p:nvSpPr>
        <p:spPr>
          <a:xfrm flipH="1">
            <a:off x="7508454" y="1571776"/>
            <a:ext cx="1383323" cy="78154"/>
          </a:xfrm>
          <a:custGeom>
            <a:avLst/>
            <a:gdLst>
              <a:gd name="connsiteX0" fmla="*/ 0 w 1383323"/>
              <a:gd name="connsiteY0" fmla="*/ 78154 h 78154"/>
              <a:gd name="connsiteX1" fmla="*/ 1383323 w 1383323"/>
              <a:gd name="connsiteY1" fmla="*/ 78154 h 78154"/>
              <a:gd name="connsiteX2" fmla="*/ 1305169 w 1383323"/>
              <a:gd name="connsiteY2" fmla="*/ 0 h 78154"/>
            </a:gdLst>
            <a:ahLst/>
            <a:cxnLst>
              <a:cxn ang="0">
                <a:pos x="connsiteX0" y="connsiteY0"/>
              </a:cxn>
              <a:cxn ang="0">
                <a:pos x="connsiteX1" y="connsiteY1"/>
              </a:cxn>
              <a:cxn ang="0">
                <a:pos x="connsiteX2" y="connsiteY2"/>
              </a:cxn>
            </a:cxnLst>
            <a:rect l="l" t="t" r="r" b="b"/>
            <a:pathLst>
              <a:path w="1383323" h="78154">
                <a:moveTo>
                  <a:pt x="0" y="78154"/>
                </a:moveTo>
                <a:lnTo>
                  <a:pt x="1383323" y="78154"/>
                </a:lnTo>
                <a:lnTo>
                  <a:pt x="1305169" y="0"/>
                </a:lnTo>
              </a:path>
            </a:pathLst>
          </a:custGeom>
          <a:noFill/>
          <a:ln>
            <a:gradFill flip="none" rotWithShape="1">
              <a:gsLst>
                <a:gs pos="0">
                  <a:schemeClr val="accent1">
                    <a:alpha val="0"/>
                  </a:schemeClr>
                </a:gs>
                <a:gs pos="100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id="{244FF402-59C2-0B71-767A-5000551CEF5F}"/>
              </a:ext>
            </a:extLst>
          </p:cNvPr>
          <p:cNvSpPr txBox="1"/>
          <p:nvPr/>
        </p:nvSpPr>
        <p:spPr>
          <a:xfrm>
            <a:off x="3482584" y="1393624"/>
            <a:ext cx="1019078" cy="523220"/>
          </a:xfrm>
          <a:prstGeom prst="rect">
            <a:avLst/>
          </a:prstGeom>
          <a:noFill/>
        </p:spPr>
        <p:txBody>
          <a:bodyPr wrap="square" rtlCol="0">
            <a:spAutoFit/>
          </a:bodyPr>
          <a:lstStyle/>
          <a:p>
            <a:pPr algn="ctr"/>
            <a:r>
              <a:rPr lang="zh-CN" altLang="en-US" sz="1400" dirty="0">
                <a:solidFill>
                  <a:schemeClr val="accent1"/>
                </a:solidFill>
              </a:rPr>
              <a:t>必要的</a:t>
            </a:r>
            <a:endParaRPr lang="en-US" altLang="zh-CN" sz="1400" dirty="0">
              <a:solidFill>
                <a:schemeClr val="accent1"/>
              </a:solidFill>
            </a:endParaRPr>
          </a:p>
          <a:p>
            <a:pPr algn="ctr"/>
            <a:r>
              <a:rPr lang="zh-CN" altLang="en-US" sz="1400" dirty="0">
                <a:solidFill>
                  <a:schemeClr val="accent1"/>
                </a:solidFill>
              </a:rPr>
              <a:t>批注</a:t>
            </a:r>
          </a:p>
        </p:txBody>
      </p:sp>
      <p:sp>
        <p:nvSpPr>
          <p:cNvPr id="66" name="文本框 65">
            <a:extLst>
              <a:ext uri="{FF2B5EF4-FFF2-40B4-BE49-F238E27FC236}">
                <a16:creationId xmlns:a16="http://schemas.microsoft.com/office/drawing/2014/main" id="{E2ADB908-D015-5910-878A-374FBEF47BDC}"/>
              </a:ext>
            </a:extLst>
          </p:cNvPr>
          <p:cNvSpPr txBox="1"/>
          <p:nvPr/>
        </p:nvSpPr>
        <p:spPr>
          <a:xfrm>
            <a:off x="7719900" y="1393624"/>
            <a:ext cx="1019078" cy="523220"/>
          </a:xfrm>
          <a:prstGeom prst="rect">
            <a:avLst/>
          </a:prstGeom>
          <a:noFill/>
        </p:spPr>
        <p:txBody>
          <a:bodyPr wrap="square" rtlCol="0">
            <a:spAutoFit/>
          </a:bodyPr>
          <a:lstStyle/>
          <a:p>
            <a:pPr algn="ctr"/>
            <a:r>
              <a:rPr lang="zh-CN" altLang="en-US" sz="1400" dirty="0">
                <a:solidFill>
                  <a:schemeClr val="accent1"/>
                </a:solidFill>
              </a:rPr>
              <a:t>必要的</a:t>
            </a:r>
            <a:endParaRPr lang="en-US" altLang="zh-CN" sz="1400" dirty="0">
              <a:solidFill>
                <a:schemeClr val="accent1"/>
              </a:solidFill>
            </a:endParaRPr>
          </a:p>
          <a:p>
            <a:pPr algn="ctr"/>
            <a:r>
              <a:rPr lang="zh-CN" altLang="en-US" sz="1400" dirty="0">
                <a:solidFill>
                  <a:schemeClr val="accent1"/>
                </a:solidFill>
              </a:rPr>
              <a:t>批注</a:t>
            </a:r>
          </a:p>
        </p:txBody>
      </p:sp>
      <p:sp>
        <p:nvSpPr>
          <p:cNvPr id="3" name="左大括号 2">
            <a:extLst>
              <a:ext uri="{FF2B5EF4-FFF2-40B4-BE49-F238E27FC236}">
                <a16:creationId xmlns:a16="http://schemas.microsoft.com/office/drawing/2014/main" id="{02F9FE6E-1E87-203D-367C-7F224B1669FD}"/>
              </a:ext>
            </a:extLst>
          </p:cNvPr>
          <p:cNvSpPr/>
          <p:nvPr/>
        </p:nvSpPr>
        <p:spPr>
          <a:xfrm rot="5400000">
            <a:off x="5534179" y="-1686159"/>
            <a:ext cx="1114986" cy="8002172"/>
          </a:xfrm>
          <a:prstGeom prst="leftBrace">
            <a:avLst>
              <a:gd name="adj1" fmla="val 0"/>
              <a:gd name="adj2" fmla="val 50000"/>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左大括号 16">
            <a:extLst>
              <a:ext uri="{FF2B5EF4-FFF2-40B4-BE49-F238E27FC236}">
                <a16:creationId xmlns:a16="http://schemas.microsoft.com/office/drawing/2014/main" id="{21D4B5B6-E888-0E56-51B6-3E845DFA4CAF}"/>
              </a:ext>
            </a:extLst>
          </p:cNvPr>
          <p:cNvSpPr/>
          <p:nvPr/>
        </p:nvSpPr>
        <p:spPr>
          <a:xfrm rot="5400000">
            <a:off x="5542832" y="874600"/>
            <a:ext cx="1097681" cy="2882402"/>
          </a:xfrm>
          <a:prstGeom prst="leftBrace">
            <a:avLst>
              <a:gd name="adj1" fmla="val 0"/>
              <a:gd name="adj2" fmla="val 50000"/>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矩形 20">
            <a:extLst>
              <a:ext uri="{FF2B5EF4-FFF2-40B4-BE49-F238E27FC236}">
                <a16:creationId xmlns:a16="http://schemas.microsoft.com/office/drawing/2014/main" id="{D0B52674-0635-B41F-27D3-D6E9BE852D85}"/>
              </a:ext>
            </a:extLst>
          </p:cNvPr>
          <p:cNvSpPr/>
          <p:nvPr/>
        </p:nvSpPr>
        <p:spPr>
          <a:xfrm>
            <a:off x="1236393" y="2872259"/>
            <a:ext cx="1705154" cy="5106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二级内容</a:t>
            </a:r>
          </a:p>
        </p:txBody>
      </p:sp>
      <p:sp>
        <p:nvSpPr>
          <p:cNvPr id="19" name="矩形 20">
            <a:extLst>
              <a:ext uri="{FF2B5EF4-FFF2-40B4-BE49-F238E27FC236}">
                <a16:creationId xmlns:a16="http://schemas.microsoft.com/office/drawing/2014/main" id="{69C045BE-7B82-72E2-0FED-D806D4BB06F1}"/>
              </a:ext>
            </a:extLst>
          </p:cNvPr>
          <p:cNvSpPr/>
          <p:nvPr/>
        </p:nvSpPr>
        <p:spPr>
          <a:xfrm>
            <a:off x="3800127" y="2872259"/>
            <a:ext cx="1705154" cy="5106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二级内容</a:t>
            </a:r>
          </a:p>
        </p:txBody>
      </p:sp>
      <p:sp>
        <p:nvSpPr>
          <p:cNvPr id="20" name="矩形 20">
            <a:extLst>
              <a:ext uri="{FF2B5EF4-FFF2-40B4-BE49-F238E27FC236}">
                <a16:creationId xmlns:a16="http://schemas.microsoft.com/office/drawing/2014/main" id="{ADD28F0D-5F4E-DAF7-2E50-5C59C78FB9CE}"/>
              </a:ext>
            </a:extLst>
          </p:cNvPr>
          <p:cNvSpPr/>
          <p:nvPr/>
        </p:nvSpPr>
        <p:spPr>
          <a:xfrm>
            <a:off x="6686720" y="2872259"/>
            <a:ext cx="1705154" cy="5106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二级内容</a:t>
            </a:r>
          </a:p>
        </p:txBody>
      </p:sp>
      <p:sp>
        <p:nvSpPr>
          <p:cNvPr id="21" name="矩形 20">
            <a:extLst>
              <a:ext uri="{FF2B5EF4-FFF2-40B4-BE49-F238E27FC236}">
                <a16:creationId xmlns:a16="http://schemas.microsoft.com/office/drawing/2014/main" id="{3D3501A9-982B-A476-26D8-3CD9CC3AEE17}"/>
              </a:ext>
            </a:extLst>
          </p:cNvPr>
          <p:cNvSpPr/>
          <p:nvPr/>
        </p:nvSpPr>
        <p:spPr>
          <a:xfrm>
            <a:off x="9247654" y="2872259"/>
            <a:ext cx="1705154" cy="5106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mn-ea"/>
                <a:cs typeface="+mn-cs"/>
              </a:rPr>
              <a:t>二级内容</a:t>
            </a:r>
          </a:p>
        </p:txBody>
      </p:sp>
      <p:sp>
        <p:nvSpPr>
          <p:cNvPr id="51" name="矩形 20">
            <a:extLst>
              <a:ext uri="{FF2B5EF4-FFF2-40B4-BE49-F238E27FC236}">
                <a16:creationId xmlns:a16="http://schemas.microsoft.com/office/drawing/2014/main" id="{F263B6F5-7E41-531C-DAB4-3D55207C5F75}"/>
              </a:ext>
            </a:extLst>
          </p:cNvPr>
          <p:cNvSpPr/>
          <p:nvPr/>
        </p:nvSpPr>
        <p:spPr>
          <a:xfrm>
            <a:off x="4722679" y="1337289"/>
            <a:ext cx="2689148" cy="576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dirty="0">
                <a:solidFill>
                  <a:prstClr val="white"/>
                </a:solidFill>
                <a:latin typeface="+mj-ea"/>
                <a:ea typeface="+mj-ea"/>
              </a:rPr>
              <a:t>一级内容</a:t>
            </a:r>
            <a:endParaRPr lang="zh-CN" altLang="en-US" sz="2400" dirty="0">
              <a:solidFill>
                <a:prstClr val="white"/>
              </a:solidFill>
              <a:latin typeface="+mj-ea"/>
              <a:ea typeface="+mj-ea"/>
            </a:endParaRPr>
          </a:p>
        </p:txBody>
      </p:sp>
      <p:sp>
        <p:nvSpPr>
          <p:cNvPr id="23" name="文本框 22">
            <a:extLst>
              <a:ext uri="{FF2B5EF4-FFF2-40B4-BE49-F238E27FC236}">
                <a16:creationId xmlns:a16="http://schemas.microsoft.com/office/drawing/2014/main" id="{9E2E8350-7164-FC14-D780-8618D97C3151}"/>
              </a:ext>
            </a:extLst>
          </p:cNvPr>
          <p:cNvSpPr txBox="1"/>
          <p:nvPr/>
        </p:nvSpPr>
        <p:spPr>
          <a:xfrm>
            <a:off x="1922469" y="3599066"/>
            <a:ext cx="1019078" cy="523220"/>
          </a:xfrm>
          <a:prstGeom prst="rect">
            <a:avLst/>
          </a:prstGeom>
          <a:noFill/>
        </p:spPr>
        <p:txBody>
          <a:bodyPr wrap="square" rtlCol="0">
            <a:spAutoFit/>
          </a:bodyPr>
          <a:lstStyle/>
          <a:p>
            <a:pPr algn="ctr"/>
            <a:r>
              <a:rPr lang="zh-CN" altLang="en-US" sz="1400" dirty="0">
                <a:solidFill>
                  <a:schemeClr val="accent1"/>
                </a:solidFill>
              </a:rPr>
              <a:t>必要的</a:t>
            </a:r>
            <a:endParaRPr lang="en-US" altLang="zh-CN" sz="1400" dirty="0">
              <a:solidFill>
                <a:schemeClr val="accent1"/>
              </a:solidFill>
            </a:endParaRPr>
          </a:p>
          <a:p>
            <a:pPr algn="ctr"/>
            <a:r>
              <a:rPr lang="zh-CN" altLang="en-US" sz="1400" dirty="0">
                <a:solidFill>
                  <a:schemeClr val="accent1"/>
                </a:solidFill>
              </a:rPr>
              <a:t>批注</a:t>
            </a:r>
          </a:p>
        </p:txBody>
      </p:sp>
      <p:sp>
        <p:nvSpPr>
          <p:cNvPr id="25" name="文本框 24">
            <a:extLst>
              <a:ext uri="{FF2B5EF4-FFF2-40B4-BE49-F238E27FC236}">
                <a16:creationId xmlns:a16="http://schemas.microsoft.com/office/drawing/2014/main" id="{FF3BDC31-786B-6F0C-464C-1A7B381CDD0E}"/>
              </a:ext>
            </a:extLst>
          </p:cNvPr>
          <p:cNvSpPr txBox="1"/>
          <p:nvPr/>
        </p:nvSpPr>
        <p:spPr>
          <a:xfrm>
            <a:off x="4486422" y="3599066"/>
            <a:ext cx="1019078" cy="523220"/>
          </a:xfrm>
          <a:prstGeom prst="rect">
            <a:avLst/>
          </a:prstGeom>
          <a:noFill/>
        </p:spPr>
        <p:txBody>
          <a:bodyPr wrap="square" rtlCol="0">
            <a:spAutoFit/>
          </a:bodyPr>
          <a:lstStyle/>
          <a:p>
            <a:pPr algn="ctr"/>
            <a:r>
              <a:rPr lang="zh-CN" altLang="en-US" sz="1400" dirty="0">
                <a:solidFill>
                  <a:schemeClr val="accent1"/>
                </a:solidFill>
              </a:rPr>
              <a:t>必要的</a:t>
            </a:r>
            <a:endParaRPr lang="en-US" altLang="zh-CN" sz="1400" dirty="0">
              <a:solidFill>
                <a:schemeClr val="accent1"/>
              </a:solidFill>
            </a:endParaRPr>
          </a:p>
          <a:p>
            <a:pPr algn="ctr"/>
            <a:r>
              <a:rPr lang="zh-CN" altLang="en-US" sz="1400" dirty="0">
                <a:solidFill>
                  <a:schemeClr val="accent1"/>
                </a:solidFill>
              </a:rPr>
              <a:t>批注</a:t>
            </a:r>
          </a:p>
        </p:txBody>
      </p:sp>
      <p:sp>
        <p:nvSpPr>
          <p:cNvPr id="27" name="文本框 26">
            <a:extLst>
              <a:ext uri="{FF2B5EF4-FFF2-40B4-BE49-F238E27FC236}">
                <a16:creationId xmlns:a16="http://schemas.microsoft.com/office/drawing/2014/main" id="{EEC07D66-397B-6474-FCEB-433D59C80983}"/>
              </a:ext>
            </a:extLst>
          </p:cNvPr>
          <p:cNvSpPr txBox="1"/>
          <p:nvPr/>
        </p:nvSpPr>
        <p:spPr>
          <a:xfrm>
            <a:off x="7372796" y="3599066"/>
            <a:ext cx="1019078" cy="523220"/>
          </a:xfrm>
          <a:prstGeom prst="rect">
            <a:avLst/>
          </a:prstGeom>
          <a:noFill/>
        </p:spPr>
        <p:txBody>
          <a:bodyPr wrap="square" rtlCol="0">
            <a:spAutoFit/>
          </a:bodyPr>
          <a:lstStyle/>
          <a:p>
            <a:pPr algn="ctr"/>
            <a:r>
              <a:rPr lang="zh-CN" altLang="en-US" sz="1400" dirty="0">
                <a:solidFill>
                  <a:schemeClr val="accent1"/>
                </a:solidFill>
              </a:rPr>
              <a:t>必要的</a:t>
            </a:r>
            <a:endParaRPr lang="en-US" altLang="zh-CN" sz="1400" dirty="0">
              <a:solidFill>
                <a:schemeClr val="accent1"/>
              </a:solidFill>
            </a:endParaRPr>
          </a:p>
          <a:p>
            <a:pPr algn="ctr"/>
            <a:r>
              <a:rPr lang="zh-CN" altLang="en-US" sz="1400" dirty="0">
                <a:solidFill>
                  <a:schemeClr val="accent1"/>
                </a:solidFill>
              </a:rPr>
              <a:t>批注</a:t>
            </a:r>
          </a:p>
        </p:txBody>
      </p:sp>
      <p:sp>
        <p:nvSpPr>
          <p:cNvPr id="29" name="文本框 28">
            <a:extLst>
              <a:ext uri="{FF2B5EF4-FFF2-40B4-BE49-F238E27FC236}">
                <a16:creationId xmlns:a16="http://schemas.microsoft.com/office/drawing/2014/main" id="{23B29A0B-109E-2562-C9F5-D33566A4CA98}"/>
              </a:ext>
            </a:extLst>
          </p:cNvPr>
          <p:cNvSpPr txBox="1"/>
          <p:nvPr/>
        </p:nvSpPr>
        <p:spPr>
          <a:xfrm>
            <a:off x="9931372" y="3599066"/>
            <a:ext cx="1019078" cy="523220"/>
          </a:xfrm>
          <a:prstGeom prst="rect">
            <a:avLst/>
          </a:prstGeom>
          <a:noFill/>
        </p:spPr>
        <p:txBody>
          <a:bodyPr wrap="square" rtlCol="0">
            <a:spAutoFit/>
          </a:bodyPr>
          <a:lstStyle/>
          <a:p>
            <a:pPr algn="ctr"/>
            <a:r>
              <a:rPr lang="zh-CN" altLang="en-US" sz="1400" dirty="0">
                <a:solidFill>
                  <a:schemeClr val="accent1"/>
                </a:solidFill>
              </a:rPr>
              <a:t>必要的</a:t>
            </a:r>
            <a:endParaRPr lang="en-US" altLang="zh-CN" sz="1400" dirty="0">
              <a:solidFill>
                <a:schemeClr val="accent1"/>
              </a:solidFill>
            </a:endParaRPr>
          </a:p>
          <a:p>
            <a:pPr algn="ctr"/>
            <a:r>
              <a:rPr lang="zh-CN" altLang="en-US" sz="1400" dirty="0">
                <a:solidFill>
                  <a:schemeClr val="accent1"/>
                </a:solidFill>
              </a:rPr>
              <a:t>批注</a:t>
            </a:r>
          </a:p>
        </p:txBody>
      </p:sp>
      <p:sp>
        <p:nvSpPr>
          <p:cNvPr id="30" name="矩形 20">
            <a:extLst>
              <a:ext uri="{FF2B5EF4-FFF2-40B4-BE49-F238E27FC236}">
                <a16:creationId xmlns:a16="http://schemas.microsoft.com/office/drawing/2014/main" id="{B52A8AC1-B907-3EBA-A9BD-6E553C4C7F9E}"/>
              </a:ext>
            </a:extLst>
          </p:cNvPr>
          <p:cNvSpPr/>
          <p:nvPr/>
        </p:nvSpPr>
        <p:spPr>
          <a:xfrm>
            <a:off x="1236393" y="4297302"/>
            <a:ext cx="1705154" cy="51064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n-ea"/>
                <a:cs typeface="+mn-cs"/>
              </a:rPr>
              <a:t>三级内容</a:t>
            </a:r>
          </a:p>
        </p:txBody>
      </p:sp>
      <p:sp>
        <p:nvSpPr>
          <p:cNvPr id="31" name="矩形 20">
            <a:extLst>
              <a:ext uri="{FF2B5EF4-FFF2-40B4-BE49-F238E27FC236}">
                <a16:creationId xmlns:a16="http://schemas.microsoft.com/office/drawing/2014/main" id="{707529EE-3ED5-C3E8-322E-9F40FB60DDF4}"/>
              </a:ext>
            </a:extLst>
          </p:cNvPr>
          <p:cNvSpPr/>
          <p:nvPr/>
        </p:nvSpPr>
        <p:spPr>
          <a:xfrm>
            <a:off x="1236393" y="4899231"/>
            <a:ext cx="1705154" cy="51064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n-ea"/>
                <a:cs typeface="+mn-cs"/>
              </a:rPr>
              <a:t>三级内容</a:t>
            </a:r>
          </a:p>
        </p:txBody>
      </p:sp>
      <p:sp>
        <p:nvSpPr>
          <p:cNvPr id="32" name="矩形 20">
            <a:extLst>
              <a:ext uri="{FF2B5EF4-FFF2-40B4-BE49-F238E27FC236}">
                <a16:creationId xmlns:a16="http://schemas.microsoft.com/office/drawing/2014/main" id="{5A672B68-818B-E290-1F10-20DB841C118D}"/>
              </a:ext>
            </a:extLst>
          </p:cNvPr>
          <p:cNvSpPr/>
          <p:nvPr/>
        </p:nvSpPr>
        <p:spPr>
          <a:xfrm>
            <a:off x="1236393" y="5501160"/>
            <a:ext cx="1705154" cy="51064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n-ea"/>
                <a:cs typeface="+mn-cs"/>
              </a:rPr>
              <a:t>三级内容</a:t>
            </a:r>
          </a:p>
        </p:txBody>
      </p:sp>
      <p:sp>
        <p:nvSpPr>
          <p:cNvPr id="33" name="矩形 20">
            <a:extLst>
              <a:ext uri="{FF2B5EF4-FFF2-40B4-BE49-F238E27FC236}">
                <a16:creationId xmlns:a16="http://schemas.microsoft.com/office/drawing/2014/main" id="{F9E812BD-C2AD-1AC5-B5DE-CAAB909FC4D1}"/>
              </a:ext>
            </a:extLst>
          </p:cNvPr>
          <p:cNvSpPr/>
          <p:nvPr/>
        </p:nvSpPr>
        <p:spPr>
          <a:xfrm>
            <a:off x="3797894" y="4297302"/>
            <a:ext cx="1705154" cy="51064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n-ea"/>
                <a:cs typeface="+mn-cs"/>
              </a:rPr>
              <a:t>三级内容</a:t>
            </a:r>
          </a:p>
        </p:txBody>
      </p:sp>
      <p:sp>
        <p:nvSpPr>
          <p:cNvPr id="34" name="矩形 20">
            <a:extLst>
              <a:ext uri="{FF2B5EF4-FFF2-40B4-BE49-F238E27FC236}">
                <a16:creationId xmlns:a16="http://schemas.microsoft.com/office/drawing/2014/main" id="{DB94C186-B640-7880-3C23-E3131DE3BF66}"/>
              </a:ext>
            </a:extLst>
          </p:cNvPr>
          <p:cNvSpPr/>
          <p:nvPr/>
        </p:nvSpPr>
        <p:spPr>
          <a:xfrm>
            <a:off x="3797894" y="4899231"/>
            <a:ext cx="1705154" cy="51064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n-ea"/>
                <a:cs typeface="+mn-cs"/>
              </a:rPr>
              <a:t>三级内容</a:t>
            </a:r>
          </a:p>
        </p:txBody>
      </p:sp>
      <p:sp>
        <p:nvSpPr>
          <p:cNvPr id="36" name="矩形 20">
            <a:extLst>
              <a:ext uri="{FF2B5EF4-FFF2-40B4-BE49-F238E27FC236}">
                <a16:creationId xmlns:a16="http://schemas.microsoft.com/office/drawing/2014/main" id="{B4B305CE-7293-1CF8-666B-FA9ED2D9B070}"/>
              </a:ext>
            </a:extLst>
          </p:cNvPr>
          <p:cNvSpPr/>
          <p:nvPr/>
        </p:nvSpPr>
        <p:spPr>
          <a:xfrm>
            <a:off x="3797894" y="5501160"/>
            <a:ext cx="1705154" cy="51064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n-ea"/>
                <a:cs typeface="+mn-cs"/>
              </a:rPr>
              <a:t>三级内容</a:t>
            </a:r>
          </a:p>
        </p:txBody>
      </p:sp>
      <p:sp>
        <p:nvSpPr>
          <p:cNvPr id="37" name="矩形 20">
            <a:extLst>
              <a:ext uri="{FF2B5EF4-FFF2-40B4-BE49-F238E27FC236}">
                <a16:creationId xmlns:a16="http://schemas.microsoft.com/office/drawing/2014/main" id="{E51B23D2-BB83-1961-7D79-705B388F37F2}"/>
              </a:ext>
            </a:extLst>
          </p:cNvPr>
          <p:cNvSpPr/>
          <p:nvPr/>
        </p:nvSpPr>
        <p:spPr>
          <a:xfrm>
            <a:off x="6686720" y="4297302"/>
            <a:ext cx="1705154" cy="51064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n-ea"/>
                <a:cs typeface="+mn-cs"/>
              </a:rPr>
              <a:t>三级内容</a:t>
            </a:r>
          </a:p>
        </p:txBody>
      </p:sp>
      <p:sp>
        <p:nvSpPr>
          <p:cNvPr id="38" name="矩形 20">
            <a:extLst>
              <a:ext uri="{FF2B5EF4-FFF2-40B4-BE49-F238E27FC236}">
                <a16:creationId xmlns:a16="http://schemas.microsoft.com/office/drawing/2014/main" id="{5E9C38E2-D803-CD6F-C70E-7ED0A8F1AE6A}"/>
              </a:ext>
            </a:extLst>
          </p:cNvPr>
          <p:cNvSpPr/>
          <p:nvPr/>
        </p:nvSpPr>
        <p:spPr>
          <a:xfrm>
            <a:off x="6686720" y="4899231"/>
            <a:ext cx="1705154" cy="51064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n-ea"/>
                <a:cs typeface="+mn-cs"/>
              </a:rPr>
              <a:t>三级内容</a:t>
            </a:r>
          </a:p>
        </p:txBody>
      </p:sp>
      <p:sp>
        <p:nvSpPr>
          <p:cNvPr id="39" name="矩形 20">
            <a:extLst>
              <a:ext uri="{FF2B5EF4-FFF2-40B4-BE49-F238E27FC236}">
                <a16:creationId xmlns:a16="http://schemas.microsoft.com/office/drawing/2014/main" id="{5C7B4E60-E117-C25A-E2D9-B952C1DE68D1}"/>
              </a:ext>
            </a:extLst>
          </p:cNvPr>
          <p:cNvSpPr/>
          <p:nvPr/>
        </p:nvSpPr>
        <p:spPr>
          <a:xfrm>
            <a:off x="6686720" y="5501160"/>
            <a:ext cx="1705154" cy="51064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n-ea"/>
                <a:cs typeface="+mn-cs"/>
              </a:rPr>
              <a:t>三级内容</a:t>
            </a:r>
          </a:p>
        </p:txBody>
      </p:sp>
      <p:sp>
        <p:nvSpPr>
          <p:cNvPr id="40" name="矩形 20">
            <a:extLst>
              <a:ext uri="{FF2B5EF4-FFF2-40B4-BE49-F238E27FC236}">
                <a16:creationId xmlns:a16="http://schemas.microsoft.com/office/drawing/2014/main" id="{BD0B93EC-1CE3-31C5-F26E-C60AE4801EE9}"/>
              </a:ext>
            </a:extLst>
          </p:cNvPr>
          <p:cNvSpPr/>
          <p:nvPr/>
        </p:nvSpPr>
        <p:spPr>
          <a:xfrm>
            <a:off x="9245296" y="4297302"/>
            <a:ext cx="1705154" cy="51064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n-ea"/>
                <a:cs typeface="+mn-cs"/>
              </a:rPr>
              <a:t>三级内容</a:t>
            </a:r>
          </a:p>
        </p:txBody>
      </p:sp>
      <p:sp>
        <p:nvSpPr>
          <p:cNvPr id="41" name="矩形 20">
            <a:extLst>
              <a:ext uri="{FF2B5EF4-FFF2-40B4-BE49-F238E27FC236}">
                <a16:creationId xmlns:a16="http://schemas.microsoft.com/office/drawing/2014/main" id="{1FFAF959-628D-4A97-3993-499905B24F65}"/>
              </a:ext>
            </a:extLst>
          </p:cNvPr>
          <p:cNvSpPr/>
          <p:nvPr/>
        </p:nvSpPr>
        <p:spPr>
          <a:xfrm>
            <a:off x="9245296" y="4899231"/>
            <a:ext cx="1705154" cy="51064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n-ea"/>
                <a:cs typeface="+mn-cs"/>
              </a:rPr>
              <a:t>三级内容</a:t>
            </a:r>
          </a:p>
        </p:txBody>
      </p:sp>
      <p:sp>
        <p:nvSpPr>
          <p:cNvPr id="43" name="矩形 20">
            <a:extLst>
              <a:ext uri="{FF2B5EF4-FFF2-40B4-BE49-F238E27FC236}">
                <a16:creationId xmlns:a16="http://schemas.microsoft.com/office/drawing/2014/main" id="{1AC62552-FE3B-122F-CFC2-218278CD513E}"/>
              </a:ext>
            </a:extLst>
          </p:cNvPr>
          <p:cNvSpPr/>
          <p:nvPr/>
        </p:nvSpPr>
        <p:spPr>
          <a:xfrm>
            <a:off x="9245296" y="5501160"/>
            <a:ext cx="1705154" cy="51064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n-ea"/>
                <a:cs typeface="+mn-cs"/>
              </a:rPr>
              <a:t>三级内容</a:t>
            </a:r>
          </a:p>
        </p:txBody>
      </p:sp>
      <p:cxnSp>
        <p:nvCxnSpPr>
          <p:cNvPr id="5" name="直接连接符 4">
            <a:extLst>
              <a:ext uri="{FF2B5EF4-FFF2-40B4-BE49-F238E27FC236}">
                <a16:creationId xmlns:a16="http://schemas.microsoft.com/office/drawing/2014/main" id="{3BA90B85-EF72-F776-592F-18676FA2D21D}"/>
              </a:ext>
            </a:extLst>
          </p:cNvPr>
          <p:cNvCxnSpPr>
            <a:stCxn id="18" idx="2"/>
            <a:endCxn id="30" idx="0"/>
          </p:cNvCxnSpPr>
          <p:nvPr/>
        </p:nvCxnSpPr>
        <p:spPr>
          <a:xfrm>
            <a:off x="2088970" y="3382904"/>
            <a:ext cx="0" cy="91439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7251850F-6206-35A2-25FA-37B72AB7E6D8}"/>
              </a:ext>
            </a:extLst>
          </p:cNvPr>
          <p:cNvCxnSpPr>
            <a:stCxn id="19" idx="2"/>
            <a:endCxn id="33" idx="0"/>
          </p:cNvCxnSpPr>
          <p:nvPr/>
        </p:nvCxnSpPr>
        <p:spPr>
          <a:xfrm flipH="1">
            <a:off x="4650471" y="3382904"/>
            <a:ext cx="2233" cy="91439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83CF5A97-2EA7-8560-9A22-D2B1C6A9D576}"/>
              </a:ext>
            </a:extLst>
          </p:cNvPr>
          <p:cNvCxnSpPr>
            <a:stCxn id="20" idx="2"/>
            <a:endCxn id="37" idx="0"/>
          </p:cNvCxnSpPr>
          <p:nvPr/>
        </p:nvCxnSpPr>
        <p:spPr>
          <a:xfrm>
            <a:off x="7539297" y="3382904"/>
            <a:ext cx="0" cy="91439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83C727D9-C835-313A-304F-DD797A67CF99}"/>
              </a:ext>
            </a:extLst>
          </p:cNvPr>
          <p:cNvCxnSpPr>
            <a:stCxn id="21" idx="2"/>
            <a:endCxn id="40" idx="0"/>
          </p:cNvCxnSpPr>
          <p:nvPr/>
        </p:nvCxnSpPr>
        <p:spPr>
          <a:xfrm flipH="1">
            <a:off x="10097873" y="3382904"/>
            <a:ext cx="2358" cy="914398"/>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82067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3EDC3F7E-1405-F3C3-54FF-1DE7E02A17D3}"/>
              </a:ext>
            </a:extLst>
          </p:cNvPr>
          <p:cNvSpPr/>
          <p:nvPr/>
        </p:nvSpPr>
        <p:spPr>
          <a:xfrm>
            <a:off x="6786880" y="-2"/>
            <a:ext cx="4339506" cy="6858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文本框 34">
            <a:extLst>
              <a:ext uri="{FF2B5EF4-FFF2-40B4-BE49-F238E27FC236}">
                <a16:creationId xmlns:a16="http://schemas.microsoft.com/office/drawing/2014/main" id="{EBE2418A-20E9-4ED2-855E-909CAC8E71D6}"/>
              </a:ext>
            </a:extLst>
          </p:cNvPr>
          <p:cNvSpPr txBox="1"/>
          <p:nvPr/>
        </p:nvSpPr>
        <p:spPr>
          <a:xfrm>
            <a:off x="8086990" y="1193527"/>
            <a:ext cx="1785104" cy="5766073"/>
          </a:xfrm>
          <a:prstGeom prst="rect">
            <a:avLst/>
          </a:prstGeom>
          <a:noFill/>
        </p:spPr>
        <p:txBody>
          <a:bodyPr vert="eaVert" wrap="square" rtlCol="0">
            <a:spAutoFit/>
          </a:bodyPr>
          <a:lstStyle/>
          <a:p>
            <a:pPr>
              <a:lnSpc>
                <a:spcPct val="130000"/>
              </a:lnSpc>
            </a:pPr>
            <a:r>
              <a:rPr lang="zh-CN" altLang="en-US" sz="4000" b="1" dirty="0">
                <a:latin typeface="+mj-ea"/>
                <a:ea typeface="+mj-ea"/>
              </a:rPr>
              <a:t>愿各位再接再厉</a:t>
            </a:r>
            <a:endParaRPr lang="en-US" altLang="zh-CN" sz="4000" b="1" dirty="0">
              <a:latin typeface="+mj-ea"/>
              <a:ea typeface="+mj-ea"/>
            </a:endParaRPr>
          </a:p>
          <a:p>
            <a:pPr>
              <a:lnSpc>
                <a:spcPct val="130000"/>
              </a:lnSpc>
            </a:pPr>
            <a:r>
              <a:rPr lang="zh-CN" altLang="en-US" sz="4000" b="1" dirty="0">
                <a:latin typeface="+mj-ea"/>
                <a:ea typeface="+mj-ea"/>
              </a:rPr>
              <a:t>下一阶段创造更好成绩</a:t>
            </a:r>
          </a:p>
        </p:txBody>
      </p:sp>
      <p:sp>
        <p:nvSpPr>
          <p:cNvPr id="10" name="椭圆 9">
            <a:extLst>
              <a:ext uri="{FF2B5EF4-FFF2-40B4-BE49-F238E27FC236}">
                <a16:creationId xmlns:a16="http://schemas.microsoft.com/office/drawing/2014/main" id="{231BC94E-F87E-70E4-7ED4-9E6185665C90}"/>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94191D6B-AC9D-1B07-C0EF-79F1748A30CA}"/>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sp>
        <p:nvSpPr>
          <p:cNvPr id="7" name="矩形 6">
            <a:extLst>
              <a:ext uri="{FF2B5EF4-FFF2-40B4-BE49-F238E27FC236}">
                <a16:creationId xmlns:a16="http://schemas.microsoft.com/office/drawing/2014/main" id="{B4F5EB40-5604-6629-AE21-05D71A3F383A}"/>
              </a:ext>
            </a:extLst>
          </p:cNvPr>
          <p:cNvSpPr/>
          <p:nvPr/>
        </p:nvSpPr>
        <p:spPr>
          <a:xfrm>
            <a:off x="9755255" y="1259125"/>
            <a:ext cx="45719" cy="10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D4AF690C-5722-6922-C9E0-A69EBA747F43}"/>
              </a:ext>
            </a:extLst>
          </p:cNvPr>
          <p:cNvSpPr/>
          <p:nvPr/>
        </p:nvSpPr>
        <p:spPr>
          <a:xfrm>
            <a:off x="7995598" y="5231685"/>
            <a:ext cx="45719" cy="10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08843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F231195D-3ABC-4ED4-BEBC-CACF31F8C3EB}"/>
              </a:ext>
            </a:extLst>
          </p:cNvPr>
          <p:cNvSpPr txBox="1"/>
          <p:nvPr/>
        </p:nvSpPr>
        <p:spPr>
          <a:xfrm>
            <a:off x="7437156" y="934238"/>
            <a:ext cx="2444420" cy="769441"/>
          </a:xfrm>
          <a:prstGeom prst="rect">
            <a:avLst/>
          </a:prstGeom>
          <a:noFill/>
        </p:spPr>
        <p:txBody>
          <a:bodyPr vert="horz" wrap="square" rtlCol="0">
            <a:spAutoFit/>
          </a:bodyPr>
          <a:lstStyle/>
          <a:p>
            <a:r>
              <a:rPr lang="zh-CN" altLang="en-US" sz="4400" b="1" dirty="0">
                <a:latin typeface="+mj-ea"/>
                <a:ea typeface="+mj-ea"/>
              </a:rPr>
              <a:t>工作总结</a:t>
            </a:r>
          </a:p>
        </p:txBody>
      </p:sp>
      <p:sp>
        <p:nvSpPr>
          <p:cNvPr id="40" name="文本框 39">
            <a:extLst>
              <a:ext uri="{FF2B5EF4-FFF2-40B4-BE49-F238E27FC236}">
                <a16:creationId xmlns:a16="http://schemas.microsoft.com/office/drawing/2014/main" id="{E0C1C792-4290-4C1C-9B3A-249B0A9068F3}"/>
              </a:ext>
            </a:extLst>
          </p:cNvPr>
          <p:cNvSpPr txBox="1"/>
          <p:nvPr/>
        </p:nvSpPr>
        <p:spPr>
          <a:xfrm>
            <a:off x="7435533" y="2363836"/>
            <a:ext cx="2444420" cy="769441"/>
          </a:xfrm>
          <a:prstGeom prst="rect">
            <a:avLst/>
          </a:prstGeom>
          <a:noFill/>
        </p:spPr>
        <p:txBody>
          <a:bodyPr vert="horz" wrap="square" rtlCol="0">
            <a:spAutoFit/>
          </a:bodyPr>
          <a:lstStyle/>
          <a:p>
            <a:r>
              <a:rPr lang="zh-CN" altLang="en-US" sz="4400" b="1" dirty="0">
                <a:latin typeface="+mj-ea"/>
                <a:ea typeface="+mj-ea"/>
              </a:rPr>
              <a:t>存在问题</a:t>
            </a:r>
          </a:p>
        </p:txBody>
      </p:sp>
      <p:pic>
        <p:nvPicPr>
          <p:cNvPr id="41" name="图片 40">
            <a:extLst>
              <a:ext uri="{FF2B5EF4-FFF2-40B4-BE49-F238E27FC236}">
                <a16:creationId xmlns:a16="http://schemas.microsoft.com/office/drawing/2014/main" id="{9182AF90-F2E3-42E2-B710-B529F0D942A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67743" y="2315109"/>
            <a:ext cx="1180350" cy="1140217"/>
          </a:xfrm>
          <a:prstGeom prst="rect">
            <a:avLst/>
          </a:prstGeom>
        </p:spPr>
      </p:pic>
      <p:sp>
        <p:nvSpPr>
          <p:cNvPr id="42" name="文本框 41">
            <a:extLst>
              <a:ext uri="{FF2B5EF4-FFF2-40B4-BE49-F238E27FC236}">
                <a16:creationId xmlns:a16="http://schemas.microsoft.com/office/drawing/2014/main" id="{B73ED4FC-864C-4020-A769-05CE1F68F6A0}"/>
              </a:ext>
            </a:extLst>
          </p:cNvPr>
          <p:cNvSpPr txBox="1"/>
          <p:nvPr/>
        </p:nvSpPr>
        <p:spPr>
          <a:xfrm>
            <a:off x="6272513" y="2561160"/>
            <a:ext cx="756181" cy="769441"/>
          </a:xfrm>
          <a:prstGeom prst="rect">
            <a:avLst/>
          </a:prstGeom>
          <a:noFill/>
        </p:spPr>
        <p:txBody>
          <a:bodyPr vert="horz" wrap="square" rtlCol="0">
            <a:spAutoFit/>
          </a:bodyPr>
          <a:lstStyle/>
          <a:p>
            <a:r>
              <a:rPr lang="zh-CN" altLang="en-US" sz="4400" dirty="0">
                <a:solidFill>
                  <a:schemeClr val="bg1"/>
                </a:solidFill>
                <a:effectLst>
                  <a:outerShdw blurRad="50800" dist="38100" dir="2700000" algn="tl" rotWithShape="0">
                    <a:prstClr val="black">
                      <a:alpha val="40000"/>
                    </a:prstClr>
                  </a:outerShdw>
                </a:effectLst>
                <a:latin typeface="+mj-ea"/>
                <a:ea typeface="+mj-ea"/>
              </a:rPr>
              <a:t>贰</a:t>
            </a:r>
          </a:p>
        </p:txBody>
      </p:sp>
      <p:sp>
        <p:nvSpPr>
          <p:cNvPr id="43" name="文本框 42">
            <a:extLst>
              <a:ext uri="{FF2B5EF4-FFF2-40B4-BE49-F238E27FC236}">
                <a16:creationId xmlns:a16="http://schemas.microsoft.com/office/drawing/2014/main" id="{89E8FD35-FF9E-4C6B-B2DC-977E6DFDB389}"/>
              </a:ext>
            </a:extLst>
          </p:cNvPr>
          <p:cNvSpPr txBox="1"/>
          <p:nvPr/>
        </p:nvSpPr>
        <p:spPr>
          <a:xfrm>
            <a:off x="7408514" y="3790554"/>
            <a:ext cx="2454581" cy="769441"/>
          </a:xfrm>
          <a:prstGeom prst="rect">
            <a:avLst/>
          </a:prstGeom>
          <a:noFill/>
        </p:spPr>
        <p:txBody>
          <a:bodyPr vert="horz" wrap="square" rtlCol="0">
            <a:spAutoFit/>
          </a:bodyPr>
          <a:lstStyle/>
          <a:p>
            <a:r>
              <a:rPr lang="zh-CN" altLang="en-US" sz="4400" b="1" dirty="0">
                <a:latin typeface="+mj-ea"/>
                <a:ea typeface="+mj-ea"/>
              </a:rPr>
              <a:t>改正措施</a:t>
            </a:r>
          </a:p>
        </p:txBody>
      </p:sp>
      <p:pic>
        <p:nvPicPr>
          <p:cNvPr id="44" name="图片 43">
            <a:extLst>
              <a:ext uri="{FF2B5EF4-FFF2-40B4-BE49-F238E27FC236}">
                <a16:creationId xmlns:a16="http://schemas.microsoft.com/office/drawing/2014/main" id="{48C57A33-8012-480D-9D71-9777E4798EE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50885" y="3759583"/>
            <a:ext cx="1180350" cy="1140217"/>
          </a:xfrm>
          <a:prstGeom prst="rect">
            <a:avLst/>
          </a:prstGeom>
        </p:spPr>
      </p:pic>
      <p:sp>
        <p:nvSpPr>
          <p:cNvPr id="45" name="文本框 44">
            <a:extLst>
              <a:ext uri="{FF2B5EF4-FFF2-40B4-BE49-F238E27FC236}">
                <a16:creationId xmlns:a16="http://schemas.microsoft.com/office/drawing/2014/main" id="{C3DD2B8D-6735-41F9-B2AA-868E16B31A56}"/>
              </a:ext>
            </a:extLst>
          </p:cNvPr>
          <p:cNvSpPr txBox="1"/>
          <p:nvPr/>
        </p:nvSpPr>
        <p:spPr>
          <a:xfrm>
            <a:off x="6255655" y="4005634"/>
            <a:ext cx="756181" cy="769441"/>
          </a:xfrm>
          <a:prstGeom prst="rect">
            <a:avLst/>
          </a:prstGeom>
          <a:noFill/>
        </p:spPr>
        <p:txBody>
          <a:bodyPr vert="horz" wrap="square" rtlCol="0">
            <a:spAutoFit/>
          </a:bodyPr>
          <a:lstStyle/>
          <a:p>
            <a:r>
              <a:rPr lang="zh-CN" altLang="en-US" sz="4400" dirty="0">
                <a:solidFill>
                  <a:schemeClr val="bg1"/>
                </a:solidFill>
                <a:effectLst>
                  <a:outerShdw blurRad="50800" dist="38100" dir="2700000" algn="tl" rotWithShape="0">
                    <a:prstClr val="black">
                      <a:alpha val="40000"/>
                    </a:prstClr>
                  </a:outerShdw>
                </a:effectLst>
                <a:latin typeface="+mj-ea"/>
                <a:ea typeface="+mj-ea"/>
              </a:rPr>
              <a:t>叁</a:t>
            </a:r>
          </a:p>
        </p:txBody>
      </p:sp>
      <p:sp>
        <p:nvSpPr>
          <p:cNvPr id="46" name="文本框 45">
            <a:extLst>
              <a:ext uri="{FF2B5EF4-FFF2-40B4-BE49-F238E27FC236}">
                <a16:creationId xmlns:a16="http://schemas.microsoft.com/office/drawing/2014/main" id="{AEA72289-1BD4-4665-B0F9-4B3F18028FC2}"/>
              </a:ext>
            </a:extLst>
          </p:cNvPr>
          <p:cNvSpPr txBox="1"/>
          <p:nvPr/>
        </p:nvSpPr>
        <p:spPr>
          <a:xfrm>
            <a:off x="7436430" y="5258237"/>
            <a:ext cx="2454581" cy="769441"/>
          </a:xfrm>
          <a:prstGeom prst="rect">
            <a:avLst/>
          </a:prstGeom>
          <a:noFill/>
        </p:spPr>
        <p:txBody>
          <a:bodyPr vert="horz" wrap="square" rtlCol="0">
            <a:spAutoFit/>
          </a:bodyPr>
          <a:lstStyle/>
          <a:p>
            <a:r>
              <a:rPr lang="zh-CN" altLang="en-US" sz="4400" b="1" dirty="0">
                <a:latin typeface="+mj-ea"/>
                <a:ea typeface="+mj-ea"/>
              </a:rPr>
              <a:t>未来展望</a:t>
            </a:r>
          </a:p>
        </p:txBody>
      </p:sp>
      <p:pic>
        <p:nvPicPr>
          <p:cNvPr id="47" name="图片 46">
            <a:extLst>
              <a:ext uri="{FF2B5EF4-FFF2-40B4-BE49-F238E27FC236}">
                <a16:creationId xmlns:a16="http://schemas.microsoft.com/office/drawing/2014/main" id="{075D82A3-BF23-4338-BEED-0D62BC5E99C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68641" y="5209510"/>
            <a:ext cx="1180350" cy="1140217"/>
          </a:xfrm>
          <a:prstGeom prst="rect">
            <a:avLst/>
          </a:prstGeom>
        </p:spPr>
      </p:pic>
      <p:sp>
        <p:nvSpPr>
          <p:cNvPr id="48" name="文本框 47">
            <a:extLst>
              <a:ext uri="{FF2B5EF4-FFF2-40B4-BE49-F238E27FC236}">
                <a16:creationId xmlns:a16="http://schemas.microsoft.com/office/drawing/2014/main" id="{554979FF-890D-4F2A-AEE6-5E512B7BC795}"/>
              </a:ext>
            </a:extLst>
          </p:cNvPr>
          <p:cNvSpPr txBox="1"/>
          <p:nvPr/>
        </p:nvSpPr>
        <p:spPr>
          <a:xfrm>
            <a:off x="6273411" y="5455561"/>
            <a:ext cx="756181" cy="769441"/>
          </a:xfrm>
          <a:prstGeom prst="rect">
            <a:avLst/>
          </a:prstGeom>
          <a:noFill/>
        </p:spPr>
        <p:txBody>
          <a:bodyPr vert="horz" wrap="square" rtlCol="0">
            <a:spAutoFit/>
          </a:bodyPr>
          <a:lstStyle/>
          <a:p>
            <a:r>
              <a:rPr lang="zh-CN" altLang="en-US" sz="4400" dirty="0">
                <a:solidFill>
                  <a:schemeClr val="bg1"/>
                </a:solidFill>
                <a:effectLst>
                  <a:outerShdw blurRad="50800" dist="38100" dir="2700000" algn="tl" rotWithShape="0">
                    <a:prstClr val="black">
                      <a:alpha val="40000"/>
                    </a:prstClr>
                  </a:outerShdw>
                </a:effectLst>
                <a:latin typeface="+mj-ea"/>
                <a:ea typeface="+mj-ea"/>
              </a:rPr>
              <a:t>肆</a:t>
            </a:r>
          </a:p>
        </p:txBody>
      </p:sp>
      <p:cxnSp>
        <p:nvCxnSpPr>
          <p:cNvPr id="50" name="直接连接符 49">
            <a:extLst>
              <a:ext uri="{FF2B5EF4-FFF2-40B4-BE49-F238E27FC236}">
                <a16:creationId xmlns:a16="http://schemas.microsoft.com/office/drawing/2014/main" id="{ED7F7C00-0ED2-465E-AC7E-86EB65E0330B}"/>
              </a:ext>
            </a:extLst>
          </p:cNvPr>
          <p:cNvCxnSpPr>
            <a:cxnSpLocks/>
          </p:cNvCxnSpPr>
          <p:nvPr/>
        </p:nvCxnSpPr>
        <p:spPr>
          <a:xfrm>
            <a:off x="7367643" y="1661805"/>
            <a:ext cx="27281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矩形 51">
            <a:extLst>
              <a:ext uri="{FF2B5EF4-FFF2-40B4-BE49-F238E27FC236}">
                <a16:creationId xmlns:a16="http://schemas.microsoft.com/office/drawing/2014/main" id="{137C2070-41E1-40B1-B7ED-FF0363A77310}"/>
              </a:ext>
            </a:extLst>
          </p:cNvPr>
          <p:cNvSpPr/>
          <p:nvPr/>
        </p:nvSpPr>
        <p:spPr>
          <a:xfrm>
            <a:off x="7449898" y="1697842"/>
            <a:ext cx="2455200" cy="276999"/>
          </a:xfrm>
          <a:prstGeom prst="rect">
            <a:avLst/>
          </a:prstGeom>
        </p:spPr>
        <p:txBody>
          <a:bodyPr wrap="square">
            <a:spAutoFit/>
          </a:bodyPr>
          <a:lstStyle/>
          <a:p>
            <a:pPr algn="dist"/>
            <a:r>
              <a:rPr lang="en-US" altLang="zh-CN" sz="1200" b="1" spc="200" dirty="0">
                <a:solidFill>
                  <a:schemeClr val="tx1">
                    <a:lumMod val="90000"/>
                    <a:lumOff val="10000"/>
                  </a:schemeClr>
                </a:solidFill>
                <a:latin typeface="+mn-ea"/>
              </a:rPr>
              <a:t>WORK  SUMMARY</a:t>
            </a:r>
            <a:endParaRPr lang="zh-CN" altLang="en-US" sz="1200" b="1" spc="200" dirty="0">
              <a:solidFill>
                <a:schemeClr val="tx1">
                  <a:lumMod val="90000"/>
                  <a:lumOff val="10000"/>
                </a:schemeClr>
              </a:solidFill>
              <a:latin typeface="+mn-ea"/>
            </a:endParaRPr>
          </a:p>
        </p:txBody>
      </p:sp>
      <p:cxnSp>
        <p:nvCxnSpPr>
          <p:cNvPr id="56" name="直接连接符 55">
            <a:extLst>
              <a:ext uri="{FF2B5EF4-FFF2-40B4-BE49-F238E27FC236}">
                <a16:creationId xmlns:a16="http://schemas.microsoft.com/office/drawing/2014/main" id="{D24EB2B5-2911-44CD-B0F3-9115143D0B2F}"/>
              </a:ext>
            </a:extLst>
          </p:cNvPr>
          <p:cNvCxnSpPr>
            <a:cxnSpLocks/>
          </p:cNvCxnSpPr>
          <p:nvPr/>
        </p:nvCxnSpPr>
        <p:spPr>
          <a:xfrm>
            <a:off x="7374898" y="3093477"/>
            <a:ext cx="27281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矩形 56">
            <a:extLst>
              <a:ext uri="{FF2B5EF4-FFF2-40B4-BE49-F238E27FC236}">
                <a16:creationId xmlns:a16="http://schemas.microsoft.com/office/drawing/2014/main" id="{D91ED5FA-4354-46AF-BA15-FBC7EFD84FF2}"/>
              </a:ext>
            </a:extLst>
          </p:cNvPr>
          <p:cNvSpPr/>
          <p:nvPr/>
        </p:nvSpPr>
        <p:spPr>
          <a:xfrm>
            <a:off x="7458051" y="3120448"/>
            <a:ext cx="2455200" cy="276999"/>
          </a:xfrm>
          <a:prstGeom prst="rect">
            <a:avLst/>
          </a:prstGeom>
        </p:spPr>
        <p:txBody>
          <a:bodyPr wrap="square">
            <a:spAutoFit/>
          </a:bodyPr>
          <a:lstStyle/>
          <a:p>
            <a:pPr algn="dist"/>
            <a:r>
              <a:rPr lang="en-US" altLang="zh-CN" sz="1200" b="1" spc="200" dirty="0">
                <a:solidFill>
                  <a:schemeClr val="tx1">
                    <a:lumMod val="90000"/>
                    <a:lumOff val="10000"/>
                  </a:schemeClr>
                </a:solidFill>
                <a:latin typeface="+mn-ea"/>
              </a:rPr>
              <a:t>EXISTING  PROBLEM</a:t>
            </a:r>
          </a:p>
        </p:txBody>
      </p:sp>
      <p:cxnSp>
        <p:nvCxnSpPr>
          <p:cNvPr id="58" name="直接连接符 57">
            <a:extLst>
              <a:ext uri="{FF2B5EF4-FFF2-40B4-BE49-F238E27FC236}">
                <a16:creationId xmlns:a16="http://schemas.microsoft.com/office/drawing/2014/main" id="{6C18D912-111C-4324-88C4-CC3C2C6BC1E5}"/>
              </a:ext>
            </a:extLst>
          </p:cNvPr>
          <p:cNvCxnSpPr>
            <a:cxnSpLocks/>
          </p:cNvCxnSpPr>
          <p:nvPr/>
        </p:nvCxnSpPr>
        <p:spPr>
          <a:xfrm>
            <a:off x="7358040" y="4531115"/>
            <a:ext cx="27281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矩形 58">
            <a:extLst>
              <a:ext uri="{FF2B5EF4-FFF2-40B4-BE49-F238E27FC236}">
                <a16:creationId xmlns:a16="http://schemas.microsoft.com/office/drawing/2014/main" id="{51B25DCF-5ADF-4A6A-9C1B-E2764EB53371}"/>
              </a:ext>
            </a:extLst>
          </p:cNvPr>
          <p:cNvSpPr/>
          <p:nvPr/>
        </p:nvSpPr>
        <p:spPr>
          <a:xfrm>
            <a:off x="7458670" y="4566654"/>
            <a:ext cx="2454581" cy="276999"/>
          </a:xfrm>
          <a:prstGeom prst="rect">
            <a:avLst/>
          </a:prstGeom>
        </p:spPr>
        <p:txBody>
          <a:bodyPr wrap="square">
            <a:spAutoFit/>
          </a:bodyPr>
          <a:lstStyle/>
          <a:p>
            <a:pPr algn="dist"/>
            <a:r>
              <a:rPr lang="en-US" altLang="zh-CN" sz="1200" b="1" spc="200" dirty="0">
                <a:solidFill>
                  <a:schemeClr val="tx1">
                    <a:lumMod val="90000"/>
                    <a:lumOff val="10000"/>
                  </a:schemeClr>
                </a:solidFill>
                <a:latin typeface="+mn-ea"/>
              </a:rPr>
              <a:t>CORRECTIVE  MEASURE</a:t>
            </a:r>
          </a:p>
        </p:txBody>
      </p:sp>
      <p:cxnSp>
        <p:nvCxnSpPr>
          <p:cNvPr id="60" name="直接连接符 59">
            <a:extLst>
              <a:ext uri="{FF2B5EF4-FFF2-40B4-BE49-F238E27FC236}">
                <a16:creationId xmlns:a16="http://schemas.microsoft.com/office/drawing/2014/main" id="{1A394FCB-C67C-4ECC-80B8-BA6BD2B557FF}"/>
              </a:ext>
            </a:extLst>
          </p:cNvPr>
          <p:cNvCxnSpPr>
            <a:cxnSpLocks/>
          </p:cNvCxnSpPr>
          <p:nvPr/>
        </p:nvCxnSpPr>
        <p:spPr>
          <a:xfrm>
            <a:off x="7375796" y="5991799"/>
            <a:ext cx="27281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矩形 60">
            <a:extLst>
              <a:ext uri="{FF2B5EF4-FFF2-40B4-BE49-F238E27FC236}">
                <a16:creationId xmlns:a16="http://schemas.microsoft.com/office/drawing/2014/main" id="{27E3595B-A964-4F72-B654-0CBF006D2D77}"/>
              </a:ext>
            </a:extLst>
          </p:cNvPr>
          <p:cNvSpPr/>
          <p:nvPr/>
        </p:nvSpPr>
        <p:spPr>
          <a:xfrm>
            <a:off x="7466929" y="6016392"/>
            <a:ext cx="2455200" cy="276999"/>
          </a:xfrm>
          <a:prstGeom prst="rect">
            <a:avLst/>
          </a:prstGeom>
        </p:spPr>
        <p:txBody>
          <a:bodyPr wrap="square">
            <a:spAutoFit/>
          </a:bodyPr>
          <a:lstStyle/>
          <a:p>
            <a:pPr algn="dist"/>
            <a:r>
              <a:rPr lang="en-US" altLang="zh-CN" sz="1200" b="1" spc="200" dirty="0">
                <a:solidFill>
                  <a:schemeClr val="tx1">
                    <a:lumMod val="90000"/>
                    <a:lumOff val="10000"/>
                  </a:schemeClr>
                </a:solidFill>
                <a:latin typeface="+mn-ea"/>
              </a:rPr>
              <a:t>FUTURE EXPECTATIONS</a:t>
            </a:r>
          </a:p>
        </p:txBody>
      </p:sp>
      <p:sp>
        <p:nvSpPr>
          <p:cNvPr id="55" name="椭圆 54">
            <a:extLst>
              <a:ext uri="{FF2B5EF4-FFF2-40B4-BE49-F238E27FC236}">
                <a16:creationId xmlns:a16="http://schemas.microsoft.com/office/drawing/2014/main" id="{4E26CBF2-524E-BDD1-A67A-9A1DA984582A}"/>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9871A7DA-622E-65F9-8241-FC3E4D0494D6}"/>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spTree>
    <p:extLst>
      <p:ext uri="{BB962C8B-B14F-4D97-AF65-F5344CB8AC3E}">
        <p14:creationId xmlns:p14="http://schemas.microsoft.com/office/powerpoint/2010/main" val="31348893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F231195D-3ABC-4ED4-BEBC-CACF31F8C3EB}"/>
              </a:ext>
            </a:extLst>
          </p:cNvPr>
          <p:cNvSpPr txBox="1"/>
          <p:nvPr/>
        </p:nvSpPr>
        <p:spPr>
          <a:xfrm>
            <a:off x="8771079" y="1229263"/>
            <a:ext cx="1200329" cy="4225228"/>
          </a:xfrm>
          <a:prstGeom prst="rect">
            <a:avLst/>
          </a:prstGeom>
          <a:solidFill>
            <a:srgbClr val="E4D9C5"/>
          </a:solidFill>
        </p:spPr>
        <p:txBody>
          <a:bodyPr vert="eaVert" wrap="square" rtlCol="0">
            <a:spAutoFit/>
          </a:bodyPr>
          <a:lstStyle/>
          <a:p>
            <a:pPr algn="ctr"/>
            <a:r>
              <a:rPr lang="zh-CN" altLang="en-US" sz="6600" spc="1500" dirty="0">
                <a:latin typeface="+mj-ea"/>
                <a:ea typeface="+mj-ea"/>
              </a:rPr>
              <a:t>汇报结束</a:t>
            </a:r>
          </a:p>
        </p:txBody>
      </p:sp>
      <p:sp>
        <p:nvSpPr>
          <p:cNvPr id="16" name="文本框 15">
            <a:extLst>
              <a:ext uri="{FF2B5EF4-FFF2-40B4-BE49-F238E27FC236}">
                <a16:creationId xmlns:a16="http://schemas.microsoft.com/office/drawing/2014/main" id="{52799703-14A8-2F11-9001-12C6B174E376}"/>
              </a:ext>
            </a:extLst>
          </p:cNvPr>
          <p:cNvSpPr txBox="1"/>
          <p:nvPr/>
        </p:nvSpPr>
        <p:spPr>
          <a:xfrm>
            <a:off x="7631294" y="5758986"/>
            <a:ext cx="3699361" cy="338554"/>
          </a:xfrm>
          <a:prstGeom prst="rect">
            <a:avLst/>
          </a:prstGeom>
          <a:noFill/>
        </p:spPr>
        <p:txBody>
          <a:bodyPr vert="horz" wrap="square" rtlCol="0">
            <a:spAutoFit/>
          </a:bodyPr>
          <a:lstStyle/>
          <a:p>
            <a:r>
              <a:rPr lang="zh-CN" altLang="en-US" sz="1600" b="1" dirty="0">
                <a:latin typeface="+mj-lt"/>
              </a:rPr>
              <a:t>汇报人：小白</a:t>
            </a:r>
          </a:p>
        </p:txBody>
      </p:sp>
      <p:sp>
        <p:nvSpPr>
          <p:cNvPr id="18" name="文本框 17">
            <a:extLst>
              <a:ext uri="{FF2B5EF4-FFF2-40B4-BE49-F238E27FC236}">
                <a16:creationId xmlns:a16="http://schemas.microsoft.com/office/drawing/2014/main" id="{7E9849F2-366B-32C7-F694-61D696918894}"/>
              </a:ext>
            </a:extLst>
          </p:cNvPr>
          <p:cNvSpPr txBox="1"/>
          <p:nvPr/>
        </p:nvSpPr>
        <p:spPr>
          <a:xfrm>
            <a:off x="7627511" y="6177996"/>
            <a:ext cx="3699361" cy="338554"/>
          </a:xfrm>
          <a:prstGeom prst="rect">
            <a:avLst/>
          </a:prstGeom>
          <a:noFill/>
        </p:spPr>
        <p:txBody>
          <a:bodyPr vert="horz" wrap="square" rtlCol="0">
            <a:spAutoFit/>
          </a:bodyPr>
          <a:lstStyle/>
          <a:p>
            <a:r>
              <a:rPr lang="zh-CN" altLang="en-US" sz="1600" b="1" dirty="0">
                <a:latin typeface="+mn-ea"/>
              </a:rPr>
              <a:t>汇报日期：</a:t>
            </a:r>
            <a:r>
              <a:rPr lang="en-US" altLang="zh-CN" sz="1600" b="1" dirty="0">
                <a:latin typeface="+mn-ea"/>
              </a:rPr>
              <a:t>202X</a:t>
            </a:r>
            <a:r>
              <a:rPr lang="zh-CN" altLang="en-US" sz="1600" b="1" dirty="0">
                <a:latin typeface="+mn-ea"/>
              </a:rPr>
              <a:t>年</a:t>
            </a:r>
            <a:r>
              <a:rPr lang="en-US" altLang="zh-CN" sz="1600" b="1" dirty="0">
                <a:latin typeface="+mn-ea"/>
              </a:rPr>
              <a:t>05</a:t>
            </a:r>
            <a:r>
              <a:rPr lang="zh-CN" altLang="en-US" sz="1600" b="1" dirty="0">
                <a:latin typeface="+mn-ea"/>
              </a:rPr>
              <a:t>月</a:t>
            </a:r>
            <a:r>
              <a:rPr lang="en-US" altLang="zh-CN" sz="1600" b="1" dirty="0">
                <a:latin typeface="+mn-ea"/>
              </a:rPr>
              <a:t>20</a:t>
            </a:r>
            <a:r>
              <a:rPr lang="zh-CN" altLang="en-US" sz="1600" b="1" dirty="0">
                <a:latin typeface="+mn-ea"/>
              </a:rPr>
              <a:t>日</a:t>
            </a:r>
          </a:p>
        </p:txBody>
      </p:sp>
      <p:pic>
        <p:nvPicPr>
          <p:cNvPr id="20" name="图片 19">
            <a:extLst>
              <a:ext uri="{FF2B5EF4-FFF2-40B4-BE49-F238E27FC236}">
                <a16:creationId xmlns:a16="http://schemas.microsoft.com/office/drawing/2014/main" id="{B8B68EF0-2B01-A44F-06DD-834DA202C7E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17714" y="5794579"/>
            <a:ext cx="218067" cy="227797"/>
          </a:xfrm>
          <a:prstGeom prst="rect">
            <a:avLst/>
          </a:prstGeom>
        </p:spPr>
      </p:pic>
      <p:pic>
        <p:nvPicPr>
          <p:cNvPr id="21" name="图片 20">
            <a:extLst>
              <a:ext uri="{FF2B5EF4-FFF2-40B4-BE49-F238E27FC236}">
                <a16:creationId xmlns:a16="http://schemas.microsoft.com/office/drawing/2014/main" id="{0532D294-AF3F-C0A8-E06A-600CED9EA7B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17714" y="6217188"/>
            <a:ext cx="218067" cy="227797"/>
          </a:xfrm>
          <a:prstGeom prst="rect">
            <a:avLst/>
          </a:prstGeom>
        </p:spPr>
      </p:pic>
      <p:sp>
        <p:nvSpPr>
          <p:cNvPr id="13" name="椭圆 12">
            <a:extLst>
              <a:ext uri="{FF2B5EF4-FFF2-40B4-BE49-F238E27FC236}">
                <a16:creationId xmlns:a16="http://schemas.microsoft.com/office/drawing/2014/main" id="{52906C60-D5D7-A06C-558B-9BB08CFA320D}"/>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D647B1E2-1E81-B1A7-398B-8AEA5B70D6CE}"/>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spTree>
    <p:extLst>
      <p:ext uri="{BB962C8B-B14F-4D97-AF65-F5344CB8AC3E}">
        <p14:creationId xmlns:p14="http://schemas.microsoft.com/office/powerpoint/2010/main" val="32550863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a:extLst>
              <a:ext uri="{FF2B5EF4-FFF2-40B4-BE49-F238E27FC236}">
                <a16:creationId xmlns:a16="http://schemas.microsoft.com/office/drawing/2014/main" id="{EBE2418A-20E9-4ED2-855E-909CAC8E71D6}"/>
              </a:ext>
            </a:extLst>
          </p:cNvPr>
          <p:cNvSpPr txBox="1"/>
          <p:nvPr/>
        </p:nvSpPr>
        <p:spPr>
          <a:xfrm>
            <a:off x="1239713" y="351957"/>
            <a:ext cx="3916680" cy="584775"/>
          </a:xfrm>
          <a:prstGeom prst="rect">
            <a:avLst/>
          </a:prstGeom>
          <a:noFill/>
        </p:spPr>
        <p:txBody>
          <a:bodyPr vert="horz" wrap="square" rtlCol="0">
            <a:spAutoFit/>
          </a:bodyPr>
          <a:lstStyle/>
          <a:p>
            <a:r>
              <a:rPr lang="zh-CN" altLang="en-US" sz="3200" b="1" dirty="0">
                <a:latin typeface="+mj-ea"/>
                <a:ea typeface="+mj-ea"/>
              </a:rPr>
              <a:t>设计规范</a:t>
            </a:r>
          </a:p>
        </p:txBody>
      </p:sp>
      <p:pic>
        <p:nvPicPr>
          <p:cNvPr id="42" name="图片 41">
            <a:extLst>
              <a:ext uri="{FF2B5EF4-FFF2-40B4-BE49-F238E27FC236}">
                <a16:creationId xmlns:a16="http://schemas.microsoft.com/office/drawing/2014/main" id="{A83825A7-9B87-4B45-ACE9-5677F769F6D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0787" y="456163"/>
            <a:ext cx="273321" cy="285517"/>
          </a:xfrm>
          <a:prstGeom prst="rect">
            <a:avLst/>
          </a:prstGeom>
        </p:spPr>
      </p:pic>
      <p:sp>
        <p:nvSpPr>
          <p:cNvPr id="10" name="椭圆 9">
            <a:extLst>
              <a:ext uri="{FF2B5EF4-FFF2-40B4-BE49-F238E27FC236}">
                <a16:creationId xmlns:a16="http://schemas.microsoft.com/office/drawing/2014/main" id="{231BC94E-F87E-70E4-7ED4-9E6185665C90}"/>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94191D6B-AC9D-1B07-C0EF-79F1748A30CA}"/>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sp>
        <p:nvSpPr>
          <p:cNvPr id="7" name="矩形 6">
            <a:extLst>
              <a:ext uri="{FF2B5EF4-FFF2-40B4-BE49-F238E27FC236}">
                <a16:creationId xmlns:a16="http://schemas.microsoft.com/office/drawing/2014/main" id="{EC894764-7198-059D-E8B6-0D3F007E7034}"/>
              </a:ext>
            </a:extLst>
          </p:cNvPr>
          <p:cNvSpPr/>
          <p:nvPr/>
        </p:nvSpPr>
        <p:spPr>
          <a:xfrm>
            <a:off x="1794908" y="1823947"/>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5DC004D5-C40A-C026-FE23-3860E51137C1}"/>
              </a:ext>
            </a:extLst>
          </p:cNvPr>
          <p:cNvSpPr txBox="1"/>
          <p:nvPr/>
        </p:nvSpPr>
        <p:spPr>
          <a:xfrm>
            <a:off x="1794908" y="1286751"/>
            <a:ext cx="1579920" cy="523220"/>
          </a:xfrm>
          <a:prstGeom prst="rect">
            <a:avLst/>
          </a:prstGeom>
          <a:noFill/>
        </p:spPr>
        <p:txBody>
          <a:bodyPr wrap="none" lIns="0" rtlCol="0">
            <a:spAutoFit/>
          </a:bodyPr>
          <a:lstStyle/>
          <a:p>
            <a:r>
              <a:rPr lang="zh-CN" altLang="en-US" sz="2800" b="1" spc="100" dirty="0">
                <a:solidFill>
                  <a:schemeClr val="accent1"/>
                </a:solidFill>
                <a:latin typeface="+mj-ea"/>
                <a:ea typeface="+mj-ea"/>
              </a:rPr>
              <a:t>关于作者</a:t>
            </a:r>
          </a:p>
        </p:txBody>
      </p:sp>
      <p:sp>
        <p:nvSpPr>
          <p:cNvPr id="9" name="文本框 8">
            <a:extLst>
              <a:ext uri="{FF2B5EF4-FFF2-40B4-BE49-F238E27FC236}">
                <a16:creationId xmlns:a16="http://schemas.microsoft.com/office/drawing/2014/main" id="{9F08066C-A300-E7B7-F372-8C9D2F7FB9E3}"/>
              </a:ext>
            </a:extLst>
          </p:cNvPr>
          <p:cNvSpPr txBox="1"/>
          <p:nvPr/>
        </p:nvSpPr>
        <p:spPr>
          <a:xfrm>
            <a:off x="1794908" y="1997011"/>
            <a:ext cx="5174852" cy="1356269"/>
          </a:xfrm>
          <a:prstGeom prst="rect">
            <a:avLst/>
          </a:prstGeom>
          <a:noFill/>
        </p:spPr>
        <p:txBody>
          <a:bodyPr wrap="square" lIns="0" rtlCol="0">
            <a:spAutoFit/>
          </a:bodyPr>
          <a:lstStyle/>
          <a:p>
            <a:pPr marL="285750" indent="-285750" algn="just">
              <a:lnSpc>
                <a:spcPct val="150000"/>
              </a:lnSpc>
              <a:buClr>
                <a:schemeClr val="accent1"/>
              </a:buClr>
              <a:buFont typeface="Wingdings" panose="05000000000000000000" pitchFamily="2" charset="2"/>
              <a:buChar char="l"/>
            </a:pPr>
            <a:r>
              <a:rPr lang="zh-CN" altLang="en-US" sz="1400" spc="100" dirty="0"/>
              <a:t>模板作者：朱佳铭；</a:t>
            </a:r>
            <a:endParaRPr lang="en-US" altLang="zh-CN" sz="1400" spc="100" dirty="0"/>
          </a:p>
          <a:p>
            <a:pPr marL="285750" indent="-285750" algn="just">
              <a:lnSpc>
                <a:spcPct val="150000"/>
              </a:lnSpc>
              <a:buClr>
                <a:schemeClr val="accent1"/>
              </a:buClr>
              <a:buFont typeface="Wingdings" panose="05000000000000000000" pitchFamily="2" charset="2"/>
              <a:buChar char="l"/>
            </a:pPr>
            <a:r>
              <a:rPr lang="zh-CN" altLang="en-US" sz="1400" spc="100" dirty="0"/>
              <a:t>北京化工大学化学工程学院化学工程与技术专业；</a:t>
            </a:r>
            <a:endParaRPr lang="en-US" altLang="zh-CN" sz="1400" spc="100" dirty="0"/>
          </a:p>
          <a:p>
            <a:pPr marL="285750" indent="-285750" algn="just">
              <a:lnSpc>
                <a:spcPct val="150000"/>
              </a:lnSpc>
              <a:buClr>
                <a:schemeClr val="accent1"/>
              </a:buClr>
              <a:buFont typeface="Wingdings" panose="05000000000000000000" pitchFamily="2" charset="2"/>
              <a:buChar char="l"/>
            </a:pPr>
            <a:r>
              <a:rPr lang="zh-CN" altLang="en-US" sz="1400" spc="100" dirty="0"/>
              <a:t>联系方式：</a:t>
            </a:r>
            <a:r>
              <a:rPr lang="en-US" altLang="zh-CN" sz="1400" spc="100" dirty="0"/>
              <a:t>13582945860</a:t>
            </a:r>
            <a:r>
              <a:rPr lang="zh-CN" altLang="en-US" sz="1400" spc="100" dirty="0"/>
              <a:t>（微信同号）。</a:t>
            </a:r>
            <a:endParaRPr lang="en-US" altLang="zh-CN" sz="1400" spc="100" dirty="0"/>
          </a:p>
          <a:p>
            <a:pPr marL="285750" indent="-285750" algn="just">
              <a:lnSpc>
                <a:spcPct val="150000"/>
              </a:lnSpc>
              <a:buClr>
                <a:schemeClr val="accent1"/>
              </a:buClr>
              <a:buFont typeface="Wingdings" panose="05000000000000000000" pitchFamily="2" charset="2"/>
              <a:buChar char="l"/>
            </a:pPr>
            <a:endParaRPr lang="en-US" altLang="zh-CN" sz="1400" spc="100" dirty="0"/>
          </a:p>
        </p:txBody>
      </p:sp>
      <p:sp>
        <p:nvSpPr>
          <p:cNvPr id="13" name="矩形 12">
            <a:extLst>
              <a:ext uri="{FF2B5EF4-FFF2-40B4-BE49-F238E27FC236}">
                <a16:creationId xmlns:a16="http://schemas.microsoft.com/office/drawing/2014/main" id="{D09FD88A-17B9-9B23-5DEF-22D270952FCA}"/>
              </a:ext>
            </a:extLst>
          </p:cNvPr>
          <p:cNvSpPr/>
          <p:nvPr/>
        </p:nvSpPr>
        <p:spPr>
          <a:xfrm>
            <a:off x="1794908" y="3993554"/>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CF76A9B8-FD84-7AF3-B79B-0A2AD9FFE68B}"/>
              </a:ext>
            </a:extLst>
          </p:cNvPr>
          <p:cNvSpPr txBox="1"/>
          <p:nvPr/>
        </p:nvSpPr>
        <p:spPr>
          <a:xfrm>
            <a:off x="1794908" y="3431484"/>
            <a:ext cx="1579920" cy="523220"/>
          </a:xfrm>
          <a:prstGeom prst="rect">
            <a:avLst/>
          </a:prstGeom>
          <a:noFill/>
        </p:spPr>
        <p:txBody>
          <a:bodyPr wrap="none" lIns="0" rtlCol="0">
            <a:spAutoFit/>
          </a:bodyPr>
          <a:lstStyle/>
          <a:p>
            <a:r>
              <a:rPr lang="zh-CN" altLang="en-US" sz="2800" b="1" spc="100" dirty="0">
                <a:solidFill>
                  <a:schemeClr val="accent1"/>
                </a:solidFill>
                <a:latin typeface="+mj-ea"/>
                <a:ea typeface="+mj-ea"/>
              </a:rPr>
              <a:t>设计规范</a:t>
            </a:r>
          </a:p>
        </p:txBody>
      </p:sp>
      <p:sp>
        <p:nvSpPr>
          <p:cNvPr id="15" name="文本框 14">
            <a:extLst>
              <a:ext uri="{FF2B5EF4-FFF2-40B4-BE49-F238E27FC236}">
                <a16:creationId xmlns:a16="http://schemas.microsoft.com/office/drawing/2014/main" id="{F8447D8A-C035-E4AC-C64E-2FF8BBB1F0D9}"/>
              </a:ext>
            </a:extLst>
          </p:cNvPr>
          <p:cNvSpPr txBox="1"/>
          <p:nvPr/>
        </p:nvSpPr>
        <p:spPr>
          <a:xfrm>
            <a:off x="1794909" y="4166618"/>
            <a:ext cx="1466452" cy="470963"/>
          </a:xfrm>
          <a:prstGeom prst="rect">
            <a:avLst/>
          </a:prstGeom>
          <a:noFill/>
        </p:spPr>
        <p:txBody>
          <a:bodyPr wrap="square" lIns="0" rtlCol="0">
            <a:spAutoFit/>
          </a:bodyPr>
          <a:lstStyle/>
          <a:p>
            <a:pPr marL="285750" indent="-285750" algn="just">
              <a:lnSpc>
                <a:spcPct val="150000"/>
              </a:lnSpc>
              <a:buFont typeface="Wingdings" panose="05000000000000000000" pitchFamily="2" charset="2"/>
              <a:buChar char="n"/>
            </a:pPr>
            <a:r>
              <a:rPr lang="zh-CN" altLang="en-US" spc="100" dirty="0">
                <a:latin typeface="+mj-ea"/>
                <a:ea typeface="+mj-ea"/>
              </a:rPr>
              <a:t>颜色规范</a:t>
            </a:r>
            <a:endParaRPr lang="en-US" altLang="zh-CN" spc="100" dirty="0">
              <a:latin typeface="+mj-ea"/>
              <a:ea typeface="+mj-ea"/>
            </a:endParaRPr>
          </a:p>
        </p:txBody>
      </p:sp>
      <p:sp>
        <p:nvSpPr>
          <p:cNvPr id="19" name="矩形 18">
            <a:extLst>
              <a:ext uri="{FF2B5EF4-FFF2-40B4-BE49-F238E27FC236}">
                <a16:creationId xmlns:a16="http://schemas.microsoft.com/office/drawing/2014/main" id="{F781EAB4-F0F1-00E4-B959-360BBD8AF4DC}"/>
              </a:ext>
            </a:extLst>
          </p:cNvPr>
          <p:cNvSpPr/>
          <p:nvPr/>
        </p:nvSpPr>
        <p:spPr>
          <a:xfrm>
            <a:off x="7353638" y="1823947"/>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D1B0584E-A6CC-C9D3-9D5A-0E2D62CDC853}"/>
              </a:ext>
            </a:extLst>
          </p:cNvPr>
          <p:cNvSpPr txBox="1"/>
          <p:nvPr/>
        </p:nvSpPr>
        <p:spPr>
          <a:xfrm>
            <a:off x="7353638" y="1286751"/>
            <a:ext cx="1579920" cy="523220"/>
          </a:xfrm>
          <a:prstGeom prst="rect">
            <a:avLst/>
          </a:prstGeom>
          <a:noFill/>
        </p:spPr>
        <p:txBody>
          <a:bodyPr wrap="none" lIns="0" rtlCol="0">
            <a:spAutoFit/>
          </a:bodyPr>
          <a:lstStyle/>
          <a:p>
            <a:r>
              <a:rPr lang="zh-CN" altLang="en-US" sz="2800" b="1" spc="100" dirty="0">
                <a:solidFill>
                  <a:schemeClr val="accent1"/>
                </a:solidFill>
                <a:latin typeface="+mj-ea"/>
                <a:ea typeface="+mj-ea"/>
              </a:rPr>
              <a:t>特别感谢</a:t>
            </a:r>
          </a:p>
        </p:txBody>
      </p:sp>
      <p:sp>
        <p:nvSpPr>
          <p:cNvPr id="21" name="文本框 20">
            <a:extLst>
              <a:ext uri="{FF2B5EF4-FFF2-40B4-BE49-F238E27FC236}">
                <a16:creationId xmlns:a16="http://schemas.microsoft.com/office/drawing/2014/main" id="{006DA7D1-CD74-FBF4-9BD8-D7CE1104E784}"/>
              </a:ext>
            </a:extLst>
          </p:cNvPr>
          <p:cNvSpPr txBox="1"/>
          <p:nvPr/>
        </p:nvSpPr>
        <p:spPr>
          <a:xfrm>
            <a:off x="7353638" y="1997011"/>
            <a:ext cx="3982359" cy="2002600"/>
          </a:xfrm>
          <a:prstGeom prst="rect">
            <a:avLst/>
          </a:prstGeom>
          <a:noFill/>
        </p:spPr>
        <p:txBody>
          <a:bodyPr wrap="square" lIns="0" rtlCol="0">
            <a:spAutoFit/>
          </a:bodyPr>
          <a:lstStyle/>
          <a:p>
            <a:pPr marL="285750" indent="-285750" algn="just">
              <a:lnSpc>
                <a:spcPct val="150000"/>
              </a:lnSpc>
              <a:buClr>
                <a:schemeClr val="accent1"/>
              </a:buClr>
              <a:buFont typeface="Wingdings" panose="05000000000000000000" pitchFamily="2" charset="2"/>
              <a:buChar char="l"/>
            </a:pPr>
            <a:r>
              <a:rPr lang="zh-CN" altLang="en-US" sz="1400" spc="100" dirty="0"/>
              <a:t>感谢三石老师和南极老师对本人的热心指导以及对本模板的耐心指正。</a:t>
            </a:r>
            <a:endParaRPr lang="en-US" altLang="zh-CN" sz="1400" spc="100" dirty="0"/>
          </a:p>
          <a:p>
            <a:pPr marL="285750" indent="-285750" algn="just">
              <a:lnSpc>
                <a:spcPct val="150000"/>
              </a:lnSpc>
              <a:buClr>
                <a:schemeClr val="accent1"/>
              </a:buClr>
              <a:buFont typeface="Wingdings" panose="05000000000000000000" pitchFamily="2" charset="2"/>
              <a:buChar char="l"/>
            </a:pPr>
            <a:r>
              <a:rPr lang="en-US" altLang="zh-CN" sz="1400" spc="100" dirty="0"/>
              <a:t>【</a:t>
            </a:r>
            <a:r>
              <a:rPr lang="zh-CN" altLang="en-US" sz="1400" spc="100" dirty="0"/>
              <a:t>特别说明</a:t>
            </a:r>
            <a:r>
              <a:rPr lang="en-US" altLang="zh-CN" sz="1400" spc="100" dirty="0"/>
              <a:t>】</a:t>
            </a:r>
            <a:r>
              <a:rPr lang="zh-CN" altLang="en-US" sz="1400" spc="100" dirty="0"/>
              <a:t>本模板对应图片来自视觉中国平台，按照平台说明，所有图片可用于个人商用，不涉及肖像权或物权授权。</a:t>
            </a:r>
            <a:endParaRPr lang="en-US" altLang="zh-CN" sz="1400" spc="100" dirty="0"/>
          </a:p>
          <a:p>
            <a:pPr marL="285750" indent="-285750" algn="just">
              <a:lnSpc>
                <a:spcPct val="150000"/>
              </a:lnSpc>
              <a:buClr>
                <a:schemeClr val="accent1"/>
              </a:buClr>
              <a:buFont typeface="Wingdings" panose="05000000000000000000" pitchFamily="2" charset="2"/>
              <a:buChar char="l"/>
            </a:pPr>
            <a:r>
              <a:rPr lang="zh-CN" altLang="en-US" sz="1400" spc="100" dirty="0"/>
              <a:t>本模板仅供学习参考之用！</a:t>
            </a:r>
            <a:endParaRPr lang="en-US" altLang="zh-CN" sz="1400" spc="100" dirty="0"/>
          </a:p>
        </p:txBody>
      </p:sp>
      <p:pic>
        <p:nvPicPr>
          <p:cNvPr id="23" name="图片 22">
            <a:extLst>
              <a:ext uri="{FF2B5EF4-FFF2-40B4-BE49-F238E27FC236}">
                <a16:creationId xmlns:a16="http://schemas.microsoft.com/office/drawing/2014/main" id="{BC5F34B8-E3A0-2481-B194-96E70DAD1E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0787" y="1166186"/>
            <a:ext cx="860069" cy="830825"/>
          </a:xfrm>
          <a:prstGeom prst="rect">
            <a:avLst/>
          </a:prstGeom>
        </p:spPr>
      </p:pic>
      <p:sp>
        <p:nvSpPr>
          <p:cNvPr id="24" name="文本框 23">
            <a:extLst>
              <a:ext uri="{FF2B5EF4-FFF2-40B4-BE49-F238E27FC236}">
                <a16:creationId xmlns:a16="http://schemas.microsoft.com/office/drawing/2014/main" id="{00A06481-6DCB-5AF2-620A-E45747811692}"/>
              </a:ext>
            </a:extLst>
          </p:cNvPr>
          <p:cNvSpPr txBox="1"/>
          <p:nvPr/>
        </p:nvSpPr>
        <p:spPr>
          <a:xfrm>
            <a:off x="1014835" y="1358752"/>
            <a:ext cx="756181" cy="584775"/>
          </a:xfrm>
          <a:prstGeom prst="rect">
            <a:avLst/>
          </a:prstGeom>
          <a:noFill/>
        </p:spPr>
        <p:txBody>
          <a:bodyPr vert="horz" wrap="square" rtlCol="0">
            <a:spAutoFit/>
          </a:bodyPr>
          <a:lstStyle/>
          <a:p>
            <a:r>
              <a:rPr lang="zh-CN" altLang="en-US" sz="3200" dirty="0">
                <a:solidFill>
                  <a:schemeClr val="bg1"/>
                </a:solidFill>
                <a:effectLst>
                  <a:outerShdw blurRad="50800" dist="38100" dir="2700000" algn="tl" rotWithShape="0">
                    <a:prstClr val="black">
                      <a:alpha val="40000"/>
                    </a:prstClr>
                  </a:outerShdw>
                </a:effectLst>
                <a:latin typeface="+mj-ea"/>
                <a:ea typeface="+mj-ea"/>
              </a:rPr>
              <a:t>壹</a:t>
            </a:r>
          </a:p>
        </p:txBody>
      </p:sp>
      <p:pic>
        <p:nvPicPr>
          <p:cNvPr id="25" name="图片 24">
            <a:extLst>
              <a:ext uri="{FF2B5EF4-FFF2-40B4-BE49-F238E27FC236}">
                <a16:creationId xmlns:a16="http://schemas.microsoft.com/office/drawing/2014/main" id="{CBC0E5F7-CF15-E254-627E-23BE98F8421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83409" y="1166186"/>
            <a:ext cx="860069" cy="830825"/>
          </a:xfrm>
          <a:prstGeom prst="rect">
            <a:avLst/>
          </a:prstGeom>
        </p:spPr>
      </p:pic>
      <p:sp>
        <p:nvSpPr>
          <p:cNvPr id="26" name="文本框 25">
            <a:extLst>
              <a:ext uri="{FF2B5EF4-FFF2-40B4-BE49-F238E27FC236}">
                <a16:creationId xmlns:a16="http://schemas.microsoft.com/office/drawing/2014/main" id="{FDE453E0-1C1E-9A90-8F86-CE9891853AE3}"/>
              </a:ext>
            </a:extLst>
          </p:cNvPr>
          <p:cNvSpPr txBox="1"/>
          <p:nvPr/>
        </p:nvSpPr>
        <p:spPr>
          <a:xfrm>
            <a:off x="6597457" y="1358752"/>
            <a:ext cx="756181" cy="584775"/>
          </a:xfrm>
          <a:prstGeom prst="rect">
            <a:avLst/>
          </a:prstGeom>
          <a:noFill/>
        </p:spPr>
        <p:txBody>
          <a:bodyPr vert="horz" wrap="square" rtlCol="0">
            <a:spAutoFit/>
          </a:bodyPr>
          <a:lstStyle/>
          <a:p>
            <a:r>
              <a:rPr lang="zh-CN" altLang="en-US" sz="3200" dirty="0">
                <a:solidFill>
                  <a:schemeClr val="bg1"/>
                </a:solidFill>
                <a:effectLst>
                  <a:outerShdw blurRad="50800" dist="38100" dir="2700000" algn="tl" rotWithShape="0">
                    <a:prstClr val="black">
                      <a:alpha val="40000"/>
                    </a:prstClr>
                  </a:outerShdw>
                </a:effectLst>
                <a:latin typeface="+mj-ea"/>
                <a:ea typeface="+mj-ea"/>
              </a:rPr>
              <a:t>贰</a:t>
            </a:r>
          </a:p>
        </p:txBody>
      </p:sp>
      <p:pic>
        <p:nvPicPr>
          <p:cNvPr id="29" name="图片 28">
            <a:extLst>
              <a:ext uri="{FF2B5EF4-FFF2-40B4-BE49-F238E27FC236}">
                <a16:creationId xmlns:a16="http://schemas.microsoft.com/office/drawing/2014/main" id="{44D81CE5-2BA5-B783-A2FB-795E4412694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0787" y="3310964"/>
            <a:ext cx="860069" cy="830825"/>
          </a:xfrm>
          <a:prstGeom prst="rect">
            <a:avLst/>
          </a:prstGeom>
        </p:spPr>
      </p:pic>
      <p:sp>
        <p:nvSpPr>
          <p:cNvPr id="30" name="文本框 29">
            <a:extLst>
              <a:ext uri="{FF2B5EF4-FFF2-40B4-BE49-F238E27FC236}">
                <a16:creationId xmlns:a16="http://schemas.microsoft.com/office/drawing/2014/main" id="{738D25D6-A80A-208B-462B-527003360C0F}"/>
              </a:ext>
            </a:extLst>
          </p:cNvPr>
          <p:cNvSpPr txBox="1"/>
          <p:nvPr/>
        </p:nvSpPr>
        <p:spPr>
          <a:xfrm>
            <a:off x="1014835" y="3503530"/>
            <a:ext cx="756181" cy="584775"/>
          </a:xfrm>
          <a:prstGeom prst="rect">
            <a:avLst/>
          </a:prstGeom>
          <a:noFill/>
        </p:spPr>
        <p:txBody>
          <a:bodyPr vert="horz" wrap="square" rtlCol="0">
            <a:spAutoFit/>
          </a:bodyPr>
          <a:lstStyle/>
          <a:p>
            <a:r>
              <a:rPr lang="zh-CN" altLang="en-US" sz="3200" dirty="0">
                <a:solidFill>
                  <a:schemeClr val="bg1"/>
                </a:solidFill>
                <a:effectLst>
                  <a:outerShdw blurRad="50800" dist="38100" dir="2700000" algn="tl" rotWithShape="0">
                    <a:prstClr val="black">
                      <a:alpha val="40000"/>
                    </a:prstClr>
                  </a:outerShdw>
                </a:effectLst>
                <a:latin typeface="+mj-ea"/>
                <a:ea typeface="+mj-ea"/>
              </a:rPr>
              <a:t>叁</a:t>
            </a:r>
          </a:p>
        </p:txBody>
      </p:sp>
      <p:sp>
        <p:nvSpPr>
          <p:cNvPr id="31" name="文本框 30">
            <a:extLst>
              <a:ext uri="{FF2B5EF4-FFF2-40B4-BE49-F238E27FC236}">
                <a16:creationId xmlns:a16="http://schemas.microsoft.com/office/drawing/2014/main" id="{6288640B-A990-E7B4-73CA-65A60F317DBB}"/>
              </a:ext>
            </a:extLst>
          </p:cNvPr>
          <p:cNvSpPr txBox="1"/>
          <p:nvPr/>
        </p:nvSpPr>
        <p:spPr>
          <a:xfrm>
            <a:off x="2111539" y="5613342"/>
            <a:ext cx="909472" cy="369332"/>
          </a:xfrm>
          <a:prstGeom prst="rect">
            <a:avLst/>
          </a:prstGeom>
          <a:noFill/>
          <a:ln>
            <a:noFill/>
          </a:ln>
        </p:spPr>
        <p:txBody>
          <a:bodyPr wrap="square" rtlCol="0">
            <a:spAutoFit/>
          </a:bodyPr>
          <a:lstStyle/>
          <a:p>
            <a:pPr algn="ctr"/>
            <a:r>
              <a:rPr lang="zh-CN" altLang="en-US" spc="100" dirty="0">
                <a:solidFill>
                  <a:schemeClr val="tx1">
                    <a:lumMod val="85000"/>
                    <a:lumOff val="15000"/>
                  </a:schemeClr>
                </a:solidFill>
                <a:latin typeface="+mn-ea"/>
                <a:cs typeface="阿里巴巴普惠体 L" panose="00020600040101010101" pitchFamily="18" charset="-122"/>
              </a:rPr>
              <a:t>主色</a:t>
            </a:r>
          </a:p>
        </p:txBody>
      </p:sp>
      <p:sp>
        <p:nvSpPr>
          <p:cNvPr id="32" name="文本框 31">
            <a:extLst>
              <a:ext uri="{FF2B5EF4-FFF2-40B4-BE49-F238E27FC236}">
                <a16:creationId xmlns:a16="http://schemas.microsoft.com/office/drawing/2014/main" id="{1DF7362F-C64E-E057-68F1-51E70BCF951F}"/>
              </a:ext>
            </a:extLst>
          </p:cNvPr>
          <p:cNvSpPr txBox="1"/>
          <p:nvPr/>
        </p:nvSpPr>
        <p:spPr>
          <a:xfrm>
            <a:off x="3831853" y="5613342"/>
            <a:ext cx="909472" cy="369332"/>
          </a:xfrm>
          <a:prstGeom prst="rect">
            <a:avLst/>
          </a:prstGeom>
          <a:noFill/>
          <a:ln>
            <a:noFill/>
          </a:ln>
        </p:spPr>
        <p:txBody>
          <a:bodyPr wrap="square" rtlCol="0">
            <a:spAutoFit/>
          </a:bodyPr>
          <a:lstStyle>
            <a:defPPr>
              <a:defRPr lang="zh-CN"/>
            </a:defPPr>
            <a:lvl1pPr algn="ctr">
              <a:defRPr spc="100">
                <a:solidFill>
                  <a:schemeClr val="tx1">
                    <a:lumMod val="85000"/>
                    <a:lumOff val="15000"/>
                  </a:schemeClr>
                </a:solidFill>
                <a:latin typeface="+mn-ea"/>
                <a:cs typeface="阿里巴巴普惠体 L" panose="00020600040101010101" pitchFamily="18" charset="-122"/>
              </a:defRPr>
            </a:lvl1pPr>
          </a:lstStyle>
          <a:p>
            <a:r>
              <a:rPr lang="zh-CN" altLang="en-US" dirty="0"/>
              <a:t>点缀色</a:t>
            </a:r>
          </a:p>
        </p:txBody>
      </p:sp>
      <p:sp>
        <p:nvSpPr>
          <p:cNvPr id="33" name="椭圆 32">
            <a:extLst>
              <a:ext uri="{FF2B5EF4-FFF2-40B4-BE49-F238E27FC236}">
                <a16:creationId xmlns:a16="http://schemas.microsoft.com/office/drawing/2014/main" id="{48D26F78-85A4-B178-2D67-70243FE83821}"/>
              </a:ext>
            </a:extLst>
          </p:cNvPr>
          <p:cNvSpPr/>
          <p:nvPr/>
        </p:nvSpPr>
        <p:spPr>
          <a:xfrm>
            <a:off x="1771016" y="4782559"/>
            <a:ext cx="440270" cy="440270"/>
          </a:xfrm>
          <a:prstGeom prst="ellipse">
            <a:avLst/>
          </a:prstGeom>
          <a:ln>
            <a:solidFill>
              <a:schemeClr val="tx1"/>
            </a:solidFill>
          </a:ln>
          <a:effectLst>
            <a:outerShdw blurRad="1905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F6B38A65-53EC-2E23-3C85-FE12BD67E23D}"/>
              </a:ext>
            </a:extLst>
          </p:cNvPr>
          <p:cNvSpPr/>
          <p:nvPr/>
        </p:nvSpPr>
        <p:spPr>
          <a:xfrm>
            <a:off x="2346140" y="4782559"/>
            <a:ext cx="440270" cy="440270"/>
          </a:xfrm>
          <a:prstGeom prst="ellipse">
            <a:avLst/>
          </a:prstGeom>
          <a:solidFill>
            <a:schemeClr val="accent2"/>
          </a:solidFill>
          <a:ln>
            <a:solidFill>
              <a:schemeClr val="tx1"/>
            </a:solidFill>
          </a:ln>
          <a:effectLst>
            <a:outerShdw blurRad="190500" algn="ctr" rotWithShape="0">
              <a:schemeClr val="accent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AB365999-FC6A-5FDC-3036-70E5AB7DAD2E}"/>
              </a:ext>
            </a:extLst>
          </p:cNvPr>
          <p:cNvSpPr/>
          <p:nvPr/>
        </p:nvSpPr>
        <p:spPr>
          <a:xfrm>
            <a:off x="2921264" y="4782559"/>
            <a:ext cx="440270" cy="440270"/>
          </a:xfrm>
          <a:prstGeom prst="ellipse">
            <a:avLst/>
          </a:prstGeom>
          <a:solidFill>
            <a:schemeClr val="accent3"/>
          </a:solidFill>
          <a:ln>
            <a:solidFill>
              <a:schemeClr val="tx1"/>
            </a:solidFill>
          </a:ln>
          <a:effectLst>
            <a:outerShdw blurRad="190500" algn="ctr" rotWithShape="0">
              <a:schemeClr val="accent3">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E2BB2285-C630-AE5E-BDF1-445B07EA1258}"/>
              </a:ext>
            </a:extLst>
          </p:cNvPr>
          <p:cNvSpPr/>
          <p:nvPr/>
        </p:nvSpPr>
        <p:spPr>
          <a:xfrm>
            <a:off x="3496388" y="4782559"/>
            <a:ext cx="440270" cy="440270"/>
          </a:xfrm>
          <a:prstGeom prst="ellipse">
            <a:avLst/>
          </a:prstGeom>
          <a:solidFill>
            <a:schemeClr val="accent4"/>
          </a:solidFill>
          <a:ln>
            <a:solidFill>
              <a:schemeClr val="tx1"/>
            </a:solidFill>
          </a:ln>
          <a:effectLst>
            <a:outerShdw blurRad="190500" algn="ctr" rotWithShape="0">
              <a:schemeClr val="accent4">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5469E0B2-03EF-B194-A979-B6C6898AAE87}"/>
              </a:ext>
            </a:extLst>
          </p:cNvPr>
          <p:cNvSpPr/>
          <p:nvPr/>
        </p:nvSpPr>
        <p:spPr>
          <a:xfrm>
            <a:off x="4071512" y="4782559"/>
            <a:ext cx="440270" cy="440270"/>
          </a:xfrm>
          <a:prstGeom prst="ellipse">
            <a:avLst/>
          </a:prstGeom>
          <a:solidFill>
            <a:schemeClr val="accent5"/>
          </a:solidFill>
          <a:ln>
            <a:solidFill>
              <a:schemeClr val="tx1"/>
            </a:solidFill>
          </a:ln>
          <a:effectLst>
            <a:outerShdw blurRad="190500" algn="ctr" rotWithShape="0">
              <a:schemeClr val="accent5">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AD469DBF-0E05-ABC0-85AE-80806AC7FD4E}"/>
              </a:ext>
            </a:extLst>
          </p:cNvPr>
          <p:cNvSpPr/>
          <p:nvPr/>
        </p:nvSpPr>
        <p:spPr>
          <a:xfrm>
            <a:off x="4646634" y="4782559"/>
            <a:ext cx="440270" cy="440270"/>
          </a:xfrm>
          <a:prstGeom prst="ellipse">
            <a:avLst/>
          </a:prstGeom>
          <a:solidFill>
            <a:schemeClr val="accent6"/>
          </a:solidFill>
          <a:ln>
            <a:solidFill>
              <a:schemeClr val="tx1"/>
            </a:solidFill>
          </a:ln>
          <a:effectLst>
            <a:outerShdw blurRad="190500" algn="ctr" rotWithShape="0">
              <a:schemeClr val="accent6">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左大括号 39">
            <a:extLst>
              <a:ext uri="{FF2B5EF4-FFF2-40B4-BE49-F238E27FC236}">
                <a16:creationId xmlns:a16="http://schemas.microsoft.com/office/drawing/2014/main" id="{845FAF37-2D4F-48CC-220B-3096E046603C}"/>
              </a:ext>
            </a:extLst>
          </p:cNvPr>
          <p:cNvSpPr/>
          <p:nvPr/>
        </p:nvSpPr>
        <p:spPr>
          <a:xfrm rot="16200000">
            <a:off x="2505394" y="4703739"/>
            <a:ext cx="117502" cy="146303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左大括号 40">
            <a:extLst>
              <a:ext uri="{FF2B5EF4-FFF2-40B4-BE49-F238E27FC236}">
                <a16:creationId xmlns:a16="http://schemas.microsoft.com/office/drawing/2014/main" id="{D78363A0-9986-B1C3-001A-0CCF059D0BBC}"/>
              </a:ext>
            </a:extLst>
          </p:cNvPr>
          <p:cNvSpPr/>
          <p:nvPr/>
        </p:nvSpPr>
        <p:spPr>
          <a:xfrm rot="16200000">
            <a:off x="4227838" y="4703740"/>
            <a:ext cx="117502" cy="146303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9210E58F-0CFA-CDD2-4324-8B360277C659}"/>
              </a:ext>
            </a:extLst>
          </p:cNvPr>
          <p:cNvSpPr txBox="1"/>
          <p:nvPr/>
        </p:nvSpPr>
        <p:spPr>
          <a:xfrm>
            <a:off x="6096000" y="4166618"/>
            <a:ext cx="4389120" cy="473206"/>
          </a:xfrm>
          <a:prstGeom prst="rect">
            <a:avLst/>
          </a:prstGeom>
          <a:noFill/>
        </p:spPr>
        <p:txBody>
          <a:bodyPr wrap="square" lIns="0" rtlCol="0">
            <a:spAutoFit/>
          </a:bodyPr>
          <a:lstStyle/>
          <a:p>
            <a:pPr marL="285750" indent="-285750" algn="just">
              <a:lnSpc>
                <a:spcPct val="150000"/>
              </a:lnSpc>
              <a:buFont typeface="Wingdings" panose="05000000000000000000" pitchFamily="2" charset="2"/>
              <a:buChar char="n"/>
            </a:pPr>
            <a:r>
              <a:rPr lang="zh-CN" altLang="en-US" spc="100" dirty="0">
                <a:latin typeface="+mj-ea"/>
                <a:ea typeface="+mj-ea"/>
              </a:rPr>
              <a:t>字体规范（无中英文之别）</a:t>
            </a:r>
            <a:endParaRPr lang="en-US" altLang="zh-CN" spc="100" dirty="0">
              <a:latin typeface="+mj-ea"/>
              <a:ea typeface="+mj-ea"/>
            </a:endParaRPr>
          </a:p>
        </p:txBody>
      </p:sp>
      <p:sp>
        <p:nvSpPr>
          <p:cNvPr id="54" name="文本框 53">
            <a:extLst>
              <a:ext uri="{FF2B5EF4-FFF2-40B4-BE49-F238E27FC236}">
                <a16:creationId xmlns:a16="http://schemas.microsoft.com/office/drawing/2014/main" id="{C59B86F9-48F9-93F4-EDDE-DC6EF1FB25FE}"/>
              </a:ext>
            </a:extLst>
          </p:cNvPr>
          <p:cNvSpPr txBox="1"/>
          <p:nvPr/>
        </p:nvSpPr>
        <p:spPr>
          <a:xfrm>
            <a:off x="6483409" y="4732933"/>
            <a:ext cx="3111009" cy="794128"/>
          </a:xfrm>
          <a:prstGeom prst="rect">
            <a:avLst/>
          </a:prstGeom>
          <a:noFill/>
        </p:spPr>
        <p:txBody>
          <a:bodyPr wrap="square" lIns="0" tIns="0" rIns="0" bIns="0" rtlCol="0">
            <a:spAutoFit/>
          </a:bodyPr>
          <a:lstStyle/>
          <a:p>
            <a:pPr>
              <a:lnSpc>
                <a:spcPct val="150000"/>
              </a:lnSpc>
            </a:pPr>
            <a:r>
              <a:rPr lang="zh-CN" altLang="en-US" dirty="0">
                <a:solidFill>
                  <a:schemeClr val="tx1">
                    <a:lumMod val="85000"/>
                    <a:lumOff val="15000"/>
                  </a:schemeClr>
                </a:solidFill>
                <a:latin typeface="+mj-ea"/>
                <a:ea typeface="+mj-ea"/>
              </a:rPr>
              <a:t>标题：思源宋体 </a:t>
            </a:r>
            <a:r>
              <a:rPr lang="en-US" altLang="zh-CN" dirty="0">
                <a:solidFill>
                  <a:schemeClr val="tx1">
                    <a:lumMod val="85000"/>
                    <a:lumOff val="15000"/>
                  </a:schemeClr>
                </a:solidFill>
                <a:latin typeface="+mj-ea"/>
                <a:ea typeface="+mj-ea"/>
              </a:rPr>
              <a:t>Heavy</a:t>
            </a:r>
          </a:p>
          <a:p>
            <a:pPr>
              <a:lnSpc>
                <a:spcPct val="150000"/>
              </a:lnSpc>
            </a:pPr>
            <a:r>
              <a:rPr lang="zh-CN" altLang="en-US" dirty="0">
                <a:solidFill>
                  <a:schemeClr val="tx1">
                    <a:lumMod val="85000"/>
                    <a:lumOff val="15000"/>
                  </a:schemeClr>
                </a:solidFill>
                <a:latin typeface="+mn-ea"/>
              </a:rPr>
              <a:t>正文：</a:t>
            </a:r>
            <a:r>
              <a:rPr lang="en-US" altLang="zh-CN" dirty="0" err="1">
                <a:solidFill>
                  <a:schemeClr val="tx1">
                    <a:lumMod val="85000"/>
                    <a:lumOff val="15000"/>
                  </a:schemeClr>
                </a:solidFill>
                <a:latin typeface="+mn-ea"/>
              </a:rPr>
              <a:t>OPPOSans</a:t>
            </a:r>
            <a:r>
              <a:rPr lang="en-US" altLang="zh-CN" dirty="0">
                <a:solidFill>
                  <a:schemeClr val="tx1">
                    <a:lumMod val="85000"/>
                    <a:lumOff val="15000"/>
                  </a:schemeClr>
                </a:solidFill>
                <a:latin typeface="+mn-ea"/>
              </a:rPr>
              <a:t> R</a:t>
            </a:r>
            <a:endParaRPr lang="zh-CN" altLang="en-US" dirty="0">
              <a:solidFill>
                <a:schemeClr val="tx1">
                  <a:lumMod val="85000"/>
                  <a:lumOff val="15000"/>
                </a:schemeClr>
              </a:solidFill>
              <a:latin typeface="+mn-ea"/>
            </a:endParaRPr>
          </a:p>
        </p:txBody>
      </p:sp>
    </p:spTree>
    <p:extLst>
      <p:ext uri="{BB962C8B-B14F-4D97-AF65-F5344CB8AC3E}">
        <p14:creationId xmlns:p14="http://schemas.microsoft.com/office/powerpoint/2010/main" val="11526973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85F6241-7774-7C26-C91E-08766550042D}"/>
              </a:ext>
            </a:extLst>
          </p:cNvPr>
          <p:cNvSpPr txBox="1"/>
          <p:nvPr/>
        </p:nvSpPr>
        <p:spPr>
          <a:xfrm>
            <a:off x="1741206" y="3429000"/>
            <a:ext cx="6097424" cy="923330"/>
          </a:xfrm>
          <a:prstGeom prst="rect">
            <a:avLst/>
          </a:prstGeom>
          <a:noFill/>
        </p:spPr>
        <p:txBody>
          <a:bodyPr wrap="square">
            <a:spAutoFit/>
          </a:bodyPr>
          <a:lstStyle/>
          <a:p>
            <a:r>
              <a:rPr lang="zh-CN" altLang="zh-CN" sz="1800" kern="1200" spc="100" dirty="0">
                <a:solidFill>
                  <a:srgbClr val="000000"/>
                </a:solidFill>
                <a:effectLst/>
                <a:latin typeface="OPPOSans R" panose="00020600040101010101" pitchFamily="18" charset="-122"/>
                <a:ea typeface="OPPOSans R" panose="00020600040101010101" pitchFamily="18" charset="-122"/>
                <a:cs typeface="+mn-cs"/>
              </a:rPr>
              <a:t>朱佳铭</a:t>
            </a:r>
            <a:r>
              <a:rPr lang="en-US" altLang="zh-CN" sz="1800" kern="1200" spc="100" dirty="0">
                <a:solidFill>
                  <a:srgbClr val="000000"/>
                </a:solidFill>
                <a:effectLst/>
                <a:latin typeface="OPPOSans R" panose="00020600040101010101" pitchFamily="18" charset="-122"/>
                <a:ea typeface="OPPOSans R" panose="00020600040101010101" pitchFamily="18" charset="-122"/>
                <a:cs typeface="+mn-cs"/>
              </a:rPr>
              <a:t>   </a:t>
            </a:r>
            <a:r>
              <a:rPr lang="zh-CN" altLang="en-US" sz="1800" kern="1200" spc="100" dirty="0">
                <a:solidFill>
                  <a:srgbClr val="000000"/>
                </a:solidFill>
                <a:effectLst/>
                <a:latin typeface="OPPOSans R" panose="00020600040101010101" pitchFamily="18" charset="-122"/>
                <a:ea typeface="OPPOSans R" panose="00020600040101010101" pitchFamily="18" charset="-122"/>
                <a:cs typeface="+mn-cs"/>
              </a:rPr>
              <a:t>作品</a:t>
            </a:r>
            <a:endParaRPr lang="en-US" altLang="zh-CN" sz="1800" kern="1200" spc="100" dirty="0">
              <a:solidFill>
                <a:srgbClr val="000000"/>
              </a:solidFill>
              <a:effectLst/>
              <a:latin typeface="OPPOSans R" panose="00020600040101010101" pitchFamily="18" charset="-122"/>
              <a:ea typeface="OPPOSans R" panose="00020600040101010101" pitchFamily="18" charset="-122"/>
              <a:cs typeface="+mn-cs"/>
            </a:endParaRPr>
          </a:p>
          <a:p>
            <a:endParaRPr lang="en-US" altLang="zh-CN" spc="100" dirty="0">
              <a:solidFill>
                <a:srgbClr val="000000"/>
              </a:solidFill>
              <a:latin typeface="OPPOSans R" panose="00020600040101010101" pitchFamily="18" charset="-122"/>
              <a:ea typeface="OPPOSans R" panose="00020600040101010101" pitchFamily="18" charset="-122"/>
            </a:endParaRPr>
          </a:p>
          <a:p>
            <a:r>
              <a:rPr lang="en-US" altLang="zh-CN" spc="100" dirty="0">
                <a:solidFill>
                  <a:srgbClr val="000000"/>
                </a:solidFill>
                <a:latin typeface="OPPOSans R" panose="00020600040101010101" pitchFamily="18" charset="-122"/>
                <a:ea typeface="OPPOSans R" panose="00020600040101010101" pitchFamily="18" charset="-122"/>
              </a:rPr>
              <a:t>51PPT</a:t>
            </a:r>
            <a:r>
              <a:rPr lang="zh-CN" altLang="en-US" spc="100" dirty="0">
                <a:solidFill>
                  <a:srgbClr val="000000"/>
                </a:solidFill>
                <a:latin typeface="OPPOSans R" panose="00020600040101010101" pitchFamily="18" charset="-122"/>
                <a:ea typeface="OPPOSans R" panose="00020600040101010101" pitchFamily="18" charset="-122"/>
              </a:rPr>
              <a:t>模板网   </a:t>
            </a:r>
            <a:r>
              <a:rPr lang="en-US" altLang="zh-CN" spc="100" dirty="0">
                <a:solidFill>
                  <a:srgbClr val="000000"/>
                </a:solidFill>
                <a:latin typeface="OPPOSans R" panose="00020600040101010101" pitchFamily="18" charset="-122"/>
                <a:ea typeface="OPPOSans R" panose="00020600040101010101" pitchFamily="18" charset="-122"/>
                <a:hlinkClick r:id="rId3"/>
              </a:rPr>
              <a:t>www.51pptmoban.com</a:t>
            </a:r>
            <a:r>
              <a:rPr lang="en-US" altLang="zh-CN" spc="100" dirty="0">
                <a:solidFill>
                  <a:srgbClr val="000000"/>
                </a:solidFill>
                <a:latin typeface="OPPOSans R" panose="00020600040101010101" pitchFamily="18" charset="-122"/>
                <a:ea typeface="OPPOSans R" panose="00020600040101010101" pitchFamily="18" charset="-122"/>
              </a:rPr>
              <a:t>  </a:t>
            </a:r>
            <a:r>
              <a:rPr lang="zh-CN" altLang="en-US" spc="100" dirty="0">
                <a:solidFill>
                  <a:srgbClr val="000000"/>
                </a:solidFill>
                <a:latin typeface="OPPOSans R" panose="00020600040101010101" pitchFamily="18" charset="-122"/>
                <a:ea typeface="OPPOSans R" panose="00020600040101010101" pitchFamily="18" charset="-122"/>
              </a:rPr>
              <a:t>授权发布</a:t>
            </a:r>
            <a:endParaRPr lang="zh-CN" altLang="en-US" dirty="0"/>
          </a:p>
        </p:txBody>
      </p:sp>
    </p:spTree>
    <p:extLst>
      <p:ext uri="{BB962C8B-B14F-4D97-AF65-F5344CB8AC3E}">
        <p14:creationId xmlns:p14="http://schemas.microsoft.com/office/powerpoint/2010/main" val="2581785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文本框 109">
            <a:extLst>
              <a:ext uri="{FF2B5EF4-FFF2-40B4-BE49-F238E27FC236}">
                <a16:creationId xmlns:a16="http://schemas.microsoft.com/office/drawing/2014/main" id="{D8C0F31C-28B5-4C79-BA0D-82AF853DD67A}"/>
              </a:ext>
            </a:extLst>
          </p:cNvPr>
          <p:cNvSpPr txBox="1"/>
          <p:nvPr/>
        </p:nvSpPr>
        <p:spPr>
          <a:xfrm>
            <a:off x="3803193" y="3557223"/>
            <a:ext cx="4746491" cy="1200329"/>
          </a:xfrm>
          <a:prstGeom prst="rect">
            <a:avLst/>
          </a:prstGeom>
          <a:noFill/>
        </p:spPr>
        <p:txBody>
          <a:bodyPr vert="horz" wrap="square" rtlCol="0">
            <a:spAutoFit/>
          </a:bodyPr>
          <a:lstStyle/>
          <a:p>
            <a:pPr algn="ctr"/>
            <a:r>
              <a:rPr lang="zh-CN" altLang="en-US" sz="7200" dirty="0">
                <a:solidFill>
                  <a:schemeClr val="bg1"/>
                </a:solidFill>
                <a:latin typeface="+mj-ea"/>
                <a:ea typeface="+mj-ea"/>
              </a:rPr>
              <a:t>工作总结</a:t>
            </a:r>
          </a:p>
        </p:txBody>
      </p:sp>
      <p:sp>
        <p:nvSpPr>
          <p:cNvPr id="111" name="矩形 110">
            <a:extLst>
              <a:ext uri="{FF2B5EF4-FFF2-40B4-BE49-F238E27FC236}">
                <a16:creationId xmlns:a16="http://schemas.microsoft.com/office/drawing/2014/main" id="{E39CDC12-77CC-4C9F-A5AA-753C6EAA84B5}"/>
              </a:ext>
            </a:extLst>
          </p:cNvPr>
          <p:cNvSpPr/>
          <p:nvPr/>
        </p:nvSpPr>
        <p:spPr>
          <a:xfrm>
            <a:off x="4349978" y="4725073"/>
            <a:ext cx="3702070" cy="277000"/>
          </a:xfrm>
          <a:prstGeom prst="rect">
            <a:avLst/>
          </a:prstGeom>
        </p:spPr>
        <p:txBody>
          <a:bodyPr wrap="square">
            <a:spAutoFit/>
          </a:bodyPr>
          <a:lstStyle/>
          <a:p>
            <a:pPr algn="dist"/>
            <a:r>
              <a:rPr lang="en-US" altLang="zh-CN" sz="1200" spc="200" dirty="0">
                <a:solidFill>
                  <a:schemeClr val="bg1"/>
                </a:solidFill>
                <a:latin typeface="+mn-ea"/>
              </a:rPr>
              <a:t>WORK  SUMMARY</a:t>
            </a:r>
            <a:endParaRPr lang="zh-CN" altLang="en-US" sz="1200" spc="200" dirty="0">
              <a:solidFill>
                <a:schemeClr val="bg1"/>
              </a:solidFill>
              <a:latin typeface="+mn-ea"/>
            </a:endParaRPr>
          </a:p>
        </p:txBody>
      </p:sp>
      <p:sp>
        <p:nvSpPr>
          <p:cNvPr id="16" name="椭圆 15">
            <a:extLst>
              <a:ext uri="{FF2B5EF4-FFF2-40B4-BE49-F238E27FC236}">
                <a16:creationId xmlns:a16="http://schemas.microsoft.com/office/drawing/2014/main" id="{975F3FB5-4AFC-2111-3D23-DF46C3756639}"/>
              </a:ext>
            </a:extLst>
          </p:cNvPr>
          <p:cNvSpPr/>
          <p:nvPr/>
        </p:nvSpPr>
        <p:spPr>
          <a:xfrm>
            <a:off x="9767633" y="409497"/>
            <a:ext cx="375920" cy="3759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文本框 16">
            <a:extLst>
              <a:ext uri="{FF2B5EF4-FFF2-40B4-BE49-F238E27FC236}">
                <a16:creationId xmlns:a16="http://schemas.microsoft.com/office/drawing/2014/main" id="{F6260BD3-B3A6-F511-2C78-50408FF6AD42}"/>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solidFill>
                  <a:schemeClr val="bg1"/>
                </a:solidFill>
                <a:latin typeface="+mn-ea"/>
              </a:rPr>
              <a:t>YOUR LOGO</a:t>
            </a:r>
            <a:endParaRPr lang="zh-CN" altLang="en-US" sz="1400" dirty="0">
              <a:solidFill>
                <a:schemeClr val="bg1"/>
              </a:solidFill>
              <a:latin typeface="+mn-ea"/>
            </a:endParaRPr>
          </a:p>
        </p:txBody>
      </p:sp>
      <p:grpSp>
        <p:nvGrpSpPr>
          <p:cNvPr id="18" name="组合 17">
            <a:extLst>
              <a:ext uri="{FF2B5EF4-FFF2-40B4-BE49-F238E27FC236}">
                <a16:creationId xmlns:a16="http://schemas.microsoft.com/office/drawing/2014/main" id="{7AD7269D-1652-362C-4E0F-B45795D5532C}"/>
              </a:ext>
            </a:extLst>
          </p:cNvPr>
          <p:cNvGrpSpPr/>
          <p:nvPr/>
        </p:nvGrpSpPr>
        <p:grpSpPr>
          <a:xfrm>
            <a:off x="5316855" y="1393795"/>
            <a:ext cx="1762920" cy="1756500"/>
            <a:chOff x="4894617" y="973094"/>
            <a:chExt cx="2607395" cy="2597901"/>
          </a:xfrm>
          <a:solidFill>
            <a:schemeClr val="accent3"/>
          </a:solidFill>
        </p:grpSpPr>
        <p:sp>
          <p:nvSpPr>
            <p:cNvPr id="20" name="矩形 19">
              <a:extLst>
                <a:ext uri="{FF2B5EF4-FFF2-40B4-BE49-F238E27FC236}">
                  <a16:creationId xmlns:a16="http://schemas.microsoft.com/office/drawing/2014/main" id="{5FE76E94-F6D9-C21F-E20D-BB3590EE2596}"/>
                </a:ext>
              </a:extLst>
            </p:cNvPr>
            <p:cNvSpPr/>
            <p:nvPr/>
          </p:nvSpPr>
          <p:spPr>
            <a:xfrm rot="2700000">
              <a:off x="5179932" y="1247291"/>
              <a:ext cx="2042160" cy="2042160"/>
            </a:xfrm>
            <a:prstGeom prst="rect">
              <a:avLst/>
            </a:prstGeom>
            <a:solidFill>
              <a:schemeClr val="accent3"/>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6B297B86-A917-D93C-ED79-CE07DB4BFDBA}"/>
                </a:ext>
              </a:extLst>
            </p:cNvPr>
            <p:cNvSpPr/>
            <p:nvPr/>
          </p:nvSpPr>
          <p:spPr>
            <a:xfrm rot="2700000">
              <a:off x="5333359" y="1400718"/>
              <a:ext cx="1735303" cy="1735303"/>
            </a:xfrm>
            <a:prstGeom prst="rec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BF7F1803-27A1-F0DF-27E6-6D4F1A18087D}"/>
                </a:ext>
              </a:extLst>
            </p:cNvPr>
            <p:cNvSpPr txBox="1"/>
            <p:nvPr/>
          </p:nvSpPr>
          <p:spPr>
            <a:xfrm>
              <a:off x="5544827" y="1657933"/>
              <a:ext cx="1538882" cy="1365625"/>
            </a:xfrm>
            <a:prstGeom prst="rect">
              <a:avLst/>
            </a:prstGeom>
            <a:noFill/>
            <a:effectLst/>
          </p:spPr>
          <p:txBody>
            <a:bodyPr vert="horz" wrap="square" rtlCol="0" anchor="ctr" anchorCtr="0">
              <a:spAutoFit/>
            </a:bodyPr>
            <a:lstStyle/>
            <a:p>
              <a:pPr algn="ctr"/>
              <a:r>
                <a:rPr lang="zh-CN" altLang="en-US" sz="5400" spc="1500" dirty="0">
                  <a:solidFill>
                    <a:schemeClr val="accent1"/>
                  </a:solidFill>
                  <a:latin typeface="+mj-ea"/>
                  <a:ea typeface="+mj-ea"/>
                </a:rPr>
                <a:t>壹</a:t>
              </a:r>
            </a:p>
          </p:txBody>
        </p:sp>
        <p:sp>
          <p:nvSpPr>
            <p:cNvPr id="23" name="矩形 22">
              <a:extLst>
                <a:ext uri="{FF2B5EF4-FFF2-40B4-BE49-F238E27FC236}">
                  <a16:creationId xmlns:a16="http://schemas.microsoft.com/office/drawing/2014/main" id="{9ECB424B-4398-C487-DBD2-689FEB9B438A}"/>
                </a:ext>
              </a:extLst>
            </p:cNvPr>
            <p:cNvSpPr/>
            <p:nvPr/>
          </p:nvSpPr>
          <p:spPr>
            <a:xfrm rot="2700000">
              <a:off x="6117383" y="972946"/>
              <a:ext cx="158400" cy="158696"/>
            </a:xfrm>
            <a:prstGeom prst="rec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62F1CEB4-0F9B-272B-6E70-DEECAC80622A}"/>
                </a:ext>
              </a:extLst>
            </p:cNvPr>
            <p:cNvSpPr/>
            <p:nvPr/>
          </p:nvSpPr>
          <p:spPr>
            <a:xfrm rot="2700000">
              <a:off x="6117383" y="3412447"/>
              <a:ext cx="158400" cy="158696"/>
            </a:xfrm>
            <a:prstGeom prst="rec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375A147E-28E2-DD16-0252-5BA6DCC0A835}"/>
                </a:ext>
              </a:extLst>
            </p:cNvPr>
            <p:cNvSpPr/>
            <p:nvPr/>
          </p:nvSpPr>
          <p:spPr>
            <a:xfrm rot="2700000">
              <a:off x="4894765" y="2189020"/>
              <a:ext cx="158400" cy="158696"/>
            </a:xfrm>
            <a:prstGeom prst="rec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73A70D1E-B06E-5EDF-8374-06535C65B3BD}"/>
                </a:ext>
              </a:extLst>
            </p:cNvPr>
            <p:cNvSpPr/>
            <p:nvPr/>
          </p:nvSpPr>
          <p:spPr>
            <a:xfrm rot="2700000">
              <a:off x="7343464" y="2189020"/>
              <a:ext cx="158400" cy="158696"/>
            </a:xfrm>
            <a:prstGeom prst="rect">
              <a:avLst/>
            </a:prstGeom>
            <a:no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72531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87E6BF4-29C0-421B-A103-207C2E3F0E58}"/>
              </a:ext>
            </a:extLst>
          </p:cNvPr>
          <p:cNvSpPr/>
          <p:nvPr/>
        </p:nvSpPr>
        <p:spPr>
          <a:xfrm>
            <a:off x="2497795" y="1531504"/>
            <a:ext cx="4231788" cy="42317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97735F43-2805-4F99-B127-2DC675B32E3E}"/>
              </a:ext>
            </a:extLst>
          </p:cNvPr>
          <p:cNvSpPr txBox="1"/>
          <p:nvPr/>
        </p:nvSpPr>
        <p:spPr>
          <a:xfrm>
            <a:off x="2497794" y="1678972"/>
            <a:ext cx="3808609" cy="461665"/>
          </a:xfrm>
          <a:prstGeom prst="rect">
            <a:avLst/>
          </a:prstGeom>
          <a:noFill/>
        </p:spPr>
        <p:txBody>
          <a:bodyPr vert="horz" wrap="square" rtlCol="0">
            <a:spAutoFit/>
          </a:bodyPr>
          <a:lstStyle/>
          <a:p>
            <a:r>
              <a:rPr lang="zh-CN" altLang="en-US" sz="2400" b="1" dirty="0">
                <a:solidFill>
                  <a:schemeClr val="accent1"/>
                </a:solidFill>
                <a:latin typeface="+mj-ea"/>
                <a:ea typeface="+mj-ea"/>
              </a:rPr>
              <a:t>已经取得的成就</a:t>
            </a:r>
          </a:p>
        </p:txBody>
      </p:sp>
      <p:sp>
        <p:nvSpPr>
          <p:cNvPr id="10" name="文本框 9">
            <a:extLst>
              <a:ext uri="{FF2B5EF4-FFF2-40B4-BE49-F238E27FC236}">
                <a16:creationId xmlns:a16="http://schemas.microsoft.com/office/drawing/2014/main" id="{574F3A7D-B650-4C1A-BA55-E5E3752E3D58}"/>
              </a:ext>
            </a:extLst>
          </p:cNvPr>
          <p:cNvSpPr txBox="1"/>
          <p:nvPr/>
        </p:nvSpPr>
        <p:spPr>
          <a:xfrm>
            <a:off x="2497795" y="2071187"/>
            <a:ext cx="4231788" cy="761427"/>
          </a:xfrm>
          <a:prstGeom prst="rect">
            <a:avLst/>
          </a:prstGeom>
          <a:noFill/>
        </p:spPr>
        <p:txBody>
          <a:bodyPr vert="horz" wrap="square" rtlCol="0">
            <a:spAutoFit/>
          </a:bodyPr>
          <a:lstStyle/>
          <a:p>
            <a:pPr>
              <a:lnSpc>
                <a:spcPct val="130000"/>
              </a:lnSpc>
            </a:pPr>
            <a:r>
              <a:rPr lang="zh-CN" altLang="en-US" dirty="0">
                <a:latin typeface="+mn-ea"/>
              </a:rPr>
              <a:t>单击此处替换内容。单击此处替换内容。单击此处替换内容。</a:t>
            </a:r>
          </a:p>
        </p:txBody>
      </p:sp>
      <p:sp>
        <p:nvSpPr>
          <p:cNvPr id="15" name="文本框 14">
            <a:extLst>
              <a:ext uri="{FF2B5EF4-FFF2-40B4-BE49-F238E27FC236}">
                <a16:creationId xmlns:a16="http://schemas.microsoft.com/office/drawing/2014/main" id="{0FB70088-0AAC-42A9-BA2A-86712448B8F8}"/>
              </a:ext>
            </a:extLst>
          </p:cNvPr>
          <p:cNvSpPr txBox="1"/>
          <p:nvPr/>
        </p:nvSpPr>
        <p:spPr>
          <a:xfrm>
            <a:off x="2497794" y="3132896"/>
            <a:ext cx="3808609" cy="461665"/>
          </a:xfrm>
          <a:prstGeom prst="rect">
            <a:avLst/>
          </a:prstGeom>
          <a:noFill/>
        </p:spPr>
        <p:txBody>
          <a:bodyPr vert="horz" wrap="square" rtlCol="0">
            <a:spAutoFit/>
          </a:bodyPr>
          <a:lstStyle/>
          <a:p>
            <a:r>
              <a:rPr lang="zh-CN" altLang="en-US" sz="2400" b="1" dirty="0">
                <a:solidFill>
                  <a:schemeClr val="accent1"/>
                </a:solidFill>
                <a:latin typeface="+mj-ea"/>
                <a:ea typeface="+mj-ea"/>
              </a:rPr>
              <a:t>存在的问题</a:t>
            </a:r>
          </a:p>
        </p:txBody>
      </p:sp>
      <p:sp>
        <p:nvSpPr>
          <p:cNvPr id="16" name="文本框 15">
            <a:extLst>
              <a:ext uri="{FF2B5EF4-FFF2-40B4-BE49-F238E27FC236}">
                <a16:creationId xmlns:a16="http://schemas.microsoft.com/office/drawing/2014/main" id="{4B9B4EB1-7B34-4A33-90B0-2028FEEC5F0F}"/>
              </a:ext>
            </a:extLst>
          </p:cNvPr>
          <p:cNvSpPr txBox="1"/>
          <p:nvPr/>
        </p:nvSpPr>
        <p:spPr>
          <a:xfrm>
            <a:off x="2497795" y="3525111"/>
            <a:ext cx="4231788" cy="761427"/>
          </a:xfrm>
          <a:prstGeom prst="rect">
            <a:avLst/>
          </a:prstGeom>
          <a:noFill/>
        </p:spPr>
        <p:txBody>
          <a:bodyPr vert="horz" wrap="square" rtlCol="0">
            <a:spAutoFit/>
          </a:bodyPr>
          <a:lstStyle/>
          <a:p>
            <a:pPr>
              <a:lnSpc>
                <a:spcPct val="130000"/>
              </a:lnSpc>
            </a:pPr>
            <a:r>
              <a:rPr lang="zh-CN" altLang="en-US" dirty="0">
                <a:latin typeface="+mn-ea"/>
              </a:rPr>
              <a:t>单击此处替换内容。单击此处替换内容。单击此处替换内容。</a:t>
            </a:r>
          </a:p>
        </p:txBody>
      </p:sp>
      <p:sp>
        <p:nvSpPr>
          <p:cNvPr id="17" name="文本框 16">
            <a:extLst>
              <a:ext uri="{FF2B5EF4-FFF2-40B4-BE49-F238E27FC236}">
                <a16:creationId xmlns:a16="http://schemas.microsoft.com/office/drawing/2014/main" id="{93CD3C74-CB01-47BC-A209-550FEA5B8361}"/>
              </a:ext>
            </a:extLst>
          </p:cNvPr>
          <p:cNvSpPr txBox="1"/>
          <p:nvPr/>
        </p:nvSpPr>
        <p:spPr>
          <a:xfrm>
            <a:off x="2497794" y="4537599"/>
            <a:ext cx="3808609" cy="461665"/>
          </a:xfrm>
          <a:prstGeom prst="rect">
            <a:avLst/>
          </a:prstGeom>
          <a:noFill/>
        </p:spPr>
        <p:txBody>
          <a:bodyPr vert="horz" wrap="square" rtlCol="0">
            <a:spAutoFit/>
          </a:bodyPr>
          <a:lstStyle/>
          <a:p>
            <a:r>
              <a:rPr lang="zh-CN" altLang="en-US" sz="2400" b="1" dirty="0">
                <a:solidFill>
                  <a:schemeClr val="accent1"/>
                </a:solidFill>
                <a:latin typeface="+mj-ea"/>
                <a:ea typeface="+mj-ea"/>
              </a:rPr>
              <a:t>下一阶段计划</a:t>
            </a:r>
          </a:p>
        </p:txBody>
      </p:sp>
      <p:sp>
        <p:nvSpPr>
          <p:cNvPr id="18" name="文本框 17">
            <a:extLst>
              <a:ext uri="{FF2B5EF4-FFF2-40B4-BE49-F238E27FC236}">
                <a16:creationId xmlns:a16="http://schemas.microsoft.com/office/drawing/2014/main" id="{9660F967-85D7-42E8-A199-F2AE216F4BD5}"/>
              </a:ext>
            </a:extLst>
          </p:cNvPr>
          <p:cNvSpPr txBox="1"/>
          <p:nvPr/>
        </p:nvSpPr>
        <p:spPr>
          <a:xfrm>
            <a:off x="2497795" y="4929814"/>
            <a:ext cx="4231788" cy="761427"/>
          </a:xfrm>
          <a:prstGeom prst="rect">
            <a:avLst/>
          </a:prstGeom>
          <a:noFill/>
        </p:spPr>
        <p:txBody>
          <a:bodyPr vert="horz" wrap="square" rtlCol="0">
            <a:spAutoFit/>
          </a:bodyPr>
          <a:lstStyle/>
          <a:p>
            <a:pPr>
              <a:lnSpc>
                <a:spcPct val="130000"/>
              </a:lnSpc>
            </a:pPr>
            <a:r>
              <a:rPr lang="zh-CN" altLang="en-US" dirty="0">
                <a:latin typeface="+mn-ea"/>
              </a:rPr>
              <a:t>单击此处替换内容。单击此处替换内容。单击此处替换内容。</a:t>
            </a:r>
          </a:p>
        </p:txBody>
      </p:sp>
      <p:grpSp>
        <p:nvGrpSpPr>
          <p:cNvPr id="19" name="组合 18">
            <a:extLst>
              <a:ext uri="{FF2B5EF4-FFF2-40B4-BE49-F238E27FC236}">
                <a16:creationId xmlns:a16="http://schemas.microsoft.com/office/drawing/2014/main" id="{FCC1D3FF-0C65-4A29-8B73-D0CA0CF530B1}"/>
              </a:ext>
            </a:extLst>
          </p:cNvPr>
          <p:cNvGrpSpPr/>
          <p:nvPr/>
        </p:nvGrpSpPr>
        <p:grpSpPr>
          <a:xfrm>
            <a:off x="1329280" y="1701716"/>
            <a:ext cx="938221" cy="934804"/>
            <a:chOff x="4894617" y="973094"/>
            <a:chExt cx="2607395" cy="2597901"/>
          </a:xfrm>
        </p:grpSpPr>
        <p:sp>
          <p:nvSpPr>
            <p:cNvPr id="21" name="矩形 20">
              <a:extLst>
                <a:ext uri="{FF2B5EF4-FFF2-40B4-BE49-F238E27FC236}">
                  <a16:creationId xmlns:a16="http://schemas.microsoft.com/office/drawing/2014/main" id="{211DC6DB-5AC0-4037-9760-480498F5885F}"/>
                </a:ext>
              </a:extLst>
            </p:cNvPr>
            <p:cNvSpPr/>
            <p:nvPr/>
          </p:nvSpPr>
          <p:spPr>
            <a:xfrm rot="2700000">
              <a:off x="5179932" y="1247291"/>
              <a:ext cx="2042160" cy="2042160"/>
            </a:xfrm>
            <a:prstGeom prst="rect">
              <a:avLst/>
            </a:prstGeom>
            <a:solidFill>
              <a:schemeClr val="accent1"/>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22" name="矩形 21">
              <a:extLst>
                <a:ext uri="{FF2B5EF4-FFF2-40B4-BE49-F238E27FC236}">
                  <a16:creationId xmlns:a16="http://schemas.microsoft.com/office/drawing/2014/main" id="{BF6FFE63-E6C2-47CB-8E7D-5191CA4CC3F7}"/>
                </a:ext>
              </a:extLst>
            </p:cNvPr>
            <p:cNvSpPr/>
            <p:nvPr/>
          </p:nvSpPr>
          <p:spPr>
            <a:xfrm rot="2700000">
              <a:off x="5333359" y="1400718"/>
              <a:ext cx="1735303" cy="173530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文本框 22">
              <a:extLst>
                <a:ext uri="{FF2B5EF4-FFF2-40B4-BE49-F238E27FC236}">
                  <a16:creationId xmlns:a16="http://schemas.microsoft.com/office/drawing/2014/main" id="{4ACAF7EF-AC7B-4B5B-9E86-522438566607}"/>
                </a:ext>
              </a:extLst>
            </p:cNvPr>
            <p:cNvSpPr txBox="1"/>
            <p:nvPr/>
          </p:nvSpPr>
          <p:spPr>
            <a:xfrm>
              <a:off x="5276066" y="1519199"/>
              <a:ext cx="1909489" cy="1625140"/>
            </a:xfrm>
            <a:prstGeom prst="rect">
              <a:avLst/>
            </a:prstGeom>
            <a:noFill/>
            <a:effectLst>
              <a:outerShdw blurRad="50800" dist="38100" dir="5400000" algn="t" rotWithShape="0">
                <a:prstClr val="black">
                  <a:alpha val="40000"/>
                </a:prstClr>
              </a:outerShdw>
            </a:effectLst>
          </p:spPr>
          <p:txBody>
            <a:bodyPr vert="horz" wrap="square" rtlCol="0" anchor="ctr" anchorCtr="0">
              <a:spAutoFit/>
            </a:bodyPr>
            <a:lstStyle/>
            <a:p>
              <a:pPr algn="ctr"/>
              <a:r>
                <a:rPr lang="en-US" altLang="zh-CN" sz="3200" dirty="0">
                  <a:solidFill>
                    <a:schemeClr val="bg1"/>
                  </a:solidFill>
                  <a:latin typeface="+mj-ea"/>
                  <a:ea typeface="+mj-ea"/>
                </a:rPr>
                <a:t>01</a:t>
              </a:r>
              <a:endParaRPr lang="zh-CN" altLang="en-US" sz="3200" dirty="0">
                <a:solidFill>
                  <a:schemeClr val="bg1"/>
                </a:solidFill>
                <a:latin typeface="+mj-ea"/>
                <a:ea typeface="+mj-ea"/>
              </a:endParaRPr>
            </a:p>
          </p:txBody>
        </p:sp>
        <p:sp>
          <p:nvSpPr>
            <p:cNvPr id="24" name="矩形 23">
              <a:extLst>
                <a:ext uri="{FF2B5EF4-FFF2-40B4-BE49-F238E27FC236}">
                  <a16:creationId xmlns:a16="http://schemas.microsoft.com/office/drawing/2014/main" id="{3FE6A867-F655-415B-A15E-641AD49664ED}"/>
                </a:ext>
              </a:extLst>
            </p:cNvPr>
            <p:cNvSpPr/>
            <p:nvPr/>
          </p:nvSpPr>
          <p:spPr>
            <a:xfrm rot="2700000">
              <a:off x="6117383" y="972946"/>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 24">
              <a:extLst>
                <a:ext uri="{FF2B5EF4-FFF2-40B4-BE49-F238E27FC236}">
                  <a16:creationId xmlns:a16="http://schemas.microsoft.com/office/drawing/2014/main" id="{BC2C2687-1EF0-4837-A32D-24F03CA951A2}"/>
                </a:ext>
              </a:extLst>
            </p:cNvPr>
            <p:cNvSpPr/>
            <p:nvPr/>
          </p:nvSpPr>
          <p:spPr>
            <a:xfrm rot="2700000">
              <a:off x="6117383" y="3412447"/>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a:extLst>
                <a:ext uri="{FF2B5EF4-FFF2-40B4-BE49-F238E27FC236}">
                  <a16:creationId xmlns:a16="http://schemas.microsoft.com/office/drawing/2014/main" id="{7EEEEA45-0AF6-4980-9B92-27B23716B661}"/>
                </a:ext>
              </a:extLst>
            </p:cNvPr>
            <p:cNvSpPr/>
            <p:nvPr/>
          </p:nvSpPr>
          <p:spPr>
            <a:xfrm rot="2700000">
              <a:off x="4894765"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a:extLst>
                <a:ext uri="{FF2B5EF4-FFF2-40B4-BE49-F238E27FC236}">
                  <a16:creationId xmlns:a16="http://schemas.microsoft.com/office/drawing/2014/main" id="{4F865EE0-7E08-4835-B85F-A3A9B52AF4EF}"/>
                </a:ext>
              </a:extLst>
            </p:cNvPr>
            <p:cNvSpPr/>
            <p:nvPr/>
          </p:nvSpPr>
          <p:spPr>
            <a:xfrm rot="2700000">
              <a:off x="7343464"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8" name="组合 27">
            <a:extLst>
              <a:ext uri="{FF2B5EF4-FFF2-40B4-BE49-F238E27FC236}">
                <a16:creationId xmlns:a16="http://schemas.microsoft.com/office/drawing/2014/main" id="{EAAE29EA-D66A-4BB8-AF23-0C5F386152C4}"/>
              </a:ext>
            </a:extLst>
          </p:cNvPr>
          <p:cNvGrpSpPr/>
          <p:nvPr/>
        </p:nvGrpSpPr>
        <p:grpSpPr>
          <a:xfrm>
            <a:off x="1329280" y="3157569"/>
            <a:ext cx="938221" cy="934804"/>
            <a:chOff x="4894617" y="973094"/>
            <a:chExt cx="2607395" cy="2597901"/>
          </a:xfrm>
        </p:grpSpPr>
        <p:sp>
          <p:nvSpPr>
            <p:cNvPr id="29" name="矩形 28">
              <a:extLst>
                <a:ext uri="{FF2B5EF4-FFF2-40B4-BE49-F238E27FC236}">
                  <a16:creationId xmlns:a16="http://schemas.microsoft.com/office/drawing/2014/main" id="{EA4BCABF-D016-41AD-AFD9-C9839793D6C4}"/>
                </a:ext>
              </a:extLst>
            </p:cNvPr>
            <p:cNvSpPr/>
            <p:nvPr/>
          </p:nvSpPr>
          <p:spPr>
            <a:xfrm rot="2700000">
              <a:off x="5179932" y="1247291"/>
              <a:ext cx="2042160" cy="2042160"/>
            </a:xfrm>
            <a:prstGeom prst="rect">
              <a:avLst/>
            </a:prstGeom>
            <a:solidFill>
              <a:schemeClr val="accent1"/>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0" name="矩形 29">
              <a:extLst>
                <a:ext uri="{FF2B5EF4-FFF2-40B4-BE49-F238E27FC236}">
                  <a16:creationId xmlns:a16="http://schemas.microsoft.com/office/drawing/2014/main" id="{EFC2B45A-404B-4E8D-AAD9-6BBEA76C7B0D}"/>
                </a:ext>
              </a:extLst>
            </p:cNvPr>
            <p:cNvSpPr/>
            <p:nvPr/>
          </p:nvSpPr>
          <p:spPr>
            <a:xfrm rot="2700000">
              <a:off x="5333359" y="1400718"/>
              <a:ext cx="1735303" cy="173530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文本框 30">
              <a:extLst>
                <a:ext uri="{FF2B5EF4-FFF2-40B4-BE49-F238E27FC236}">
                  <a16:creationId xmlns:a16="http://schemas.microsoft.com/office/drawing/2014/main" id="{1E6F6DA1-D988-4C0F-8B26-2A04A3655036}"/>
                </a:ext>
              </a:extLst>
            </p:cNvPr>
            <p:cNvSpPr txBox="1"/>
            <p:nvPr/>
          </p:nvSpPr>
          <p:spPr>
            <a:xfrm>
              <a:off x="5276066" y="1519199"/>
              <a:ext cx="1909489" cy="1625140"/>
            </a:xfrm>
            <a:prstGeom prst="rect">
              <a:avLst/>
            </a:prstGeom>
            <a:noFill/>
            <a:effectLst>
              <a:outerShdw blurRad="50800" dist="38100" dir="5400000" algn="t" rotWithShape="0">
                <a:prstClr val="black">
                  <a:alpha val="40000"/>
                </a:prstClr>
              </a:outerShdw>
            </a:effectLst>
          </p:spPr>
          <p:txBody>
            <a:bodyPr vert="horz" wrap="square" rtlCol="0" anchor="ctr" anchorCtr="0">
              <a:spAutoFit/>
            </a:bodyPr>
            <a:lstStyle/>
            <a:p>
              <a:pPr algn="ctr"/>
              <a:r>
                <a:rPr lang="en-US" altLang="zh-CN" sz="3200" dirty="0">
                  <a:solidFill>
                    <a:schemeClr val="bg1"/>
                  </a:solidFill>
                  <a:latin typeface="+mj-ea"/>
                  <a:ea typeface="+mj-ea"/>
                </a:rPr>
                <a:t>02</a:t>
              </a:r>
              <a:endParaRPr lang="zh-CN" altLang="en-US" sz="3200" dirty="0">
                <a:solidFill>
                  <a:schemeClr val="bg1"/>
                </a:solidFill>
                <a:latin typeface="+mj-ea"/>
                <a:ea typeface="+mj-ea"/>
              </a:endParaRPr>
            </a:p>
          </p:txBody>
        </p:sp>
        <p:sp>
          <p:nvSpPr>
            <p:cNvPr id="32" name="矩形 31">
              <a:extLst>
                <a:ext uri="{FF2B5EF4-FFF2-40B4-BE49-F238E27FC236}">
                  <a16:creationId xmlns:a16="http://schemas.microsoft.com/office/drawing/2014/main" id="{8633882D-3062-4BEF-84EA-F2DE0FC9E973}"/>
                </a:ext>
              </a:extLst>
            </p:cNvPr>
            <p:cNvSpPr/>
            <p:nvPr/>
          </p:nvSpPr>
          <p:spPr>
            <a:xfrm rot="2700000">
              <a:off x="6117383" y="972946"/>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矩形 32">
              <a:extLst>
                <a:ext uri="{FF2B5EF4-FFF2-40B4-BE49-F238E27FC236}">
                  <a16:creationId xmlns:a16="http://schemas.microsoft.com/office/drawing/2014/main" id="{97AC3033-33C7-4D5D-9289-60E85A6CBD95}"/>
                </a:ext>
              </a:extLst>
            </p:cNvPr>
            <p:cNvSpPr/>
            <p:nvPr/>
          </p:nvSpPr>
          <p:spPr>
            <a:xfrm rot="2700000">
              <a:off x="6117383" y="3412447"/>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矩形 33">
              <a:extLst>
                <a:ext uri="{FF2B5EF4-FFF2-40B4-BE49-F238E27FC236}">
                  <a16:creationId xmlns:a16="http://schemas.microsoft.com/office/drawing/2014/main" id="{3A74825A-8245-4326-A97D-D7E9D130F1CE}"/>
                </a:ext>
              </a:extLst>
            </p:cNvPr>
            <p:cNvSpPr/>
            <p:nvPr/>
          </p:nvSpPr>
          <p:spPr>
            <a:xfrm rot="2700000">
              <a:off x="4894765"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矩形 35">
              <a:extLst>
                <a:ext uri="{FF2B5EF4-FFF2-40B4-BE49-F238E27FC236}">
                  <a16:creationId xmlns:a16="http://schemas.microsoft.com/office/drawing/2014/main" id="{CA1481C5-B980-406B-9E74-743471AC6CBE}"/>
                </a:ext>
              </a:extLst>
            </p:cNvPr>
            <p:cNvSpPr/>
            <p:nvPr/>
          </p:nvSpPr>
          <p:spPr>
            <a:xfrm rot="2700000">
              <a:off x="7343464"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grpSp>
        <p:nvGrpSpPr>
          <p:cNvPr id="37" name="组合 36">
            <a:extLst>
              <a:ext uri="{FF2B5EF4-FFF2-40B4-BE49-F238E27FC236}">
                <a16:creationId xmlns:a16="http://schemas.microsoft.com/office/drawing/2014/main" id="{E578BA78-86DB-4FCD-9F4F-B640A6E8987D}"/>
              </a:ext>
            </a:extLst>
          </p:cNvPr>
          <p:cNvGrpSpPr/>
          <p:nvPr/>
        </p:nvGrpSpPr>
        <p:grpSpPr>
          <a:xfrm>
            <a:off x="1329280" y="4577582"/>
            <a:ext cx="938221" cy="934804"/>
            <a:chOff x="4894617" y="973094"/>
            <a:chExt cx="2607395" cy="2597901"/>
          </a:xfrm>
        </p:grpSpPr>
        <p:sp>
          <p:nvSpPr>
            <p:cNvPr id="38" name="矩形 37">
              <a:extLst>
                <a:ext uri="{FF2B5EF4-FFF2-40B4-BE49-F238E27FC236}">
                  <a16:creationId xmlns:a16="http://schemas.microsoft.com/office/drawing/2014/main" id="{C564B026-CF57-449C-BF9D-605E171583BA}"/>
                </a:ext>
              </a:extLst>
            </p:cNvPr>
            <p:cNvSpPr/>
            <p:nvPr/>
          </p:nvSpPr>
          <p:spPr>
            <a:xfrm rot="2700000">
              <a:off x="5179932" y="1247291"/>
              <a:ext cx="2042160" cy="2042160"/>
            </a:xfrm>
            <a:prstGeom prst="rect">
              <a:avLst/>
            </a:prstGeom>
            <a:solidFill>
              <a:schemeClr val="accent1"/>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9" name="矩形 38">
              <a:extLst>
                <a:ext uri="{FF2B5EF4-FFF2-40B4-BE49-F238E27FC236}">
                  <a16:creationId xmlns:a16="http://schemas.microsoft.com/office/drawing/2014/main" id="{0C7EFED5-F4A8-458A-B242-DC74390711A6}"/>
                </a:ext>
              </a:extLst>
            </p:cNvPr>
            <p:cNvSpPr/>
            <p:nvPr/>
          </p:nvSpPr>
          <p:spPr>
            <a:xfrm rot="2700000">
              <a:off x="5333359" y="1400718"/>
              <a:ext cx="1735303" cy="173530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文本框 39">
              <a:extLst>
                <a:ext uri="{FF2B5EF4-FFF2-40B4-BE49-F238E27FC236}">
                  <a16:creationId xmlns:a16="http://schemas.microsoft.com/office/drawing/2014/main" id="{6BC9248B-9862-4714-BF00-839795CC4638}"/>
                </a:ext>
              </a:extLst>
            </p:cNvPr>
            <p:cNvSpPr txBox="1"/>
            <p:nvPr/>
          </p:nvSpPr>
          <p:spPr>
            <a:xfrm>
              <a:off x="5276066" y="1519199"/>
              <a:ext cx="1909489" cy="1625140"/>
            </a:xfrm>
            <a:prstGeom prst="rect">
              <a:avLst/>
            </a:prstGeom>
            <a:noFill/>
            <a:effectLst>
              <a:outerShdw blurRad="50800" dist="38100" dir="5400000" algn="t" rotWithShape="0">
                <a:prstClr val="black">
                  <a:alpha val="40000"/>
                </a:prstClr>
              </a:outerShdw>
            </a:effectLst>
          </p:spPr>
          <p:txBody>
            <a:bodyPr vert="horz" wrap="square" rtlCol="0" anchor="ctr" anchorCtr="0">
              <a:spAutoFit/>
            </a:bodyPr>
            <a:lstStyle/>
            <a:p>
              <a:pPr algn="ctr"/>
              <a:r>
                <a:rPr lang="en-US" altLang="zh-CN" sz="3200" dirty="0">
                  <a:solidFill>
                    <a:schemeClr val="bg1"/>
                  </a:solidFill>
                  <a:latin typeface="+mj-ea"/>
                  <a:ea typeface="+mj-ea"/>
                </a:rPr>
                <a:t>03</a:t>
              </a:r>
              <a:endParaRPr lang="zh-CN" altLang="en-US" sz="3200" dirty="0">
                <a:solidFill>
                  <a:schemeClr val="bg1"/>
                </a:solidFill>
                <a:latin typeface="+mj-ea"/>
                <a:ea typeface="+mj-ea"/>
              </a:endParaRPr>
            </a:p>
          </p:txBody>
        </p:sp>
        <p:sp>
          <p:nvSpPr>
            <p:cNvPr id="41" name="矩形 40">
              <a:extLst>
                <a:ext uri="{FF2B5EF4-FFF2-40B4-BE49-F238E27FC236}">
                  <a16:creationId xmlns:a16="http://schemas.microsoft.com/office/drawing/2014/main" id="{61BACE50-DFF6-431D-8D9A-9C94BEF4C4CF}"/>
                </a:ext>
              </a:extLst>
            </p:cNvPr>
            <p:cNvSpPr/>
            <p:nvPr/>
          </p:nvSpPr>
          <p:spPr>
            <a:xfrm rot="2700000">
              <a:off x="6117383" y="972946"/>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矩形 44">
              <a:extLst>
                <a:ext uri="{FF2B5EF4-FFF2-40B4-BE49-F238E27FC236}">
                  <a16:creationId xmlns:a16="http://schemas.microsoft.com/office/drawing/2014/main" id="{95220314-A939-4998-8896-5FA359726CAC}"/>
                </a:ext>
              </a:extLst>
            </p:cNvPr>
            <p:cNvSpPr/>
            <p:nvPr/>
          </p:nvSpPr>
          <p:spPr>
            <a:xfrm rot="2700000">
              <a:off x="6117383" y="3412447"/>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6" name="矩形 45">
              <a:extLst>
                <a:ext uri="{FF2B5EF4-FFF2-40B4-BE49-F238E27FC236}">
                  <a16:creationId xmlns:a16="http://schemas.microsoft.com/office/drawing/2014/main" id="{32592000-A72B-4071-A51D-EE933996BEDF}"/>
                </a:ext>
              </a:extLst>
            </p:cNvPr>
            <p:cNvSpPr/>
            <p:nvPr/>
          </p:nvSpPr>
          <p:spPr>
            <a:xfrm rot="2700000">
              <a:off x="4894765"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7" name="矩形 46">
              <a:extLst>
                <a:ext uri="{FF2B5EF4-FFF2-40B4-BE49-F238E27FC236}">
                  <a16:creationId xmlns:a16="http://schemas.microsoft.com/office/drawing/2014/main" id="{49AEAC35-510B-4315-9A0B-C234EF3E717C}"/>
                </a:ext>
              </a:extLst>
            </p:cNvPr>
            <p:cNvSpPr/>
            <p:nvPr/>
          </p:nvSpPr>
          <p:spPr>
            <a:xfrm rot="2700000">
              <a:off x="7343464"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pic>
        <p:nvPicPr>
          <p:cNvPr id="6" name="图片 5">
            <a:extLst>
              <a:ext uri="{FF2B5EF4-FFF2-40B4-BE49-F238E27FC236}">
                <a16:creationId xmlns:a16="http://schemas.microsoft.com/office/drawing/2014/main" id="{72DB5964-4A53-4D7B-4658-F52F10B61C0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884845" y="1755418"/>
            <a:ext cx="3878204" cy="3859009"/>
          </a:xfrm>
          <a:prstGeom prst="ellipse">
            <a:avLst/>
          </a:prstGeom>
        </p:spPr>
      </p:pic>
      <p:sp>
        <p:nvSpPr>
          <p:cNvPr id="48" name="文本框 47">
            <a:extLst>
              <a:ext uri="{FF2B5EF4-FFF2-40B4-BE49-F238E27FC236}">
                <a16:creationId xmlns:a16="http://schemas.microsoft.com/office/drawing/2014/main" id="{69E219D4-1AA3-7587-9E63-9435BECA48F3}"/>
              </a:ext>
            </a:extLst>
          </p:cNvPr>
          <p:cNvSpPr txBox="1"/>
          <p:nvPr/>
        </p:nvSpPr>
        <p:spPr>
          <a:xfrm>
            <a:off x="1239713" y="351957"/>
            <a:ext cx="3916680" cy="584775"/>
          </a:xfrm>
          <a:prstGeom prst="rect">
            <a:avLst/>
          </a:prstGeom>
          <a:noFill/>
        </p:spPr>
        <p:txBody>
          <a:bodyPr vert="horz" wrap="square" rtlCol="0">
            <a:spAutoFit/>
          </a:bodyPr>
          <a:lstStyle/>
          <a:p>
            <a:r>
              <a:rPr lang="zh-CN" altLang="en-US" sz="3200" b="1" dirty="0">
                <a:latin typeface="+mj-ea"/>
                <a:ea typeface="+mj-ea"/>
              </a:rPr>
              <a:t>三段并列展示</a:t>
            </a:r>
          </a:p>
        </p:txBody>
      </p:sp>
      <p:pic>
        <p:nvPicPr>
          <p:cNvPr id="49" name="图片 48">
            <a:extLst>
              <a:ext uri="{FF2B5EF4-FFF2-40B4-BE49-F238E27FC236}">
                <a16:creationId xmlns:a16="http://schemas.microsoft.com/office/drawing/2014/main" id="{BD5209F6-F3FA-C880-8D3F-AFA69BEACC2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0787" y="456163"/>
            <a:ext cx="273321" cy="285517"/>
          </a:xfrm>
          <a:prstGeom prst="rect">
            <a:avLst/>
          </a:prstGeom>
        </p:spPr>
      </p:pic>
      <p:sp>
        <p:nvSpPr>
          <p:cNvPr id="50" name="椭圆 49">
            <a:extLst>
              <a:ext uri="{FF2B5EF4-FFF2-40B4-BE49-F238E27FC236}">
                <a16:creationId xmlns:a16="http://schemas.microsoft.com/office/drawing/2014/main" id="{48D39D5B-8604-006D-0FAB-DC93549E9BD9}"/>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F399E5CF-9F30-1758-11CD-41238C99EF5D}"/>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spTree>
    <p:extLst>
      <p:ext uri="{BB962C8B-B14F-4D97-AF65-F5344CB8AC3E}">
        <p14:creationId xmlns:p14="http://schemas.microsoft.com/office/powerpoint/2010/main" val="3511630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50">
            <a:extLst>
              <a:ext uri="{FF2B5EF4-FFF2-40B4-BE49-F238E27FC236}">
                <a16:creationId xmlns:a16="http://schemas.microsoft.com/office/drawing/2014/main" id="{C3EEF0E0-8528-32A7-5526-1AED3FE2F373}"/>
              </a:ext>
            </a:extLst>
          </p:cNvPr>
          <p:cNvSpPr txBox="1"/>
          <p:nvPr/>
        </p:nvSpPr>
        <p:spPr>
          <a:xfrm>
            <a:off x="1239713" y="351957"/>
            <a:ext cx="3916680" cy="584775"/>
          </a:xfrm>
          <a:prstGeom prst="rect">
            <a:avLst/>
          </a:prstGeom>
          <a:noFill/>
        </p:spPr>
        <p:txBody>
          <a:bodyPr vert="horz" wrap="square" rtlCol="0">
            <a:spAutoFit/>
          </a:bodyPr>
          <a:lstStyle/>
          <a:p>
            <a:r>
              <a:rPr lang="zh-CN" altLang="en-US" sz="3200" b="1" dirty="0">
                <a:latin typeface="+mj-ea"/>
                <a:ea typeface="+mj-ea"/>
              </a:rPr>
              <a:t>主次三段内容展示</a:t>
            </a:r>
          </a:p>
        </p:txBody>
      </p:sp>
      <p:pic>
        <p:nvPicPr>
          <p:cNvPr id="52" name="图片 51">
            <a:extLst>
              <a:ext uri="{FF2B5EF4-FFF2-40B4-BE49-F238E27FC236}">
                <a16:creationId xmlns:a16="http://schemas.microsoft.com/office/drawing/2014/main" id="{E4B2721C-089C-7750-D885-9BE146FD951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0787" y="456163"/>
            <a:ext cx="273321" cy="285517"/>
          </a:xfrm>
          <a:prstGeom prst="rect">
            <a:avLst/>
          </a:prstGeom>
        </p:spPr>
      </p:pic>
      <p:sp>
        <p:nvSpPr>
          <p:cNvPr id="53" name="椭圆 52">
            <a:extLst>
              <a:ext uri="{FF2B5EF4-FFF2-40B4-BE49-F238E27FC236}">
                <a16:creationId xmlns:a16="http://schemas.microsoft.com/office/drawing/2014/main" id="{2FC1B773-705A-E929-59AB-19741B9F995C}"/>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541FFCDE-2588-F5CA-F295-1B8C40611AA7}"/>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sp>
        <p:nvSpPr>
          <p:cNvPr id="31" name="矩形: 圆角 30">
            <a:extLst>
              <a:ext uri="{FF2B5EF4-FFF2-40B4-BE49-F238E27FC236}">
                <a16:creationId xmlns:a16="http://schemas.microsoft.com/office/drawing/2014/main" id="{E7AC1F8D-2FC5-44AD-BD36-D5A9BCC76033}"/>
              </a:ext>
            </a:extLst>
          </p:cNvPr>
          <p:cNvSpPr/>
          <p:nvPr/>
        </p:nvSpPr>
        <p:spPr>
          <a:xfrm rot="16200000">
            <a:off x="1057209" y="2934065"/>
            <a:ext cx="3642631" cy="2538012"/>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a16="http://schemas.microsoft.com/office/drawing/2014/main" id="{02D74E22-4833-4118-B200-543EC62DBEC8}"/>
              </a:ext>
            </a:extLst>
          </p:cNvPr>
          <p:cNvSpPr txBox="1"/>
          <p:nvPr/>
        </p:nvSpPr>
        <p:spPr>
          <a:xfrm>
            <a:off x="1596024" y="4388392"/>
            <a:ext cx="2563500" cy="471333"/>
          </a:xfrm>
          <a:prstGeom prst="rect">
            <a:avLst/>
          </a:prstGeom>
          <a:noFill/>
        </p:spPr>
        <p:txBody>
          <a:bodyPr vert="horz" wrap="square" rtlCol="0">
            <a:spAutoFit/>
          </a:bodyPr>
          <a:lstStyle/>
          <a:p>
            <a:pPr algn="ctr"/>
            <a:r>
              <a:rPr lang="zh-CN" altLang="en-US" sz="2000" b="1" dirty="0">
                <a:latin typeface="+mj-ea"/>
                <a:ea typeface="+mj-ea"/>
              </a:rPr>
              <a:t>内容</a:t>
            </a:r>
            <a:r>
              <a:rPr lang="en-US" altLang="zh-CN" sz="2000" b="1" dirty="0">
                <a:latin typeface="+mj-ea"/>
                <a:ea typeface="+mj-ea"/>
              </a:rPr>
              <a:t>1</a:t>
            </a:r>
            <a:endParaRPr lang="zh-CN" altLang="en-US" sz="2000" b="1" dirty="0">
              <a:latin typeface="+mj-ea"/>
              <a:ea typeface="+mj-ea"/>
            </a:endParaRPr>
          </a:p>
        </p:txBody>
      </p:sp>
      <p:sp>
        <p:nvSpPr>
          <p:cNvPr id="14" name="文本框 13">
            <a:extLst>
              <a:ext uri="{FF2B5EF4-FFF2-40B4-BE49-F238E27FC236}">
                <a16:creationId xmlns:a16="http://schemas.microsoft.com/office/drawing/2014/main" id="{3FBA6A3C-E85C-46DB-9EDB-1821823A8369}"/>
              </a:ext>
            </a:extLst>
          </p:cNvPr>
          <p:cNvSpPr txBox="1"/>
          <p:nvPr/>
        </p:nvSpPr>
        <p:spPr>
          <a:xfrm>
            <a:off x="1596024" y="4757987"/>
            <a:ext cx="2564249" cy="1037272"/>
          </a:xfrm>
          <a:prstGeom prst="rect">
            <a:avLst/>
          </a:prstGeom>
          <a:noFill/>
        </p:spPr>
        <p:txBody>
          <a:bodyPr vert="horz" wrap="square" lIns="180000" rIns="180000" rtlCol="0">
            <a:spAutoFit/>
          </a:bodyPr>
          <a:lstStyle/>
          <a:p>
            <a:pPr algn="just">
              <a:lnSpc>
                <a:spcPct val="130000"/>
              </a:lnSpc>
            </a:pPr>
            <a:r>
              <a:rPr lang="zh-CN" altLang="en-US" sz="1200" dirty="0">
                <a:latin typeface="+mn-ea"/>
              </a:rPr>
              <a:t>此处替换不同内容；此处替换不同内容；此处替换不同内容。此处替换不同内容。此处替换不同内容。此处替换不同内容。</a:t>
            </a:r>
          </a:p>
        </p:txBody>
      </p:sp>
      <p:sp>
        <p:nvSpPr>
          <p:cNvPr id="59" name="矩形: 圆角 58">
            <a:extLst>
              <a:ext uri="{FF2B5EF4-FFF2-40B4-BE49-F238E27FC236}">
                <a16:creationId xmlns:a16="http://schemas.microsoft.com/office/drawing/2014/main" id="{6A93E83D-51C5-3551-709C-EEEF1922AF17}"/>
              </a:ext>
            </a:extLst>
          </p:cNvPr>
          <p:cNvSpPr/>
          <p:nvPr/>
        </p:nvSpPr>
        <p:spPr>
          <a:xfrm rot="16200000">
            <a:off x="3702070" y="1997188"/>
            <a:ext cx="4746949" cy="3307446"/>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文本框 59">
            <a:extLst>
              <a:ext uri="{FF2B5EF4-FFF2-40B4-BE49-F238E27FC236}">
                <a16:creationId xmlns:a16="http://schemas.microsoft.com/office/drawing/2014/main" id="{6C886CFC-68AD-C517-FBCE-D8F925755DAD}"/>
              </a:ext>
            </a:extLst>
          </p:cNvPr>
          <p:cNvSpPr txBox="1"/>
          <p:nvPr/>
        </p:nvSpPr>
        <p:spPr>
          <a:xfrm>
            <a:off x="4408325" y="3949943"/>
            <a:ext cx="3319972" cy="616358"/>
          </a:xfrm>
          <a:prstGeom prst="rect">
            <a:avLst/>
          </a:prstGeom>
          <a:noFill/>
        </p:spPr>
        <p:txBody>
          <a:bodyPr vert="horz" wrap="square" rtlCol="0">
            <a:spAutoFit/>
          </a:bodyPr>
          <a:lstStyle/>
          <a:p>
            <a:pPr algn="ctr"/>
            <a:r>
              <a:rPr lang="zh-CN" altLang="en-US" sz="2800" b="1" dirty="0">
                <a:solidFill>
                  <a:schemeClr val="bg1"/>
                </a:solidFill>
                <a:latin typeface="+mj-ea"/>
                <a:ea typeface="+mj-ea"/>
              </a:rPr>
              <a:t>重点内容</a:t>
            </a:r>
          </a:p>
        </p:txBody>
      </p:sp>
      <p:sp>
        <p:nvSpPr>
          <p:cNvPr id="61" name="文本框 60">
            <a:extLst>
              <a:ext uri="{FF2B5EF4-FFF2-40B4-BE49-F238E27FC236}">
                <a16:creationId xmlns:a16="http://schemas.microsoft.com/office/drawing/2014/main" id="{B3E80E81-F377-FA5F-4D68-6163531AFEF7}"/>
              </a:ext>
            </a:extLst>
          </p:cNvPr>
          <p:cNvSpPr txBox="1"/>
          <p:nvPr/>
        </p:nvSpPr>
        <p:spPr>
          <a:xfrm>
            <a:off x="4408325" y="4393850"/>
            <a:ext cx="3320943" cy="1352230"/>
          </a:xfrm>
          <a:prstGeom prst="rect">
            <a:avLst/>
          </a:prstGeom>
          <a:noFill/>
        </p:spPr>
        <p:txBody>
          <a:bodyPr vert="horz" wrap="square" lIns="180000" rIns="180000" rtlCol="0">
            <a:spAutoFit/>
          </a:bodyPr>
          <a:lstStyle/>
          <a:p>
            <a:pPr algn="just">
              <a:lnSpc>
                <a:spcPct val="130000"/>
              </a:lnSpc>
            </a:pPr>
            <a:r>
              <a:rPr lang="zh-CN" altLang="en-US" sz="1600" dirty="0">
                <a:solidFill>
                  <a:schemeClr val="bg1"/>
                </a:solidFill>
                <a:latin typeface="+mn-ea"/>
              </a:rPr>
              <a:t>此处替换不同内容；此处替换不同内容；此处替换不同内容。此处替换不同内容。此处替换不同内容。此处替换不同内容。</a:t>
            </a:r>
          </a:p>
        </p:txBody>
      </p:sp>
      <p:sp>
        <p:nvSpPr>
          <p:cNvPr id="71" name="矩形: 圆角 70">
            <a:extLst>
              <a:ext uri="{FF2B5EF4-FFF2-40B4-BE49-F238E27FC236}">
                <a16:creationId xmlns:a16="http://schemas.microsoft.com/office/drawing/2014/main" id="{717102CC-9FD3-0504-E8E7-24E8A7F4C3DD}"/>
              </a:ext>
            </a:extLst>
          </p:cNvPr>
          <p:cNvSpPr/>
          <p:nvPr/>
        </p:nvSpPr>
        <p:spPr>
          <a:xfrm rot="16200000">
            <a:off x="7425009" y="2934065"/>
            <a:ext cx="3642635" cy="2538012"/>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文本框 71">
            <a:extLst>
              <a:ext uri="{FF2B5EF4-FFF2-40B4-BE49-F238E27FC236}">
                <a16:creationId xmlns:a16="http://schemas.microsoft.com/office/drawing/2014/main" id="{2AD37071-2124-E0F1-2A66-45074745F698}"/>
              </a:ext>
            </a:extLst>
          </p:cNvPr>
          <p:cNvSpPr txBox="1"/>
          <p:nvPr/>
        </p:nvSpPr>
        <p:spPr>
          <a:xfrm>
            <a:off x="7963825" y="4400362"/>
            <a:ext cx="2563500" cy="471333"/>
          </a:xfrm>
          <a:prstGeom prst="rect">
            <a:avLst/>
          </a:prstGeom>
          <a:noFill/>
        </p:spPr>
        <p:txBody>
          <a:bodyPr vert="horz" wrap="square" rtlCol="0">
            <a:spAutoFit/>
          </a:bodyPr>
          <a:lstStyle/>
          <a:p>
            <a:pPr algn="ctr"/>
            <a:r>
              <a:rPr lang="zh-CN" altLang="en-US" sz="2000" b="1" dirty="0">
                <a:latin typeface="+mj-ea"/>
                <a:ea typeface="+mj-ea"/>
              </a:rPr>
              <a:t>内容</a:t>
            </a:r>
            <a:r>
              <a:rPr lang="en-US" altLang="zh-CN" sz="2000" b="1" dirty="0">
                <a:latin typeface="+mj-ea"/>
                <a:ea typeface="+mj-ea"/>
              </a:rPr>
              <a:t>2</a:t>
            </a:r>
            <a:endParaRPr lang="zh-CN" altLang="en-US" sz="2000" b="1" dirty="0">
              <a:latin typeface="+mj-ea"/>
              <a:ea typeface="+mj-ea"/>
            </a:endParaRPr>
          </a:p>
        </p:txBody>
      </p:sp>
      <p:sp>
        <p:nvSpPr>
          <p:cNvPr id="73" name="文本框 72">
            <a:extLst>
              <a:ext uri="{FF2B5EF4-FFF2-40B4-BE49-F238E27FC236}">
                <a16:creationId xmlns:a16="http://schemas.microsoft.com/office/drawing/2014/main" id="{BB11E86A-ADAC-703C-F7ED-99E78653CB2A}"/>
              </a:ext>
            </a:extLst>
          </p:cNvPr>
          <p:cNvSpPr txBox="1"/>
          <p:nvPr/>
        </p:nvSpPr>
        <p:spPr>
          <a:xfrm>
            <a:off x="7963825" y="4757988"/>
            <a:ext cx="2564249" cy="1037272"/>
          </a:xfrm>
          <a:prstGeom prst="rect">
            <a:avLst/>
          </a:prstGeom>
          <a:noFill/>
        </p:spPr>
        <p:txBody>
          <a:bodyPr vert="horz" wrap="square" lIns="180000" rIns="180000" rtlCol="0">
            <a:spAutoFit/>
          </a:bodyPr>
          <a:lstStyle/>
          <a:p>
            <a:pPr algn="just">
              <a:lnSpc>
                <a:spcPct val="130000"/>
              </a:lnSpc>
            </a:pPr>
            <a:r>
              <a:rPr lang="zh-CN" altLang="en-US" sz="1200" dirty="0">
                <a:latin typeface="+mn-ea"/>
              </a:rPr>
              <a:t>此处替换不同内容；此处替换不同内容；此处替换不同内容。此处替换不同内容。此处替换不同内容。此处替换不同内容。</a:t>
            </a:r>
          </a:p>
        </p:txBody>
      </p:sp>
      <p:pic>
        <p:nvPicPr>
          <p:cNvPr id="87" name="图片 86">
            <a:extLst>
              <a:ext uri="{FF2B5EF4-FFF2-40B4-BE49-F238E27FC236}">
                <a16:creationId xmlns:a16="http://schemas.microsoft.com/office/drawing/2014/main" id="{D712E897-9E42-1353-746D-17F404DDFF16}"/>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a:ext>
            </a:extLst>
          </a:blip>
          <a:srcRect/>
          <a:stretch/>
        </p:blipFill>
        <p:spPr>
          <a:xfrm>
            <a:off x="1841853" y="2726460"/>
            <a:ext cx="2071840" cy="1578151"/>
          </a:xfrm>
          <a:prstGeom prst="rect">
            <a:avLst/>
          </a:prstGeom>
        </p:spPr>
      </p:pic>
      <p:pic>
        <p:nvPicPr>
          <p:cNvPr id="90" name="图片 89">
            <a:extLst>
              <a:ext uri="{FF2B5EF4-FFF2-40B4-BE49-F238E27FC236}">
                <a16:creationId xmlns:a16="http://schemas.microsoft.com/office/drawing/2014/main" id="{4136A8A6-7ADB-AC11-DDCC-59E6DBD1091B}"/>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a:ext>
            </a:extLst>
          </a:blip>
          <a:srcRect/>
          <a:stretch/>
        </p:blipFill>
        <p:spPr>
          <a:xfrm>
            <a:off x="8209654" y="2726460"/>
            <a:ext cx="2071840" cy="1578151"/>
          </a:xfrm>
          <a:prstGeom prst="rect">
            <a:avLst/>
          </a:prstGeom>
        </p:spPr>
      </p:pic>
      <p:pic>
        <p:nvPicPr>
          <p:cNvPr id="91" name="图片 90">
            <a:extLst>
              <a:ext uri="{FF2B5EF4-FFF2-40B4-BE49-F238E27FC236}">
                <a16:creationId xmlns:a16="http://schemas.microsoft.com/office/drawing/2014/main" id="{40D0CC0D-178C-E88B-AAFC-914B769B92B9}"/>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657348" y="1595397"/>
            <a:ext cx="2836394" cy="2160525"/>
          </a:xfrm>
          <a:prstGeom prst="rect">
            <a:avLst/>
          </a:prstGeom>
        </p:spPr>
      </p:pic>
    </p:spTree>
    <p:extLst>
      <p:ext uri="{BB962C8B-B14F-4D97-AF65-F5344CB8AC3E}">
        <p14:creationId xmlns:p14="http://schemas.microsoft.com/office/powerpoint/2010/main" val="854849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50">
            <a:extLst>
              <a:ext uri="{FF2B5EF4-FFF2-40B4-BE49-F238E27FC236}">
                <a16:creationId xmlns:a16="http://schemas.microsoft.com/office/drawing/2014/main" id="{C3EEF0E0-8528-32A7-5526-1AED3FE2F373}"/>
              </a:ext>
            </a:extLst>
          </p:cNvPr>
          <p:cNvSpPr txBox="1"/>
          <p:nvPr/>
        </p:nvSpPr>
        <p:spPr>
          <a:xfrm>
            <a:off x="1239712" y="351957"/>
            <a:ext cx="5018847" cy="584775"/>
          </a:xfrm>
          <a:prstGeom prst="rect">
            <a:avLst/>
          </a:prstGeom>
          <a:noFill/>
        </p:spPr>
        <p:txBody>
          <a:bodyPr vert="horz" wrap="square" rtlCol="0">
            <a:spAutoFit/>
          </a:bodyPr>
          <a:lstStyle/>
          <a:p>
            <a:r>
              <a:rPr lang="zh-CN" altLang="en-US" sz="3200" b="1" dirty="0">
                <a:latin typeface="+mj-ea"/>
                <a:ea typeface="+mj-ea"/>
              </a:rPr>
              <a:t>四段内容</a:t>
            </a:r>
            <a:r>
              <a:rPr lang="en-US" altLang="zh-CN" sz="3200" b="1" dirty="0">
                <a:latin typeface="+mj-ea"/>
                <a:ea typeface="+mj-ea"/>
              </a:rPr>
              <a:t>&amp;</a:t>
            </a:r>
            <a:r>
              <a:rPr lang="zh-CN" altLang="en-US" sz="3200" b="1" dirty="0">
                <a:latin typeface="+mj-ea"/>
                <a:ea typeface="+mj-ea"/>
              </a:rPr>
              <a:t>要点展示</a:t>
            </a:r>
          </a:p>
        </p:txBody>
      </p:sp>
      <p:pic>
        <p:nvPicPr>
          <p:cNvPr id="52" name="图片 51">
            <a:extLst>
              <a:ext uri="{FF2B5EF4-FFF2-40B4-BE49-F238E27FC236}">
                <a16:creationId xmlns:a16="http://schemas.microsoft.com/office/drawing/2014/main" id="{E4B2721C-089C-7750-D885-9BE146FD951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0787" y="456163"/>
            <a:ext cx="273321" cy="285517"/>
          </a:xfrm>
          <a:prstGeom prst="rect">
            <a:avLst/>
          </a:prstGeom>
        </p:spPr>
      </p:pic>
      <p:sp>
        <p:nvSpPr>
          <p:cNvPr id="53" name="椭圆 52">
            <a:extLst>
              <a:ext uri="{FF2B5EF4-FFF2-40B4-BE49-F238E27FC236}">
                <a16:creationId xmlns:a16="http://schemas.microsoft.com/office/drawing/2014/main" id="{2FC1B773-705A-E929-59AB-19741B9F995C}"/>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541FFCDE-2588-F5CA-F295-1B8C40611AA7}"/>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sp>
        <p:nvSpPr>
          <p:cNvPr id="31" name="矩形: 圆角 30">
            <a:extLst>
              <a:ext uri="{FF2B5EF4-FFF2-40B4-BE49-F238E27FC236}">
                <a16:creationId xmlns:a16="http://schemas.microsoft.com/office/drawing/2014/main" id="{E7AC1F8D-2FC5-44AD-BD36-D5A9BCC76033}"/>
              </a:ext>
            </a:extLst>
          </p:cNvPr>
          <p:cNvSpPr/>
          <p:nvPr/>
        </p:nvSpPr>
        <p:spPr>
          <a:xfrm rot="16200000">
            <a:off x="51373" y="2474953"/>
            <a:ext cx="3642631" cy="2538012"/>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id="{3FBA6A3C-E85C-46DB-9EDB-1821823A8369}"/>
              </a:ext>
            </a:extLst>
          </p:cNvPr>
          <p:cNvSpPr txBox="1"/>
          <p:nvPr/>
        </p:nvSpPr>
        <p:spPr>
          <a:xfrm>
            <a:off x="590188" y="4777949"/>
            <a:ext cx="2564249" cy="557140"/>
          </a:xfrm>
          <a:prstGeom prst="rect">
            <a:avLst/>
          </a:prstGeom>
          <a:noFill/>
        </p:spPr>
        <p:txBody>
          <a:bodyPr vert="horz" wrap="square" lIns="180000" rIns="180000" rtlCol="0">
            <a:spAutoFit/>
          </a:bodyPr>
          <a:lstStyle/>
          <a:p>
            <a:pPr algn="just">
              <a:lnSpc>
                <a:spcPct val="130000"/>
              </a:lnSpc>
            </a:pPr>
            <a:r>
              <a:rPr lang="zh-CN" altLang="en-US" sz="1200" dirty="0">
                <a:latin typeface="+mn-ea"/>
              </a:rPr>
              <a:t>此处替换不同内容；此处替换不同内容；此处替换不同内容。</a:t>
            </a:r>
          </a:p>
        </p:txBody>
      </p:sp>
      <p:sp>
        <p:nvSpPr>
          <p:cNvPr id="71" name="矩形: 圆角 70">
            <a:extLst>
              <a:ext uri="{FF2B5EF4-FFF2-40B4-BE49-F238E27FC236}">
                <a16:creationId xmlns:a16="http://schemas.microsoft.com/office/drawing/2014/main" id="{717102CC-9FD3-0504-E8E7-24E8A7F4C3DD}"/>
              </a:ext>
            </a:extLst>
          </p:cNvPr>
          <p:cNvSpPr/>
          <p:nvPr/>
        </p:nvSpPr>
        <p:spPr>
          <a:xfrm rot="16200000">
            <a:off x="5668532" y="2474953"/>
            <a:ext cx="3642635" cy="2538012"/>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3" name="文本框 72">
            <a:extLst>
              <a:ext uri="{FF2B5EF4-FFF2-40B4-BE49-F238E27FC236}">
                <a16:creationId xmlns:a16="http://schemas.microsoft.com/office/drawing/2014/main" id="{BB11E86A-ADAC-703C-F7ED-99E78653CB2A}"/>
              </a:ext>
            </a:extLst>
          </p:cNvPr>
          <p:cNvSpPr txBox="1"/>
          <p:nvPr/>
        </p:nvSpPr>
        <p:spPr>
          <a:xfrm>
            <a:off x="6207348" y="4777950"/>
            <a:ext cx="2564249" cy="557140"/>
          </a:xfrm>
          <a:prstGeom prst="rect">
            <a:avLst/>
          </a:prstGeom>
          <a:noFill/>
        </p:spPr>
        <p:txBody>
          <a:bodyPr vert="horz" wrap="square" lIns="180000" rIns="180000" rtlCol="0">
            <a:spAutoFit/>
          </a:bodyPr>
          <a:lstStyle/>
          <a:p>
            <a:pPr algn="just">
              <a:lnSpc>
                <a:spcPct val="130000"/>
              </a:lnSpc>
            </a:pPr>
            <a:r>
              <a:rPr lang="zh-CN" altLang="en-US" sz="1200" dirty="0">
                <a:latin typeface="+mn-ea"/>
              </a:rPr>
              <a:t>此处替换不同内容；此处替换不同内容；此处替换不同内容。</a:t>
            </a:r>
          </a:p>
        </p:txBody>
      </p:sp>
      <p:sp>
        <p:nvSpPr>
          <p:cNvPr id="18" name="矩形: 圆角 17">
            <a:extLst>
              <a:ext uri="{FF2B5EF4-FFF2-40B4-BE49-F238E27FC236}">
                <a16:creationId xmlns:a16="http://schemas.microsoft.com/office/drawing/2014/main" id="{988F7B62-6104-380C-FBD1-5AF44952C1C9}"/>
              </a:ext>
            </a:extLst>
          </p:cNvPr>
          <p:cNvSpPr/>
          <p:nvPr/>
        </p:nvSpPr>
        <p:spPr>
          <a:xfrm rot="16200000">
            <a:off x="2847209" y="2474954"/>
            <a:ext cx="3642631" cy="2538012"/>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a:extLst>
              <a:ext uri="{FF2B5EF4-FFF2-40B4-BE49-F238E27FC236}">
                <a16:creationId xmlns:a16="http://schemas.microsoft.com/office/drawing/2014/main" id="{BA0C06C6-878D-AE31-B746-FE0F79E43C20}"/>
              </a:ext>
            </a:extLst>
          </p:cNvPr>
          <p:cNvSpPr txBox="1"/>
          <p:nvPr/>
        </p:nvSpPr>
        <p:spPr>
          <a:xfrm>
            <a:off x="3386024" y="4777950"/>
            <a:ext cx="2564249" cy="557140"/>
          </a:xfrm>
          <a:prstGeom prst="rect">
            <a:avLst/>
          </a:prstGeom>
          <a:noFill/>
        </p:spPr>
        <p:txBody>
          <a:bodyPr vert="horz" wrap="square" lIns="180000" rIns="180000" rtlCol="0">
            <a:spAutoFit/>
          </a:bodyPr>
          <a:lstStyle/>
          <a:p>
            <a:pPr algn="just">
              <a:lnSpc>
                <a:spcPct val="130000"/>
              </a:lnSpc>
            </a:pPr>
            <a:r>
              <a:rPr lang="zh-CN" altLang="en-US" sz="1200" dirty="0">
                <a:solidFill>
                  <a:schemeClr val="bg1"/>
                </a:solidFill>
                <a:latin typeface="+mn-ea"/>
              </a:rPr>
              <a:t>此处替换不同内容；此处替换不同内容；此处替换不同内容。</a:t>
            </a:r>
          </a:p>
        </p:txBody>
      </p:sp>
      <p:sp>
        <p:nvSpPr>
          <p:cNvPr id="21" name="矩形: 圆角 20">
            <a:extLst>
              <a:ext uri="{FF2B5EF4-FFF2-40B4-BE49-F238E27FC236}">
                <a16:creationId xmlns:a16="http://schemas.microsoft.com/office/drawing/2014/main" id="{C8AE187D-68AE-FEF2-7B1F-C4A038EB8136}"/>
              </a:ext>
            </a:extLst>
          </p:cNvPr>
          <p:cNvSpPr/>
          <p:nvPr/>
        </p:nvSpPr>
        <p:spPr>
          <a:xfrm rot="16200000">
            <a:off x="8464368" y="2474954"/>
            <a:ext cx="3642635" cy="2538012"/>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a:extLst>
              <a:ext uri="{FF2B5EF4-FFF2-40B4-BE49-F238E27FC236}">
                <a16:creationId xmlns:a16="http://schemas.microsoft.com/office/drawing/2014/main" id="{8CA6B37D-57AA-35BC-CD56-DAA8D87B3D34}"/>
              </a:ext>
            </a:extLst>
          </p:cNvPr>
          <p:cNvSpPr txBox="1"/>
          <p:nvPr/>
        </p:nvSpPr>
        <p:spPr>
          <a:xfrm>
            <a:off x="9003184" y="4777951"/>
            <a:ext cx="2564249" cy="557140"/>
          </a:xfrm>
          <a:prstGeom prst="rect">
            <a:avLst/>
          </a:prstGeom>
          <a:noFill/>
        </p:spPr>
        <p:txBody>
          <a:bodyPr vert="horz" wrap="square" lIns="180000" rIns="180000" rtlCol="0">
            <a:spAutoFit/>
          </a:bodyPr>
          <a:lstStyle/>
          <a:p>
            <a:pPr algn="just">
              <a:lnSpc>
                <a:spcPct val="130000"/>
              </a:lnSpc>
            </a:pPr>
            <a:r>
              <a:rPr lang="zh-CN" altLang="en-US" sz="1200" dirty="0">
                <a:solidFill>
                  <a:schemeClr val="bg1"/>
                </a:solidFill>
                <a:latin typeface="+mn-ea"/>
              </a:rPr>
              <a:t>此处替换不同内容；此处替换不同内容；此处替换不同内容。</a:t>
            </a:r>
          </a:p>
        </p:txBody>
      </p:sp>
      <p:pic>
        <p:nvPicPr>
          <p:cNvPr id="26" name="图片 25">
            <a:extLst>
              <a:ext uri="{FF2B5EF4-FFF2-40B4-BE49-F238E27FC236}">
                <a16:creationId xmlns:a16="http://schemas.microsoft.com/office/drawing/2014/main" id="{D9B09F8E-BC23-79D2-D7F8-3032B88C764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72508" y="2103022"/>
            <a:ext cx="1599572" cy="1545185"/>
          </a:xfrm>
          <a:prstGeom prst="rect">
            <a:avLst/>
          </a:prstGeom>
        </p:spPr>
      </p:pic>
      <p:pic>
        <p:nvPicPr>
          <p:cNvPr id="27" name="图片 26">
            <a:extLst>
              <a:ext uri="{FF2B5EF4-FFF2-40B4-BE49-F238E27FC236}">
                <a16:creationId xmlns:a16="http://schemas.microsoft.com/office/drawing/2014/main" id="{E8BBE861-69EE-E689-48DE-70F190FC6AD2}"/>
              </a:ext>
            </a:extLst>
          </p:cNvPr>
          <p:cNvPicPr>
            <a:picLocks noChangeAspect="1"/>
          </p:cNvPicPr>
          <p:nvPr/>
        </p:nvPicPr>
        <p:blipFill>
          <a:blip r:embed="rId5" cstate="email">
            <a:lum bright="70000" contrast="-70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p:blipFill>
        <p:spPr>
          <a:xfrm>
            <a:off x="3867988" y="2103022"/>
            <a:ext cx="1599572" cy="1545185"/>
          </a:xfrm>
          <a:prstGeom prst="rect">
            <a:avLst/>
          </a:prstGeom>
        </p:spPr>
      </p:pic>
      <p:pic>
        <p:nvPicPr>
          <p:cNvPr id="28" name="图片 27">
            <a:extLst>
              <a:ext uri="{FF2B5EF4-FFF2-40B4-BE49-F238E27FC236}">
                <a16:creationId xmlns:a16="http://schemas.microsoft.com/office/drawing/2014/main" id="{82923C58-E489-4A9A-21D3-2A1671C0B67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39457" y="2103022"/>
            <a:ext cx="1599572" cy="1545185"/>
          </a:xfrm>
          <a:prstGeom prst="rect">
            <a:avLst/>
          </a:prstGeom>
        </p:spPr>
      </p:pic>
      <p:pic>
        <p:nvPicPr>
          <p:cNvPr id="29" name="图片 28">
            <a:extLst>
              <a:ext uri="{FF2B5EF4-FFF2-40B4-BE49-F238E27FC236}">
                <a16:creationId xmlns:a16="http://schemas.microsoft.com/office/drawing/2014/main" id="{D47A30D7-7277-863D-04FE-D2142328B2A2}"/>
              </a:ext>
            </a:extLst>
          </p:cNvPr>
          <p:cNvPicPr>
            <a:picLocks noChangeAspect="1"/>
          </p:cNvPicPr>
          <p:nvPr/>
        </p:nvPicPr>
        <p:blipFill>
          <a:blip r:embed="rId5" cstate="email">
            <a:lum bright="70000" contrast="-70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p:blipFill>
        <p:spPr>
          <a:xfrm>
            <a:off x="9485148" y="2103022"/>
            <a:ext cx="1599572" cy="1545185"/>
          </a:xfrm>
          <a:prstGeom prst="rect">
            <a:avLst/>
          </a:prstGeom>
        </p:spPr>
      </p:pic>
      <p:grpSp>
        <p:nvGrpSpPr>
          <p:cNvPr id="30" name="PA-Graphic 4">
            <a:extLst>
              <a:ext uri="{FF2B5EF4-FFF2-40B4-BE49-F238E27FC236}">
                <a16:creationId xmlns:a16="http://schemas.microsoft.com/office/drawing/2014/main" id="{F5CA2BD9-4E04-6500-AC15-867936D347FD}"/>
              </a:ext>
            </a:extLst>
          </p:cNvPr>
          <p:cNvGrpSpPr/>
          <p:nvPr/>
        </p:nvGrpSpPr>
        <p:grpSpPr>
          <a:xfrm>
            <a:off x="1542587" y="2507032"/>
            <a:ext cx="771086" cy="771074"/>
            <a:chOff x="831387" y="796974"/>
            <a:chExt cx="994976" cy="994961"/>
          </a:xfrm>
          <a:solidFill>
            <a:schemeClr val="bg1"/>
          </a:solidFill>
        </p:grpSpPr>
        <p:sp>
          <p:nvSpPr>
            <p:cNvPr id="32" name="任意多边形: 形状 31">
              <a:extLst>
                <a:ext uri="{FF2B5EF4-FFF2-40B4-BE49-F238E27FC236}">
                  <a16:creationId xmlns:a16="http://schemas.microsoft.com/office/drawing/2014/main" id="{56491785-5978-6F32-ED99-63C03198690B}"/>
                </a:ext>
              </a:extLst>
            </p:cNvPr>
            <p:cNvSpPr/>
            <p:nvPr/>
          </p:nvSpPr>
          <p:spPr>
            <a:xfrm>
              <a:off x="831387" y="796974"/>
              <a:ext cx="994976" cy="994961"/>
            </a:xfrm>
            <a:custGeom>
              <a:avLst/>
              <a:gdLst>
                <a:gd name="connsiteX0" fmla="*/ 965144 w 994976"/>
                <a:gd name="connsiteY0" fmla="*/ 325320 h 994961"/>
                <a:gd name="connsiteX1" fmla="*/ 970327 w 994976"/>
                <a:gd name="connsiteY1" fmla="*/ 320137 h 994961"/>
                <a:gd name="connsiteX2" fmla="*/ 994977 w 994976"/>
                <a:gd name="connsiteY2" fmla="*/ 260648 h 994961"/>
                <a:gd name="connsiteX3" fmla="*/ 910822 w 994976"/>
                <a:gd name="connsiteY3" fmla="*/ 176525 h 994961"/>
                <a:gd name="connsiteX4" fmla="*/ 851333 w 994976"/>
                <a:gd name="connsiteY4" fmla="*/ 201175 h 994961"/>
                <a:gd name="connsiteX5" fmla="*/ 770292 w 994976"/>
                <a:gd name="connsiteY5" fmla="*/ 282216 h 994961"/>
                <a:gd name="connsiteX6" fmla="*/ 770292 w 994976"/>
                <a:gd name="connsiteY6" fmla="*/ 0 h 994961"/>
                <a:gd name="connsiteX7" fmla="*/ 0 w 994976"/>
                <a:gd name="connsiteY7" fmla="*/ 0 h 994961"/>
                <a:gd name="connsiteX8" fmla="*/ 0 w 994976"/>
                <a:gd name="connsiteY8" fmla="*/ 994962 h 994961"/>
                <a:gd name="connsiteX9" fmla="*/ 568315 w 994976"/>
                <a:gd name="connsiteY9" fmla="*/ 994962 h 994961"/>
                <a:gd name="connsiteX10" fmla="*/ 770292 w 994976"/>
                <a:gd name="connsiteY10" fmla="*/ 792984 h 994961"/>
                <a:gd name="connsiteX11" fmla="*/ 770292 w 994976"/>
                <a:gd name="connsiteY11" fmla="*/ 520172 h 994961"/>
                <a:gd name="connsiteX12" fmla="*/ 926068 w 994976"/>
                <a:gd name="connsiteY12" fmla="*/ 364397 h 994961"/>
                <a:gd name="connsiteX13" fmla="*/ 932150 w 994976"/>
                <a:gd name="connsiteY13" fmla="*/ 358315 h 994961"/>
                <a:gd name="connsiteX14" fmla="*/ 944876 w 994976"/>
                <a:gd name="connsiteY14" fmla="*/ 353051 h 994961"/>
                <a:gd name="connsiteX15" fmla="*/ 962865 w 994976"/>
                <a:gd name="connsiteY15" fmla="*/ 371040 h 994961"/>
                <a:gd name="connsiteX16" fmla="*/ 957601 w 994976"/>
                <a:gd name="connsiteY16" fmla="*/ 383766 h 994961"/>
                <a:gd name="connsiteX17" fmla="*/ 823137 w 994976"/>
                <a:gd name="connsiteY17" fmla="*/ 518230 h 994961"/>
                <a:gd name="connsiteX18" fmla="*/ 845829 w 994976"/>
                <a:gd name="connsiteY18" fmla="*/ 540922 h 994961"/>
                <a:gd name="connsiteX19" fmla="*/ 980293 w 994976"/>
                <a:gd name="connsiteY19" fmla="*/ 406458 h 994961"/>
                <a:gd name="connsiteX20" fmla="*/ 994961 w 994976"/>
                <a:gd name="connsiteY20" fmla="*/ 371040 h 994961"/>
                <a:gd name="connsiteX21" fmla="*/ 965144 w 994976"/>
                <a:gd name="connsiteY21" fmla="*/ 325320 h 994961"/>
                <a:gd name="connsiteX22" fmla="*/ 577719 w 994976"/>
                <a:gd name="connsiteY22" fmla="*/ 474789 h 994961"/>
                <a:gd name="connsiteX23" fmla="*/ 577719 w 994976"/>
                <a:gd name="connsiteY23" fmla="*/ 192573 h 994961"/>
                <a:gd name="connsiteX24" fmla="*/ 674006 w 994976"/>
                <a:gd name="connsiteY24" fmla="*/ 192573 h 994961"/>
                <a:gd name="connsiteX25" fmla="*/ 674006 w 994976"/>
                <a:gd name="connsiteY25" fmla="*/ 378503 h 994961"/>
                <a:gd name="connsiteX26" fmla="*/ 674006 w 994976"/>
                <a:gd name="connsiteY26" fmla="*/ 160478 h 994961"/>
                <a:gd name="connsiteX27" fmla="*/ 481433 w 994976"/>
                <a:gd name="connsiteY27" fmla="*/ 160478 h 994961"/>
                <a:gd name="connsiteX28" fmla="*/ 481433 w 994976"/>
                <a:gd name="connsiteY28" fmla="*/ 96287 h 994961"/>
                <a:gd name="connsiteX29" fmla="*/ 674006 w 994976"/>
                <a:gd name="connsiteY29" fmla="*/ 96287 h 994961"/>
                <a:gd name="connsiteX30" fmla="*/ 449337 w 994976"/>
                <a:gd name="connsiteY30" fmla="*/ 160478 h 994961"/>
                <a:gd name="connsiteX31" fmla="*/ 224669 w 994976"/>
                <a:gd name="connsiteY31" fmla="*/ 160478 h 994961"/>
                <a:gd name="connsiteX32" fmla="*/ 224669 w 994976"/>
                <a:gd name="connsiteY32" fmla="*/ 96287 h 994961"/>
                <a:gd name="connsiteX33" fmla="*/ 449337 w 994976"/>
                <a:gd name="connsiteY33" fmla="*/ 96287 h 994961"/>
                <a:gd name="connsiteX34" fmla="*/ 192573 w 994976"/>
                <a:gd name="connsiteY34" fmla="*/ 160478 h 994961"/>
                <a:gd name="connsiteX35" fmla="*/ 96287 w 994976"/>
                <a:gd name="connsiteY35" fmla="*/ 160478 h 994961"/>
                <a:gd name="connsiteX36" fmla="*/ 96287 w 994976"/>
                <a:gd name="connsiteY36" fmla="*/ 96287 h 994961"/>
                <a:gd name="connsiteX37" fmla="*/ 192573 w 994976"/>
                <a:gd name="connsiteY37" fmla="*/ 96287 h 994961"/>
                <a:gd name="connsiteX38" fmla="*/ 96287 w 994976"/>
                <a:gd name="connsiteY38" fmla="*/ 192573 h 994961"/>
                <a:gd name="connsiteX39" fmla="*/ 192573 w 994976"/>
                <a:gd name="connsiteY39" fmla="*/ 192573 h 994961"/>
                <a:gd name="connsiteX40" fmla="*/ 192573 w 994976"/>
                <a:gd name="connsiteY40" fmla="*/ 513529 h 994961"/>
                <a:gd name="connsiteX41" fmla="*/ 96287 w 994976"/>
                <a:gd name="connsiteY41" fmla="*/ 513529 h 994961"/>
                <a:gd name="connsiteX42" fmla="*/ 224669 w 994976"/>
                <a:gd name="connsiteY42" fmla="*/ 192573 h 994961"/>
                <a:gd name="connsiteX43" fmla="*/ 320955 w 994976"/>
                <a:gd name="connsiteY43" fmla="*/ 192573 h 994961"/>
                <a:gd name="connsiteX44" fmla="*/ 320955 w 994976"/>
                <a:gd name="connsiteY44" fmla="*/ 513529 h 994961"/>
                <a:gd name="connsiteX45" fmla="*/ 224669 w 994976"/>
                <a:gd name="connsiteY45" fmla="*/ 513529 h 994961"/>
                <a:gd name="connsiteX46" fmla="*/ 353051 w 994976"/>
                <a:gd name="connsiteY46" fmla="*/ 192573 h 994961"/>
                <a:gd name="connsiteX47" fmla="*/ 449337 w 994976"/>
                <a:gd name="connsiteY47" fmla="*/ 192573 h 994961"/>
                <a:gd name="connsiteX48" fmla="*/ 449337 w 994976"/>
                <a:gd name="connsiteY48" fmla="*/ 513529 h 994961"/>
                <a:gd name="connsiteX49" fmla="*/ 353051 w 994976"/>
                <a:gd name="connsiteY49" fmla="*/ 513529 h 994961"/>
                <a:gd name="connsiteX50" fmla="*/ 481433 w 994976"/>
                <a:gd name="connsiteY50" fmla="*/ 192573 h 994961"/>
                <a:gd name="connsiteX51" fmla="*/ 545624 w 994976"/>
                <a:gd name="connsiteY51" fmla="*/ 192573 h 994961"/>
                <a:gd name="connsiteX52" fmla="*/ 545624 w 994976"/>
                <a:gd name="connsiteY52" fmla="*/ 506885 h 994961"/>
                <a:gd name="connsiteX53" fmla="*/ 538980 w 994976"/>
                <a:gd name="connsiteY53" fmla="*/ 513529 h 994961"/>
                <a:gd name="connsiteX54" fmla="*/ 481433 w 994976"/>
                <a:gd name="connsiteY54" fmla="*/ 513529 h 994961"/>
                <a:gd name="connsiteX55" fmla="*/ 492778 w 994976"/>
                <a:gd name="connsiteY55" fmla="*/ 627821 h 994961"/>
                <a:gd name="connsiteX56" fmla="*/ 500433 w 994976"/>
                <a:gd name="connsiteY56" fmla="*/ 603380 h 994961"/>
                <a:gd name="connsiteX57" fmla="*/ 568122 w 994976"/>
                <a:gd name="connsiteY57" fmla="*/ 671069 h 994961"/>
                <a:gd name="connsiteX58" fmla="*/ 543682 w 994976"/>
                <a:gd name="connsiteY58" fmla="*/ 678724 h 994961"/>
                <a:gd name="connsiteX59" fmla="*/ 484305 w 994976"/>
                <a:gd name="connsiteY59" fmla="*/ 687197 h 994961"/>
                <a:gd name="connsiteX60" fmla="*/ 593767 w 994976"/>
                <a:gd name="connsiteY60" fmla="*/ 651315 h 994961"/>
                <a:gd name="connsiteX61" fmla="*/ 520172 w 994976"/>
                <a:gd name="connsiteY61" fmla="*/ 577720 h 994961"/>
                <a:gd name="connsiteX62" fmla="*/ 786340 w 994976"/>
                <a:gd name="connsiteY62" fmla="*/ 311551 h 994961"/>
                <a:gd name="connsiteX63" fmla="*/ 859935 w 994976"/>
                <a:gd name="connsiteY63" fmla="*/ 385146 h 994961"/>
                <a:gd name="connsiteX64" fmla="*/ 577719 w 994976"/>
                <a:gd name="connsiteY64" fmla="*/ 940174 h 994961"/>
                <a:gd name="connsiteX65" fmla="*/ 577719 w 994976"/>
                <a:gd name="connsiteY65" fmla="*/ 802388 h 994961"/>
                <a:gd name="connsiteX66" fmla="*/ 715505 w 994976"/>
                <a:gd name="connsiteY66" fmla="*/ 802388 h 994961"/>
                <a:gd name="connsiteX67" fmla="*/ 738197 w 994976"/>
                <a:gd name="connsiteY67" fmla="*/ 770293 h 994961"/>
                <a:gd name="connsiteX68" fmla="*/ 545624 w 994976"/>
                <a:gd name="connsiteY68" fmla="*/ 770293 h 994961"/>
                <a:gd name="connsiteX69" fmla="*/ 545624 w 994976"/>
                <a:gd name="connsiteY69" fmla="*/ 962866 h 994961"/>
                <a:gd name="connsiteX70" fmla="*/ 32096 w 994976"/>
                <a:gd name="connsiteY70" fmla="*/ 962866 h 994961"/>
                <a:gd name="connsiteX71" fmla="*/ 32096 w 994976"/>
                <a:gd name="connsiteY71" fmla="*/ 32096 h 994961"/>
                <a:gd name="connsiteX72" fmla="*/ 738197 w 994976"/>
                <a:gd name="connsiteY72" fmla="*/ 32096 h 994961"/>
                <a:gd name="connsiteX73" fmla="*/ 738197 w 994976"/>
                <a:gd name="connsiteY73" fmla="*/ 314312 h 994961"/>
                <a:gd name="connsiteX74" fmla="*/ 706101 w 994976"/>
                <a:gd name="connsiteY74" fmla="*/ 346407 h 994961"/>
                <a:gd name="connsiteX75" fmla="*/ 706101 w 994976"/>
                <a:gd name="connsiteY75" fmla="*/ 64191 h 994961"/>
                <a:gd name="connsiteX76" fmla="*/ 64191 w 994976"/>
                <a:gd name="connsiteY76" fmla="*/ 64191 h 994961"/>
                <a:gd name="connsiteX77" fmla="*/ 64191 w 994976"/>
                <a:gd name="connsiteY77" fmla="*/ 545624 h 994961"/>
                <a:gd name="connsiteX78" fmla="*/ 506884 w 994976"/>
                <a:gd name="connsiteY78" fmla="*/ 545624 h 994961"/>
                <a:gd name="connsiteX79" fmla="*/ 492778 w 994976"/>
                <a:gd name="connsiteY79" fmla="*/ 559730 h 994961"/>
                <a:gd name="connsiteX80" fmla="*/ 461020 w 994976"/>
                <a:gd name="connsiteY80" fmla="*/ 623263 h 994961"/>
                <a:gd name="connsiteX81" fmla="*/ 446481 w 994976"/>
                <a:gd name="connsiteY81" fmla="*/ 725006 h 994961"/>
                <a:gd name="connsiteX82" fmla="*/ 548223 w 994976"/>
                <a:gd name="connsiteY82" fmla="*/ 710467 h 994961"/>
                <a:gd name="connsiteX83" fmla="*/ 611756 w 994976"/>
                <a:gd name="connsiteY83" fmla="*/ 678708 h 994961"/>
                <a:gd name="connsiteX84" fmla="*/ 738197 w 994976"/>
                <a:gd name="connsiteY84" fmla="*/ 552268 h 994961"/>
                <a:gd name="connsiteX85" fmla="*/ 882626 w 994976"/>
                <a:gd name="connsiteY85" fmla="*/ 362455 h 994961"/>
                <a:gd name="connsiteX86" fmla="*/ 809031 w 994976"/>
                <a:gd name="connsiteY86" fmla="*/ 288860 h 994961"/>
                <a:gd name="connsiteX87" fmla="*/ 874025 w 994976"/>
                <a:gd name="connsiteY87" fmla="*/ 223866 h 994961"/>
                <a:gd name="connsiteX88" fmla="*/ 910822 w 994976"/>
                <a:gd name="connsiteY88" fmla="*/ 208621 h 994961"/>
                <a:gd name="connsiteX89" fmla="*/ 962865 w 994976"/>
                <a:gd name="connsiteY89" fmla="*/ 260664 h 994961"/>
                <a:gd name="connsiteX90" fmla="*/ 947620 w 994976"/>
                <a:gd name="connsiteY90" fmla="*/ 297461 h 994961"/>
                <a:gd name="connsiteX91" fmla="*/ 909458 w 994976"/>
                <a:gd name="connsiteY91" fmla="*/ 335623 h 994961"/>
                <a:gd name="connsiteX92" fmla="*/ 903376 w 994976"/>
                <a:gd name="connsiteY92" fmla="*/ 341705 h 9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994976" h="994961">
                  <a:moveTo>
                    <a:pt x="965144" y="325320"/>
                  </a:moveTo>
                  <a:lnTo>
                    <a:pt x="970327" y="320137"/>
                  </a:lnTo>
                  <a:cubicBezTo>
                    <a:pt x="986215" y="304250"/>
                    <a:pt x="994977" y="283115"/>
                    <a:pt x="994977" y="260648"/>
                  </a:cubicBezTo>
                  <a:cubicBezTo>
                    <a:pt x="994961" y="214270"/>
                    <a:pt x="957216" y="176525"/>
                    <a:pt x="910822" y="176525"/>
                  </a:cubicBezTo>
                  <a:cubicBezTo>
                    <a:pt x="888355" y="176525"/>
                    <a:pt x="867220" y="185271"/>
                    <a:pt x="851333" y="201175"/>
                  </a:cubicBezTo>
                  <a:lnTo>
                    <a:pt x="770292" y="282216"/>
                  </a:lnTo>
                  <a:lnTo>
                    <a:pt x="770292" y="0"/>
                  </a:lnTo>
                  <a:lnTo>
                    <a:pt x="0" y="0"/>
                  </a:lnTo>
                  <a:lnTo>
                    <a:pt x="0" y="994962"/>
                  </a:lnTo>
                  <a:lnTo>
                    <a:pt x="568315" y="994962"/>
                  </a:lnTo>
                  <a:lnTo>
                    <a:pt x="770292" y="792984"/>
                  </a:lnTo>
                  <a:lnTo>
                    <a:pt x="770292" y="520172"/>
                  </a:lnTo>
                  <a:lnTo>
                    <a:pt x="926068" y="364397"/>
                  </a:lnTo>
                  <a:lnTo>
                    <a:pt x="932150" y="358315"/>
                  </a:lnTo>
                  <a:cubicBezTo>
                    <a:pt x="935552" y="354928"/>
                    <a:pt x="940061" y="353051"/>
                    <a:pt x="944876" y="353051"/>
                  </a:cubicBezTo>
                  <a:cubicBezTo>
                    <a:pt x="954793" y="353051"/>
                    <a:pt x="962865" y="361123"/>
                    <a:pt x="962865" y="371040"/>
                  </a:cubicBezTo>
                  <a:cubicBezTo>
                    <a:pt x="962865" y="375855"/>
                    <a:pt x="960987" y="380364"/>
                    <a:pt x="957601" y="383766"/>
                  </a:cubicBezTo>
                  <a:lnTo>
                    <a:pt x="823137" y="518230"/>
                  </a:lnTo>
                  <a:lnTo>
                    <a:pt x="845829" y="540922"/>
                  </a:lnTo>
                  <a:lnTo>
                    <a:pt x="980293" y="406458"/>
                  </a:lnTo>
                  <a:cubicBezTo>
                    <a:pt x="989745" y="397006"/>
                    <a:pt x="994961" y="384424"/>
                    <a:pt x="994961" y="371040"/>
                  </a:cubicBezTo>
                  <a:cubicBezTo>
                    <a:pt x="994961" y="350644"/>
                    <a:pt x="982668" y="333136"/>
                    <a:pt x="965144" y="325320"/>
                  </a:cubicBezTo>
                  <a:close/>
                  <a:moveTo>
                    <a:pt x="577719" y="474789"/>
                  </a:moveTo>
                  <a:lnTo>
                    <a:pt x="577719" y="192573"/>
                  </a:lnTo>
                  <a:lnTo>
                    <a:pt x="674006" y="192573"/>
                  </a:lnTo>
                  <a:lnTo>
                    <a:pt x="674006" y="378503"/>
                  </a:lnTo>
                  <a:close/>
                  <a:moveTo>
                    <a:pt x="674006" y="160478"/>
                  </a:moveTo>
                  <a:lnTo>
                    <a:pt x="481433" y="160478"/>
                  </a:lnTo>
                  <a:lnTo>
                    <a:pt x="481433" y="96287"/>
                  </a:lnTo>
                  <a:lnTo>
                    <a:pt x="674006" y="96287"/>
                  </a:lnTo>
                  <a:close/>
                  <a:moveTo>
                    <a:pt x="449337" y="160478"/>
                  </a:moveTo>
                  <a:lnTo>
                    <a:pt x="224669" y="160478"/>
                  </a:lnTo>
                  <a:lnTo>
                    <a:pt x="224669" y="96287"/>
                  </a:lnTo>
                  <a:lnTo>
                    <a:pt x="449337" y="96287"/>
                  </a:lnTo>
                  <a:close/>
                  <a:moveTo>
                    <a:pt x="192573" y="160478"/>
                  </a:moveTo>
                  <a:lnTo>
                    <a:pt x="96287" y="160478"/>
                  </a:lnTo>
                  <a:lnTo>
                    <a:pt x="96287" y="96287"/>
                  </a:lnTo>
                  <a:lnTo>
                    <a:pt x="192573" y="96287"/>
                  </a:lnTo>
                  <a:close/>
                  <a:moveTo>
                    <a:pt x="96287" y="192573"/>
                  </a:moveTo>
                  <a:lnTo>
                    <a:pt x="192573" y="192573"/>
                  </a:lnTo>
                  <a:lnTo>
                    <a:pt x="192573" y="513529"/>
                  </a:lnTo>
                  <a:lnTo>
                    <a:pt x="96287" y="513529"/>
                  </a:lnTo>
                  <a:close/>
                  <a:moveTo>
                    <a:pt x="224669" y="192573"/>
                  </a:moveTo>
                  <a:lnTo>
                    <a:pt x="320955" y="192573"/>
                  </a:lnTo>
                  <a:lnTo>
                    <a:pt x="320955" y="513529"/>
                  </a:lnTo>
                  <a:lnTo>
                    <a:pt x="224669" y="513529"/>
                  </a:lnTo>
                  <a:close/>
                  <a:moveTo>
                    <a:pt x="353051" y="192573"/>
                  </a:moveTo>
                  <a:lnTo>
                    <a:pt x="449337" y="192573"/>
                  </a:lnTo>
                  <a:lnTo>
                    <a:pt x="449337" y="513529"/>
                  </a:lnTo>
                  <a:lnTo>
                    <a:pt x="353051" y="513529"/>
                  </a:lnTo>
                  <a:close/>
                  <a:moveTo>
                    <a:pt x="481433" y="192573"/>
                  </a:moveTo>
                  <a:lnTo>
                    <a:pt x="545624" y="192573"/>
                  </a:lnTo>
                  <a:lnTo>
                    <a:pt x="545624" y="506885"/>
                  </a:lnTo>
                  <a:lnTo>
                    <a:pt x="538980" y="513529"/>
                  </a:lnTo>
                  <a:lnTo>
                    <a:pt x="481433" y="513529"/>
                  </a:lnTo>
                  <a:close/>
                  <a:moveTo>
                    <a:pt x="492778" y="627821"/>
                  </a:moveTo>
                  <a:cubicBezTo>
                    <a:pt x="493998" y="619315"/>
                    <a:pt x="496614" y="611035"/>
                    <a:pt x="500433" y="603380"/>
                  </a:cubicBezTo>
                  <a:lnTo>
                    <a:pt x="568122" y="671069"/>
                  </a:lnTo>
                  <a:cubicBezTo>
                    <a:pt x="560452" y="674889"/>
                    <a:pt x="552187" y="677505"/>
                    <a:pt x="543682" y="678724"/>
                  </a:cubicBezTo>
                  <a:lnTo>
                    <a:pt x="484305" y="687197"/>
                  </a:lnTo>
                  <a:close/>
                  <a:moveTo>
                    <a:pt x="593767" y="651315"/>
                  </a:moveTo>
                  <a:lnTo>
                    <a:pt x="520172" y="577720"/>
                  </a:lnTo>
                  <a:lnTo>
                    <a:pt x="786340" y="311551"/>
                  </a:lnTo>
                  <a:lnTo>
                    <a:pt x="859935" y="385146"/>
                  </a:lnTo>
                  <a:close/>
                  <a:moveTo>
                    <a:pt x="577719" y="940174"/>
                  </a:moveTo>
                  <a:lnTo>
                    <a:pt x="577719" y="802388"/>
                  </a:lnTo>
                  <a:lnTo>
                    <a:pt x="715505" y="802388"/>
                  </a:lnTo>
                  <a:close/>
                  <a:moveTo>
                    <a:pt x="738197" y="770293"/>
                  </a:moveTo>
                  <a:lnTo>
                    <a:pt x="545624" y="770293"/>
                  </a:lnTo>
                  <a:lnTo>
                    <a:pt x="545624" y="962866"/>
                  </a:lnTo>
                  <a:lnTo>
                    <a:pt x="32096" y="962866"/>
                  </a:lnTo>
                  <a:lnTo>
                    <a:pt x="32096" y="32096"/>
                  </a:lnTo>
                  <a:lnTo>
                    <a:pt x="738197" y="32096"/>
                  </a:lnTo>
                  <a:lnTo>
                    <a:pt x="738197" y="314312"/>
                  </a:lnTo>
                  <a:lnTo>
                    <a:pt x="706101" y="346407"/>
                  </a:lnTo>
                  <a:lnTo>
                    <a:pt x="706101" y="64191"/>
                  </a:lnTo>
                  <a:lnTo>
                    <a:pt x="64191" y="64191"/>
                  </a:lnTo>
                  <a:lnTo>
                    <a:pt x="64191" y="545624"/>
                  </a:lnTo>
                  <a:lnTo>
                    <a:pt x="506884" y="545624"/>
                  </a:lnTo>
                  <a:lnTo>
                    <a:pt x="492778" y="559730"/>
                  </a:lnTo>
                  <a:cubicBezTo>
                    <a:pt x="475703" y="576789"/>
                    <a:pt x="464422" y="599368"/>
                    <a:pt x="461020" y="623263"/>
                  </a:cubicBezTo>
                  <a:lnTo>
                    <a:pt x="446481" y="725006"/>
                  </a:lnTo>
                  <a:lnTo>
                    <a:pt x="548223" y="710467"/>
                  </a:lnTo>
                  <a:cubicBezTo>
                    <a:pt x="572134" y="707065"/>
                    <a:pt x="594698" y="695767"/>
                    <a:pt x="611756" y="678708"/>
                  </a:cubicBezTo>
                  <a:lnTo>
                    <a:pt x="738197" y="552268"/>
                  </a:lnTo>
                  <a:close/>
                  <a:moveTo>
                    <a:pt x="882626" y="362455"/>
                  </a:moveTo>
                  <a:lnTo>
                    <a:pt x="809031" y="288860"/>
                  </a:lnTo>
                  <a:lnTo>
                    <a:pt x="874025" y="223866"/>
                  </a:lnTo>
                  <a:cubicBezTo>
                    <a:pt x="883862" y="214045"/>
                    <a:pt x="896925" y="208621"/>
                    <a:pt x="910822" y="208621"/>
                  </a:cubicBezTo>
                  <a:cubicBezTo>
                    <a:pt x="939516" y="208621"/>
                    <a:pt x="962865" y="231970"/>
                    <a:pt x="962865" y="260664"/>
                  </a:cubicBezTo>
                  <a:cubicBezTo>
                    <a:pt x="962865" y="274561"/>
                    <a:pt x="957457" y="287624"/>
                    <a:pt x="947620" y="297461"/>
                  </a:cubicBezTo>
                  <a:lnTo>
                    <a:pt x="909458" y="335623"/>
                  </a:lnTo>
                  <a:lnTo>
                    <a:pt x="903376" y="341705"/>
                  </a:lnTo>
                  <a:close/>
                </a:path>
              </a:pathLst>
            </a:custGeom>
            <a:grpFill/>
            <a:ln w="159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E0D6C3D5-99EF-0E47-3B56-8E863D059DAA}"/>
                </a:ext>
              </a:extLst>
            </p:cNvPr>
            <p:cNvSpPr/>
            <p:nvPr/>
          </p:nvSpPr>
          <p:spPr>
            <a:xfrm>
              <a:off x="1023960" y="1438885"/>
              <a:ext cx="96286" cy="224668"/>
            </a:xfrm>
            <a:custGeom>
              <a:avLst/>
              <a:gdLst>
                <a:gd name="connsiteX0" fmla="*/ 48143 w 96286"/>
                <a:gd name="connsiteY0" fmla="*/ 64191 h 224668"/>
                <a:gd name="connsiteX1" fmla="*/ 64191 w 96286"/>
                <a:gd name="connsiteY1" fmla="*/ 80239 h 224668"/>
                <a:gd name="connsiteX2" fmla="*/ 96287 w 96286"/>
                <a:gd name="connsiteY2" fmla="*/ 80239 h 224668"/>
                <a:gd name="connsiteX3" fmla="*/ 64191 w 96286"/>
                <a:gd name="connsiteY3" fmla="*/ 35048 h 224668"/>
                <a:gd name="connsiteX4" fmla="*/ 64191 w 96286"/>
                <a:gd name="connsiteY4" fmla="*/ 0 h 224668"/>
                <a:gd name="connsiteX5" fmla="*/ 32096 w 96286"/>
                <a:gd name="connsiteY5" fmla="*/ 0 h 224668"/>
                <a:gd name="connsiteX6" fmla="*/ 32096 w 96286"/>
                <a:gd name="connsiteY6" fmla="*/ 32096 h 224668"/>
                <a:gd name="connsiteX7" fmla="*/ 0 w 96286"/>
                <a:gd name="connsiteY7" fmla="*/ 32096 h 224668"/>
                <a:gd name="connsiteX8" fmla="*/ 0 w 96286"/>
                <a:gd name="connsiteY8" fmla="*/ 80239 h 224668"/>
                <a:gd name="connsiteX9" fmla="*/ 48143 w 96286"/>
                <a:gd name="connsiteY9" fmla="*/ 128382 h 224668"/>
                <a:gd name="connsiteX10" fmla="*/ 64191 w 96286"/>
                <a:gd name="connsiteY10" fmla="*/ 144430 h 224668"/>
                <a:gd name="connsiteX11" fmla="*/ 64191 w 96286"/>
                <a:gd name="connsiteY11" fmla="*/ 160478 h 224668"/>
                <a:gd name="connsiteX12" fmla="*/ 48143 w 96286"/>
                <a:gd name="connsiteY12" fmla="*/ 160478 h 224668"/>
                <a:gd name="connsiteX13" fmla="*/ 32096 w 96286"/>
                <a:gd name="connsiteY13" fmla="*/ 144430 h 224668"/>
                <a:gd name="connsiteX14" fmla="*/ 0 w 96286"/>
                <a:gd name="connsiteY14" fmla="*/ 144430 h 224668"/>
                <a:gd name="connsiteX15" fmla="*/ 32096 w 96286"/>
                <a:gd name="connsiteY15" fmla="*/ 189620 h 224668"/>
                <a:gd name="connsiteX16" fmla="*/ 32096 w 96286"/>
                <a:gd name="connsiteY16" fmla="*/ 224669 h 224668"/>
                <a:gd name="connsiteX17" fmla="*/ 64191 w 96286"/>
                <a:gd name="connsiteY17" fmla="*/ 224669 h 224668"/>
                <a:gd name="connsiteX18" fmla="*/ 64191 w 96286"/>
                <a:gd name="connsiteY18" fmla="*/ 192573 h 224668"/>
                <a:gd name="connsiteX19" fmla="*/ 96287 w 96286"/>
                <a:gd name="connsiteY19" fmla="*/ 192573 h 224668"/>
                <a:gd name="connsiteX20" fmla="*/ 96287 w 96286"/>
                <a:gd name="connsiteY20" fmla="*/ 144430 h 224668"/>
                <a:gd name="connsiteX21" fmla="*/ 48143 w 96286"/>
                <a:gd name="connsiteY21" fmla="*/ 96287 h 224668"/>
                <a:gd name="connsiteX22" fmla="*/ 32096 w 96286"/>
                <a:gd name="connsiteY22" fmla="*/ 80239 h 224668"/>
                <a:gd name="connsiteX23" fmla="*/ 32096 w 96286"/>
                <a:gd name="connsiteY23" fmla="*/ 64191 h 22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6286" h="224668">
                  <a:moveTo>
                    <a:pt x="48143" y="64191"/>
                  </a:moveTo>
                  <a:cubicBezTo>
                    <a:pt x="56986" y="64191"/>
                    <a:pt x="64191" y="71397"/>
                    <a:pt x="64191" y="80239"/>
                  </a:cubicBezTo>
                  <a:lnTo>
                    <a:pt x="96287" y="80239"/>
                  </a:lnTo>
                  <a:cubicBezTo>
                    <a:pt x="96287" y="59345"/>
                    <a:pt x="82822" y="41692"/>
                    <a:pt x="64191" y="35048"/>
                  </a:cubicBezTo>
                  <a:lnTo>
                    <a:pt x="64191" y="0"/>
                  </a:lnTo>
                  <a:lnTo>
                    <a:pt x="32096" y="0"/>
                  </a:lnTo>
                  <a:lnTo>
                    <a:pt x="32096" y="32096"/>
                  </a:lnTo>
                  <a:lnTo>
                    <a:pt x="0" y="32096"/>
                  </a:lnTo>
                  <a:lnTo>
                    <a:pt x="0" y="80239"/>
                  </a:lnTo>
                  <a:cubicBezTo>
                    <a:pt x="0" y="106782"/>
                    <a:pt x="21600" y="128382"/>
                    <a:pt x="48143" y="128382"/>
                  </a:cubicBezTo>
                  <a:cubicBezTo>
                    <a:pt x="56986" y="128382"/>
                    <a:pt x="64191" y="135588"/>
                    <a:pt x="64191" y="144430"/>
                  </a:cubicBezTo>
                  <a:lnTo>
                    <a:pt x="64191" y="160478"/>
                  </a:lnTo>
                  <a:lnTo>
                    <a:pt x="48143" y="160478"/>
                  </a:lnTo>
                  <a:cubicBezTo>
                    <a:pt x="39301" y="160478"/>
                    <a:pt x="32096" y="153272"/>
                    <a:pt x="32096" y="144430"/>
                  </a:cubicBezTo>
                  <a:lnTo>
                    <a:pt x="0" y="144430"/>
                  </a:lnTo>
                  <a:cubicBezTo>
                    <a:pt x="0" y="165324"/>
                    <a:pt x="13464" y="182977"/>
                    <a:pt x="32096" y="189620"/>
                  </a:cubicBezTo>
                  <a:lnTo>
                    <a:pt x="32096" y="224669"/>
                  </a:lnTo>
                  <a:lnTo>
                    <a:pt x="64191" y="224669"/>
                  </a:lnTo>
                  <a:lnTo>
                    <a:pt x="64191" y="192573"/>
                  </a:lnTo>
                  <a:lnTo>
                    <a:pt x="96287" y="192573"/>
                  </a:lnTo>
                  <a:lnTo>
                    <a:pt x="96287" y="144430"/>
                  </a:lnTo>
                  <a:cubicBezTo>
                    <a:pt x="96287" y="117887"/>
                    <a:pt x="74686" y="96287"/>
                    <a:pt x="48143" y="96287"/>
                  </a:cubicBezTo>
                  <a:cubicBezTo>
                    <a:pt x="39301" y="96287"/>
                    <a:pt x="32096" y="89081"/>
                    <a:pt x="32096" y="80239"/>
                  </a:cubicBezTo>
                  <a:lnTo>
                    <a:pt x="32096" y="64191"/>
                  </a:lnTo>
                  <a:close/>
                </a:path>
              </a:pathLst>
            </a:custGeom>
            <a:grpFill/>
            <a:ln w="159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0298E622-EA89-FA29-4B6D-E02B8A835839}"/>
                </a:ext>
              </a:extLst>
            </p:cNvPr>
            <p:cNvSpPr/>
            <p:nvPr/>
          </p:nvSpPr>
          <p:spPr>
            <a:xfrm>
              <a:off x="959769" y="1535171"/>
              <a:ext cx="32095" cy="32095"/>
            </a:xfrm>
            <a:custGeom>
              <a:avLst/>
              <a:gdLst>
                <a:gd name="connsiteX0" fmla="*/ 32096 w 32095"/>
                <a:gd name="connsiteY0" fmla="*/ 16048 h 32095"/>
                <a:gd name="connsiteX1" fmla="*/ 16048 w 32095"/>
                <a:gd name="connsiteY1" fmla="*/ 32096 h 32095"/>
                <a:gd name="connsiteX2" fmla="*/ 0 w 32095"/>
                <a:gd name="connsiteY2" fmla="*/ 16048 h 32095"/>
                <a:gd name="connsiteX3" fmla="*/ 16048 w 32095"/>
                <a:gd name="connsiteY3" fmla="*/ 0 h 32095"/>
                <a:gd name="connsiteX4" fmla="*/ 32096 w 32095"/>
                <a:gd name="connsiteY4" fmla="*/ 16048 h 32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5" h="32095">
                  <a:moveTo>
                    <a:pt x="32096" y="16048"/>
                  </a:moveTo>
                  <a:cubicBezTo>
                    <a:pt x="32096" y="24911"/>
                    <a:pt x="24911" y="32096"/>
                    <a:pt x="16048" y="32096"/>
                  </a:cubicBezTo>
                  <a:cubicBezTo>
                    <a:pt x="7185" y="32096"/>
                    <a:pt x="0" y="24911"/>
                    <a:pt x="0" y="16048"/>
                  </a:cubicBezTo>
                  <a:cubicBezTo>
                    <a:pt x="0" y="7185"/>
                    <a:pt x="7185" y="0"/>
                    <a:pt x="16048" y="0"/>
                  </a:cubicBezTo>
                  <a:cubicBezTo>
                    <a:pt x="24911" y="0"/>
                    <a:pt x="32096" y="7185"/>
                    <a:pt x="32096" y="16048"/>
                  </a:cubicBezTo>
                  <a:close/>
                </a:path>
              </a:pathLst>
            </a:custGeom>
            <a:grpFill/>
            <a:ln w="159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9B69055E-F11B-6066-7594-61ECCDB3F5E3}"/>
                </a:ext>
              </a:extLst>
            </p:cNvPr>
            <p:cNvSpPr/>
            <p:nvPr/>
          </p:nvSpPr>
          <p:spPr>
            <a:xfrm>
              <a:off x="1152342" y="1535171"/>
              <a:ext cx="32095" cy="32095"/>
            </a:xfrm>
            <a:custGeom>
              <a:avLst/>
              <a:gdLst>
                <a:gd name="connsiteX0" fmla="*/ 32096 w 32095"/>
                <a:gd name="connsiteY0" fmla="*/ 16048 h 32095"/>
                <a:gd name="connsiteX1" fmla="*/ 16048 w 32095"/>
                <a:gd name="connsiteY1" fmla="*/ 32096 h 32095"/>
                <a:gd name="connsiteX2" fmla="*/ 0 w 32095"/>
                <a:gd name="connsiteY2" fmla="*/ 16048 h 32095"/>
                <a:gd name="connsiteX3" fmla="*/ 16048 w 32095"/>
                <a:gd name="connsiteY3" fmla="*/ 0 h 32095"/>
                <a:gd name="connsiteX4" fmla="*/ 32096 w 32095"/>
                <a:gd name="connsiteY4" fmla="*/ 16048 h 32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5" h="32095">
                  <a:moveTo>
                    <a:pt x="32096" y="16048"/>
                  </a:moveTo>
                  <a:cubicBezTo>
                    <a:pt x="32096" y="24911"/>
                    <a:pt x="24911" y="32096"/>
                    <a:pt x="16048" y="32096"/>
                  </a:cubicBezTo>
                  <a:cubicBezTo>
                    <a:pt x="7185" y="32096"/>
                    <a:pt x="0" y="24911"/>
                    <a:pt x="0" y="16048"/>
                  </a:cubicBezTo>
                  <a:cubicBezTo>
                    <a:pt x="0" y="7185"/>
                    <a:pt x="7185" y="0"/>
                    <a:pt x="16048" y="0"/>
                  </a:cubicBezTo>
                  <a:cubicBezTo>
                    <a:pt x="24911" y="0"/>
                    <a:pt x="32096" y="7185"/>
                    <a:pt x="32096" y="16048"/>
                  </a:cubicBezTo>
                  <a:close/>
                </a:path>
              </a:pathLst>
            </a:custGeom>
            <a:grpFill/>
            <a:ln w="159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FD27376-7F6F-277A-D633-7E5C9C8B8FD6}"/>
                </a:ext>
              </a:extLst>
            </p:cNvPr>
            <p:cNvSpPr/>
            <p:nvPr/>
          </p:nvSpPr>
          <p:spPr>
            <a:xfrm>
              <a:off x="895578" y="1374694"/>
              <a:ext cx="353050" cy="353050"/>
            </a:xfrm>
            <a:custGeom>
              <a:avLst/>
              <a:gdLst>
                <a:gd name="connsiteX0" fmla="*/ 176525 w 353050"/>
                <a:gd name="connsiteY0" fmla="*/ 0 h 353050"/>
                <a:gd name="connsiteX1" fmla="*/ 0 w 353050"/>
                <a:gd name="connsiteY1" fmla="*/ 176525 h 353050"/>
                <a:gd name="connsiteX2" fmla="*/ 176525 w 353050"/>
                <a:gd name="connsiteY2" fmla="*/ 353051 h 353050"/>
                <a:gd name="connsiteX3" fmla="*/ 353051 w 353050"/>
                <a:gd name="connsiteY3" fmla="*/ 176525 h 353050"/>
                <a:gd name="connsiteX4" fmla="*/ 176525 w 353050"/>
                <a:gd name="connsiteY4" fmla="*/ 0 h 353050"/>
                <a:gd name="connsiteX5" fmla="*/ 176525 w 353050"/>
                <a:gd name="connsiteY5" fmla="*/ 320955 h 353050"/>
                <a:gd name="connsiteX6" fmla="*/ 32096 w 353050"/>
                <a:gd name="connsiteY6" fmla="*/ 176525 h 353050"/>
                <a:gd name="connsiteX7" fmla="*/ 176525 w 353050"/>
                <a:gd name="connsiteY7" fmla="*/ 32096 h 353050"/>
                <a:gd name="connsiteX8" fmla="*/ 320955 w 353050"/>
                <a:gd name="connsiteY8" fmla="*/ 176525 h 353050"/>
                <a:gd name="connsiteX9" fmla="*/ 176525 w 353050"/>
                <a:gd name="connsiteY9" fmla="*/ 320955 h 35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3050" h="353050">
                  <a:moveTo>
                    <a:pt x="176525" y="0"/>
                  </a:moveTo>
                  <a:cubicBezTo>
                    <a:pt x="79196" y="0"/>
                    <a:pt x="0" y="79196"/>
                    <a:pt x="0" y="176525"/>
                  </a:cubicBezTo>
                  <a:cubicBezTo>
                    <a:pt x="0" y="273855"/>
                    <a:pt x="79196" y="353051"/>
                    <a:pt x="176525" y="353051"/>
                  </a:cubicBezTo>
                  <a:cubicBezTo>
                    <a:pt x="273855" y="353051"/>
                    <a:pt x="353051" y="273855"/>
                    <a:pt x="353051" y="176525"/>
                  </a:cubicBezTo>
                  <a:cubicBezTo>
                    <a:pt x="353051" y="79196"/>
                    <a:pt x="273855" y="0"/>
                    <a:pt x="176525" y="0"/>
                  </a:cubicBezTo>
                  <a:close/>
                  <a:moveTo>
                    <a:pt x="176525" y="320955"/>
                  </a:moveTo>
                  <a:cubicBezTo>
                    <a:pt x="96896" y="320955"/>
                    <a:pt x="32096" y="256154"/>
                    <a:pt x="32096" y="176525"/>
                  </a:cubicBezTo>
                  <a:cubicBezTo>
                    <a:pt x="32096" y="96896"/>
                    <a:pt x="96896" y="32096"/>
                    <a:pt x="176525" y="32096"/>
                  </a:cubicBezTo>
                  <a:cubicBezTo>
                    <a:pt x="256154" y="32096"/>
                    <a:pt x="320955" y="96896"/>
                    <a:pt x="320955" y="176525"/>
                  </a:cubicBezTo>
                  <a:cubicBezTo>
                    <a:pt x="320955" y="256154"/>
                    <a:pt x="256154" y="320955"/>
                    <a:pt x="176525" y="320955"/>
                  </a:cubicBezTo>
                  <a:close/>
                </a:path>
              </a:pathLst>
            </a:custGeom>
            <a:grpFill/>
            <a:ln w="159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478047BA-A321-A479-7D69-411DDD6BBA4D}"/>
                </a:ext>
              </a:extLst>
            </p:cNvPr>
            <p:cNvSpPr/>
            <p:nvPr/>
          </p:nvSpPr>
          <p:spPr>
            <a:xfrm>
              <a:off x="1312820" y="1695649"/>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BC4D53C6-9B66-800E-497B-765672EDD4C5}"/>
                </a:ext>
              </a:extLst>
            </p:cNvPr>
            <p:cNvSpPr/>
            <p:nvPr/>
          </p:nvSpPr>
          <p:spPr>
            <a:xfrm>
              <a:off x="1312820" y="1631458"/>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72997473-7527-B516-E380-9240B06B7D20}"/>
                </a:ext>
              </a:extLst>
            </p:cNvPr>
            <p:cNvSpPr/>
            <p:nvPr/>
          </p:nvSpPr>
          <p:spPr>
            <a:xfrm>
              <a:off x="1312820" y="1567267"/>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grpSp>
      <p:grpSp>
        <p:nvGrpSpPr>
          <p:cNvPr id="40" name="图形 36">
            <a:extLst>
              <a:ext uri="{FF2B5EF4-FFF2-40B4-BE49-F238E27FC236}">
                <a16:creationId xmlns:a16="http://schemas.microsoft.com/office/drawing/2014/main" id="{86CE92DC-E6B7-77D2-29F6-05A1112F116B}"/>
              </a:ext>
            </a:extLst>
          </p:cNvPr>
          <p:cNvGrpSpPr/>
          <p:nvPr/>
        </p:nvGrpSpPr>
        <p:grpSpPr>
          <a:xfrm>
            <a:off x="4232427" y="2440267"/>
            <a:ext cx="870694" cy="870694"/>
            <a:chOff x="2270004" y="3629132"/>
            <a:chExt cx="987582" cy="987582"/>
          </a:xfrm>
          <a:solidFill>
            <a:schemeClr val="accent1"/>
          </a:solidFill>
        </p:grpSpPr>
        <p:sp>
          <p:nvSpPr>
            <p:cNvPr id="41" name="任意多边形: 形状 40">
              <a:extLst>
                <a:ext uri="{FF2B5EF4-FFF2-40B4-BE49-F238E27FC236}">
                  <a16:creationId xmlns:a16="http://schemas.microsoft.com/office/drawing/2014/main" id="{03769409-A431-9F48-31D0-6D4390EC05F4}"/>
                </a:ext>
              </a:extLst>
            </p:cNvPr>
            <p:cNvSpPr/>
            <p:nvPr/>
          </p:nvSpPr>
          <p:spPr>
            <a:xfrm>
              <a:off x="2686640" y="3737148"/>
              <a:ext cx="154309" cy="154309"/>
            </a:xfrm>
            <a:custGeom>
              <a:avLst/>
              <a:gdLst>
                <a:gd name="connsiteX0" fmla="*/ 77155 w 154309"/>
                <a:gd name="connsiteY0" fmla="*/ 154310 h 154309"/>
                <a:gd name="connsiteX1" fmla="*/ 154310 w 154309"/>
                <a:gd name="connsiteY1" fmla="*/ 77155 h 154309"/>
                <a:gd name="connsiteX2" fmla="*/ 77155 w 154309"/>
                <a:gd name="connsiteY2" fmla="*/ 0 h 154309"/>
                <a:gd name="connsiteX3" fmla="*/ 0 w 154309"/>
                <a:gd name="connsiteY3" fmla="*/ 77155 h 154309"/>
                <a:gd name="connsiteX4" fmla="*/ 77155 w 154309"/>
                <a:gd name="connsiteY4" fmla="*/ 154310 h 154309"/>
                <a:gd name="connsiteX5" fmla="*/ 77155 w 154309"/>
                <a:gd name="connsiteY5" fmla="*/ 30862 h 154309"/>
                <a:gd name="connsiteX6" fmla="*/ 123448 w 154309"/>
                <a:gd name="connsiteY6" fmla="*/ 77155 h 154309"/>
                <a:gd name="connsiteX7" fmla="*/ 77155 w 154309"/>
                <a:gd name="connsiteY7" fmla="*/ 123448 h 154309"/>
                <a:gd name="connsiteX8" fmla="*/ 30862 w 154309"/>
                <a:gd name="connsiteY8" fmla="*/ 77155 h 154309"/>
                <a:gd name="connsiteX9" fmla="*/ 77155 w 154309"/>
                <a:gd name="connsiteY9"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154310"/>
                  </a:moveTo>
                  <a:cubicBezTo>
                    <a:pt x="119698" y="154310"/>
                    <a:pt x="154310" y="119698"/>
                    <a:pt x="154310" y="77155"/>
                  </a:cubicBezTo>
                  <a:cubicBezTo>
                    <a:pt x="154310" y="34612"/>
                    <a:pt x="119698" y="0"/>
                    <a:pt x="77155" y="0"/>
                  </a:cubicBezTo>
                  <a:cubicBezTo>
                    <a:pt x="34612" y="0"/>
                    <a:pt x="0" y="34612"/>
                    <a:pt x="0" y="77155"/>
                  </a:cubicBezTo>
                  <a:cubicBezTo>
                    <a:pt x="0" y="119698"/>
                    <a:pt x="34612" y="154310"/>
                    <a:pt x="77155" y="154310"/>
                  </a:cubicBezTo>
                  <a:close/>
                  <a:moveTo>
                    <a:pt x="77155" y="30862"/>
                  </a:moveTo>
                  <a:cubicBezTo>
                    <a:pt x="102678" y="30862"/>
                    <a:pt x="123448" y="51632"/>
                    <a:pt x="123448" y="77155"/>
                  </a:cubicBezTo>
                  <a:cubicBezTo>
                    <a:pt x="123448" y="102678"/>
                    <a:pt x="102678" y="123448"/>
                    <a:pt x="77155" y="123448"/>
                  </a:cubicBezTo>
                  <a:cubicBezTo>
                    <a:pt x="51632" y="123448"/>
                    <a:pt x="30862" y="102678"/>
                    <a:pt x="30862" y="77155"/>
                  </a:cubicBezTo>
                  <a:cubicBezTo>
                    <a:pt x="30862" y="51632"/>
                    <a:pt x="51632" y="30862"/>
                    <a:pt x="77155" y="30862"/>
                  </a:cubicBezTo>
                  <a:close/>
                </a:path>
              </a:pathLst>
            </a:custGeom>
            <a:grpFill/>
            <a:ln w="15329"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1C3C31AB-7FAF-2885-82B5-45C08B597EF3}"/>
                </a:ext>
              </a:extLst>
            </p:cNvPr>
            <p:cNvSpPr/>
            <p:nvPr/>
          </p:nvSpPr>
          <p:spPr>
            <a:xfrm>
              <a:off x="2285434" y="3644562"/>
              <a:ext cx="956720" cy="956720"/>
            </a:xfrm>
            <a:custGeom>
              <a:avLst/>
              <a:gdLst>
                <a:gd name="connsiteX0" fmla="*/ 888145 w 956720"/>
                <a:gd name="connsiteY0" fmla="*/ 795497 h 956720"/>
                <a:gd name="connsiteX1" fmla="*/ 921337 w 956720"/>
                <a:gd name="connsiteY1" fmla="*/ 767027 h 956720"/>
                <a:gd name="connsiteX2" fmla="*/ 934638 w 956720"/>
                <a:gd name="connsiteY2" fmla="*/ 753726 h 956720"/>
                <a:gd name="connsiteX3" fmla="*/ 918976 w 956720"/>
                <a:gd name="connsiteY3" fmla="*/ 743279 h 956720"/>
                <a:gd name="connsiteX4" fmla="*/ 879565 w 956720"/>
                <a:gd name="connsiteY4" fmla="*/ 669627 h 956720"/>
                <a:gd name="connsiteX5" fmla="*/ 879565 w 956720"/>
                <a:gd name="connsiteY5" fmla="*/ 555515 h 956720"/>
                <a:gd name="connsiteX6" fmla="*/ 848811 w 956720"/>
                <a:gd name="connsiteY6" fmla="*/ 458377 h 956720"/>
                <a:gd name="connsiteX7" fmla="*/ 956720 w 956720"/>
                <a:gd name="connsiteY7" fmla="*/ 339481 h 956720"/>
                <a:gd name="connsiteX8" fmla="*/ 909208 w 956720"/>
                <a:gd name="connsiteY8" fmla="*/ 257111 h 956720"/>
                <a:gd name="connsiteX9" fmla="*/ 910427 w 956720"/>
                <a:gd name="connsiteY9" fmla="*/ 246896 h 956720"/>
                <a:gd name="connsiteX10" fmla="*/ 864134 w 956720"/>
                <a:gd name="connsiteY10" fmla="*/ 200603 h 956720"/>
                <a:gd name="connsiteX11" fmla="*/ 832269 w 956720"/>
                <a:gd name="connsiteY11" fmla="*/ 213472 h 956720"/>
                <a:gd name="connsiteX12" fmla="*/ 648101 w 956720"/>
                <a:gd name="connsiteY12" fmla="*/ 166068 h 956720"/>
                <a:gd name="connsiteX13" fmla="*/ 648101 w 956720"/>
                <a:gd name="connsiteY13" fmla="*/ 130824 h 956720"/>
                <a:gd name="connsiteX14" fmla="*/ 619831 w 956720"/>
                <a:gd name="connsiteY14" fmla="*/ 111149 h 956720"/>
                <a:gd name="connsiteX15" fmla="*/ 625911 w 956720"/>
                <a:gd name="connsiteY15" fmla="*/ 77247 h 956720"/>
                <a:gd name="connsiteX16" fmla="*/ 570884 w 956720"/>
                <a:gd name="connsiteY16" fmla="*/ 22190 h 956720"/>
                <a:gd name="connsiteX17" fmla="*/ 536982 w 956720"/>
                <a:gd name="connsiteY17" fmla="*/ 28270 h 956720"/>
                <a:gd name="connsiteX18" fmla="*/ 517277 w 956720"/>
                <a:gd name="connsiteY18" fmla="*/ 0 h 956720"/>
                <a:gd name="connsiteX19" fmla="*/ 439428 w 956720"/>
                <a:gd name="connsiteY19" fmla="*/ 0 h 956720"/>
                <a:gd name="connsiteX20" fmla="*/ 419753 w 956720"/>
                <a:gd name="connsiteY20" fmla="*/ 28270 h 956720"/>
                <a:gd name="connsiteX21" fmla="*/ 385851 w 956720"/>
                <a:gd name="connsiteY21" fmla="*/ 22190 h 956720"/>
                <a:gd name="connsiteX22" fmla="*/ 330825 w 956720"/>
                <a:gd name="connsiteY22" fmla="*/ 77247 h 956720"/>
                <a:gd name="connsiteX23" fmla="*/ 336904 w 956720"/>
                <a:gd name="connsiteY23" fmla="*/ 111149 h 956720"/>
                <a:gd name="connsiteX24" fmla="*/ 308619 w 956720"/>
                <a:gd name="connsiteY24" fmla="*/ 130824 h 956720"/>
                <a:gd name="connsiteX25" fmla="*/ 308619 w 956720"/>
                <a:gd name="connsiteY25" fmla="*/ 166084 h 956720"/>
                <a:gd name="connsiteX26" fmla="*/ 124451 w 956720"/>
                <a:gd name="connsiteY26" fmla="*/ 213487 h 956720"/>
                <a:gd name="connsiteX27" fmla="*/ 92586 w 956720"/>
                <a:gd name="connsiteY27" fmla="*/ 200603 h 956720"/>
                <a:gd name="connsiteX28" fmla="*/ 46293 w 956720"/>
                <a:gd name="connsiteY28" fmla="*/ 246896 h 956720"/>
                <a:gd name="connsiteX29" fmla="*/ 47512 w 956720"/>
                <a:gd name="connsiteY29" fmla="*/ 257111 h 956720"/>
                <a:gd name="connsiteX30" fmla="*/ 0 w 956720"/>
                <a:gd name="connsiteY30" fmla="*/ 339481 h 956720"/>
                <a:gd name="connsiteX31" fmla="*/ 107924 w 956720"/>
                <a:gd name="connsiteY31" fmla="*/ 458346 h 956720"/>
                <a:gd name="connsiteX32" fmla="*/ 77155 w 956720"/>
                <a:gd name="connsiteY32" fmla="*/ 555515 h 956720"/>
                <a:gd name="connsiteX33" fmla="*/ 77155 w 956720"/>
                <a:gd name="connsiteY33" fmla="*/ 669627 h 956720"/>
                <a:gd name="connsiteX34" fmla="*/ 37729 w 956720"/>
                <a:gd name="connsiteY34" fmla="*/ 743279 h 956720"/>
                <a:gd name="connsiteX35" fmla="*/ 22066 w 956720"/>
                <a:gd name="connsiteY35" fmla="*/ 753726 h 956720"/>
                <a:gd name="connsiteX36" fmla="*/ 35368 w 956720"/>
                <a:gd name="connsiteY36" fmla="*/ 767027 h 956720"/>
                <a:gd name="connsiteX37" fmla="*/ 68560 w 956720"/>
                <a:gd name="connsiteY37" fmla="*/ 795497 h 956720"/>
                <a:gd name="connsiteX38" fmla="*/ 0 w 956720"/>
                <a:gd name="connsiteY38" fmla="*/ 910427 h 956720"/>
                <a:gd name="connsiteX39" fmla="*/ 0 w 956720"/>
                <a:gd name="connsiteY39" fmla="*/ 925858 h 956720"/>
                <a:gd name="connsiteX40" fmla="*/ 232606 w 956720"/>
                <a:gd name="connsiteY40" fmla="*/ 925858 h 956720"/>
                <a:gd name="connsiteX41" fmla="*/ 231465 w 956720"/>
                <a:gd name="connsiteY41" fmla="*/ 941289 h 956720"/>
                <a:gd name="connsiteX42" fmla="*/ 231465 w 956720"/>
                <a:gd name="connsiteY42" fmla="*/ 956720 h 956720"/>
                <a:gd name="connsiteX43" fmla="*/ 725256 w 956720"/>
                <a:gd name="connsiteY43" fmla="*/ 956720 h 956720"/>
                <a:gd name="connsiteX44" fmla="*/ 725256 w 956720"/>
                <a:gd name="connsiteY44" fmla="*/ 941289 h 956720"/>
                <a:gd name="connsiteX45" fmla="*/ 724114 w 956720"/>
                <a:gd name="connsiteY45" fmla="*/ 925858 h 956720"/>
                <a:gd name="connsiteX46" fmla="*/ 956720 w 956720"/>
                <a:gd name="connsiteY46" fmla="*/ 925858 h 956720"/>
                <a:gd name="connsiteX47" fmla="*/ 956720 w 956720"/>
                <a:gd name="connsiteY47" fmla="*/ 910427 h 956720"/>
                <a:gd name="connsiteX48" fmla="*/ 888145 w 956720"/>
                <a:gd name="connsiteY48" fmla="*/ 795497 h 956720"/>
                <a:gd name="connsiteX49" fmla="*/ 886679 w 956720"/>
                <a:gd name="connsiteY49" fmla="*/ 756966 h 956720"/>
                <a:gd name="connsiteX50" fmla="*/ 855493 w 956720"/>
                <a:gd name="connsiteY50" fmla="*/ 780823 h 956720"/>
                <a:gd name="connsiteX51" fmla="*/ 781039 w 956720"/>
                <a:gd name="connsiteY51" fmla="*/ 749791 h 956720"/>
                <a:gd name="connsiteX52" fmla="*/ 771548 w 956720"/>
                <a:gd name="connsiteY52" fmla="*/ 735548 h 956720"/>
                <a:gd name="connsiteX53" fmla="*/ 771548 w 956720"/>
                <a:gd name="connsiteY53" fmla="*/ 720889 h 956720"/>
                <a:gd name="connsiteX54" fmla="*/ 817841 w 956720"/>
                <a:gd name="connsiteY54" fmla="*/ 612239 h 956720"/>
                <a:gd name="connsiteX55" fmla="*/ 817841 w 956720"/>
                <a:gd name="connsiteY55" fmla="*/ 540084 h 956720"/>
                <a:gd name="connsiteX56" fmla="*/ 784325 w 956720"/>
                <a:gd name="connsiteY56" fmla="*/ 540084 h 956720"/>
                <a:gd name="connsiteX57" fmla="*/ 720734 w 956720"/>
                <a:gd name="connsiteY57" fmla="*/ 513743 h 956720"/>
                <a:gd name="connsiteX58" fmla="*/ 709825 w 956720"/>
                <a:gd name="connsiteY58" fmla="*/ 502834 h 956720"/>
                <a:gd name="connsiteX59" fmla="*/ 698915 w 956720"/>
                <a:gd name="connsiteY59" fmla="*/ 513743 h 956720"/>
                <a:gd name="connsiteX60" fmla="*/ 641342 w 956720"/>
                <a:gd name="connsiteY60" fmla="*/ 539775 h 956720"/>
                <a:gd name="connsiteX61" fmla="*/ 601144 w 956720"/>
                <a:gd name="connsiteY61" fmla="*/ 469518 h 956720"/>
                <a:gd name="connsiteX62" fmla="*/ 709825 w 956720"/>
                <a:gd name="connsiteY62" fmla="*/ 416636 h 956720"/>
                <a:gd name="connsiteX63" fmla="*/ 848703 w 956720"/>
                <a:gd name="connsiteY63" fmla="*/ 555515 h 956720"/>
                <a:gd name="connsiteX64" fmla="*/ 848703 w 956720"/>
                <a:gd name="connsiteY64" fmla="*/ 669627 h 956720"/>
                <a:gd name="connsiteX65" fmla="*/ 886679 w 956720"/>
                <a:gd name="connsiteY65" fmla="*/ 756966 h 956720"/>
                <a:gd name="connsiteX66" fmla="*/ 469071 w 956720"/>
                <a:gd name="connsiteY66" fmla="*/ 447807 h 956720"/>
                <a:gd name="connsiteX67" fmla="*/ 573307 w 956720"/>
                <a:gd name="connsiteY67" fmla="*/ 485042 h 956720"/>
                <a:gd name="connsiteX68" fmla="*/ 617239 w 956720"/>
                <a:gd name="connsiteY68" fmla="*/ 586377 h 956720"/>
                <a:gd name="connsiteX69" fmla="*/ 617239 w 956720"/>
                <a:gd name="connsiteY69" fmla="*/ 635308 h 956720"/>
                <a:gd name="connsiteX70" fmla="*/ 587102 w 956720"/>
                <a:gd name="connsiteY70" fmla="*/ 687218 h 956720"/>
                <a:gd name="connsiteX71" fmla="*/ 578044 w 956720"/>
                <a:gd name="connsiteY71" fmla="*/ 692388 h 956720"/>
                <a:gd name="connsiteX72" fmla="*/ 586377 w 956720"/>
                <a:gd name="connsiteY72" fmla="*/ 643086 h 956720"/>
                <a:gd name="connsiteX73" fmla="*/ 586377 w 956720"/>
                <a:gd name="connsiteY73" fmla="*/ 570946 h 956720"/>
                <a:gd name="connsiteX74" fmla="*/ 552861 w 956720"/>
                <a:gd name="connsiteY74" fmla="*/ 570946 h 956720"/>
                <a:gd name="connsiteX75" fmla="*/ 489270 w 956720"/>
                <a:gd name="connsiteY75" fmla="*/ 544605 h 956720"/>
                <a:gd name="connsiteX76" fmla="*/ 478360 w 956720"/>
                <a:gd name="connsiteY76" fmla="*/ 533695 h 956720"/>
                <a:gd name="connsiteX77" fmla="*/ 467450 w 956720"/>
                <a:gd name="connsiteY77" fmla="*/ 544605 h 956720"/>
                <a:gd name="connsiteX78" fmla="*/ 403859 w 956720"/>
                <a:gd name="connsiteY78" fmla="*/ 570946 h 956720"/>
                <a:gd name="connsiteX79" fmla="*/ 370343 w 956720"/>
                <a:gd name="connsiteY79" fmla="*/ 570946 h 956720"/>
                <a:gd name="connsiteX80" fmla="*/ 370343 w 956720"/>
                <a:gd name="connsiteY80" fmla="*/ 643101 h 956720"/>
                <a:gd name="connsiteX81" fmla="*/ 378676 w 956720"/>
                <a:gd name="connsiteY81" fmla="*/ 692403 h 956720"/>
                <a:gd name="connsiteX82" fmla="*/ 369633 w 956720"/>
                <a:gd name="connsiteY82" fmla="*/ 687234 h 956720"/>
                <a:gd name="connsiteX83" fmla="*/ 339481 w 956720"/>
                <a:gd name="connsiteY83" fmla="*/ 635308 h 956720"/>
                <a:gd name="connsiteX84" fmla="*/ 339481 w 956720"/>
                <a:gd name="connsiteY84" fmla="*/ 591670 h 956720"/>
                <a:gd name="connsiteX85" fmla="*/ 469071 w 956720"/>
                <a:gd name="connsiteY85" fmla="*/ 447807 h 956720"/>
                <a:gd name="connsiteX86" fmla="*/ 709825 w 956720"/>
                <a:gd name="connsiteY86" fmla="*/ 724299 h 956720"/>
                <a:gd name="connsiteX87" fmla="*/ 643981 w 956720"/>
                <a:gd name="connsiteY87" fmla="*/ 661773 h 956720"/>
                <a:gd name="connsiteX88" fmla="*/ 648101 w 956720"/>
                <a:gd name="connsiteY88" fmla="*/ 635308 h 956720"/>
                <a:gd name="connsiteX89" fmla="*/ 648101 w 956720"/>
                <a:gd name="connsiteY89" fmla="*/ 586377 h 956720"/>
                <a:gd name="connsiteX90" fmla="*/ 647252 w 956720"/>
                <a:gd name="connsiteY90" fmla="*/ 569927 h 956720"/>
                <a:gd name="connsiteX91" fmla="*/ 709825 w 956720"/>
                <a:gd name="connsiteY91" fmla="*/ 545207 h 956720"/>
                <a:gd name="connsiteX92" fmla="*/ 784325 w 956720"/>
                <a:gd name="connsiteY92" fmla="*/ 570946 h 956720"/>
                <a:gd name="connsiteX93" fmla="*/ 786979 w 956720"/>
                <a:gd name="connsiteY93" fmla="*/ 570946 h 956720"/>
                <a:gd name="connsiteX94" fmla="*/ 786979 w 956720"/>
                <a:gd name="connsiteY94" fmla="*/ 612239 h 956720"/>
                <a:gd name="connsiteX95" fmla="*/ 709825 w 956720"/>
                <a:gd name="connsiteY95" fmla="*/ 724299 h 956720"/>
                <a:gd name="connsiteX96" fmla="*/ 401205 w 956720"/>
                <a:gd name="connsiteY96" fmla="*/ 643101 h 956720"/>
                <a:gd name="connsiteX97" fmla="*/ 401205 w 956720"/>
                <a:gd name="connsiteY97" fmla="*/ 601808 h 956720"/>
                <a:gd name="connsiteX98" fmla="*/ 403859 w 956720"/>
                <a:gd name="connsiteY98" fmla="*/ 601808 h 956720"/>
                <a:gd name="connsiteX99" fmla="*/ 478360 w 956720"/>
                <a:gd name="connsiteY99" fmla="*/ 576069 h 956720"/>
                <a:gd name="connsiteX100" fmla="*/ 552861 w 956720"/>
                <a:gd name="connsiteY100" fmla="*/ 601808 h 956720"/>
                <a:gd name="connsiteX101" fmla="*/ 555515 w 956720"/>
                <a:gd name="connsiteY101" fmla="*/ 601808 h 956720"/>
                <a:gd name="connsiteX102" fmla="*/ 555515 w 956720"/>
                <a:gd name="connsiteY102" fmla="*/ 643101 h 956720"/>
                <a:gd name="connsiteX103" fmla="*/ 478360 w 956720"/>
                <a:gd name="connsiteY103" fmla="*/ 755176 h 956720"/>
                <a:gd name="connsiteX104" fmla="*/ 401205 w 956720"/>
                <a:gd name="connsiteY104" fmla="*/ 643101 h 956720"/>
                <a:gd name="connsiteX105" fmla="*/ 312739 w 956720"/>
                <a:gd name="connsiteY105" fmla="*/ 661788 h 956720"/>
                <a:gd name="connsiteX106" fmla="*/ 246896 w 956720"/>
                <a:gd name="connsiteY106" fmla="*/ 724314 h 956720"/>
                <a:gd name="connsiteX107" fmla="*/ 169741 w 956720"/>
                <a:gd name="connsiteY107" fmla="*/ 612239 h 956720"/>
                <a:gd name="connsiteX108" fmla="*/ 169741 w 956720"/>
                <a:gd name="connsiteY108" fmla="*/ 570946 h 956720"/>
                <a:gd name="connsiteX109" fmla="*/ 172395 w 956720"/>
                <a:gd name="connsiteY109" fmla="*/ 570946 h 956720"/>
                <a:gd name="connsiteX110" fmla="*/ 246896 w 956720"/>
                <a:gd name="connsiteY110" fmla="*/ 545207 h 956720"/>
                <a:gd name="connsiteX111" fmla="*/ 310070 w 956720"/>
                <a:gd name="connsiteY111" fmla="*/ 569989 h 956720"/>
                <a:gd name="connsiteX112" fmla="*/ 308619 w 956720"/>
                <a:gd name="connsiteY112" fmla="*/ 591670 h 956720"/>
                <a:gd name="connsiteX113" fmla="*/ 308619 w 956720"/>
                <a:gd name="connsiteY113" fmla="*/ 635308 h 956720"/>
                <a:gd name="connsiteX114" fmla="*/ 312739 w 956720"/>
                <a:gd name="connsiteY114" fmla="*/ 661788 h 956720"/>
                <a:gd name="connsiteX115" fmla="*/ 215324 w 956720"/>
                <a:gd name="connsiteY115" fmla="*/ 743341 h 956720"/>
                <a:gd name="connsiteX116" fmla="*/ 242019 w 956720"/>
                <a:gd name="connsiteY116" fmla="*/ 755331 h 956720"/>
                <a:gd name="connsiteX117" fmla="*/ 246896 w 956720"/>
                <a:gd name="connsiteY117" fmla="*/ 756951 h 956720"/>
                <a:gd name="connsiteX118" fmla="*/ 251772 w 956720"/>
                <a:gd name="connsiteY118" fmla="*/ 755331 h 956720"/>
                <a:gd name="connsiteX119" fmla="*/ 278436 w 956720"/>
                <a:gd name="connsiteY119" fmla="*/ 743264 h 956720"/>
                <a:gd name="connsiteX120" fmla="*/ 298574 w 956720"/>
                <a:gd name="connsiteY120" fmla="*/ 774110 h 956720"/>
                <a:gd name="connsiteX121" fmla="*/ 246896 w 956720"/>
                <a:gd name="connsiteY121" fmla="*/ 802410 h 956720"/>
                <a:gd name="connsiteX122" fmla="*/ 195202 w 956720"/>
                <a:gd name="connsiteY122" fmla="*/ 774095 h 956720"/>
                <a:gd name="connsiteX123" fmla="*/ 215324 w 956720"/>
                <a:gd name="connsiteY123" fmla="*/ 743341 h 956720"/>
                <a:gd name="connsiteX124" fmla="*/ 318109 w 956720"/>
                <a:gd name="connsiteY124" fmla="*/ 749791 h 956720"/>
                <a:gd name="connsiteX125" fmla="*/ 308619 w 956720"/>
                <a:gd name="connsiteY125" fmla="*/ 735548 h 956720"/>
                <a:gd name="connsiteX126" fmla="*/ 308619 w 956720"/>
                <a:gd name="connsiteY126" fmla="*/ 720565 h 956720"/>
                <a:gd name="connsiteX127" fmla="*/ 330315 w 956720"/>
                <a:gd name="connsiteY127" fmla="*/ 693854 h 956720"/>
                <a:gd name="connsiteX128" fmla="*/ 354310 w 956720"/>
                <a:gd name="connsiteY128" fmla="*/ 714022 h 956720"/>
                <a:gd name="connsiteX129" fmla="*/ 411760 w 956720"/>
                <a:gd name="connsiteY129" fmla="*/ 746874 h 956720"/>
                <a:gd name="connsiteX130" fmla="*/ 416636 w 956720"/>
                <a:gd name="connsiteY130" fmla="*/ 751766 h 956720"/>
                <a:gd name="connsiteX131" fmla="*/ 416636 w 956720"/>
                <a:gd name="connsiteY131" fmla="*/ 766425 h 956720"/>
                <a:gd name="connsiteX132" fmla="*/ 407146 w 956720"/>
                <a:gd name="connsiteY132" fmla="*/ 780668 h 956720"/>
                <a:gd name="connsiteX133" fmla="*/ 399662 w 956720"/>
                <a:gd name="connsiteY133" fmla="*/ 783770 h 956720"/>
                <a:gd name="connsiteX134" fmla="*/ 446788 w 956720"/>
                <a:gd name="connsiteY134" fmla="*/ 774203 h 956720"/>
                <a:gd name="connsiteX135" fmla="*/ 473484 w 956720"/>
                <a:gd name="connsiteY135" fmla="*/ 786192 h 956720"/>
                <a:gd name="connsiteX136" fmla="*/ 478360 w 956720"/>
                <a:gd name="connsiteY136" fmla="*/ 787813 h 956720"/>
                <a:gd name="connsiteX137" fmla="*/ 483236 w 956720"/>
                <a:gd name="connsiteY137" fmla="*/ 786192 h 956720"/>
                <a:gd name="connsiteX138" fmla="*/ 509932 w 956720"/>
                <a:gd name="connsiteY138" fmla="*/ 774203 h 956720"/>
                <a:gd name="connsiteX139" fmla="*/ 530054 w 956720"/>
                <a:gd name="connsiteY139" fmla="*/ 804957 h 956720"/>
                <a:gd name="connsiteX140" fmla="*/ 478360 w 956720"/>
                <a:gd name="connsiteY140" fmla="*/ 833272 h 956720"/>
                <a:gd name="connsiteX141" fmla="*/ 426666 w 956720"/>
                <a:gd name="connsiteY141" fmla="*/ 804957 h 956720"/>
                <a:gd name="connsiteX142" fmla="*/ 446788 w 956720"/>
                <a:gd name="connsiteY142" fmla="*/ 774203 h 956720"/>
                <a:gd name="connsiteX143" fmla="*/ 549574 w 956720"/>
                <a:gd name="connsiteY143" fmla="*/ 780653 h 956720"/>
                <a:gd name="connsiteX144" fmla="*/ 540084 w 956720"/>
                <a:gd name="connsiteY144" fmla="*/ 766410 h 956720"/>
                <a:gd name="connsiteX145" fmla="*/ 540084 w 956720"/>
                <a:gd name="connsiteY145" fmla="*/ 751751 h 956720"/>
                <a:gd name="connsiteX146" fmla="*/ 544960 w 956720"/>
                <a:gd name="connsiteY146" fmla="*/ 746859 h 956720"/>
                <a:gd name="connsiteX147" fmla="*/ 602410 w 956720"/>
                <a:gd name="connsiteY147" fmla="*/ 714006 h 956720"/>
                <a:gd name="connsiteX148" fmla="*/ 626405 w 956720"/>
                <a:gd name="connsiteY148" fmla="*/ 693838 h 956720"/>
                <a:gd name="connsiteX149" fmla="*/ 648101 w 956720"/>
                <a:gd name="connsiteY149" fmla="*/ 720549 h 956720"/>
                <a:gd name="connsiteX150" fmla="*/ 648101 w 956720"/>
                <a:gd name="connsiteY150" fmla="*/ 735533 h 956720"/>
                <a:gd name="connsiteX151" fmla="*/ 638611 w 956720"/>
                <a:gd name="connsiteY151" fmla="*/ 749775 h 956720"/>
                <a:gd name="connsiteX152" fmla="*/ 557058 w 956720"/>
                <a:gd name="connsiteY152" fmla="*/ 783770 h 956720"/>
                <a:gd name="connsiteX153" fmla="*/ 678268 w 956720"/>
                <a:gd name="connsiteY153" fmla="*/ 743248 h 956720"/>
                <a:gd name="connsiteX154" fmla="*/ 704933 w 956720"/>
                <a:gd name="connsiteY154" fmla="*/ 755315 h 956720"/>
                <a:gd name="connsiteX155" fmla="*/ 709825 w 956720"/>
                <a:gd name="connsiteY155" fmla="*/ 756951 h 956720"/>
                <a:gd name="connsiteX156" fmla="*/ 714701 w 956720"/>
                <a:gd name="connsiteY156" fmla="*/ 755331 h 956720"/>
                <a:gd name="connsiteX157" fmla="*/ 741396 w 956720"/>
                <a:gd name="connsiteY157" fmla="*/ 743341 h 956720"/>
                <a:gd name="connsiteX158" fmla="*/ 761518 w 956720"/>
                <a:gd name="connsiteY158" fmla="*/ 774095 h 956720"/>
                <a:gd name="connsiteX159" fmla="*/ 709825 w 956720"/>
                <a:gd name="connsiteY159" fmla="*/ 802410 h 956720"/>
                <a:gd name="connsiteX160" fmla="*/ 658131 w 956720"/>
                <a:gd name="connsiteY160" fmla="*/ 774095 h 956720"/>
                <a:gd name="connsiteX161" fmla="*/ 678268 w 956720"/>
                <a:gd name="connsiteY161" fmla="*/ 743248 h 956720"/>
                <a:gd name="connsiteX162" fmla="*/ 864134 w 956720"/>
                <a:gd name="connsiteY162" fmla="*/ 231465 h 956720"/>
                <a:gd name="connsiteX163" fmla="*/ 879565 w 956720"/>
                <a:gd name="connsiteY163" fmla="*/ 246896 h 956720"/>
                <a:gd name="connsiteX164" fmla="*/ 864134 w 956720"/>
                <a:gd name="connsiteY164" fmla="*/ 262326 h 956720"/>
                <a:gd name="connsiteX165" fmla="*/ 848703 w 956720"/>
                <a:gd name="connsiteY165" fmla="*/ 246896 h 956720"/>
                <a:gd name="connsiteX166" fmla="*/ 864134 w 956720"/>
                <a:gd name="connsiteY166" fmla="*/ 231465 h 956720"/>
                <a:gd name="connsiteX167" fmla="*/ 648101 w 956720"/>
                <a:gd name="connsiteY167" fmla="*/ 208658 h 956720"/>
                <a:gd name="connsiteX168" fmla="*/ 648101 w 956720"/>
                <a:gd name="connsiteY168" fmla="*/ 197239 h 956720"/>
                <a:gd name="connsiteX169" fmla="*/ 818428 w 956720"/>
                <a:gd name="connsiteY169" fmla="*/ 241109 h 956720"/>
                <a:gd name="connsiteX170" fmla="*/ 817841 w 956720"/>
                <a:gd name="connsiteY170" fmla="*/ 246896 h 956720"/>
                <a:gd name="connsiteX171" fmla="*/ 864134 w 956720"/>
                <a:gd name="connsiteY171" fmla="*/ 293188 h 956720"/>
                <a:gd name="connsiteX172" fmla="*/ 892481 w 956720"/>
                <a:gd name="connsiteY172" fmla="*/ 283220 h 956720"/>
                <a:gd name="connsiteX173" fmla="*/ 925858 w 956720"/>
                <a:gd name="connsiteY173" fmla="*/ 339481 h 956720"/>
                <a:gd name="connsiteX174" fmla="*/ 827964 w 956720"/>
                <a:gd name="connsiteY174" fmla="*/ 433888 h 956720"/>
                <a:gd name="connsiteX175" fmla="*/ 709825 w 956720"/>
                <a:gd name="connsiteY175" fmla="*/ 385774 h 956720"/>
                <a:gd name="connsiteX176" fmla="*/ 577982 w 956720"/>
                <a:gd name="connsiteY176" fmla="*/ 449072 h 956720"/>
                <a:gd name="connsiteX177" fmla="*/ 493791 w 956720"/>
                <a:gd name="connsiteY177" fmla="*/ 417531 h 956720"/>
                <a:gd name="connsiteX178" fmla="*/ 493791 w 956720"/>
                <a:gd name="connsiteY178" fmla="*/ 339481 h 956720"/>
                <a:gd name="connsiteX179" fmla="*/ 517277 w 956720"/>
                <a:gd name="connsiteY179" fmla="*/ 339481 h 956720"/>
                <a:gd name="connsiteX180" fmla="*/ 536951 w 956720"/>
                <a:gd name="connsiteY180" fmla="*/ 311212 h 956720"/>
                <a:gd name="connsiteX181" fmla="*/ 570853 w 956720"/>
                <a:gd name="connsiteY181" fmla="*/ 317292 h 956720"/>
                <a:gd name="connsiteX182" fmla="*/ 625880 w 956720"/>
                <a:gd name="connsiteY182" fmla="*/ 262234 h 956720"/>
                <a:gd name="connsiteX183" fmla="*/ 619800 w 956720"/>
                <a:gd name="connsiteY183" fmla="*/ 228332 h 956720"/>
                <a:gd name="connsiteX184" fmla="*/ 339481 w 956720"/>
                <a:gd name="connsiteY184" fmla="*/ 146934 h 956720"/>
                <a:gd name="connsiteX185" fmla="*/ 370760 w 956720"/>
                <a:gd name="connsiteY185" fmla="*/ 125161 h 956720"/>
                <a:gd name="connsiteX186" fmla="*/ 364017 w 956720"/>
                <a:gd name="connsiteY186" fmla="*/ 87648 h 956720"/>
                <a:gd name="connsiteX187" fmla="*/ 396267 w 956720"/>
                <a:gd name="connsiteY187" fmla="*/ 55413 h 956720"/>
                <a:gd name="connsiteX188" fmla="*/ 433795 w 956720"/>
                <a:gd name="connsiteY188" fmla="*/ 62141 h 956720"/>
                <a:gd name="connsiteX189" fmla="*/ 455553 w 956720"/>
                <a:gd name="connsiteY189" fmla="*/ 30862 h 956720"/>
                <a:gd name="connsiteX190" fmla="*/ 501152 w 956720"/>
                <a:gd name="connsiteY190" fmla="*/ 30862 h 956720"/>
                <a:gd name="connsiteX191" fmla="*/ 522909 w 956720"/>
                <a:gd name="connsiteY191" fmla="*/ 62141 h 956720"/>
                <a:gd name="connsiteX192" fmla="*/ 560437 w 956720"/>
                <a:gd name="connsiteY192" fmla="*/ 55413 h 956720"/>
                <a:gd name="connsiteX193" fmla="*/ 592688 w 956720"/>
                <a:gd name="connsiteY193" fmla="*/ 87648 h 956720"/>
                <a:gd name="connsiteX194" fmla="*/ 585945 w 956720"/>
                <a:gd name="connsiteY194" fmla="*/ 125161 h 956720"/>
                <a:gd name="connsiteX195" fmla="*/ 617239 w 956720"/>
                <a:gd name="connsiteY195" fmla="*/ 146934 h 956720"/>
                <a:gd name="connsiteX196" fmla="*/ 617239 w 956720"/>
                <a:gd name="connsiteY196" fmla="*/ 192532 h 956720"/>
                <a:gd name="connsiteX197" fmla="*/ 585960 w 956720"/>
                <a:gd name="connsiteY197" fmla="*/ 214305 h 956720"/>
                <a:gd name="connsiteX198" fmla="*/ 592704 w 956720"/>
                <a:gd name="connsiteY198" fmla="*/ 251818 h 956720"/>
                <a:gd name="connsiteX199" fmla="*/ 560453 w 956720"/>
                <a:gd name="connsiteY199" fmla="*/ 284053 h 956720"/>
                <a:gd name="connsiteX200" fmla="*/ 522925 w 956720"/>
                <a:gd name="connsiteY200" fmla="*/ 277325 h 956720"/>
                <a:gd name="connsiteX201" fmla="*/ 501167 w 956720"/>
                <a:gd name="connsiteY201" fmla="*/ 308619 h 956720"/>
                <a:gd name="connsiteX202" fmla="*/ 455569 w 956720"/>
                <a:gd name="connsiteY202" fmla="*/ 308619 h 956720"/>
                <a:gd name="connsiteX203" fmla="*/ 433811 w 956720"/>
                <a:gd name="connsiteY203" fmla="*/ 277341 h 956720"/>
                <a:gd name="connsiteX204" fmla="*/ 396283 w 956720"/>
                <a:gd name="connsiteY204" fmla="*/ 284069 h 956720"/>
                <a:gd name="connsiteX205" fmla="*/ 364032 w 956720"/>
                <a:gd name="connsiteY205" fmla="*/ 251833 h 956720"/>
                <a:gd name="connsiteX206" fmla="*/ 370775 w 956720"/>
                <a:gd name="connsiteY206" fmla="*/ 214321 h 956720"/>
                <a:gd name="connsiteX207" fmla="*/ 339481 w 956720"/>
                <a:gd name="connsiteY207" fmla="*/ 192548 h 956720"/>
                <a:gd name="connsiteX208" fmla="*/ 92586 w 956720"/>
                <a:gd name="connsiteY208" fmla="*/ 231465 h 956720"/>
                <a:gd name="connsiteX209" fmla="*/ 108017 w 956720"/>
                <a:gd name="connsiteY209" fmla="*/ 246896 h 956720"/>
                <a:gd name="connsiteX210" fmla="*/ 92586 w 956720"/>
                <a:gd name="connsiteY210" fmla="*/ 262326 h 956720"/>
                <a:gd name="connsiteX211" fmla="*/ 77155 w 956720"/>
                <a:gd name="connsiteY211" fmla="*/ 246896 h 956720"/>
                <a:gd name="connsiteX212" fmla="*/ 92586 w 956720"/>
                <a:gd name="connsiteY212" fmla="*/ 231465 h 956720"/>
                <a:gd name="connsiteX213" fmla="*/ 30862 w 956720"/>
                <a:gd name="connsiteY213" fmla="*/ 339481 h 956720"/>
                <a:gd name="connsiteX214" fmla="*/ 64224 w 956720"/>
                <a:gd name="connsiteY214" fmla="*/ 283205 h 956720"/>
                <a:gd name="connsiteX215" fmla="*/ 92586 w 956720"/>
                <a:gd name="connsiteY215" fmla="*/ 293188 h 956720"/>
                <a:gd name="connsiteX216" fmla="*/ 138879 w 956720"/>
                <a:gd name="connsiteY216" fmla="*/ 246896 h 956720"/>
                <a:gd name="connsiteX217" fmla="*/ 138292 w 956720"/>
                <a:gd name="connsiteY217" fmla="*/ 241124 h 956720"/>
                <a:gd name="connsiteX218" fmla="*/ 308619 w 956720"/>
                <a:gd name="connsiteY218" fmla="*/ 197254 h 956720"/>
                <a:gd name="connsiteX219" fmla="*/ 308619 w 956720"/>
                <a:gd name="connsiteY219" fmla="*/ 208673 h 956720"/>
                <a:gd name="connsiteX220" fmla="*/ 336889 w 956720"/>
                <a:gd name="connsiteY220" fmla="*/ 228347 h 956720"/>
                <a:gd name="connsiteX221" fmla="*/ 330809 w 956720"/>
                <a:gd name="connsiteY221" fmla="*/ 262249 h 956720"/>
                <a:gd name="connsiteX222" fmla="*/ 385836 w 956720"/>
                <a:gd name="connsiteY222" fmla="*/ 317307 h 956720"/>
                <a:gd name="connsiteX223" fmla="*/ 419738 w 956720"/>
                <a:gd name="connsiteY223" fmla="*/ 311227 h 956720"/>
                <a:gd name="connsiteX224" fmla="*/ 439443 w 956720"/>
                <a:gd name="connsiteY224" fmla="*/ 339481 h 956720"/>
                <a:gd name="connsiteX225" fmla="*/ 462929 w 956720"/>
                <a:gd name="connsiteY225" fmla="*/ 339481 h 956720"/>
                <a:gd name="connsiteX226" fmla="*/ 462929 w 956720"/>
                <a:gd name="connsiteY226" fmla="*/ 417485 h 956720"/>
                <a:gd name="connsiteX227" fmla="*/ 379154 w 956720"/>
                <a:gd name="connsiteY227" fmla="*/ 449628 h 956720"/>
                <a:gd name="connsiteX228" fmla="*/ 246896 w 956720"/>
                <a:gd name="connsiteY228" fmla="*/ 385774 h 956720"/>
                <a:gd name="connsiteX229" fmla="*/ 128756 w 956720"/>
                <a:gd name="connsiteY229" fmla="*/ 433888 h 956720"/>
                <a:gd name="connsiteX230" fmla="*/ 30862 w 956720"/>
                <a:gd name="connsiteY230" fmla="*/ 339481 h 956720"/>
                <a:gd name="connsiteX231" fmla="*/ 108017 w 956720"/>
                <a:gd name="connsiteY231" fmla="*/ 669627 h 956720"/>
                <a:gd name="connsiteX232" fmla="*/ 108017 w 956720"/>
                <a:gd name="connsiteY232" fmla="*/ 555515 h 956720"/>
                <a:gd name="connsiteX233" fmla="*/ 246896 w 956720"/>
                <a:gd name="connsiteY233" fmla="*/ 416636 h 956720"/>
                <a:gd name="connsiteX234" fmla="*/ 356147 w 956720"/>
                <a:gd name="connsiteY234" fmla="*/ 470290 h 956720"/>
                <a:gd name="connsiteX235" fmla="*/ 316304 w 956720"/>
                <a:gd name="connsiteY235" fmla="*/ 539822 h 956720"/>
                <a:gd name="connsiteX236" fmla="*/ 257805 w 956720"/>
                <a:gd name="connsiteY236" fmla="*/ 513743 h 956720"/>
                <a:gd name="connsiteX237" fmla="*/ 246896 w 956720"/>
                <a:gd name="connsiteY237" fmla="*/ 502834 h 956720"/>
                <a:gd name="connsiteX238" fmla="*/ 235986 w 956720"/>
                <a:gd name="connsiteY238" fmla="*/ 513743 h 956720"/>
                <a:gd name="connsiteX239" fmla="*/ 172395 w 956720"/>
                <a:gd name="connsiteY239" fmla="*/ 540084 h 956720"/>
                <a:gd name="connsiteX240" fmla="*/ 138879 w 956720"/>
                <a:gd name="connsiteY240" fmla="*/ 540084 h 956720"/>
                <a:gd name="connsiteX241" fmla="*/ 138879 w 956720"/>
                <a:gd name="connsiteY241" fmla="*/ 612239 h 956720"/>
                <a:gd name="connsiteX242" fmla="*/ 185172 w 956720"/>
                <a:gd name="connsiteY242" fmla="*/ 720889 h 956720"/>
                <a:gd name="connsiteX243" fmla="*/ 185172 w 956720"/>
                <a:gd name="connsiteY243" fmla="*/ 735548 h 956720"/>
                <a:gd name="connsiteX244" fmla="*/ 175682 w 956720"/>
                <a:gd name="connsiteY244" fmla="*/ 749791 h 956720"/>
                <a:gd name="connsiteX245" fmla="*/ 101227 w 956720"/>
                <a:gd name="connsiteY245" fmla="*/ 780807 h 956720"/>
                <a:gd name="connsiteX246" fmla="*/ 70041 w 956720"/>
                <a:gd name="connsiteY246" fmla="*/ 756951 h 956720"/>
                <a:gd name="connsiteX247" fmla="*/ 108017 w 956720"/>
                <a:gd name="connsiteY247" fmla="*/ 669627 h 956720"/>
                <a:gd name="connsiteX248" fmla="*/ 32035 w 956720"/>
                <a:gd name="connsiteY248" fmla="*/ 894996 h 956720"/>
                <a:gd name="connsiteX249" fmla="*/ 92586 w 956720"/>
                <a:gd name="connsiteY249" fmla="*/ 817841 h 956720"/>
                <a:gd name="connsiteX250" fmla="*/ 166809 w 956720"/>
                <a:gd name="connsiteY250" fmla="*/ 786918 h 956720"/>
                <a:gd name="connsiteX251" fmla="*/ 246896 w 956720"/>
                <a:gd name="connsiteY251" fmla="*/ 833272 h 956720"/>
                <a:gd name="connsiteX252" fmla="*/ 326982 w 956720"/>
                <a:gd name="connsiteY252" fmla="*/ 786918 h 956720"/>
                <a:gd name="connsiteX253" fmla="*/ 359542 w 956720"/>
                <a:gd name="connsiteY253" fmla="*/ 800482 h 956720"/>
                <a:gd name="connsiteX254" fmla="*/ 312169 w 956720"/>
                <a:gd name="connsiteY254" fmla="*/ 820218 h 956720"/>
                <a:gd name="connsiteX255" fmla="*/ 240198 w 956720"/>
                <a:gd name="connsiteY255" fmla="*/ 894996 h 956720"/>
                <a:gd name="connsiteX256" fmla="*/ 263499 w 956720"/>
                <a:gd name="connsiteY256" fmla="*/ 925858 h 956720"/>
                <a:gd name="connsiteX257" fmla="*/ 324050 w 956720"/>
                <a:gd name="connsiteY257" fmla="*/ 848703 h 956720"/>
                <a:gd name="connsiteX258" fmla="*/ 398273 w 956720"/>
                <a:gd name="connsiteY258" fmla="*/ 817780 h 956720"/>
                <a:gd name="connsiteX259" fmla="*/ 478360 w 956720"/>
                <a:gd name="connsiteY259" fmla="*/ 864134 h 956720"/>
                <a:gd name="connsiteX260" fmla="*/ 558447 w 956720"/>
                <a:gd name="connsiteY260" fmla="*/ 817780 h 956720"/>
                <a:gd name="connsiteX261" fmla="*/ 632670 w 956720"/>
                <a:gd name="connsiteY261" fmla="*/ 848703 h 956720"/>
                <a:gd name="connsiteX262" fmla="*/ 693221 w 956720"/>
                <a:gd name="connsiteY262" fmla="*/ 925858 h 956720"/>
                <a:gd name="connsiteX263" fmla="*/ 716506 w 956720"/>
                <a:gd name="connsiteY263" fmla="*/ 894996 h 956720"/>
                <a:gd name="connsiteX264" fmla="*/ 644536 w 956720"/>
                <a:gd name="connsiteY264" fmla="*/ 820218 h 956720"/>
                <a:gd name="connsiteX265" fmla="*/ 597163 w 956720"/>
                <a:gd name="connsiteY265" fmla="*/ 800482 h 956720"/>
                <a:gd name="connsiteX266" fmla="*/ 629722 w 956720"/>
                <a:gd name="connsiteY266" fmla="*/ 786918 h 956720"/>
                <a:gd name="connsiteX267" fmla="*/ 709825 w 956720"/>
                <a:gd name="connsiteY267" fmla="*/ 833272 h 956720"/>
                <a:gd name="connsiteX268" fmla="*/ 789911 w 956720"/>
                <a:gd name="connsiteY268" fmla="*/ 786918 h 956720"/>
                <a:gd name="connsiteX269" fmla="*/ 864134 w 956720"/>
                <a:gd name="connsiteY269" fmla="*/ 817841 h 956720"/>
                <a:gd name="connsiteX270" fmla="*/ 924685 w 956720"/>
                <a:gd name="connsiteY270" fmla="*/ 894996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Lst>
              <a:rect l="l" t="t" r="r" b="b"/>
              <a:pathLst>
                <a:path w="956720" h="956720">
                  <a:moveTo>
                    <a:pt x="888145" y="795497"/>
                  </a:moveTo>
                  <a:cubicBezTo>
                    <a:pt x="907171" y="781069"/>
                    <a:pt x="920596" y="767783"/>
                    <a:pt x="921337" y="767027"/>
                  </a:cubicBezTo>
                  <a:lnTo>
                    <a:pt x="934638" y="753726"/>
                  </a:lnTo>
                  <a:lnTo>
                    <a:pt x="918976" y="743279"/>
                  </a:lnTo>
                  <a:cubicBezTo>
                    <a:pt x="894302" y="726814"/>
                    <a:pt x="879565" y="699270"/>
                    <a:pt x="879565" y="669627"/>
                  </a:cubicBezTo>
                  <a:lnTo>
                    <a:pt x="879565" y="555515"/>
                  </a:lnTo>
                  <a:cubicBezTo>
                    <a:pt x="879565" y="519391"/>
                    <a:pt x="868131" y="485937"/>
                    <a:pt x="848811" y="458377"/>
                  </a:cubicBezTo>
                  <a:cubicBezTo>
                    <a:pt x="919485" y="425524"/>
                    <a:pt x="956720" y="384617"/>
                    <a:pt x="956720" y="339481"/>
                  </a:cubicBezTo>
                  <a:cubicBezTo>
                    <a:pt x="956720" y="310363"/>
                    <a:pt x="940224" y="282094"/>
                    <a:pt x="909208" y="257111"/>
                  </a:cubicBezTo>
                  <a:cubicBezTo>
                    <a:pt x="909949" y="253809"/>
                    <a:pt x="910427" y="250414"/>
                    <a:pt x="910427" y="246896"/>
                  </a:cubicBezTo>
                  <a:cubicBezTo>
                    <a:pt x="910427" y="221373"/>
                    <a:pt x="889657" y="200603"/>
                    <a:pt x="864134" y="200603"/>
                  </a:cubicBezTo>
                  <a:cubicBezTo>
                    <a:pt x="851774" y="200603"/>
                    <a:pt x="840587" y="205541"/>
                    <a:pt x="832269" y="213472"/>
                  </a:cubicBezTo>
                  <a:cubicBezTo>
                    <a:pt x="781841" y="192393"/>
                    <a:pt x="718728" y="176145"/>
                    <a:pt x="648101" y="166068"/>
                  </a:cubicBezTo>
                  <a:lnTo>
                    <a:pt x="648101" y="130824"/>
                  </a:lnTo>
                  <a:lnTo>
                    <a:pt x="619831" y="111149"/>
                  </a:lnTo>
                  <a:lnTo>
                    <a:pt x="625911" y="77247"/>
                  </a:lnTo>
                  <a:lnTo>
                    <a:pt x="570884" y="22190"/>
                  </a:lnTo>
                  <a:lnTo>
                    <a:pt x="536982" y="28270"/>
                  </a:lnTo>
                  <a:lnTo>
                    <a:pt x="517277" y="0"/>
                  </a:lnTo>
                  <a:lnTo>
                    <a:pt x="439428" y="0"/>
                  </a:lnTo>
                  <a:lnTo>
                    <a:pt x="419753" y="28270"/>
                  </a:lnTo>
                  <a:lnTo>
                    <a:pt x="385851" y="22190"/>
                  </a:lnTo>
                  <a:lnTo>
                    <a:pt x="330825" y="77247"/>
                  </a:lnTo>
                  <a:lnTo>
                    <a:pt x="336904" y="111149"/>
                  </a:lnTo>
                  <a:lnTo>
                    <a:pt x="308619" y="130824"/>
                  </a:lnTo>
                  <a:lnTo>
                    <a:pt x="308619" y="166084"/>
                  </a:lnTo>
                  <a:cubicBezTo>
                    <a:pt x="237992" y="176160"/>
                    <a:pt x="174879" y="192393"/>
                    <a:pt x="124451" y="213487"/>
                  </a:cubicBezTo>
                  <a:cubicBezTo>
                    <a:pt x="116133" y="205541"/>
                    <a:pt x="104946" y="200603"/>
                    <a:pt x="92586" y="200603"/>
                  </a:cubicBezTo>
                  <a:cubicBezTo>
                    <a:pt x="67063" y="200603"/>
                    <a:pt x="46293" y="221373"/>
                    <a:pt x="46293" y="246896"/>
                  </a:cubicBezTo>
                  <a:cubicBezTo>
                    <a:pt x="46293" y="250414"/>
                    <a:pt x="46771" y="253809"/>
                    <a:pt x="47512" y="257111"/>
                  </a:cubicBezTo>
                  <a:cubicBezTo>
                    <a:pt x="16496" y="282094"/>
                    <a:pt x="0" y="310379"/>
                    <a:pt x="0" y="339481"/>
                  </a:cubicBezTo>
                  <a:cubicBezTo>
                    <a:pt x="0" y="384648"/>
                    <a:pt x="37266" y="425509"/>
                    <a:pt x="107924" y="458346"/>
                  </a:cubicBezTo>
                  <a:cubicBezTo>
                    <a:pt x="88605" y="485906"/>
                    <a:pt x="77155" y="519376"/>
                    <a:pt x="77155" y="555515"/>
                  </a:cubicBezTo>
                  <a:lnTo>
                    <a:pt x="77155" y="669627"/>
                  </a:lnTo>
                  <a:cubicBezTo>
                    <a:pt x="77155" y="699285"/>
                    <a:pt x="62418" y="726814"/>
                    <a:pt x="37729" y="743279"/>
                  </a:cubicBezTo>
                  <a:lnTo>
                    <a:pt x="22066" y="753726"/>
                  </a:lnTo>
                  <a:lnTo>
                    <a:pt x="35368" y="767027"/>
                  </a:lnTo>
                  <a:cubicBezTo>
                    <a:pt x="36124" y="767783"/>
                    <a:pt x="49533" y="781069"/>
                    <a:pt x="68560" y="795497"/>
                  </a:cubicBezTo>
                  <a:cubicBezTo>
                    <a:pt x="26618" y="818289"/>
                    <a:pt x="0" y="861897"/>
                    <a:pt x="0" y="910427"/>
                  </a:cubicBezTo>
                  <a:lnTo>
                    <a:pt x="0" y="925858"/>
                  </a:lnTo>
                  <a:lnTo>
                    <a:pt x="232606" y="925858"/>
                  </a:lnTo>
                  <a:cubicBezTo>
                    <a:pt x="232005" y="930950"/>
                    <a:pt x="231465" y="936058"/>
                    <a:pt x="231465" y="941289"/>
                  </a:cubicBezTo>
                  <a:lnTo>
                    <a:pt x="231465" y="956720"/>
                  </a:lnTo>
                  <a:lnTo>
                    <a:pt x="725256" y="956720"/>
                  </a:lnTo>
                  <a:lnTo>
                    <a:pt x="725256" y="941289"/>
                  </a:lnTo>
                  <a:cubicBezTo>
                    <a:pt x="725256" y="936058"/>
                    <a:pt x="724715" y="930950"/>
                    <a:pt x="724114" y="925858"/>
                  </a:cubicBezTo>
                  <a:lnTo>
                    <a:pt x="956720" y="925858"/>
                  </a:lnTo>
                  <a:lnTo>
                    <a:pt x="956720" y="910427"/>
                  </a:lnTo>
                  <a:cubicBezTo>
                    <a:pt x="956720" y="861897"/>
                    <a:pt x="930102" y="818289"/>
                    <a:pt x="888145" y="795497"/>
                  </a:cubicBezTo>
                  <a:close/>
                  <a:moveTo>
                    <a:pt x="886679" y="756966"/>
                  </a:moveTo>
                  <a:cubicBezTo>
                    <a:pt x="878763" y="763833"/>
                    <a:pt x="867714" y="772690"/>
                    <a:pt x="855493" y="780823"/>
                  </a:cubicBezTo>
                  <a:lnTo>
                    <a:pt x="781039" y="749791"/>
                  </a:lnTo>
                  <a:cubicBezTo>
                    <a:pt x="775267" y="747384"/>
                    <a:pt x="771548" y="741782"/>
                    <a:pt x="771548" y="735548"/>
                  </a:cubicBezTo>
                  <a:lnTo>
                    <a:pt x="771548" y="720889"/>
                  </a:lnTo>
                  <a:cubicBezTo>
                    <a:pt x="800451" y="693097"/>
                    <a:pt x="817841" y="654273"/>
                    <a:pt x="817841" y="612239"/>
                  </a:cubicBezTo>
                  <a:lnTo>
                    <a:pt x="817841" y="540084"/>
                  </a:lnTo>
                  <a:lnTo>
                    <a:pt x="784325" y="540084"/>
                  </a:lnTo>
                  <a:cubicBezTo>
                    <a:pt x="760654" y="540084"/>
                    <a:pt x="737477" y="530486"/>
                    <a:pt x="720734" y="513743"/>
                  </a:cubicBezTo>
                  <a:lnTo>
                    <a:pt x="709825" y="502834"/>
                  </a:lnTo>
                  <a:lnTo>
                    <a:pt x="698915" y="513743"/>
                  </a:lnTo>
                  <a:cubicBezTo>
                    <a:pt x="683592" y="529066"/>
                    <a:pt x="662884" y="538294"/>
                    <a:pt x="641342" y="539775"/>
                  </a:cubicBezTo>
                  <a:cubicBezTo>
                    <a:pt x="633827" y="513604"/>
                    <a:pt x="620094" y="489455"/>
                    <a:pt x="601144" y="469518"/>
                  </a:cubicBezTo>
                  <a:cubicBezTo>
                    <a:pt x="627423" y="436295"/>
                    <a:pt x="667096" y="416636"/>
                    <a:pt x="709825" y="416636"/>
                  </a:cubicBezTo>
                  <a:cubicBezTo>
                    <a:pt x="786409" y="416636"/>
                    <a:pt x="848703" y="478946"/>
                    <a:pt x="848703" y="555515"/>
                  </a:cubicBezTo>
                  <a:lnTo>
                    <a:pt x="848703" y="669627"/>
                  </a:lnTo>
                  <a:cubicBezTo>
                    <a:pt x="848703" y="703097"/>
                    <a:pt x="862622" y="734576"/>
                    <a:pt x="886679" y="756966"/>
                  </a:cubicBezTo>
                  <a:close/>
                  <a:moveTo>
                    <a:pt x="469071" y="447807"/>
                  </a:moveTo>
                  <a:cubicBezTo>
                    <a:pt x="507972" y="445307"/>
                    <a:pt x="545006" y="458500"/>
                    <a:pt x="573307" y="485042"/>
                  </a:cubicBezTo>
                  <a:cubicBezTo>
                    <a:pt x="601638" y="511583"/>
                    <a:pt x="617239" y="547568"/>
                    <a:pt x="617239" y="586377"/>
                  </a:cubicBezTo>
                  <a:lnTo>
                    <a:pt x="617239" y="635308"/>
                  </a:lnTo>
                  <a:cubicBezTo>
                    <a:pt x="617239" y="656727"/>
                    <a:pt x="605696" y="676617"/>
                    <a:pt x="587102" y="687218"/>
                  </a:cubicBezTo>
                  <a:lnTo>
                    <a:pt x="578044" y="692388"/>
                  </a:lnTo>
                  <a:cubicBezTo>
                    <a:pt x="583414" y="676833"/>
                    <a:pt x="586377" y="660229"/>
                    <a:pt x="586377" y="643086"/>
                  </a:cubicBezTo>
                  <a:lnTo>
                    <a:pt x="586377" y="570946"/>
                  </a:lnTo>
                  <a:lnTo>
                    <a:pt x="552861" y="570946"/>
                  </a:lnTo>
                  <a:cubicBezTo>
                    <a:pt x="529190" y="570946"/>
                    <a:pt x="506012" y="561348"/>
                    <a:pt x="489270" y="544605"/>
                  </a:cubicBezTo>
                  <a:lnTo>
                    <a:pt x="478360" y="533695"/>
                  </a:lnTo>
                  <a:lnTo>
                    <a:pt x="467450" y="544605"/>
                  </a:lnTo>
                  <a:cubicBezTo>
                    <a:pt x="450708" y="561348"/>
                    <a:pt x="427530" y="570946"/>
                    <a:pt x="403859" y="570946"/>
                  </a:cubicBezTo>
                  <a:lnTo>
                    <a:pt x="370343" y="570946"/>
                  </a:lnTo>
                  <a:lnTo>
                    <a:pt x="370343" y="643101"/>
                  </a:lnTo>
                  <a:cubicBezTo>
                    <a:pt x="370343" y="660245"/>
                    <a:pt x="373291" y="676833"/>
                    <a:pt x="378676" y="692403"/>
                  </a:cubicBezTo>
                  <a:lnTo>
                    <a:pt x="369633" y="687234"/>
                  </a:lnTo>
                  <a:cubicBezTo>
                    <a:pt x="351024" y="676617"/>
                    <a:pt x="339481" y="656727"/>
                    <a:pt x="339481" y="635308"/>
                  </a:cubicBezTo>
                  <a:lnTo>
                    <a:pt x="339481" y="591670"/>
                  </a:lnTo>
                  <a:cubicBezTo>
                    <a:pt x="339481" y="515703"/>
                    <a:pt x="396406" y="452498"/>
                    <a:pt x="469071" y="447807"/>
                  </a:cubicBezTo>
                  <a:close/>
                  <a:moveTo>
                    <a:pt x="709825" y="724299"/>
                  </a:moveTo>
                  <a:cubicBezTo>
                    <a:pt x="680629" y="713111"/>
                    <a:pt x="657112" y="690659"/>
                    <a:pt x="643981" y="661773"/>
                  </a:cubicBezTo>
                  <a:cubicBezTo>
                    <a:pt x="646588" y="653301"/>
                    <a:pt x="648101" y="644413"/>
                    <a:pt x="648101" y="635308"/>
                  </a:cubicBezTo>
                  <a:lnTo>
                    <a:pt x="648101" y="586377"/>
                  </a:lnTo>
                  <a:cubicBezTo>
                    <a:pt x="648101" y="580868"/>
                    <a:pt x="647777" y="575375"/>
                    <a:pt x="647252" y="569927"/>
                  </a:cubicBezTo>
                  <a:cubicBezTo>
                    <a:pt x="669966" y="567628"/>
                    <a:pt x="691848" y="559234"/>
                    <a:pt x="709825" y="545207"/>
                  </a:cubicBezTo>
                  <a:cubicBezTo>
                    <a:pt x="730950" y="561687"/>
                    <a:pt x="757398" y="570946"/>
                    <a:pt x="784325" y="570946"/>
                  </a:cubicBezTo>
                  <a:lnTo>
                    <a:pt x="786979" y="570946"/>
                  </a:lnTo>
                  <a:lnTo>
                    <a:pt x="786979" y="612239"/>
                  </a:lnTo>
                  <a:cubicBezTo>
                    <a:pt x="786979" y="662220"/>
                    <a:pt x="756195" y="706615"/>
                    <a:pt x="709825" y="724299"/>
                  </a:cubicBezTo>
                  <a:close/>
                  <a:moveTo>
                    <a:pt x="401205" y="643101"/>
                  </a:moveTo>
                  <a:lnTo>
                    <a:pt x="401205" y="601808"/>
                  </a:lnTo>
                  <a:lnTo>
                    <a:pt x="403859" y="601808"/>
                  </a:lnTo>
                  <a:cubicBezTo>
                    <a:pt x="430786" y="601808"/>
                    <a:pt x="457235" y="592549"/>
                    <a:pt x="478360" y="576069"/>
                  </a:cubicBezTo>
                  <a:cubicBezTo>
                    <a:pt x="499485" y="592549"/>
                    <a:pt x="525934" y="601808"/>
                    <a:pt x="552861" y="601808"/>
                  </a:cubicBezTo>
                  <a:lnTo>
                    <a:pt x="555515" y="601808"/>
                  </a:lnTo>
                  <a:lnTo>
                    <a:pt x="555515" y="643101"/>
                  </a:lnTo>
                  <a:cubicBezTo>
                    <a:pt x="555515" y="693082"/>
                    <a:pt x="524730" y="737477"/>
                    <a:pt x="478360" y="755176"/>
                  </a:cubicBezTo>
                  <a:cubicBezTo>
                    <a:pt x="431990" y="737477"/>
                    <a:pt x="401205" y="693082"/>
                    <a:pt x="401205" y="643101"/>
                  </a:cubicBezTo>
                  <a:close/>
                  <a:moveTo>
                    <a:pt x="312739" y="661788"/>
                  </a:moveTo>
                  <a:cubicBezTo>
                    <a:pt x="299608" y="690675"/>
                    <a:pt x="276091" y="713127"/>
                    <a:pt x="246896" y="724314"/>
                  </a:cubicBezTo>
                  <a:cubicBezTo>
                    <a:pt x="200525" y="706630"/>
                    <a:pt x="169741" y="662235"/>
                    <a:pt x="169741" y="612239"/>
                  </a:cubicBezTo>
                  <a:lnTo>
                    <a:pt x="169741" y="570946"/>
                  </a:lnTo>
                  <a:lnTo>
                    <a:pt x="172395" y="570946"/>
                  </a:lnTo>
                  <a:cubicBezTo>
                    <a:pt x="199322" y="570946"/>
                    <a:pt x="225771" y="561687"/>
                    <a:pt x="246896" y="545207"/>
                  </a:cubicBezTo>
                  <a:cubicBezTo>
                    <a:pt x="265042" y="559357"/>
                    <a:pt x="287155" y="567767"/>
                    <a:pt x="310070" y="569989"/>
                  </a:cubicBezTo>
                  <a:cubicBezTo>
                    <a:pt x="309221" y="577103"/>
                    <a:pt x="308619" y="584309"/>
                    <a:pt x="308619" y="591670"/>
                  </a:cubicBezTo>
                  <a:lnTo>
                    <a:pt x="308619" y="635308"/>
                  </a:lnTo>
                  <a:cubicBezTo>
                    <a:pt x="308619" y="644413"/>
                    <a:pt x="310132" y="653286"/>
                    <a:pt x="312739" y="661788"/>
                  </a:cubicBezTo>
                  <a:close/>
                  <a:moveTo>
                    <a:pt x="215324" y="743341"/>
                  </a:moveTo>
                  <a:cubicBezTo>
                    <a:pt x="223718" y="748093"/>
                    <a:pt x="232591" y="752183"/>
                    <a:pt x="242019" y="755331"/>
                  </a:cubicBezTo>
                  <a:lnTo>
                    <a:pt x="246896" y="756951"/>
                  </a:lnTo>
                  <a:lnTo>
                    <a:pt x="251772" y="755331"/>
                  </a:lnTo>
                  <a:cubicBezTo>
                    <a:pt x="261138" y="752213"/>
                    <a:pt x="270011" y="748078"/>
                    <a:pt x="278436" y="743264"/>
                  </a:cubicBezTo>
                  <a:cubicBezTo>
                    <a:pt x="280566" y="755948"/>
                    <a:pt x="287865" y="767058"/>
                    <a:pt x="298574" y="774110"/>
                  </a:cubicBezTo>
                  <a:cubicBezTo>
                    <a:pt x="287386" y="791377"/>
                    <a:pt x="268067" y="802410"/>
                    <a:pt x="246896" y="802410"/>
                  </a:cubicBezTo>
                  <a:cubicBezTo>
                    <a:pt x="225724" y="802410"/>
                    <a:pt x="206405" y="791377"/>
                    <a:pt x="195202" y="774095"/>
                  </a:cubicBezTo>
                  <a:cubicBezTo>
                    <a:pt x="205880" y="767058"/>
                    <a:pt x="213179" y="755979"/>
                    <a:pt x="215324" y="743341"/>
                  </a:cubicBezTo>
                  <a:close/>
                  <a:moveTo>
                    <a:pt x="318109" y="749791"/>
                  </a:moveTo>
                  <a:cubicBezTo>
                    <a:pt x="312338" y="747384"/>
                    <a:pt x="308619" y="741782"/>
                    <a:pt x="308619" y="735548"/>
                  </a:cubicBezTo>
                  <a:lnTo>
                    <a:pt x="308619" y="720565"/>
                  </a:lnTo>
                  <a:cubicBezTo>
                    <a:pt x="316813" y="712571"/>
                    <a:pt x="324066" y="703606"/>
                    <a:pt x="330315" y="693854"/>
                  </a:cubicBezTo>
                  <a:cubicBezTo>
                    <a:pt x="337043" y="701785"/>
                    <a:pt x="345021" y="708729"/>
                    <a:pt x="354310" y="714022"/>
                  </a:cubicBezTo>
                  <a:lnTo>
                    <a:pt x="411760" y="746874"/>
                  </a:lnTo>
                  <a:cubicBezTo>
                    <a:pt x="413349" y="748541"/>
                    <a:pt x="414970" y="750161"/>
                    <a:pt x="416636" y="751766"/>
                  </a:cubicBezTo>
                  <a:lnTo>
                    <a:pt x="416636" y="766425"/>
                  </a:lnTo>
                  <a:cubicBezTo>
                    <a:pt x="416636" y="772659"/>
                    <a:pt x="412917" y="778261"/>
                    <a:pt x="407146" y="780668"/>
                  </a:cubicBezTo>
                  <a:lnTo>
                    <a:pt x="399662" y="783770"/>
                  </a:lnTo>
                  <a:close/>
                  <a:moveTo>
                    <a:pt x="446788" y="774203"/>
                  </a:moveTo>
                  <a:cubicBezTo>
                    <a:pt x="455183" y="778955"/>
                    <a:pt x="464056" y="783045"/>
                    <a:pt x="473484" y="786192"/>
                  </a:cubicBezTo>
                  <a:lnTo>
                    <a:pt x="478360" y="787813"/>
                  </a:lnTo>
                  <a:lnTo>
                    <a:pt x="483236" y="786192"/>
                  </a:lnTo>
                  <a:cubicBezTo>
                    <a:pt x="492649" y="783060"/>
                    <a:pt x="501522" y="778971"/>
                    <a:pt x="509932" y="774203"/>
                  </a:cubicBezTo>
                  <a:cubicBezTo>
                    <a:pt x="512077" y="786841"/>
                    <a:pt x="519376" y="797935"/>
                    <a:pt x="530054" y="804957"/>
                  </a:cubicBezTo>
                  <a:cubicBezTo>
                    <a:pt x="518851" y="822239"/>
                    <a:pt x="499531" y="833272"/>
                    <a:pt x="478360" y="833272"/>
                  </a:cubicBezTo>
                  <a:cubicBezTo>
                    <a:pt x="457189" y="833272"/>
                    <a:pt x="437869" y="822239"/>
                    <a:pt x="426666" y="804957"/>
                  </a:cubicBezTo>
                  <a:cubicBezTo>
                    <a:pt x="437345" y="797920"/>
                    <a:pt x="444643" y="786841"/>
                    <a:pt x="446788" y="774203"/>
                  </a:cubicBezTo>
                  <a:close/>
                  <a:moveTo>
                    <a:pt x="549574" y="780653"/>
                  </a:moveTo>
                  <a:cubicBezTo>
                    <a:pt x="543803" y="778245"/>
                    <a:pt x="540084" y="772644"/>
                    <a:pt x="540084" y="766410"/>
                  </a:cubicBezTo>
                  <a:lnTo>
                    <a:pt x="540084" y="751751"/>
                  </a:lnTo>
                  <a:cubicBezTo>
                    <a:pt x="541751" y="750161"/>
                    <a:pt x="543371" y="748541"/>
                    <a:pt x="544960" y="746859"/>
                  </a:cubicBezTo>
                  <a:lnTo>
                    <a:pt x="602410" y="714006"/>
                  </a:lnTo>
                  <a:cubicBezTo>
                    <a:pt x="611699" y="708714"/>
                    <a:pt x="619677" y="701770"/>
                    <a:pt x="626405" y="693838"/>
                  </a:cubicBezTo>
                  <a:cubicBezTo>
                    <a:pt x="632654" y="703590"/>
                    <a:pt x="639907" y="712556"/>
                    <a:pt x="648101" y="720549"/>
                  </a:cubicBezTo>
                  <a:lnTo>
                    <a:pt x="648101" y="735533"/>
                  </a:lnTo>
                  <a:cubicBezTo>
                    <a:pt x="648101" y="741767"/>
                    <a:pt x="644382" y="747368"/>
                    <a:pt x="638611" y="749775"/>
                  </a:cubicBezTo>
                  <a:lnTo>
                    <a:pt x="557058" y="783770"/>
                  </a:lnTo>
                  <a:close/>
                  <a:moveTo>
                    <a:pt x="678268" y="743248"/>
                  </a:moveTo>
                  <a:cubicBezTo>
                    <a:pt x="686709" y="748063"/>
                    <a:pt x="695582" y="752198"/>
                    <a:pt x="704933" y="755315"/>
                  </a:cubicBezTo>
                  <a:lnTo>
                    <a:pt x="709825" y="756951"/>
                  </a:lnTo>
                  <a:lnTo>
                    <a:pt x="714701" y="755331"/>
                  </a:lnTo>
                  <a:cubicBezTo>
                    <a:pt x="724114" y="752198"/>
                    <a:pt x="732986" y="748109"/>
                    <a:pt x="741396" y="743341"/>
                  </a:cubicBezTo>
                  <a:cubicBezTo>
                    <a:pt x="743541" y="755979"/>
                    <a:pt x="750840" y="767073"/>
                    <a:pt x="761518" y="774095"/>
                  </a:cubicBezTo>
                  <a:cubicBezTo>
                    <a:pt x="750315" y="791377"/>
                    <a:pt x="730996" y="802410"/>
                    <a:pt x="709825" y="802410"/>
                  </a:cubicBezTo>
                  <a:cubicBezTo>
                    <a:pt x="688653" y="802410"/>
                    <a:pt x="669334" y="791377"/>
                    <a:pt x="658131" y="774095"/>
                  </a:cubicBezTo>
                  <a:cubicBezTo>
                    <a:pt x="668840" y="767043"/>
                    <a:pt x="676154" y="755917"/>
                    <a:pt x="678268" y="743248"/>
                  </a:cubicBezTo>
                  <a:close/>
                  <a:moveTo>
                    <a:pt x="864134" y="231465"/>
                  </a:moveTo>
                  <a:cubicBezTo>
                    <a:pt x="872652" y="231465"/>
                    <a:pt x="879565" y="238393"/>
                    <a:pt x="879565" y="246896"/>
                  </a:cubicBezTo>
                  <a:cubicBezTo>
                    <a:pt x="879565" y="255398"/>
                    <a:pt x="872652" y="262326"/>
                    <a:pt x="864134" y="262326"/>
                  </a:cubicBezTo>
                  <a:cubicBezTo>
                    <a:pt x="855616" y="262326"/>
                    <a:pt x="848703" y="255398"/>
                    <a:pt x="848703" y="246896"/>
                  </a:cubicBezTo>
                  <a:cubicBezTo>
                    <a:pt x="848703" y="238393"/>
                    <a:pt x="855616" y="231465"/>
                    <a:pt x="864134" y="231465"/>
                  </a:cubicBezTo>
                  <a:close/>
                  <a:moveTo>
                    <a:pt x="648101" y="208658"/>
                  </a:moveTo>
                  <a:lnTo>
                    <a:pt x="648101" y="197239"/>
                  </a:lnTo>
                  <a:cubicBezTo>
                    <a:pt x="713497" y="206837"/>
                    <a:pt x="771749" y="221851"/>
                    <a:pt x="818428" y="241109"/>
                  </a:cubicBezTo>
                  <a:cubicBezTo>
                    <a:pt x="818181" y="243038"/>
                    <a:pt x="817841" y="244920"/>
                    <a:pt x="817841" y="246896"/>
                  </a:cubicBezTo>
                  <a:cubicBezTo>
                    <a:pt x="817841" y="272418"/>
                    <a:pt x="838611" y="293188"/>
                    <a:pt x="864134" y="293188"/>
                  </a:cubicBezTo>
                  <a:cubicBezTo>
                    <a:pt x="874859" y="293188"/>
                    <a:pt x="884627" y="289377"/>
                    <a:pt x="892481" y="283220"/>
                  </a:cubicBezTo>
                  <a:cubicBezTo>
                    <a:pt x="909470" y="297447"/>
                    <a:pt x="925858" y="316921"/>
                    <a:pt x="925858" y="339481"/>
                  </a:cubicBezTo>
                  <a:cubicBezTo>
                    <a:pt x="925858" y="372241"/>
                    <a:pt x="890228" y="406436"/>
                    <a:pt x="827964" y="433888"/>
                  </a:cubicBezTo>
                  <a:cubicBezTo>
                    <a:pt x="797380" y="404168"/>
                    <a:pt x="755732" y="385774"/>
                    <a:pt x="709825" y="385774"/>
                  </a:cubicBezTo>
                  <a:cubicBezTo>
                    <a:pt x="658131" y="385774"/>
                    <a:pt x="610079" y="409245"/>
                    <a:pt x="577982" y="449072"/>
                  </a:cubicBezTo>
                  <a:cubicBezTo>
                    <a:pt x="553185" y="430987"/>
                    <a:pt x="524344" y="420247"/>
                    <a:pt x="493791" y="417531"/>
                  </a:cubicBezTo>
                  <a:lnTo>
                    <a:pt x="493791" y="339481"/>
                  </a:lnTo>
                  <a:lnTo>
                    <a:pt x="517277" y="339481"/>
                  </a:lnTo>
                  <a:lnTo>
                    <a:pt x="536951" y="311212"/>
                  </a:lnTo>
                  <a:lnTo>
                    <a:pt x="570853" y="317292"/>
                  </a:lnTo>
                  <a:lnTo>
                    <a:pt x="625880" y="262234"/>
                  </a:lnTo>
                  <a:lnTo>
                    <a:pt x="619800" y="228332"/>
                  </a:lnTo>
                  <a:close/>
                  <a:moveTo>
                    <a:pt x="339481" y="146934"/>
                  </a:moveTo>
                  <a:lnTo>
                    <a:pt x="370760" y="125161"/>
                  </a:lnTo>
                  <a:lnTo>
                    <a:pt x="364017" y="87648"/>
                  </a:lnTo>
                  <a:lnTo>
                    <a:pt x="396267" y="55413"/>
                  </a:lnTo>
                  <a:lnTo>
                    <a:pt x="433795" y="62141"/>
                  </a:lnTo>
                  <a:lnTo>
                    <a:pt x="455553" y="30862"/>
                  </a:lnTo>
                  <a:lnTo>
                    <a:pt x="501152" y="30862"/>
                  </a:lnTo>
                  <a:lnTo>
                    <a:pt x="522909" y="62141"/>
                  </a:lnTo>
                  <a:lnTo>
                    <a:pt x="560437" y="55413"/>
                  </a:lnTo>
                  <a:lnTo>
                    <a:pt x="592688" y="87648"/>
                  </a:lnTo>
                  <a:lnTo>
                    <a:pt x="585945" y="125161"/>
                  </a:lnTo>
                  <a:lnTo>
                    <a:pt x="617239" y="146934"/>
                  </a:lnTo>
                  <a:lnTo>
                    <a:pt x="617239" y="192532"/>
                  </a:lnTo>
                  <a:lnTo>
                    <a:pt x="585960" y="214305"/>
                  </a:lnTo>
                  <a:lnTo>
                    <a:pt x="592704" y="251818"/>
                  </a:lnTo>
                  <a:lnTo>
                    <a:pt x="560453" y="284053"/>
                  </a:lnTo>
                  <a:lnTo>
                    <a:pt x="522925" y="277325"/>
                  </a:lnTo>
                  <a:lnTo>
                    <a:pt x="501167" y="308619"/>
                  </a:lnTo>
                  <a:lnTo>
                    <a:pt x="455569" y="308619"/>
                  </a:lnTo>
                  <a:lnTo>
                    <a:pt x="433811" y="277341"/>
                  </a:lnTo>
                  <a:lnTo>
                    <a:pt x="396283" y="284069"/>
                  </a:lnTo>
                  <a:lnTo>
                    <a:pt x="364032" y="251833"/>
                  </a:lnTo>
                  <a:lnTo>
                    <a:pt x="370775" y="214321"/>
                  </a:lnTo>
                  <a:lnTo>
                    <a:pt x="339481" y="192548"/>
                  </a:lnTo>
                  <a:close/>
                  <a:moveTo>
                    <a:pt x="92586" y="231465"/>
                  </a:moveTo>
                  <a:cubicBezTo>
                    <a:pt x="101104" y="231465"/>
                    <a:pt x="108017" y="238393"/>
                    <a:pt x="108017" y="246896"/>
                  </a:cubicBezTo>
                  <a:cubicBezTo>
                    <a:pt x="108017" y="255398"/>
                    <a:pt x="101104" y="262326"/>
                    <a:pt x="92586" y="262326"/>
                  </a:cubicBezTo>
                  <a:cubicBezTo>
                    <a:pt x="84068" y="262326"/>
                    <a:pt x="77155" y="255398"/>
                    <a:pt x="77155" y="246896"/>
                  </a:cubicBezTo>
                  <a:cubicBezTo>
                    <a:pt x="77155" y="238393"/>
                    <a:pt x="84068" y="231465"/>
                    <a:pt x="92586" y="231465"/>
                  </a:cubicBezTo>
                  <a:close/>
                  <a:moveTo>
                    <a:pt x="30862" y="339481"/>
                  </a:moveTo>
                  <a:cubicBezTo>
                    <a:pt x="30862" y="316890"/>
                    <a:pt x="47280" y="297401"/>
                    <a:pt x="64224" y="283205"/>
                  </a:cubicBezTo>
                  <a:cubicBezTo>
                    <a:pt x="72078" y="289362"/>
                    <a:pt x="81846" y="293188"/>
                    <a:pt x="92586" y="293188"/>
                  </a:cubicBezTo>
                  <a:cubicBezTo>
                    <a:pt x="118109" y="293188"/>
                    <a:pt x="138879" y="272418"/>
                    <a:pt x="138879" y="246896"/>
                  </a:cubicBezTo>
                  <a:cubicBezTo>
                    <a:pt x="138879" y="244920"/>
                    <a:pt x="138539" y="243038"/>
                    <a:pt x="138292" y="241124"/>
                  </a:cubicBezTo>
                  <a:cubicBezTo>
                    <a:pt x="184971" y="221866"/>
                    <a:pt x="243223" y="206852"/>
                    <a:pt x="308619" y="197254"/>
                  </a:cubicBezTo>
                  <a:lnTo>
                    <a:pt x="308619" y="208673"/>
                  </a:lnTo>
                  <a:lnTo>
                    <a:pt x="336889" y="228347"/>
                  </a:lnTo>
                  <a:lnTo>
                    <a:pt x="330809" y="262249"/>
                  </a:lnTo>
                  <a:lnTo>
                    <a:pt x="385836" y="317307"/>
                  </a:lnTo>
                  <a:lnTo>
                    <a:pt x="419738" y="311227"/>
                  </a:lnTo>
                  <a:lnTo>
                    <a:pt x="439443" y="339481"/>
                  </a:lnTo>
                  <a:lnTo>
                    <a:pt x="462929" y="339481"/>
                  </a:lnTo>
                  <a:lnTo>
                    <a:pt x="462929" y="417485"/>
                  </a:lnTo>
                  <a:cubicBezTo>
                    <a:pt x="431774" y="420309"/>
                    <a:pt x="403103" y="431774"/>
                    <a:pt x="379154" y="449628"/>
                  </a:cubicBezTo>
                  <a:cubicBezTo>
                    <a:pt x="347042" y="409476"/>
                    <a:pt x="298821" y="385774"/>
                    <a:pt x="246896" y="385774"/>
                  </a:cubicBezTo>
                  <a:cubicBezTo>
                    <a:pt x="200988" y="385774"/>
                    <a:pt x="159340" y="404168"/>
                    <a:pt x="128756" y="433888"/>
                  </a:cubicBezTo>
                  <a:cubicBezTo>
                    <a:pt x="66446" y="406421"/>
                    <a:pt x="30862" y="372272"/>
                    <a:pt x="30862" y="339481"/>
                  </a:cubicBezTo>
                  <a:close/>
                  <a:moveTo>
                    <a:pt x="108017" y="669627"/>
                  </a:moveTo>
                  <a:lnTo>
                    <a:pt x="108017" y="555515"/>
                  </a:lnTo>
                  <a:cubicBezTo>
                    <a:pt x="108017" y="478946"/>
                    <a:pt x="170312" y="416636"/>
                    <a:pt x="246896" y="416636"/>
                  </a:cubicBezTo>
                  <a:cubicBezTo>
                    <a:pt x="289948" y="416636"/>
                    <a:pt x="329883" y="436604"/>
                    <a:pt x="356147" y="470290"/>
                  </a:cubicBezTo>
                  <a:cubicBezTo>
                    <a:pt x="338015" y="489748"/>
                    <a:pt x="324236" y="513481"/>
                    <a:pt x="316304" y="539822"/>
                  </a:cubicBezTo>
                  <a:cubicBezTo>
                    <a:pt x="294438" y="538556"/>
                    <a:pt x="273344" y="529267"/>
                    <a:pt x="257805" y="513743"/>
                  </a:cubicBezTo>
                  <a:lnTo>
                    <a:pt x="246896" y="502834"/>
                  </a:lnTo>
                  <a:lnTo>
                    <a:pt x="235986" y="513743"/>
                  </a:lnTo>
                  <a:cubicBezTo>
                    <a:pt x="219243" y="530486"/>
                    <a:pt x="196066" y="540084"/>
                    <a:pt x="172395" y="540084"/>
                  </a:cubicBezTo>
                  <a:lnTo>
                    <a:pt x="138879" y="540084"/>
                  </a:lnTo>
                  <a:lnTo>
                    <a:pt x="138879" y="612239"/>
                  </a:lnTo>
                  <a:cubicBezTo>
                    <a:pt x="138879" y="654273"/>
                    <a:pt x="156269" y="693082"/>
                    <a:pt x="185172" y="720889"/>
                  </a:cubicBezTo>
                  <a:lnTo>
                    <a:pt x="185172" y="735548"/>
                  </a:lnTo>
                  <a:cubicBezTo>
                    <a:pt x="185172" y="741782"/>
                    <a:pt x="181453" y="747384"/>
                    <a:pt x="175682" y="749791"/>
                  </a:cubicBezTo>
                  <a:lnTo>
                    <a:pt x="101227" y="780807"/>
                  </a:lnTo>
                  <a:cubicBezTo>
                    <a:pt x="89006" y="772675"/>
                    <a:pt x="77957" y="763818"/>
                    <a:pt x="70041" y="756951"/>
                  </a:cubicBezTo>
                  <a:cubicBezTo>
                    <a:pt x="94098" y="734576"/>
                    <a:pt x="108017" y="703097"/>
                    <a:pt x="108017" y="669627"/>
                  </a:cubicBezTo>
                  <a:close/>
                  <a:moveTo>
                    <a:pt x="32035" y="894996"/>
                  </a:moveTo>
                  <a:cubicBezTo>
                    <a:pt x="37312" y="860786"/>
                    <a:pt x="59918" y="831451"/>
                    <a:pt x="92586" y="817841"/>
                  </a:cubicBezTo>
                  <a:lnTo>
                    <a:pt x="166809" y="786918"/>
                  </a:lnTo>
                  <a:cubicBezTo>
                    <a:pt x="183150" y="815126"/>
                    <a:pt x="213549" y="833272"/>
                    <a:pt x="246896" y="833272"/>
                  </a:cubicBezTo>
                  <a:cubicBezTo>
                    <a:pt x="280242" y="833272"/>
                    <a:pt x="310641" y="815126"/>
                    <a:pt x="326982" y="786918"/>
                  </a:cubicBezTo>
                  <a:lnTo>
                    <a:pt x="359542" y="800482"/>
                  </a:lnTo>
                  <a:lnTo>
                    <a:pt x="312169" y="820218"/>
                  </a:lnTo>
                  <a:cubicBezTo>
                    <a:pt x="278097" y="834414"/>
                    <a:pt x="252713" y="861835"/>
                    <a:pt x="240198" y="894996"/>
                  </a:cubicBezTo>
                  <a:close/>
                  <a:moveTo>
                    <a:pt x="263499" y="925858"/>
                  </a:moveTo>
                  <a:cubicBezTo>
                    <a:pt x="268777" y="891648"/>
                    <a:pt x="291383" y="862313"/>
                    <a:pt x="324050" y="848703"/>
                  </a:cubicBezTo>
                  <a:lnTo>
                    <a:pt x="398273" y="817780"/>
                  </a:lnTo>
                  <a:cubicBezTo>
                    <a:pt x="414615" y="845987"/>
                    <a:pt x="445014" y="864134"/>
                    <a:pt x="478360" y="864134"/>
                  </a:cubicBezTo>
                  <a:cubicBezTo>
                    <a:pt x="511706" y="864134"/>
                    <a:pt x="542105" y="845987"/>
                    <a:pt x="558447" y="817780"/>
                  </a:cubicBezTo>
                  <a:lnTo>
                    <a:pt x="632670" y="848703"/>
                  </a:lnTo>
                  <a:cubicBezTo>
                    <a:pt x="665337" y="862313"/>
                    <a:pt x="687943" y="891648"/>
                    <a:pt x="693221" y="925858"/>
                  </a:cubicBezTo>
                  <a:close/>
                  <a:moveTo>
                    <a:pt x="716506" y="894996"/>
                  </a:moveTo>
                  <a:cubicBezTo>
                    <a:pt x="704007" y="861835"/>
                    <a:pt x="678623" y="834414"/>
                    <a:pt x="644536" y="820218"/>
                  </a:cubicBezTo>
                  <a:lnTo>
                    <a:pt x="597163" y="800482"/>
                  </a:lnTo>
                  <a:lnTo>
                    <a:pt x="629722" y="786918"/>
                  </a:lnTo>
                  <a:cubicBezTo>
                    <a:pt x="646079" y="815126"/>
                    <a:pt x="676478" y="833272"/>
                    <a:pt x="709825" y="833272"/>
                  </a:cubicBezTo>
                  <a:cubicBezTo>
                    <a:pt x="743171" y="833272"/>
                    <a:pt x="773570" y="815126"/>
                    <a:pt x="789911" y="786918"/>
                  </a:cubicBezTo>
                  <a:lnTo>
                    <a:pt x="864134" y="817841"/>
                  </a:lnTo>
                  <a:cubicBezTo>
                    <a:pt x="896802" y="831451"/>
                    <a:pt x="919408" y="860786"/>
                    <a:pt x="924685" y="894996"/>
                  </a:cubicBezTo>
                  <a:close/>
                </a:path>
              </a:pathLst>
            </a:custGeom>
            <a:grpFill/>
            <a:ln w="15329" cap="flat">
              <a:noFill/>
              <a:prstDash val="solid"/>
              <a:miter/>
            </a:ln>
          </p:spPr>
          <p:txBody>
            <a:bodyPr rtlCol="0" anchor="ctr"/>
            <a:lstStyle/>
            <a:p>
              <a:endParaRPr lang="zh-CN" altLang="en-US"/>
            </a:p>
          </p:txBody>
        </p:sp>
      </p:grpSp>
      <p:grpSp>
        <p:nvGrpSpPr>
          <p:cNvPr id="43" name="图形 34">
            <a:extLst>
              <a:ext uri="{FF2B5EF4-FFF2-40B4-BE49-F238E27FC236}">
                <a16:creationId xmlns:a16="http://schemas.microsoft.com/office/drawing/2014/main" id="{14E9E295-918C-BD68-1642-AA83C4EC17BB}"/>
              </a:ext>
            </a:extLst>
          </p:cNvPr>
          <p:cNvGrpSpPr/>
          <p:nvPr/>
        </p:nvGrpSpPr>
        <p:grpSpPr>
          <a:xfrm>
            <a:off x="7104206" y="2483599"/>
            <a:ext cx="870073" cy="870073"/>
            <a:chOff x="781529" y="3618820"/>
            <a:chExt cx="1020698" cy="1020698"/>
          </a:xfrm>
          <a:solidFill>
            <a:schemeClr val="bg1"/>
          </a:solidFill>
        </p:grpSpPr>
        <p:sp>
          <p:nvSpPr>
            <p:cNvPr id="44" name="任意多边形: 形状 43">
              <a:extLst>
                <a:ext uri="{FF2B5EF4-FFF2-40B4-BE49-F238E27FC236}">
                  <a16:creationId xmlns:a16="http://schemas.microsoft.com/office/drawing/2014/main" id="{E65BF7B7-4302-7C2D-A2C3-8E099A1F0830}"/>
                </a:ext>
              </a:extLst>
            </p:cNvPr>
            <p:cNvSpPr/>
            <p:nvPr/>
          </p:nvSpPr>
          <p:spPr>
            <a:xfrm>
              <a:off x="1308340" y="4178557"/>
              <a:ext cx="493886" cy="460960"/>
            </a:xfrm>
            <a:custGeom>
              <a:avLst/>
              <a:gdLst>
                <a:gd name="connsiteX0" fmla="*/ 453188 w 493886"/>
                <a:gd name="connsiteY0" fmla="*/ 49389 h 460960"/>
                <a:gd name="connsiteX1" fmla="*/ 428035 w 493886"/>
                <a:gd name="connsiteY1" fmla="*/ 58231 h 460960"/>
                <a:gd name="connsiteX2" fmla="*/ 428035 w 493886"/>
                <a:gd name="connsiteY2" fmla="*/ 41157 h 460960"/>
                <a:gd name="connsiteX3" fmla="*/ 386877 w 493886"/>
                <a:gd name="connsiteY3" fmla="*/ 0 h 460960"/>
                <a:gd name="connsiteX4" fmla="*/ 345720 w 493886"/>
                <a:gd name="connsiteY4" fmla="*/ 41157 h 460960"/>
                <a:gd name="connsiteX5" fmla="*/ 331614 w 493886"/>
                <a:gd name="connsiteY5" fmla="*/ 114421 h 460960"/>
                <a:gd name="connsiteX6" fmla="*/ 314346 w 493886"/>
                <a:gd name="connsiteY6" fmla="*/ 157603 h 460960"/>
                <a:gd name="connsiteX7" fmla="*/ 294194 w 493886"/>
                <a:gd name="connsiteY7" fmla="*/ 164629 h 460960"/>
                <a:gd name="connsiteX8" fmla="*/ 248359 w 493886"/>
                <a:gd name="connsiteY8" fmla="*/ 164629 h 460960"/>
                <a:gd name="connsiteX9" fmla="*/ 227288 w 493886"/>
                <a:gd name="connsiteY9" fmla="*/ 156992 h 460960"/>
                <a:gd name="connsiteX10" fmla="*/ 212145 w 493886"/>
                <a:gd name="connsiteY10" fmla="*/ 144363 h 460960"/>
                <a:gd name="connsiteX11" fmla="*/ 268672 w 493886"/>
                <a:gd name="connsiteY11" fmla="*/ 121165 h 460960"/>
                <a:gd name="connsiteX12" fmla="*/ 296332 w 493886"/>
                <a:gd name="connsiteY12" fmla="*/ 79911 h 460960"/>
                <a:gd name="connsiteX13" fmla="*/ 296332 w 493886"/>
                <a:gd name="connsiteY13" fmla="*/ 77540 h 460960"/>
                <a:gd name="connsiteX14" fmla="*/ 251734 w 493886"/>
                <a:gd name="connsiteY14" fmla="*/ 32926 h 460960"/>
                <a:gd name="connsiteX15" fmla="*/ 236983 w 493886"/>
                <a:gd name="connsiteY15" fmla="*/ 35410 h 460960"/>
                <a:gd name="connsiteX16" fmla="*/ 92476 w 493886"/>
                <a:gd name="connsiteY16" fmla="*/ 86004 h 460960"/>
                <a:gd name="connsiteX17" fmla="*/ 59445 w 493886"/>
                <a:gd name="connsiteY17" fmla="*/ 111631 h 460960"/>
                <a:gd name="connsiteX18" fmla="*/ 11061 w 493886"/>
                <a:gd name="connsiteY18" fmla="*/ 184203 h 460960"/>
                <a:gd name="connsiteX19" fmla="*/ 0 w 493886"/>
                <a:gd name="connsiteY19" fmla="*/ 220738 h 460960"/>
                <a:gd name="connsiteX20" fmla="*/ 0 w 493886"/>
                <a:gd name="connsiteY20" fmla="*/ 460960 h 460960"/>
                <a:gd name="connsiteX21" fmla="*/ 32926 w 493886"/>
                <a:gd name="connsiteY21" fmla="*/ 460960 h 460960"/>
                <a:gd name="connsiteX22" fmla="*/ 32926 w 493886"/>
                <a:gd name="connsiteY22" fmla="*/ 370415 h 460960"/>
                <a:gd name="connsiteX23" fmla="*/ 115240 w 493886"/>
                <a:gd name="connsiteY23" fmla="*/ 370415 h 460960"/>
                <a:gd name="connsiteX24" fmla="*/ 115240 w 493886"/>
                <a:gd name="connsiteY24" fmla="*/ 460960 h 460960"/>
                <a:gd name="connsiteX25" fmla="*/ 148166 w 493886"/>
                <a:gd name="connsiteY25" fmla="*/ 460960 h 460960"/>
                <a:gd name="connsiteX26" fmla="*/ 148166 w 493886"/>
                <a:gd name="connsiteY26" fmla="*/ 356621 h 460960"/>
                <a:gd name="connsiteX27" fmla="*/ 165240 w 493886"/>
                <a:gd name="connsiteY27" fmla="*/ 305399 h 460960"/>
                <a:gd name="connsiteX28" fmla="*/ 212089 w 493886"/>
                <a:gd name="connsiteY28" fmla="*/ 271621 h 460960"/>
                <a:gd name="connsiteX29" fmla="*/ 316155 w 493886"/>
                <a:gd name="connsiteY29" fmla="*/ 271621 h 460960"/>
                <a:gd name="connsiteX30" fmla="*/ 377673 w 493886"/>
                <a:gd name="connsiteY30" fmla="*/ 243978 h 460960"/>
                <a:gd name="connsiteX31" fmla="*/ 483630 w 493886"/>
                <a:gd name="connsiteY31" fmla="*/ 124805 h 460960"/>
                <a:gd name="connsiteX32" fmla="*/ 493886 w 493886"/>
                <a:gd name="connsiteY32" fmla="*/ 97789 h 460960"/>
                <a:gd name="connsiteX33" fmla="*/ 493886 w 493886"/>
                <a:gd name="connsiteY33" fmla="*/ 90072 h 460960"/>
                <a:gd name="connsiteX34" fmla="*/ 453188 w 493886"/>
                <a:gd name="connsiteY34" fmla="*/ 49389 h 460960"/>
                <a:gd name="connsiteX35" fmla="*/ 386877 w 493886"/>
                <a:gd name="connsiteY35" fmla="*/ 32926 h 460960"/>
                <a:gd name="connsiteX36" fmla="*/ 395109 w 493886"/>
                <a:gd name="connsiteY36" fmla="*/ 41157 h 460960"/>
                <a:gd name="connsiteX37" fmla="*/ 395109 w 493886"/>
                <a:gd name="connsiteY37" fmla="*/ 86920 h 460960"/>
                <a:gd name="connsiteX38" fmla="*/ 367569 w 493886"/>
                <a:gd name="connsiteY38" fmla="*/ 111108 h 460960"/>
                <a:gd name="connsiteX39" fmla="*/ 378646 w 493886"/>
                <a:gd name="connsiteY39" fmla="*/ 41157 h 460960"/>
                <a:gd name="connsiteX40" fmla="*/ 386877 w 493886"/>
                <a:gd name="connsiteY40" fmla="*/ 32926 h 460960"/>
                <a:gd name="connsiteX41" fmla="*/ 460960 w 493886"/>
                <a:gd name="connsiteY41" fmla="*/ 97789 h 460960"/>
                <a:gd name="connsiteX42" fmla="*/ 458999 w 493886"/>
                <a:gd name="connsiteY42" fmla="*/ 102940 h 460960"/>
                <a:gd name="connsiteX43" fmla="*/ 353059 w 493886"/>
                <a:gd name="connsiteY43" fmla="*/ 222121 h 460960"/>
                <a:gd name="connsiteX44" fmla="*/ 316155 w 493886"/>
                <a:gd name="connsiteY44" fmla="*/ 238695 h 460960"/>
                <a:gd name="connsiteX45" fmla="*/ 212089 w 493886"/>
                <a:gd name="connsiteY45" fmla="*/ 238695 h 460960"/>
                <a:gd name="connsiteX46" fmla="*/ 134010 w 493886"/>
                <a:gd name="connsiteY46" fmla="*/ 294982 h 460960"/>
                <a:gd name="connsiteX47" fmla="*/ 119846 w 493886"/>
                <a:gd name="connsiteY47" fmla="*/ 337472 h 460960"/>
                <a:gd name="connsiteX48" fmla="*/ 32926 w 493886"/>
                <a:gd name="connsiteY48" fmla="*/ 337472 h 460960"/>
                <a:gd name="connsiteX49" fmla="*/ 32926 w 493886"/>
                <a:gd name="connsiteY49" fmla="*/ 220722 h 460960"/>
                <a:gd name="connsiteX50" fmla="*/ 38457 w 493886"/>
                <a:gd name="connsiteY50" fmla="*/ 202458 h 460960"/>
                <a:gd name="connsiteX51" fmla="*/ 86840 w 493886"/>
                <a:gd name="connsiteY51" fmla="*/ 129878 h 460960"/>
                <a:gd name="connsiteX52" fmla="*/ 103352 w 493886"/>
                <a:gd name="connsiteY52" fmla="*/ 117082 h 460960"/>
                <a:gd name="connsiteX53" fmla="*/ 247851 w 493886"/>
                <a:gd name="connsiteY53" fmla="*/ 66510 h 460960"/>
                <a:gd name="connsiteX54" fmla="*/ 263406 w 493886"/>
                <a:gd name="connsiteY54" fmla="*/ 77540 h 460960"/>
                <a:gd name="connsiteX55" fmla="*/ 263406 w 493886"/>
                <a:gd name="connsiteY55" fmla="*/ 79911 h 460960"/>
                <a:gd name="connsiteX56" fmla="*/ 256162 w 493886"/>
                <a:gd name="connsiteY56" fmla="*/ 90731 h 460960"/>
                <a:gd name="connsiteX57" fmla="*/ 161141 w 493886"/>
                <a:gd name="connsiteY57" fmla="*/ 129758 h 460960"/>
                <a:gd name="connsiteX58" fmla="*/ 115257 w 493886"/>
                <a:gd name="connsiteY58" fmla="*/ 192515 h 460960"/>
                <a:gd name="connsiteX59" fmla="*/ 115257 w 493886"/>
                <a:gd name="connsiteY59" fmla="*/ 205786 h 460960"/>
                <a:gd name="connsiteX60" fmla="*/ 148182 w 493886"/>
                <a:gd name="connsiteY60" fmla="*/ 205786 h 460960"/>
                <a:gd name="connsiteX61" fmla="*/ 148182 w 493886"/>
                <a:gd name="connsiteY61" fmla="*/ 192498 h 460960"/>
                <a:gd name="connsiteX62" fmla="*/ 172387 w 493886"/>
                <a:gd name="connsiteY62" fmla="*/ 160657 h 460960"/>
                <a:gd name="connsiteX63" fmla="*/ 177667 w 493886"/>
                <a:gd name="connsiteY63" fmla="*/ 158488 h 460960"/>
                <a:gd name="connsiteX64" fmla="*/ 206195 w 493886"/>
                <a:gd name="connsiteY64" fmla="*/ 182273 h 460960"/>
                <a:gd name="connsiteX65" fmla="*/ 248359 w 493886"/>
                <a:gd name="connsiteY65" fmla="*/ 197554 h 460960"/>
                <a:gd name="connsiteX66" fmla="*/ 294194 w 493886"/>
                <a:gd name="connsiteY66" fmla="*/ 197554 h 460960"/>
                <a:gd name="connsiteX67" fmla="*/ 337633 w 493886"/>
                <a:gd name="connsiteY67" fmla="*/ 181205 h 460960"/>
                <a:gd name="connsiteX68" fmla="*/ 448251 w 493886"/>
                <a:gd name="connsiteY68" fmla="*/ 84107 h 460960"/>
                <a:gd name="connsiteX69" fmla="*/ 460960 w 493886"/>
                <a:gd name="connsiteY69" fmla="*/ 90087 h 46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93886" h="460960">
                  <a:moveTo>
                    <a:pt x="453188" y="49389"/>
                  </a:moveTo>
                  <a:cubicBezTo>
                    <a:pt x="444232" y="49389"/>
                    <a:pt x="435494" y="52467"/>
                    <a:pt x="428035" y="58231"/>
                  </a:cubicBezTo>
                  <a:lnTo>
                    <a:pt x="428035" y="41157"/>
                  </a:lnTo>
                  <a:cubicBezTo>
                    <a:pt x="428035" y="18457"/>
                    <a:pt x="409561" y="0"/>
                    <a:pt x="386877" y="0"/>
                  </a:cubicBezTo>
                  <a:cubicBezTo>
                    <a:pt x="364194" y="0"/>
                    <a:pt x="345720" y="18457"/>
                    <a:pt x="345720" y="41157"/>
                  </a:cubicBezTo>
                  <a:cubicBezTo>
                    <a:pt x="345720" y="66382"/>
                    <a:pt x="340963" y="91019"/>
                    <a:pt x="331614" y="114421"/>
                  </a:cubicBezTo>
                  <a:lnTo>
                    <a:pt x="314346" y="157603"/>
                  </a:lnTo>
                  <a:cubicBezTo>
                    <a:pt x="308582" y="162081"/>
                    <a:pt x="301532" y="164629"/>
                    <a:pt x="294194" y="164629"/>
                  </a:cubicBezTo>
                  <a:lnTo>
                    <a:pt x="248359" y="164629"/>
                  </a:lnTo>
                  <a:cubicBezTo>
                    <a:pt x="240673" y="164629"/>
                    <a:pt x="233197" y="161912"/>
                    <a:pt x="227288" y="156992"/>
                  </a:cubicBezTo>
                  <a:lnTo>
                    <a:pt x="212145" y="144363"/>
                  </a:lnTo>
                  <a:lnTo>
                    <a:pt x="268672" y="121165"/>
                  </a:lnTo>
                  <a:cubicBezTo>
                    <a:pt x="285464" y="114267"/>
                    <a:pt x="296332" y="98069"/>
                    <a:pt x="296332" y="79911"/>
                  </a:cubicBezTo>
                  <a:lnTo>
                    <a:pt x="296332" y="77540"/>
                  </a:lnTo>
                  <a:cubicBezTo>
                    <a:pt x="296332" y="52943"/>
                    <a:pt x="276331" y="32926"/>
                    <a:pt x="251734" y="32926"/>
                  </a:cubicBezTo>
                  <a:cubicBezTo>
                    <a:pt x="246694" y="32926"/>
                    <a:pt x="241743" y="33761"/>
                    <a:pt x="236983" y="35410"/>
                  </a:cubicBezTo>
                  <a:lnTo>
                    <a:pt x="92476" y="86004"/>
                  </a:lnTo>
                  <a:cubicBezTo>
                    <a:pt x="79034" y="90706"/>
                    <a:pt x="67298" y="99831"/>
                    <a:pt x="59445" y="111631"/>
                  </a:cubicBezTo>
                  <a:lnTo>
                    <a:pt x="11061" y="184203"/>
                  </a:lnTo>
                  <a:cubicBezTo>
                    <a:pt x="3817" y="195087"/>
                    <a:pt x="0" y="207700"/>
                    <a:pt x="0" y="220738"/>
                  </a:cubicBezTo>
                  <a:lnTo>
                    <a:pt x="0" y="460960"/>
                  </a:lnTo>
                  <a:lnTo>
                    <a:pt x="32926" y="460960"/>
                  </a:lnTo>
                  <a:lnTo>
                    <a:pt x="32926" y="370415"/>
                  </a:lnTo>
                  <a:lnTo>
                    <a:pt x="115240" y="370415"/>
                  </a:lnTo>
                  <a:lnTo>
                    <a:pt x="115240" y="460960"/>
                  </a:lnTo>
                  <a:lnTo>
                    <a:pt x="148166" y="460960"/>
                  </a:lnTo>
                  <a:lnTo>
                    <a:pt x="148166" y="356621"/>
                  </a:lnTo>
                  <a:lnTo>
                    <a:pt x="165240" y="305399"/>
                  </a:lnTo>
                  <a:cubicBezTo>
                    <a:pt x="171967" y="285190"/>
                    <a:pt x="190803" y="271621"/>
                    <a:pt x="212089" y="271621"/>
                  </a:cubicBezTo>
                  <a:lnTo>
                    <a:pt x="316155" y="271621"/>
                  </a:lnTo>
                  <a:cubicBezTo>
                    <a:pt x="339643" y="271621"/>
                    <a:pt x="362086" y="261564"/>
                    <a:pt x="377673" y="243978"/>
                  </a:cubicBezTo>
                  <a:lnTo>
                    <a:pt x="483630" y="124805"/>
                  </a:lnTo>
                  <a:cubicBezTo>
                    <a:pt x="490229" y="117362"/>
                    <a:pt x="493886" y="107764"/>
                    <a:pt x="493886" y="97789"/>
                  </a:cubicBezTo>
                  <a:lnTo>
                    <a:pt x="493886" y="90072"/>
                  </a:lnTo>
                  <a:cubicBezTo>
                    <a:pt x="493886" y="67627"/>
                    <a:pt x="475631" y="49389"/>
                    <a:pt x="453188" y="49389"/>
                  </a:cubicBezTo>
                  <a:close/>
                  <a:moveTo>
                    <a:pt x="386877" y="32926"/>
                  </a:moveTo>
                  <a:cubicBezTo>
                    <a:pt x="391419" y="32926"/>
                    <a:pt x="395109" y="36632"/>
                    <a:pt x="395109" y="41157"/>
                  </a:cubicBezTo>
                  <a:lnTo>
                    <a:pt x="395109" y="86920"/>
                  </a:lnTo>
                  <a:lnTo>
                    <a:pt x="367569" y="111108"/>
                  </a:lnTo>
                  <a:cubicBezTo>
                    <a:pt x="374796" y="88504"/>
                    <a:pt x="378646" y="65080"/>
                    <a:pt x="378646" y="41157"/>
                  </a:cubicBezTo>
                  <a:cubicBezTo>
                    <a:pt x="378646" y="36632"/>
                    <a:pt x="382336" y="32926"/>
                    <a:pt x="386877" y="32926"/>
                  </a:cubicBezTo>
                  <a:close/>
                  <a:moveTo>
                    <a:pt x="460960" y="97789"/>
                  </a:moveTo>
                  <a:cubicBezTo>
                    <a:pt x="460960" y="99685"/>
                    <a:pt x="460269" y="101527"/>
                    <a:pt x="458999" y="102940"/>
                  </a:cubicBezTo>
                  <a:lnTo>
                    <a:pt x="353059" y="222121"/>
                  </a:lnTo>
                  <a:cubicBezTo>
                    <a:pt x="343695" y="232651"/>
                    <a:pt x="330245" y="238695"/>
                    <a:pt x="316155" y="238695"/>
                  </a:cubicBezTo>
                  <a:lnTo>
                    <a:pt x="212089" y="238695"/>
                  </a:lnTo>
                  <a:cubicBezTo>
                    <a:pt x="176614" y="238695"/>
                    <a:pt x="145215" y="261315"/>
                    <a:pt x="134010" y="294982"/>
                  </a:cubicBezTo>
                  <a:lnTo>
                    <a:pt x="119846" y="337472"/>
                  </a:lnTo>
                  <a:lnTo>
                    <a:pt x="32926" y="337472"/>
                  </a:lnTo>
                  <a:lnTo>
                    <a:pt x="32926" y="220722"/>
                  </a:lnTo>
                  <a:cubicBezTo>
                    <a:pt x="32926" y="214203"/>
                    <a:pt x="34840" y="207891"/>
                    <a:pt x="38457" y="202458"/>
                  </a:cubicBezTo>
                  <a:lnTo>
                    <a:pt x="86840" y="129878"/>
                  </a:lnTo>
                  <a:cubicBezTo>
                    <a:pt x="90778" y="123978"/>
                    <a:pt x="96639" y="119420"/>
                    <a:pt x="103352" y="117082"/>
                  </a:cubicBezTo>
                  <a:lnTo>
                    <a:pt x="247851" y="66510"/>
                  </a:lnTo>
                  <a:cubicBezTo>
                    <a:pt x="255142" y="63979"/>
                    <a:pt x="263406" y="69766"/>
                    <a:pt x="263406" y="77540"/>
                  </a:cubicBezTo>
                  <a:lnTo>
                    <a:pt x="263406" y="79911"/>
                  </a:lnTo>
                  <a:cubicBezTo>
                    <a:pt x="263406" y="84671"/>
                    <a:pt x="260560" y="88914"/>
                    <a:pt x="256162" y="90731"/>
                  </a:cubicBezTo>
                  <a:lnTo>
                    <a:pt x="161141" y="129758"/>
                  </a:lnTo>
                  <a:cubicBezTo>
                    <a:pt x="133697" y="138504"/>
                    <a:pt x="115257" y="163705"/>
                    <a:pt x="115257" y="192515"/>
                  </a:cubicBezTo>
                  <a:lnTo>
                    <a:pt x="115257" y="205786"/>
                  </a:lnTo>
                  <a:lnTo>
                    <a:pt x="148182" y="205786"/>
                  </a:lnTo>
                  <a:lnTo>
                    <a:pt x="148182" y="192498"/>
                  </a:lnTo>
                  <a:cubicBezTo>
                    <a:pt x="148182" y="178110"/>
                    <a:pt x="157402" y="165505"/>
                    <a:pt x="172387" y="160657"/>
                  </a:cubicBezTo>
                  <a:lnTo>
                    <a:pt x="177667" y="158488"/>
                  </a:lnTo>
                  <a:lnTo>
                    <a:pt x="206195" y="182273"/>
                  </a:lnTo>
                  <a:cubicBezTo>
                    <a:pt x="218020" y="192136"/>
                    <a:pt x="232980" y="197554"/>
                    <a:pt x="248359" y="197554"/>
                  </a:cubicBezTo>
                  <a:lnTo>
                    <a:pt x="294194" y="197554"/>
                  </a:lnTo>
                  <a:cubicBezTo>
                    <a:pt x="310189" y="197554"/>
                    <a:pt x="325615" y="191743"/>
                    <a:pt x="337633" y="181205"/>
                  </a:cubicBezTo>
                  <a:lnTo>
                    <a:pt x="448251" y="84107"/>
                  </a:lnTo>
                  <a:cubicBezTo>
                    <a:pt x="452994" y="80193"/>
                    <a:pt x="460960" y="84026"/>
                    <a:pt x="460960" y="90087"/>
                  </a:cubicBezTo>
                  <a:close/>
                </a:path>
              </a:pathLst>
            </a:custGeom>
            <a:grpFill/>
            <a:ln w="205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E74E3827-ADC2-1824-2BA6-CEFFFCC95E39}"/>
                </a:ext>
              </a:extLst>
            </p:cNvPr>
            <p:cNvSpPr/>
            <p:nvPr/>
          </p:nvSpPr>
          <p:spPr>
            <a:xfrm>
              <a:off x="781529" y="4178557"/>
              <a:ext cx="493886" cy="460960"/>
            </a:xfrm>
            <a:custGeom>
              <a:avLst/>
              <a:gdLst>
                <a:gd name="connsiteX0" fmla="*/ 434457 w 493886"/>
                <a:gd name="connsiteY0" fmla="*/ 111655 h 460960"/>
                <a:gd name="connsiteX1" fmla="*/ 401412 w 493886"/>
                <a:gd name="connsiteY1" fmla="*/ 85988 h 460960"/>
                <a:gd name="connsiteX2" fmla="*/ 256903 w 493886"/>
                <a:gd name="connsiteY2" fmla="*/ 35410 h 460960"/>
                <a:gd name="connsiteX3" fmla="*/ 242152 w 493886"/>
                <a:gd name="connsiteY3" fmla="*/ 32926 h 460960"/>
                <a:gd name="connsiteX4" fmla="*/ 197554 w 493886"/>
                <a:gd name="connsiteY4" fmla="*/ 77540 h 460960"/>
                <a:gd name="connsiteX5" fmla="*/ 197554 w 493886"/>
                <a:gd name="connsiteY5" fmla="*/ 79911 h 460960"/>
                <a:gd name="connsiteX6" fmla="*/ 225231 w 493886"/>
                <a:gd name="connsiteY6" fmla="*/ 121181 h 460960"/>
                <a:gd name="connsiteX7" fmla="*/ 281783 w 493886"/>
                <a:gd name="connsiteY7" fmla="*/ 144363 h 460960"/>
                <a:gd name="connsiteX8" fmla="*/ 266598 w 493886"/>
                <a:gd name="connsiteY8" fmla="*/ 157008 h 460960"/>
                <a:gd name="connsiteX9" fmla="*/ 245529 w 493886"/>
                <a:gd name="connsiteY9" fmla="*/ 164629 h 460960"/>
                <a:gd name="connsiteX10" fmla="*/ 199693 w 493886"/>
                <a:gd name="connsiteY10" fmla="*/ 164629 h 460960"/>
                <a:gd name="connsiteX11" fmla="*/ 179540 w 493886"/>
                <a:gd name="connsiteY11" fmla="*/ 157603 h 460960"/>
                <a:gd name="connsiteX12" fmla="*/ 162273 w 493886"/>
                <a:gd name="connsiteY12" fmla="*/ 114405 h 460960"/>
                <a:gd name="connsiteX13" fmla="*/ 148166 w 493886"/>
                <a:gd name="connsiteY13" fmla="*/ 41157 h 460960"/>
                <a:gd name="connsiteX14" fmla="*/ 107009 w 493886"/>
                <a:gd name="connsiteY14" fmla="*/ 0 h 460960"/>
                <a:gd name="connsiteX15" fmla="*/ 65851 w 493886"/>
                <a:gd name="connsiteY15" fmla="*/ 41157 h 460960"/>
                <a:gd name="connsiteX16" fmla="*/ 65851 w 493886"/>
                <a:gd name="connsiteY16" fmla="*/ 58182 h 460960"/>
                <a:gd name="connsiteX17" fmla="*/ 40699 w 493886"/>
                <a:gd name="connsiteY17" fmla="*/ 49389 h 460960"/>
                <a:gd name="connsiteX18" fmla="*/ 0 w 493886"/>
                <a:gd name="connsiteY18" fmla="*/ 90087 h 460960"/>
                <a:gd name="connsiteX19" fmla="*/ 0 w 493886"/>
                <a:gd name="connsiteY19" fmla="*/ 97804 h 460960"/>
                <a:gd name="connsiteX20" fmla="*/ 10273 w 493886"/>
                <a:gd name="connsiteY20" fmla="*/ 124838 h 460960"/>
                <a:gd name="connsiteX21" fmla="*/ 116213 w 493886"/>
                <a:gd name="connsiteY21" fmla="*/ 244009 h 460960"/>
                <a:gd name="connsiteX22" fmla="*/ 177732 w 493886"/>
                <a:gd name="connsiteY22" fmla="*/ 271654 h 460960"/>
                <a:gd name="connsiteX23" fmla="*/ 281799 w 493886"/>
                <a:gd name="connsiteY23" fmla="*/ 271654 h 460960"/>
                <a:gd name="connsiteX24" fmla="*/ 328646 w 493886"/>
                <a:gd name="connsiteY24" fmla="*/ 305440 h 460960"/>
                <a:gd name="connsiteX25" fmla="*/ 345720 w 493886"/>
                <a:gd name="connsiteY25" fmla="*/ 356621 h 460960"/>
                <a:gd name="connsiteX26" fmla="*/ 345720 w 493886"/>
                <a:gd name="connsiteY26" fmla="*/ 460960 h 460960"/>
                <a:gd name="connsiteX27" fmla="*/ 378646 w 493886"/>
                <a:gd name="connsiteY27" fmla="*/ 460960 h 460960"/>
                <a:gd name="connsiteX28" fmla="*/ 378646 w 493886"/>
                <a:gd name="connsiteY28" fmla="*/ 370415 h 460960"/>
                <a:gd name="connsiteX29" fmla="*/ 460960 w 493886"/>
                <a:gd name="connsiteY29" fmla="*/ 370415 h 460960"/>
                <a:gd name="connsiteX30" fmla="*/ 460960 w 493886"/>
                <a:gd name="connsiteY30" fmla="*/ 460960 h 460960"/>
                <a:gd name="connsiteX31" fmla="*/ 493886 w 493886"/>
                <a:gd name="connsiteY31" fmla="*/ 460960 h 460960"/>
                <a:gd name="connsiteX32" fmla="*/ 493886 w 493886"/>
                <a:gd name="connsiteY32" fmla="*/ 220738 h 460960"/>
                <a:gd name="connsiteX33" fmla="*/ 482825 w 493886"/>
                <a:gd name="connsiteY33" fmla="*/ 184203 h 460960"/>
                <a:gd name="connsiteX34" fmla="*/ 107009 w 493886"/>
                <a:gd name="connsiteY34" fmla="*/ 32926 h 460960"/>
                <a:gd name="connsiteX35" fmla="*/ 115240 w 493886"/>
                <a:gd name="connsiteY35" fmla="*/ 41157 h 460960"/>
                <a:gd name="connsiteX36" fmla="*/ 126317 w 493886"/>
                <a:gd name="connsiteY36" fmla="*/ 111124 h 460960"/>
                <a:gd name="connsiteX37" fmla="*/ 98777 w 493886"/>
                <a:gd name="connsiteY37" fmla="*/ 86936 h 460960"/>
                <a:gd name="connsiteX38" fmla="*/ 98777 w 493886"/>
                <a:gd name="connsiteY38" fmla="*/ 41157 h 460960"/>
                <a:gd name="connsiteX39" fmla="*/ 107009 w 493886"/>
                <a:gd name="connsiteY39" fmla="*/ 32926 h 460960"/>
                <a:gd name="connsiteX40" fmla="*/ 281799 w 493886"/>
                <a:gd name="connsiteY40" fmla="*/ 238712 h 460960"/>
                <a:gd name="connsiteX41" fmla="*/ 177732 w 493886"/>
                <a:gd name="connsiteY41" fmla="*/ 238712 h 460960"/>
                <a:gd name="connsiteX42" fmla="*/ 140827 w 493886"/>
                <a:gd name="connsiteY42" fmla="*/ 222136 h 460960"/>
                <a:gd name="connsiteX43" fmla="*/ 34903 w 493886"/>
                <a:gd name="connsiteY43" fmla="*/ 102957 h 460960"/>
                <a:gd name="connsiteX44" fmla="*/ 32926 w 493886"/>
                <a:gd name="connsiteY44" fmla="*/ 97789 h 460960"/>
                <a:gd name="connsiteX45" fmla="*/ 32926 w 493886"/>
                <a:gd name="connsiteY45" fmla="*/ 90072 h 460960"/>
                <a:gd name="connsiteX46" fmla="*/ 40699 w 493886"/>
                <a:gd name="connsiteY46" fmla="*/ 82314 h 460960"/>
                <a:gd name="connsiteX47" fmla="*/ 45241 w 493886"/>
                <a:gd name="connsiteY47" fmla="*/ 83761 h 460960"/>
                <a:gd name="connsiteX48" fmla="*/ 156253 w 493886"/>
                <a:gd name="connsiteY48" fmla="*/ 181205 h 460960"/>
                <a:gd name="connsiteX49" fmla="*/ 199693 w 493886"/>
                <a:gd name="connsiteY49" fmla="*/ 197554 h 460960"/>
                <a:gd name="connsiteX50" fmla="*/ 245529 w 493886"/>
                <a:gd name="connsiteY50" fmla="*/ 197554 h 460960"/>
                <a:gd name="connsiteX51" fmla="*/ 287691 w 493886"/>
                <a:gd name="connsiteY51" fmla="*/ 182297 h 460960"/>
                <a:gd name="connsiteX52" fmla="*/ 316268 w 493886"/>
                <a:gd name="connsiteY52" fmla="*/ 158472 h 460960"/>
                <a:gd name="connsiteX53" fmla="*/ 322771 w 493886"/>
                <a:gd name="connsiteY53" fmla="*/ 161141 h 460960"/>
                <a:gd name="connsiteX54" fmla="*/ 345720 w 493886"/>
                <a:gd name="connsiteY54" fmla="*/ 192498 h 460960"/>
                <a:gd name="connsiteX55" fmla="*/ 345720 w 493886"/>
                <a:gd name="connsiteY55" fmla="*/ 205786 h 460960"/>
                <a:gd name="connsiteX56" fmla="*/ 378646 w 493886"/>
                <a:gd name="connsiteY56" fmla="*/ 205786 h 460960"/>
                <a:gd name="connsiteX57" fmla="*/ 378646 w 493886"/>
                <a:gd name="connsiteY57" fmla="*/ 192498 h 460960"/>
                <a:gd name="connsiteX58" fmla="*/ 334017 w 493886"/>
                <a:gd name="connsiteY58" fmla="*/ 130223 h 460960"/>
                <a:gd name="connsiteX59" fmla="*/ 237738 w 493886"/>
                <a:gd name="connsiteY59" fmla="*/ 90731 h 460960"/>
                <a:gd name="connsiteX60" fmla="*/ 230480 w 493886"/>
                <a:gd name="connsiteY60" fmla="*/ 79911 h 460960"/>
                <a:gd name="connsiteX61" fmla="*/ 230480 w 493886"/>
                <a:gd name="connsiteY61" fmla="*/ 77540 h 460960"/>
                <a:gd name="connsiteX62" fmla="*/ 246019 w 493886"/>
                <a:gd name="connsiteY62" fmla="*/ 66510 h 460960"/>
                <a:gd name="connsiteX63" fmla="*/ 390520 w 493886"/>
                <a:gd name="connsiteY63" fmla="*/ 117065 h 460960"/>
                <a:gd name="connsiteX64" fmla="*/ 407047 w 493886"/>
                <a:gd name="connsiteY64" fmla="*/ 129894 h 460960"/>
                <a:gd name="connsiteX65" fmla="*/ 455431 w 493886"/>
                <a:gd name="connsiteY65" fmla="*/ 202458 h 460960"/>
                <a:gd name="connsiteX66" fmla="*/ 460960 w 493886"/>
                <a:gd name="connsiteY66" fmla="*/ 220722 h 460960"/>
                <a:gd name="connsiteX67" fmla="*/ 460960 w 493886"/>
                <a:gd name="connsiteY67" fmla="*/ 337489 h 460960"/>
                <a:gd name="connsiteX68" fmla="*/ 374057 w 493886"/>
                <a:gd name="connsiteY68" fmla="*/ 337489 h 460960"/>
                <a:gd name="connsiteX69" fmla="*/ 359893 w 493886"/>
                <a:gd name="connsiteY69" fmla="*/ 294998 h 460960"/>
                <a:gd name="connsiteX70" fmla="*/ 281799 w 493886"/>
                <a:gd name="connsiteY70" fmla="*/ 238712 h 46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93886" h="460960">
                  <a:moveTo>
                    <a:pt x="434457" y="111655"/>
                  </a:moveTo>
                  <a:cubicBezTo>
                    <a:pt x="426588" y="99831"/>
                    <a:pt x="414868" y="90731"/>
                    <a:pt x="401412" y="85988"/>
                  </a:cubicBezTo>
                  <a:lnTo>
                    <a:pt x="256903" y="35410"/>
                  </a:lnTo>
                  <a:cubicBezTo>
                    <a:pt x="252143" y="33761"/>
                    <a:pt x="247192" y="32926"/>
                    <a:pt x="242152" y="32926"/>
                  </a:cubicBezTo>
                  <a:cubicBezTo>
                    <a:pt x="217555" y="32926"/>
                    <a:pt x="197554" y="52943"/>
                    <a:pt x="197554" y="77540"/>
                  </a:cubicBezTo>
                  <a:lnTo>
                    <a:pt x="197554" y="79911"/>
                  </a:lnTo>
                  <a:cubicBezTo>
                    <a:pt x="197554" y="98086"/>
                    <a:pt x="208422" y="114283"/>
                    <a:pt x="225231" y="121181"/>
                  </a:cubicBezTo>
                  <a:lnTo>
                    <a:pt x="281783" y="144363"/>
                  </a:lnTo>
                  <a:lnTo>
                    <a:pt x="266598" y="157008"/>
                  </a:lnTo>
                  <a:cubicBezTo>
                    <a:pt x="260690" y="161912"/>
                    <a:pt x="253213" y="164629"/>
                    <a:pt x="245529" y="164629"/>
                  </a:cubicBezTo>
                  <a:lnTo>
                    <a:pt x="199693" y="164629"/>
                  </a:lnTo>
                  <a:cubicBezTo>
                    <a:pt x="192354" y="164629"/>
                    <a:pt x="185304" y="162081"/>
                    <a:pt x="179540" y="157603"/>
                  </a:cubicBezTo>
                  <a:lnTo>
                    <a:pt x="162273" y="114405"/>
                  </a:lnTo>
                  <a:cubicBezTo>
                    <a:pt x="152925" y="91019"/>
                    <a:pt x="148166" y="66382"/>
                    <a:pt x="148166" y="41157"/>
                  </a:cubicBezTo>
                  <a:cubicBezTo>
                    <a:pt x="148166" y="18457"/>
                    <a:pt x="129693" y="0"/>
                    <a:pt x="107009" y="0"/>
                  </a:cubicBezTo>
                  <a:cubicBezTo>
                    <a:pt x="84324" y="0"/>
                    <a:pt x="65851" y="18457"/>
                    <a:pt x="65851" y="41157"/>
                  </a:cubicBezTo>
                  <a:lnTo>
                    <a:pt x="65851" y="58182"/>
                  </a:lnTo>
                  <a:cubicBezTo>
                    <a:pt x="58689" y="52547"/>
                    <a:pt x="49815" y="49389"/>
                    <a:pt x="40699" y="49389"/>
                  </a:cubicBezTo>
                  <a:cubicBezTo>
                    <a:pt x="18255" y="49389"/>
                    <a:pt x="0" y="67627"/>
                    <a:pt x="0" y="90087"/>
                  </a:cubicBezTo>
                  <a:lnTo>
                    <a:pt x="0" y="97804"/>
                  </a:lnTo>
                  <a:cubicBezTo>
                    <a:pt x="0" y="107764"/>
                    <a:pt x="3658" y="117362"/>
                    <a:pt x="10273" y="124838"/>
                  </a:cubicBezTo>
                  <a:lnTo>
                    <a:pt x="116213" y="244009"/>
                  </a:lnTo>
                  <a:cubicBezTo>
                    <a:pt x="131816" y="261581"/>
                    <a:pt x="154243" y="271654"/>
                    <a:pt x="177732" y="271654"/>
                  </a:cubicBezTo>
                  <a:lnTo>
                    <a:pt x="281799" y="271654"/>
                  </a:lnTo>
                  <a:cubicBezTo>
                    <a:pt x="303084" y="271654"/>
                    <a:pt x="321919" y="285223"/>
                    <a:pt x="328646" y="305440"/>
                  </a:cubicBezTo>
                  <a:lnTo>
                    <a:pt x="345720" y="356621"/>
                  </a:lnTo>
                  <a:lnTo>
                    <a:pt x="345720" y="460960"/>
                  </a:lnTo>
                  <a:lnTo>
                    <a:pt x="378646" y="460960"/>
                  </a:lnTo>
                  <a:lnTo>
                    <a:pt x="378646" y="370415"/>
                  </a:lnTo>
                  <a:lnTo>
                    <a:pt x="460960" y="370415"/>
                  </a:lnTo>
                  <a:lnTo>
                    <a:pt x="460960" y="460960"/>
                  </a:lnTo>
                  <a:lnTo>
                    <a:pt x="493886" y="460960"/>
                  </a:lnTo>
                  <a:lnTo>
                    <a:pt x="493886" y="220738"/>
                  </a:lnTo>
                  <a:cubicBezTo>
                    <a:pt x="493886" y="207700"/>
                    <a:pt x="490069" y="195071"/>
                    <a:pt x="482825" y="184203"/>
                  </a:cubicBezTo>
                  <a:close/>
                  <a:moveTo>
                    <a:pt x="107009" y="32926"/>
                  </a:moveTo>
                  <a:cubicBezTo>
                    <a:pt x="111550" y="32926"/>
                    <a:pt x="115240" y="36632"/>
                    <a:pt x="115240" y="41157"/>
                  </a:cubicBezTo>
                  <a:cubicBezTo>
                    <a:pt x="115240" y="65080"/>
                    <a:pt x="119091" y="88521"/>
                    <a:pt x="126317" y="111124"/>
                  </a:cubicBezTo>
                  <a:lnTo>
                    <a:pt x="98777" y="86936"/>
                  </a:lnTo>
                  <a:lnTo>
                    <a:pt x="98777" y="41157"/>
                  </a:lnTo>
                  <a:cubicBezTo>
                    <a:pt x="98777" y="36632"/>
                    <a:pt x="102467" y="32926"/>
                    <a:pt x="107009" y="32926"/>
                  </a:cubicBezTo>
                  <a:close/>
                  <a:moveTo>
                    <a:pt x="281799" y="238712"/>
                  </a:moveTo>
                  <a:lnTo>
                    <a:pt x="177732" y="238712"/>
                  </a:lnTo>
                  <a:cubicBezTo>
                    <a:pt x="163640" y="238712"/>
                    <a:pt x="150192" y="232668"/>
                    <a:pt x="140827" y="222136"/>
                  </a:cubicBezTo>
                  <a:lnTo>
                    <a:pt x="34903" y="102957"/>
                  </a:lnTo>
                  <a:cubicBezTo>
                    <a:pt x="33617" y="101527"/>
                    <a:pt x="32926" y="99701"/>
                    <a:pt x="32926" y="97789"/>
                  </a:cubicBezTo>
                  <a:lnTo>
                    <a:pt x="32926" y="90072"/>
                  </a:lnTo>
                  <a:cubicBezTo>
                    <a:pt x="32926" y="85802"/>
                    <a:pt x="36414" y="82314"/>
                    <a:pt x="40699" y="82314"/>
                  </a:cubicBezTo>
                  <a:cubicBezTo>
                    <a:pt x="42491" y="82314"/>
                    <a:pt x="44236" y="82942"/>
                    <a:pt x="45241" y="83761"/>
                  </a:cubicBezTo>
                  <a:lnTo>
                    <a:pt x="156253" y="181205"/>
                  </a:lnTo>
                  <a:cubicBezTo>
                    <a:pt x="168270" y="191743"/>
                    <a:pt x="183696" y="197554"/>
                    <a:pt x="199693" y="197554"/>
                  </a:cubicBezTo>
                  <a:lnTo>
                    <a:pt x="245529" y="197554"/>
                  </a:lnTo>
                  <a:cubicBezTo>
                    <a:pt x="260906" y="197554"/>
                    <a:pt x="275866" y="192136"/>
                    <a:pt x="287691" y="182297"/>
                  </a:cubicBezTo>
                  <a:lnTo>
                    <a:pt x="316268" y="158472"/>
                  </a:lnTo>
                  <a:lnTo>
                    <a:pt x="322771" y="161141"/>
                  </a:lnTo>
                  <a:cubicBezTo>
                    <a:pt x="336501" y="165522"/>
                    <a:pt x="345720" y="178110"/>
                    <a:pt x="345720" y="192498"/>
                  </a:cubicBezTo>
                  <a:lnTo>
                    <a:pt x="345720" y="205786"/>
                  </a:lnTo>
                  <a:lnTo>
                    <a:pt x="378646" y="205786"/>
                  </a:lnTo>
                  <a:lnTo>
                    <a:pt x="378646" y="192498"/>
                  </a:lnTo>
                  <a:cubicBezTo>
                    <a:pt x="378646" y="163705"/>
                    <a:pt x="360206" y="138504"/>
                    <a:pt x="334017" y="130223"/>
                  </a:cubicBezTo>
                  <a:lnTo>
                    <a:pt x="237738" y="90731"/>
                  </a:lnTo>
                  <a:cubicBezTo>
                    <a:pt x="233326" y="88897"/>
                    <a:pt x="230480" y="84671"/>
                    <a:pt x="230480" y="79911"/>
                  </a:cubicBezTo>
                  <a:lnTo>
                    <a:pt x="230480" y="77540"/>
                  </a:lnTo>
                  <a:cubicBezTo>
                    <a:pt x="230480" y="69766"/>
                    <a:pt x="238825" y="63995"/>
                    <a:pt x="246019" y="66510"/>
                  </a:cubicBezTo>
                  <a:lnTo>
                    <a:pt x="390520" y="117065"/>
                  </a:lnTo>
                  <a:cubicBezTo>
                    <a:pt x="397231" y="119436"/>
                    <a:pt x="403108" y="123978"/>
                    <a:pt x="407047" y="129894"/>
                  </a:cubicBezTo>
                  <a:lnTo>
                    <a:pt x="455431" y="202458"/>
                  </a:lnTo>
                  <a:cubicBezTo>
                    <a:pt x="459047" y="207891"/>
                    <a:pt x="460960" y="214219"/>
                    <a:pt x="460960" y="220722"/>
                  </a:cubicBezTo>
                  <a:lnTo>
                    <a:pt x="460960" y="337489"/>
                  </a:lnTo>
                  <a:lnTo>
                    <a:pt x="374057" y="337489"/>
                  </a:lnTo>
                  <a:lnTo>
                    <a:pt x="359893" y="294998"/>
                  </a:lnTo>
                  <a:cubicBezTo>
                    <a:pt x="348671" y="261332"/>
                    <a:pt x="317272" y="238712"/>
                    <a:pt x="281799" y="238712"/>
                  </a:cubicBezTo>
                  <a:close/>
                </a:path>
              </a:pathLst>
            </a:custGeom>
            <a:grpFill/>
            <a:ln w="205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7840F3B8-F1DB-4FCF-6421-A895B64DEBC1}"/>
                </a:ext>
              </a:extLst>
            </p:cNvPr>
            <p:cNvSpPr/>
            <p:nvPr/>
          </p:nvSpPr>
          <p:spPr>
            <a:xfrm>
              <a:off x="1220746" y="3725121"/>
              <a:ext cx="142249" cy="135287"/>
            </a:xfrm>
            <a:custGeom>
              <a:avLst/>
              <a:gdLst>
                <a:gd name="connsiteX0" fmla="*/ 71132 w 142249"/>
                <a:gd name="connsiteY0" fmla="*/ 0 h 135287"/>
                <a:gd name="connsiteX1" fmla="*/ 41816 w 142249"/>
                <a:gd name="connsiteY1" fmla="*/ 34453 h 135287"/>
                <a:gd name="connsiteX2" fmla="*/ 0 w 142249"/>
                <a:gd name="connsiteY2" fmla="*/ 51695 h 135287"/>
                <a:gd name="connsiteX3" fmla="*/ 23688 w 142249"/>
                <a:gd name="connsiteY3" fmla="*/ 90216 h 135287"/>
                <a:gd name="connsiteX4" fmla="*/ 27162 w 142249"/>
                <a:gd name="connsiteY4" fmla="*/ 135287 h 135287"/>
                <a:gd name="connsiteX5" fmla="*/ 71132 w 142249"/>
                <a:gd name="connsiteY5" fmla="*/ 124652 h 135287"/>
                <a:gd name="connsiteX6" fmla="*/ 115086 w 142249"/>
                <a:gd name="connsiteY6" fmla="*/ 135287 h 135287"/>
                <a:gd name="connsiteX7" fmla="*/ 118559 w 142249"/>
                <a:gd name="connsiteY7" fmla="*/ 90216 h 135287"/>
                <a:gd name="connsiteX8" fmla="*/ 142249 w 142249"/>
                <a:gd name="connsiteY8" fmla="*/ 51695 h 135287"/>
                <a:gd name="connsiteX9" fmla="*/ 100432 w 142249"/>
                <a:gd name="connsiteY9" fmla="*/ 34453 h 135287"/>
                <a:gd name="connsiteX10" fmla="*/ 86342 w 142249"/>
                <a:gd name="connsiteY10" fmla="*/ 79726 h 135287"/>
                <a:gd name="connsiteX11" fmla="*/ 85239 w 142249"/>
                <a:gd name="connsiteY11" fmla="*/ 94203 h 135287"/>
                <a:gd name="connsiteX12" fmla="*/ 71132 w 142249"/>
                <a:gd name="connsiteY12" fmla="*/ 90779 h 135287"/>
                <a:gd name="connsiteX13" fmla="*/ 57040 w 142249"/>
                <a:gd name="connsiteY13" fmla="*/ 94203 h 135287"/>
                <a:gd name="connsiteX14" fmla="*/ 55922 w 142249"/>
                <a:gd name="connsiteY14" fmla="*/ 79726 h 135287"/>
                <a:gd name="connsiteX15" fmla="*/ 48310 w 142249"/>
                <a:gd name="connsiteY15" fmla="*/ 67379 h 135287"/>
                <a:gd name="connsiteX16" fmla="*/ 61736 w 142249"/>
                <a:gd name="connsiteY16" fmla="*/ 61848 h 135287"/>
                <a:gd name="connsiteX17" fmla="*/ 71132 w 142249"/>
                <a:gd name="connsiteY17" fmla="*/ 50803 h 135287"/>
                <a:gd name="connsiteX18" fmla="*/ 80528 w 142249"/>
                <a:gd name="connsiteY18" fmla="*/ 61848 h 135287"/>
                <a:gd name="connsiteX19" fmla="*/ 93954 w 142249"/>
                <a:gd name="connsiteY19" fmla="*/ 67379 h 135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2249" h="135287">
                  <a:moveTo>
                    <a:pt x="71132" y="0"/>
                  </a:moveTo>
                  <a:lnTo>
                    <a:pt x="41816" y="34453"/>
                  </a:lnTo>
                  <a:lnTo>
                    <a:pt x="0" y="51695"/>
                  </a:lnTo>
                  <a:lnTo>
                    <a:pt x="23688" y="90216"/>
                  </a:lnTo>
                  <a:lnTo>
                    <a:pt x="27162" y="135287"/>
                  </a:lnTo>
                  <a:lnTo>
                    <a:pt x="71132" y="124652"/>
                  </a:lnTo>
                  <a:lnTo>
                    <a:pt x="115086" y="135287"/>
                  </a:lnTo>
                  <a:lnTo>
                    <a:pt x="118559" y="90216"/>
                  </a:lnTo>
                  <a:lnTo>
                    <a:pt x="142249" y="51695"/>
                  </a:lnTo>
                  <a:lnTo>
                    <a:pt x="100432" y="34453"/>
                  </a:lnTo>
                  <a:close/>
                  <a:moveTo>
                    <a:pt x="86342" y="79726"/>
                  </a:moveTo>
                  <a:lnTo>
                    <a:pt x="85239" y="94203"/>
                  </a:lnTo>
                  <a:lnTo>
                    <a:pt x="71132" y="90779"/>
                  </a:lnTo>
                  <a:lnTo>
                    <a:pt x="57040" y="94203"/>
                  </a:lnTo>
                  <a:lnTo>
                    <a:pt x="55922" y="79726"/>
                  </a:lnTo>
                  <a:lnTo>
                    <a:pt x="48310" y="67379"/>
                  </a:lnTo>
                  <a:lnTo>
                    <a:pt x="61736" y="61848"/>
                  </a:lnTo>
                  <a:lnTo>
                    <a:pt x="71132" y="50803"/>
                  </a:lnTo>
                  <a:lnTo>
                    <a:pt x="80528" y="61848"/>
                  </a:lnTo>
                  <a:lnTo>
                    <a:pt x="93954" y="67379"/>
                  </a:lnTo>
                  <a:close/>
                </a:path>
              </a:pathLst>
            </a:custGeom>
            <a:grpFill/>
            <a:ln w="205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3F9104B3-12E0-EDD5-399D-17A39706E531}"/>
                </a:ext>
              </a:extLst>
            </p:cNvPr>
            <p:cNvSpPr/>
            <p:nvPr/>
          </p:nvSpPr>
          <p:spPr>
            <a:xfrm>
              <a:off x="979083" y="3618820"/>
              <a:ext cx="625589" cy="592663"/>
            </a:xfrm>
            <a:custGeom>
              <a:avLst/>
              <a:gdLst>
                <a:gd name="connsiteX0" fmla="*/ 126077 w 625589"/>
                <a:gd name="connsiteY0" fmla="*/ 249491 h 592663"/>
                <a:gd name="connsiteX1" fmla="*/ 131703 w 625589"/>
                <a:gd name="connsiteY1" fmla="*/ 263406 h 592663"/>
                <a:gd name="connsiteX2" fmla="*/ 115240 w 625589"/>
                <a:gd name="connsiteY2" fmla="*/ 279869 h 592663"/>
                <a:gd name="connsiteX3" fmla="*/ 98777 w 625589"/>
                <a:gd name="connsiteY3" fmla="*/ 263406 h 592663"/>
                <a:gd name="connsiteX4" fmla="*/ 98777 w 625589"/>
                <a:gd name="connsiteY4" fmla="*/ 246943 h 592663"/>
                <a:gd name="connsiteX5" fmla="*/ 65851 w 625589"/>
                <a:gd name="connsiteY5" fmla="*/ 246943 h 592663"/>
                <a:gd name="connsiteX6" fmla="*/ 65851 w 625589"/>
                <a:gd name="connsiteY6" fmla="*/ 263406 h 592663"/>
                <a:gd name="connsiteX7" fmla="*/ 115240 w 625589"/>
                <a:gd name="connsiteY7" fmla="*/ 312795 h 592663"/>
                <a:gd name="connsiteX8" fmla="*/ 164629 w 625589"/>
                <a:gd name="connsiteY8" fmla="*/ 261879 h 592663"/>
                <a:gd name="connsiteX9" fmla="*/ 147773 w 625589"/>
                <a:gd name="connsiteY9" fmla="*/ 224700 h 592663"/>
                <a:gd name="connsiteX10" fmla="*/ 46639 w 625589"/>
                <a:gd name="connsiteY10" fmla="*/ 136213 h 592663"/>
                <a:gd name="connsiteX11" fmla="*/ 32926 w 625589"/>
                <a:gd name="connsiteY11" fmla="*/ 106004 h 592663"/>
                <a:gd name="connsiteX12" fmla="*/ 73079 w 625589"/>
                <a:gd name="connsiteY12" fmla="*/ 65851 h 592663"/>
                <a:gd name="connsiteX13" fmla="*/ 101590 w 625589"/>
                <a:gd name="connsiteY13" fmla="*/ 65851 h 592663"/>
                <a:gd name="connsiteX14" fmla="*/ 263406 w 625589"/>
                <a:gd name="connsiteY14" fmla="*/ 321750 h 592663"/>
                <a:gd name="connsiteX15" fmla="*/ 263406 w 625589"/>
                <a:gd name="connsiteY15" fmla="*/ 493886 h 592663"/>
                <a:gd name="connsiteX16" fmla="*/ 214017 w 625589"/>
                <a:gd name="connsiteY16" fmla="*/ 493886 h 592663"/>
                <a:gd name="connsiteX17" fmla="*/ 131703 w 625589"/>
                <a:gd name="connsiteY17" fmla="*/ 576201 h 592663"/>
                <a:gd name="connsiteX18" fmla="*/ 131703 w 625589"/>
                <a:gd name="connsiteY18" fmla="*/ 592663 h 592663"/>
                <a:gd name="connsiteX19" fmla="*/ 493886 w 625589"/>
                <a:gd name="connsiteY19" fmla="*/ 592663 h 592663"/>
                <a:gd name="connsiteX20" fmla="*/ 493886 w 625589"/>
                <a:gd name="connsiteY20" fmla="*/ 576201 h 592663"/>
                <a:gd name="connsiteX21" fmla="*/ 411572 w 625589"/>
                <a:gd name="connsiteY21" fmla="*/ 493886 h 592663"/>
                <a:gd name="connsiteX22" fmla="*/ 362183 w 625589"/>
                <a:gd name="connsiteY22" fmla="*/ 493886 h 592663"/>
                <a:gd name="connsiteX23" fmla="*/ 362183 w 625589"/>
                <a:gd name="connsiteY23" fmla="*/ 321750 h 592663"/>
                <a:gd name="connsiteX24" fmla="*/ 523999 w 625589"/>
                <a:gd name="connsiteY24" fmla="*/ 65851 h 592663"/>
                <a:gd name="connsiteX25" fmla="*/ 552510 w 625589"/>
                <a:gd name="connsiteY25" fmla="*/ 65851 h 592663"/>
                <a:gd name="connsiteX26" fmla="*/ 592663 w 625589"/>
                <a:gd name="connsiteY26" fmla="*/ 106004 h 592663"/>
                <a:gd name="connsiteX27" fmla="*/ 578950 w 625589"/>
                <a:gd name="connsiteY27" fmla="*/ 136213 h 592663"/>
                <a:gd name="connsiteX28" fmla="*/ 477816 w 625589"/>
                <a:gd name="connsiteY28" fmla="*/ 224700 h 592663"/>
                <a:gd name="connsiteX29" fmla="*/ 460960 w 625589"/>
                <a:gd name="connsiteY29" fmla="*/ 263406 h 592663"/>
                <a:gd name="connsiteX30" fmla="*/ 510349 w 625589"/>
                <a:gd name="connsiteY30" fmla="*/ 312795 h 592663"/>
                <a:gd name="connsiteX31" fmla="*/ 559738 w 625589"/>
                <a:gd name="connsiteY31" fmla="*/ 263406 h 592663"/>
                <a:gd name="connsiteX32" fmla="*/ 559738 w 625589"/>
                <a:gd name="connsiteY32" fmla="*/ 246943 h 592663"/>
                <a:gd name="connsiteX33" fmla="*/ 526812 w 625589"/>
                <a:gd name="connsiteY33" fmla="*/ 246943 h 592663"/>
                <a:gd name="connsiteX34" fmla="*/ 526812 w 625589"/>
                <a:gd name="connsiteY34" fmla="*/ 263406 h 592663"/>
                <a:gd name="connsiteX35" fmla="*/ 510349 w 625589"/>
                <a:gd name="connsiteY35" fmla="*/ 279869 h 592663"/>
                <a:gd name="connsiteX36" fmla="*/ 493886 w 625589"/>
                <a:gd name="connsiteY36" fmla="*/ 261879 h 592663"/>
                <a:gd name="connsiteX37" fmla="*/ 499512 w 625589"/>
                <a:gd name="connsiteY37" fmla="*/ 249491 h 592663"/>
                <a:gd name="connsiteX38" fmla="*/ 600629 w 625589"/>
                <a:gd name="connsiteY38" fmla="*/ 161003 h 592663"/>
                <a:gd name="connsiteX39" fmla="*/ 625589 w 625589"/>
                <a:gd name="connsiteY39" fmla="*/ 106004 h 592663"/>
                <a:gd name="connsiteX40" fmla="*/ 552510 w 625589"/>
                <a:gd name="connsiteY40" fmla="*/ 32926 h 592663"/>
                <a:gd name="connsiteX41" fmla="*/ 526450 w 625589"/>
                <a:gd name="connsiteY41" fmla="*/ 32926 h 592663"/>
                <a:gd name="connsiteX42" fmla="*/ 526812 w 625589"/>
                <a:gd name="connsiteY42" fmla="*/ 22025 h 592663"/>
                <a:gd name="connsiteX43" fmla="*/ 526812 w 625589"/>
                <a:gd name="connsiteY43" fmla="*/ 0 h 592663"/>
                <a:gd name="connsiteX44" fmla="*/ 98777 w 625589"/>
                <a:gd name="connsiteY44" fmla="*/ 0 h 592663"/>
                <a:gd name="connsiteX45" fmla="*/ 98777 w 625589"/>
                <a:gd name="connsiteY45" fmla="*/ 22025 h 592663"/>
                <a:gd name="connsiteX46" fmla="*/ 99139 w 625589"/>
                <a:gd name="connsiteY46" fmla="*/ 32926 h 592663"/>
                <a:gd name="connsiteX47" fmla="*/ 73079 w 625589"/>
                <a:gd name="connsiteY47" fmla="*/ 32926 h 592663"/>
                <a:gd name="connsiteX48" fmla="*/ 0 w 625589"/>
                <a:gd name="connsiteY48" fmla="*/ 106004 h 592663"/>
                <a:gd name="connsiteX49" fmla="*/ 24960 w 625589"/>
                <a:gd name="connsiteY49" fmla="*/ 161003 h 592663"/>
                <a:gd name="connsiteX50" fmla="*/ 458147 w 625589"/>
                <a:gd name="connsiteY50" fmla="*/ 559738 h 592663"/>
                <a:gd name="connsiteX51" fmla="*/ 167442 w 625589"/>
                <a:gd name="connsiteY51" fmla="*/ 559738 h 592663"/>
                <a:gd name="connsiteX52" fmla="*/ 214017 w 625589"/>
                <a:gd name="connsiteY52" fmla="*/ 526812 h 592663"/>
                <a:gd name="connsiteX53" fmla="*/ 411572 w 625589"/>
                <a:gd name="connsiteY53" fmla="*/ 526812 h 592663"/>
                <a:gd name="connsiteX54" fmla="*/ 458147 w 625589"/>
                <a:gd name="connsiteY54" fmla="*/ 559738 h 592663"/>
                <a:gd name="connsiteX55" fmla="*/ 296332 w 625589"/>
                <a:gd name="connsiteY55" fmla="*/ 493886 h 592663"/>
                <a:gd name="connsiteX56" fmla="*/ 296332 w 625589"/>
                <a:gd name="connsiteY56" fmla="*/ 329257 h 592663"/>
                <a:gd name="connsiteX57" fmla="*/ 329257 w 625589"/>
                <a:gd name="connsiteY57" fmla="*/ 329257 h 592663"/>
                <a:gd name="connsiteX58" fmla="*/ 329257 w 625589"/>
                <a:gd name="connsiteY58" fmla="*/ 493886 h 592663"/>
                <a:gd name="connsiteX59" fmla="*/ 493701 w 625589"/>
                <a:gd name="connsiteY59" fmla="*/ 32926 h 592663"/>
                <a:gd name="connsiteX60" fmla="*/ 490711 w 625589"/>
                <a:gd name="connsiteY60" fmla="*/ 65851 h 592663"/>
                <a:gd name="connsiteX61" fmla="*/ 444498 w 625589"/>
                <a:gd name="connsiteY61" fmla="*/ 65851 h 592663"/>
                <a:gd name="connsiteX62" fmla="*/ 444498 w 625589"/>
                <a:gd name="connsiteY62" fmla="*/ 98777 h 592663"/>
                <a:gd name="connsiteX63" fmla="*/ 484369 w 625589"/>
                <a:gd name="connsiteY63" fmla="*/ 98777 h 592663"/>
                <a:gd name="connsiteX64" fmla="*/ 341115 w 625589"/>
                <a:gd name="connsiteY64" fmla="*/ 296332 h 592663"/>
                <a:gd name="connsiteX65" fmla="*/ 284515 w 625589"/>
                <a:gd name="connsiteY65" fmla="*/ 296332 h 592663"/>
                <a:gd name="connsiteX66" fmla="*/ 141254 w 625589"/>
                <a:gd name="connsiteY66" fmla="*/ 98777 h 592663"/>
                <a:gd name="connsiteX67" fmla="*/ 411572 w 625589"/>
                <a:gd name="connsiteY67" fmla="*/ 98777 h 592663"/>
                <a:gd name="connsiteX68" fmla="*/ 411572 w 625589"/>
                <a:gd name="connsiteY68" fmla="*/ 65851 h 592663"/>
                <a:gd name="connsiteX69" fmla="*/ 134878 w 625589"/>
                <a:gd name="connsiteY69" fmla="*/ 65851 h 592663"/>
                <a:gd name="connsiteX70" fmla="*/ 131888 w 625589"/>
                <a:gd name="connsiteY70" fmla="*/ 32926 h 592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25589" h="592663">
                  <a:moveTo>
                    <a:pt x="126077" y="249491"/>
                  </a:moveTo>
                  <a:cubicBezTo>
                    <a:pt x="129645" y="252627"/>
                    <a:pt x="131703" y="257136"/>
                    <a:pt x="131703" y="263406"/>
                  </a:cubicBezTo>
                  <a:cubicBezTo>
                    <a:pt x="131703" y="272489"/>
                    <a:pt x="124307" y="279869"/>
                    <a:pt x="115240" y="279869"/>
                  </a:cubicBezTo>
                  <a:cubicBezTo>
                    <a:pt x="106173" y="279869"/>
                    <a:pt x="98777" y="272489"/>
                    <a:pt x="98777" y="263406"/>
                  </a:cubicBezTo>
                  <a:lnTo>
                    <a:pt x="98777" y="246943"/>
                  </a:lnTo>
                  <a:lnTo>
                    <a:pt x="65851" y="246943"/>
                  </a:lnTo>
                  <a:lnTo>
                    <a:pt x="65851" y="263406"/>
                  </a:lnTo>
                  <a:cubicBezTo>
                    <a:pt x="65851" y="290631"/>
                    <a:pt x="88015" y="312795"/>
                    <a:pt x="115240" y="312795"/>
                  </a:cubicBezTo>
                  <a:cubicBezTo>
                    <a:pt x="142466" y="312795"/>
                    <a:pt x="164629" y="290631"/>
                    <a:pt x="164629" y="261879"/>
                  </a:cubicBezTo>
                  <a:cubicBezTo>
                    <a:pt x="164629" y="247635"/>
                    <a:pt x="158472" y="234090"/>
                    <a:pt x="147773" y="224700"/>
                  </a:cubicBezTo>
                  <a:lnTo>
                    <a:pt x="46639" y="136213"/>
                  </a:lnTo>
                  <a:cubicBezTo>
                    <a:pt x="37918" y="128608"/>
                    <a:pt x="32926" y="117595"/>
                    <a:pt x="32926" y="106004"/>
                  </a:cubicBezTo>
                  <a:cubicBezTo>
                    <a:pt x="32926" y="83882"/>
                    <a:pt x="50940" y="65851"/>
                    <a:pt x="73079" y="65851"/>
                  </a:cubicBezTo>
                  <a:lnTo>
                    <a:pt x="101590" y="65851"/>
                  </a:lnTo>
                  <a:cubicBezTo>
                    <a:pt x="114709" y="170063"/>
                    <a:pt x="174083" y="264789"/>
                    <a:pt x="263406" y="321750"/>
                  </a:cubicBezTo>
                  <a:lnTo>
                    <a:pt x="263406" y="493886"/>
                  </a:lnTo>
                  <a:lnTo>
                    <a:pt x="214017" y="493886"/>
                  </a:lnTo>
                  <a:cubicBezTo>
                    <a:pt x="168631" y="493886"/>
                    <a:pt x="131703" y="530814"/>
                    <a:pt x="131703" y="576201"/>
                  </a:cubicBezTo>
                  <a:lnTo>
                    <a:pt x="131703" y="592663"/>
                  </a:lnTo>
                  <a:lnTo>
                    <a:pt x="493886" y="592663"/>
                  </a:lnTo>
                  <a:lnTo>
                    <a:pt x="493886" y="576201"/>
                  </a:lnTo>
                  <a:cubicBezTo>
                    <a:pt x="493886" y="530814"/>
                    <a:pt x="456958" y="493886"/>
                    <a:pt x="411572" y="493886"/>
                  </a:cubicBezTo>
                  <a:lnTo>
                    <a:pt x="362183" y="493886"/>
                  </a:lnTo>
                  <a:lnTo>
                    <a:pt x="362183" y="321750"/>
                  </a:lnTo>
                  <a:cubicBezTo>
                    <a:pt x="451507" y="264789"/>
                    <a:pt x="510855" y="170063"/>
                    <a:pt x="523999" y="65851"/>
                  </a:cubicBezTo>
                  <a:lnTo>
                    <a:pt x="552510" y="65851"/>
                  </a:lnTo>
                  <a:cubicBezTo>
                    <a:pt x="574649" y="65851"/>
                    <a:pt x="592663" y="83882"/>
                    <a:pt x="592663" y="106004"/>
                  </a:cubicBezTo>
                  <a:cubicBezTo>
                    <a:pt x="592663" y="117579"/>
                    <a:pt x="587671" y="128592"/>
                    <a:pt x="578950" y="136213"/>
                  </a:cubicBezTo>
                  <a:lnTo>
                    <a:pt x="477816" y="224700"/>
                  </a:lnTo>
                  <a:cubicBezTo>
                    <a:pt x="467118" y="234106"/>
                    <a:pt x="460960" y="247635"/>
                    <a:pt x="460960" y="263406"/>
                  </a:cubicBezTo>
                  <a:cubicBezTo>
                    <a:pt x="460960" y="290631"/>
                    <a:pt x="483124" y="312795"/>
                    <a:pt x="510349" y="312795"/>
                  </a:cubicBezTo>
                  <a:cubicBezTo>
                    <a:pt x="537575" y="312795"/>
                    <a:pt x="559738" y="290631"/>
                    <a:pt x="559738" y="263406"/>
                  </a:cubicBezTo>
                  <a:lnTo>
                    <a:pt x="559738" y="246943"/>
                  </a:lnTo>
                  <a:lnTo>
                    <a:pt x="526812" y="246943"/>
                  </a:lnTo>
                  <a:lnTo>
                    <a:pt x="526812" y="263406"/>
                  </a:lnTo>
                  <a:cubicBezTo>
                    <a:pt x="526812" y="272489"/>
                    <a:pt x="519416" y="279869"/>
                    <a:pt x="510349" y="279869"/>
                  </a:cubicBezTo>
                  <a:cubicBezTo>
                    <a:pt x="501282" y="279869"/>
                    <a:pt x="493886" y="272489"/>
                    <a:pt x="493886" y="261879"/>
                  </a:cubicBezTo>
                  <a:cubicBezTo>
                    <a:pt x="493886" y="257136"/>
                    <a:pt x="495944" y="252627"/>
                    <a:pt x="499512" y="249491"/>
                  </a:cubicBezTo>
                  <a:lnTo>
                    <a:pt x="600629" y="161003"/>
                  </a:lnTo>
                  <a:cubicBezTo>
                    <a:pt x="616481" y="147145"/>
                    <a:pt x="625589" y="127097"/>
                    <a:pt x="625589" y="106004"/>
                  </a:cubicBezTo>
                  <a:cubicBezTo>
                    <a:pt x="625589" y="65707"/>
                    <a:pt x="592793" y="32926"/>
                    <a:pt x="552510" y="32926"/>
                  </a:cubicBezTo>
                  <a:lnTo>
                    <a:pt x="526450" y="32926"/>
                  </a:lnTo>
                  <a:cubicBezTo>
                    <a:pt x="526563" y="29284"/>
                    <a:pt x="526812" y="25683"/>
                    <a:pt x="526812" y="22025"/>
                  </a:cubicBezTo>
                  <a:lnTo>
                    <a:pt x="526812" y="0"/>
                  </a:lnTo>
                  <a:lnTo>
                    <a:pt x="98777" y="0"/>
                  </a:lnTo>
                  <a:lnTo>
                    <a:pt x="98777" y="22025"/>
                  </a:lnTo>
                  <a:cubicBezTo>
                    <a:pt x="98777" y="25683"/>
                    <a:pt x="99026" y="29284"/>
                    <a:pt x="99139" y="32926"/>
                  </a:cubicBezTo>
                  <a:lnTo>
                    <a:pt x="73079" y="32926"/>
                  </a:lnTo>
                  <a:cubicBezTo>
                    <a:pt x="32798" y="32926"/>
                    <a:pt x="0" y="65707"/>
                    <a:pt x="0" y="106004"/>
                  </a:cubicBezTo>
                  <a:cubicBezTo>
                    <a:pt x="0" y="127081"/>
                    <a:pt x="9108" y="147129"/>
                    <a:pt x="24960" y="161003"/>
                  </a:cubicBezTo>
                  <a:close/>
                  <a:moveTo>
                    <a:pt x="458147" y="559738"/>
                  </a:moveTo>
                  <a:lnTo>
                    <a:pt x="167442" y="559738"/>
                  </a:lnTo>
                  <a:cubicBezTo>
                    <a:pt x="174243" y="540575"/>
                    <a:pt x="192546" y="526812"/>
                    <a:pt x="214017" y="526812"/>
                  </a:cubicBezTo>
                  <a:lnTo>
                    <a:pt x="411572" y="526812"/>
                  </a:lnTo>
                  <a:cubicBezTo>
                    <a:pt x="433043" y="526812"/>
                    <a:pt x="451346" y="540575"/>
                    <a:pt x="458147" y="559738"/>
                  </a:cubicBezTo>
                  <a:close/>
                  <a:moveTo>
                    <a:pt x="296332" y="493886"/>
                  </a:moveTo>
                  <a:lnTo>
                    <a:pt x="296332" y="329257"/>
                  </a:lnTo>
                  <a:lnTo>
                    <a:pt x="329257" y="329257"/>
                  </a:lnTo>
                  <a:lnTo>
                    <a:pt x="329257" y="493886"/>
                  </a:lnTo>
                  <a:close/>
                  <a:moveTo>
                    <a:pt x="493701" y="32926"/>
                  </a:moveTo>
                  <a:cubicBezTo>
                    <a:pt x="493324" y="44003"/>
                    <a:pt x="492221" y="54967"/>
                    <a:pt x="490711" y="65851"/>
                  </a:cubicBezTo>
                  <a:lnTo>
                    <a:pt x="444498" y="65851"/>
                  </a:lnTo>
                  <a:lnTo>
                    <a:pt x="444498" y="98777"/>
                  </a:lnTo>
                  <a:lnTo>
                    <a:pt x="484369" y="98777"/>
                  </a:lnTo>
                  <a:cubicBezTo>
                    <a:pt x="464304" y="179805"/>
                    <a:pt x="413284" y="251621"/>
                    <a:pt x="341115" y="296332"/>
                  </a:cubicBezTo>
                  <a:lnTo>
                    <a:pt x="284515" y="296332"/>
                  </a:lnTo>
                  <a:cubicBezTo>
                    <a:pt x="212322" y="251621"/>
                    <a:pt x="161301" y="179805"/>
                    <a:pt x="141254" y="98777"/>
                  </a:cubicBezTo>
                  <a:lnTo>
                    <a:pt x="411572" y="98777"/>
                  </a:lnTo>
                  <a:lnTo>
                    <a:pt x="411572" y="65851"/>
                  </a:lnTo>
                  <a:lnTo>
                    <a:pt x="134878" y="65851"/>
                  </a:lnTo>
                  <a:cubicBezTo>
                    <a:pt x="133368" y="54967"/>
                    <a:pt x="132265" y="44003"/>
                    <a:pt x="131888" y="32926"/>
                  </a:cubicBezTo>
                  <a:close/>
                </a:path>
              </a:pathLst>
            </a:custGeom>
            <a:grpFill/>
            <a:ln w="205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C242D8C4-0FB3-DAAF-CCAE-133704506D9A}"/>
                </a:ext>
              </a:extLst>
            </p:cNvPr>
            <p:cNvSpPr/>
            <p:nvPr/>
          </p:nvSpPr>
          <p:spPr>
            <a:xfrm>
              <a:off x="880306" y="3931614"/>
              <a:ext cx="164628" cy="164628"/>
            </a:xfrm>
            <a:custGeom>
              <a:avLst/>
              <a:gdLst>
                <a:gd name="connsiteX0" fmla="*/ 65851 w 164628"/>
                <a:gd name="connsiteY0" fmla="*/ 0 h 164628"/>
                <a:gd name="connsiteX1" fmla="*/ 65851 w 164628"/>
                <a:gd name="connsiteY1" fmla="*/ 42573 h 164628"/>
                <a:gd name="connsiteX2" fmla="*/ 35739 w 164628"/>
                <a:gd name="connsiteY2" fmla="*/ 12477 h 164628"/>
                <a:gd name="connsiteX3" fmla="*/ 12460 w 164628"/>
                <a:gd name="connsiteY3" fmla="*/ 35755 h 164628"/>
                <a:gd name="connsiteX4" fmla="*/ 42572 w 164628"/>
                <a:gd name="connsiteY4" fmla="*/ 65851 h 164628"/>
                <a:gd name="connsiteX5" fmla="*/ 0 w 164628"/>
                <a:gd name="connsiteY5" fmla="*/ 65851 h 164628"/>
                <a:gd name="connsiteX6" fmla="*/ 0 w 164628"/>
                <a:gd name="connsiteY6" fmla="*/ 98777 h 164628"/>
                <a:gd name="connsiteX7" fmla="*/ 42572 w 164628"/>
                <a:gd name="connsiteY7" fmla="*/ 98777 h 164628"/>
                <a:gd name="connsiteX8" fmla="*/ 12460 w 164628"/>
                <a:gd name="connsiteY8" fmla="*/ 128873 h 164628"/>
                <a:gd name="connsiteX9" fmla="*/ 35739 w 164628"/>
                <a:gd name="connsiteY9" fmla="*/ 152154 h 164628"/>
                <a:gd name="connsiteX10" fmla="*/ 65851 w 164628"/>
                <a:gd name="connsiteY10" fmla="*/ 122058 h 164628"/>
                <a:gd name="connsiteX11" fmla="*/ 65851 w 164628"/>
                <a:gd name="connsiteY11" fmla="*/ 164629 h 164628"/>
                <a:gd name="connsiteX12" fmla="*/ 98777 w 164628"/>
                <a:gd name="connsiteY12" fmla="*/ 164629 h 164628"/>
                <a:gd name="connsiteX13" fmla="*/ 98777 w 164628"/>
                <a:gd name="connsiteY13" fmla="*/ 122058 h 164628"/>
                <a:gd name="connsiteX14" fmla="*/ 128890 w 164628"/>
                <a:gd name="connsiteY14" fmla="*/ 152154 h 164628"/>
                <a:gd name="connsiteX15" fmla="*/ 152168 w 164628"/>
                <a:gd name="connsiteY15" fmla="*/ 128873 h 164628"/>
                <a:gd name="connsiteX16" fmla="*/ 122058 w 164628"/>
                <a:gd name="connsiteY16" fmla="*/ 98777 h 164628"/>
                <a:gd name="connsiteX17" fmla="*/ 164629 w 164628"/>
                <a:gd name="connsiteY17" fmla="*/ 98777 h 164628"/>
                <a:gd name="connsiteX18" fmla="*/ 164629 w 164628"/>
                <a:gd name="connsiteY18" fmla="*/ 65851 h 164628"/>
                <a:gd name="connsiteX19" fmla="*/ 122058 w 164628"/>
                <a:gd name="connsiteY19" fmla="*/ 65851 h 164628"/>
                <a:gd name="connsiteX20" fmla="*/ 152168 w 164628"/>
                <a:gd name="connsiteY20" fmla="*/ 35755 h 164628"/>
                <a:gd name="connsiteX21" fmla="*/ 128890 w 164628"/>
                <a:gd name="connsiteY21" fmla="*/ 12477 h 164628"/>
                <a:gd name="connsiteX22" fmla="*/ 98777 w 164628"/>
                <a:gd name="connsiteY22" fmla="*/ 42573 h 164628"/>
                <a:gd name="connsiteX23" fmla="*/ 98777 w 164628"/>
                <a:gd name="connsiteY23" fmla="*/ 0 h 164628"/>
                <a:gd name="connsiteX24" fmla="*/ 95948 w 164628"/>
                <a:gd name="connsiteY24" fmla="*/ 49389 h 164628"/>
                <a:gd name="connsiteX25" fmla="*/ 115240 w 164628"/>
                <a:gd name="connsiteY25" fmla="*/ 68681 h 164628"/>
                <a:gd name="connsiteX26" fmla="*/ 115240 w 164628"/>
                <a:gd name="connsiteY26" fmla="*/ 95948 h 164628"/>
                <a:gd name="connsiteX27" fmla="*/ 95948 w 164628"/>
                <a:gd name="connsiteY27" fmla="*/ 115240 h 164628"/>
                <a:gd name="connsiteX28" fmla="*/ 68681 w 164628"/>
                <a:gd name="connsiteY28" fmla="*/ 115240 h 164628"/>
                <a:gd name="connsiteX29" fmla="*/ 49389 w 164628"/>
                <a:gd name="connsiteY29" fmla="*/ 95948 h 164628"/>
                <a:gd name="connsiteX30" fmla="*/ 49389 w 164628"/>
                <a:gd name="connsiteY30" fmla="*/ 68681 h 164628"/>
                <a:gd name="connsiteX31" fmla="*/ 68681 w 164628"/>
                <a:gd name="connsiteY31" fmla="*/ 49389 h 16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4628" h="164628">
                  <a:moveTo>
                    <a:pt x="65851" y="0"/>
                  </a:moveTo>
                  <a:lnTo>
                    <a:pt x="65851" y="42573"/>
                  </a:lnTo>
                  <a:lnTo>
                    <a:pt x="35739" y="12477"/>
                  </a:lnTo>
                  <a:lnTo>
                    <a:pt x="12460" y="35755"/>
                  </a:lnTo>
                  <a:lnTo>
                    <a:pt x="42572" y="65851"/>
                  </a:lnTo>
                  <a:lnTo>
                    <a:pt x="0" y="65851"/>
                  </a:lnTo>
                  <a:lnTo>
                    <a:pt x="0" y="98777"/>
                  </a:lnTo>
                  <a:lnTo>
                    <a:pt x="42572" y="98777"/>
                  </a:lnTo>
                  <a:lnTo>
                    <a:pt x="12460" y="128873"/>
                  </a:lnTo>
                  <a:lnTo>
                    <a:pt x="35739" y="152154"/>
                  </a:lnTo>
                  <a:lnTo>
                    <a:pt x="65851" y="122058"/>
                  </a:lnTo>
                  <a:lnTo>
                    <a:pt x="65851" y="164629"/>
                  </a:lnTo>
                  <a:lnTo>
                    <a:pt x="98777" y="164629"/>
                  </a:lnTo>
                  <a:lnTo>
                    <a:pt x="98777" y="122058"/>
                  </a:lnTo>
                  <a:lnTo>
                    <a:pt x="128890" y="152154"/>
                  </a:lnTo>
                  <a:lnTo>
                    <a:pt x="152168" y="128873"/>
                  </a:lnTo>
                  <a:lnTo>
                    <a:pt x="122058" y="98777"/>
                  </a:lnTo>
                  <a:lnTo>
                    <a:pt x="164629" y="98777"/>
                  </a:lnTo>
                  <a:lnTo>
                    <a:pt x="164629" y="65851"/>
                  </a:lnTo>
                  <a:lnTo>
                    <a:pt x="122058" y="65851"/>
                  </a:lnTo>
                  <a:lnTo>
                    <a:pt x="152168" y="35755"/>
                  </a:lnTo>
                  <a:lnTo>
                    <a:pt x="128890" y="12477"/>
                  </a:lnTo>
                  <a:lnTo>
                    <a:pt x="98777" y="42573"/>
                  </a:lnTo>
                  <a:lnTo>
                    <a:pt x="98777" y="0"/>
                  </a:lnTo>
                  <a:close/>
                  <a:moveTo>
                    <a:pt x="95948" y="49389"/>
                  </a:moveTo>
                  <a:lnTo>
                    <a:pt x="115240" y="68681"/>
                  </a:lnTo>
                  <a:lnTo>
                    <a:pt x="115240" y="95948"/>
                  </a:lnTo>
                  <a:lnTo>
                    <a:pt x="95948" y="115240"/>
                  </a:lnTo>
                  <a:lnTo>
                    <a:pt x="68681" y="115240"/>
                  </a:lnTo>
                  <a:lnTo>
                    <a:pt x="49389" y="95948"/>
                  </a:lnTo>
                  <a:lnTo>
                    <a:pt x="49389" y="68681"/>
                  </a:lnTo>
                  <a:lnTo>
                    <a:pt x="68681" y="49389"/>
                  </a:lnTo>
                  <a:close/>
                </a:path>
              </a:pathLst>
            </a:custGeom>
            <a:grpFill/>
            <a:ln w="205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882FF626-1325-CE82-8A85-AA2B9E65CBF2}"/>
                </a:ext>
              </a:extLst>
            </p:cNvPr>
            <p:cNvSpPr/>
            <p:nvPr/>
          </p:nvSpPr>
          <p:spPr>
            <a:xfrm>
              <a:off x="1637598" y="3734060"/>
              <a:ext cx="164628" cy="164628"/>
            </a:xfrm>
            <a:custGeom>
              <a:avLst/>
              <a:gdLst>
                <a:gd name="connsiteX0" fmla="*/ 122058 w 164628"/>
                <a:gd name="connsiteY0" fmla="*/ 65851 h 164628"/>
                <a:gd name="connsiteX1" fmla="*/ 152168 w 164628"/>
                <a:gd name="connsiteY1" fmla="*/ 35755 h 164628"/>
                <a:gd name="connsiteX2" fmla="*/ 128890 w 164628"/>
                <a:gd name="connsiteY2" fmla="*/ 12476 h 164628"/>
                <a:gd name="connsiteX3" fmla="*/ 98777 w 164628"/>
                <a:gd name="connsiteY3" fmla="*/ 42572 h 164628"/>
                <a:gd name="connsiteX4" fmla="*/ 98777 w 164628"/>
                <a:gd name="connsiteY4" fmla="*/ 0 h 164628"/>
                <a:gd name="connsiteX5" fmla="*/ 65851 w 164628"/>
                <a:gd name="connsiteY5" fmla="*/ 0 h 164628"/>
                <a:gd name="connsiteX6" fmla="*/ 65851 w 164628"/>
                <a:gd name="connsiteY6" fmla="*/ 42572 h 164628"/>
                <a:gd name="connsiteX7" fmla="*/ 35739 w 164628"/>
                <a:gd name="connsiteY7" fmla="*/ 12476 h 164628"/>
                <a:gd name="connsiteX8" fmla="*/ 12460 w 164628"/>
                <a:gd name="connsiteY8" fmla="*/ 35755 h 164628"/>
                <a:gd name="connsiteX9" fmla="*/ 42573 w 164628"/>
                <a:gd name="connsiteY9" fmla="*/ 65851 h 164628"/>
                <a:gd name="connsiteX10" fmla="*/ 0 w 164628"/>
                <a:gd name="connsiteY10" fmla="*/ 65851 h 164628"/>
                <a:gd name="connsiteX11" fmla="*/ 0 w 164628"/>
                <a:gd name="connsiteY11" fmla="*/ 98777 h 164628"/>
                <a:gd name="connsiteX12" fmla="*/ 42573 w 164628"/>
                <a:gd name="connsiteY12" fmla="*/ 98777 h 164628"/>
                <a:gd name="connsiteX13" fmla="*/ 12460 w 164628"/>
                <a:gd name="connsiteY13" fmla="*/ 128873 h 164628"/>
                <a:gd name="connsiteX14" fmla="*/ 35739 w 164628"/>
                <a:gd name="connsiteY14" fmla="*/ 152154 h 164628"/>
                <a:gd name="connsiteX15" fmla="*/ 65851 w 164628"/>
                <a:gd name="connsiteY15" fmla="*/ 122058 h 164628"/>
                <a:gd name="connsiteX16" fmla="*/ 65851 w 164628"/>
                <a:gd name="connsiteY16" fmla="*/ 164629 h 164628"/>
                <a:gd name="connsiteX17" fmla="*/ 98777 w 164628"/>
                <a:gd name="connsiteY17" fmla="*/ 164629 h 164628"/>
                <a:gd name="connsiteX18" fmla="*/ 98777 w 164628"/>
                <a:gd name="connsiteY18" fmla="*/ 122058 h 164628"/>
                <a:gd name="connsiteX19" fmla="*/ 128890 w 164628"/>
                <a:gd name="connsiteY19" fmla="*/ 152154 h 164628"/>
                <a:gd name="connsiteX20" fmla="*/ 152168 w 164628"/>
                <a:gd name="connsiteY20" fmla="*/ 128873 h 164628"/>
                <a:gd name="connsiteX21" fmla="*/ 122058 w 164628"/>
                <a:gd name="connsiteY21" fmla="*/ 98777 h 164628"/>
                <a:gd name="connsiteX22" fmla="*/ 164629 w 164628"/>
                <a:gd name="connsiteY22" fmla="*/ 98777 h 164628"/>
                <a:gd name="connsiteX23" fmla="*/ 164629 w 164628"/>
                <a:gd name="connsiteY23" fmla="*/ 65851 h 164628"/>
                <a:gd name="connsiteX24" fmla="*/ 115240 w 164628"/>
                <a:gd name="connsiteY24" fmla="*/ 68681 h 164628"/>
                <a:gd name="connsiteX25" fmla="*/ 115240 w 164628"/>
                <a:gd name="connsiteY25" fmla="*/ 95948 h 164628"/>
                <a:gd name="connsiteX26" fmla="*/ 95948 w 164628"/>
                <a:gd name="connsiteY26" fmla="*/ 115240 h 164628"/>
                <a:gd name="connsiteX27" fmla="*/ 68681 w 164628"/>
                <a:gd name="connsiteY27" fmla="*/ 115240 h 164628"/>
                <a:gd name="connsiteX28" fmla="*/ 49389 w 164628"/>
                <a:gd name="connsiteY28" fmla="*/ 95948 h 164628"/>
                <a:gd name="connsiteX29" fmla="*/ 49389 w 164628"/>
                <a:gd name="connsiteY29" fmla="*/ 68681 h 164628"/>
                <a:gd name="connsiteX30" fmla="*/ 68681 w 164628"/>
                <a:gd name="connsiteY30" fmla="*/ 49389 h 164628"/>
                <a:gd name="connsiteX31" fmla="*/ 95948 w 164628"/>
                <a:gd name="connsiteY31" fmla="*/ 49389 h 16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4628" h="164628">
                  <a:moveTo>
                    <a:pt x="122058" y="65851"/>
                  </a:moveTo>
                  <a:lnTo>
                    <a:pt x="152168" y="35755"/>
                  </a:lnTo>
                  <a:lnTo>
                    <a:pt x="128890" y="12476"/>
                  </a:lnTo>
                  <a:lnTo>
                    <a:pt x="98777" y="42572"/>
                  </a:lnTo>
                  <a:lnTo>
                    <a:pt x="98777" y="0"/>
                  </a:lnTo>
                  <a:lnTo>
                    <a:pt x="65851" y="0"/>
                  </a:lnTo>
                  <a:lnTo>
                    <a:pt x="65851" y="42572"/>
                  </a:lnTo>
                  <a:lnTo>
                    <a:pt x="35739" y="12476"/>
                  </a:lnTo>
                  <a:lnTo>
                    <a:pt x="12460" y="35755"/>
                  </a:lnTo>
                  <a:lnTo>
                    <a:pt x="42573" y="65851"/>
                  </a:lnTo>
                  <a:lnTo>
                    <a:pt x="0" y="65851"/>
                  </a:lnTo>
                  <a:lnTo>
                    <a:pt x="0" y="98777"/>
                  </a:lnTo>
                  <a:lnTo>
                    <a:pt x="42573" y="98777"/>
                  </a:lnTo>
                  <a:lnTo>
                    <a:pt x="12460" y="128873"/>
                  </a:lnTo>
                  <a:lnTo>
                    <a:pt x="35739" y="152154"/>
                  </a:lnTo>
                  <a:lnTo>
                    <a:pt x="65851" y="122058"/>
                  </a:lnTo>
                  <a:lnTo>
                    <a:pt x="65851" y="164629"/>
                  </a:lnTo>
                  <a:lnTo>
                    <a:pt x="98777" y="164629"/>
                  </a:lnTo>
                  <a:lnTo>
                    <a:pt x="98777" y="122058"/>
                  </a:lnTo>
                  <a:lnTo>
                    <a:pt x="128890" y="152154"/>
                  </a:lnTo>
                  <a:lnTo>
                    <a:pt x="152168" y="128873"/>
                  </a:lnTo>
                  <a:lnTo>
                    <a:pt x="122058" y="98777"/>
                  </a:lnTo>
                  <a:lnTo>
                    <a:pt x="164629" y="98777"/>
                  </a:lnTo>
                  <a:lnTo>
                    <a:pt x="164629" y="65851"/>
                  </a:lnTo>
                  <a:close/>
                  <a:moveTo>
                    <a:pt x="115240" y="68681"/>
                  </a:moveTo>
                  <a:lnTo>
                    <a:pt x="115240" y="95948"/>
                  </a:lnTo>
                  <a:lnTo>
                    <a:pt x="95948" y="115240"/>
                  </a:lnTo>
                  <a:lnTo>
                    <a:pt x="68681" y="115240"/>
                  </a:lnTo>
                  <a:lnTo>
                    <a:pt x="49389" y="95948"/>
                  </a:lnTo>
                  <a:lnTo>
                    <a:pt x="49389" y="68681"/>
                  </a:lnTo>
                  <a:lnTo>
                    <a:pt x="68681" y="49389"/>
                  </a:lnTo>
                  <a:lnTo>
                    <a:pt x="95948" y="49389"/>
                  </a:lnTo>
                  <a:close/>
                </a:path>
              </a:pathLst>
            </a:custGeom>
            <a:grpFill/>
            <a:ln w="205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41E1F17F-DC79-B946-22A7-E3F982C16F53}"/>
                </a:ext>
              </a:extLst>
            </p:cNvPr>
            <p:cNvSpPr/>
            <p:nvPr/>
          </p:nvSpPr>
          <p:spPr>
            <a:xfrm>
              <a:off x="1538821" y="3964540"/>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2A5BCFEB-FF8F-22A3-A45D-E3DB4AF61465}"/>
                </a:ext>
              </a:extLst>
            </p:cNvPr>
            <p:cNvSpPr/>
            <p:nvPr/>
          </p:nvSpPr>
          <p:spPr>
            <a:xfrm>
              <a:off x="1505895" y="3997466"/>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DA3064DD-9B10-CBFB-F441-C2C217FA67C7}"/>
                </a:ext>
              </a:extLst>
            </p:cNvPr>
            <p:cNvSpPr/>
            <p:nvPr/>
          </p:nvSpPr>
          <p:spPr>
            <a:xfrm>
              <a:off x="1538821" y="4030391"/>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1AFA4EDF-4533-3599-BF43-DD056CD28EF5}"/>
                </a:ext>
              </a:extLst>
            </p:cNvPr>
            <p:cNvSpPr/>
            <p:nvPr/>
          </p:nvSpPr>
          <p:spPr>
            <a:xfrm>
              <a:off x="1571746" y="3997466"/>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E59D439C-E65C-5CF4-1254-7A2DAF502779}"/>
                </a:ext>
              </a:extLst>
            </p:cNvPr>
            <p:cNvSpPr/>
            <p:nvPr/>
          </p:nvSpPr>
          <p:spPr>
            <a:xfrm>
              <a:off x="880306" y="3618820"/>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34D3708D-641F-BE27-D471-22EBAE6F70E5}"/>
                </a:ext>
              </a:extLst>
            </p:cNvPr>
            <p:cNvSpPr/>
            <p:nvPr/>
          </p:nvSpPr>
          <p:spPr>
            <a:xfrm>
              <a:off x="847380" y="365174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B0B7B792-84F4-2860-B8F9-910857EE8D16}"/>
                </a:ext>
              </a:extLst>
            </p:cNvPr>
            <p:cNvSpPr/>
            <p:nvPr/>
          </p:nvSpPr>
          <p:spPr>
            <a:xfrm>
              <a:off x="880306" y="3684671"/>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A818FDBE-F1FF-4641-D194-62E753C44090}"/>
                </a:ext>
              </a:extLst>
            </p:cNvPr>
            <p:cNvSpPr/>
            <p:nvPr/>
          </p:nvSpPr>
          <p:spPr>
            <a:xfrm>
              <a:off x="913231" y="365174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grpSp>
      <p:grpSp>
        <p:nvGrpSpPr>
          <p:cNvPr id="65" name="图形 48">
            <a:extLst>
              <a:ext uri="{FF2B5EF4-FFF2-40B4-BE49-F238E27FC236}">
                <a16:creationId xmlns:a16="http://schemas.microsoft.com/office/drawing/2014/main" id="{7F025F71-5C0B-E2B5-58AC-287E167C8E03}"/>
              </a:ext>
            </a:extLst>
          </p:cNvPr>
          <p:cNvGrpSpPr/>
          <p:nvPr/>
        </p:nvGrpSpPr>
        <p:grpSpPr>
          <a:xfrm>
            <a:off x="9767633" y="2463385"/>
            <a:ext cx="824456" cy="824456"/>
            <a:chOff x="10407416" y="3608677"/>
            <a:chExt cx="987386" cy="987386"/>
          </a:xfrm>
          <a:solidFill>
            <a:schemeClr val="accent1"/>
          </a:solidFill>
        </p:grpSpPr>
        <p:sp>
          <p:nvSpPr>
            <p:cNvPr id="66" name="任意多边形: 形状 65">
              <a:extLst>
                <a:ext uri="{FF2B5EF4-FFF2-40B4-BE49-F238E27FC236}">
                  <a16:creationId xmlns:a16="http://schemas.microsoft.com/office/drawing/2014/main" id="{32BEE212-7A82-5467-F98D-C862871454D5}"/>
                </a:ext>
              </a:extLst>
            </p:cNvPr>
            <p:cNvSpPr/>
            <p:nvPr/>
          </p:nvSpPr>
          <p:spPr>
            <a:xfrm>
              <a:off x="10685118" y="4331998"/>
              <a:ext cx="32768" cy="32645"/>
            </a:xfrm>
            <a:custGeom>
              <a:avLst/>
              <a:gdLst>
                <a:gd name="connsiteX0" fmla="*/ 0 w 32768"/>
                <a:gd name="connsiteY0" fmla="*/ 1790 h 32645"/>
                <a:gd name="connsiteX1" fmla="*/ 0 w 32768"/>
                <a:gd name="connsiteY1" fmla="*/ 32645 h 32645"/>
                <a:gd name="connsiteX2" fmla="*/ 32769 w 32768"/>
                <a:gd name="connsiteY2" fmla="*/ 30609 h 32645"/>
                <a:gd name="connsiteX3" fmla="*/ 28943 w 32768"/>
                <a:gd name="connsiteY3" fmla="*/ 0 h 32645"/>
                <a:gd name="connsiteX4" fmla="*/ 0 w 32768"/>
                <a:gd name="connsiteY4" fmla="*/ 1790 h 32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68" h="32645">
                  <a:moveTo>
                    <a:pt x="0" y="1790"/>
                  </a:moveTo>
                  <a:lnTo>
                    <a:pt x="0" y="32645"/>
                  </a:lnTo>
                  <a:cubicBezTo>
                    <a:pt x="10969" y="32645"/>
                    <a:pt x="22000" y="31967"/>
                    <a:pt x="32769" y="30609"/>
                  </a:cubicBezTo>
                  <a:lnTo>
                    <a:pt x="28943" y="0"/>
                  </a:lnTo>
                  <a:cubicBezTo>
                    <a:pt x="19424" y="1188"/>
                    <a:pt x="9689" y="1790"/>
                    <a:pt x="0" y="1790"/>
                  </a:cubicBezTo>
                  <a:close/>
                </a:path>
              </a:pathLst>
            </a:custGeom>
            <a:grpFill/>
            <a:ln w="15329"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E92130E7-ACA3-FC46-DAA9-F23695CAEE44}"/>
                </a:ext>
              </a:extLst>
            </p:cNvPr>
            <p:cNvSpPr/>
            <p:nvPr/>
          </p:nvSpPr>
          <p:spPr>
            <a:xfrm>
              <a:off x="10742972" y="4145784"/>
              <a:ext cx="199806" cy="210606"/>
            </a:xfrm>
            <a:custGeom>
              <a:avLst/>
              <a:gdLst>
                <a:gd name="connsiteX0" fmla="*/ 0 w 199806"/>
                <a:gd name="connsiteY0" fmla="*/ 180707 h 210606"/>
                <a:gd name="connsiteX1" fmla="*/ 7699 w 199806"/>
                <a:gd name="connsiteY1" fmla="*/ 210606 h 210606"/>
                <a:gd name="connsiteX2" fmla="*/ 199807 w 199806"/>
                <a:gd name="connsiteY2" fmla="*/ 5755 h 210606"/>
                <a:gd name="connsiteX3" fmla="*/ 169491 w 199806"/>
                <a:gd name="connsiteY3" fmla="*/ 0 h 210606"/>
                <a:gd name="connsiteX4" fmla="*/ 0 w 199806"/>
                <a:gd name="connsiteY4" fmla="*/ 180707 h 210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806" h="210606">
                  <a:moveTo>
                    <a:pt x="0" y="180707"/>
                  </a:moveTo>
                  <a:lnTo>
                    <a:pt x="7699" y="210606"/>
                  </a:lnTo>
                  <a:cubicBezTo>
                    <a:pt x="105573" y="185397"/>
                    <a:pt x="180985" y="104987"/>
                    <a:pt x="199807" y="5755"/>
                  </a:cubicBezTo>
                  <a:lnTo>
                    <a:pt x="169491" y="0"/>
                  </a:lnTo>
                  <a:cubicBezTo>
                    <a:pt x="152906" y="87538"/>
                    <a:pt x="86365" y="158491"/>
                    <a:pt x="0" y="180707"/>
                  </a:cubicBezTo>
                  <a:close/>
                </a:path>
              </a:pathLst>
            </a:custGeom>
            <a:grpFill/>
            <a:ln w="15329"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9979F6F9-8BA0-BE0B-13D2-42D3EA3DA282}"/>
                </a:ext>
              </a:extLst>
            </p:cNvPr>
            <p:cNvSpPr/>
            <p:nvPr/>
          </p:nvSpPr>
          <p:spPr>
            <a:xfrm>
              <a:off x="10652349" y="3840095"/>
              <a:ext cx="32768" cy="32645"/>
            </a:xfrm>
            <a:custGeom>
              <a:avLst/>
              <a:gdLst>
                <a:gd name="connsiteX0" fmla="*/ 32769 w 32768"/>
                <a:gd name="connsiteY0" fmla="*/ 30856 h 32645"/>
                <a:gd name="connsiteX1" fmla="*/ 32769 w 32768"/>
                <a:gd name="connsiteY1" fmla="*/ 0 h 32645"/>
                <a:gd name="connsiteX2" fmla="*/ 0 w 32768"/>
                <a:gd name="connsiteY2" fmla="*/ 2036 h 32645"/>
                <a:gd name="connsiteX3" fmla="*/ 3826 w 32768"/>
                <a:gd name="connsiteY3" fmla="*/ 32645 h 32645"/>
                <a:gd name="connsiteX4" fmla="*/ 32769 w 32768"/>
                <a:gd name="connsiteY4" fmla="*/ 30856 h 32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68" h="32645">
                  <a:moveTo>
                    <a:pt x="32769" y="30856"/>
                  </a:moveTo>
                  <a:lnTo>
                    <a:pt x="32769" y="0"/>
                  </a:lnTo>
                  <a:cubicBezTo>
                    <a:pt x="21800" y="0"/>
                    <a:pt x="10769" y="679"/>
                    <a:pt x="0" y="2036"/>
                  </a:cubicBezTo>
                  <a:lnTo>
                    <a:pt x="3826" y="32645"/>
                  </a:lnTo>
                  <a:cubicBezTo>
                    <a:pt x="13345" y="31457"/>
                    <a:pt x="23080" y="30856"/>
                    <a:pt x="32769" y="30856"/>
                  </a:cubicBezTo>
                  <a:close/>
                </a:path>
              </a:pathLst>
            </a:custGeom>
            <a:grpFill/>
            <a:ln w="15329"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F7108717-DDD8-FBEE-65CC-8CB70D8E9407}"/>
                </a:ext>
              </a:extLst>
            </p:cNvPr>
            <p:cNvSpPr/>
            <p:nvPr/>
          </p:nvSpPr>
          <p:spPr>
            <a:xfrm>
              <a:off x="10422843" y="3848349"/>
              <a:ext cx="204419" cy="254020"/>
            </a:xfrm>
            <a:custGeom>
              <a:avLst/>
              <a:gdLst>
                <a:gd name="connsiteX0" fmla="*/ 204420 w 204419"/>
                <a:gd name="connsiteY0" fmla="*/ 29899 h 254020"/>
                <a:gd name="connsiteX1" fmla="*/ 196721 w 204419"/>
                <a:gd name="connsiteY1" fmla="*/ 0 h 254020"/>
                <a:gd name="connsiteX2" fmla="*/ 0 w 204419"/>
                <a:gd name="connsiteY2" fmla="*/ 254020 h 254020"/>
                <a:gd name="connsiteX3" fmla="*/ 30856 w 204419"/>
                <a:gd name="connsiteY3" fmla="*/ 254020 h 254020"/>
                <a:gd name="connsiteX4" fmla="*/ 204420 w 204419"/>
                <a:gd name="connsiteY4" fmla="*/ 29899 h 254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19" h="254020">
                  <a:moveTo>
                    <a:pt x="204420" y="29899"/>
                  </a:moveTo>
                  <a:lnTo>
                    <a:pt x="196721" y="0"/>
                  </a:lnTo>
                  <a:cubicBezTo>
                    <a:pt x="80889" y="29822"/>
                    <a:pt x="0" y="134269"/>
                    <a:pt x="0" y="254020"/>
                  </a:cubicBezTo>
                  <a:lnTo>
                    <a:pt x="30856" y="254020"/>
                  </a:lnTo>
                  <a:cubicBezTo>
                    <a:pt x="30856" y="148355"/>
                    <a:pt x="102225" y="56204"/>
                    <a:pt x="204420" y="29899"/>
                  </a:cubicBezTo>
                  <a:close/>
                </a:path>
              </a:pathLst>
            </a:custGeom>
            <a:grpFill/>
            <a:ln w="15329"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DB040755-6B75-39BB-5163-84A4939F781F}"/>
                </a:ext>
              </a:extLst>
            </p:cNvPr>
            <p:cNvSpPr/>
            <p:nvPr/>
          </p:nvSpPr>
          <p:spPr>
            <a:xfrm>
              <a:off x="10484555" y="3624104"/>
              <a:ext cx="894818" cy="956530"/>
            </a:xfrm>
            <a:custGeom>
              <a:avLst/>
              <a:gdLst>
                <a:gd name="connsiteX0" fmla="*/ 894819 w 894818"/>
                <a:gd name="connsiteY0" fmla="*/ 277702 h 956530"/>
                <a:gd name="connsiteX1" fmla="*/ 894819 w 894818"/>
                <a:gd name="connsiteY1" fmla="*/ 101608 h 956530"/>
                <a:gd name="connsiteX2" fmla="*/ 793210 w 894818"/>
                <a:gd name="connsiteY2" fmla="*/ 0 h 956530"/>
                <a:gd name="connsiteX3" fmla="*/ 647972 w 894818"/>
                <a:gd name="connsiteY3" fmla="*/ 0 h 956530"/>
                <a:gd name="connsiteX4" fmla="*/ 647972 w 894818"/>
                <a:gd name="connsiteY4" fmla="*/ 123423 h 956530"/>
                <a:gd name="connsiteX5" fmla="*/ 601688 w 894818"/>
                <a:gd name="connsiteY5" fmla="*/ 123423 h 956530"/>
                <a:gd name="connsiteX6" fmla="*/ 555405 w 894818"/>
                <a:gd name="connsiteY6" fmla="*/ 169707 h 956530"/>
                <a:gd name="connsiteX7" fmla="*/ 555405 w 894818"/>
                <a:gd name="connsiteY7" fmla="*/ 462837 h 956530"/>
                <a:gd name="connsiteX8" fmla="*/ 400339 w 894818"/>
                <a:gd name="connsiteY8" fmla="*/ 462837 h 956530"/>
                <a:gd name="connsiteX9" fmla="*/ 200563 w 894818"/>
                <a:gd name="connsiteY9" fmla="*/ 277702 h 956530"/>
                <a:gd name="connsiteX10" fmla="*/ 0 w 894818"/>
                <a:gd name="connsiteY10" fmla="*/ 478265 h 956530"/>
                <a:gd name="connsiteX11" fmla="*/ 200563 w 894818"/>
                <a:gd name="connsiteY11" fmla="*/ 678828 h 956530"/>
                <a:gd name="connsiteX12" fmla="*/ 400339 w 894818"/>
                <a:gd name="connsiteY12" fmla="*/ 493693 h 956530"/>
                <a:gd name="connsiteX13" fmla="*/ 555405 w 894818"/>
                <a:gd name="connsiteY13" fmla="*/ 493693 h 956530"/>
                <a:gd name="connsiteX14" fmla="*/ 555405 w 894818"/>
                <a:gd name="connsiteY14" fmla="*/ 786823 h 956530"/>
                <a:gd name="connsiteX15" fmla="*/ 601688 w 894818"/>
                <a:gd name="connsiteY15" fmla="*/ 833107 h 956530"/>
                <a:gd name="connsiteX16" fmla="*/ 647972 w 894818"/>
                <a:gd name="connsiteY16" fmla="*/ 833107 h 956530"/>
                <a:gd name="connsiteX17" fmla="*/ 647972 w 894818"/>
                <a:gd name="connsiteY17" fmla="*/ 956530 h 956530"/>
                <a:gd name="connsiteX18" fmla="*/ 894819 w 894818"/>
                <a:gd name="connsiteY18" fmla="*/ 956530 h 956530"/>
                <a:gd name="connsiteX19" fmla="*/ 894819 w 894818"/>
                <a:gd name="connsiteY19" fmla="*/ 780436 h 956530"/>
                <a:gd name="connsiteX20" fmla="*/ 793210 w 894818"/>
                <a:gd name="connsiteY20" fmla="*/ 678828 h 956530"/>
                <a:gd name="connsiteX21" fmla="*/ 647972 w 894818"/>
                <a:gd name="connsiteY21" fmla="*/ 678828 h 956530"/>
                <a:gd name="connsiteX22" fmla="*/ 647972 w 894818"/>
                <a:gd name="connsiteY22" fmla="*/ 802251 h 956530"/>
                <a:gd name="connsiteX23" fmla="*/ 601688 w 894818"/>
                <a:gd name="connsiteY23" fmla="*/ 802251 h 956530"/>
                <a:gd name="connsiteX24" fmla="*/ 586260 w 894818"/>
                <a:gd name="connsiteY24" fmla="*/ 786823 h 956530"/>
                <a:gd name="connsiteX25" fmla="*/ 586260 w 894818"/>
                <a:gd name="connsiteY25" fmla="*/ 493693 h 956530"/>
                <a:gd name="connsiteX26" fmla="*/ 647972 w 894818"/>
                <a:gd name="connsiteY26" fmla="*/ 493693 h 956530"/>
                <a:gd name="connsiteX27" fmla="*/ 647972 w 894818"/>
                <a:gd name="connsiteY27" fmla="*/ 617116 h 956530"/>
                <a:gd name="connsiteX28" fmla="*/ 894819 w 894818"/>
                <a:gd name="connsiteY28" fmla="*/ 617116 h 956530"/>
                <a:gd name="connsiteX29" fmla="*/ 894819 w 894818"/>
                <a:gd name="connsiteY29" fmla="*/ 441022 h 956530"/>
                <a:gd name="connsiteX30" fmla="*/ 793210 w 894818"/>
                <a:gd name="connsiteY30" fmla="*/ 339414 h 956530"/>
                <a:gd name="connsiteX31" fmla="*/ 647972 w 894818"/>
                <a:gd name="connsiteY31" fmla="*/ 339414 h 956530"/>
                <a:gd name="connsiteX32" fmla="*/ 647972 w 894818"/>
                <a:gd name="connsiteY32" fmla="*/ 462837 h 956530"/>
                <a:gd name="connsiteX33" fmla="*/ 586260 w 894818"/>
                <a:gd name="connsiteY33" fmla="*/ 462837 h 956530"/>
                <a:gd name="connsiteX34" fmla="*/ 586260 w 894818"/>
                <a:gd name="connsiteY34" fmla="*/ 169707 h 956530"/>
                <a:gd name="connsiteX35" fmla="*/ 601688 w 894818"/>
                <a:gd name="connsiteY35" fmla="*/ 154279 h 956530"/>
                <a:gd name="connsiteX36" fmla="*/ 647972 w 894818"/>
                <a:gd name="connsiteY36" fmla="*/ 154279 h 956530"/>
                <a:gd name="connsiteX37" fmla="*/ 647972 w 894818"/>
                <a:gd name="connsiteY37" fmla="*/ 277702 h 956530"/>
                <a:gd name="connsiteX38" fmla="*/ 200563 w 894818"/>
                <a:gd name="connsiteY38" fmla="*/ 647972 h 956530"/>
                <a:gd name="connsiteX39" fmla="*/ 30856 w 894818"/>
                <a:gd name="connsiteY39" fmla="*/ 478265 h 956530"/>
                <a:gd name="connsiteX40" fmla="*/ 200563 w 894818"/>
                <a:gd name="connsiteY40" fmla="*/ 308558 h 956530"/>
                <a:gd name="connsiteX41" fmla="*/ 370270 w 894818"/>
                <a:gd name="connsiteY41" fmla="*/ 478265 h 956530"/>
                <a:gd name="connsiteX42" fmla="*/ 200563 w 894818"/>
                <a:gd name="connsiteY42" fmla="*/ 647972 h 956530"/>
                <a:gd name="connsiteX43" fmla="*/ 802251 w 894818"/>
                <a:gd name="connsiteY43" fmla="*/ 731499 h 956530"/>
                <a:gd name="connsiteX44" fmla="*/ 842148 w 894818"/>
                <a:gd name="connsiteY44" fmla="*/ 771395 h 956530"/>
                <a:gd name="connsiteX45" fmla="*/ 802251 w 894818"/>
                <a:gd name="connsiteY45" fmla="*/ 771395 h 956530"/>
                <a:gd name="connsiteX46" fmla="*/ 678828 w 894818"/>
                <a:gd name="connsiteY46" fmla="*/ 709684 h 956530"/>
                <a:gd name="connsiteX47" fmla="*/ 771395 w 894818"/>
                <a:gd name="connsiteY47" fmla="*/ 709684 h 956530"/>
                <a:gd name="connsiteX48" fmla="*/ 771395 w 894818"/>
                <a:gd name="connsiteY48" fmla="*/ 802251 h 956530"/>
                <a:gd name="connsiteX49" fmla="*/ 863963 w 894818"/>
                <a:gd name="connsiteY49" fmla="*/ 802251 h 956530"/>
                <a:gd name="connsiteX50" fmla="*/ 863963 w 894818"/>
                <a:gd name="connsiteY50" fmla="*/ 925674 h 956530"/>
                <a:gd name="connsiteX51" fmla="*/ 678828 w 894818"/>
                <a:gd name="connsiteY51" fmla="*/ 925674 h 956530"/>
                <a:gd name="connsiteX52" fmla="*/ 802251 w 894818"/>
                <a:gd name="connsiteY52" fmla="*/ 392085 h 956530"/>
                <a:gd name="connsiteX53" fmla="*/ 842148 w 894818"/>
                <a:gd name="connsiteY53" fmla="*/ 431981 h 956530"/>
                <a:gd name="connsiteX54" fmla="*/ 802251 w 894818"/>
                <a:gd name="connsiteY54" fmla="*/ 431981 h 956530"/>
                <a:gd name="connsiteX55" fmla="*/ 678828 w 894818"/>
                <a:gd name="connsiteY55" fmla="*/ 370270 h 956530"/>
                <a:gd name="connsiteX56" fmla="*/ 771395 w 894818"/>
                <a:gd name="connsiteY56" fmla="*/ 370270 h 956530"/>
                <a:gd name="connsiteX57" fmla="*/ 771395 w 894818"/>
                <a:gd name="connsiteY57" fmla="*/ 462837 h 956530"/>
                <a:gd name="connsiteX58" fmla="*/ 863963 w 894818"/>
                <a:gd name="connsiteY58" fmla="*/ 462837 h 956530"/>
                <a:gd name="connsiteX59" fmla="*/ 863963 w 894818"/>
                <a:gd name="connsiteY59" fmla="*/ 586260 h 956530"/>
                <a:gd name="connsiteX60" fmla="*/ 678828 w 894818"/>
                <a:gd name="connsiteY60" fmla="*/ 586260 h 956530"/>
                <a:gd name="connsiteX61" fmla="*/ 802251 w 894818"/>
                <a:gd name="connsiteY61" fmla="*/ 52671 h 956530"/>
                <a:gd name="connsiteX62" fmla="*/ 842148 w 894818"/>
                <a:gd name="connsiteY62" fmla="*/ 92567 h 956530"/>
                <a:gd name="connsiteX63" fmla="*/ 802251 w 894818"/>
                <a:gd name="connsiteY63" fmla="*/ 92567 h 956530"/>
                <a:gd name="connsiteX64" fmla="*/ 678828 w 894818"/>
                <a:gd name="connsiteY64" fmla="*/ 30856 h 956530"/>
                <a:gd name="connsiteX65" fmla="*/ 771395 w 894818"/>
                <a:gd name="connsiteY65" fmla="*/ 30856 h 956530"/>
                <a:gd name="connsiteX66" fmla="*/ 771395 w 894818"/>
                <a:gd name="connsiteY66" fmla="*/ 123423 h 956530"/>
                <a:gd name="connsiteX67" fmla="*/ 863963 w 894818"/>
                <a:gd name="connsiteY67" fmla="*/ 123423 h 956530"/>
                <a:gd name="connsiteX68" fmla="*/ 863963 w 894818"/>
                <a:gd name="connsiteY68" fmla="*/ 246847 h 956530"/>
                <a:gd name="connsiteX69" fmla="*/ 678828 w 894818"/>
                <a:gd name="connsiteY69" fmla="*/ 246847 h 95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894818" h="956530">
                  <a:moveTo>
                    <a:pt x="894819" y="277702"/>
                  </a:moveTo>
                  <a:lnTo>
                    <a:pt x="894819" y="101608"/>
                  </a:lnTo>
                  <a:lnTo>
                    <a:pt x="793210" y="0"/>
                  </a:lnTo>
                  <a:lnTo>
                    <a:pt x="647972" y="0"/>
                  </a:lnTo>
                  <a:lnTo>
                    <a:pt x="647972" y="123423"/>
                  </a:lnTo>
                  <a:lnTo>
                    <a:pt x="601688" y="123423"/>
                  </a:lnTo>
                  <a:cubicBezTo>
                    <a:pt x="576171" y="123423"/>
                    <a:pt x="555405" y="144189"/>
                    <a:pt x="555405" y="169707"/>
                  </a:cubicBezTo>
                  <a:lnTo>
                    <a:pt x="555405" y="462837"/>
                  </a:lnTo>
                  <a:lnTo>
                    <a:pt x="400339" y="462837"/>
                  </a:lnTo>
                  <a:cubicBezTo>
                    <a:pt x="392409" y="359455"/>
                    <a:pt x="305951" y="277702"/>
                    <a:pt x="200563" y="277702"/>
                  </a:cubicBezTo>
                  <a:cubicBezTo>
                    <a:pt x="89976" y="277702"/>
                    <a:pt x="0" y="367678"/>
                    <a:pt x="0" y="478265"/>
                  </a:cubicBezTo>
                  <a:cubicBezTo>
                    <a:pt x="0" y="588852"/>
                    <a:pt x="89976" y="678828"/>
                    <a:pt x="200563" y="678828"/>
                  </a:cubicBezTo>
                  <a:cubicBezTo>
                    <a:pt x="305951" y="678828"/>
                    <a:pt x="392409" y="597075"/>
                    <a:pt x="400339" y="493693"/>
                  </a:cubicBezTo>
                  <a:lnTo>
                    <a:pt x="555405" y="493693"/>
                  </a:lnTo>
                  <a:lnTo>
                    <a:pt x="555405" y="786823"/>
                  </a:lnTo>
                  <a:cubicBezTo>
                    <a:pt x="555405" y="812341"/>
                    <a:pt x="576171" y="833107"/>
                    <a:pt x="601688" y="833107"/>
                  </a:cubicBezTo>
                  <a:lnTo>
                    <a:pt x="647972" y="833107"/>
                  </a:lnTo>
                  <a:lnTo>
                    <a:pt x="647972" y="956530"/>
                  </a:lnTo>
                  <a:lnTo>
                    <a:pt x="894819" y="956530"/>
                  </a:lnTo>
                  <a:lnTo>
                    <a:pt x="894819" y="780436"/>
                  </a:lnTo>
                  <a:lnTo>
                    <a:pt x="793210" y="678828"/>
                  </a:lnTo>
                  <a:lnTo>
                    <a:pt x="647972" y="678828"/>
                  </a:lnTo>
                  <a:lnTo>
                    <a:pt x="647972" y="802251"/>
                  </a:lnTo>
                  <a:lnTo>
                    <a:pt x="601688" y="802251"/>
                  </a:lnTo>
                  <a:cubicBezTo>
                    <a:pt x="593188" y="802251"/>
                    <a:pt x="586260" y="795339"/>
                    <a:pt x="586260" y="786823"/>
                  </a:cubicBezTo>
                  <a:lnTo>
                    <a:pt x="586260" y="493693"/>
                  </a:lnTo>
                  <a:lnTo>
                    <a:pt x="647972" y="493693"/>
                  </a:lnTo>
                  <a:lnTo>
                    <a:pt x="647972" y="617116"/>
                  </a:lnTo>
                  <a:lnTo>
                    <a:pt x="894819" y="617116"/>
                  </a:lnTo>
                  <a:lnTo>
                    <a:pt x="894819" y="441022"/>
                  </a:lnTo>
                  <a:lnTo>
                    <a:pt x="793210" y="339414"/>
                  </a:lnTo>
                  <a:lnTo>
                    <a:pt x="647972" y="339414"/>
                  </a:lnTo>
                  <a:lnTo>
                    <a:pt x="647972" y="462837"/>
                  </a:lnTo>
                  <a:lnTo>
                    <a:pt x="586260" y="462837"/>
                  </a:lnTo>
                  <a:lnTo>
                    <a:pt x="586260" y="169707"/>
                  </a:lnTo>
                  <a:cubicBezTo>
                    <a:pt x="586260" y="161191"/>
                    <a:pt x="593188" y="154279"/>
                    <a:pt x="601688" y="154279"/>
                  </a:cubicBezTo>
                  <a:lnTo>
                    <a:pt x="647972" y="154279"/>
                  </a:lnTo>
                  <a:lnTo>
                    <a:pt x="647972" y="277702"/>
                  </a:lnTo>
                  <a:close/>
                  <a:moveTo>
                    <a:pt x="200563" y="647972"/>
                  </a:moveTo>
                  <a:cubicBezTo>
                    <a:pt x="106993" y="647972"/>
                    <a:pt x="30856" y="571835"/>
                    <a:pt x="30856" y="478265"/>
                  </a:cubicBezTo>
                  <a:cubicBezTo>
                    <a:pt x="30856" y="384695"/>
                    <a:pt x="106993" y="308558"/>
                    <a:pt x="200563" y="308558"/>
                  </a:cubicBezTo>
                  <a:cubicBezTo>
                    <a:pt x="294133" y="308558"/>
                    <a:pt x="370270" y="384695"/>
                    <a:pt x="370270" y="478265"/>
                  </a:cubicBezTo>
                  <a:cubicBezTo>
                    <a:pt x="370270" y="571835"/>
                    <a:pt x="294133" y="647972"/>
                    <a:pt x="200563" y="647972"/>
                  </a:cubicBezTo>
                  <a:close/>
                  <a:moveTo>
                    <a:pt x="802251" y="731499"/>
                  </a:moveTo>
                  <a:lnTo>
                    <a:pt x="842148" y="771395"/>
                  </a:lnTo>
                  <a:lnTo>
                    <a:pt x="802251" y="771395"/>
                  </a:lnTo>
                  <a:close/>
                  <a:moveTo>
                    <a:pt x="678828" y="709684"/>
                  </a:moveTo>
                  <a:lnTo>
                    <a:pt x="771395" y="709684"/>
                  </a:lnTo>
                  <a:lnTo>
                    <a:pt x="771395" y="802251"/>
                  </a:lnTo>
                  <a:lnTo>
                    <a:pt x="863963" y="802251"/>
                  </a:lnTo>
                  <a:lnTo>
                    <a:pt x="863963" y="925674"/>
                  </a:lnTo>
                  <a:lnTo>
                    <a:pt x="678828" y="925674"/>
                  </a:lnTo>
                  <a:close/>
                  <a:moveTo>
                    <a:pt x="802251" y="392085"/>
                  </a:moveTo>
                  <a:lnTo>
                    <a:pt x="842148" y="431981"/>
                  </a:lnTo>
                  <a:lnTo>
                    <a:pt x="802251" y="431981"/>
                  </a:lnTo>
                  <a:close/>
                  <a:moveTo>
                    <a:pt x="678828" y="370270"/>
                  </a:moveTo>
                  <a:lnTo>
                    <a:pt x="771395" y="370270"/>
                  </a:lnTo>
                  <a:lnTo>
                    <a:pt x="771395" y="462837"/>
                  </a:lnTo>
                  <a:lnTo>
                    <a:pt x="863963" y="462837"/>
                  </a:lnTo>
                  <a:lnTo>
                    <a:pt x="863963" y="586260"/>
                  </a:lnTo>
                  <a:lnTo>
                    <a:pt x="678828" y="586260"/>
                  </a:lnTo>
                  <a:close/>
                  <a:moveTo>
                    <a:pt x="802251" y="52671"/>
                  </a:moveTo>
                  <a:lnTo>
                    <a:pt x="842148" y="92567"/>
                  </a:lnTo>
                  <a:lnTo>
                    <a:pt x="802251" y="92567"/>
                  </a:lnTo>
                  <a:close/>
                  <a:moveTo>
                    <a:pt x="678828" y="30856"/>
                  </a:moveTo>
                  <a:lnTo>
                    <a:pt x="771395" y="30856"/>
                  </a:lnTo>
                  <a:lnTo>
                    <a:pt x="771395" y="123423"/>
                  </a:lnTo>
                  <a:lnTo>
                    <a:pt x="863963" y="123423"/>
                  </a:lnTo>
                  <a:lnTo>
                    <a:pt x="863963" y="246847"/>
                  </a:lnTo>
                  <a:lnTo>
                    <a:pt x="678828" y="246847"/>
                  </a:lnTo>
                  <a:close/>
                </a:path>
              </a:pathLst>
            </a:custGeom>
            <a:grpFill/>
            <a:ln w="1532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C8D3D12-F6E3-23D7-F819-027F0E289396}"/>
                </a:ext>
              </a:extLst>
            </p:cNvPr>
            <p:cNvSpPr/>
            <p:nvPr/>
          </p:nvSpPr>
          <p:spPr>
            <a:xfrm>
              <a:off x="11194239" y="3685816"/>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73AF9A41-C5A0-E5E5-8EEE-F3118E376B60}"/>
                </a:ext>
              </a:extLst>
            </p:cNvPr>
            <p:cNvSpPr/>
            <p:nvPr/>
          </p:nvSpPr>
          <p:spPr>
            <a:xfrm>
              <a:off x="11194239" y="3747528"/>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BF28D91E-B41A-BEF0-A197-07B8FF7EA7F2}"/>
                </a:ext>
              </a:extLst>
            </p:cNvPr>
            <p:cNvSpPr/>
            <p:nvPr/>
          </p:nvSpPr>
          <p:spPr>
            <a:xfrm>
              <a:off x="11194239" y="3809239"/>
              <a:ext cx="107995" cy="30855"/>
            </a:xfrm>
            <a:custGeom>
              <a:avLst/>
              <a:gdLst>
                <a:gd name="connsiteX0" fmla="*/ 0 w 107995"/>
                <a:gd name="connsiteY0" fmla="*/ 0 h 30855"/>
                <a:gd name="connsiteX1" fmla="*/ 107995 w 107995"/>
                <a:gd name="connsiteY1" fmla="*/ 0 h 30855"/>
                <a:gd name="connsiteX2" fmla="*/ 107995 w 107995"/>
                <a:gd name="connsiteY2" fmla="*/ 30856 h 30855"/>
                <a:gd name="connsiteX3" fmla="*/ 0 w 10799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107995" h="30855">
                  <a:moveTo>
                    <a:pt x="0" y="0"/>
                  </a:moveTo>
                  <a:lnTo>
                    <a:pt x="107995" y="0"/>
                  </a:lnTo>
                  <a:lnTo>
                    <a:pt x="107995" y="30856"/>
                  </a:lnTo>
                  <a:lnTo>
                    <a:pt x="0" y="30856"/>
                  </a:lnTo>
                  <a:close/>
                </a:path>
              </a:pathLst>
            </a:custGeom>
            <a:grpFill/>
            <a:ln w="15329"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E3FE7BC9-172B-2573-14B5-D0BC5D066C71}"/>
                </a:ext>
              </a:extLst>
            </p:cNvPr>
            <p:cNvSpPr/>
            <p:nvPr/>
          </p:nvSpPr>
          <p:spPr>
            <a:xfrm>
              <a:off x="11194239" y="4025230"/>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EAD6D301-DB53-7C14-B2B0-35522115084E}"/>
                </a:ext>
              </a:extLst>
            </p:cNvPr>
            <p:cNvSpPr/>
            <p:nvPr/>
          </p:nvSpPr>
          <p:spPr>
            <a:xfrm>
              <a:off x="11194239" y="4086942"/>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177EF313-FBA9-BBEB-72E2-72B2AFD78646}"/>
                </a:ext>
              </a:extLst>
            </p:cNvPr>
            <p:cNvSpPr/>
            <p:nvPr/>
          </p:nvSpPr>
          <p:spPr>
            <a:xfrm>
              <a:off x="11194239" y="4148653"/>
              <a:ext cx="123423" cy="30855"/>
            </a:xfrm>
            <a:custGeom>
              <a:avLst/>
              <a:gdLst>
                <a:gd name="connsiteX0" fmla="*/ 0 w 123423"/>
                <a:gd name="connsiteY0" fmla="*/ 0 h 30855"/>
                <a:gd name="connsiteX1" fmla="*/ 123423 w 123423"/>
                <a:gd name="connsiteY1" fmla="*/ 0 h 30855"/>
                <a:gd name="connsiteX2" fmla="*/ 123423 w 123423"/>
                <a:gd name="connsiteY2" fmla="*/ 30856 h 30855"/>
                <a:gd name="connsiteX3" fmla="*/ 0 w 123423"/>
                <a:gd name="connsiteY3" fmla="*/ 30856 h 30855"/>
              </a:gdLst>
              <a:ahLst/>
              <a:cxnLst>
                <a:cxn ang="0">
                  <a:pos x="connsiteX0" y="connsiteY0"/>
                </a:cxn>
                <a:cxn ang="0">
                  <a:pos x="connsiteX1" y="connsiteY1"/>
                </a:cxn>
                <a:cxn ang="0">
                  <a:pos x="connsiteX2" y="connsiteY2"/>
                </a:cxn>
                <a:cxn ang="0">
                  <a:pos x="connsiteX3" y="connsiteY3"/>
                </a:cxn>
              </a:cxnLst>
              <a:rect l="l" t="t" r="r" b="b"/>
              <a:pathLst>
                <a:path w="123423" h="30855">
                  <a:moveTo>
                    <a:pt x="0" y="0"/>
                  </a:moveTo>
                  <a:lnTo>
                    <a:pt x="123423" y="0"/>
                  </a:lnTo>
                  <a:lnTo>
                    <a:pt x="123423" y="30856"/>
                  </a:lnTo>
                  <a:lnTo>
                    <a:pt x="0" y="30856"/>
                  </a:lnTo>
                  <a:close/>
                </a:path>
              </a:pathLst>
            </a:custGeom>
            <a:grpFill/>
            <a:ln w="15329"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28B25E40-B289-20FF-FF84-7D69FC16D272}"/>
                </a:ext>
              </a:extLst>
            </p:cNvPr>
            <p:cNvSpPr/>
            <p:nvPr/>
          </p:nvSpPr>
          <p:spPr>
            <a:xfrm>
              <a:off x="11194239" y="4364644"/>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5387C80A-A763-7E11-2AEC-1C89CC91BD38}"/>
                </a:ext>
              </a:extLst>
            </p:cNvPr>
            <p:cNvSpPr/>
            <p:nvPr/>
          </p:nvSpPr>
          <p:spPr>
            <a:xfrm>
              <a:off x="11194239" y="4426356"/>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B2AAF02B-04B8-AC49-5AFB-7378707BBD9E}"/>
                </a:ext>
              </a:extLst>
            </p:cNvPr>
            <p:cNvSpPr/>
            <p:nvPr/>
          </p:nvSpPr>
          <p:spPr>
            <a:xfrm>
              <a:off x="11194239" y="4488067"/>
              <a:ext cx="123423" cy="30855"/>
            </a:xfrm>
            <a:custGeom>
              <a:avLst/>
              <a:gdLst>
                <a:gd name="connsiteX0" fmla="*/ 0 w 123423"/>
                <a:gd name="connsiteY0" fmla="*/ 0 h 30855"/>
                <a:gd name="connsiteX1" fmla="*/ 123423 w 123423"/>
                <a:gd name="connsiteY1" fmla="*/ 0 h 30855"/>
                <a:gd name="connsiteX2" fmla="*/ 123423 w 123423"/>
                <a:gd name="connsiteY2" fmla="*/ 30856 h 30855"/>
                <a:gd name="connsiteX3" fmla="*/ 0 w 123423"/>
                <a:gd name="connsiteY3" fmla="*/ 30856 h 30855"/>
              </a:gdLst>
              <a:ahLst/>
              <a:cxnLst>
                <a:cxn ang="0">
                  <a:pos x="connsiteX0" y="connsiteY0"/>
                </a:cxn>
                <a:cxn ang="0">
                  <a:pos x="connsiteX1" y="connsiteY1"/>
                </a:cxn>
                <a:cxn ang="0">
                  <a:pos x="connsiteX2" y="connsiteY2"/>
                </a:cxn>
                <a:cxn ang="0">
                  <a:pos x="connsiteX3" y="connsiteY3"/>
                </a:cxn>
              </a:cxnLst>
              <a:rect l="l" t="t" r="r" b="b"/>
              <a:pathLst>
                <a:path w="123423" h="30855">
                  <a:moveTo>
                    <a:pt x="0" y="0"/>
                  </a:moveTo>
                  <a:lnTo>
                    <a:pt x="123423" y="0"/>
                  </a:lnTo>
                  <a:lnTo>
                    <a:pt x="123423" y="30856"/>
                  </a:lnTo>
                  <a:lnTo>
                    <a:pt x="0" y="30856"/>
                  </a:lnTo>
                  <a:close/>
                </a:path>
              </a:pathLst>
            </a:custGeom>
            <a:grpFill/>
            <a:ln w="15329"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9DD0D753-1219-F6B2-A0E6-4FBE2A11952B}"/>
                </a:ext>
              </a:extLst>
            </p:cNvPr>
            <p:cNvSpPr/>
            <p:nvPr/>
          </p:nvSpPr>
          <p:spPr>
            <a:xfrm>
              <a:off x="10623406" y="4086942"/>
              <a:ext cx="185134" cy="30855"/>
            </a:xfrm>
            <a:custGeom>
              <a:avLst/>
              <a:gdLst>
                <a:gd name="connsiteX0" fmla="*/ 0 w 185134"/>
                <a:gd name="connsiteY0" fmla="*/ 0 h 30855"/>
                <a:gd name="connsiteX1" fmla="*/ 185135 w 185134"/>
                <a:gd name="connsiteY1" fmla="*/ 0 h 30855"/>
                <a:gd name="connsiteX2" fmla="*/ 185135 w 185134"/>
                <a:gd name="connsiteY2" fmla="*/ 30856 h 30855"/>
                <a:gd name="connsiteX3" fmla="*/ 0 w 185134"/>
                <a:gd name="connsiteY3" fmla="*/ 30856 h 30855"/>
              </a:gdLst>
              <a:ahLst/>
              <a:cxnLst>
                <a:cxn ang="0">
                  <a:pos x="connsiteX0" y="connsiteY0"/>
                </a:cxn>
                <a:cxn ang="0">
                  <a:pos x="connsiteX1" y="connsiteY1"/>
                </a:cxn>
                <a:cxn ang="0">
                  <a:pos x="connsiteX2" y="connsiteY2"/>
                </a:cxn>
                <a:cxn ang="0">
                  <a:pos x="connsiteX3" y="connsiteY3"/>
                </a:cxn>
              </a:cxnLst>
              <a:rect l="l" t="t" r="r" b="b"/>
              <a:pathLst>
                <a:path w="185134" h="30855">
                  <a:moveTo>
                    <a:pt x="0" y="0"/>
                  </a:moveTo>
                  <a:lnTo>
                    <a:pt x="185135" y="0"/>
                  </a:lnTo>
                  <a:lnTo>
                    <a:pt x="185135" y="30856"/>
                  </a:lnTo>
                  <a:lnTo>
                    <a:pt x="0" y="30856"/>
                  </a:lnTo>
                  <a:close/>
                </a:path>
              </a:pathLst>
            </a:custGeom>
            <a:grpFill/>
            <a:ln w="15329"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1E056C2A-CB20-3C89-36B4-CAC3643BE22C}"/>
                </a:ext>
              </a:extLst>
            </p:cNvPr>
            <p:cNvSpPr/>
            <p:nvPr/>
          </p:nvSpPr>
          <p:spPr>
            <a:xfrm>
              <a:off x="10561695" y="4086942"/>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4C444253-91E9-D0CD-9B86-2784C9E14BB9}"/>
                </a:ext>
              </a:extLst>
            </p:cNvPr>
            <p:cNvSpPr/>
            <p:nvPr/>
          </p:nvSpPr>
          <p:spPr>
            <a:xfrm>
              <a:off x="10777685" y="4148653"/>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D9AFD227-DF7B-A8A6-7DAB-E41AF73C4086}"/>
                </a:ext>
              </a:extLst>
            </p:cNvPr>
            <p:cNvSpPr/>
            <p:nvPr/>
          </p:nvSpPr>
          <p:spPr>
            <a:xfrm>
              <a:off x="10561695" y="4148653"/>
              <a:ext cx="185134" cy="30855"/>
            </a:xfrm>
            <a:custGeom>
              <a:avLst/>
              <a:gdLst>
                <a:gd name="connsiteX0" fmla="*/ 0 w 185134"/>
                <a:gd name="connsiteY0" fmla="*/ 0 h 30855"/>
                <a:gd name="connsiteX1" fmla="*/ 185135 w 185134"/>
                <a:gd name="connsiteY1" fmla="*/ 0 h 30855"/>
                <a:gd name="connsiteX2" fmla="*/ 185135 w 185134"/>
                <a:gd name="connsiteY2" fmla="*/ 30856 h 30855"/>
                <a:gd name="connsiteX3" fmla="*/ 0 w 185134"/>
                <a:gd name="connsiteY3" fmla="*/ 30856 h 30855"/>
              </a:gdLst>
              <a:ahLst/>
              <a:cxnLst>
                <a:cxn ang="0">
                  <a:pos x="connsiteX0" y="connsiteY0"/>
                </a:cxn>
                <a:cxn ang="0">
                  <a:pos x="connsiteX1" y="connsiteY1"/>
                </a:cxn>
                <a:cxn ang="0">
                  <a:pos x="connsiteX2" y="connsiteY2"/>
                </a:cxn>
                <a:cxn ang="0">
                  <a:pos x="connsiteX3" y="connsiteY3"/>
                </a:cxn>
              </a:cxnLst>
              <a:rect l="l" t="t" r="r" b="b"/>
              <a:pathLst>
                <a:path w="185134" h="30855">
                  <a:moveTo>
                    <a:pt x="0" y="0"/>
                  </a:moveTo>
                  <a:lnTo>
                    <a:pt x="185135" y="0"/>
                  </a:lnTo>
                  <a:lnTo>
                    <a:pt x="185135" y="30856"/>
                  </a:lnTo>
                  <a:lnTo>
                    <a:pt x="0" y="30856"/>
                  </a:lnTo>
                  <a:close/>
                </a:path>
              </a:pathLst>
            </a:custGeom>
            <a:grpFill/>
            <a:ln w="15329"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7BCEF908-462D-6D1B-2D77-D219C6B6F69B}"/>
                </a:ext>
              </a:extLst>
            </p:cNvPr>
            <p:cNvSpPr/>
            <p:nvPr/>
          </p:nvSpPr>
          <p:spPr>
            <a:xfrm>
              <a:off x="10561695" y="4025230"/>
              <a:ext cx="246846" cy="30855"/>
            </a:xfrm>
            <a:custGeom>
              <a:avLst/>
              <a:gdLst>
                <a:gd name="connsiteX0" fmla="*/ 0 w 246846"/>
                <a:gd name="connsiteY0" fmla="*/ 0 h 30855"/>
                <a:gd name="connsiteX1" fmla="*/ 246847 w 246846"/>
                <a:gd name="connsiteY1" fmla="*/ 0 h 30855"/>
                <a:gd name="connsiteX2" fmla="*/ 246847 w 246846"/>
                <a:gd name="connsiteY2" fmla="*/ 30856 h 30855"/>
                <a:gd name="connsiteX3" fmla="*/ 0 w 246846"/>
                <a:gd name="connsiteY3" fmla="*/ 30856 h 30855"/>
              </a:gdLst>
              <a:ahLst/>
              <a:cxnLst>
                <a:cxn ang="0">
                  <a:pos x="connsiteX0" y="connsiteY0"/>
                </a:cxn>
                <a:cxn ang="0">
                  <a:pos x="connsiteX1" y="connsiteY1"/>
                </a:cxn>
                <a:cxn ang="0">
                  <a:pos x="connsiteX2" y="connsiteY2"/>
                </a:cxn>
                <a:cxn ang="0">
                  <a:pos x="connsiteX3" y="connsiteY3"/>
                </a:cxn>
              </a:cxnLst>
              <a:rect l="l" t="t" r="r" b="b"/>
              <a:pathLst>
                <a:path w="246846" h="30855">
                  <a:moveTo>
                    <a:pt x="0" y="0"/>
                  </a:moveTo>
                  <a:lnTo>
                    <a:pt x="246847" y="0"/>
                  </a:lnTo>
                  <a:lnTo>
                    <a:pt x="246847" y="30856"/>
                  </a:lnTo>
                  <a:lnTo>
                    <a:pt x="0" y="30856"/>
                  </a:lnTo>
                  <a:close/>
                </a:path>
              </a:pathLst>
            </a:custGeom>
            <a:grpFill/>
            <a:ln w="15329" cap="flat">
              <a:noFill/>
              <a:prstDash val="solid"/>
              <a:miter/>
            </a:ln>
          </p:spPr>
          <p:txBody>
            <a:bodyPr rtlCol="0" anchor="ctr"/>
            <a:lstStyle/>
            <a:p>
              <a:endParaRPr lang="zh-CN" altLang="en-US"/>
            </a:p>
          </p:txBody>
        </p:sp>
      </p:grpSp>
      <p:sp>
        <p:nvSpPr>
          <p:cNvPr id="89" name="矩形: 圆角 88">
            <a:extLst>
              <a:ext uri="{FF2B5EF4-FFF2-40B4-BE49-F238E27FC236}">
                <a16:creationId xmlns:a16="http://schemas.microsoft.com/office/drawing/2014/main" id="{8A3E7E6F-B8E0-569F-8756-82D67521567E}"/>
              </a:ext>
            </a:extLst>
          </p:cNvPr>
          <p:cNvSpPr/>
          <p:nvPr/>
        </p:nvSpPr>
        <p:spPr>
          <a:xfrm>
            <a:off x="1097502" y="3725827"/>
            <a:ext cx="1548000" cy="43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要点</a:t>
            </a:r>
            <a:r>
              <a:rPr lang="en-US" altLang="zh-CN" dirty="0">
                <a:latin typeface="+mj-ea"/>
                <a:ea typeface="+mj-ea"/>
              </a:rPr>
              <a:t>1</a:t>
            </a:r>
            <a:endParaRPr lang="zh-CN" altLang="en-US" dirty="0">
              <a:latin typeface="+mj-ea"/>
              <a:ea typeface="+mj-ea"/>
            </a:endParaRPr>
          </a:p>
        </p:txBody>
      </p:sp>
      <p:sp>
        <p:nvSpPr>
          <p:cNvPr id="92" name="矩形: 圆角 91">
            <a:extLst>
              <a:ext uri="{FF2B5EF4-FFF2-40B4-BE49-F238E27FC236}">
                <a16:creationId xmlns:a16="http://schemas.microsoft.com/office/drawing/2014/main" id="{47FF2E6F-10D4-2A65-F3AA-70EA09D123F2}"/>
              </a:ext>
            </a:extLst>
          </p:cNvPr>
          <p:cNvSpPr/>
          <p:nvPr/>
        </p:nvSpPr>
        <p:spPr>
          <a:xfrm>
            <a:off x="1097502" y="4243069"/>
            <a:ext cx="1548000" cy="43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要点</a:t>
            </a:r>
            <a:r>
              <a:rPr lang="en-US" altLang="zh-CN" dirty="0">
                <a:latin typeface="+mj-ea"/>
                <a:ea typeface="+mj-ea"/>
              </a:rPr>
              <a:t>2</a:t>
            </a:r>
            <a:endParaRPr lang="zh-CN" altLang="en-US" dirty="0">
              <a:latin typeface="+mj-ea"/>
              <a:ea typeface="+mj-ea"/>
            </a:endParaRPr>
          </a:p>
        </p:txBody>
      </p:sp>
      <p:sp>
        <p:nvSpPr>
          <p:cNvPr id="93" name="矩形: 圆角 92">
            <a:extLst>
              <a:ext uri="{FF2B5EF4-FFF2-40B4-BE49-F238E27FC236}">
                <a16:creationId xmlns:a16="http://schemas.microsoft.com/office/drawing/2014/main" id="{A6C09E54-7B57-29E1-2242-9732C8B3D31E}"/>
              </a:ext>
            </a:extLst>
          </p:cNvPr>
          <p:cNvSpPr/>
          <p:nvPr/>
        </p:nvSpPr>
        <p:spPr>
          <a:xfrm>
            <a:off x="6736704" y="3725827"/>
            <a:ext cx="1548000" cy="43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要点</a:t>
            </a:r>
            <a:r>
              <a:rPr lang="en-US" altLang="zh-CN" dirty="0">
                <a:latin typeface="+mj-ea"/>
                <a:ea typeface="+mj-ea"/>
              </a:rPr>
              <a:t>3</a:t>
            </a:r>
            <a:endParaRPr lang="zh-CN" altLang="en-US" dirty="0">
              <a:latin typeface="+mj-ea"/>
              <a:ea typeface="+mj-ea"/>
            </a:endParaRPr>
          </a:p>
        </p:txBody>
      </p:sp>
      <p:sp>
        <p:nvSpPr>
          <p:cNvPr id="94" name="矩形: 圆角 93">
            <a:extLst>
              <a:ext uri="{FF2B5EF4-FFF2-40B4-BE49-F238E27FC236}">
                <a16:creationId xmlns:a16="http://schemas.microsoft.com/office/drawing/2014/main" id="{4A6343DD-982B-2100-23C7-51E3610B2148}"/>
              </a:ext>
            </a:extLst>
          </p:cNvPr>
          <p:cNvSpPr/>
          <p:nvPr/>
        </p:nvSpPr>
        <p:spPr>
          <a:xfrm>
            <a:off x="6736704" y="4243069"/>
            <a:ext cx="1548000" cy="43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要点</a:t>
            </a:r>
            <a:r>
              <a:rPr lang="en-US" altLang="zh-CN" dirty="0">
                <a:latin typeface="+mj-ea"/>
                <a:ea typeface="+mj-ea"/>
              </a:rPr>
              <a:t>4</a:t>
            </a:r>
            <a:endParaRPr lang="zh-CN" altLang="en-US" dirty="0">
              <a:latin typeface="+mj-ea"/>
              <a:ea typeface="+mj-ea"/>
            </a:endParaRPr>
          </a:p>
        </p:txBody>
      </p:sp>
      <p:sp>
        <p:nvSpPr>
          <p:cNvPr id="95" name="矩形: 圆角 94">
            <a:extLst>
              <a:ext uri="{FF2B5EF4-FFF2-40B4-BE49-F238E27FC236}">
                <a16:creationId xmlns:a16="http://schemas.microsoft.com/office/drawing/2014/main" id="{98F0F431-09D7-D0AB-4396-BF302A57CDD4}"/>
              </a:ext>
            </a:extLst>
          </p:cNvPr>
          <p:cNvSpPr/>
          <p:nvPr/>
        </p:nvSpPr>
        <p:spPr>
          <a:xfrm>
            <a:off x="3876551" y="3725827"/>
            <a:ext cx="1548000" cy="43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latin typeface="+mj-ea"/>
                <a:ea typeface="+mj-ea"/>
              </a:rPr>
              <a:t>要点</a:t>
            </a:r>
            <a:r>
              <a:rPr lang="en-US" altLang="zh-CN" dirty="0">
                <a:solidFill>
                  <a:schemeClr val="accent1"/>
                </a:solidFill>
                <a:latin typeface="+mj-ea"/>
                <a:ea typeface="+mj-ea"/>
              </a:rPr>
              <a:t>1</a:t>
            </a:r>
            <a:endParaRPr lang="zh-CN" altLang="en-US" dirty="0">
              <a:solidFill>
                <a:schemeClr val="accent1"/>
              </a:solidFill>
              <a:latin typeface="+mj-ea"/>
              <a:ea typeface="+mj-ea"/>
            </a:endParaRPr>
          </a:p>
        </p:txBody>
      </p:sp>
      <p:sp>
        <p:nvSpPr>
          <p:cNvPr id="96" name="矩形: 圆角 95">
            <a:extLst>
              <a:ext uri="{FF2B5EF4-FFF2-40B4-BE49-F238E27FC236}">
                <a16:creationId xmlns:a16="http://schemas.microsoft.com/office/drawing/2014/main" id="{2799B6FC-6FE0-9C4B-DECD-593FCB01A502}"/>
              </a:ext>
            </a:extLst>
          </p:cNvPr>
          <p:cNvSpPr/>
          <p:nvPr/>
        </p:nvSpPr>
        <p:spPr>
          <a:xfrm>
            <a:off x="3876551" y="4243069"/>
            <a:ext cx="1548000" cy="43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latin typeface="+mj-ea"/>
                <a:ea typeface="+mj-ea"/>
              </a:rPr>
              <a:t>要点</a:t>
            </a:r>
            <a:r>
              <a:rPr lang="en-US" altLang="zh-CN" dirty="0">
                <a:solidFill>
                  <a:schemeClr val="accent1"/>
                </a:solidFill>
                <a:latin typeface="+mj-ea"/>
                <a:ea typeface="+mj-ea"/>
              </a:rPr>
              <a:t>2</a:t>
            </a:r>
            <a:endParaRPr lang="zh-CN" altLang="en-US" dirty="0">
              <a:solidFill>
                <a:schemeClr val="accent1"/>
              </a:solidFill>
              <a:latin typeface="+mj-ea"/>
              <a:ea typeface="+mj-ea"/>
            </a:endParaRPr>
          </a:p>
        </p:txBody>
      </p:sp>
      <p:sp>
        <p:nvSpPr>
          <p:cNvPr id="97" name="矩形: 圆角 96">
            <a:extLst>
              <a:ext uri="{FF2B5EF4-FFF2-40B4-BE49-F238E27FC236}">
                <a16:creationId xmlns:a16="http://schemas.microsoft.com/office/drawing/2014/main" id="{452E2660-0D6B-91FC-B4EF-BB0503E7B6D0}"/>
              </a:ext>
            </a:extLst>
          </p:cNvPr>
          <p:cNvSpPr/>
          <p:nvPr/>
        </p:nvSpPr>
        <p:spPr>
          <a:xfrm>
            <a:off x="9515753" y="3725827"/>
            <a:ext cx="1548000" cy="43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latin typeface="+mj-ea"/>
                <a:ea typeface="+mj-ea"/>
              </a:rPr>
              <a:t>要点</a:t>
            </a:r>
            <a:r>
              <a:rPr lang="en-US" altLang="zh-CN" dirty="0">
                <a:solidFill>
                  <a:schemeClr val="accent1"/>
                </a:solidFill>
                <a:latin typeface="+mj-ea"/>
                <a:ea typeface="+mj-ea"/>
              </a:rPr>
              <a:t>3</a:t>
            </a:r>
            <a:endParaRPr lang="zh-CN" altLang="en-US" dirty="0">
              <a:solidFill>
                <a:schemeClr val="accent1"/>
              </a:solidFill>
              <a:latin typeface="+mj-ea"/>
              <a:ea typeface="+mj-ea"/>
            </a:endParaRPr>
          </a:p>
        </p:txBody>
      </p:sp>
      <p:sp>
        <p:nvSpPr>
          <p:cNvPr id="98" name="矩形: 圆角 97">
            <a:extLst>
              <a:ext uri="{FF2B5EF4-FFF2-40B4-BE49-F238E27FC236}">
                <a16:creationId xmlns:a16="http://schemas.microsoft.com/office/drawing/2014/main" id="{83BCB342-D8CB-2FB9-4B5F-B794BFA6676C}"/>
              </a:ext>
            </a:extLst>
          </p:cNvPr>
          <p:cNvSpPr/>
          <p:nvPr/>
        </p:nvSpPr>
        <p:spPr>
          <a:xfrm>
            <a:off x="9515753" y="4243069"/>
            <a:ext cx="1548000" cy="43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latin typeface="+mj-ea"/>
                <a:ea typeface="+mj-ea"/>
              </a:rPr>
              <a:t>要点</a:t>
            </a:r>
            <a:r>
              <a:rPr lang="en-US" altLang="zh-CN" dirty="0">
                <a:solidFill>
                  <a:schemeClr val="accent1"/>
                </a:solidFill>
                <a:latin typeface="+mj-ea"/>
                <a:ea typeface="+mj-ea"/>
              </a:rPr>
              <a:t>4</a:t>
            </a:r>
            <a:endParaRPr lang="zh-CN" altLang="en-US" dirty="0">
              <a:solidFill>
                <a:schemeClr val="accent1"/>
              </a:solidFill>
              <a:latin typeface="+mj-ea"/>
              <a:ea typeface="+mj-ea"/>
            </a:endParaRPr>
          </a:p>
        </p:txBody>
      </p:sp>
    </p:spTree>
    <p:extLst>
      <p:ext uri="{BB962C8B-B14F-4D97-AF65-F5344CB8AC3E}">
        <p14:creationId xmlns:p14="http://schemas.microsoft.com/office/powerpoint/2010/main" val="1911781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50">
            <a:extLst>
              <a:ext uri="{FF2B5EF4-FFF2-40B4-BE49-F238E27FC236}">
                <a16:creationId xmlns:a16="http://schemas.microsoft.com/office/drawing/2014/main" id="{C3EEF0E0-8528-32A7-5526-1AED3FE2F373}"/>
              </a:ext>
            </a:extLst>
          </p:cNvPr>
          <p:cNvSpPr txBox="1"/>
          <p:nvPr/>
        </p:nvSpPr>
        <p:spPr>
          <a:xfrm>
            <a:off x="1239713" y="351957"/>
            <a:ext cx="3916680" cy="584775"/>
          </a:xfrm>
          <a:prstGeom prst="rect">
            <a:avLst/>
          </a:prstGeom>
          <a:noFill/>
        </p:spPr>
        <p:txBody>
          <a:bodyPr vert="horz" wrap="square" rtlCol="0">
            <a:spAutoFit/>
          </a:bodyPr>
          <a:lstStyle/>
          <a:p>
            <a:r>
              <a:rPr lang="zh-CN" altLang="en-US" sz="3200" b="1" dirty="0">
                <a:latin typeface="+mj-ea"/>
                <a:ea typeface="+mj-ea"/>
              </a:rPr>
              <a:t>对比内容展示</a:t>
            </a:r>
          </a:p>
        </p:txBody>
      </p:sp>
      <p:pic>
        <p:nvPicPr>
          <p:cNvPr id="52" name="图片 51">
            <a:extLst>
              <a:ext uri="{FF2B5EF4-FFF2-40B4-BE49-F238E27FC236}">
                <a16:creationId xmlns:a16="http://schemas.microsoft.com/office/drawing/2014/main" id="{E4B2721C-089C-7750-D885-9BE146FD951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0787" y="456163"/>
            <a:ext cx="273321" cy="285517"/>
          </a:xfrm>
          <a:prstGeom prst="rect">
            <a:avLst/>
          </a:prstGeom>
        </p:spPr>
      </p:pic>
      <p:sp>
        <p:nvSpPr>
          <p:cNvPr id="53" name="椭圆 52">
            <a:extLst>
              <a:ext uri="{FF2B5EF4-FFF2-40B4-BE49-F238E27FC236}">
                <a16:creationId xmlns:a16="http://schemas.microsoft.com/office/drawing/2014/main" id="{2FC1B773-705A-E929-59AB-19741B9F995C}"/>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541FFCDE-2588-F5CA-F295-1B8C40611AA7}"/>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sp>
        <p:nvSpPr>
          <p:cNvPr id="59" name="矩形: 圆角 58">
            <a:extLst>
              <a:ext uri="{FF2B5EF4-FFF2-40B4-BE49-F238E27FC236}">
                <a16:creationId xmlns:a16="http://schemas.microsoft.com/office/drawing/2014/main" id="{6A93E83D-51C5-3551-709C-EEEF1922AF17}"/>
              </a:ext>
            </a:extLst>
          </p:cNvPr>
          <p:cNvSpPr/>
          <p:nvPr/>
        </p:nvSpPr>
        <p:spPr>
          <a:xfrm rot="16200000">
            <a:off x="7381017" y="2032995"/>
            <a:ext cx="5047161" cy="3307446"/>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圆角 17">
            <a:extLst>
              <a:ext uri="{FF2B5EF4-FFF2-40B4-BE49-F238E27FC236}">
                <a16:creationId xmlns:a16="http://schemas.microsoft.com/office/drawing/2014/main" id="{1373AA47-35F6-C654-C0C8-ADC178E50D3D}"/>
              </a:ext>
            </a:extLst>
          </p:cNvPr>
          <p:cNvSpPr/>
          <p:nvPr/>
        </p:nvSpPr>
        <p:spPr>
          <a:xfrm rot="16200000">
            <a:off x="3694842" y="2032995"/>
            <a:ext cx="5047161" cy="3307446"/>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a:extLst>
              <a:ext uri="{FF2B5EF4-FFF2-40B4-BE49-F238E27FC236}">
                <a16:creationId xmlns:a16="http://schemas.microsoft.com/office/drawing/2014/main" id="{8B23807D-F9CA-50AF-963D-4274B5C6C9A2}"/>
              </a:ext>
            </a:extLst>
          </p:cNvPr>
          <p:cNvSpPr txBox="1"/>
          <p:nvPr/>
        </p:nvSpPr>
        <p:spPr>
          <a:xfrm>
            <a:off x="5156393" y="1348525"/>
            <a:ext cx="2714782" cy="523220"/>
          </a:xfrm>
          <a:prstGeom prst="rect">
            <a:avLst/>
          </a:prstGeom>
          <a:noFill/>
        </p:spPr>
        <p:txBody>
          <a:bodyPr vert="horz" wrap="square" lIns="180000" rIns="180000" rtlCol="0">
            <a:spAutoFit/>
          </a:bodyPr>
          <a:lstStyle/>
          <a:p>
            <a:pPr algn="just"/>
            <a:r>
              <a:rPr lang="zh-CN" altLang="en-US" sz="2800" b="1" dirty="0">
                <a:latin typeface="+mj-ea"/>
                <a:ea typeface="+mj-ea"/>
              </a:rPr>
              <a:t>以前同类技术</a:t>
            </a:r>
          </a:p>
        </p:txBody>
      </p:sp>
      <p:sp>
        <p:nvSpPr>
          <p:cNvPr id="20" name="文本框 19">
            <a:extLst>
              <a:ext uri="{FF2B5EF4-FFF2-40B4-BE49-F238E27FC236}">
                <a16:creationId xmlns:a16="http://schemas.microsoft.com/office/drawing/2014/main" id="{0122F20C-567E-E8D3-3F91-AAD96673820D}"/>
              </a:ext>
            </a:extLst>
          </p:cNvPr>
          <p:cNvSpPr txBox="1"/>
          <p:nvPr/>
        </p:nvSpPr>
        <p:spPr>
          <a:xfrm>
            <a:off x="5055255" y="2838025"/>
            <a:ext cx="2583795" cy="557140"/>
          </a:xfrm>
          <a:prstGeom prst="rect">
            <a:avLst/>
          </a:prstGeom>
          <a:noFill/>
        </p:spPr>
        <p:txBody>
          <a:bodyPr vert="horz" wrap="square" lIns="180000" rIns="180000" rtlCol="0">
            <a:spAutoFit/>
          </a:bodyPr>
          <a:lstStyle/>
          <a:p>
            <a:pPr algn="just">
              <a:lnSpc>
                <a:spcPct val="130000"/>
              </a:lnSpc>
            </a:pPr>
            <a:r>
              <a:rPr lang="zh-CN" altLang="en-US" sz="1200" dirty="0">
                <a:latin typeface="+mn-ea"/>
              </a:rPr>
              <a:t>此处替换不同内容；此处替换不同内容；此处替换不同内容。</a:t>
            </a:r>
          </a:p>
        </p:txBody>
      </p:sp>
      <p:pic>
        <p:nvPicPr>
          <p:cNvPr id="30" name="图片 29">
            <a:extLst>
              <a:ext uri="{FF2B5EF4-FFF2-40B4-BE49-F238E27FC236}">
                <a16:creationId xmlns:a16="http://schemas.microsoft.com/office/drawing/2014/main" id="{0519DF3A-42F9-E177-83DF-FF6A11971FC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31652" y="2463141"/>
            <a:ext cx="2988398" cy="2973607"/>
          </a:xfrm>
          <a:prstGeom prst="ellipse">
            <a:avLst/>
          </a:prstGeom>
        </p:spPr>
      </p:pic>
      <p:sp>
        <p:nvSpPr>
          <p:cNvPr id="32" name="椭圆 31">
            <a:extLst>
              <a:ext uri="{FF2B5EF4-FFF2-40B4-BE49-F238E27FC236}">
                <a16:creationId xmlns:a16="http://schemas.microsoft.com/office/drawing/2014/main" id="{78DCE4E6-0834-BE86-65DF-D60E0EE288E5}"/>
              </a:ext>
            </a:extLst>
          </p:cNvPr>
          <p:cNvSpPr/>
          <p:nvPr/>
        </p:nvSpPr>
        <p:spPr>
          <a:xfrm>
            <a:off x="4780473" y="1416166"/>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文本框 32">
            <a:extLst>
              <a:ext uri="{FF2B5EF4-FFF2-40B4-BE49-F238E27FC236}">
                <a16:creationId xmlns:a16="http://schemas.microsoft.com/office/drawing/2014/main" id="{FFEC3A80-F8BF-F5D6-281A-776D9DCB3674}"/>
              </a:ext>
            </a:extLst>
          </p:cNvPr>
          <p:cNvSpPr txBox="1"/>
          <p:nvPr/>
        </p:nvSpPr>
        <p:spPr>
          <a:xfrm>
            <a:off x="8843539" y="1348525"/>
            <a:ext cx="2714782" cy="523220"/>
          </a:xfrm>
          <a:prstGeom prst="rect">
            <a:avLst/>
          </a:prstGeom>
          <a:noFill/>
        </p:spPr>
        <p:txBody>
          <a:bodyPr vert="horz" wrap="square" lIns="180000" rIns="180000" rtlCol="0">
            <a:spAutoFit/>
          </a:bodyPr>
          <a:lstStyle/>
          <a:p>
            <a:pPr algn="just"/>
            <a:r>
              <a:rPr lang="zh-CN" altLang="en-US" sz="2800" b="1" dirty="0">
                <a:latin typeface="+mj-ea"/>
                <a:ea typeface="+mj-ea"/>
              </a:rPr>
              <a:t>本项目新技术</a:t>
            </a:r>
          </a:p>
        </p:txBody>
      </p:sp>
      <p:sp>
        <p:nvSpPr>
          <p:cNvPr id="34" name="椭圆 33">
            <a:extLst>
              <a:ext uri="{FF2B5EF4-FFF2-40B4-BE49-F238E27FC236}">
                <a16:creationId xmlns:a16="http://schemas.microsoft.com/office/drawing/2014/main" id="{779E7F68-49D3-38DA-1BE3-8084C43DCA78}"/>
              </a:ext>
            </a:extLst>
          </p:cNvPr>
          <p:cNvSpPr/>
          <p:nvPr/>
        </p:nvSpPr>
        <p:spPr>
          <a:xfrm>
            <a:off x="8467619" y="1416166"/>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5" name="直接连接符 34">
            <a:extLst>
              <a:ext uri="{FF2B5EF4-FFF2-40B4-BE49-F238E27FC236}">
                <a16:creationId xmlns:a16="http://schemas.microsoft.com/office/drawing/2014/main" id="{4E58111C-F598-C278-AA2A-11A3C70BDB97}"/>
              </a:ext>
            </a:extLst>
          </p:cNvPr>
          <p:cNvCxnSpPr>
            <a:cxnSpLocks/>
          </p:cNvCxnSpPr>
          <p:nvPr/>
        </p:nvCxnSpPr>
        <p:spPr>
          <a:xfrm>
            <a:off x="4781759" y="2037536"/>
            <a:ext cx="131424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412BCF58-D5D0-0936-6BF0-35683BE9838F}"/>
              </a:ext>
            </a:extLst>
          </p:cNvPr>
          <p:cNvCxnSpPr>
            <a:cxnSpLocks/>
          </p:cNvCxnSpPr>
          <p:nvPr/>
        </p:nvCxnSpPr>
        <p:spPr>
          <a:xfrm>
            <a:off x="8467619" y="2037536"/>
            <a:ext cx="131424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7" name="图形 22">
            <a:extLst>
              <a:ext uri="{FF2B5EF4-FFF2-40B4-BE49-F238E27FC236}">
                <a16:creationId xmlns:a16="http://schemas.microsoft.com/office/drawing/2014/main" id="{4BF8EE00-D83D-2D3E-8384-4A1C396945D5}"/>
              </a:ext>
            </a:extLst>
          </p:cNvPr>
          <p:cNvGrpSpPr>
            <a:grpSpLocks noChangeAspect="1"/>
          </p:cNvGrpSpPr>
          <p:nvPr/>
        </p:nvGrpSpPr>
        <p:grpSpPr>
          <a:xfrm>
            <a:off x="4824433" y="1455279"/>
            <a:ext cx="288000" cy="288000"/>
            <a:chOff x="2092634" y="1694017"/>
            <a:chExt cx="769717" cy="769717"/>
          </a:xfrm>
          <a:solidFill>
            <a:schemeClr val="bg1"/>
          </a:solidFill>
        </p:grpSpPr>
        <p:sp>
          <p:nvSpPr>
            <p:cNvPr id="38" name="任意多边形: 形状 37">
              <a:extLst>
                <a:ext uri="{FF2B5EF4-FFF2-40B4-BE49-F238E27FC236}">
                  <a16:creationId xmlns:a16="http://schemas.microsoft.com/office/drawing/2014/main" id="{A8C905A5-0A17-7BEB-0815-A0155BD7A388}"/>
                </a:ext>
              </a:extLst>
            </p:cNvPr>
            <p:cNvSpPr/>
            <p:nvPr/>
          </p:nvSpPr>
          <p:spPr>
            <a:xfrm>
              <a:off x="2092634" y="1694017"/>
              <a:ext cx="769717" cy="769717"/>
            </a:xfrm>
            <a:custGeom>
              <a:avLst/>
              <a:gdLst>
                <a:gd name="connsiteX0" fmla="*/ 656995 w 769717"/>
                <a:gd name="connsiteY0" fmla="*/ 112722 h 769717"/>
                <a:gd name="connsiteX1" fmla="*/ 384859 w 769717"/>
                <a:gd name="connsiteY1" fmla="*/ 0 h 769717"/>
                <a:gd name="connsiteX2" fmla="*/ 112722 w 769717"/>
                <a:gd name="connsiteY2" fmla="*/ 112722 h 769717"/>
                <a:gd name="connsiteX3" fmla="*/ 0 w 769717"/>
                <a:gd name="connsiteY3" fmla="*/ 384859 h 769717"/>
                <a:gd name="connsiteX4" fmla="*/ 112722 w 769717"/>
                <a:gd name="connsiteY4" fmla="*/ 656995 h 769717"/>
                <a:gd name="connsiteX5" fmla="*/ 384859 w 769717"/>
                <a:gd name="connsiteY5" fmla="*/ 769717 h 769717"/>
                <a:gd name="connsiteX6" fmla="*/ 656995 w 769717"/>
                <a:gd name="connsiteY6" fmla="*/ 656995 h 769717"/>
                <a:gd name="connsiteX7" fmla="*/ 769717 w 769717"/>
                <a:gd name="connsiteY7" fmla="*/ 384859 h 769717"/>
                <a:gd name="connsiteX8" fmla="*/ 656995 w 769717"/>
                <a:gd name="connsiteY8" fmla="*/ 112722 h 769717"/>
                <a:gd name="connsiteX9" fmla="*/ 384859 w 769717"/>
                <a:gd name="connsiteY9" fmla="*/ 724616 h 769717"/>
                <a:gd name="connsiteX10" fmla="*/ 45101 w 769717"/>
                <a:gd name="connsiteY10" fmla="*/ 384859 h 769717"/>
                <a:gd name="connsiteX11" fmla="*/ 384859 w 769717"/>
                <a:gd name="connsiteY11" fmla="*/ 45101 h 769717"/>
                <a:gd name="connsiteX12" fmla="*/ 724616 w 769717"/>
                <a:gd name="connsiteY12" fmla="*/ 384859 h 769717"/>
                <a:gd name="connsiteX13" fmla="*/ 384859 w 769717"/>
                <a:gd name="connsiteY13" fmla="*/ 724616 h 76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9717" h="769717">
                  <a:moveTo>
                    <a:pt x="656995" y="112722"/>
                  </a:moveTo>
                  <a:cubicBezTo>
                    <a:pt x="584305" y="40033"/>
                    <a:pt x="487656" y="0"/>
                    <a:pt x="384859" y="0"/>
                  </a:cubicBezTo>
                  <a:cubicBezTo>
                    <a:pt x="282061" y="0"/>
                    <a:pt x="185412" y="40033"/>
                    <a:pt x="112722" y="112722"/>
                  </a:cubicBezTo>
                  <a:cubicBezTo>
                    <a:pt x="40033" y="185412"/>
                    <a:pt x="0" y="282061"/>
                    <a:pt x="0" y="384859"/>
                  </a:cubicBezTo>
                  <a:cubicBezTo>
                    <a:pt x="0" y="487656"/>
                    <a:pt x="40033" y="584305"/>
                    <a:pt x="112722" y="656995"/>
                  </a:cubicBezTo>
                  <a:cubicBezTo>
                    <a:pt x="185412" y="729684"/>
                    <a:pt x="282061" y="769717"/>
                    <a:pt x="384859" y="769717"/>
                  </a:cubicBezTo>
                  <a:cubicBezTo>
                    <a:pt x="487656" y="769717"/>
                    <a:pt x="584305" y="729684"/>
                    <a:pt x="656995" y="656995"/>
                  </a:cubicBezTo>
                  <a:cubicBezTo>
                    <a:pt x="729684" y="584305"/>
                    <a:pt x="769717" y="487656"/>
                    <a:pt x="769717" y="384859"/>
                  </a:cubicBezTo>
                  <a:cubicBezTo>
                    <a:pt x="769717" y="282061"/>
                    <a:pt x="729684" y="185412"/>
                    <a:pt x="656995" y="112722"/>
                  </a:cubicBezTo>
                  <a:close/>
                  <a:moveTo>
                    <a:pt x="384859" y="724616"/>
                  </a:moveTo>
                  <a:cubicBezTo>
                    <a:pt x="197515" y="724616"/>
                    <a:pt x="45101" y="572202"/>
                    <a:pt x="45101" y="384859"/>
                  </a:cubicBezTo>
                  <a:cubicBezTo>
                    <a:pt x="45101" y="197515"/>
                    <a:pt x="197515" y="45101"/>
                    <a:pt x="384859" y="45101"/>
                  </a:cubicBezTo>
                  <a:cubicBezTo>
                    <a:pt x="572202" y="45101"/>
                    <a:pt x="724616" y="197515"/>
                    <a:pt x="724616" y="384859"/>
                  </a:cubicBezTo>
                  <a:cubicBezTo>
                    <a:pt x="724616" y="572202"/>
                    <a:pt x="572202" y="724616"/>
                    <a:pt x="384859" y="724616"/>
                  </a:cubicBezTo>
                  <a:close/>
                </a:path>
              </a:pathLst>
            </a:custGeom>
            <a:grpFill/>
            <a:ln w="1488"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DA4FDF11-B9DF-35E7-74CD-540A9568D96E}"/>
                </a:ext>
              </a:extLst>
            </p:cNvPr>
            <p:cNvSpPr/>
            <p:nvPr/>
          </p:nvSpPr>
          <p:spPr>
            <a:xfrm>
              <a:off x="2279155" y="1932139"/>
              <a:ext cx="158410" cy="158410"/>
            </a:xfrm>
            <a:custGeom>
              <a:avLst/>
              <a:gdLst>
                <a:gd name="connsiteX0" fmla="*/ 31888 w 158410"/>
                <a:gd name="connsiteY0" fmla="*/ 158410 h 158410"/>
                <a:gd name="connsiteX1" fmla="*/ 79208 w 158410"/>
                <a:gd name="connsiteY1" fmla="*/ 111095 h 158410"/>
                <a:gd name="connsiteX2" fmla="*/ 126522 w 158410"/>
                <a:gd name="connsiteY2" fmla="*/ 158410 h 158410"/>
                <a:gd name="connsiteX3" fmla="*/ 158410 w 158410"/>
                <a:gd name="connsiteY3" fmla="*/ 126517 h 158410"/>
                <a:gd name="connsiteX4" fmla="*/ 111095 w 158410"/>
                <a:gd name="connsiteY4" fmla="*/ 79202 h 158410"/>
                <a:gd name="connsiteX5" fmla="*/ 158410 w 158410"/>
                <a:gd name="connsiteY5" fmla="*/ 31888 h 158410"/>
                <a:gd name="connsiteX6" fmla="*/ 126522 w 158410"/>
                <a:gd name="connsiteY6" fmla="*/ 0 h 158410"/>
                <a:gd name="connsiteX7" fmla="*/ 79208 w 158410"/>
                <a:gd name="connsiteY7" fmla="*/ 47315 h 158410"/>
                <a:gd name="connsiteX8" fmla="*/ 31888 w 158410"/>
                <a:gd name="connsiteY8" fmla="*/ 0 h 158410"/>
                <a:gd name="connsiteX9" fmla="*/ 0 w 158410"/>
                <a:gd name="connsiteY9" fmla="*/ 31888 h 158410"/>
                <a:gd name="connsiteX10" fmla="*/ 47315 w 158410"/>
                <a:gd name="connsiteY10" fmla="*/ 79202 h 158410"/>
                <a:gd name="connsiteX11" fmla="*/ 0 w 158410"/>
                <a:gd name="connsiteY11" fmla="*/ 126517 h 15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8410" h="158410">
                  <a:moveTo>
                    <a:pt x="31888" y="158410"/>
                  </a:moveTo>
                  <a:lnTo>
                    <a:pt x="79208" y="111095"/>
                  </a:lnTo>
                  <a:lnTo>
                    <a:pt x="126522" y="158410"/>
                  </a:lnTo>
                  <a:lnTo>
                    <a:pt x="158410" y="126517"/>
                  </a:lnTo>
                  <a:lnTo>
                    <a:pt x="111095" y="79202"/>
                  </a:lnTo>
                  <a:lnTo>
                    <a:pt x="158410" y="31888"/>
                  </a:lnTo>
                  <a:lnTo>
                    <a:pt x="126522" y="0"/>
                  </a:lnTo>
                  <a:lnTo>
                    <a:pt x="79208" y="47315"/>
                  </a:lnTo>
                  <a:lnTo>
                    <a:pt x="31888" y="0"/>
                  </a:lnTo>
                  <a:lnTo>
                    <a:pt x="0" y="31888"/>
                  </a:lnTo>
                  <a:lnTo>
                    <a:pt x="47315" y="79202"/>
                  </a:lnTo>
                  <a:lnTo>
                    <a:pt x="0" y="126517"/>
                  </a:lnTo>
                  <a:close/>
                </a:path>
              </a:pathLst>
            </a:custGeom>
            <a:grpFill/>
            <a:ln w="1488"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636BC730-176E-12F9-76D1-FB2D7DA68C4A}"/>
                </a:ext>
              </a:extLst>
            </p:cNvPr>
            <p:cNvSpPr/>
            <p:nvPr/>
          </p:nvSpPr>
          <p:spPr>
            <a:xfrm>
              <a:off x="2517419" y="1932139"/>
              <a:ext cx="158410" cy="158410"/>
            </a:xfrm>
            <a:custGeom>
              <a:avLst/>
              <a:gdLst>
                <a:gd name="connsiteX0" fmla="*/ 31888 w 158410"/>
                <a:gd name="connsiteY0" fmla="*/ 158410 h 158410"/>
                <a:gd name="connsiteX1" fmla="*/ 79202 w 158410"/>
                <a:gd name="connsiteY1" fmla="*/ 111095 h 158410"/>
                <a:gd name="connsiteX2" fmla="*/ 126522 w 158410"/>
                <a:gd name="connsiteY2" fmla="*/ 158410 h 158410"/>
                <a:gd name="connsiteX3" fmla="*/ 158410 w 158410"/>
                <a:gd name="connsiteY3" fmla="*/ 126517 h 158410"/>
                <a:gd name="connsiteX4" fmla="*/ 111095 w 158410"/>
                <a:gd name="connsiteY4" fmla="*/ 79202 h 158410"/>
                <a:gd name="connsiteX5" fmla="*/ 158410 w 158410"/>
                <a:gd name="connsiteY5" fmla="*/ 31888 h 158410"/>
                <a:gd name="connsiteX6" fmla="*/ 126522 w 158410"/>
                <a:gd name="connsiteY6" fmla="*/ 0 h 158410"/>
                <a:gd name="connsiteX7" fmla="*/ 79202 w 158410"/>
                <a:gd name="connsiteY7" fmla="*/ 47315 h 158410"/>
                <a:gd name="connsiteX8" fmla="*/ 31888 w 158410"/>
                <a:gd name="connsiteY8" fmla="*/ 0 h 158410"/>
                <a:gd name="connsiteX9" fmla="*/ 0 w 158410"/>
                <a:gd name="connsiteY9" fmla="*/ 31888 h 158410"/>
                <a:gd name="connsiteX10" fmla="*/ 47315 w 158410"/>
                <a:gd name="connsiteY10" fmla="*/ 79202 h 158410"/>
                <a:gd name="connsiteX11" fmla="*/ 0 w 158410"/>
                <a:gd name="connsiteY11" fmla="*/ 126517 h 15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8410" h="158410">
                  <a:moveTo>
                    <a:pt x="31888" y="158410"/>
                  </a:moveTo>
                  <a:lnTo>
                    <a:pt x="79202" y="111095"/>
                  </a:lnTo>
                  <a:lnTo>
                    <a:pt x="126522" y="158410"/>
                  </a:lnTo>
                  <a:lnTo>
                    <a:pt x="158410" y="126517"/>
                  </a:lnTo>
                  <a:lnTo>
                    <a:pt x="111095" y="79202"/>
                  </a:lnTo>
                  <a:lnTo>
                    <a:pt x="158410" y="31888"/>
                  </a:lnTo>
                  <a:lnTo>
                    <a:pt x="126522" y="0"/>
                  </a:lnTo>
                  <a:lnTo>
                    <a:pt x="79202" y="47315"/>
                  </a:lnTo>
                  <a:lnTo>
                    <a:pt x="31888" y="0"/>
                  </a:lnTo>
                  <a:lnTo>
                    <a:pt x="0" y="31888"/>
                  </a:lnTo>
                  <a:lnTo>
                    <a:pt x="47315" y="79202"/>
                  </a:lnTo>
                  <a:lnTo>
                    <a:pt x="0" y="126517"/>
                  </a:lnTo>
                  <a:close/>
                </a:path>
              </a:pathLst>
            </a:custGeom>
            <a:grpFill/>
            <a:ln w="1488"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5D8794F9-AF31-9F0F-AFF8-511383C0DA63}"/>
                </a:ext>
              </a:extLst>
            </p:cNvPr>
            <p:cNvSpPr/>
            <p:nvPr/>
          </p:nvSpPr>
          <p:spPr>
            <a:xfrm>
              <a:off x="2245447" y="2161559"/>
              <a:ext cx="464089" cy="178899"/>
            </a:xfrm>
            <a:custGeom>
              <a:avLst/>
              <a:gdLst>
                <a:gd name="connsiteX0" fmla="*/ 0 w 464089"/>
                <a:gd name="connsiteY0" fmla="*/ 45101 h 178899"/>
                <a:gd name="connsiteX1" fmla="*/ 251506 w 464089"/>
                <a:gd name="connsiteY1" fmla="*/ 45101 h 178899"/>
                <a:gd name="connsiteX2" fmla="*/ 251506 w 464089"/>
                <a:gd name="connsiteY2" fmla="*/ 93766 h 178899"/>
                <a:gd name="connsiteX3" fmla="*/ 336634 w 464089"/>
                <a:gd name="connsiteY3" fmla="*/ 178899 h 178899"/>
                <a:gd name="connsiteX4" fmla="*/ 421767 w 464089"/>
                <a:gd name="connsiteY4" fmla="*/ 93766 h 178899"/>
                <a:gd name="connsiteX5" fmla="*/ 421767 w 464089"/>
                <a:gd name="connsiteY5" fmla="*/ 45101 h 178899"/>
                <a:gd name="connsiteX6" fmla="*/ 464090 w 464089"/>
                <a:gd name="connsiteY6" fmla="*/ 45101 h 178899"/>
                <a:gd name="connsiteX7" fmla="*/ 464090 w 464089"/>
                <a:gd name="connsiteY7" fmla="*/ 0 h 178899"/>
                <a:gd name="connsiteX8" fmla="*/ 0 w 464089"/>
                <a:gd name="connsiteY8" fmla="*/ 0 h 178899"/>
                <a:gd name="connsiteX9" fmla="*/ 376666 w 464089"/>
                <a:gd name="connsiteY9" fmla="*/ 93766 h 178899"/>
                <a:gd name="connsiteX10" fmla="*/ 336634 w 464089"/>
                <a:gd name="connsiteY10" fmla="*/ 133798 h 178899"/>
                <a:gd name="connsiteX11" fmla="*/ 296607 w 464089"/>
                <a:gd name="connsiteY11" fmla="*/ 93766 h 178899"/>
                <a:gd name="connsiteX12" fmla="*/ 296607 w 464089"/>
                <a:gd name="connsiteY12" fmla="*/ 45101 h 178899"/>
                <a:gd name="connsiteX13" fmla="*/ 376666 w 464089"/>
                <a:gd name="connsiteY13" fmla="*/ 45101 h 178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089" h="178899">
                  <a:moveTo>
                    <a:pt x="0" y="45101"/>
                  </a:moveTo>
                  <a:lnTo>
                    <a:pt x="251506" y="45101"/>
                  </a:lnTo>
                  <a:lnTo>
                    <a:pt x="251506" y="93766"/>
                  </a:lnTo>
                  <a:cubicBezTo>
                    <a:pt x="251506" y="140710"/>
                    <a:pt x="289695" y="178899"/>
                    <a:pt x="336634" y="178899"/>
                  </a:cubicBezTo>
                  <a:cubicBezTo>
                    <a:pt x="383578" y="178899"/>
                    <a:pt x="421767" y="140710"/>
                    <a:pt x="421767" y="93766"/>
                  </a:cubicBezTo>
                  <a:lnTo>
                    <a:pt x="421767" y="45101"/>
                  </a:lnTo>
                  <a:lnTo>
                    <a:pt x="464090" y="45101"/>
                  </a:lnTo>
                  <a:lnTo>
                    <a:pt x="464090" y="0"/>
                  </a:lnTo>
                  <a:lnTo>
                    <a:pt x="0" y="0"/>
                  </a:lnTo>
                  <a:close/>
                  <a:moveTo>
                    <a:pt x="376666" y="93766"/>
                  </a:moveTo>
                  <a:cubicBezTo>
                    <a:pt x="376666" y="115840"/>
                    <a:pt x="358708" y="133798"/>
                    <a:pt x="336634" y="133798"/>
                  </a:cubicBezTo>
                  <a:cubicBezTo>
                    <a:pt x="314565" y="133798"/>
                    <a:pt x="296607" y="115840"/>
                    <a:pt x="296607" y="93766"/>
                  </a:cubicBezTo>
                  <a:lnTo>
                    <a:pt x="296607" y="45101"/>
                  </a:lnTo>
                  <a:lnTo>
                    <a:pt x="376666" y="45101"/>
                  </a:lnTo>
                  <a:close/>
                </a:path>
              </a:pathLst>
            </a:custGeom>
            <a:grpFill/>
            <a:ln w="1488" cap="flat">
              <a:noFill/>
              <a:prstDash val="solid"/>
              <a:miter/>
            </a:ln>
          </p:spPr>
          <p:txBody>
            <a:bodyPr rtlCol="0" anchor="ctr"/>
            <a:lstStyle/>
            <a:p>
              <a:endParaRPr lang="zh-CN" altLang="en-US"/>
            </a:p>
          </p:txBody>
        </p:sp>
      </p:grpSp>
      <p:grpSp>
        <p:nvGrpSpPr>
          <p:cNvPr id="42" name="图形 2">
            <a:extLst>
              <a:ext uri="{FF2B5EF4-FFF2-40B4-BE49-F238E27FC236}">
                <a16:creationId xmlns:a16="http://schemas.microsoft.com/office/drawing/2014/main" id="{710FB309-C46E-495A-97EB-95663CFE315B}"/>
              </a:ext>
            </a:extLst>
          </p:cNvPr>
          <p:cNvGrpSpPr>
            <a:grpSpLocks noChangeAspect="1"/>
          </p:cNvGrpSpPr>
          <p:nvPr/>
        </p:nvGrpSpPr>
        <p:grpSpPr>
          <a:xfrm>
            <a:off x="8510175" y="1466135"/>
            <a:ext cx="288000" cy="288000"/>
            <a:chOff x="877779" y="701731"/>
            <a:chExt cx="769717" cy="769717"/>
          </a:xfrm>
          <a:solidFill>
            <a:schemeClr val="bg1"/>
          </a:solidFill>
        </p:grpSpPr>
        <p:sp>
          <p:nvSpPr>
            <p:cNvPr id="43" name="任意多边形: 形状 42">
              <a:extLst>
                <a:ext uri="{FF2B5EF4-FFF2-40B4-BE49-F238E27FC236}">
                  <a16:creationId xmlns:a16="http://schemas.microsoft.com/office/drawing/2014/main" id="{6B7CB445-802E-2C8F-FD89-E426F5413746}"/>
                </a:ext>
              </a:extLst>
            </p:cNvPr>
            <p:cNvSpPr/>
            <p:nvPr/>
          </p:nvSpPr>
          <p:spPr>
            <a:xfrm>
              <a:off x="1044798" y="1158380"/>
              <a:ext cx="435678" cy="166954"/>
            </a:xfrm>
            <a:custGeom>
              <a:avLst/>
              <a:gdLst>
                <a:gd name="connsiteX0" fmla="*/ 217839 w 435678"/>
                <a:gd name="connsiteY0" fmla="*/ 121854 h 166954"/>
                <a:gd name="connsiteX1" fmla="*/ 42252 w 435678"/>
                <a:gd name="connsiteY1" fmla="*/ 0 h 166954"/>
                <a:gd name="connsiteX2" fmla="*/ 0 w 435678"/>
                <a:gd name="connsiteY2" fmla="*/ 15773 h 166954"/>
                <a:gd name="connsiteX3" fmla="*/ 83841 w 435678"/>
                <a:gd name="connsiteY3" fmla="*/ 124461 h 166954"/>
                <a:gd name="connsiteX4" fmla="*/ 217839 w 435678"/>
                <a:gd name="connsiteY4" fmla="*/ 166954 h 166954"/>
                <a:gd name="connsiteX5" fmla="*/ 351843 w 435678"/>
                <a:gd name="connsiteY5" fmla="*/ 124461 h 166954"/>
                <a:gd name="connsiteX6" fmla="*/ 435679 w 435678"/>
                <a:gd name="connsiteY6" fmla="*/ 15773 h 166954"/>
                <a:gd name="connsiteX7" fmla="*/ 393426 w 435678"/>
                <a:gd name="connsiteY7" fmla="*/ 0 h 166954"/>
                <a:gd name="connsiteX8" fmla="*/ 217839 w 435678"/>
                <a:gd name="connsiteY8" fmla="*/ 121854 h 16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678" h="166954">
                  <a:moveTo>
                    <a:pt x="217839" y="121854"/>
                  </a:moveTo>
                  <a:cubicBezTo>
                    <a:pt x="140023" y="121854"/>
                    <a:pt x="69460" y="72883"/>
                    <a:pt x="42252" y="0"/>
                  </a:cubicBezTo>
                  <a:lnTo>
                    <a:pt x="0" y="15773"/>
                  </a:lnTo>
                  <a:cubicBezTo>
                    <a:pt x="16402" y="59711"/>
                    <a:pt x="45394" y="97295"/>
                    <a:pt x="83841" y="124461"/>
                  </a:cubicBezTo>
                  <a:cubicBezTo>
                    <a:pt x="123181" y="152262"/>
                    <a:pt x="169515" y="166954"/>
                    <a:pt x="217839" y="166954"/>
                  </a:cubicBezTo>
                  <a:cubicBezTo>
                    <a:pt x="266164" y="166954"/>
                    <a:pt x="312504" y="152262"/>
                    <a:pt x="351843" y="124461"/>
                  </a:cubicBezTo>
                  <a:cubicBezTo>
                    <a:pt x="390291" y="97295"/>
                    <a:pt x="419277" y="59711"/>
                    <a:pt x="435679" y="15773"/>
                  </a:cubicBezTo>
                  <a:lnTo>
                    <a:pt x="393426" y="0"/>
                  </a:lnTo>
                  <a:cubicBezTo>
                    <a:pt x="366219" y="72883"/>
                    <a:pt x="295656" y="121854"/>
                    <a:pt x="217839" y="121854"/>
                  </a:cubicBezTo>
                  <a:close/>
                </a:path>
              </a:pathLst>
            </a:custGeom>
            <a:grpFill/>
            <a:ln w="1488"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72EE0E53-2674-3B89-C60E-DCFC8ACCAD14}"/>
                </a:ext>
              </a:extLst>
            </p:cNvPr>
            <p:cNvSpPr/>
            <p:nvPr/>
          </p:nvSpPr>
          <p:spPr>
            <a:xfrm>
              <a:off x="877779" y="701731"/>
              <a:ext cx="769717" cy="769717"/>
            </a:xfrm>
            <a:custGeom>
              <a:avLst/>
              <a:gdLst>
                <a:gd name="connsiteX0" fmla="*/ 656995 w 769717"/>
                <a:gd name="connsiteY0" fmla="*/ 112722 h 769717"/>
                <a:gd name="connsiteX1" fmla="*/ 384859 w 769717"/>
                <a:gd name="connsiteY1" fmla="*/ 0 h 769717"/>
                <a:gd name="connsiteX2" fmla="*/ 112722 w 769717"/>
                <a:gd name="connsiteY2" fmla="*/ 112722 h 769717"/>
                <a:gd name="connsiteX3" fmla="*/ 0 w 769717"/>
                <a:gd name="connsiteY3" fmla="*/ 384859 h 769717"/>
                <a:gd name="connsiteX4" fmla="*/ 112722 w 769717"/>
                <a:gd name="connsiteY4" fmla="*/ 656995 h 769717"/>
                <a:gd name="connsiteX5" fmla="*/ 384859 w 769717"/>
                <a:gd name="connsiteY5" fmla="*/ 769717 h 769717"/>
                <a:gd name="connsiteX6" fmla="*/ 656995 w 769717"/>
                <a:gd name="connsiteY6" fmla="*/ 656995 h 769717"/>
                <a:gd name="connsiteX7" fmla="*/ 769717 w 769717"/>
                <a:gd name="connsiteY7" fmla="*/ 384859 h 769717"/>
                <a:gd name="connsiteX8" fmla="*/ 656995 w 769717"/>
                <a:gd name="connsiteY8" fmla="*/ 112722 h 769717"/>
                <a:gd name="connsiteX9" fmla="*/ 384859 w 769717"/>
                <a:gd name="connsiteY9" fmla="*/ 724616 h 769717"/>
                <a:gd name="connsiteX10" fmla="*/ 45101 w 769717"/>
                <a:gd name="connsiteY10" fmla="*/ 384859 h 769717"/>
                <a:gd name="connsiteX11" fmla="*/ 384859 w 769717"/>
                <a:gd name="connsiteY11" fmla="*/ 45101 h 769717"/>
                <a:gd name="connsiteX12" fmla="*/ 724616 w 769717"/>
                <a:gd name="connsiteY12" fmla="*/ 384859 h 769717"/>
                <a:gd name="connsiteX13" fmla="*/ 384859 w 769717"/>
                <a:gd name="connsiteY13" fmla="*/ 724616 h 76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9717" h="769717">
                  <a:moveTo>
                    <a:pt x="656995" y="112722"/>
                  </a:moveTo>
                  <a:cubicBezTo>
                    <a:pt x="584305" y="40033"/>
                    <a:pt x="487656" y="0"/>
                    <a:pt x="384859" y="0"/>
                  </a:cubicBezTo>
                  <a:cubicBezTo>
                    <a:pt x="282061" y="0"/>
                    <a:pt x="185412" y="40033"/>
                    <a:pt x="112722" y="112722"/>
                  </a:cubicBezTo>
                  <a:cubicBezTo>
                    <a:pt x="40033" y="185412"/>
                    <a:pt x="0" y="282061"/>
                    <a:pt x="0" y="384859"/>
                  </a:cubicBezTo>
                  <a:cubicBezTo>
                    <a:pt x="0" y="487656"/>
                    <a:pt x="40033" y="584305"/>
                    <a:pt x="112722" y="656995"/>
                  </a:cubicBezTo>
                  <a:cubicBezTo>
                    <a:pt x="185412" y="729684"/>
                    <a:pt x="282061" y="769717"/>
                    <a:pt x="384859" y="769717"/>
                  </a:cubicBezTo>
                  <a:cubicBezTo>
                    <a:pt x="487656" y="769717"/>
                    <a:pt x="584305" y="729684"/>
                    <a:pt x="656995" y="656995"/>
                  </a:cubicBezTo>
                  <a:cubicBezTo>
                    <a:pt x="729684" y="584305"/>
                    <a:pt x="769717" y="487656"/>
                    <a:pt x="769717" y="384859"/>
                  </a:cubicBezTo>
                  <a:cubicBezTo>
                    <a:pt x="769717" y="282061"/>
                    <a:pt x="729684" y="185412"/>
                    <a:pt x="656995" y="112722"/>
                  </a:cubicBezTo>
                  <a:close/>
                  <a:moveTo>
                    <a:pt x="384859" y="724616"/>
                  </a:moveTo>
                  <a:cubicBezTo>
                    <a:pt x="197515" y="724616"/>
                    <a:pt x="45101" y="572202"/>
                    <a:pt x="45101" y="384859"/>
                  </a:cubicBezTo>
                  <a:cubicBezTo>
                    <a:pt x="45101" y="197515"/>
                    <a:pt x="197515" y="45101"/>
                    <a:pt x="384859" y="45101"/>
                  </a:cubicBezTo>
                  <a:cubicBezTo>
                    <a:pt x="572202" y="45101"/>
                    <a:pt x="724616" y="197515"/>
                    <a:pt x="724616" y="384859"/>
                  </a:cubicBezTo>
                  <a:cubicBezTo>
                    <a:pt x="724616" y="572202"/>
                    <a:pt x="572202" y="724616"/>
                    <a:pt x="384859" y="724616"/>
                  </a:cubicBezTo>
                  <a:close/>
                </a:path>
              </a:pathLst>
            </a:custGeom>
            <a:grpFill/>
            <a:ln w="1488"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2BDE07F8-4323-B6C9-86D5-239DB0D84AA5}"/>
                </a:ext>
              </a:extLst>
            </p:cNvPr>
            <p:cNvSpPr/>
            <p:nvPr/>
          </p:nvSpPr>
          <p:spPr>
            <a:xfrm>
              <a:off x="1049683" y="926229"/>
              <a:ext cx="154134" cy="154134"/>
            </a:xfrm>
            <a:custGeom>
              <a:avLst/>
              <a:gdLst>
                <a:gd name="connsiteX0" fmla="*/ 77064 w 154134"/>
                <a:gd name="connsiteY0" fmla="*/ 154135 h 154134"/>
                <a:gd name="connsiteX1" fmla="*/ 154135 w 154134"/>
                <a:gd name="connsiteY1" fmla="*/ 77070 h 154134"/>
                <a:gd name="connsiteX2" fmla="*/ 77064 w 154134"/>
                <a:gd name="connsiteY2" fmla="*/ 0 h 154134"/>
                <a:gd name="connsiteX3" fmla="*/ 0 w 154134"/>
                <a:gd name="connsiteY3" fmla="*/ 77070 h 154134"/>
                <a:gd name="connsiteX4" fmla="*/ 77064 w 154134"/>
                <a:gd name="connsiteY4" fmla="*/ 154135 h 154134"/>
                <a:gd name="connsiteX5" fmla="*/ 77064 w 154134"/>
                <a:gd name="connsiteY5" fmla="*/ 45101 h 154134"/>
                <a:gd name="connsiteX6" fmla="*/ 109034 w 154134"/>
                <a:gd name="connsiteY6" fmla="*/ 77070 h 154134"/>
                <a:gd name="connsiteX7" fmla="*/ 77064 w 154134"/>
                <a:gd name="connsiteY7" fmla="*/ 109034 h 154134"/>
                <a:gd name="connsiteX8" fmla="*/ 45101 w 154134"/>
                <a:gd name="connsiteY8" fmla="*/ 77070 h 154134"/>
                <a:gd name="connsiteX9" fmla="*/ 77064 w 154134"/>
                <a:gd name="connsiteY9" fmla="*/ 45101 h 15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134" h="154134">
                  <a:moveTo>
                    <a:pt x="77064" y="154135"/>
                  </a:moveTo>
                  <a:cubicBezTo>
                    <a:pt x="119564" y="154135"/>
                    <a:pt x="154135" y="119564"/>
                    <a:pt x="154135" y="77070"/>
                  </a:cubicBezTo>
                  <a:cubicBezTo>
                    <a:pt x="154135" y="34571"/>
                    <a:pt x="119564" y="0"/>
                    <a:pt x="77064" y="0"/>
                  </a:cubicBezTo>
                  <a:cubicBezTo>
                    <a:pt x="34571" y="0"/>
                    <a:pt x="0" y="34571"/>
                    <a:pt x="0" y="77070"/>
                  </a:cubicBezTo>
                  <a:cubicBezTo>
                    <a:pt x="0" y="119564"/>
                    <a:pt x="34571" y="154135"/>
                    <a:pt x="77064" y="154135"/>
                  </a:cubicBezTo>
                  <a:close/>
                  <a:moveTo>
                    <a:pt x="77064" y="45101"/>
                  </a:moveTo>
                  <a:cubicBezTo>
                    <a:pt x="94694" y="45101"/>
                    <a:pt x="109034" y="59441"/>
                    <a:pt x="109034" y="77070"/>
                  </a:cubicBezTo>
                  <a:cubicBezTo>
                    <a:pt x="109034" y="94694"/>
                    <a:pt x="94694" y="109034"/>
                    <a:pt x="77064" y="109034"/>
                  </a:cubicBezTo>
                  <a:cubicBezTo>
                    <a:pt x="59441" y="109034"/>
                    <a:pt x="45101" y="94694"/>
                    <a:pt x="45101" y="77070"/>
                  </a:cubicBezTo>
                  <a:cubicBezTo>
                    <a:pt x="45101" y="59441"/>
                    <a:pt x="59441" y="45101"/>
                    <a:pt x="77064" y="45101"/>
                  </a:cubicBezTo>
                  <a:close/>
                </a:path>
              </a:pathLst>
            </a:custGeom>
            <a:grpFill/>
            <a:ln w="1488"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509450AA-329D-A561-E29B-410F4C0904B0}"/>
                </a:ext>
              </a:extLst>
            </p:cNvPr>
            <p:cNvSpPr/>
            <p:nvPr/>
          </p:nvSpPr>
          <p:spPr>
            <a:xfrm>
              <a:off x="1321456" y="926229"/>
              <a:ext cx="154134" cy="154134"/>
            </a:xfrm>
            <a:custGeom>
              <a:avLst/>
              <a:gdLst>
                <a:gd name="connsiteX0" fmla="*/ 77070 w 154134"/>
                <a:gd name="connsiteY0" fmla="*/ 154135 h 154134"/>
                <a:gd name="connsiteX1" fmla="*/ 154135 w 154134"/>
                <a:gd name="connsiteY1" fmla="*/ 77070 h 154134"/>
                <a:gd name="connsiteX2" fmla="*/ 77070 w 154134"/>
                <a:gd name="connsiteY2" fmla="*/ 0 h 154134"/>
                <a:gd name="connsiteX3" fmla="*/ 0 w 154134"/>
                <a:gd name="connsiteY3" fmla="*/ 77070 h 154134"/>
                <a:gd name="connsiteX4" fmla="*/ 77070 w 154134"/>
                <a:gd name="connsiteY4" fmla="*/ 154135 h 154134"/>
                <a:gd name="connsiteX5" fmla="*/ 77070 w 154134"/>
                <a:gd name="connsiteY5" fmla="*/ 45101 h 154134"/>
                <a:gd name="connsiteX6" fmla="*/ 109034 w 154134"/>
                <a:gd name="connsiteY6" fmla="*/ 77070 h 154134"/>
                <a:gd name="connsiteX7" fmla="*/ 77070 w 154134"/>
                <a:gd name="connsiteY7" fmla="*/ 109034 h 154134"/>
                <a:gd name="connsiteX8" fmla="*/ 45101 w 154134"/>
                <a:gd name="connsiteY8" fmla="*/ 77070 h 154134"/>
                <a:gd name="connsiteX9" fmla="*/ 77070 w 154134"/>
                <a:gd name="connsiteY9" fmla="*/ 45101 h 15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134" h="154134">
                  <a:moveTo>
                    <a:pt x="77070" y="154135"/>
                  </a:moveTo>
                  <a:cubicBezTo>
                    <a:pt x="119564" y="154135"/>
                    <a:pt x="154135" y="119564"/>
                    <a:pt x="154135" y="77070"/>
                  </a:cubicBezTo>
                  <a:cubicBezTo>
                    <a:pt x="154135" y="34571"/>
                    <a:pt x="119564" y="0"/>
                    <a:pt x="77070" y="0"/>
                  </a:cubicBezTo>
                  <a:cubicBezTo>
                    <a:pt x="34571" y="0"/>
                    <a:pt x="0" y="34571"/>
                    <a:pt x="0" y="77070"/>
                  </a:cubicBezTo>
                  <a:cubicBezTo>
                    <a:pt x="0" y="119564"/>
                    <a:pt x="34571" y="154135"/>
                    <a:pt x="77070" y="154135"/>
                  </a:cubicBezTo>
                  <a:close/>
                  <a:moveTo>
                    <a:pt x="77070" y="45101"/>
                  </a:moveTo>
                  <a:cubicBezTo>
                    <a:pt x="94694" y="45101"/>
                    <a:pt x="109034" y="59441"/>
                    <a:pt x="109034" y="77070"/>
                  </a:cubicBezTo>
                  <a:cubicBezTo>
                    <a:pt x="109034" y="94694"/>
                    <a:pt x="94694" y="109034"/>
                    <a:pt x="77070" y="109034"/>
                  </a:cubicBezTo>
                  <a:cubicBezTo>
                    <a:pt x="59441" y="109034"/>
                    <a:pt x="45101" y="94694"/>
                    <a:pt x="45101" y="77070"/>
                  </a:cubicBezTo>
                  <a:cubicBezTo>
                    <a:pt x="45101" y="59441"/>
                    <a:pt x="59441" y="45101"/>
                    <a:pt x="77070" y="45101"/>
                  </a:cubicBezTo>
                  <a:close/>
                </a:path>
              </a:pathLst>
            </a:custGeom>
            <a:grpFill/>
            <a:ln w="1488" cap="flat">
              <a:noFill/>
              <a:prstDash val="solid"/>
              <a:miter/>
            </a:ln>
          </p:spPr>
          <p:txBody>
            <a:bodyPr rtlCol="0" anchor="ctr"/>
            <a:lstStyle/>
            <a:p>
              <a:endParaRPr lang="zh-CN" altLang="en-US"/>
            </a:p>
          </p:txBody>
        </p:sp>
      </p:grpSp>
      <p:sp>
        <p:nvSpPr>
          <p:cNvPr id="62" name="矩形: 圆角 61">
            <a:extLst>
              <a:ext uri="{FF2B5EF4-FFF2-40B4-BE49-F238E27FC236}">
                <a16:creationId xmlns:a16="http://schemas.microsoft.com/office/drawing/2014/main" id="{889A4138-8724-8A56-AEE5-A5F1DB667A7D}"/>
              </a:ext>
            </a:extLst>
          </p:cNvPr>
          <p:cNvSpPr/>
          <p:nvPr/>
        </p:nvSpPr>
        <p:spPr>
          <a:xfrm>
            <a:off x="4952828" y="2326242"/>
            <a:ext cx="1469547" cy="3937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j-ea"/>
                <a:ea typeface="+mj-ea"/>
              </a:rPr>
              <a:t>      问题</a:t>
            </a:r>
            <a:r>
              <a:rPr lang="en-US" altLang="zh-CN" sz="1400" dirty="0">
                <a:latin typeface="+mj-ea"/>
                <a:ea typeface="+mj-ea"/>
              </a:rPr>
              <a:t>1</a:t>
            </a:r>
            <a:r>
              <a:rPr lang="zh-CN" altLang="en-US" sz="1400" dirty="0">
                <a:latin typeface="+mj-ea"/>
                <a:ea typeface="+mj-ea"/>
              </a:rPr>
              <a:t>描述</a:t>
            </a:r>
          </a:p>
        </p:txBody>
      </p:sp>
      <p:grpSp>
        <p:nvGrpSpPr>
          <p:cNvPr id="47" name="组合 46">
            <a:extLst>
              <a:ext uri="{FF2B5EF4-FFF2-40B4-BE49-F238E27FC236}">
                <a16:creationId xmlns:a16="http://schemas.microsoft.com/office/drawing/2014/main" id="{BB247B8B-4162-43C0-1F00-E15D61711E7D}"/>
              </a:ext>
            </a:extLst>
          </p:cNvPr>
          <p:cNvGrpSpPr/>
          <p:nvPr/>
        </p:nvGrpSpPr>
        <p:grpSpPr>
          <a:xfrm>
            <a:off x="4699347" y="2216364"/>
            <a:ext cx="627320" cy="625035"/>
            <a:chOff x="4894617" y="973094"/>
            <a:chExt cx="2607395" cy="2597901"/>
          </a:xfrm>
        </p:grpSpPr>
        <p:sp>
          <p:nvSpPr>
            <p:cNvPr id="48" name="矩形 47">
              <a:extLst>
                <a:ext uri="{FF2B5EF4-FFF2-40B4-BE49-F238E27FC236}">
                  <a16:creationId xmlns:a16="http://schemas.microsoft.com/office/drawing/2014/main" id="{D75598D1-418B-16AC-D23C-731136D61FFF}"/>
                </a:ext>
              </a:extLst>
            </p:cNvPr>
            <p:cNvSpPr/>
            <p:nvPr/>
          </p:nvSpPr>
          <p:spPr>
            <a:xfrm rot="2700000">
              <a:off x="5179932" y="1247291"/>
              <a:ext cx="2042160" cy="2042160"/>
            </a:xfrm>
            <a:prstGeom prst="rect">
              <a:avLst/>
            </a:prstGeom>
            <a:solidFill>
              <a:schemeClr val="accent1"/>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9" name="矩形 48">
              <a:extLst>
                <a:ext uri="{FF2B5EF4-FFF2-40B4-BE49-F238E27FC236}">
                  <a16:creationId xmlns:a16="http://schemas.microsoft.com/office/drawing/2014/main" id="{3E114E89-B09B-09CA-CE98-9D0080EDDD3C}"/>
                </a:ext>
              </a:extLst>
            </p:cNvPr>
            <p:cNvSpPr/>
            <p:nvPr/>
          </p:nvSpPr>
          <p:spPr>
            <a:xfrm rot="2700000">
              <a:off x="5333359" y="1400718"/>
              <a:ext cx="1735303" cy="173530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0" name="文本框 49">
              <a:extLst>
                <a:ext uri="{FF2B5EF4-FFF2-40B4-BE49-F238E27FC236}">
                  <a16:creationId xmlns:a16="http://schemas.microsoft.com/office/drawing/2014/main" id="{56F77864-A7AB-AC96-583B-329F6637D0FE}"/>
                </a:ext>
              </a:extLst>
            </p:cNvPr>
            <p:cNvSpPr txBox="1"/>
            <p:nvPr/>
          </p:nvSpPr>
          <p:spPr>
            <a:xfrm>
              <a:off x="5276067" y="1628177"/>
              <a:ext cx="1909489" cy="1407169"/>
            </a:xfrm>
            <a:prstGeom prst="rect">
              <a:avLst/>
            </a:prstGeom>
            <a:noFill/>
            <a:effectLst>
              <a:outerShdw blurRad="50800" dist="38100" dir="5400000" algn="t" rotWithShape="0">
                <a:prstClr val="black">
                  <a:alpha val="40000"/>
                </a:prstClr>
              </a:outerShdw>
            </a:effectLst>
          </p:spPr>
          <p:txBody>
            <a:bodyPr vert="horz" wrap="square" rtlCol="0" anchor="ctr" anchorCtr="0">
              <a:spAutoFit/>
            </a:bodyPr>
            <a:lstStyle/>
            <a:p>
              <a:pPr algn="ctr"/>
              <a:r>
                <a:rPr lang="en-US" altLang="zh-CN" sz="1600" dirty="0">
                  <a:solidFill>
                    <a:schemeClr val="bg1"/>
                  </a:solidFill>
                  <a:latin typeface="+mj-ea"/>
                  <a:ea typeface="+mj-ea"/>
                </a:rPr>
                <a:t>01</a:t>
              </a:r>
              <a:endParaRPr lang="zh-CN" altLang="en-US" sz="1600" dirty="0">
                <a:solidFill>
                  <a:schemeClr val="bg1"/>
                </a:solidFill>
                <a:latin typeface="+mj-ea"/>
                <a:ea typeface="+mj-ea"/>
              </a:endParaRPr>
            </a:p>
          </p:txBody>
        </p:sp>
        <p:sp>
          <p:nvSpPr>
            <p:cNvPr id="55" name="矩形 54">
              <a:extLst>
                <a:ext uri="{FF2B5EF4-FFF2-40B4-BE49-F238E27FC236}">
                  <a16:creationId xmlns:a16="http://schemas.microsoft.com/office/drawing/2014/main" id="{AD02242B-6A62-819B-C93F-21AA453B96D7}"/>
                </a:ext>
              </a:extLst>
            </p:cNvPr>
            <p:cNvSpPr/>
            <p:nvPr/>
          </p:nvSpPr>
          <p:spPr>
            <a:xfrm rot="2700000">
              <a:off x="6117383" y="972946"/>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6" name="矩形 55">
              <a:extLst>
                <a:ext uri="{FF2B5EF4-FFF2-40B4-BE49-F238E27FC236}">
                  <a16:creationId xmlns:a16="http://schemas.microsoft.com/office/drawing/2014/main" id="{D7BB1CBC-2191-FA8F-417B-E80CA5B6F7F6}"/>
                </a:ext>
              </a:extLst>
            </p:cNvPr>
            <p:cNvSpPr/>
            <p:nvPr/>
          </p:nvSpPr>
          <p:spPr>
            <a:xfrm rot="2700000">
              <a:off x="6117383" y="3412447"/>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7" name="矩形 56">
              <a:extLst>
                <a:ext uri="{FF2B5EF4-FFF2-40B4-BE49-F238E27FC236}">
                  <a16:creationId xmlns:a16="http://schemas.microsoft.com/office/drawing/2014/main" id="{D08BC1D9-20E1-BBE4-5AA9-331EF660AA44}"/>
                </a:ext>
              </a:extLst>
            </p:cNvPr>
            <p:cNvSpPr/>
            <p:nvPr/>
          </p:nvSpPr>
          <p:spPr>
            <a:xfrm rot="2700000">
              <a:off x="4894765"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矩形 57">
              <a:extLst>
                <a:ext uri="{FF2B5EF4-FFF2-40B4-BE49-F238E27FC236}">
                  <a16:creationId xmlns:a16="http://schemas.microsoft.com/office/drawing/2014/main" id="{3B066926-1EFA-2C07-CBF9-CFDE5B95E908}"/>
                </a:ext>
              </a:extLst>
            </p:cNvPr>
            <p:cNvSpPr/>
            <p:nvPr/>
          </p:nvSpPr>
          <p:spPr>
            <a:xfrm rot="2700000">
              <a:off x="7343464"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77" name="文本框 76">
            <a:extLst>
              <a:ext uri="{FF2B5EF4-FFF2-40B4-BE49-F238E27FC236}">
                <a16:creationId xmlns:a16="http://schemas.microsoft.com/office/drawing/2014/main" id="{0A14C952-65D2-5834-E20E-72FD22DF4849}"/>
              </a:ext>
            </a:extLst>
          </p:cNvPr>
          <p:cNvSpPr txBox="1"/>
          <p:nvPr/>
        </p:nvSpPr>
        <p:spPr>
          <a:xfrm>
            <a:off x="5055255" y="4148665"/>
            <a:ext cx="2583795" cy="557140"/>
          </a:xfrm>
          <a:prstGeom prst="rect">
            <a:avLst/>
          </a:prstGeom>
          <a:noFill/>
        </p:spPr>
        <p:txBody>
          <a:bodyPr vert="horz" wrap="square" lIns="180000" rIns="180000" rtlCol="0">
            <a:spAutoFit/>
          </a:bodyPr>
          <a:lstStyle/>
          <a:p>
            <a:pPr algn="just">
              <a:lnSpc>
                <a:spcPct val="130000"/>
              </a:lnSpc>
            </a:pPr>
            <a:r>
              <a:rPr lang="zh-CN" altLang="en-US" sz="1200" dirty="0">
                <a:latin typeface="+mn-ea"/>
              </a:rPr>
              <a:t>此处替换不同内容；此处替换不同内容；此处替换不同内容。</a:t>
            </a:r>
          </a:p>
        </p:txBody>
      </p:sp>
      <p:sp>
        <p:nvSpPr>
          <p:cNvPr id="78" name="矩形: 圆角 77">
            <a:extLst>
              <a:ext uri="{FF2B5EF4-FFF2-40B4-BE49-F238E27FC236}">
                <a16:creationId xmlns:a16="http://schemas.microsoft.com/office/drawing/2014/main" id="{50BD6562-24BB-B65D-5EE5-940F24B0019F}"/>
              </a:ext>
            </a:extLst>
          </p:cNvPr>
          <p:cNvSpPr/>
          <p:nvPr/>
        </p:nvSpPr>
        <p:spPr>
          <a:xfrm>
            <a:off x="4952828" y="3636882"/>
            <a:ext cx="1469547" cy="3937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j-ea"/>
                <a:ea typeface="+mj-ea"/>
              </a:rPr>
              <a:t>      问题</a:t>
            </a:r>
            <a:r>
              <a:rPr lang="en-US" altLang="zh-CN" sz="1400" dirty="0">
                <a:latin typeface="+mj-ea"/>
                <a:ea typeface="+mj-ea"/>
              </a:rPr>
              <a:t>2</a:t>
            </a:r>
            <a:r>
              <a:rPr lang="zh-CN" altLang="en-US" sz="1400" dirty="0">
                <a:latin typeface="+mj-ea"/>
                <a:ea typeface="+mj-ea"/>
              </a:rPr>
              <a:t>描述</a:t>
            </a:r>
          </a:p>
        </p:txBody>
      </p:sp>
      <p:grpSp>
        <p:nvGrpSpPr>
          <p:cNvPr id="79" name="组合 78">
            <a:extLst>
              <a:ext uri="{FF2B5EF4-FFF2-40B4-BE49-F238E27FC236}">
                <a16:creationId xmlns:a16="http://schemas.microsoft.com/office/drawing/2014/main" id="{022BD8D5-8232-8077-6CD3-2BF82CC52E2A}"/>
              </a:ext>
            </a:extLst>
          </p:cNvPr>
          <p:cNvGrpSpPr/>
          <p:nvPr/>
        </p:nvGrpSpPr>
        <p:grpSpPr>
          <a:xfrm>
            <a:off x="4699347" y="3527004"/>
            <a:ext cx="627320" cy="625035"/>
            <a:chOff x="4894617" y="973094"/>
            <a:chExt cx="2607395" cy="2597901"/>
          </a:xfrm>
        </p:grpSpPr>
        <p:sp>
          <p:nvSpPr>
            <p:cNvPr id="80" name="矩形 79">
              <a:extLst>
                <a:ext uri="{FF2B5EF4-FFF2-40B4-BE49-F238E27FC236}">
                  <a16:creationId xmlns:a16="http://schemas.microsoft.com/office/drawing/2014/main" id="{AA36E084-ACD7-62EF-A693-3B609F39DCCC}"/>
                </a:ext>
              </a:extLst>
            </p:cNvPr>
            <p:cNvSpPr/>
            <p:nvPr/>
          </p:nvSpPr>
          <p:spPr>
            <a:xfrm rot="2700000">
              <a:off x="5179932" y="1247291"/>
              <a:ext cx="2042160" cy="2042160"/>
            </a:xfrm>
            <a:prstGeom prst="rect">
              <a:avLst/>
            </a:prstGeom>
            <a:solidFill>
              <a:schemeClr val="accent1"/>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81" name="矩形 80">
              <a:extLst>
                <a:ext uri="{FF2B5EF4-FFF2-40B4-BE49-F238E27FC236}">
                  <a16:creationId xmlns:a16="http://schemas.microsoft.com/office/drawing/2014/main" id="{44F7AA41-C94D-F993-8CC4-01001047A8B0}"/>
                </a:ext>
              </a:extLst>
            </p:cNvPr>
            <p:cNvSpPr/>
            <p:nvPr/>
          </p:nvSpPr>
          <p:spPr>
            <a:xfrm rot="2700000">
              <a:off x="5333359" y="1400718"/>
              <a:ext cx="1735303" cy="173530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2" name="文本框 81">
              <a:extLst>
                <a:ext uri="{FF2B5EF4-FFF2-40B4-BE49-F238E27FC236}">
                  <a16:creationId xmlns:a16="http://schemas.microsoft.com/office/drawing/2014/main" id="{039DBA6D-E442-B883-EC33-30D85761129F}"/>
                </a:ext>
              </a:extLst>
            </p:cNvPr>
            <p:cNvSpPr txBox="1"/>
            <p:nvPr/>
          </p:nvSpPr>
          <p:spPr>
            <a:xfrm>
              <a:off x="5276067" y="1628177"/>
              <a:ext cx="1909489" cy="1407169"/>
            </a:xfrm>
            <a:prstGeom prst="rect">
              <a:avLst/>
            </a:prstGeom>
            <a:noFill/>
            <a:effectLst>
              <a:outerShdw blurRad="50800" dist="38100" dir="5400000" algn="t" rotWithShape="0">
                <a:prstClr val="black">
                  <a:alpha val="40000"/>
                </a:prstClr>
              </a:outerShdw>
            </a:effectLst>
          </p:spPr>
          <p:txBody>
            <a:bodyPr vert="horz" wrap="square" rtlCol="0" anchor="ctr" anchorCtr="0">
              <a:spAutoFit/>
            </a:bodyPr>
            <a:lstStyle/>
            <a:p>
              <a:pPr algn="ctr"/>
              <a:r>
                <a:rPr lang="en-US" altLang="zh-CN" sz="1600" dirty="0">
                  <a:solidFill>
                    <a:schemeClr val="bg1"/>
                  </a:solidFill>
                  <a:latin typeface="+mj-ea"/>
                  <a:ea typeface="+mj-ea"/>
                </a:rPr>
                <a:t>02</a:t>
              </a:r>
              <a:endParaRPr lang="zh-CN" altLang="en-US" sz="1600" dirty="0">
                <a:solidFill>
                  <a:schemeClr val="bg1"/>
                </a:solidFill>
                <a:latin typeface="+mj-ea"/>
                <a:ea typeface="+mj-ea"/>
              </a:endParaRPr>
            </a:p>
          </p:txBody>
        </p:sp>
        <p:sp>
          <p:nvSpPr>
            <p:cNvPr id="83" name="矩形 82">
              <a:extLst>
                <a:ext uri="{FF2B5EF4-FFF2-40B4-BE49-F238E27FC236}">
                  <a16:creationId xmlns:a16="http://schemas.microsoft.com/office/drawing/2014/main" id="{76974393-1736-C549-6AE3-A860489098FA}"/>
                </a:ext>
              </a:extLst>
            </p:cNvPr>
            <p:cNvSpPr/>
            <p:nvPr/>
          </p:nvSpPr>
          <p:spPr>
            <a:xfrm rot="2700000">
              <a:off x="6117383" y="972946"/>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4" name="矩形 83">
              <a:extLst>
                <a:ext uri="{FF2B5EF4-FFF2-40B4-BE49-F238E27FC236}">
                  <a16:creationId xmlns:a16="http://schemas.microsoft.com/office/drawing/2014/main" id="{DFB15A55-121C-5578-A625-484319FA28B7}"/>
                </a:ext>
              </a:extLst>
            </p:cNvPr>
            <p:cNvSpPr/>
            <p:nvPr/>
          </p:nvSpPr>
          <p:spPr>
            <a:xfrm rot="2700000">
              <a:off x="6117383" y="3412447"/>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5" name="矩形 84">
              <a:extLst>
                <a:ext uri="{FF2B5EF4-FFF2-40B4-BE49-F238E27FC236}">
                  <a16:creationId xmlns:a16="http://schemas.microsoft.com/office/drawing/2014/main" id="{96C2B60F-1B80-D119-3FD5-7753AFD56114}"/>
                </a:ext>
              </a:extLst>
            </p:cNvPr>
            <p:cNvSpPr/>
            <p:nvPr/>
          </p:nvSpPr>
          <p:spPr>
            <a:xfrm rot="2700000">
              <a:off x="4894765"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6" name="矩形 85">
              <a:extLst>
                <a:ext uri="{FF2B5EF4-FFF2-40B4-BE49-F238E27FC236}">
                  <a16:creationId xmlns:a16="http://schemas.microsoft.com/office/drawing/2014/main" id="{D00BCAE9-E25D-60F3-63B8-16A8D279C576}"/>
                </a:ext>
              </a:extLst>
            </p:cNvPr>
            <p:cNvSpPr/>
            <p:nvPr/>
          </p:nvSpPr>
          <p:spPr>
            <a:xfrm rot="2700000">
              <a:off x="7343464"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88" name="文本框 87">
            <a:extLst>
              <a:ext uri="{FF2B5EF4-FFF2-40B4-BE49-F238E27FC236}">
                <a16:creationId xmlns:a16="http://schemas.microsoft.com/office/drawing/2014/main" id="{4B3F3D2F-A0FF-BD77-F22F-4B3D6264D951}"/>
              </a:ext>
            </a:extLst>
          </p:cNvPr>
          <p:cNvSpPr txBox="1"/>
          <p:nvPr/>
        </p:nvSpPr>
        <p:spPr>
          <a:xfrm>
            <a:off x="5055255" y="5470997"/>
            <a:ext cx="2583795" cy="557140"/>
          </a:xfrm>
          <a:prstGeom prst="rect">
            <a:avLst/>
          </a:prstGeom>
          <a:noFill/>
        </p:spPr>
        <p:txBody>
          <a:bodyPr vert="horz" wrap="square" lIns="180000" rIns="180000" rtlCol="0">
            <a:spAutoFit/>
          </a:bodyPr>
          <a:lstStyle/>
          <a:p>
            <a:pPr algn="just">
              <a:lnSpc>
                <a:spcPct val="130000"/>
              </a:lnSpc>
            </a:pPr>
            <a:r>
              <a:rPr lang="zh-CN" altLang="en-US" sz="1200" dirty="0">
                <a:latin typeface="+mn-ea"/>
              </a:rPr>
              <a:t>此处替换不同内容；此处替换不同内容；此处替换不同内容。</a:t>
            </a:r>
          </a:p>
        </p:txBody>
      </p:sp>
      <p:sp>
        <p:nvSpPr>
          <p:cNvPr id="89" name="矩形: 圆角 88">
            <a:extLst>
              <a:ext uri="{FF2B5EF4-FFF2-40B4-BE49-F238E27FC236}">
                <a16:creationId xmlns:a16="http://schemas.microsoft.com/office/drawing/2014/main" id="{874125E9-4A65-322D-C41D-CA3ABBC89C5C}"/>
              </a:ext>
            </a:extLst>
          </p:cNvPr>
          <p:cNvSpPr/>
          <p:nvPr/>
        </p:nvSpPr>
        <p:spPr>
          <a:xfrm>
            <a:off x="4952828" y="4959214"/>
            <a:ext cx="1469547" cy="3937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j-ea"/>
                <a:ea typeface="+mj-ea"/>
              </a:rPr>
              <a:t>      问题</a:t>
            </a:r>
            <a:r>
              <a:rPr lang="en-US" altLang="zh-CN" sz="1400" dirty="0">
                <a:latin typeface="+mj-ea"/>
                <a:ea typeface="+mj-ea"/>
              </a:rPr>
              <a:t>3</a:t>
            </a:r>
            <a:r>
              <a:rPr lang="zh-CN" altLang="en-US" sz="1400" dirty="0">
                <a:latin typeface="+mj-ea"/>
                <a:ea typeface="+mj-ea"/>
              </a:rPr>
              <a:t>描述</a:t>
            </a:r>
          </a:p>
        </p:txBody>
      </p:sp>
      <p:grpSp>
        <p:nvGrpSpPr>
          <p:cNvPr id="92" name="组合 91">
            <a:extLst>
              <a:ext uri="{FF2B5EF4-FFF2-40B4-BE49-F238E27FC236}">
                <a16:creationId xmlns:a16="http://schemas.microsoft.com/office/drawing/2014/main" id="{32EF9C50-A7E3-B436-E285-3FBE99E01E38}"/>
              </a:ext>
            </a:extLst>
          </p:cNvPr>
          <p:cNvGrpSpPr/>
          <p:nvPr/>
        </p:nvGrpSpPr>
        <p:grpSpPr>
          <a:xfrm>
            <a:off x="4699347" y="4849336"/>
            <a:ext cx="627320" cy="625035"/>
            <a:chOff x="4894617" y="973094"/>
            <a:chExt cx="2607395" cy="2597901"/>
          </a:xfrm>
        </p:grpSpPr>
        <p:sp>
          <p:nvSpPr>
            <p:cNvPr id="93" name="矩形 92">
              <a:extLst>
                <a:ext uri="{FF2B5EF4-FFF2-40B4-BE49-F238E27FC236}">
                  <a16:creationId xmlns:a16="http://schemas.microsoft.com/office/drawing/2014/main" id="{5AF40940-F2FC-4CDA-800C-71EF84E627F1}"/>
                </a:ext>
              </a:extLst>
            </p:cNvPr>
            <p:cNvSpPr/>
            <p:nvPr/>
          </p:nvSpPr>
          <p:spPr>
            <a:xfrm rot="2700000">
              <a:off x="5179932" y="1247291"/>
              <a:ext cx="2042160" cy="2042160"/>
            </a:xfrm>
            <a:prstGeom prst="rect">
              <a:avLst/>
            </a:prstGeom>
            <a:solidFill>
              <a:schemeClr val="accent1"/>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94" name="矩形 93">
              <a:extLst>
                <a:ext uri="{FF2B5EF4-FFF2-40B4-BE49-F238E27FC236}">
                  <a16:creationId xmlns:a16="http://schemas.microsoft.com/office/drawing/2014/main" id="{FF642351-11A7-7AC8-528A-2B3CCDC108DB}"/>
                </a:ext>
              </a:extLst>
            </p:cNvPr>
            <p:cNvSpPr/>
            <p:nvPr/>
          </p:nvSpPr>
          <p:spPr>
            <a:xfrm rot="2700000">
              <a:off x="5333359" y="1400718"/>
              <a:ext cx="1735303" cy="173530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5" name="文本框 94">
              <a:extLst>
                <a:ext uri="{FF2B5EF4-FFF2-40B4-BE49-F238E27FC236}">
                  <a16:creationId xmlns:a16="http://schemas.microsoft.com/office/drawing/2014/main" id="{9A5D3921-3867-A327-BECF-067E8FBDF1BD}"/>
                </a:ext>
              </a:extLst>
            </p:cNvPr>
            <p:cNvSpPr txBox="1"/>
            <p:nvPr/>
          </p:nvSpPr>
          <p:spPr>
            <a:xfrm>
              <a:off x="5276067" y="1628177"/>
              <a:ext cx="1909489" cy="1407169"/>
            </a:xfrm>
            <a:prstGeom prst="rect">
              <a:avLst/>
            </a:prstGeom>
            <a:noFill/>
            <a:effectLst>
              <a:outerShdw blurRad="50800" dist="38100" dir="5400000" algn="t" rotWithShape="0">
                <a:prstClr val="black">
                  <a:alpha val="40000"/>
                </a:prstClr>
              </a:outerShdw>
            </a:effectLst>
          </p:spPr>
          <p:txBody>
            <a:bodyPr vert="horz" wrap="square" rtlCol="0" anchor="ctr" anchorCtr="0">
              <a:spAutoFit/>
            </a:bodyPr>
            <a:lstStyle/>
            <a:p>
              <a:pPr algn="ctr"/>
              <a:r>
                <a:rPr lang="en-US" altLang="zh-CN" sz="1600" dirty="0">
                  <a:solidFill>
                    <a:schemeClr val="bg1"/>
                  </a:solidFill>
                  <a:latin typeface="+mj-ea"/>
                  <a:ea typeface="+mj-ea"/>
                </a:rPr>
                <a:t>03</a:t>
              </a:r>
              <a:endParaRPr lang="zh-CN" altLang="en-US" sz="1600" dirty="0">
                <a:solidFill>
                  <a:schemeClr val="bg1"/>
                </a:solidFill>
                <a:latin typeface="+mj-ea"/>
                <a:ea typeface="+mj-ea"/>
              </a:endParaRPr>
            </a:p>
          </p:txBody>
        </p:sp>
        <p:sp>
          <p:nvSpPr>
            <p:cNvPr id="96" name="矩形 95">
              <a:extLst>
                <a:ext uri="{FF2B5EF4-FFF2-40B4-BE49-F238E27FC236}">
                  <a16:creationId xmlns:a16="http://schemas.microsoft.com/office/drawing/2014/main" id="{B3825D1D-6B07-103F-D12A-B68AF8E03BC2}"/>
                </a:ext>
              </a:extLst>
            </p:cNvPr>
            <p:cNvSpPr/>
            <p:nvPr/>
          </p:nvSpPr>
          <p:spPr>
            <a:xfrm rot="2700000">
              <a:off x="6117383" y="972946"/>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7" name="矩形 96">
              <a:extLst>
                <a:ext uri="{FF2B5EF4-FFF2-40B4-BE49-F238E27FC236}">
                  <a16:creationId xmlns:a16="http://schemas.microsoft.com/office/drawing/2014/main" id="{6A7CC913-8D32-A19A-E524-ACC62DCB086B}"/>
                </a:ext>
              </a:extLst>
            </p:cNvPr>
            <p:cNvSpPr/>
            <p:nvPr/>
          </p:nvSpPr>
          <p:spPr>
            <a:xfrm rot="2700000">
              <a:off x="6117383" y="3412447"/>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8" name="矩形 97">
              <a:extLst>
                <a:ext uri="{FF2B5EF4-FFF2-40B4-BE49-F238E27FC236}">
                  <a16:creationId xmlns:a16="http://schemas.microsoft.com/office/drawing/2014/main" id="{C978AC93-01F7-94C9-409C-E3038EF99362}"/>
                </a:ext>
              </a:extLst>
            </p:cNvPr>
            <p:cNvSpPr/>
            <p:nvPr/>
          </p:nvSpPr>
          <p:spPr>
            <a:xfrm rot="2700000">
              <a:off x="4894765"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9" name="矩形 98">
              <a:extLst>
                <a:ext uri="{FF2B5EF4-FFF2-40B4-BE49-F238E27FC236}">
                  <a16:creationId xmlns:a16="http://schemas.microsoft.com/office/drawing/2014/main" id="{05BB7037-88F1-9DE0-5686-DC5E10FE5A22}"/>
                </a:ext>
              </a:extLst>
            </p:cNvPr>
            <p:cNvSpPr/>
            <p:nvPr/>
          </p:nvSpPr>
          <p:spPr>
            <a:xfrm rot="2700000">
              <a:off x="7343464"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00" name="文本框 99">
            <a:extLst>
              <a:ext uri="{FF2B5EF4-FFF2-40B4-BE49-F238E27FC236}">
                <a16:creationId xmlns:a16="http://schemas.microsoft.com/office/drawing/2014/main" id="{BCAE06DD-9D0B-2448-3ADB-F5EB9A928F8E}"/>
              </a:ext>
            </a:extLst>
          </p:cNvPr>
          <p:cNvSpPr txBox="1"/>
          <p:nvPr/>
        </p:nvSpPr>
        <p:spPr>
          <a:xfrm>
            <a:off x="8733854" y="2838025"/>
            <a:ext cx="2583795" cy="557140"/>
          </a:xfrm>
          <a:prstGeom prst="rect">
            <a:avLst/>
          </a:prstGeom>
          <a:noFill/>
        </p:spPr>
        <p:txBody>
          <a:bodyPr vert="horz" wrap="square" lIns="180000" rIns="180000" rtlCol="0">
            <a:spAutoFit/>
          </a:bodyPr>
          <a:lstStyle/>
          <a:p>
            <a:pPr algn="just">
              <a:lnSpc>
                <a:spcPct val="130000"/>
              </a:lnSpc>
            </a:pPr>
            <a:r>
              <a:rPr lang="zh-CN" altLang="en-US" sz="1200" dirty="0">
                <a:latin typeface="+mn-ea"/>
              </a:rPr>
              <a:t>此处替换不同内容；此处替换不同内容；此处替换不同内容。</a:t>
            </a:r>
          </a:p>
        </p:txBody>
      </p:sp>
      <p:sp>
        <p:nvSpPr>
          <p:cNvPr id="101" name="矩形: 圆角 100">
            <a:extLst>
              <a:ext uri="{FF2B5EF4-FFF2-40B4-BE49-F238E27FC236}">
                <a16:creationId xmlns:a16="http://schemas.microsoft.com/office/drawing/2014/main" id="{EDBD07A8-A1FF-8F6C-B3D5-A1BADC921932}"/>
              </a:ext>
            </a:extLst>
          </p:cNvPr>
          <p:cNvSpPr/>
          <p:nvPr/>
        </p:nvSpPr>
        <p:spPr>
          <a:xfrm>
            <a:off x="8631427" y="2326242"/>
            <a:ext cx="1469547" cy="3937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j-ea"/>
                <a:ea typeface="+mj-ea"/>
              </a:rPr>
              <a:t>      优势</a:t>
            </a:r>
            <a:r>
              <a:rPr lang="en-US" altLang="zh-CN" sz="1400" dirty="0">
                <a:latin typeface="+mj-ea"/>
                <a:ea typeface="+mj-ea"/>
              </a:rPr>
              <a:t>1</a:t>
            </a:r>
            <a:r>
              <a:rPr lang="zh-CN" altLang="en-US" sz="1400" dirty="0">
                <a:latin typeface="+mj-ea"/>
                <a:ea typeface="+mj-ea"/>
              </a:rPr>
              <a:t>描述</a:t>
            </a:r>
          </a:p>
        </p:txBody>
      </p:sp>
      <p:grpSp>
        <p:nvGrpSpPr>
          <p:cNvPr id="102" name="组合 101">
            <a:extLst>
              <a:ext uri="{FF2B5EF4-FFF2-40B4-BE49-F238E27FC236}">
                <a16:creationId xmlns:a16="http://schemas.microsoft.com/office/drawing/2014/main" id="{A1073AB9-F354-B7AC-141A-E03E0B8BE0F6}"/>
              </a:ext>
            </a:extLst>
          </p:cNvPr>
          <p:cNvGrpSpPr/>
          <p:nvPr/>
        </p:nvGrpSpPr>
        <p:grpSpPr>
          <a:xfrm>
            <a:off x="8377946" y="2216364"/>
            <a:ext cx="627320" cy="625035"/>
            <a:chOff x="4894617" y="973094"/>
            <a:chExt cx="2607395" cy="2597901"/>
          </a:xfrm>
        </p:grpSpPr>
        <p:sp>
          <p:nvSpPr>
            <p:cNvPr id="103" name="矩形 102">
              <a:extLst>
                <a:ext uri="{FF2B5EF4-FFF2-40B4-BE49-F238E27FC236}">
                  <a16:creationId xmlns:a16="http://schemas.microsoft.com/office/drawing/2014/main" id="{E02865B1-BEE9-F70D-409E-D33286A9A5A2}"/>
                </a:ext>
              </a:extLst>
            </p:cNvPr>
            <p:cNvSpPr/>
            <p:nvPr/>
          </p:nvSpPr>
          <p:spPr>
            <a:xfrm rot="2700000">
              <a:off x="5179932" y="1247291"/>
              <a:ext cx="2042160" cy="2042160"/>
            </a:xfrm>
            <a:prstGeom prst="rect">
              <a:avLst/>
            </a:prstGeom>
            <a:solidFill>
              <a:schemeClr val="accent1"/>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04" name="矩形 103">
              <a:extLst>
                <a:ext uri="{FF2B5EF4-FFF2-40B4-BE49-F238E27FC236}">
                  <a16:creationId xmlns:a16="http://schemas.microsoft.com/office/drawing/2014/main" id="{05F80547-9B38-DFF2-E2C4-7CBFD82A5C53}"/>
                </a:ext>
              </a:extLst>
            </p:cNvPr>
            <p:cNvSpPr/>
            <p:nvPr/>
          </p:nvSpPr>
          <p:spPr>
            <a:xfrm rot="2700000">
              <a:off x="5333359" y="1400718"/>
              <a:ext cx="1735303" cy="173530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5" name="文本框 104">
              <a:extLst>
                <a:ext uri="{FF2B5EF4-FFF2-40B4-BE49-F238E27FC236}">
                  <a16:creationId xmlns:a16="http://schemas.microsoft.com/office/drawing/2014/main" id="{2A672E23-92A3-373C-1232-2CDCB494A61D}"/>
                </a:ext>
              </a:extLst>
            </p:cNvPr>
            <p:cNvSpPr txBox="1"/>
            <p:nvPr/>
          </p:nvSpPr>
          <p:spPr>
            <a:xfrm>
              <a:off x="5276067" y="1628177"/>
              <a:ext cx="1909489" cy="1407169"/>
            </a:xfrm>
            <a:prstGeom prst="rect">
              <a:avLst/>
            </a:prstGeom>
            <a:noFill/>
            <a:effectLst>
              <a:outerShdw blurRad="50800" dist="38100" dir="5400000" algn="t" rotWithShape="0">
                <a:prstClr val="black">
                  <a:alpha val="40000"/>
                </a:prstClr>
              </a:outerShdw>
            </a:effectLst>
          </p:spPr>
          <p:txBody>
            <a:bodyPr vert="horz" wrap="square" rtlCol="0" anchor="ctr" anchorCtr="0">
              <a:spAutoFit/>
            </a:bodyPr>
            <a:lstStyle/>
            <a:p>
              <a:pPr algn="ctr"/>
              <a:r>
                <a:rPr lang="en-US" altLang="zh-CN" sz="1600" dirty="0">
                  <a:solidFill>
                    <a:schemeClr val="bg1"/>
                  </a:solidFill>
                  <a:latin typeface="+mj-ea"/>
                  <a:ea typeface="+mj-ea"/>
                </a:rPr>
                <a:t>01</a:t>
              </a:r>
              <a:endParaRPr lang="zh-CN" altLang="en-US" sz="1600" dirty="0">
                <a:solidFill>
                  <a:schemeClr val="bg1"/>
                </a:solidFill>
                <a:latin typeface="+mj-ea"/>
                <a:ea typeface="+mj-ea"/>
              </a:endParaRPr>
            </a:p>
          </p:txBody>
        </p:sp>
        <p:sp>
          <p:nvSpPr>
            <p:cNvPr id="106" name="矩形 105">
              <a:extLst>
                <a:ext uri="{FF2B5EF4-FFF2-40B4-BE49-F238E27FC236}">
                  <a16:creationId xmlns:a16="http://schemas.microsoft.com/office/drawing/2014/main" id="{42F325C2-9045-CC3B-4FB8-1364F170B728}"/>
                </a:ext>
              </a:extLst>
            </p:cNvPr>
            <p:cNvSpPr/>
            <p:nvPr/>
          </p:nvSpPr>
          <p:spPr>
            <a:xfrm rot="2700000">
              <a:off x="6117383" y="972946"/>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7" name="矩形 106">
              <a:extLst>
                <a:ext uri="{FF2B5EF4-FFF2-40B4-BE49-F238E27FC236}">
                  <a16:creationId xmlns:a16="http://schemas.microsoft.com/office/drawing/2014/main" id="{41F05BAF-142E-FC54-DE41-4D78F8125450}"/>
                </a:ext>
              </a:extLst>
            </p:cNvPr>
            <p:cNvSpPr/>
            <p:nvPr/>
          </p:nvSpPr>
          <p:spPr>
            <a:xfrm rot="2700000">
              <a:off x="6117383" y="3412447"/>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8" name="矩形 107">
              <a:extLst>
                <a:ext uri="{FF2B5EF4-FFF2-40B4-BE49-F238E27FC236}">
                  <a16:creationId xmlns:a16="http://schemas.microsoft.com/office/drawing/2014/main" id="{54FC1BDA-F781-2565-564E-5B243C740D20}"/>
                </a:ext>
              </a:extLst>
            </p:cNvPr>
            <p:cNvSpPr/>
            <p:nvPr/>
          </p:nvSpPr>
          <p:spPr>
            <a:xfrm rot="2700000">
              <a:off x="4894765"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9" name="矩形 108">
              <a:extLst>
                <a:ext uri="{FF2B5EF4-FFF2-40B4-BE49-F238E27FC236}">
                  <a16:creationId xmlns:a16="http://schemas.microsoft.com/office/drawing/2014/main" id="{E88AD5D3-E40C-11E7-431B-51C357F45D9E}"/>
                </a:ext>
              </a:extLst>
            </p:cNvPr>
            <p:cNvSpPr/>
            <p:nvPr/>
          </p:nvSpPr>
          <p:spPr>
            <a:xfrm rot="2700000">
              <a:off x="7343464"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10" name="文本框 109">
            <a:extLst>
              <a:ext uri="{FF2B5EF4-FFF2-40B4-BE49-F238E27FC236}">
                <a16:creationId xmlns:a16="http://schemas.microsoft.com/office/drawing/2014/main" id="{55D546D1-0342-04B3-7285-7BE6B3554634}"/>
              </a:ext>
            </a:extLst>
          </p:cNvPr>
          <p:cNvSpPr txBox="1"/>
          <p:nvPr/>
        </p:nvSpPr>
        <p:spPr>
          <a:xfrm>
            <a:off x="8733854" y="4148665"/>
            <a:ext cx="2583795" cy="557140"/>
          </a:xfrm>
          <a:prstGeom prst="rect">
            <a:avLst/>
          </a:prstGeom>
          <a:noFill/>
        </p:spPr>
        <p:txBody>
          <a:bodyPr vert="horz" wrap="square" lIns="180000" rIns="180000" rtlCol="0">
            <a:spAutoFit/>
          </a:bodyPr>
          <a:lstStyle/>
          <a:p>
            <a:pPr algn="just">
              <a:lnSpc>
                <a:spcPct val="130000"/>
              </a:lnSpc>
            </a:pPr>
            <a:r>
              <a:rPr lang="zh-CN" altLang="en-US" sz="1200" dirty="0">
                <a:latin typeface="+mn-ea"/>
              </a:rPr>
              <a:t>此处替换不同内容；此处替换不同内容；此处替换不同内容。</a:t>
            </a:r>
          </a:p>
        </p:txBody>
      </p:sp>
      <p:sp>
        <p:nvSpPr>
          <p:cNvPr id="111" name="矩形: 圆角 110">
            <a:extLst>
              <a:ext uri="{FF2B5EF4-FFF2-40B4-BE49-F238E27FC236}">
                <a16:creationId xmlns:a16="http://schemas.microsoft.com/office/drawing/2014/main" id="{08132574-32E3-A686-2AAF-F126287C3898}"/>
              </a:ext>
            </a:extLst>
          </p:cNvPr>
          <p:cNvSpPr/>
          <p:nvPr/>
        </p:nvSpPr>
        <p:spPr>
          <a:xfrm>
            <a:off x="8631427" y="3636882"/>
            <a:ext cx="1469547" cy="3937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j-ea"/>
                <a:ea typeface="+mj-ea"/>
              </a:rPr>
              <a:t>      优势</a:t>
            </a:r>
            <a:r>
              <a:rPr lang="en-US" altLang="zh-CN" sz="1400" dirty="0">
                <a:latin typeface="+mj-ea"/>
                <a:ea typeface="+mj-ea"/>
              </a:rPr>
              <a:t>2</a:t>
            </a:r>
            <a:r>
              <a:rPr lang="zh-CN" altLang="en-US" sz="1400" dirty="0">
                <a:latin typeface="+mj-ea"/>
                <a:ea typeface="+mj-ea"/>
              </a:rPr>
              <a:t>描述</a:t>
            </a:r>
          </a:p>
        </p:txBody>
      </p:sp>
      <p:grpSp>
        <p:nvGrpSpPr>
          <p:cNvPr id="112" name="组合 111">
            <a:extLst>
              <a:ext uri="{FF2B5EF4-FFF2-40B4-BE49-F238E27FC236}">
                <a16:creationId xmlns:a16="http://schemas.microsoft.com/office/drawing/2014/main" id="{902EF9E1-5158-5760-1D6A-FBC5ADC1B86C}"/>
              </a:ext>
            </a:extLst>
          </p:cNvPr>
          <p:cNvGrpSpPr/>
          <p:nvPr/>
        </p:nvGrpSpPr>
        <p:grpSpPr>
          <a:xfrm>
            <a:off x="8377946" y="3527004"/>
            <a:ext cx="627320" cy="625035"/>
            <a:chOff x="4894617" y="973094"/>
            <a:chExt cx="2607395" cy="2597901"/>
          </a:xfrm>
        </p:grpSpPr>
        <p:sp>
          <p:nvSpPr>
            <p:cNvPr id="113" name="矩形 112">
              <a:extLst>
                <a:ext uri="{FF2B5EF4-FFF2-40B4-BE49-F238E27FC236}">
                  <a16:creationId xmlns:a16="http://schemas.microsoft.com/office/drawing/2014/main" id="{871E72A7-81CB-A918-D2B2-FC6984202836}"/>
                </a:ext>
              </a:extLst>
            </p:cNvPr>
            <p:cNvSpPr/>
            <p:nvPr/>
          </p:nvSpPr>
          <p:spPr>
            <a:xfrm rot="2700000">
              <a:off x="5179932" y="1247291"/>
              <a:ext cx="2042160" cy="2042160"/>
            </a:xfrm>
            <a:prstGeom prst="rect">
              <a:avLst/>
            </a:prstGeom>
            <a:solidFill>
              <a:schemeClr val="accent1"/>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14" name="矩形 113">
              <a:extLst>
                <a:ext uri="{FF2B5EF4-FFF2-40B4-BE49-F238E27FC236}">
                  <a16:creationId xmlns:a16="http://schemas.microsoft.com/office/drawing/2014/main" id="{BB25146F-4A9E-8E2C-9F67-73A2522212ED}"/>
                </a:ext>
              </a:extLst>
            </p:cNvPr>
            <p:cNvSpPr/>
            <p:nvPr/>
          </p:nvSpPr>
          <p:spPr>
            <a:xfrm rot="2700000">
              <a:off x="5333359" y="1400718"/>
              <a:ext cx="1735303" cy="173530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5" name="文本框 114">
              <a:extLst>
                <a:ext uri="{FF2B5EF4-FFF2-40B4-BE49-F238E27FC236}">
                  <a16:creationId xmlns:a16="http://schemas.microsoft.com/office/drawing/2014/main" id="{362A3A15-6A5E-F12A-A460-38137CB32511}"/>
                </a:ext>
              </a:extLst>
            </p:cNvPr>
            <p:cNvSpPr txBox="1"/>
            <p:nvPr/>
          </p:nvSpPr>
          <p:spPr>
            <a:xfrm>
              <a:off x="5276067" y="1628177"/>
              <a:ext cx="1909489" cy="1407169"/>
            </a:xfrm>
            <a:prstGeom prst="rect">
              <a:avLst/>
            </a:prstGeom>
            <a:noFill/>
            <a:effectLst>
              <a:outerShdw blurRad="50800" dist="38100" dir="5400000" algn="t" rotWithShape="0">
                <a:prstClr val="black">
                  <a:alpha val="40000"/>
                </a:prstClr>
              </a:outerShdw>
            </a:effectLst>
          </p:spPr>
          <p:txBody>
            <a:bodyPr vert="horz" wrap="square" rtlCol="0" anchor="ctr" anchorCtr="0">
              <a:spAutoFit/>
            </a:bodyPr>
            <a:lstStyle/>
            <a:p>
              <a:pPr algn="ctr"/>
              <a:r>
                <a:rPr lang="en-US" altLang="zh-CN" sz="1600" dirty="0">
                  <a:solidFill>
                    <a:schemeClr val="bg1"/>
                  </a:solidFill>
                  <a:latin typeface="+mj-ea"/>
                  <a:ea typeface="+mj-ea"/>
                </a:rPr>
                <a:t>02</a:t>
              </a:r>
              <a:endParaRPr lang="zh-CN" altLang="en-US" sz="1600" dirty="0">
                <a:solidFill>
                  <a:schemeClr val="bg1"/>
                </a:solidFill>
                <a:latin typeface="+mj-ea"/>
                <a:ea typeface="+mj-ea"/>
              </a:endParaRPr>
            </a:p>
          </p:txBody>
        </p:sp>
        <p:sp>
          <p:nvSpPr>
            <p:cNvPr id="116" name="矩形 115">
              <a:extLst>
                <a:ext uri="{FF2B5EF4-FFF2-40B4-BE49-F238E27FC236}">
                  <a16:creationId xmlns:a16="http://schemas.microsoft.com/office/drawing/2014/main" id="{C492CE00-36E2-2DA3-AAC2-49D9C0BF62E6}"/>
                </a:ext>
              </a:extLst>
            </p:cNvPr>
            <p:cNvSpPr/>
            <p:nvPr/>
          </p:nvSpPr>
          <p:spPr>
            <a:xfrm rot="2700000">
              <a:off x="6117383" y="972946"/>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7" name="矩形 116">
              <a:extLst>
                <a:ext uri="{FF2B5EF4-FFF2-40B4-BE49-F238E27FC236}">
                  <a16:creationId xmlns:a16="http://schemas.microsoft.com/office/drawing/2014/main" id="{172F1918-A16D-8E1E-04D4-00B94B727867}"/>
                </a:ext>
              </a:extLst>
            </p:cNvPr>
            <p:cNvSpPr/>
            <p:nvPr/>
          </p:nvSpPr>
          <p:spPr>
            <a:xfrm rot="2700000">
              <a:off x="6117383" y="3412447"/>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8" name="矩形 117">
              <a:extLst>
                <a:ext uri="{FF2B5EF4-FFF2-40B4-BE49-F238E27FC236}">
                  <a16:creationId xmlns:a16="http://schemas.microsoft.com/office/drawing/2014/main" id="{9FC4AA02-25F5-8139-060F-C7CEBCE8A413}"/>
                </a:ext>
              </a:extLst>
            </p:cNvPr>
            <p:cNvSpPr/>
            <p:nvPr/>
          </p:nvSpPr>
          <p:spPr>
            <a:xfrm rot="2700000">
              <a:off x="4894765"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9" name="矩形 118">
              <a:extLst>
                <a:ext uri="{FF2B5EF4-FFF2-40B4-BE49-F238E27FC236}">
                  <a16:creationId xmlns:a16="http://schemas.microsoft.com/office/drawing/2014/main" id="{6B41CFE9-EB31-E972-7D91-3B23B832B917}"/>
                </a:ext>
              </a:extLst>
            </p:cNvPr>
            <p:cNvSpPr/>
            <p:nvPr/>
          </p:nvSpPr>
          <p:spPr>
            <a:xfrm rot="2700000">
              <a:off x="7343464"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20" name="文本框 119">
            <a:extLst>
              <a:ext uri="{FF2B5EF4-FFF2-40B4-BE49-F238E27FC236}">
                <a16:creationId xmlns:a16="http://schemas.microsoft.com/office/drawing/2014/main" id="{610BFAD0-02AD-750B-825C-47BCC24564E6}"/>
              </a:ext>
            </a:extLst>
          </p:cNvPr>
          <p:cNvSpPr txBox="1"/>
          <p:nvPr/>
        </p:nvSpPr>
        <p:spPr>
          <a:xfrm>
            <a:off x="8733854" y="5470997"/>
            <a:ext cx="2583795" cy="557140"/>
          </a:xfrm>
          <a:prstGeom prst="rect">
            <a:avLst/>
          </a:prstGeom>
          <a:noFill/>
        </p:spPr>
        <p:txBody>
          <a:bodyPr vert="horz" wrap="square" lIns="180000" rIns="180000" rtlCol="0">
            <a:spAutoFit/>
          </a:bodyPr>
          <a:lstStyle/>
          <a:p>
            <a:pPr algn="just">
              <a:lnSpc>
                <a:spcPct val="130000"/>
              </a:lnSpc>
            </a:pPr>
            <a:r>
              <a:rPr lang="zh-CN" altLang="en-US" sz="1200" dirty="0">
                <a:latin typeface="+mn-ea"/>
              </a:rPr>
              <a:t>此处替换不同内容；此处替换不同内容；此处替换不同内容。</a:t>
            </a:r>
          </a:p>
        </p:txBody>
      </p:sp>
      <p:sp>
        <p:nvSpPr>
          <p:cNvPr id="121" name="矩形: 圆角 120">
            <a:extLst>
              <a:ext uri="{FF2B5EF4-FFF2-40B4-BE49-F238E27FC236}">
                <a16:creationId xmlns:a16="http://schemas.microsoft.com/office/drawing/2014/main" id="{6752541B-F51F-4EF7-C957-25BD5498DD4E}"/>
              </a:ext>
            </a:extLst>
          </p:cNvPr>
          <p:cNvSpPr/>
          <p:nvPr/>
        </p:nvSpPr>
        <p:spPr>
          <a:xfrm>
            <a:off x="8631427" y="4959214"/>
            <a:ext cx="1469547" cy="39373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j-ea"/>
                <a:ea typeface="+mj-ea"/>
              </a:rPr>
              <a:t>      优势</a:t>
            </a:r>
            <a:r>
              <a:rPr lang="en-US" altLang="zh-CN" sz="1400" dirty="0">
                <a:latin typeface="+mj-ea"/>
                <a:ea typeface="+mj-ea"/>
              </a:rPr>
              <a:t>3</a:t>
            </a:r>
            <a:r>
              <a:rPr lang="zh-CN" altLang="en-US" sz="1400" dirty="0">
                <a:latin typeface="+mj-ea"/>
                <a:ea typeface="+mj-ea"/>
              </a:rPr>
              <a:t>描述</a:t>
            </a:r>
          </a:p>
        </p:txBody>
      </p:sp>
      <p:grpSp>
        <p:nvGrpSpPr>
          <p:cNvPr id="122" name="组合 121">
            <a:extLst>
              <a:ext uri="{FF2B5EF4-FFF2-40B4-BE49-F238E27FC236}">
                <a16:creationId xmlns:a16="http://schemas.microsoft.com/office/drawing/2014/main" id="{FF0F2FC4-FF1B-ADC9-F27C-5C493EC23C39}"/>
              </a:ext>
            </a:extLst>
          </p:cNvPr>
          <p:cNvGrpSpPr/>
          <p:nvPr/>
        </p:nvGrpSpPr>
        <p:grpSpPr>
          <a:xfrm>
            <a:off x="8377946" y="4849336"/>
            <a:ext cx="627320" cy="625035"/>
            <a:chOff x="4894617" y="973094"/>
            <a:chExt cx="2607395" cy="2597901"/>
          </a:xfrm>
        </p:grpSpPr>
        <p:sp>
          <p:nvSpPr>
            <p:cNvPr id="123" name="矩形 122">
              <a:extLst>
                <a:ext uri="{FF2B5EF4-FFF2-40B4-BE49-F238E27FC236}">
                  <a16:creationId xmlns:a16="http://schemas.microsoft.com/office/drawing/2014/main" id="{D11E4489-1870-9512-9B8F-E05B3A0D77F7}"/>
                </a:ext>
              </a:extLst>
            </p:cNvPr>
            <p:cNvSpPr/>
            <p:nvPr/>
          </p:nvSpPr>
          <p:spPr>
            <a:xfrm rot="2700000">
              <a:off x="5179932" y="1247291"/>
              <a:ext cx="2042160" cy="2042160"/>
            </a:xfrm>
            <a:prstGeom prst="rect">
              <a:avLst/>
            </a:prstGeom>
            <a:solidFill>
              <a:schemeClr val="accent1"/>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24" name="矩形 123">
              <a:extLst>
                <a:ext uri="{FF2B5EF4-FFF2-40B4-BE49-F238E27FC236}">
                  <a16:creationId xmlns:a16="http://schemas.microsoft.com/office/drawing/2014/main" id="{39451414-2792-A036-42CD-2BD70176D467}"/>
                </a:ext>
              </a:extLst>
            </p:cNvPr>
            <p:cNvSpPr/>
            <p:nvPr/>
          </p:nvSpPr>
          <p:spPr>
            <a:xfrm rot="2700000">
              <a:off x="5333359" y="1400718"/>
              <a:ext cx="1735303" cy="173530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5" name="文本框 124">
              <a:extLst>
                <a:ext uri="{FF2B5EF4-FFF2-40B4-BE49-F238E27FC236}">
                  <a16:creationId xmlns:a16="http://schemas.microsoft.com/office/drawing/2014/main" id="{38CB6CC2-B88E-2584-1E83-0547AF4C3B24}"/>
                </a:ext>
              </a:extLst>
            </p:cNvPr>
            <p:cNvSpPr txBox="1"/>
            <p:nvPr/>
          </p:nvSpPr>
          <p:spPr>
            <a:xfrm>
              <a:off x="5276067" y="1628177"/>
              <a:ext cx="1909489" cy="1407169"/>
            </a:xfrm>
            <a:prstGeom prst="rect">
              <a:avLst/>
            </a:prstGeom>
            <a:noFill/>
            <a:effectLst>
              <a:outerShdw blurRad="50800" dist="38100" dir="5400000" algn="t" rotWithShape="0">
                <a:prstClr val="black">
                  <a:alpha val="40000"/>
                </a:prstClr>
              </a:outerShdw>
            </a:effectLst>
          </p:spPr>
          <p:txBody>
            <a:bodyPr vert="horz" wrap="square" rtlCol="0" anchor="ctr" anchorCtr="0">
              <a:spAutoFit/>
            </a:bodyPr>
            <a:lstStyle/>
            <a:p>
              <a:pPr algn="ctr"/>
              <a:r>
                <a:rPr lang="en-US" altLang="zh-CN" sz="1600" dirty="0">
                  <a:solidFill>
                    <a:schemeClr val="bg1"/>
                  </a:solidFill>
                  <a:latin typeface="+mj-ea"/>
                  <a:ea typeface="+mj-ea"/>
                </a:rPr>
                <a:t>03</a:t>
              </a:r>
              <a:endParaRPr lang="zh-CN" altLang="en-US" sz="1600" dirty="0">
                <a:solidFill>
                  <a:schemeClr val="bg1"/>
                </a:solidFill>
                <a:latin typeface="+mj-ea"/>
                <a:ea typeface="+mj-ea"/>
              </a:endParaRPr>
            </a:p>
          </p:txBody>
        </p:sp>
        <p:sp>
          <p:nvSpPr>
            <p:cNvPr id="126" name="矩形 125">
              <a:extLst>
                <a:ext uri="{FF2B5EF4-FFF2-40B4-BE49-F238E27FC236}">
                  <a16:creationId xmlns:a16="http://schemas.microsoft.com/office/drawing/2014/main" id="{3F35DD4B-D7F1-4C6B-AF1E-7D6AEEBE9C39}"/>
                </a:ext>
              </a:extLst>
            </p:cNvPr>
            <p:cNvSpPr/>
            <p:nvPr/>
          </p:nvSpPr>
          <p:spPr>
            <a:xfrm rot="2700000">
              <a:off x="6117383" y="972946"/>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7" name="矩形 126">
              <a:extLst>
                <a:ext uri="{FF2B5EF4-FFF2-40B4-BE49-F238E27FC236}">
                  <a16:creationId xmlns:a16="http://schemas.microsoft.com/office/drawing/2014/main" id="{CF9CDD8B-A261-2775-7BC4-8BBE02EBA67F}"/>
                </a:ext>
              </a:extLst>
            </p:cNvPr>
            <p:cNvSpPr/>
            <p:nvPr/>
          </p:nvSpPr>
          <p:spPr>
            <a:xfrm rot="2700000">
              <a:off x="6117383" y="3412447"/>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8" name="矩形 127">
              <a:extLst>
                <a:ext uri="{FF2B5EF4-FFF2-40B4-BE49-F238E27FC236}">
                  <a16:creationId xmlns:a16="http://schemas.microsoft.com/office/drawing/2014/main" id="{B679F015-0141-168C-82F6-CC99FDFC1A65}"/>
                </a:ext>
              </a:extLst>
            </p:cNvPr>
            <p:cNvSpPr/>
            <p:nvPr/>
          </p:nvSpPr>
          <p:spPr>
            <a:xfrm rot="2700000">
              <a:off x="4894765"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9" name="矩形 128">
              <a:extLst>
                <a:ext uri="{FF2B5EF4-FFF2-40B4-BE49-F238E27FC236}">
                  <a16:creationId xmlns:a16="http://schemas.microsoft.com/office/drawing/2014/main" id="{6514E2C4-3FA4-FB2D-7DE1-D9B45FD7B72E}"/>
                </a:ext>
              </a:extLst>
            </p:cNvPr>
            <p:cNvSpPr/>
            <p:nvPr/>
          </p:nvSpPr>
          <p:spPr>
            <a:xfrm rot="2700000">
              <a:off x="7343464" y="2189020"/>
              <a:ext cx="158400" cy="1586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extLst>
      <p:ext uri="{BB962C8B-B14F-4D97-AF65-F5344CB8AC3E}">
        <p14:creationId xmlns:p14="http://schemas.microsoft.com/office/powerpoint/2010/main" val="2051191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1E2BE655-FEEE-43F7-A45F-B7D0205992E5}"/>
              </a:ext>
            </a:extLst>
          </p:cNvPr>
          <p:cNvGrpSpPr/>
          <p:nvPr/>
        </p:nvGrpSpPr>
        <p:grpSpPr>
          <a:xfrm>
            <a:off x="3909805" y="1539528"/>
            <a:ext cx="4344557" cy="4368223"/>
            <a:chOff x="3923721" y="1244888"/>
            <a:chExt cx="4344557" cy="4368223"/>
          </a:xfrm>
        </p:grpSpPr>
        <p:grpSp>
          <p:nvGrpSpPr>
            <p:cNvPr id="9" name="组合 8">
              <a:extLst>
                <a:ext uri="{FF2B5EF4-FFF2-40B4-BE49-F238E27FC236}">
                  <a16:creationId xmlns:a16="http://schemas.microsoft.com/office/drawing/2014/main" id="{104B8D03-9B74-4E4E-8FE1-C1A82D1481FC}"/>
                </a:ext>
              </a:extLst>
            </p:cNvPr>
            <p:cNvGrpSpPr/>
            <p:nvPr/>
          </p:nvGrpSpPr>
          <p:grpSpPr>
            <a:xfrm>
              <a:off x="3923721" y="1244888"/>
              <a:ext cx="4344557" cy="4368223"/>
              <a:chOff x="3432463" y="1305213"/>
              <a:chExt cx="4344557" cy="4368223"/>
            </a:xfrm>
          </p:grpSpPr>
          <p:sp>
            <p:nvSpPr>
              <p:cNvPr id="14" name="泪滴形 13">
                <a:extLst>
                  <a:ext uri="{FF2B5EF4-FFF2-40B4-BE49-F238E27FC236}">
                    <a16:creationId xmlns:a16="http://schemas.microsoft.com/office/drawing/2014/main" id="{997D4881-3EBF-4FC5-98F5-C6C8E1E454EF}"/>
                  </a:ext>
                </a:extLst>
              </p:cNvPr>
              <p:cNvSpPr/>
              <p:nvPr/>
            </p:nvSpPr>
            <p:spPr>
              <a:xfrm rot="5400000">
                <a:off x="3432463" y="1305213"/>
                <a:ext cx="2123787" cy="2123787"/>
              </a:xfrm>
              <a:prstGeom prst="teardrop">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5" name="泪滴形 14">
                <a:extLst>
                  <a:ext uri="{FF2B5EF4-FFF2-40B4-BE49-F238E27FC236}">
                    <a16:creationId xmlns:a16="http://schemas.microsoft.com/office/drawing/2014/main" id="{3EFBABAD-3AC4-4A42-B1F7-782FE6FDEF7C}"/>
                  </a:ext>
                </a:extLst>
              </p:cNvPr>
              <p:cNvSpPr/>
              <p:nvPr/>
            </p:nvSpPr>
            <p:spPr>
              <a:xfrm rot="16200000" flipH="1">
                <a:off x="5653232" y="1305213"/>
                <a:ext cx="2123787" cy="2123787"/>
              </a:xfrm>
              <a:prstGeom prst="teardrop">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6" name="泪滴形 15">
                <a:extLst>
                  <a:ext uri="{FF2B5EF4-FFF2-40B4-BE49-F238E27FC236}">
                    <a16:creationId xmlns:a16="http://schemas.microsoft.com/office/drawing/2014/main" id="{2FF376FF-D6C9-4355-8794-3B9F2392CDDA}"/>
                  </a:ext>
                </a:extLst>
              </p:cNvPr>
              <p:cNvSpPr/>
              <p:nvPr/>
            </p:nvSpPr>
            <p:spPr>
              <a:xfrm flipH="1">
                <a:off x="5653233" y="3549649"/>
                <a:ext cx="2123787" cy="2123787"/>
              </a:xfrm>
              <a:prstGeom prst="teardrop">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7" name="泪滴形 16">
                <a:extLst>
                  <a:ext uri="{FF2B5EF4-FFF2-40B4-BE49-F238E27FC236}">
                    <a16:creationId xmlns:a16="http://schemas.microsoft.com/office/drawing/2014/main" id="{4EAEC47C-BA1F-4559-8198-2E7F99CDFFD5}"/>
                  </a:ext>
                </a:extLst>
              </p:cNvPr>
              <p:cNvSpPr/>
              <p:nvPr/>
            </p:nvSpPr>
            <p:spPr>
              <a:xfrm>
                <a:off x="3432463" y="3549648"/>
                <a:ext cx="2123787" cy="2123787"/>
              </a:xfrm>
              <a:prstGeom prst="teardrop">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sp>
          <p:nvSpPr>
            <p:cNvPr id="10" name="椭圆 9">
              <a:extLst>
                <a:ext uri="{FF2B5EF4-FFF2-40B4-BE49-F238E27FC236}">
                  <a16:creationId xmlns:a16="http://schemas.microsoft.com/office/drawing/2014/main" id="{7BFD0CD6-4048-43F0-83B1-2A072155CFF3}"/>
                </a:ext>
              </a:extLst>
            </p:cNvPr>
            <p:cNvSpPr/>
            <p:nvPr/>
          </p:nvSpPr>
          <p:spPr>
            <a:xfrm>
              <a:off x="4223614" y="1544781"/>
              <a:ext cx="1524000" cy="1524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prstClr val="white"/>
                </a:solidFill>
                <a:effectLst/>
                <a:uLnTx/>
                <a:uFillTx/>
                <a:latin typeface="Avenir" pitchFamily="50" charset="0"/>
                <a:ea typeface="思源黑体 CN Heavy" panose="020B0A00000000000000" pitchFamily="34" charset="-122"/>
                <a:cs typeface="+mn-cs"/>
              </a:endParaRPr>
            </a:p>
          </p:txBody>
        </p:sp>
        <p:sp>
          <p:nvSpPr>
            <p:cNvPr id="11" name="椭圆 10">
              <a:extLst>
                <a:ext uri="{FF2B5EF4-FFF2-40B4-BE49-F238E27FC236}">
                  <a16:creationId xmlns:a16="http://schemas.microsoft.com/office/drawing/2014/main" id="{66AACDE2-00F6-4CF0-B4C5-2AB388B4CD06}"/>
                </a:ext>
              </a:extLst>
            </p:cNvPr>
            <p:cNvSpPr/>
            <p:nvPr/>
          </p:nvSpPr>
          <p:spPr>
            <a:xfrm>
              <a:off x="6444384" y="1544781"/>
              <a:ext cx="1524000" cy="1524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prstClr val="white"/>
                </a:solidFill>
                <a:effectLst/>
                <a:uLnTx/>
                <a:uFillTx/>
                <a:latin typeface="Avenir" pitchFamily="50" charset="0"/>
                <a:ea typeface="思源黑体 CN Heavy" panose="020B0A00000000000000" pitchFamily="34" charset="-122"/>
                <a:cs typeface="+mn-cs"/>
              </a:endParaRPr>
            </a:p>
          </p:txBody>
        </p:sp>
        <p:sp>
          <p:nvSpPr>
            <p:cNvPr id="12" name="椭圆 11">
              <a:extLst>
                <a:ext uri="{FF2B5EF4-FFF2-40B4-BE49-F238E27FC236}">
                  <a16:creationId xmlns:a16="http://schemas.microsoft.com/office/drawing/2014/main" id="{2126BE00-107D-48FC-90FE-7595B7D925EC}"/>
                </a:ext>
              </a:extLst>
            </p:cNvPr>
            <p:cNvSpPr/>
            <p:nvPr/>
          </p:nvSpPr>
          <p:spPr>
            <a:xfrm>
              <a:off x="6444384" y="3789216"/>
              <a:ext cx="1524000" cy="1524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prstClr val="white"/>
                </a:solidFill>
                <a:effectLst/>
                <a:uLnTx/>
                <a:uFillTx/>
                <a:latin typeface="Avenir" pitchFamily="50" charset="0"/>
                <a:ea typeface="思源黑体 CN Heavy" panose="020B0A00000000000000" pitchFamily="34" charset="-122"/>
                <a:cs typeface="+mn-cs"/>
              </a:endParaRPr>
            </a:p>
          </p:txBody>
        </p:sp>
        <p:sp>
          <p:nvSpPr>
            <p:cNvPr id="13" name="椭圆 12">
              <a:extLst>
                <a:ext uri="{FF2B5EF4-FFF2-40B4-BE49-F238E27FC236}">
                  <a16:creationId xmlns:a16="http://schemas.microsoft.com/office/drawing/2014/main" id="{06204D80-C6B2-4BC9-96BB-82425C481F28}"/>
                </a:ext>
              </a:extLst>
            </p:cNvPr>
            <p:cNvSpPr/>
            <p:nvPr/>
          </p:nvSpPr>
          <p:spPr>
            <a:xfrm>
              <a:off x="4223614" y="3789216"/>
              <a:ext cx="1524000" cy="1524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prstClr val="white"/>
                </a:solidFill>
                <a:effectLst/>
                <a:uLnTx/>
                <a:uFillTx/>
                <a:latin typeface="Avenir" pitchFamily="50" charset="0"/>
                <a:ea typeface="思源黑体 CN Heavy" panose="020B0A00000000000000" pitchFamily="34" charset="-122"/>
                <a:cs typeface="+mn-cs"/>
              </a:endParaRPr>
            </a:p>
          </p:txBody>
        </p:sp>
      </p:grpSp>
      <p:pic>
        <p:nvPicPr>
          <p:cNvPr id="4" name="图片 3">
            <a:extLst>
              <a:ext uri="{FF2B5EF4-FFF2-40B4-BE49-F238E27FC236}">
                <a16:creationId xmlns:a16="http://schemas.microsoft.com/office/drawing/2014/main" id="{7EC8637A-2BCA-46FF-975F-068673C5CC81}"/>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rcRect/>
          <a:stretch/>
        </p:blipFill>
        <p:spPr>
          <a:xfrm>
            <a:off x="4209698" y="4083855"/>
            <a:ext cx="1524000" cy="1524001"/>
          </a:xfrm>
          <a:prstGeom prst="ellipse">
            <a:avLst/>
          </a:prstGeom>
        </p:spPr>
      </p:pic>
      <p:pic>
        <p:nvPicPr>
          <p:cNvPr id="20" name="图片 19">
            <a:extLst>
              <a:ext uri="{FF2B5EF4-FFF2-40B4-BE49-F238E27FC236}">
                <a16:creationId xmlns:a16="http://schemas.microsoft.com/office/drawing/2014/main" id="{1516EB94-CB17-4AA0-A03E-5432D99C99A7}"/>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a:ext>
            </a:extLst>
          </a:blip>
          <a:srcRect/>
          <a:stretch/>
        </p:blipFill>
        <p:spPr>
          <a:xfrm>
            <a:off x="6430468" y="1842167"/>
            <a:ext cx="1525118" cy="1521254"/>
          </a:xfrm>
          <a:prstGeom prst="ellipse">
            <a:avLst/>
          </a:prstGeom>
        </p:spPr>
      </p:pic>
      <p:pic>
        <p:nvPicPr>
          <p:cNvPr id="19" name="图片 18">
            <a:extLst>
              <a:ext uri="{FF2B5EF4-FFF2-40B4-BE49-F238E27FC236}">
                <a16:creationId xmlns:a16="http://schemas.microsoft.com/office/drawing/2014/main" id="{42974F44-FAAD-46BD-8EC9-59C395292489}"/>
              </a:ext>
            </a:extLst>
          </p:cNvPr>
          <p:cNvPicPr>
            <a:picLocks noChangeAspect="1"/>
          </p:cNvPicPr>
          <p:nvPr/>
        </p:nvPicPr>
        <p:blipFill rotWithShape="1">
          <a:blip r:embed="rId7" cstate="email">
            <a:extLst>
              <a:ext uri="{BEBA8EAE-BF5A-486C-A8C5-ECC9F3942E4B}">
                <a14:imgProps xmlns:a14="http://schemas.microsoft.com/office/drawing/2010/main">
                  <a14:imgLayer r:embed="rId8">
                    <a14:imgEffect>
                      <a14:colorTemperature colorTemp="4700"/>
                    </a14:imgEffect>
                  </a14:imgLayer>
                </a14:imgProps>
              </a:ext>
              <a:ext uri="{28A0092B-C50C-407E-A947-70E740481C1C}">
                <a14:useLocalDpi xmlns:a14="http://schemas.microsoft.com/office/drawing/2010/main"/>
              </a:ext>
            </a:extLst>
          </a:blip>
          <a:srcRect/>
          <a:stretch/>
        </p:blipFill>
        <p:spPr>
          <a:xfrm>
            <a:off x="4209698" y="1839421"/>
            <a:ext cx="1524000" cy="1524000"/>
          </a:xfrm>
          <a:prstGeom prst="ellipse">
            <a:avLst/>
          </a:prstGeom>
        </p:spPr>
      </p:pic>
      <p:pic>
        <p:nvPicPr>
          <p:cNvPr id="22" name="图片 21">
            <a:extLst>
              <a:ext uri="{FF2B5EF4-FFF2-40B4-BE49-F238E27FC236}">
                <a16:creationId xmlns:a16="http://schemas.microsoft.com/office/drawing/2014/main" id="{B25179D5-79E4-45AB-A135-3DE0299545D7}"/>
              </a:ext>
            </a:extLst>
          </p:cNvPr>
          <p:cNvPicPr>
            <a:picLocks noChangeAspect="1"/>
          </p:cNvPicPr>
          <p:nvPr/>
        </p:nvPicPr>
        <p:blipFill rotWithShape="1">
          <a:blip r:embed="rId9" cstate="email">
            <a:extLst>
              <a:ext uri="{BEBA8EAE-BF5A-486C-A8C5-ECC9F3942E4B}">
                <a14:imgProps xmlns:a14="http://schemas.microsoft.com/office/drawing/2010/main">
                  <a14:imgLayer r:embed="rId10">
                    <a14:imgEffect>
                      <a14:colorTemperature colorTemp="4700"/>
                    </a14:imgEffect>
                  </a14:imgLayer>
                </a14:imgProps>
              </a:ext>
              <a:ext uri="{28A0092B-C50C-407E-A947-70E740481C1C}">
                <a14:useLocalDpi xmlns:a14="http://schemas.microsoft.com/office/drawing/2010/main"/>
              </a:ext>
            </a:extLst>
          </a:blip>
          <a:srcRect/>
          <a:stretch/>
        </p:blipFill>
        <p:spPr>
          <a:xfrm>
            <a:off x="6430468" y="4083854"/>
            <a:ext cx="1524000" cy="1524001"/>
          </a:xfrm>
          <a:prstGeom prst="ellipse">
            <a:avLst/>
          </a:prstGeom>
        </p:spPr>
      </p:pic>
      <p:sp>
        <p:nvSpPr>
          <p:cNvPr id="23" name="文本框 22">
            <a:extLst>
              <a:ext uri="{FF2B5EF4-FFF2-40B4-BE49-F238E27FC236}">
                <a16:creationId xmlns:a16="http://schemas.microsoft.com/office/drawing/2014/main" id="{3996EBC5-1DC9-438A-8CA3-4BE55B99977E}"/>
              </a:ext>
            </a:extLst>
          </p:cNvPr>
          <p:cNvSpPr txBox="1"/>
          <p:nvPr/>
        </p:nvSpPr>
        <p:spPr>
          <a:xfrm>
            <a:off x="1473858" y="1744585"/>
            <a:ext cx="2286000" cy="523220"/>
          </a:xfrm>
          <a:prstGeom prst="rect">
            <a:avLst/>
          </a:prstGeom>
          <a:noFill/>
        </p:spPr>
        <p:txBody>
          <a:bodyPr vert="horz" rtlCol="0">
            <a:spAutoFit/>
          </a:bodyPr>
          <a:lstStyle/>
          <a:p>
            <a:pPr algn="r"/>
            <a:r>
              <a:rPr lang="zh-CN" altLang="en-US" sz="2800" b="1" dirty="0">
                <a:solidFill>
                  <a:schemeClr val="accent1"/>
                </a:solidFill>
                <a:latin typeface="+mj-ea"/>
                <a:ea typeface="+mj-ea"/>
              </a:rPr>
              <a:t>阶段计划</a:t>
            </a:r>
            <a:r>
              <a:rPr lang="en-US" altLang="zh-CN" sz="2800" b="1" dirty="0">
                <a:solidFill>
                  <a:schemeClr val="accent1"/>
                </a:solidFill>
                <a:latin typeface="+mj-ea"/>
                <a:ea typeface="+mj-ea"/>
              </a:rPr>
              <a:t>1</a:t>
            </a:r>
            <a:endParaRPr lang="zh-CN" altLang="en-US" sz="2800" b="1" dirty="0">
              <a:solidFill>
                <a:schemeClr val="accent1"/>
              </a:solidFill>
              <a:latin typeface="+mj-ea"/>
              <a:ea typeface="+mj-ea"/>
            </a:endParaRPr>
          </a:p>
        </p:txBody>
      </p:sp>
      <p:sp>
        <p:nvSpPr>
          <p:cNvPr id="24" name="文本框 23">
            <a:extLst>
              <a:ext uri="{FF2B5EF4-FFF2-40B4-BE49-F238E27FC236}">
                <a16:creationId xmlns:a16="http://schemas.microsoft.com/office/drawing/2014/main" id="{EA73C0C4-712F-4844-890B-E264215C49BB}"/>
              </a:ext>
            </a:extLst>
          </p:cNvPr>
          <p:cNvSpPr txBox="1"/>
          <p:nvPr/>
        </p:nvSpPr>
        <p:spPr>
          <a:xfrm>
            <a:off x="727165" y="2291688"/>
            <a:ext cx="3062508" cy="1235916"/>
          </a:xfrm>
          <a:prstGeom prst="rect">
            <a:avLst/>
          </a:prstGeom>
          <a:noFill/>
        </p:spPr>
        <p:txBody>
          <a:bodyPr vert="horz" wrap="square" rtlCol="0">
            <a:spAutoFit/>
          </a:bodyPr>
          <a:lstStyle/>
          <a:p>
            <a:pPr algn="r">
              <a:lnSpc>
                <a:spcPct val="130000"/>
              </a:lnSpc>
            </a:pPr>
            <a:r>
              <a:rPr lang="zh-CN" altLang="en-US" sz="2000" dirty="0">
                <a:latin typeface="+mn-ea"/>
              </a:rPr>
              <a:t>单击此处替换内容。单击此处替换内容。单击此处替换内容。</a:t>
            </a:r>
          </a:p>
        </p:txBody>
      </p:sp>
      <p:cxnSp>
        <p:nvCxnSpPr>
          <p:cNvPr id="29" name="直接连接符 28">
            <a:extLst>
              <a:ext uri="{FF2B5EF4-FFF2-40B4-BE49-F238E27FC236}">
                <a16:creationId xmlns:a16="http://schemas.microsoft.com/office/drawing/2014/main" id="{A48D9F1F-5EA6-4864-93E2-EE865FF2554D}"/>
              </a:ext>
            </a:extLst>
          </p:cNvPr>
          <p:cNvCxnSpPr>
            <a:cxnSpLocks/>
          </p:cNvCxnSpPr>
          <p:nvPr/>
        </p:nvCxnSpPr>
        <p:spPr>
          <a:xfrm>
            <a:off x="2893671" y="2303099"/>
            <a:ext cx="74926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0A6CDE47-EB2B-4B09-BAC8-596A1E279D3A}"/>
              </a:ext>
            </a:extLst>
          </p:cNvPr>
          <p:cNvSpPr txBox="1"/>
          <p:nvPr/>
        </p:nvSpPr>
        <p:spPr>
          <a:xfrm>
            <a:off x="1474417" y="4012672"/>
            <a:ext cx="2286000" cy="523220"/>
          </a:xfrm>
          <a:prstGeom prst="rect">
            <a:avLst/>
          </a:prstGeom>
          <a:noFill/>
        </p:spPr>
        <p:txBody>
          <a:bodyPr vert="horz" rtlCol="0">
            <a:spAutoFit/>
          </a:bodyPr>
          <a:lstStyle/>
          <a:p>
            <a:pPr algn="r"/>
            <a:r>
              <a:rPr lang="zh-CN" altLang="en-US" sz="2800" b="1" dirty="0">
                <a:solidFill>
                  <a:schemeClr val="accent1"/>
                </a:solidFill>
                <a:latin typeface="+mj-ea"/>
                <a:ea typeface="+mj-ea"/>
              </a:rPr>
              <a:t>阶段计划</a:t>
            </a:r>
            <a:r>
              <a:rPr lang="en-US" altLang="zh-CN" sz="2800" b="1" dirty="0">
                <a:solidFill>
                  <a:schemeClr val="accent1"/>
                </a:solidFill>
                <a:latin typeface="+mj-ea"/>
                <a:ea typeface="+mj-ea"/>
              </a:rPr>
              <a:t>3</a:t>
            </a:r>
            <a:endParaRPr lang="zh-CN" altLang="en-US" sz="2800" b="1" dirty="0">
              <a:solidFill>
                <a:schemeClr val="accent1"/>
              </a:solidFill>
              <a:latin typeface="+mj-ea"/>
              <a:ea typeface="+mj-ea"/>
            </a:endParaRPr>
          </a:p>
        </p:txBody>
      </p:sp>
      <p:sp>
        <p:nvSpPr>
          <p:cNvPr id="32" name="文本框 31">
            <a:extLst>
              <a:ext uri="{FF2B5EF4-FFF2-40B4-BE49-F238E27FC236}">
                <a16:creationId xmlns:a16="http://schemas.microsoft.com/office/drawing/2014/main" id="{182D4FF1-520F-4D2F-94CB-391F6D391B88}"/>
              </a:ext>
            </a:extLst>
          </p:cNvPr>
          <p:cNvSpPr txBox="1"/>
          <p:nvPr/>
        </p:nvSpPr>
        <p:spPr>
          <a:xfrm>
            <a:off x="727724" y="4559775"/>
            <a:ext cx="3062508" cy="1235916"/>
          </a:xfrm>
          <a:prstGeom prst="rect">
            <a:avLst/>
          </a:prstGeom>
          <a:noFill/>
        </p:spPr>
        <p:txBody>
          <a:bodyPr vert="horz" wrap="square" rtlCol="0">
            <a:spAutoFit/>
          </a:bodyPr>
          <a:lstStyle/>
          <a:p>
            <a:pPr algn="r">
              <a:lnSpc>
                <a:spcPct val="130000"/>
              </a:lnSpc>
            </a:pPr>
            <a:r>
              <a:rPr lang="zh-CN" altLang="en-US" sz="2000" dirty="0">
                <a:latin typeface="+mn-ea"/>
              </a:rPr>
              <a:t>单击此处替换内容。单击此处替换内容。单击此处替换内容。</a:t>
            </a:r>
          </a:p>
        </p:txBody>
      </p:sp>
      <p:cxnSp>
        <p:nvCxnSpPr>
          <p:cNvPr id="33" name="直接连接符 32">
            <a:extLst>
              <a:ext uri="{FF2B5EF4-FFF2-40B4-BE49-F238E27FC236}">
                <a16:creationId xmlns:a16="http://schemas.microsoft.com/office/drawing/2014/main" id="{150EE940-C28A-40A2-B429-371C043FD38D}"/>
              </a:ext>
            </a:extLst>
          </p:cNvPr>
          <p:cNvCxnSpPr>
            <a:cxnSpLocks/>
          </p:cNvCxnSpPr>
          <p:nvPr/>
        </p:nvCxnSpPr>
        <p:spPr>
          <a:xfrm>
            <a:off x="2894230" y="4571186"/>
            <a:ext cx="74926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CBA9656F-69C2-403A-9F02-083F890B021C}"/>
              </a:ext>
            </a:extLst>
          </p:cNvPr>
          <p:cNvSpPr txBox="1"/>
          <p:nvPr/>
        </p:nvSpPr>
        <p:spPr>
          <a:xfrm>
            <a:off x="8418875" y="1845316"/>
            <a:ext cx="2286000" cy="523220"/>
          </a:xfrm>
          <a:prstGeom prst="rect">
            <a:avLst/>
          </a:prstGeom>
          <a:noFill/>
        </p:spPr>
        <p:txBody>
          <a:bodyPr vert="horz" rtlCol="0">
            <a:spAutoFit/>
          </a:bodyPr>
          <a:lstStyle/>
          <a:p>
            <a:r>
              <a:rPr lang="zh-CN" altLang="en-US" sz="2800" b="1" dirty="0">
                <a:solidFill>
                  <a:schemeClr val="accent1"/>
                </a:solidFill>
                <a:latin typeface="+mj-ea"/>
                <a:ea typeface="+mj-ea"/>
              </a:rPr>
              <a:t>阶段计划</a:t>
            </a:r>
            <a:r>
              <a:rPr lang="en-US" altLang="zh-CN" sz="2800" b="1" dirty="0">
                <a:solidFill>
                  <a:schemeClr val="accent1"/>
                </a:solidFill>
                <a:latin typeface="+mj-ea"/>
                <a:ea typeface="+mj-ea"/>
              </a:rPr>
              <a:t>2</a:t>
            </a:r>
            <a:endParaRPr lang="zh-CN" altLang="en-US" sz="2800" b="1" dirty="0">
              <a:solidFill>
                <a:schemeClr val="accent1"/>
              </a:solidFill>
              <a:latin typeface="+mj-ea"/>
              <a:ea typeface="+mj-ea"/>
            </a:endParaRPr>
          </a:p>
        </p:txBody>
      </p:sp>
      <p:sp>
        <p:nvSpPr>
          <p:cNvPr id="36" name="文本框 35">
            <a:extLst>
              <a:ext uri="{FF2B5EF4-FFF2-40B4-BE49-F238E27FC236}">
                <a16:creationId xmlns:a16="http://schemas.microsoft.com/office/drawing/2014/main" id="{FF9A3B2C-F9E9-4703-AEEE-1BBF7DD0B1BF}"/>
              </a:ext>
            </a:extLst>
          </p:cNvPr>
          <p:cNvSpPr txBox="1"/>
          <p:nvPr/>
        </p:nvSpPr>
        <p:spPr>
          <a:xfrm>
            <a:off x="8438131" y="2392419"/>
            <a:ext cx="3062508" cy="1235916"/>
          </a:xfrm>
          <a:prstGeom prst="rect">
            <a:avLst/>
          </a:prstGeom>
          <a:noFill/>
        </p:spPr>
        <p:txBody>
          <a:bodyPr vert="horz" wrap="square" rtlCol="0">
            <a:spAutoFit/>
          </a:bodyPr>
          <a:lstStyle/>
          <a:p>
            <a:pPr>
              <a:lnSpc>
                <a:spcPct val="130000"/>
              </a:lnSpc>
            </a:pPr>
            <a:r>
              <a:rPr lang="zh-CN" altLang="en-US" sz="2000" dirty="0">
                <a:latin typeface="+mn-ea"/>
              </a:rPr>
              <a:t>单击此处替换内容。单击此处替换内容。单击此处替换内容。</a:t>
            </a:r>
          </a:p>
        </p:txBody>
      </p:sp>
      <p:cxnSp>
        <p:nvCxnSpPr>
          <p:cNvPr id="37" name="直接连接符 36">
            <a:extLst>
              <a:ext uri="{FF2B5EF4-FFF2-40B4-BE49-F238E27FC236}">
                <a16:creationId xmlns:a16="http://schemas.microsoft.com/office/drawing/2014/main" id="{DA2D57BF-E381-41C1-B9B5-38EFCE25B063}"/>
              </a:ext>
            </a:extLst>
          </p:cNvPr>
          <p:cNvCxnSpPr>
            <a:cxnSpLocks/>
          </p:cNvCxnSpPr>
          <p:nvPr/>
        </p:nvCxnSpPr>
        <p:spPr>
          <a:xfrm>
            <a:off x="8567493" y="2403830"/>
            <a:ext cx="74926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99574C3C-AF1C-4450-9860-70047F9B0C3F}"/>
              </a:ext>
            </a:extLst>
          </p:cNvPr>
          <p:cNvSpPr txBox="1"/>
          <p:nvPr/>
        </p:nvSpPr>
        <p:spPr>
          <a:xfrm>
            <a:off x="8419434" y="4113403"/>
            <a:ext cx="2286000" cy="523220"/>
          </a:xfrm>
          <a:prstGeom prst="rect">
            <a:avLst/>
          </a:prstGeom>
          <a:noFill/>
        </p:spPr>
        <p:txBody>
          <a:bodyPr vert="horz" rtlCol="0">
            <a:spAutoFit/>
          </a:bodyPr>
          <a:lstStyle/>
          <a:p>
            <a:r>
              <a:rPr lang="zh-CN" altLang="en-US" sz="2800" b="1" dirty="0">
                <a:solidFill>
                  <a:schemeClr val="accent1"/>
                </a:solidFill>
                <a:latin typeface="+mj-ea"/>
                <a:ea typeface="+mj-ea"/>
              </a:rPr>
              <a:t>阶段计划</a:t>
            </a:r>
            <a:r>
              <a:rPr lang="en-US" altLang="zh-CN" sz="2800" b="1" dirty="0">
                <a:solidFill>
                  <a:schemeClr val="accent1"/>
                </a:solidFill>
                <a:latin typeface="+mj-ea"/>
                <a:ea typeface="+mj-ea"/>
              </a:rPr>
              <a:t>4</a:t>
            </a:r>
            <a:endParaRPr lang="zh-CN" altLang="en-US" sz="2800" b="1" dirty="0">
              <a:solidFill>
                <a:schemeClr val="accent1"/>
              </a:solidFill>
              <a:latin typeface="+mj-ea"/>
              <a:ea typeface="+mj-ea"/>
            </a:endParaRPr>
          </a:p>
        </p:txBody>
      </p:sp>
      <p:sp>
        <p:nvSpPr>
          <p:cNvPr id="39" name="文本框 38">
            <a:extLst>
              <a:ext uri="{FF2B5EF4-FFF2-40B4-BE49-F238E27FC236}">
                <a16:creationId xmlns:a16="http://schemas.microsoft.com/office/drawing/2014/main" id="{5116F5E6-4EB2-4938-9C9D-769285CC51CD}"/>
              </a:ext>
            </a:extLst>
          </p:cNvPr>
          <p:cNvSpPr txBox="1"/>
          <p:nvPr/>
        </p:nvSpPr>
        <p:spPr>
          <a:xfrm>
            <a:off x="8438690" y="4660506"/>
            <a:ext cx="3062508" cy="1235916"/>
          </a:xfrm>
          <a:prstGeom prst="rect">
            <a:avLst/>
          </a:prstGeom>
          <a:noFill/>
        </p:spPr>
        <p:txBody>
          <a:bodyPr vert="horz" wrap="square" rtlCol="0">
            <a:spAutoFit/>
          </a:bodyPr>
          <a:lstStyle/>
          <a:p>
            <a:pPr>
              <a:lnSpc>
                <a:spcPct val="130000"/>
              </a:lnSpc>
            </a:pPr>
            <a:r>
              <a:rPr lang="zh-CN" altLang="en-US" sz="2000" dirty="0">
                <a:latin typeface="+mn-ea"/>
              </a:rPr>
              <a:t>单击此处替换内容。单击此处替换内容。单击此处替换内容。</a:t>
            </a:r>
          </a:p>
        </p:txBody>
      </p:sp>
      <p:cxnSp>
        <p:nvCxnSpPr>
          <p:cNvPr id="40" name="直接连接符 39">
            <a:extLst>
              <a:ext uri="{FF2B5EF4-FFF2-40B4-BE49-F238E27FC236}">
                <a16:creationId xmlns:a16="http://schemas.microsoft.com/office/drawing/2014/main" id="{7E2024DF-09B2-451B-89D7-30CEF3C1A15F}"/>
              </a:ext>
            </a:extLst>
          </p:cNvPr>
          <p:cNvCxnSpPr>
            <a:cxnSpLocks/>
          </p:cNvCxnSpPr>
          <p:nvPr/>
        </p:nvCxnSpPr>
        <p:spPr>
          <a:xfrm>
            <a:off x="8568052" y="4671917"/>
            <a:ext cx="74926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id="{EE027949-C336-488D-7F29-843B3C0AD14E}"/>
              </a:ext>
            </a:extLst>
          </p:cNvPr>
          <p:cNvSpPr txBox="1"/>
          <p:nvPr/>
        </p:nvSpPr>
        <p:spPr>
          <a:xfrm>
            <a:off x="1239713" y="351957"/>
            <a:ext cx="3916680" cy="584775"/>
          </a:xfrm>
          <a:prstGeom prst="rect">
            <a:avLst/>
          </a:prstGeom>
          <a:noFill/>
        </p:spPr>
        <p:txBody>
          <a:bodyPr vert="horz" wrap="square" rtlCol="0">
            <a:spAutoFit/>
          </a:bodyPr>
          <a:lstStyle/>
          <a:p>
            <a:r>
              <a:rPr lang="zh-CN" altLang="en-US" sz="3200" b="1" dirty="0">
                <a:latin typeface="+mj-ea"/>
                <a:ea typeface="+mj-ea"/>
              </a:rPr>
              <a:t>并列四段图文展示</a:t>
            </a:r>
          </a:p>
        </p:txBody>
      </p:sp>
      <p:pic>
        <p:nvPicPr>
          <p:cNvPr id="47" name="图片 46">
            <a:extLst>
              <a:ext uri="{FF2B5EF4-FFF2-40B4-BE49-F238E27FC236}">
                <a16:creationId xmlns:a16="http://schemas.microsoft.com/office/drawing/2014/main" id="{5B22EBAB-F3E8-C02D-2ADF-A498B60887DB}"/>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900787" y="456163"/>
            <a:ext cx="273321" cy="285517"/>
          </a:xfrm>
          <a:prstGeom prst="rect">
            <a:avLst/>
          </a:prstGeom>
        </p:spPr>
      </p:pic>
      <p:sp>
        <p:nvSpPr>
          <p:cNvPr id="48" name="椭圆 47">
            <a:extLst>
              <a:ext uri="{FF2B5EF4-FFF2-40B4-BE49-F238E27FC236}">
                <a16:creationId xmlns:a16="http://schemas.microsoft.com/office/drawing/2014/main" id="{8EB4BF2C-7A60-FC89-A999-CAA91B3A3A1B}"/>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80E6C8F1-098D-35D2-DD26-80318DE919FF}"/>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spTree>
    <p:extLst>
      <p:ext uri="{BB962C8B-B14F-4D97-AF65-F5344CB8AC3E}">
        <p14:creationId xmlns:p14="http://schemas.microsoft.com/office/powerpoint/2010/main" val="1463061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6A684F3-76EE-4B8E-97A1-C6A947255375}"/>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rcRect/>
          <a:stretch/>
        </p:blipFill>
        <p:spPr>
          <a:xfrm>
            <a:off x="3841610" y="1500300"/>
            <a:ext cx="2168531" cy="2160577"/>
          </a:xfrm>
          <a:prstGeom prst="rect">
            <a:avLst/>
          </a:prstGeom>
        </p:spPr>
      </p:pic>
      <p:pic>
        <p:nvPicPr>
          <p:cNvPr id="19" name="图片 18">
            <a:extLst>
              <a:ext uri="{FF2B5EF4-FFF2-40B4-BE49-F238E27FC236}">
                <a16:creationId xmlns:a16="http://schemas.microsoft.com/office/drawing/2014/main" id="{320B98FC-6E50-4DDD-B310-A58B76F2C98F}"/>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a:ext>
            </a:extLst>
          </a:blip>
          <a:srcRect/>
          <a:stretch/>
        </p:blipFill>
        <p:spPr>
          <a:xfrm rot="5400000">
            <a:off x="6098049" y="1500300"/>
            <a:ext cx="2168531" cy="2160577"/>
          </a:xfrm>
          <a:prstGeom prst="rect">
            <a:avLst/>
          </a:prstGeom>
        </p:spPr>
      </p:pic>
      <p:pic>
        <p:nvPicPr>
          <p:cNvPr id="21" name="图片 20">
            <a:extLst>
              <a:ext uri="{FF2B5EF4-FFF2-40B4-BE49-F238E27FC236}">
                <a16:creationId xmlns:a16="http://schemas.microsoft.com/office/drawing/2014/main" id="{C95F2F84-C4A3-4EF2-B03E-C4882AC3F37B}"/>
              </a:ext>
            </a:extLst>
          </p:cNvPr>
          <p:cNvPicPr>
            <a:picLocks noChangeAspect="1"/>
          </p:cNvPicPr>
          <p:nvPr/>
        </p:nvPicPr>
        <p:blipFill rotWithShape="1">
          <a:blip r:embed="rId7" cstate="email">
            <a:extLst>
              <a:ext uri="{BEBA8EAE-BF5A-486C-A8C5-ECC9F3942E4B}">
                <a14:imgProps xmlns:a14="http://schemas.microsoft.com/office/drawing/2010/main">
                  <a14:imgLayer r:embed="rId8">
                    <a14:imgEffect>
                      <a14:colorTemperature colorTemp="4700"/>
                    </a14:imgEffect>
                  </a14:imgLayer>
                </a14:imgProps>
              </a:ext>
              <a:ext uri="{28A0092B-C50C-407E-A947-70E740481C1C}">
                <a14:useLocalDpi xmlns:a14="http://schemas.microsoft.com/office/drawing/2010/main"/>
              </a:ext>
            </a:extLst>
          </a:blip>
          <a:srcRect/>
          <a:stretch/>
        </p:blipFill>
        <p:spPr>
          <a:xfrm rot="10800000">
            <a:off x="8354488" y="1500300"/>
            <a:ext cx="2168531" cy="2160577"/>
          </a:xfrm>
          <a:prstGeom prst="rect">
            <a:avLst/>
          </a:prstGeom>
        </p:spPr>
      </p:pic>
      <p:pic>
        <p:nvPicPr>
          <p:cNvPr id="23" name="图片 22">
            <a:extLst>
              <a:ext uri="{FF2B5EF4-FFF2-40B4-BE49-F238E27FC236}">
                <a16:creationId xmlns:a16="http://schemas.microsoft.com/office/drawing/2014/main" id="{19EEDFBD-B2C2-4C04-99D0-29A0AE2F0847}"/>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rcRect/>
          <a:stretch/>
        </p:blipFill>
        <p:spPr>
          <a:xfrm>
            <a:off x="1588289" y="3770691"/>
            <a:ext cx="2168531" cy="2160577"/>
          </a:xfrm>
          <a:prstGeom prst="rect">
            <a:avLst/>
          </a:prstGeom>
        </p:spPr>
      </p:pic>
      <p:pic>
        <p:nvPicPr>
          <p:cNvPr id="24" name="图片 23">
            <a:extLst>
              <a:ext uri="{FF2B5EF4-FFF2-40B4-BE49-F238E27FC236}">
                <a16:creationId xmlns:a16="http://schemas.microsoft.com/office/drawing/2014/main" id="{B6AA6BB3-034E-4509-B35D-A1B757DF4D24}"/>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a:ext>
            </a:extLst>
          </a:blip>
          <a:srcRect/>
          <a:stretch/>
        </p:blipFill>
        <p:spPr>
          <a:xfrm rot="5400000">
            <a:off x="3844410" y="3766714"/>
            <a:ext cx="2168531" cy="2160577"/>
          </a:xfrm>
          <a:prstGeom prst="rect">
            <a:avLst/>
          </a:prstGeom>
        </p:spPr>
      </p:pic>
      <p:pic>
        <p:nvPicPr>
          <p:cNvPr id="25" name="图片 24">
            <a:extLst>
              <a:ext uri="{FF2B5EF4-FFF2-40B4-BE49-F238E27FC236}">
                <a16:creationId xmlns:a16="http://schemas.microsoft.com/office/drawing/2014/main" id="{A946D783-2CEF-40B1-9ECD-DD020D755D85}"/>
              </a:ext>
            </a:extLst>
          </p:cNvPr>
          <p:cNvPicPr>
            <a:picLocks noChangeAspect="1"/>
          </p:cNvPicPr>
          <p:nvPr/>
        </p:nvPicPr>
        <p:blipFill rotWithShape="1">
          <a:blip r:embed="rId7" cstate="email">
            <a:extLst>
              <a:ext uri="{BEBA8EAE-BF5A-486C-A8C5-ECC9F3942E4B}">
                <a14:imgProps xmlns:a14="http://schemas.microsoft.com/office/drawing/2010/main">
                  <a14:imgLayer r:embed="rId8">
                    <a14:imgEffect>
                      <a14:colorTemperature colorTemp="4700"/>
                    </a14:imgEffect>
                  </a14:imgLayer>
                </a14:imgProps>
              </a:ext>
              <a:ext uri="{28A0092B-C50C-407E-A947-70E740481C1C}">
                <a14:useLocalDpi xmlns:a14="http://schemas.microsoft.com/office/drawing/2010/main"/>
              </a:ext>
            </a:extLst>
          </a:blip>
          <a:srcRect/>
          <a:stretch/>
        </p:blipFill>
        <p:spPr>
          <a:xfrm rot="10800000">
            <a:off x="6100531" y="3770690"/>
            <a:ext cx="2168531" cy="2160577"/>
          </a:xfrm>
          <a:prstGeom prst="rect">
            <a:avLst/>
          </a:prstGeom>
        </p:spPr>
      </p:pic>
      <p:sp>
        <p:nvSpPr>
          <p:cNvPr id="26" name="矩形 25">
            <a:extLst>
              <a:ext uri="{FF2B5EF4-FFF2-40B4-BE49-F238E27FC236}">
                <a16:creationId xmlns:a16="http://schemas.microsoft.com/office/drawing/2014/main" id="{6F9392C7-9E29-4A2E-BFEC-D68E45BD8912}"/>
              </a:ext>
            </a:extLst>
          </p:cNvPr>
          <p:cNvSpPr/>
          <p:nvPr/>
        </p:nvSpPr>
        <p:spPr>
          <a:xfrm>
            <a:off x="8360628" y="3769359"/>
            <a:ext cx="2176128" cy="21619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28">
            <a:extLst>
              <a:ext uri="{FF2B5EF4-FFF2-40B4-BE49-F238E27FC236}">
                <a16:creationId xmlns:a16="http://schemas.microsoft.com/office/drawing/2014/main" id="{DC8BC2B0-2C34-4827-ADCD-A8D23168B9E9}"/>
              </a:ext>
            </a:extLst>
          </p:cNvPr>
          <p:cNvSpPr txBox="1"/>
          <p:nvPr/>
        </p:nvSpPr>
        <p:spPr>
          <a:xfrm>
            <a:off x="8359993" y="3984164"/>
            <a:ext cx="2176128" cy="523220"/>
          </a:xfrm>
          <a:prstGeom prst="rect">
            <a:avLst/>
          </a:prstGeom>
          <a:noFill/>
        </p:spPr>
        <p:txBody>
          <a:bodyPr vert="horz" wrap="square" rtlCol="0">
            <a:spAutoFit/>
          </a:bodyPr>
          <a:lstStyle/>
          <a:p>
            <a:r>
              <a:rPr lang="zh-CN" altLang="en-US" sz="2800" b="1" dirty="0">
                <a:solidFill>
                  <a:schemeClr val="bg1"/>
                </a:solidFill>
                <a:latin typeface="+mj-ea"/>
                <a:ea typeface="+mj-ea"/>
              </a:rPr>
              <a:t>成就展示</a:t>
            </a:r>
          </a:p>
        </p:txBody>
      </p:sp>
      <p:sp>
        <p:nvSpPr>
          <p:cNvPr id="30" name="文本框 29">
            <a:extLst>
              <a:ext uri="{FF2B5EF4-FFF2-40B4-BE49-F238E27FC236}">
                <a16:creationId xmlns:a16="http://schemas.microsoft.com/office/drawing/2014/main" id="{0DEA0C62-3A50-4F43-8AE9-0AE31999A7CC}"/>
              </a:ext>
            </a:extLst>
          </p:cNvPr>
          <p:cNvSpPr txBox="1"/>
          <p:nvPr/>
        </p:nvSpPr>
        <p:spPr>
          <a:xfrm>
            <a:off x="8359993" y="4478868"/>
            <a:ext cx="2176764" cy="1007199"/>
          </a:xfrm>
          <a:prstGeom prst="rect">
            <a:avLst/>
          </a:prstGeom>
          <a:noFill/>
        </p:spPr>
        <p:txBody>
          <a:bodyPr vert="horz" wrap="square" rtlCol="0">
            <a:spAutoFit/>
          </a:bodyPr>
          <a:lstStyle/>
          <a:p>
            <a:pPr>
              <a:lnSpc>
                <a:spcPct val="130000"/>
              </a:lnSpc>
            </a:pPr>
            <a:r>
              <a:rPr lang="zh-CN" altLang="en-US" sz="1600" dirty="0">
                <a:solidFill>
                  <a:schemeClr val="bg1"/>
                </a:solidFill>
                <a:latin typeface="+mn-ea"/>
              </a:rPr>
              <a:t>此处替换内容；此处替换内容；此处替换内容。</a:t>
            </a:r>
          </a:p>
        </p:txBody>
      </p:sp>
      <p:sp>
        <p:nvSpPr>
          <p:cNvPr id="31" name="矩形 30">
            <a:extLst>
              <a:ext uri="{FF2B5EF4-FFF2-40B4-BE49-F238E27FC236}">
                <a16:creationId xmlns:a16="http://schemas.microsoft.com/office/drawing/2014/main" id="{E7AC1F8D-2FC5-44AD-BD36-D5A9BCC76033}"/>
              </a:ext>
            </a:extLst>
          </p:cNvPr>
          <p:cNvSpPr/>
          <p:nvPr/>
        </p:nvSpPr>
        <p:spPr>
          <a:xfrm>
            <a:off x="1588289" y="1506386"/>
            <a:ext cx="2176128" cy="2154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a16="http://schemas.microsoft.com/office/drawing/2014/main" id="{02D74E22-4833-4118-B200-543EC62DBEC8}"/>
              </a:ext>
            </a:extLst>
          </p:cNvPr>
          <p:cNvSpPr txBox="1"/>
          <p:nvPr/>
        </p:nvSpPr>
        <p:spPr>
          <a:xfrm>
            <a:off x="1587654" y="1734052"/>
            <a:ext cx="2176128" cy="523220"/>
          </a:xfrm>
          <a:prstGeom prst="rect">
            <a:avLst/>
          </a:prstGeom>
          <a:noFill/>
        </p:spPr>
        <p:txBody>
          <a:bodyPr vert="horz" wrap="square" rtlCol="0">
            <a:spAutoFit/>
          </a:bodyPr>
          <a:lstStyle/>
          <a:p>
            <a:pPr algn="r"/>
            <a:r>
              <a:rPr lang="zh-CN" altLang="en-US" sz="2800" b="1" dirty="0">
                <a:solidFill>
                  <a:schemeClr val="bg1"/>
                </a:solidFill>
                <a:latin typeface="+mj-ea"/>
                <a:ea typeface="+mj-ea"/>
              </a:rPr>
              <a:t>成就展示</a:t>
            </a:r>
          </a:p>
        </p:txBody>
      </p:sp>
      <p:sp>
        <p:nvSpPr>
          <p:cNvPr id="14" name="文本框 13">
            <a:extLst>
              <a:ext uri="{FF2B5EF4-FFF2-40B4-BE49-F238E27FC236}">
                <a16:creationId xmlns:a16="http://schemas.microsoft.com/office/drawing/2014/main" id="{3FBA6A3C-E85C-46DB-9EDB-1821823A8369}"/>
              </a:ext>
            </a:extLst>
          </p:cNvPr>
          <p:cNvSpPr txBox="1"/>
          <p:nvPr/>
        </p:nvSpPr>
        <p:spPr>
          <a:xfrm>
            <a:off x="1587654" y="2228756"/>
            <a:ext cx="2176764" cy="1007199"/>
          </a:xfrm>
          <a:prstGeom prst="rect">
            <a:avLst/>
          </a:prstGeom>
          <a:noFill/>
        </p:spPr>
        <p:txBody>
          <a:bodyPr vert="horz" wrap="square" rtlCol="0">
            <a:spAutoFit/>
          </a:bodyPr>
          <a:lstStyle/>
          <a:p>
            <a:pPr algn="r">
              <a:lnSpc>
                <a:spcPct val="130000"/>
              </a:lnSpc>
            </a:pPr>
            <a:r>
              <a:rPr lang="zh-CN" altLang="en-US" sz="1600" dirty="0">
                <a:solidFill>
                  <a:schemeClr val="bg1"/>
                </a:solidFill>
                <a:latin typeface="+mn-ea"/>
              </a:rPr>
              <a:t>此处替换内容；此处替换内容；此处替换内容。</a:t>
            </a:r>
          </a:p>
        </p:txBody>
      </p:sp>
      <p:grpSp>
        <p:nvGrpSpPr>
          <p:cNvPr id="27" name="图形 2">
            <a:extLst>
              <a:ext uri="{FF2B5EF4-FFF2-40B4-BE49-F238E27FC236}">
                <a16:creationId xmlns:a16="http://schemas.microsoft.com/office/drawing/2014/main" id="{48ACCA47-EA17-6A51-D617-8EF99E6CBF7B}"/>
              </a:ext>
            </a:extLst>
          </p:cNvPr>
          <p:cNvGrpSpPr/>
          <p:nvPr/>
        </p:nvGrpSpPr>
        <p:grpSpPr>
          <a:xfrm>
            <a:off x="1917583" y="1842806"/>
            <a:ext cx="299591" cy="299591"/>
            <a:chOff x="1055226" y="575841"/>
            <a:chExt cx="824696" cy="824696"/>
          </a:xfrm>
          <a:solidFill>
            <a:schemeClr val="bg1"/>
          </a:solidFill>
        </p:grpSpPr>
        <p:sp>
          <p:nvSpPr>
            <p:cNvPr id="28" name="任意多边形: 形状 27">
              <a:extLst>
                <a:ext uri="{FF2B5EF4-FFF2-40B4-BE49-F238E27FC236}">
                  <a16:creationId xmlns:a16="http://schemas.microsoft.com/office/drawing/2014/main" id="{CB0845CB-39EC-8EFE-48A4-1CD60AEC302F}"/>
                </a:ext>
              </a:extLst>
            </p:cNvPr>
            <p:cNvSpPr/>
            <p:nvPr/>
          </p:nvSpPr>
          <p:spPr>
            <a:xfrm>
              <a:off x="1385128" y="685905"/>
              <a:ext cx="192792" cy="164839"/>
            </a:xfrm>
            <a:custGeom>
              <a:avLst/>
              <a:gdLst>
                <a:gd name="connsiteX0" fmla="*/ 191717 w 192792"/>
                <a:gd name="connsiteY0" fmla="*/ 49651 h 164839"/>
                <a:gd name="connsiteX1" fmla="*/ 178660 w 192792"/>
                <a:gd name="connsiteY1" fmla="*/ 41129 h 164839"/>
                <a:gd name="connsiteX2" fmla="*/ 131102 w 192792"/>
                <a:gd name="connsiteY2" fmla="*/ 41129 h 164839"/>
                <a:gd name="connsiteX3" fmla="*/ 107598 w 192792"/>
                <a:gd name="connsiteY3" fmla="*/ 6080 h 164839"/>
                <a:gd name="connsiteX4" fmla="*/ 88524 w 192792"/>
                <a:gd name="connsiteY4" fmla="*/ 2338 h 164839"/>
                <a:gd name="connsiteX5" fmla="*/ 84782 w 192792"/>
                <a:gd name="connsiteY5" fmla="*/ 6080 h 164839"/>
                <a:gd name="connsiteX6" fmla="*/ 61278 w 192792"/>
                <a:gd name="connsiteY6" fmla="*/ 41129 h 164839"/>
                <a:gd name="connsiteX7" fmla="*/ 13721 w 192792"/>
                <a:gd name="connsiteY7" fmla="*/ 41129 h 164839"/>
                <a:gd name="connsiteX8" fmla="*/ 1075 w 192792"/>
                <a:gd name="connsiteY8" fmla="*/ 49651 h 164839"/>
                <a:gd name="connsiteX9" fmla="*/ 3962 w 192792"/>
                <a:gd name="connsiteY9" fmla="*/ 64633 h 164839"/>
                <a:gd name="connsiteX10" fmla="*/ 39698 w 192792"/>
                <a:gd name="connsiteY10" fmla="*/ 100370 h 164839"/>
                <a:gd name="connsiteX11" fmla="*/ 27466 w 192792"/>
                <a:gd name="connsiteY11" fmla="*/ 147790 h 164839"/>
                <a:gd name="connsiteX12" fmla="*/ 32139 w 192792"/>
                <a:gd name="connsiteY12" fmla="*/ 161535 h 164839"/>
                <a:gd name="connsiteX13" fmla="*/ 46983 w 192792"/>
                <a:gd name="connsiteY13" fmla="*/ 163047 h 164839"/>
                <a:gd name="connsiteX14" fmla="*/ 96190 w 192792"/>
                <a:gd name="connsiteY14" fmla="*/ 138993 h 164839"/>
                <a:gd name="connsiteX15" fmla="*/ 144985 w 192792"/>
                <a:gd name="connsiteY15" fmla="*/ 163322 h 164839"/>
                <a:gd name="connsiteX16" fmla="*/ 151170 w 192792"/>
                <a:gd name="connsiteY16" fmla="*/ 164834 h 164839"/>
                <a:gd name="connsiteX17" fmla="*/ 165312 w 192792"/>
                <a:gd name="connsiteY17" fmla="*/ 151498 h 164839"/>
                <a:gd name="connsiteX18" fmla="*/ 164915 w 192792"/>
                <a:gd name="connsiteY18" fmla="*/ 147790 h 164839"/>
                <a:gd name="connsiteX19" fmla="*/ 153094 w 192792"/>
                <a:gd name="connsiteY19" fmla="*/ 100370 h 164839"/>
                <a:gd name="connsiteX20" fmla="*/ 188831 w 192792"/>
                <a:gd name="connsiteY20" fmla="*/ 64633 h 164839"/>
                <a:gd name="connsiteX21" fmla="*/ 191717 w 192792"/>
                <a:gd name="connsiteY21" fmla="*/ 49651 h 164839"/>
                <a:gd name="connsiteX22" fmla="*/ 127666 w 192792"/>
                <a:gd name="connsiteY22" fmla="*/ 86350 h 164839"/>
                <a:gd name="connsiteX23" fmla="*/ 124092 w 192792"/>
                <a:gd name="connsiteY23" fmla="*/ 99408 h 164839"/>
                <a:gd name="connsiteX24" fmla="*/ 130553 w 192792"/>
                <a:gd name="connsiteY24" fmla="*/ 125386 h 164839"/>
                <a:gd name="connsiteX25" fmla="*/ 103063 w 192792"/>
                <a:gd name="connsiteY25" fmla="*/ 111641 h 164839"/>
                <a:gd name="connsiteX26" fmla="*/ 90692 w 192792"/>
                <a:gd name="connsiteY26" fmla="*/ 111641 h 164839"/>
                <a:gd name="connsiteX27" fmla="*/ 62515 w 192792"/>
                <a:gd name="connsiteY27" fmla="*/ 125386 h 164839"/>
                <a:gd name="connsiteX28" fmla="*/ 68700 w 192792"/>
                <a:gd name="connsiteY28" fmla="*/ 99408 h 164839"/>
                <a:gd name="connsiteX29" fmla="*/ 65127 w 192792"/>
                <a:gd name="connsiteY29" fmla="*/ 86350 h 164839"/>
                <a:gd name="connsiteX30" fmla="*/ 46846 w 192792"/>
                <a:gd name="connsiteY30" fmla="*/ 68619 h 164839"/>
                <a:gd name="connsiteX31" fmla="*/ 68700 w 192792"/>
                <a:gd name="connsiteY31" fmla="*/ 68619 h 164839"/>
                <a:gd name="connsiteX32" fmla="*/ 80109 w 192792"/>
                <a:gd name="connsiteY32" fmla="*/ 62434 h 164839"/>
                <a:gd name="connsiteX33" fmla="*/ 96190 w 192792"/>
                <a:gd name="connsiteY33" fmla="*/ 38380 h 164839"/>
                <a:gd name="connsiteX34" fmla="*/ 112272 w 192792"/>
                <a:gd name="connsiteY34" fmla="*/ 62434 h 164839"/>
                <a:gd name="connsiteX35" fmla="*/ 123680 w 192792"/>
                <a:gd name="connsiteY35" fmla="*/ 68619 h 164839"/>
                <a:gd name="connsiteX36" fmla="*/ 145534 w 192792"/>
                <a:gd name="connsiteY36" fmla="*/ 68619 h 164839"/>
                <a:gd name="connsiteX37" fmla="*/ 127666 w 192792"/>
                <a:gd name="connsiteY37" fmla="*/ 86350 h 16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2792" h="164839">
                  <a:moveTo>
                    <a:pt x="191717" y="49651"/>
                  </a:moveTo>
                  <a:cubicBezTo>
                    <a:pt x="189553" y="44378"/>
                    <a:pt x="184359" y="40987"/>
                    <a:pt x="178660" y="41129"/>
                  </a:cubicBezTo>
                  <a:lnTo>
                    <a:pt x="131102" y="41129"/>
                  </a:lnTo>
                  <a:lnTo>
                    <a:pt x="107598" y="6080"/>
                  </a:lnTo>
                  <a:cubicBezTo>
                    <a:pt x="103365" y="-221"/>
                    <a:pt x="94824" y="-1896"/>
                    <a:pt x="88524" y="2338"/>
                  </a:cubicBezTo>
                  <a:cubicBezTo>
                    <a:pt x="87046" y="3331"/>
                    <a:pt x="85775" y="4602"/>
                    <a:pt x="84782" y="6080"/>
                  </a:cubicBezTo>
                  <a:lnTo>
                    <a:pt x="61278" y="41129"/>
                  </a:lnTo>
                  <a:lnTo>
                    <a:pt x="13721" y="41129"/>
                  </a:lnTo>
                  <a:cubicBezTo>
                    <a:pt x="8171" y="41157"/>
                    <a:pt x="3183" y="44519"/>
                    <a:pt x="1075" y="49651"/>
                  </a:cubicBezTo>
                  <a:cubicBezTo>
                    <a:pt x="-1078" y="54769"/>
                    <a:pt x="62" y="60680"/>
                    <a:pt x="3962" y="64633"/>
                  </a:cubicBezTo>
                  <a:lnTo>
                    <a:pt x="39698" y="100370"/>
                  </a:lnTo>
                  <a:lnTo>
                    <a:pt x="27466" y="147790"/>
                  </a:lnTo>
                  <a:cubicBezTo>
                    <a:pt x="26280" y="152888"/>
                    <a:pt x="28091" y="158217"/>
                    <a:pt x="32139" y="161535"/>
                  </a:cubicBezTo>
                  <a:cubicBezTo>
                    <a:pt x="36358" y="164914"/>
                    <a:pt x="42169" y="165505"/>
                    <a:pt x="46983" y="163047"/>
                  </a:cubicBezTo>
                  <a:lnTo>
                    <a:pt x="96190" y="138993"/>
                  </a:lnTo>
                  <a:lnTo>
                    <a:pt x="144985" y="163322"/>
                  </a:lnTo>
                  <a:cubicBezTo>
                    <a:pt x="146900" y="164303"/>
                    <a:pt x="149019" y="164820"/>
                    <a:pt x="151170" y="164834"/>
                  </a:cubicBezTo>
                  <a:cubicBezTo>
                    <a:pt x="158757" y="165057"/>
                    <a:pt x="165090" y="159085"/>
                    <a:pt x="165312" y="151498"/>
                  </a:cubicBezTo>
                  <a:cubicBezTo>
                    <a:pt x="165348" y="150249"/>
                    <a:pt x="165214" y="149001"/>
                    <a:pt x="164915" y="147790"/>
                  </a:cubicBezTo>
                  <a:lnTo>
                    <a:pt x="153094" y="100370"/>
                  </a:lnTo>
                  <a:lnTo>
                    <a:pt x="188831" y="64633"/>
                  </a:lnTo>
                  <a:cubicBezTo>
                    <a:pt x="192731" y="60681"/>
                    <a:pt x="193870" y="54769"/>
                    <a:pt x="191717" y="49651"/>
                  </a:cubicBezTo>
                  <a:close/>
                  <a:moveTo>
                    <a:pt x="127666" y="86350"/>
                  </a:moveTo>
                  <a:cubicBezTo>
                    <a:pt x="124266" y="89774"/>
                    <a:pt x="122909" y="94729"/>
                    <a:pt x="124092" y="99408"/>
                  </a:cubicBezTo>
                  <a:lnTo>
                    <a:pt x="130553" y="125386"/>
                  </a:lnTo>
                  <a:lnTo>
                    <a:pt x="103063" y="111641"/>
                  </a:lnTo>
                  <a:cubicBezTo>
                    <a:pt x="99173" y="109680"/>
                    <a:pt x="94582" y="109680"/>
                    <a:pt x="90692" y="111641"/>
                  </a:cubicBezTo>
                  <a:lnTo>
                    <a:pt x="62515" y="125386"/>
                  </a:lnTo>
                  <a:lnTo>
                    <a:pt x="68700" y="99408"/>
                  </a:lnTo>
                  <a:cubicBezTo>
                    <a:pt x="69884" y="94729"/>
                    <a:pt x="68527" y="89774"/>
                    <a:pt x="65127" y="86350"/>
                  </a:cubicBezTo>
                  <a:lnTo>
                    <a:pt x="46846" y="68619"/>
                  </a:lnTo>
                  <a:lnTo>
                    <a:pt x="68700" y="68619"/>
                  </a:lnTo>
                  <a:cubicBezTo>
                    <a:pt x="73298" y="68595"/>
                    <a:pt x="77580" y="66274"/>
                    <a:pt x="80109" y="62434"/>
                  </a:cubicBezTo>
                  <a:lnTo>
                    <a:pt x="96190" y="38380"/>
                  </a:lnTo>
                  <a:lnTo>
                    <a:pt x="112272" y="62434"/>
                  </a:lnTo>
                  <a:cubicBezTo>
                    <a:pt x="114801" y="66274"/>
                    <a:pt x="119082" y="68595"/>
                    <a:pt x="123680" y="68619"/>
                  </a:cubicBezTo>
                  <a:lnTo>
                    <a:pt x="145534" y="68619"/>
                  </a:lnTo>
                  <a:lnTo>
                    <a:pt x="127666" y="86350"/>
                  </a:lnTo>
                  <a:close/>
                </a:path>
              </a:pathLst>
            </a:custGeom>
            <a:grpFill/>
            <a:ln w="1707" cap="flat">
              <a:solidFill>
                <a:schemeClr val="bg1"/>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BFD22A26-51A7-D4F3-6F68-5FAE1DF76B5D}"/>
                </a:ext>
              </a:extLst>
            </p:cNvPr>
            <p:cNvSpPr/>
            <p:nvPr/>
          </p:nvSpPr>
          <p:spPr>
            <a:xfrm>
              <a:off x="1192675" y="575841"/>
              <a:ext cx="577287" cy="824696"/>
            </a:xfrm>
            <a:custGeom>
              <a:avLst/>
              <a:gdLst>
                <a:gd name="connsiteX0" fmla="*/ 536052 w 577287"/>
                <a:gd name="connsiteY0" fmla="*/ 54980 h 824696"/>
                <a:gd name="connsiteX1" fmla="*/ 453583 w 577287"/>
                <a:gd name="connsiteY1" fmla="*/ 54980 h 824696"/>
                <a:gd name="connsiteX2" fmla="*/ 453583 w 577287"/>
                <a:gd name="connsiteY2" fmla="*/ 13745 h 824696"/>
                <a:gd name="connsiteX3" fmla="*/ 439838 w 577287"/>
                <a:gd name="connsiteY3" fmla="*/ 0 h 824696"/>
                <a:gd name="connsiteX4" fmla="*/ 137449 w 577287"/>
                <a:gd name="connsiteY4" fmla="*/ 0 h 824696"/>
                <a:gd name="connsiteX5" fmla="*/ 123704 w 577287"/>
                <a:gd name="connsiteY5" fmla="*/ 13745 h 824696"/>
                <a:gd name="connsiteX6" fmla="*/ 123704 w 577287"/>
                <a:gd name="connsiteY6" fmla="*/ 54980 h 824696"/>
                <a:gd name="connsiteX7" fmla="*/ 41235 w 577287"/>
                <a:gd name="connsiteY7" fmla="*/ 54980 h 824696"/>
                <a:gd name="connsiteX8" fmla="*/ 0 w 577287"/>
                <a:gd name="connsiteY8" fmla="*/ 96215 h 824696"/>
                <a:gd name="connsiteX9" fmla="*/ 0 w 577287"/>
                <a:gd name="connsiteY9" fmla="*/ 190642 h 824696"/>
                <a:gd name="connsiteX10" fmla="*/ 20068 w 577287"/>
                <a:gd name="connsiteY10" fmla="*/ 225967 h 824696"/>
                <a:gd name="connsiteX11" fmla="*/ 143772 w 577287"/>
                <a:gd name="connsiteY11" fmla="*/ 300464 h 824696"/>
                <a:gd name="connsiteX12" fmla="*/ 143772 w 577287"/>
                <a:gd name="connsiteY12" fmla="*/ 299777 h 824696"/>
                <a:gd name="connsiteX13" fmla="*/ 247409 w 577287"/>
                <a:gd name="connsiteY13" fmla="*/ 379498 h 824696"/>
                <a:gd name="connsiteX14" fmla="*/ 247409 w 577287"/>
                <a:gd name="connsiteY14" fmla="*/ 412348 h 824696"/>
                <a:gd name="connsiteX15" fmla="*/ 233664 w 577287"/>
                <a:gd name="connsiteY15" fmla="*/ 412348 h 824696"/>
                <a:gd name="connsiteX16" fmla="*/ 219919 w 577287"/>
                <a:gd name="connsiteY16" fmla="*/ 426093 h 824696"/>
                <a:gd name="connsiteX17" fmla="*/ 233664 w 577287"/>
                <a:gd name="connsiteY17" fmla="*/ 439838 h 824696"/>
                <a:gd name="connsiteX18" fmla="*/ 247409 w 577287"/>
                <a:gd name="connsiteY18" fmla="*/ 439838 h 824696"/>
                <a:gd name="connsiteX19" fmla="*/ 214421 w 577287"/>
                <a:gd name="connsiteY19" fmla="*/ 508563 h 824696"/>
                <a:gd name="connsiteX20" fmla="*/ 192429 w 577287"/>
                <a:gd name="connsiteY20" fmla="*/ 508563 h 824696"/>
                <a:gd name="connsiteX21" fmla="*/ 125079 w 577287"/>
                <a:gd name="connsiteY21" fmla="*/ 563542 h 824696"/>
                <a:gd name="connsiteX22" fmla="*/ 109959 w 577287"/>
                <a:gd name="connsiteY22" fmla="*/ 563542 h 824696"/>
                <a:gd name="connsiteX23" fmla="*/ 96215 w 577287"/>
                <a:gd name="connsiteY23" fmla="*/ 577287 h 824696"/>
                <a:gd name="connsiteX24" fmla="*/ 96215 w 577287"/>
                <a:gd name="connsiteY24" fmla="*/ 810951 h 824696"/>
                <a:gd name="connsiteX25" fmla="*/ 109959 w 577287"/>
                <a:gd name="connsiteY25" fmla="*/ 824696 h 824696"/>
                <a:gd name="connsiteX26" fmla="*/ 467328 w 577287"/>
                <a:gd name="connsiteY26" fmla="*/ 824696 h 824696"/>
                <a:gd name="connsiteX27" fmla="*/ 481073 w 577287"/>
                <a:gd name="connsiteY27" fmla="*/ 810951 h 824696"/>
                <a:gd name="connsiteX28" fmla="*/ 481073 w 577287"/>
                <a:gd name="connsiteY28" fmla="*/ 577287 h 824696"/>
                <a:gd name="connsiteX29" fmla="*/ 467328 w 577287"/>
                <a:gd name="connsiteY29" fmla="*/ 563542 h 824696"/>
                <a:gd name="connsiteX30" fmla="*/ 452208 w 577287"/>
                <a:gd name="connsiteY30" fmla="*/ 563542 h 824696"/>
                <a:gd name="connsiteX31" fmla="*/ 384858 w 577287"/>
                <a:gd name="connsiteY31" fmla="*/ 508563 h 824696"/>
                <a:gd name="connsiteX32" fmla="*/ 363004 w 577287"/>
                <a:gd name="connsiteY32" fmla="*/ 508563 h 824696"/>
                <a:gd name="connsiteX33" fmla="*/ 329878 w 577287"/>
                <a:gd name="connsiteY33" fmla="*/ 439838 h 824696"/>
                <a:gd name="connsiteX34" fmla="*/ 343623 w 577287"/>
                <a:gd name="connsiteY34" fmla="*/ 439838 h 824696"/>
                <a:gd name="connsiteX35" fmla="*/ 357368 w 577287"/>
                <a:gd name="connsiteY35" fmla="*/ 426093 h 824696"/>
                <a:gd name="connsiteX36" fmla="*/ 343623 w 577287"/>
                <a:gd name="connsiteY36" fmla="*/ 412348 h 824696"/>
                <a:gd name="connsiteX37" fmla="*/ 329878 w 577287"/>
                <a:gd name="connsiteY37" fmla="*/ 412348 h 824696"/>
                <a:gd name="connsiteX38" fmla="*/ 329878 w 577287"/>
                <a:gd name="connsiteY38" fmla="*/ 379498 h 824696"/>
                <a:gd name="connsiteX39" fmla="*/ 432828 w 577287"/>
                <a:gd name="connsiteY39" fmla="*/ 299777 h 824696"/>
                <a:gd name="connsiteX40" fmla="*/ 432828 w 577287"/>
                <a:gd name="connsiteY40" fmla="*/ 300464 h 824696"/>
                <a:gd name="connsiteX41" fmla="*/ 556532 w 577287"/>
                <a:gd name="connsiteY41" fmla="*/ 225967 h 824696"/>
                <a:gd name="connsiteX42" fmla="*/ 577287 w 577287"/>
                <a:gd name="connsiteY42" fmla="*/ 190642 h 824696"/>
                <a:gd name="connsiteX43" fmla="*/ 577287 w 577287"/>
                <a:gd name="connsiteY43" fmla="*/ 96215 h 824696"/>
                <a:gd name="connsiteX44" fmla="*/ 536052 w 577287"/>
                <a:gd name="connsiteY44" fmla="*/ 54980 h 824696"/>
                <a:gd name="connsiteX45" fmla="*/ 34225 w 577287"/>
                <a:gd name="connsiteY45" fmla="*/ 202463 h 824696"/>
                <a:gd name="connsiteX46" fmla="*/ 27490 w 577287"/>
                <a:gd name="connsiteY46" fmla="*/ 190642 h 824696"/>
                <a:gd name="connsiteX47" fmla="*/ 27490 w 577287"/>
                <a:gd name="connsiteY47" fmla="*/ 96215 h 824696"/>
                <a:gd name="connsiteX48" fmla="*/ 41235 w 577287"/>
                <a:gd name="connsiteY48" fmla="*/ 82470 h 824696"/>
                <a:gd name="connsiteX49" fmla="*/ 123704 w 577287"/>
                <a:gd name="connsiteY49" fmla="*/ 82470 h 824696"/>
                <a:gd name="connsiteX50" fmla="*/ 123704 w 577287"/>
                <a:gd name="connsiteY50" fmla="*/ 109959 h 824696"/>
                <a:gd name="connsiteX51" fmla="*/ 68725 w 577287"/>
                <a:gd name="connsiteY51" fmla="*/ 109959 h 824696"/>
                <a:gd name="connsiteX52" fmla="*/ 54980 w 577287"/>
                <a:gd name="connsiteY52" fmla="*/ 123704 h 824696"/>
                <a:gd name="connsiteX53" fmla="*/ 54980 w 577287"/>
                <a:gd name="connsiteY53" fmla="*/ 178684 h 824696"/>
                <a:gd name="connsiteX54" fmla="*/ 61715 w 577287"/>
                <a:gd name="connsiteY54" fmla="*/ 190505 h 824696"/>
                <a:gd name="connsiteX55" fmla="*/ 123704 w 577287"/>
                <a:gd name="connsiteY55" fmla="*/ 227891 h 824696"/>
                <a:gd name="connsiteX56" fmla="*/ 128240 w 577287"/>
                <a:gd name="connsiteY56" fmla="*/ 259092 h 824696"/>
                <a:gd name="connsiteX57" fmla="*/ 34225 w 577287"/>
                <a:gd name="connsiteY57" fmla="*/ 202463 h 824696"/>
                <a:gd name="connsiteX58" fmla="*/ 123704 w 577287"/>
                <a:gd name="connsiteY58" fmla="*/ 137449 h 824696"/>
                <a:gd name="connsiteX59" fmla="*/ 123704 w 577287"/>
                <a:gd name="connsiteY59" fmla="*/ 195590 h 824696"/>
                <a:gd name="connsiteX60" fmla="*/ 82470 w 577287"/>
                <a:gd name="connsiteY60" fmla="*/ 170850 h 824696"/>
                <a:gd name="connsiteX61" fmla="*/ 82470 w 577287"/>
                <a:gd name="connsiteY61" fmla="*/ 137449 h 824696"/>
                <a:gd name="connsiteX62" fmla="*/ 123704 w 577287"/>
                <a:gd name="connsiteY62" fmla="*/ 137449 h 824696"/>
                <a:gd name="connsiteX63" fmla="*/ 453583 w 577287"/>
                <a:gd name="connsiteY63" fmla="*/ 591032 h 824696"/>
                <a:gd name="connsiteX64" fmla="*/ 453583 w 577287"/>
                <a:gd name="connsiteY64" fmla="*/ 797206 h 824696"/>
                <a:gd name="connsiteX65" fmla="*/ 123704 w 577287"/>
                <a:gd name="connsiteY65" fmla="*/ 797206 h 824696"/>
                <a:gd name="connsiteX66" fmla="*/ 123704 w 577287"/>
                <a:gd name="connsiteY66" fmla="*/ 591032 h 824696"/>
                <a:gd name="connsiteX67" fmla="*/ 453583 w 577287"/>
                <a:gd name="connsiteY67" fmla="*/ 591032 h 824696"/>
                <a:gd name="connsiteX68" fmla="*/ 348709 w 577287"/>
                <a:gd name="connsiteY68" fmla="*/ 532754 h 824696"/>
                <a:gd name="connsiteX69" fmla="*/ 357368 w 577287"/>
                <a:gd name="connsiteY69" fmla="*/ 536052 h 824696"/>
                <a:gd name="connsiteX70" fmla="*/ 384858 w 577287"/>
                <a:gd name="connsiteY70" fmla="*/ 536052 h 824696"/>
                <a:gd name="connsiteX71" fmla="*/ 423756 w 577287"/>
                <a:gd name="connsiteY71" fmla="*/ 563542 h 824696"/>
                <a:gd name="connsiteX72" fmla="*/ 153531 w 577287"/>
                <a:gd name="connsiteY72" fmla="*/ 563542 h 824696"/>
                <a:gd name="connsiteX73" fmla="*/ 192429 w 577287"/>
                <a:gd name="connsiteY73" fmla="*/ 536052 h 824696"/>
                <a:gd name="connsiteX74" fmla="*/ 288644 w 577287"/>
                <a:gd name="connsiteY74" fmla="*/ 536052 h 824696"/>
                <a:gd name="connsiteX75" fmla="*/ 288644 w 577287"/>
                <a:gd name="connsiteY75" fmla="*/ 508563 h 824696"/>
                <a:gd name="connsiteX76" fmla="*/ 250845 w 577287"/>
                <a:gd name="connsiteY76" fmla="*/ 508563 h 824696"/>
                <a:gd name="connsiteX77" fmla="*/ 274899 w 577287"/>
                <a:gd name="connsiteY77" fmla="*/ 439838 h 824696"/>
                <a:gd name="connsiteX78" fmla="*/ 302389 w 577287"/>
                <a:gd name="connsiteY78" fmla="*/ 439838 h 824696"/>
                <a:gd name="connsiteX79" fmla="*/ 348709 w 577287"/>
                <a:gd name="connsiteY79" fmla="*/ 532754 h 824696"/>
                <a:gd name="connsiteX80" fmla="*/ 274899 w 577287"/>
                <a:gd name="connsiteY80" fmla="*/ 412348 h 824696"/>
                <a:gd name="connsiteX81" fmla="*/ 274899 w 577287"/>
                <a:gd name="connsiteY81" fmla="*/ 384858 h 824696"/>
                <a:gd name="connsiteX82" fmla="*/ 302389 w 577287"/>
                <a:gd name="connsiteY82" fmla="*/ 384858 h 824696"/>
                <a:gd name="connsiteX83" fmla="*/ 302389 w 577287"/>
                <a:gd name="connsiteY83" fmla="*/ 412348 h 824696"/>
                <a:gd name="connsiteX84" fmla="*/ 274899 w 577287"/>
                <a:gd name="connsiteY84" fmla="*/ 412348 h 824696"/>
                <a:gd name="connsiteX85" fmla="*/ 426093 w 577287"/>
                <a:gd name="connsiteY85" fmla="*/ 219919 h 824696"/>
                <a:gd name="connsiteX86" fmla="*/ 288644 w 577287"/>
                <a:gd name="connsiteY86" fmla="*/ 357368 h 824696"/>
                <a:gd name="connsiteX87" fmla="*/ 151194 w 577287"/>
                <a:gd name="connsiteY87" fmla="*/ 219919 h 824696"/>
                <a:gd name="connsiteX88" fmla="*/ 151194 w 577287"/>
                <a:gd name="connsiteY88" fmla="*/ 82470 h 824696"/>
                <a:gd name="connsiteX89" fmla="*/ 398603 w 577287"/>
                <a:gd name="connsiteY89" fmla="*/ 82470 h 824696"/>
                <a:gd name="connsiteX90" fmla="*/ 398603 w 577287"/>
                <a:gd name="connsiteY90" fmla="*/ 54980 h 824696"/>
                <a:gd name="connsiteX91" fmla="*/ 151194 w 577287"/>
                <a:gd name="connsiteY91" fmla="*/ 54980 h 824696"/>
                <a:gd name="connsiteX92" fmla="*/ 151194 w 577287"/>
                <a:gd name="connsiteY92" fmla="*/ 27490 h 824696"/>
                <a:gd name="connsiteX93" fmla="*/ 426093 w 577287"/>
                <a:gd name="connsiteY93" fmla="*/ 27490 h 824696"/>
                <a:gd name="connsiteX94" fmla="*/ 426093 w 577287"/>
                <a:gd name="connsiteY94" fmla="*/ 219919 h 824696"/>
                <a:gd name="connsiteX95" fmla="*/ 453583 w 577287"/>
                <a:gd name="connsiteY95" fmla="*/ 137449 h 824696"/>
                <a:gd name="connsiteX96" fmla="*/ 494818 w 577287"/>
                <a:gd name="connsiteY96" fmla="*/ 137449 h 824696"/>
                <a:gd name="connsiteX97" fmla="*/ 494818 w 577287"/>
                <a:gd name="connsiteY97" fmla="*/ 170850 h 824696"/>
                <a:gd name="connsiteX98" fmla="*/ 453583 w 577287"/>
                <a:gd name="connsiteY98" fmla="*/ 195590 h 824696"/>
                <a:gd name="connsiteX99" fmla="*/ 453583 w 577287"/>
                <a:gd name="connsiteY99" fmla="*/ 137449 h 824696"/>
                <a:gd name="connsiteX100" fmla="*/ 549797 w 577287"/>
                <a:gd name="connsiteY100" fmla="*/ 190642 h 824696"/>
                <a:gd name="connsiteX101" fmla="*/ 543062 w 577287"/>
                <a:gd name="connsiteY101" fmla="*/ 202463 h 824696"/>
                <a:gd name="connsiteX102" fmla="*/ 448635 w 577287"/>
                <a:gd name="connsiteY102" fmla="*/ 259092 h 824696"/>
                <a:gd name="connsiteX103" fmla="*/ 453583 w 577287"/>
                <a:gd name="connsiteY103" fmla="*/ 227891 h 824696"/>
                <a:gd name="connsiteX104" fmla="*/ 515985 w 577287"/>
                <a:gd name="connsiteY104" fmla="*/ 190505 h 824696"/>
                <a:gd name="connsiteX105" fmla="*/ 522307 w 577287"/>
                <a:gd name="connsiteY105" fmla="*/ 178684 h 824696"/>
                <a:gd name="connsiteX106" fmla="*/ 522307 w 577287"/>
                <a:gd name="connsiteY106" fmla="*/ 123704 h 824696"/>
                <a:gd name="connsiteX107" fmla="*/ 508563 w 577287"/>
                <a:gd name="connsiteY107" fmla="*/ 109959 h 824696"/>
                <a:gd name="connsiteX108" fmla="*/ 453583 w 577287"/>
                <a:gd name="connsiteY108" fmla="*/ 109959 h 824696"/>
                <a:gd name="connsiteX109" fmla="*/ 453583 w 577287"/>
                <a:gd name="connsiteY109" fmla="*/ 82470 h 824696"/>
                <a:gd name="connsiteX110" fmla="*/ 536052 w 577287"/>
                <a:gd name="connsiteY110" fmla="*/ 82470 h 824696"/>
                <a:gd name="connsiteX111" fmla="*/ 549797 w 577287"/>
                <a:gd name="connsiteY111" fmla="*/ 96215 h 824696"/>
                <a:gd name="connsiteX112" fmla="*/ 549797 w 577287"/>
                <a:gd name="connsiteY112" fmla="*/ 190642 h 824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77287" h="824696">
                  <a:moveTo>
                    <a:pt x="536052" y="54980"/>
                  </a:moveTo>
                  <a:lnTo>
                    <a:pt x="453583" y="54980"/>
                  </a:lnTo>
                  <a:lnTo>
                    <a:pt x="453583" y="13745"/>
                  </a:lnTo>
                  <a:cubicBezTo>
                    <a:pt x="453583" y="6154"/>
                    <a:pt x="447429" y="0"/>
                    <a:pt x="439838" y="0"/>
                  </a:cubicBezTo>
                  <a:lnTo>
                    <a:pt x="137449" y="0"/>
                  </a:lnTo>
                  <a:cubicBezTo>
                    <a:pt x="129859" y="0"/>
                    <a:pt x="123704" y="6154"/>
                    <a:pt x="123704" y="13745"/>
                  </a:cubicBezTo>
                  <a:lnTo>
                    <a:pt x="123704" y="54980"/>
                  </a:lnTo>
                  <a:lnTo>
                    <a:pt x="41235" y="54980"/>
                  </a:lnTo>
                  <a:cubicBezTo>
                    <a:pt x="18461" y="54980"/>
                    <a:pt x="0" y="73441"/>
                    <a:pt x="0" y="96215"/>
                  </a:cubicBezTo>
                  <a:lnTo>
                    <a:pt x="0" y="190642"/>
                  </a:lnTo>
                  <a:cubicBezTo>
                    <a:pt x="22" y="205124"/>
                    <a:pt x="7639" y="218532"/>
                    <a:pt x="20068" y="225967"/>
                  </a:cubicBezTo>
                  <a:lnTo>
                    <a:pt x="143772" y="300464"/>
                  </a:lnTo>
                  <a:lnTo>
                    <a:pt x="143772" y="299777"/>
                  </a:lnTo>
                  <a:cubicBezTo>
                    <a:pt x="165960" y="339407"/>
                    <a:pt x="203415" y="368216"/>
                    <a:pt x="247409" y="379498"/>
                  </a:cubicBezTo>
                  <a:lnTo>
                    <a:pt x="247409" y="412348"/>
                  </a:lnTo>
                  <a:lnTo>
                    <a:pt x="233664" y="412348"/>
                  </a:lnTo>
                  <a:cubicBezTo>
                    <a:pt x="226073" y="412348"/>
                    <a:pt x="219919" y="418502"/>
                    <a:pt x="219919" y="426093"/>
                  </a:cubicBezTo>
                  <a:cubicBezTo>
                    <a:pt x="219919" y="433684"/>
                    <a:pt x="226073" y="439838"/>
                    <a:pt x="233664" y="439838"/>
                  </a:cubicBezTo>
                  <a:lnTo>
                    <a:pt x="247409" y="439838"/>
                  </a:lnTo>
                  <a:cubicBezTo>
                    <a:pt x="246093" y="466247"/>
                    <a:pt x="234203" y="491015"/>
                    <a:pt x="214421" y="508563"/>
                  </a:cubicBezTo>
                  <a:lnTo>
                    <a:pt x="192429" y="508563"/>
                  </a:lnTo>
                  <a:cubicBezTo>
                    <a:pt x="159766" y="508556"/>
                    <a:pt x="131611" y="531539"/>
                    <a:pt x="125079" y="563542"/>
                  </a:cubicBezTo>
                  <a:lnTo>
                    <a:pt x="109959" y="563542"/>
                  </a:lnTo>
                  <a:cubicBezTo>
                    <a:pt x="102369" y="563542"/>
                    <a:pt x="96215" y="569697"/>
                    <a:pt x="96215" y="577287"/>
                  </a:cubicBezTo>
                  <a:lnTo>
                    <a:pt x="96215" y="810951"/>
                  </a:lnTo>
                  <a:cubicBezTo>
                    <a:pt x="96215" y="818542"/>
                    <a:pt x="102369" y="824696"/>
                    <a:pt x="109959" y="824696"/>
                  </a:cubicBezTo>
                  <a:lnTo>
                    <a:pt x="467328" y="824696"/>
                  </a:lnTo>
                  <a:cubicBezTo>
                    <a:pt x="474918" y="824696"/>
                    <a:pt x="481073" y="818542"/>
                    <a:pt x="481073" y="810951"/>
                  </a:cubicBezTo>
                  <a:lnTo>
                    <a:pt x="481073" y="577287"/>
                  </a:lnTo>
                  <a:cubicBezTo>
                    <a:pt x="481073" y="569697"/>
                    <a:pt x="474918" y="563542"/>
                    <a:pt x="467328" y="563542"/>
                  </a:cubicBezTo>
                  <a:lnTo>
                    <a:pt x="452208" y="563542"/>
                  </a:lnTo>
                  <a:cubicBezTo>
                    <a:pt x="445676" y="531539"/>
                    <a:pt x="417521" y="508556"/>
                    <a:pt x="384858" y="508563"/>
                  </a:cubicBezTo>
                  <a:lnTo>
                    <a:pt x="363004" y="508563"/>
                  </a:lnTo>
                  <a:cubicBezTo>
                    <a:pt x="343170" y="491039"/>
                    <a:pt x="331231" y="466268"/>
                    <a:pt x="329878" y="439838"/>
                  </a:cubicBezTo>
                  <a:lnTo>
                    <a:pt x="343623" y="439838"/>
                  </a:lnTo>
                  <a:cubicBezTo>
                    <a:pt x="351214" y="439838"/>
                    <a:pt x="357368" y="433684"/>
                    <a:pt x="357368" y="426093"/>
                  </a:cubicBezTo>
                  <a:cubicBezTo>
                    <a:pt x="357368" y="418502"/>
                    <a:pt x="351214" y="412348"/>
                    <a:pt x="343623" y="412348"/>
                  </a:cubicBezTo>
                  <a:lnTo>
                    <a:pt x="329878" y="412348"/>
                  </a:lnTo>
                  <a:lnTo>
                    <a:pt x="329878" y="379498"/>
                  </a:lnTo>
                  <a:cubicBezTo>
                    <a:pt x="373618" y="368050"/>
                    <a:pt x="410797" y="339259"/>
                    <a:pt x="432828" y="299777"/>
                  </a:cubicBezTo>
                  <a:lnTo>
                    <a:pt x="432828" y="300464"/>
                  </a:lnTo>
                  <a:lnTo>
                    <a:pt x="556532" y="225967"/>
                  </a:lnTo>
                  <a:cubicBezTo>
                    <a:pt x="569224" y="218704"/>
                    <a:pt x="577122" y="205263"/>
                    <a:pt x="577287" y="190642"/>
                  </a:cubicBezTo>
                  <a:lnTo>
                    <a:pt x="577287" y="96215"/>
                  </a:lnTo>
                  <a:cubicBezTo>
                    <a:pt x="577287" y="73441"/>
                    <a:pt x="558826" y="54980"/>
                    <a:pt x="536052" y="54980"/>
                  </a:cubicBezTo>
                  <a:close/>
                  <a:moveTo>
                    <a:pt x="34225" y="202463"/>
                  </a:moveTo>
                  <a:cubicBezTo>
                    <a:pt x="30050" y="199989"/>
                    <a:pt x="27492" y="195496"/>
                    <a:pt x="27490" y="190642"/>
                  </a:cubicBezTo>
                  <a:lnTo>
                    <a:pt x="27490" y="96215"/>
                  </a:lnTo>
                  <a:cubicBezTo>
                    <a:pt x="27490" y="88624"/>
                    <a:pt x="33644" y="82470"/>
                    <a:pt x="41235" y="82470"/>
                  </a:cubicBezTo>
                  <a:lnTo>
                    <a:pt x="123704" y="82470"/>
                  </a:lnTo>
                  <a:lnTo>
                    <a:pt x="123704" y="109959"/>
                  </a:lnTo>
                  <a:lnTo>
                    <a:pt x="68725" y="109959"/>
                  </a:lnTo>
                  <a:cubicBezTo>
                    <a:pt x="61134" y="109959"/>
                    <a:pt x="54980" y="116114"/>
                    <a:pt x="54980" y="123704"/>
                  </a:cubicBezTo>
                  <a:lnTo>
                    <a:pt x="54980" y="178684"/>
                  </a:lnTo>
                  <a:cubicBezTo>
                    <a:pt x="54980" y="183538"/>
                    <a:pt x="57540" y="188029"/>
                    <a:pt x="61715" y="190505"/>
                  </a:cubicBezTo>
                  <a:lnTo>
                    <a:pt x="123704" y="227891"/>
                  </a:lnTo>
                  <a:cubicBezTo>
                    <a:pt x="124222" y="238411"/>
                    <a:pt x="125740" y="248859"/>
                    <a:pt x="128240" y="259092"/>
                  </a:cubicBezTo>
                  <a:lnTo>
                    <a:pt x="34225" y="202463"/>
                  </a:lnTo>
                  <a:close/>
                  <a:moveTo>
                    <a:pt x="123704" y="137449"/>
                  </a:moveTo>
                  <a:lnTo>
                    <a:pt x="123704" y="195590"/>
                  </a:lnTo>
                  <a:lnTo>
                    <a:pt x="82470" y="170850"/>
                  </a:lnTo>
                  <a:lnTo>
                    <a:pt x="82470" y="137449"/>
                  </a:lnTo>
                  <a:lnTo>
                    <a:pt x="123704" y="137449"/>
                  </a:lnTo>
                  <a:close/>
                  <a:moveTo>
                    <a:pt x="453583" y="591032"/>
                  </a:moveTo>
                  <a:lnTo>
                    <a:pt x="453583" y="797206"/>
                  </a:lnTo>
                  <a:lnTo>
                    <a:pt x="123704" y="797206"/>
                  </a:lnTo>
                  <a:lnTo>
                    <a:pt x="123704" y="591032"/>
                  </a:lnTo>
                  <a:lnTo>
                    <a:pt x="453583" y="591032"/>
                  </a:lnTo>
                  <a:close/>
                  <a:moveTo>
                    <a:pt x="348709" y="532754"/>
                  </a:moveTo>
                  <a:cubicBezTo>
                    <a:pt x="351126" y="534822"/>
                    <a:pt x="354186" y="535989"/>
                    <a:pt x="357368" y="536052"/>
                  </a:cubicBezTo>
                  <a:lnTo>
                    <a:pt x="384858" y="536052"/>
                  </a:lnTo>
                  <a:cubicBezTo>
                    <a:pt x="402340" y="536044"/>
                    <a:pt x="417928" y="547059"/>
                    <a:pt x="423756" y="563542"/>
                  </a:cubicBezTo>
                  <a:lnTo>
                    <a:pt x="153531" y="563542"/>
                  </a:lnTo>
                  <a:cubicBezTo>
                    <a:pt x="159359" y="547059"/>
                    <a:pt x="174947" y="536044"/>
                    <a:pt x="192429" y="536052"/>
                  </a:cubicBezTo>
                  <a:lnTo>
                    <a:pt x="288644" y="536052"/>
                  </a:lnTo>
                  <a:lnTo>
                    <a:pt x="288644" y="508563"/>
                  </a:lnTo>
                  <a:lnTo>
                    <a:pt x="250845" y="508563"/>
                  </a:lnTo>
                  <a:cubicBezTo>
                    <a:pt x="265676" y="488639"/>
                    <a:pt x="274069" y="464661"/>
                    <a:pt x="274899" y="439838"/>
                  </a:cubicBezTo>
                  <a:lnTo>
                    <a:pt x="302389" y="439838"/>
                  </a:lnTo>
                  <a:cubicBezTo>
                    <a:pt x="303870" y="475999"/>
                    <a:pt x="320723" y="509806"/>
                    <a:pt x="348709" y="532754"/>
                  </a:cubicBezTo>
                  <a:close/>
                  <a:moveTo>
                    <a:pt x="274899" y="412348"/>
                  </a:moveTo>
                  <a:lnTo>
                    <a:pt x="274899" y="384858"/>
                  </a:lnTo>
                  <a:lnTo>
                    <a:pt x="302389" y="384858"/>
                  </a:lnTo>
                  <a:lnTo>
                    <a:pt x="302389" y="412348"/>
                  </a:lnTo>
                  <a:lnTo>
                    <a:pt x="274899" y="412348"/>
                  </a:lnTo>
                  <a:close/>
                  <a:moveTo>
                    <a:pt x="426093" y="219919"/>
                  </a:moveTo>
                  <a:cubicBezTo>
                    <a:pt x="426093" y="295830"/>
                    <a:pt x="364555" y="357368"/>
                    <a:pt x="288644" y="357368"/>
                  </a:cubicBezTo>
                  <a:cubicBezTo>
                    <a:pt x="212732" y="357368"/>
                    <a:pt x="151194" y="295830"/>
                    <a:pt x="151194" y="219919"/>
                  </a:cubicBezTo>
                  <a:lnTo>
                    <a:pt x="151194" y="82470"/>
                  </a:lnTo>
                  <a:lnTo>
                    <a:pt x="398603" y="82470"/>
                  </a:lnTo>
                  <a:lnTo>
                    <a:pt x="398603" y="54980"/>
                  </a:lnTo>
                  <a:lnTo>
                    <a:pt x="151194" y="54980"/>
                  </a:lnTo>
                  <a:lnTo>
                    <a:pt x="151194" y="27490"/>
                  </a:lnTo>
                  <a:lnTo>
                    <a:pt x="426093" y="27490"/>
                  </a:lnTo>
                  <a:lnTo>
                    <a:pt x="426093" y="219919"/>
                  </a:lnTo>
                  <a:close/>
                  <a:moveTo>
                    <a:pt x="453583" y="137449"/>
                  </a:moveTo>
                  <a:lnTo>
                    <a:pt x="494818" y="137449"/>
                  </a:lnTo>
                  <a:lnTo>
                    <a:pt x="494818" y="170850"/>
                  </a:lnTo>
                  <a:lnTo>
                    <a:pt x="453583" y="195590"/>
                  </a:lnTo>
                  <a:lnTo>
                    <a:pt x="453583" y="137449"/>
                  </a:lnTo>
                  <a:close/>
                  <a:moveTo>
                    <a:pt x="549797" y="190642"/>
                  </a:moveTo>
                  <a:cubicBezTo>
                    <a:pt x="549797" y="195496"/>
                    <a:pt x="547237" y="199987"/>
                    <a:pt x="543062" y="202463"/>
                  </a:cubicBezTo>
                  <a:lnTo>
                    <a:pt x="448635" y="259092"/>
                  </a:lnTo>
                  <a:cubicBezTo>
                    <a:pt x="451274" y="248873"/>
                    <a:pt x="452930" y="238425"/>
                    <a:pt x="453583" y="227891"/>
                  </a:cubicBezTo>
                  <a:lnTo>
                    <a:pt x="515985" y="190505"/>
                  </a:lnTo>
                  <a:cubicBezTo>
                    <a:pt x="520002" y="187929"/>
                    <a:pt x="522395" y="183455"/>
                    <a:pt x="522307" y="178684"/>
                  </a:cubicBezTo>
                  <a:lnTo>
                    <a:pt x="522307" y="123704"/>
                  </a:lnTo>
                  <a:cubicBezTo>
                    <a:pt x="522307" y="116114"/>
                    <a:pt x="516153" y="109959"/>
                    <a:pt x="508563" y="109959"/>
                  </a:cubicBezTo>
                  <a:lnTo>
                    <a:pt x="453583" y="109959"/>
                  </a:lnTo>
                  <a:lnTo>
                    <a:pt x="453583" y="82470"/>
                  </a:lnTo>
                  <a:lnTo>
                    <a:pt x="536052" y="82470"/>
                  </a:lnTo>
                  <a:cubicBezTo>
                    <a:pt x="543643" y="82470"/>
                    <a:pt x="549797" y="88624"/>
                    <a:pt x="549797" y="96215"/>
                  </a:cubicBezTo>
                  <a:lnTo>
                    <a:pt x="549797" y="190642"/>
                  </a:lnTo>
                  <a:close/>
                </a:path>
              </a:pathLst>
            </a:custGeom>
            <a:grpFill/>
            <a:ln w="1707" cap="flat">
              <a:solidFill>
                <a:schemeClr val="bg1"/>
              </a:solid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B6AACB14-4563-C1D0-F5F1-F152C5A1D28E}"/>
                </a:ext>
              </a:extLst>
            </p:cNvPr>
            <p:cNvSpPr/>
            <p:nvPr/>
          </p:nvSpPr>
          <p:spPr>
            <a:xfrm>
              <a:off x="1371359" y="1194363"/>
              <a:ext cx="219918" cy="151194"/>
            </a:xfrm>
            <a:custGeom>
              <a:avLst/>
              <a:gdLst>
                <a:gd name="connsiteX0" fmla="*/ 206174 w 219918"/>
                <a:gd name="connsiteY0" fmla="*/ 0 h 151194"/>
                <a:gd name="connsiteX1" fmla="*/ 13745 w 219918"/>
                <a:gd name="connsiteY1" fmla="*/ 0 h 151194"/>
                <a:gd name="connsiteX2" fmla="*/ 0 w 219918"/>
                <a:gd name="connsiteY2" fmla="*/ 13745 h 151194"/>
                <a:gd name="connsiteX3" fmla="*/ 0 w 219918"/>
                <a:gd name="connsiteY3" fmla="*/ 137449 h 151194"/>
                <a:gd name="connsiteX4" fmla="*/ 13745 w 219918"/>
                <a:gd name="connsiteY4" fmla="*/ 151194 h 151194"/>
                <a:gd name="connsiteX5" fmla="*/ 206174 w 219918"/>
                <a:gd name="connsiteY5" fmla="*/ 151194 h 151194"/>
                <a:gd name="connsiteX6" fmla="*/ 219919 w 219918"/>
                <a:gd name="connsiteY6" fmla="*/ 137449 h 151194"/>
                <a:gd name="connsiteX7" fmla="*/ 219919 w 219918"/>
                <a:gd name="connsiteY7" fmla="*/ 13745 h 151194"/>
                <a:gd name="connsiteX8" fmla="*/ 206174 w 219918"/>
                <a:gd name="connsiteY8" fmla="*/ 0 h 151194"/>
                <a:gd name="connsiteX9" fmla="*/ 192429 w 219918"/>
                <a:gd name="connsiteY9" fmla="*/ 123704 h 151194"/>
                <a:gd name="connsiteX10" fmla="*/ 27490 w 219918"/>
                <a:gd name="connsiteY10" fmla="*/ 123704 h 151194"/>
                <a:gd name="connsiteX11" fmla="*/ 27490 w 219918"/>
                <a:gd name="connsiteY11" fmla="*/ 27490 h 151194"/>
                <a:gd name="connsiteX12" fmla="*/ 192429 w 219918"/>
                <a:gd name="connsiteY12" fmla="*/ 27490 h 151194"/>
                <a:gd name="connsiteX13" fmla="*/ 192429 w 219918"/>
                <a:gd name="connsiteY13" fmla="*/ 123704 h 15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9918" h="151194">
                  <a:moveTo>
                    <a:pt x="206174" y="0"/>
                  </a:moveTo>
                  <a:lnTo>
                    <a:pt x="13745" y="0"/>
                  </a:lnTo>
                  <a:cubicBezTo>
                    <a:pt x="6154" y="0"/>
                    <a:pt x="0" y="6154"/>
                    <a:pt x="0" y="13745"/>
                  </a:cubicBezTo>
                  <a:lnTo>
                    <a:pt x="0" y="137449"/>
                  </a:lnTo>
                  <a:cubicBezTo>
                    <a:pt x="0" y="145040"/>
                    <a:pt x="6154" y="151194"/>
                    <a:pt x="13745" y="151194"/>
                  </a:cubicBezTo>
                  <a:lnTo>
                    <a:pt x="206174" y="151194"/>
                  </a:lnTo>
                  <a:cubicBezTo>
                    <a:pt x="213765" y="151194"/>
                    <a:pt x="219919" y="145040"/>
                    <a:pt x="219919" y="137449"/>
                  </a:cubicBezTo>
                  <a:lnTo>
                    <a:pt x="219919" y="13745"/>
                  </a:lnTo>
                  <a:cubicBezTo>
                    <a:pt x="219919" y="6154"/>
                    <a:pt x="213765" y="0"/>
                    <a:pt x="206174" y="0"/>
                  </a:cubicBezTo>
                  <a:close/>
                  <a:moveTo>
                    <a:pt x="192429" y="123704"/>
                  </a:moveTo>
                  <a:lnTo>
                    <a:pt x="27490" y="123704"/>
                  </a:lnTo>
                  <a:lnTo>
                    <a:pt x="27490" y="27490"/>
                  </a:lnTo>
                  <a:lnTo>
                    <a:pt x="192429" y="27490"/>
                  </a:lnTo>
                  <a:lnTo>
                    <a:pt x="192429" y="123704"/>
                  </a:lnTo>
                  <a:close/>
                </a:path>
              </a:pathLst>
            </a:custGeom>
            <a:grpFill/>
            <a:ln w="1707" cap="flat">
              <a:solidFill>
                <a:schemeClr val="bg1"/>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60DB6351-4F14-B5A7-47C3-8A8E47D2A38C}"/>
                </a:ext>
              </a:extLst>
            </p:cNvPr>
            <p:cNvSpPr/>
            <p:nvPr/>
          </p:nvSpPr>
          <p:spPr>
            <a:xfrm>
              <a:off x="1426339" y="1263087"/>
              <a:ext cx="27489" cy="27489"/>
            </a:xfrm>
            <a:custGeom>
              <a:avLst/>
              <a:gdLst>
                <a:gd name="connsiteX0" fmla="*/ 0 w 27489"/>
                <a:gd name="connsiteY0" fmla="*/ 0 h 27489"/>
                <a:gd name="connsiteX1" fmla="*/ 27490 w 27489"/>
                <a:gd name="connsiteY1" fmla="*/ 0 h 27489"/>
                <a:gd name="connsiteX2" fmla="*/ 27490 w 27489"/>
                <a:gd name="connsiteY2" fmla="*/ 27490 h 27489"/>
                <a:gd name="connsiteX3" fmla="*/ 0 w 27489"/>
                <a:gd name="connsiteY3" fmla="*/ 27490 h 27489"/>
              </a:gdLst>
              <a:ahLst/>
              <a:cxnLst>
                <a:cxn ang="0">
                  <a:pos x="connsiteX0" y="connsiteY0"/>
                </a:cxn>
                <a:cxn ang="0">
                  <a:pos x="connsiteX1" y="connsiteY1"/>
                </a:cxn>
                <a:cxn ang="0">
                  <a:pos x="connsiteX2" y="connsiteY2"/>
                </a:cxn>
                <a:cxn ang="0">
                  <a:pos x="connsiteX3" y="connsiteY3"/>
                </a:cxn>
              </a:cxnLst>
              <a:rect l="l" t="t" r="r" b="b"/>
              <a:pathLst>
                <a:path w="27489" h="27489">
                  <a:moveTo>
                    <a:pt x="0" y="0"/>
                  </a:moveTo>
                  <a:lnTo>
                    <a:pt x="27490" y="0"/>
                  </a:lnTo>
                  <a:lnTo>
                    <a:pt x="27490" y="27490"/>
                  </a:lnTo>
                  <a:lnTo>
                    <a:pt x="0" y="27490"/>
                  </a:lnTo>
                  <a:close/>
                </a:path>
              </a:pathLst>
            </a:custGeom>
            <a:grpFill/>
            <a:ln w="1707" cap="flat">
              <a:solidFill>
                <a:schemeClr val="bg1"/>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F68F50F9-B95A-5FC8-2850-75384EF9FE00}"/>
                </a:ext>
              </a:extLst>
            </p:cNvPr>
            <p:cNvSpPr/>
            <p:nvPr/>
          </p:nvSpPr>
          <p:spPr>
            <a:xfrm>
              <a:off x="1481318" y="1263087"/>
              <a:ext cx="54979" cy="27489"/>
            </a:xfrm>
            <a:custGeom>
              <a:avLst/>
              <a:gdLst>
                <a:gd name="connsiteX0" fmla="*/ 0 w 54979"/>
                <a:gd name="connsiteY0" fmla="*/ 0 h 27489"/>
                <a:gd name="connsiteX1" fmla="*/ 54980 w 54979"/>
                <a:gd name="connsiteY1" fmla="*/ 0 h 27489"/>
                <a:gd name="connsiteX2" fmla="*/ 54980 w 54979"/>
                <a:gd name="connsiteY2" fmla="*/ 27490 h 27489"/>
                <a:gd name="connsiteX3" fmla="*/ 0 w 54979"/>
                <a:gd name="connsiteY3" fmla="*/ 27490 h 27489"/>
              </a:gdLst>
              <a:ahLst/>
              <a:cxnLst>
                <a:cxn ang="0">
                  <a:pos x="connsiteX0" y="connsiteY0"/>
                </a:cxn>
                <a:cxn ang="0">
                  <a:pos x="connsiteX1" y="connsiteY1"/>
                </a:cxn>
                <a:cxn ang="0">
                  <a:pos x="connsiteX2" y="connsiteY2"/>
                </a:cxn>
                <a:cxn ang="0">
                  <a:pos x="connsiteX3" y="connsiteY3"/>
                </a:cxn>
              </a:cxnLst>
              <a:rect l="l" t="t" r="r" b="b"/>
              <a:pathLst>
                <a:path w="54979" h="27489">
                  <a:moveTo>
                    <a:pt x="0" y="0"/>
                  </a:moveTo>
                  <a:lnTo>
                    <a:pt x="54980" y="0"/>
                  </a:lnTo>
                  <a:lnTo>
                    <a:pt x="54980" y="27490"/>
                  </a:lnTo>
                  <a:lnTo>
                    <a:pt x="0" y="27490"/>
                  </a:lnTo>
                  <a:close/>
                </a:path>
              </a:pathLst>
            </a:custGeom>
            <a:grpFill/>
            <a:ln w="1707" cap="flat">
              <a:solidFill>
                <a:schemeClr val="bg1"/>
              </a:solid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93C56780-5DB1-D836-0DA6-040F53477719}"/>
                </a:ext>
              </a:extLst>
            </p:cNvPr>
            <p:cNvSpPr/>
            <p:nvPr/>
          </p:nvSpPr>
          <p:spPr>
            <a:xfrm>
              <a:off x="1165185" y="864484"/>
              <a:ext cx="109959" cy="109959"/>
            </a:xfrm>
            <a:custGeom>
              <a:avLst/>
              <a:gdLst>
                <a:gd name="connsiteX0" fmla="*/ 68725 w 109959"/>
                <a:gd name="connsiteY0" fmla="*/ 41235 h 109959"/>
                <a:gd name="connsiteX1" fmla="*/ 68725 w 109959"/>
                <a:gd name="connsiteY1" fmla="*/ 0 h 109959"/>
                <a:gd name="connsiteX2" fmla="*/ 41235 w 109959"/>
                <a:gd name="connsiteY2" fmla="*/ 0 h 109959"/>
                <a:gd name="connsiteX3" fmla="*/ 41235 w 109959"/>
                <a:gd name="connsiteY3" fmla="*/ 41235 h 109959"/>
                <a:gd name="connsiteX4" fmla="*/ 0 w 109959"/>
                <a:gd name="connsiteY4" fmla="*/ 41235 h 109959"/>
                <a:gd name="connsiteX5" fmla="*/ 0 w 109959"/>
                <a:gd name="connsiteY5" fmla="*/ 68725 h 109959"/>
                <a:gd name="connsiteX6" fmla="*/ 41235 w 109959"/>
                <a:gd name="connsiteY6" fmla="*/ 68725 h 109959"/>
                <a:gd name="connsiteX7" fmla="*/ 41235 w 109959"/>
                <a:gd name="connsiteY7" fmla="*/ 109959 h 109959"/>
                <a:gd name="connsiteX8" fmla="*/ 68725 w 109959"/>
                <a:gd name="connsiteY8" fmla="*/ 109959 h 109959"/>
                <a:gd name="connsiteX9" fmla="*/ 68725 w 109959"/>
                <a:gd name="connsiteY9" fmla="*/ 68725 h 109959"/>
                <a:gd name="connsiteX10" fmla="*/ 109959 w 109959"/>
                <a:gd name="connsiteY10" fmla="*/ 68725 h 109959"/>
                <a:gd name="connsiteX11" fmla="*/ 109959 w 109959"/>
                <a:gd name="connsiteY11" fmla="*/ 41235 h 10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959" h="109959">
                  <a:moveTo>
                    <a:pt x="68725" y="41235"/>
                  </a:moveTo>
                  <a:lnTo>
                    <a:pt x="68725" y="0"/>
                  </a:lnTo>
                  <a:lnTo>
                    <a:pt x="41235" y="0"/>
                  </a:lnTo>
                  <a:lnTo>
                    <a:pt x="41235" y="41235"/>
                  </a:lnTo>
                  <a:lnTo>
                    <a:pt x="0" y="41235"/>
                  </a:lnTo>
                  <a:lnTo>
                    <a:pt x="0" y="68725"/>
                  </a:lnTo>
                  <a:lnTo>
                    <a:pt x="41235" y="68725"/>
                  </a:lnTo>
                  <a:lnTo>
                    <a:pt x="41235" y="109959"/>
                  </a:lnTo>
                  <a:lnTo>
                    <a:pt x="68725" y="109959"/>
                  </a:lnTo>
                  <a:lnTo>
                    <a:pt x="68725" y="68725"/>
                  </a:lnTo>
                  <a:lnTo>
                    <a:pt x="109959" y="68725"/>
                  </a:lnTo>
                  <a:lnTo>
                    <a:pt x="109959" y="41235"/>
                  </a:lnTo>
                  <a:close/>
                </a:path>
              </a:pathLst>
            </a:custGeom>
            <a:grpFill/>
            <a:ln w="1707" cap="flat">
              <a:solidFill>
                <a:schemeClr val="bg1"/>
              </a:solid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83F7430C-EB0F-01D8-15AE-957A0571C57E}"/>
                </a:ext>
              </a:extLst>
            </p:cNvPr>
            <p:cNvSpPr/>
            <p:nvPr/>
          </p:nvSpPr>
          <p:spPr>
            <a:xfrm>
              <a:off x="1616569" y="972244"/>
              <a:ext cx="141847" cy="141847"/>
            </a:xfrm>
            <a:custGeom>
              <a:avLst/>
              <a:gdLst>
                <a:gd name="connsiteX0" fmla="*/ 128103 w 141847"/>
                <a:gd name="connsiteY0" fmla="*/ 57179 h 141847"/>
                <a:gd name="connsiteX1" fmla="*/ 84669 w 141847"/>
                <a:gd name="connsiteY1" fmla="*/ 13745 h 141847"/>
                <a:gd name="connsiteX2" fmla="*/ 70924 w 141847"/>
                <a:gd name="connsiteY2" fmla="*/ 0 h 141847"/>
                <a:gd name="connsiteX3" fmla="*/ 57179 w 141847"/>
                <a:gd name="connsiteY3" fmla="*/ 13745 h 141847"/>
                <a:gd name="connsiteX4" fmla="*/ 13745 w 141847"/>
                <a:gd name="connsiteY4" fmla="*/ 57179 h 141847"/>
                <a:gd name="connsiteX5" fmla="*/ 0 w 141847"/>
                <a:gd name="connsiteY5" fmla="*/ 70924 h 141847"/>
                <a:gd name="connsiteX6" fmla="*/ 13745 w 141847"/>
                <a:gd name="connsiteY6" fmla="*/ 84669 h 141847"/>
                <a:gd name="connsiteX7" fmla="*/ 57179 w 141847"/>
                <a:gd name="connsiteY7" fmla="*/ 128103 h 141847"/>
                <a:gd name="connsiteX8" fmla="*/ 70924 w 141847"/>
                <a:gd name="connsiteY8" fmla="*/ 141848 h 141847"/>
                <a:gd name="connsiteX9" fmla="*/ 84669 w 141847"/>
                <a:gd name="connsiteY9" fmla="*/ 128103 h 141847"/>
                <a:gd name="connsiteX10" fmla="*/ 128103 w 141847"/>
                <a:gd name="connsiteY10" fmla="*/ 84669 h 141847"/>
                <a:gd name="connsiteX11" fmla="*/ 141848 w 141847"/>
                <a:gd name="connsiteY11" fmla="*/ 70924 h 141847"/>
                <a:gd name="connsiteX12" fmla="*/ 128103 w 141847"/>
                <a:gd name="connsiteY12" fmla="*/ 57179 h 141847"/>
                <a:gd name="connsiteX13" fmla="*/ 70924 w 141847"/>
                <a:gd name="connsiteY13" fmla="*/ 90579 h 141847"/>
                <a:gd name="connsiteX14" fmla="*/ 51269 w 141847"/>
                <a:gd name="connsiteY14" fmla="*/ 70924 h 141847"/>
                <a:gd name="connsiteX15" fmla="*/ 70924 w 141847"/>
                <a:gd name="connsiteY15" fmla="*/ 51269 h 141847"/>
                <a:gd name="connsiteX16" fmla="*/ 90579 w 141847"/>
                <a:gd name="connsiteY16" fmla="*/ 70924 h 141847"/>
                <a:gd name="connsiteX17" fmla="*/ 70924 w 141847"/>
                <a:gd name="connsiteY17" fmla="*/ 90579 h 141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1847" h="141847">
                  <a:moveTo>
                    <a:pt x="128103" y="57179"/>
                  </a:moveTo>
                  <a:cubicBezTo>
                    <a:pt x="105884" y="53368"/>
                    <a:pt x="88480" y="35964"/>
                    <a:pt x="84669" y="13745"/>
                  </a:cubicBezTo>
                  <a:cubicBezTo>
                    <a:pt x="84669" y="6154"/>
                    <a:pt x="78514" y="0"/>
                    <a:pt x="70924" y="0"/>
                  </a:cubicBezTo>
                  <a:cubicBezTo>
                    <a:pt x="63333" y="0"/>
                    <a:pt x="57179" y="6154"/>
                    <a:pt x="57179" y="13745"/>
                  </a:cubicBezTo>
                  <a:cubicBezTo>
                    <a:pt x="53368" y="35964"/>
                    <a:pt x="35964" y="53368"/>
                    <a:pt x="13745" y="57179"/>
                  </a:cubicBezTo>
                  <a:cubicBezTo>
                    <a:pt x="6154" y="57179"/>
                    <a:pt x="0" y="63333"/>
                    <a:pt x="0" y="70924"/>
                  </a:cubicBezTo>
                  <a:cubicBezTo>
                    <a:pt x="0" y="78514"/>
                    <a:pt x="6154" y="84669"/>
                    <a:pt x="13745" y="84669"/>
                  </a:cubicBezTo>
                  <a:cubicBezTo>
                    <a:pt x="35964" y="88480"/>
                    <a:pt x="53368" y="105884"/>
                    <a:pt x="57179" y="128103"/>
                  </a:cubicBezTo>
                  <a:cubicBezTo>
                    <a:pt x="57179" y="135693"/>
                    <a:pt x="63333" y="141848"/>
                    <a:pt x="70924" y="141848"/>
                  </a:cubicBezTo>
                  <a:cubicBezTo>
                    <a:pt x="78514" y="141848"/>
                    <a:pt x="84669" y="135693"/>
                    <a:pt x="84669" y="128103"/>
                  </a:cubicBezTo>
                  <a:cubicBezTo>
                    <a:pt x="88480" y="105884"/>
                    <a:pt x="105884" y="88480"/>
                    <a:pt x="128103" y="84669"/>
                  </a:cubicBezTo>
                  <a:cubicBezTo>
                    <a:pt x="135693" y="84669"/>
                    <a:pt x="141848" y="78514"/>
                    <a:pt x="141848" y="70924"/>
                  </a:cubicBezTo>
                  <a:cubicBezTo>
                    <a:pt x="141848" y="63333"/>
                    <a:pt x="135693" y="57179"/>
                    <a:pt x="128103" y="57179"/>
                  </a:cubicBezTo>
                  <a:close/>
                  <a:moveTo>
                    <a:pt x="70924" y="90579"/>
                  </a:moveTo>
                  <a:cubicBezTo>
                    <a:pt x="65591" y="82911"/>
                    <a:pt x="58937" y="76257"/>
                    <a:pt x="51269" y="70924"/>
                  </a:cubicBezTo>
                  <a:cubicBezTo>
                    <a:pt x="58937" y="65591"/>
                    <a:pt x="65591" y="58937"/>
                    <a:pt x="70924" y="51269"/>
                  </a:cubicBezTo>
                  <a:cubicBezTo>
                    <a:pt x="76257" y="58937"/>
                    <a:pt x="82911" y="65591"/>
                    <a:pt x="90579" y="70924"/>
                  </a:cubicBezTo>
                  <a:cubicBezTo>
                    <a:pt x="82911" y="76257"/>
                    <a:pt x="76257" y="82911"/>
                    <a:pt x="70924" y="90579"/>
                  </a:cubicBezTo>
                  <a:close/>
                </a:path>
              </a:pathLst>
            </a:custGeom>
            <a:grpFill/>
            <a:ln w="1707" cap="flat">
              <a:solidFill>
                <a:schemeClr val="bg1"/>
              </a:solidFill>
              <a:prstDash val="solid"/>
              <a:miter/>
            </a:ln>
          </p:spPr>
          <p:txBody>
            <a:bodyPr rtlCol="0" anchor="ctr"/>
            <a:lstStyle/>
            <a:p>
              <a:endParaRPr lang="zh-CN" altLang="en-US"/>
            </a:p>
          </p:txBody>
        </p:sp>
      </p:grpSp>
      <p:grpSp>
        <p:nvGrpSpPr>
          <p:cNvPr id="39" name="图形 2">
            <a:extLst>
              <a:ext uri="{FF2B5EF4-FFF2-40B4-BE49-F238E27FC236}">
                <a16:creationId xmlns:a16="http://schemas.microsoft.com/office/drawing/2014/main" id="{52251888-E05C-8A80-CDF4-359D30A869E0}"/>
              </a:ext>
            </a:extLst>
          </p:cNvPr>
          <p:cNvGrpSpPr/>
          <p:nvPr/>
        </p:nvGrpSpPr>
        <p:grpSpPr>
          <a:xfrm>
            <a:off x="9900370" y="4070796"/>
            <a:ext cx="299591" cy="299591"/>
            <a:chOff x="1055226" y="575841"/>
            <a:chExt cx="824696" cy="824696"/>
          </a:xfrm>
          <a:solidFill>
            <a:schemeClr val="bg1"/>
          </a:solidFill>
        </p:grpSpPr>
        <p:sp>
          <p:nvSpPr>
            <p:cNvPr id="40" name="任意多边形: 形状 39">
              <a:extLst>
                <a:ext uri="{FF2B5EF4-FFF2-40B4-BE49-F238E27FC236}">
                  <a16:creationId xmlns:a16="http://schemas.microsoft.com/office/drawing/2014/main" id="{C0CE3D3D-3C12-B711-4682-0FA4A869A807}"/>
                </a:ext>
              </a:extLst>
            </p:cNvPr>
            <p:cNvSpPr/>
            <p:nvPr/>
          </p:nvSpPr>
          <p:spPr>
            <a:xfrm>
              <a:off x="1385128" y="685905"/>
              <a:ext cx="192792" cy="164839"/>
            </a:xfrm>
            <a:custGeom>
              <a:avLst/>
              <a:gdLst>
                <a:gd name="connsiteX0" fmla="*/ 191717 w 192792"/>
                <a:gd name="connsiteY0" fmla="*/ 49651 h 164839"/>
                <a:gd name="connsiteX1" fmla="*/ 178660 w 192792"/>
                <a:gd name="connsiteY1" fmla="*/ 41129 h 164839"/>
                <a:gd name="connsiteX2" fmla="*/ 131102 w 192792"/>
                <a:gd name="connsiteY2" fmla="*/ 41129 h 164839"/>
                <a:gd name="connsiteX3" fmla="*/ 107598 w 192792"/>
                <a:gd name="connsiteY3" fmla="*/ 6080 h 164839"/>
                <a:gd name="connsiteX4" fmla="*/ 88524 w 192792"/>
                <a:gd name="connsiteY4" fmla="*/ 2338 h 164839"/>
                <a:gd name="connsiteX5" fmla="*/ 84782 w 192792"/>
                <a:gd name="connsiteY5" fmla="*/ 6080 h 164839"/>
                <a:gd name="connsiteX6" fmla="*/ 61278 w 192792"/>
                <a:gd name="connsiteY6" fmla="*/ 41129 h 164839"/>
                <a:gd name="connsiteX7" fmla="*/ 13721 w 192792"/>
                <a:gd name="connsiteY7" fmla="*/ 41129 h 164839"/>
                <a:gd name="connsiteX8" fmla="*/ 1075 w 192792"/>
                <a:gd name="connsiteY8" fmla="*/ 49651 h 164839"/>
                <a:gd name="connsiteX9" fmla="*/ 3962 w 192792"/>
                <a:gd name="connsiteY9" fmla="*/ 64633 h 164839"/>
                <a:gd name="connsiteX10" fmla="*/ 39698 w 192792"/>
                <a:gd name="connsiteY10" fmla="*/ 100370 h 164839"/>
                <a:gd name="connsiteX11" fmla="*/ 27466 w 192792"/>
                <a:gd name="connsiteY11" fmla="*/ 147790 h 164839"/>
                <a:gd name="connsiteX12" fmla="*/ 32139 w 192792"/>
                <a:gd name="connsiteY12" fmla="*/ 161535 h 164839"/>
                <a:gd name="connsiteX13" fmla="*/ 46983 w 192792"/>
                <a:gd name="connsiteY13" fmla="*/ 163047 h 164839"/>
                <a:gd name="connsiteX14" fmla="*/ 96190 w 192792"/>
                <a:gd name="connsiteY14" fmla="*/ 138993 h 164839"/>
                <a:gd name="connsiteX15" fmla="*/ 144985 w 192792"/>
                <a:gd name="connsiteY15" fmla="*/ 163322 h 164839"/>
                <a:gd name="connsiteX16" fmla="*/ 151170 w 192792"/>
                <a:gd name="connsiteY16" fmla="*/ 164834 h 164839"/>
                <a:gd name="connsiteX17" fmla="*/ 165312 w 192792"/>
                <a:gd name="connsiteY17" fmla="*/ 151498 h 164839"/>
                <a:gd name="connsiteX18" fmla="*/ 164915 w 192792"/>
                <a:gd name="connsiteY18" fmla="*/ 147790 h 164839"/>
                <a:gd name="connsiteX19" fmla="*/ 153094 w 192792"/>
                <a:gd name="connsiteY19" fmla="*/ 100370 h 164839"/>
                <a:gd name="connsiteX20" fmla="*/ 188831 w 192792"/>
                <a:gd name="connsiteY20" fmla="*/ 64633 h 164839"/>
                <a:gd name="connsiteX21" fmla="*/ 191717 w 192792"/>
                <a:gd name="connsiteY21" fmla="*/ 49651 h 164839"/>
                <a:gd name="connsiteX22" fmla="*/ 127666 w 192792"/>
                <a:gd name="connsiteY22" fmla="*/ 86350 h 164839"/>
                <a:gd name="connsiteX23" fmla="*/ 124092 w 192792"/>
                <a:gd name="connsiteY23" fmla="*/ 99408 h 164839"/>
                <a:gd name="connsiteX24" fmla="*/ 130553 w 192792"/>
                <a:gd name="connsiteY24" fmla="*/ 125386 h 164839"/>
                <a:gd name="connsiteX25" fmla="*/ 103063 w 192792"/>
                <a:gd name="connsiteY25" fmla="*/ 111641 h 164839"/>
                <a:gd name="connsiteX26" fmla="*/ 90692 w 192792"/>
                <a:gd name="connsiteY26" fmla="*/ 111641 h 164839"/>
                <a:gd name="connsiteX27" fmla="*/ 62515 w 192792"/>
                <a:gd name="connsiteY27" fmla="*/ 125386 h 164839"/>
                <a:gd name="connsiteX28" fmla="*/ 68700 w 192792"/>
                <a:gd name="connsiteY28" fmla="*/ 99408 h 164839"/>
                <a:gd name="connsiteX29" fmla="*/ 65127 w 192792"/>
                <a:gd name="connsiteY29" fmla="*/ 86350 h 164839"/>
                <a:gd name="connsiteX30" fmla="*/ 46846 w 192792"/>
                <a:gd name="connsiteY30" fmla="*/ 68619 h 164839"/>
                <a:gd name="connsiteX31" fmla="*/ 68700 w 192792"/>
                <a:gd name="connsiteY31" fmla="*/ 68619 h 164839"/>
                <a:gd name="connsiteX32" fmla="*/ 80109 w 192792"/>
                <a:gd name="connsiteY32" fmla="*/ 62434 h 164839"/>
                <a:gd name="connsiteX33" fmla="*/ 96190 w 192792"/>
                <a:gd name="connsiteY33" fmla="*/ 38380 h 164839"/>
                <a:gd name="connsiteX34" fmla="*/ 112272 w 192792"/>
                <a:gd name="connsiteY34" fmla="*/ 62434 h 164839"/>
                <a:gd name="connsiteX35" fmla="*/ 123680 w 192792"/>
                <a:gd name="connsiteY35" fmla="*/ 68619 h 164839"/>
                <a:gd name="connsiteX36" fmla="*/ 145534 w 192792"/>
                <a:gd name="connsiteY36" fmla="*/ 68619 h 164839"/>
                <a:gd name="connsiteX37" fmla="*/ 127666 w 192792"/>
                <a:gd name="connsiteY37" fmla="*/ 86350 h 16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92792" h="164839">
                  <a:moveTo>
                    <a:pt x="191717" y="49651"/>
                  </a:moveTo>
                  <a:cubicBezTo>
                    <a:pt x="189553" y="44378"/>
                    <a:pt x="184359" y="40987"/>
                    <a:pt x="178660" y="41129"/>
                  </a:cubicBezTo>
                  <a:lnTo>
                    <a:pt x="131102" y="41129"/>
                  </a:lnTo>
                  <a:lnTo>
                    <a:pt x="107598" y="6080"/>
                  </a:lnTo>
                  <a:cubicBezTo>
                    <a:pt x="103365" y="-221"/>
                    <a:pt x="94824" y="-1896"/>
                    <a:pt x="88524" y="2338"/>
                  </a:cubicBezTo>
                  <a:cubicBezTo>
                    <a:pt x="87046" y="3331"/>
                    <a:pt x="85775" y="4602"/>
                    <a:pt x="84782" y="6080"/>
                  </a:cubicBezTo>
                  <a:lnTo>
                    <a:pt x="61278" y="41129"/>
                  </a:lnTo>
                  <a:lnTo>
                    <a:pt x="13721" y="41129"/>
                  </a:lnTo>
                  <a:cubicBezTo>
                    <a:pt x="8171" y="41157"/>
                    <a:pt x="3183" y="44519"/>
                    <a:pt x="1075" y="49651"/>
                  </a:cubicBezTo>
                  <a:cubicBezTo>
                    <a:pt x="-1078" y="54769"/>
                    <a:pt x="62" y="60680"/>
                    <a:pt x="3962" y="64633"/>
                  </a:cubicBezTo>
                  <a:lnTo>
                    <a:pt x="39698" y="100370"/>
                  </a:lnTo>
                  <a:lnTo>
                    <a:pt x="27466" y="147790"/>
                  </a:lnTo>
                  <a:cubicBezTo>
                    <a:pt x="26280" y="152888"/>
                    <a:pt x="28091" y="158217"/>
                    <a:pt x="32139" y="161535"/>
                  </a:cubicBezTo>
                  <a:cubicBezTo>
                    <a:pt x="36358" y="164914"/>
                    <a:pt x="42169" y="165505"/>
                    <a:pt x="46983" y="163047"/>
                  </a:cubicBezTo>
                  <a:lnTo>
                    <a:pt x="96190" y="138993"/>
                  </a:lnTo>
                  <a:lnTo>
                    <a:pt x="144985" y="163322"/>
                  </a:lnTo>
                  <a:cubicBezTo>
                    <a:pt x="146900" y="164303"/>
                    <a:pt x="149019" y="164820"/>
                    <a:pt x="151170" y="164834"/>
                  </a:cubicBezTo>
                  <a:cubicBezTo>
                    <a:pt x="158757" y="165057"/>
                    <a:pt x="165090" y="159085"/>
                    <a:pt x="165312" y="151498"/>
                  </a:cubicBezTo>
                  <a:cubicBezTo>
                    <a:pt x="165348" y="150249"/>
                    <a:pt x="165214" y="149001"/>
                    <a:pt x="164915" y="147790"/>
                  </a:cubicBezTo>
                  <a:lnTo>
                    <a:pt x="153094" y="100370"/>
                  </a:lnTo>
                  <a:lnTo>
                    <a:pt x="188831" y="64633"/>
                  </a:lnTo>
                  <a:cubicBezTo>
                    <a:pt x="192731" y="60681"/>
                    <a:pt x="193870" y="54769"/>
                    <a:pt x="191717" y="49651"/>
                  </a:cubicBezTo>
                  <a:close/>
                  <a:moveTo>
                    <a:pt x="127666" y="86350"/>
                  </a:moveTo>
                  <a:cubicBezTo>
                    <a:pt x="124266" y="89774"/>
                    <a:pt x="122909" y="94729"/>
                    <a:pt x="124092" y="99408"/>
                  </a:cubicBezTo>
                  <a:lnTo>
                    <a:pt x="130553" y="125386"/>
                  </a:lnTo>
                  <a:lnTo>
                    <a:pt x="103063" y="111641"/>
                  </a:lnTo>
                  <a:cubicBezTo>
                    <a:pt x="99173" y="109680"/>
                    <a:pt x="94582" y="109680"/>
                    <a:pt x="90692" y="111641"/>
                  </a:cubicBezTo>
                  <a:lnTo>
                    <a:pt x="62515" y="125386"/>
                  </a:lnTo>
                  <a:lnTo>
                    <a:pt x="68700" y="99408"/>
                  </a:lnTo>
                  <a:cubicBezTo>
                    <a:pt x="69884" y="94729"/>
                    <a:pt x="68527" y="89774"/>
                    <a:pt x="65127" y="86350"/>
                  </a:cubicBezTo>
                  <a:lnTo>
                    <a:pt x="46846" y="68619"/>
                  </a:lnTo>
                  <a:lnTo>
                    <a:pt x="68700" y="68619"/>
                  </a:lnTo>
                  <a:cubicBezTo>
                    <a:pt x="73298" y="68595"/>
                    <a:pt x="77580" y="66274"/>
                    <a:pt x="80109" y="62434"/>
                  </a:cubicBezTo>
                  <a:lnTo>
                    <a:pt x="96190" y="38380"/>
                  </a:lnTo>
                  <a:lnTo>
                    <a:pt x="112272" y="62434"/>
                  </a:lnTo>
                  <a:cubicBezTo>
                    <a:pt x="114801" y="66274"/>
                    <a:pt x="119082" y="68595"/>
                    <a:pt x="123680" y="68619"/>
                  </a:cubicBezTo>
                  <a:lnTo>
                    <a:pt x="145534" y="68619"/>
                  </a:lnTo>
                  <a:lnTo>
                    <a:pt x="127666" y="86350"/>
                  </a:lnTo>
                  <a:close/>
                </a:path>
              </a:pathLst>
            </a:custGeom>
            <a:grpFill/>
            <a:ln w="1707" cap="flat">
              <a:solidFill>
                <a:schemeClr val="bg1"/>
              </a:solid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FA41BAD5-1C74-E3C9-A2F1-F6944288AC34}"/>
                </a:ext>
              </a:extLst>
            </p:cNvPr>
            <p:cNvSpPr/>
            <p:nvPr/>
          </p:nvSpPr>
          <p:spPr>
            <a:xfrm>
              <a:off x="1192675" y="575841"/>
              <a:ext cx="577287" cy="824696"/>
            </a:xfrm>
            <a:custGeom>
              <a:avLst/>
              <a:gdLst>
                <a:gd name="connsiteX0" fmla="*/ 536052 w 577287"/>
                <a:gd name="connsiteY0" fmla="*/ 54980 h 824696"/>
                <a:gd name="connsiteX1" fmla="*/ 453583 w 577287"/>
                <a:gd name="connsiteY1" fmla="*/ 54980 h 824696"/>
                <a:gd name="connsiteX2" fmla="*/ 453583 w 577287"/>
                <a:gd name="connsiteY2" fmla="*/ 13745 h 824696"/>
                <a:gd name="connsiteX3" fmla="*/ 439838 w 577287"/>
                <a:gd name="connsiteY3" fmla="*/ 0 h 824696"/>
                <a:gd name="connsiteX4" fmla="*/ 137449 w 577287"/>
                <a:gd name="connsiteY4" fmla="*/ 0 h 824696"/>
                <a:gd name="connsiteX5" fmla="*/ 123704 w 577287"/>
                <a:gd name="connsiteY5" fmla="*/ 13745 h 824696"/>
                <a:gd name="connsiteX6" fmla="*/ 123704 w 577287"/>
                <a:gd name="connsiteY6" fmla="*/ 54980 h 824696"/>
                <a:gd name="connsiteX7" fmla="*/ 41235 w 577287"/>
                <a:gd name="connsiteY7" fmla="*/ 54980 h 824696"/>
                <a:gd name="connsiteX8" fmla="*/ 0 w 577287"/>
                <a:gd name="connsiteY8" fmla="*/ 96215 h 824696"/>
                <a:gd name="connsiteX9" fmla="*/ 0 w 577287"/>
                <a:gd name="connsiteY9" fmla="*/ 190642 h 824696"/>
                <a:gd name="connsiteX10" fmla="*/ 20068 w 577287"/>
                <a:gd name="connsiteY10" fmla="*/ 225967 h 824696"/>
                <a:gd name="connsiteX11" fmla="*/ 143772 w 577287"/>
                <a:gd name="connsiteY11" fmla="*/ 300464 h 824696"/>
                <a:gd name="connsiteX12" fmla="*/ 143772 w 577287"/>
                <a:gd name="connsiteY12" fmla="*/ 299777 h 824696"/>
                <a:gd name="connsiteX13" fmla="*/ 247409 w 577287"/>
                <a:gd name="connsiteY13" fmla="*/ 379498 h 824696"/>
                <a:gd name="connsiteX14" fmla="*/ 247409 w 577287"/>
                <a:gd name="connsiteY14" fmla="*/ 412348 h 824696"/>
                <a:gd name="connsiteX15" fmla="*/ 233664 w 577287"/>
                <a:gd name="connsiteY15" fmla="*/ 412348 h 824696"/>
                <a:gd name="connsiteX16" fmla="*/ 219919 w 577287"/>
                <a:gd name="connsiteY16" fmla="*/ 426093 h 824696"/>
                <a:gd name="connsiteX17" fmla="*/ 233664 w 577287"/>
                <a:gd name="connsiteY17" fmla="*/ 439838 h 824696"/>
                <a:gd name="connsiteX18" fmla="*/ 247409 w 577287"/>
                <a:gd name="connsiteY18" fmla="*/ 439838 h 824696"/>
                <a:gd name="connsiteX19" fmla="*/ 214421 w 577287"/>
                <a:gd name="connsiteY19" fmla="*/ 508563 h 824696"/>
                <a:gd name="connsiteX20" fmla="*/ 192429 w 577287"/>
                <a:gd name="connsiteY20" fmla="*/ 508563 h 824696"/>
                <a:gd name="connsiteX21" fmla="*/ 125079 w 577287"/>
                <a:gd name="connsiteY21" fmla="*/ 563542 h 824696"/>
                <a:gd name="connsiteX22" fmla="*/ 109959 w 577287"/>
                <a:gd name="connsiteY22" fmla="*/ 563542 h 824696"/>
                <a:gd name="connsiteX23" fmla="*/ 96215 w 577287"/>
                <a:gd name="connsiteY23" fmla="*/ 577287 h 824696"/>
                <a:gd name="connsiteX24" fmla="*/ 96215 w 577287"/>
                <a:gd name="connsiteY24" fmla="*/ 810951 h 824696"/>
                <a:gd name="connsiteX25" fmla="*/ 109959 w 577287"/>
                <a:gd name="connsiteY25" fmla="*/ 824696 h 824696"/>
                <a:gd name="connsiteX26" fmla="*/ 467328 w 577287"/>
                <a:gd name="connsiteY26" fmla="*/ 824696 h 824696"/>
                <a:gd name="connsiteX27" fmla="*/ 481073 w 577287"/>
                <a:gd name="connsiteY27" fmla="*/ 810951 h 824696"/>
                <a:gd name="connsiteX28" fmla="*/ 481073 w 577287"/>
                <a:gd name="connsiteY28" fmla="*/ 577287 h 824696"/>
                <a:gd name="connsiteX29" fmla="*/ 467328 w 577287"/>
                <a:gd name="connsiteY29" fmla="*/ 563542 h 824696"/>
                <a:gd name="connsiteX30" fmla="*/ 452208 w 577287"/>
                <a:gd name="connsiteY30" fmla="*/ 563542 h 824696"/>
                <a:gd name="connsiteX31" fmla="*/ 384858 w 577287"/>
                <a:gd name="connsiteY31" fmla="*/ 508563 h 824696"/>
                <a:gd name="connsiteX32" fmla="*/ 363004 w 577287"/>
                <a:gd name="connsiteY32" fmla="*/ 508563 h 824696"/>
                <a:gd name="connsiteX33" fmla="*/ 329878 w 577287"/>
                <a:gd name="connsiteY33" fmla="*/ 439838 h 824696"/>
                <a:gd name="connsiteX34" fmla="*/ 343623 w 577287"/>
                <a:gd name="connsiteY34" fmla="*/ 439838 h 824696"/>
                <a:gd name="connsiteX35" fmla="*/ 357368 w 577287"/>
                <a:gd name="connsiteY35" fmla="*/ 426093 h 824696"/>
                <a:gd name="connsiteX36" fmla="*/ 343623 w 577287"/>
                <a:gd name="connsiteY36" fmla="*/ 412348 h 824696"/>
                <a:gd name="connsiteX37" fmla="*/ 329878 w 577287"/>
                <a:gd name="connsiteY37" fmla="*/ 412348 h 824696"/>
                <a:gd name="connsiteX38" fmla="*/ 329878 w 577287"/>
                <a:gd name="connsiteY38" fmla="*/ 379498 h 824696"/>
                <a:gd name="connsiteX39" fmla="*/ 432828 w 577287"/>
                <a:gd name="connsiteY39" fmla="*/ 299777 h 824696"/>
                <a:gd name="connsiteX40" fmla="*/ 432828 w 577287"/>
                <a:gd name="connsiteY40" fmla="*/ 300464 h 824696"/>
                <a:gd name="connsiteX41" fmla="*/ 556532 w 577287"/>
                <a:gd name="connsiteY41" fmla="*/ 225967 h 824696"/>
                <a:gd name="connsiteX42" fmla="*/ 577287 w 577287"/>
                <a:gd name="connsiteY42" fmla="*/ 190642 h 824696"/>
                <a:gd name="connsiteX43" fmla="*/ 577287 w 577287"/>
                <a:gd name="connsiteY43" fmla="*/ 96215 h 824696"/>
                <a:gd name="connsiteX44" fmla="*/ 536052 w 577287"/>
                <a:gd name="connsiteY44" fmla="*/ 54980 h 824696"/>
                <a:gd name="connsiteX45" fmla="*/ 34225 w 577287"/>
                <a:gd name="connsiteY45" fmla="*/ 202463 h 824696"/>
                <a:gd name="connsiteX46" fmla="*/ 27490 w 577287"/>
                <a:gd name="connsiteY46" fmla="*/ 190642 h 824696"/>
                <a:gd name="connsiteX47" fmla="*/ 27490 w 577287"/>
                <a:gd name="connsiteY47" fmla="*/ 96215 h 824696"/>
                <a:gd name="connsiteX48" fmla="*/ 41235 w 577287"/>
                <a:gd name="connsiteY48" fmla="*/ 82470 h 824696"/>
                <a:gd name="connsiteX49" fmla="*/ 123704 w 577287"/>
                <a:gd name="connsiteY49" fmla="*/ 82470 h 824696"/>
                <a:gd name="connsiteX50" fmla="*/ 123704 w 577287"/>
                <a:gd name="connsiteY50" fmla="*/ 109959 h 824696"/>
                <a:gd name="connsiteX51" fmla="*/ 68725 w 577287"/>
                <a:gd name="connsiteY51" fmla="*/ 109959 h 824696"/>
                <a:gd name="connsiteX52" fmla="*/ 54980 w 577287"/>
                <a:gd name="connsiteY52" fmla="*/ 123704 h 824696"/>
                <a:gd name="connsiteX53" fmla="*/ 54980 w 577287"/>
                <a:gd name="connsiteY53" fmla="*/ 178684 h 824696"/>
                <a:gd name="connsiteX54" fmla="*/ 61715 w 577287"/>
                <a:gd name="connsiteY54" fmla="*/ 190505 h 824696"/>
                <a:gd name="connsiteX55" fmla="*/ 123704 w 577287"/>
                <a:gd name="connsiteY55" fmla="*/ 227891 h 824696"/>
                <a:gd name="connsiteX56" fmla="*/ 128240 w 577287"/>
                <a:gd name="connsiteY56" fmla="*/ 259092 h 824696"/>
                <a:gd name="connsiteX57" fmla="*/ 34225 w 577287"/>
                <a:gd name="connsiteY57" fmla="*/ 202463 h 824696"/>
                <a:gd name="connsiteX58" fmla="*/ 123704 w 577287"/>
                <a:gd name="connsiteY58" fmla="*/ 137449 h 824696"/>
                <a:gd name="connsiteX59" fmla="*/ 123704 w 577287"/>
                <a:gd name="connsiteY59" fmla="*/ 195590 h 824696"/>
                <a:gd name="connsiteX60" fmla="*/ 82470 w 577287"/>
                <a:gd name="connsiteY60" fmla="*/ 170850 h 824696"/>
                <a:gd name="connsiteX61" fmla="*/ 82470 w 577287"/>
                <a:gd name="connsiteY61" fmla="*/ 137449 h 824696"/>
                <a:gd name="connsiteX62" fmla="*/ 123704 w 577287"/>
                <a:gd name="connsiteY62" fmla="*/ 137449 h 824696"/>
                <a:gd name="connsiteX63" fmla="*/ 453583 w 577287"/>
                <a:gd name="connsiteY63" fmla="*/ 591032 h 824696"/>
                <a:gd name="connsiteX64" fmla="*/ 453583 w 577287"/>
                <a:gd name="connsiteY64" fmla="*/ 797206 h 824696"/>
                <a:gd name="connsiteX65" fmla="*/ 123704 w 577287"/>
                <a:gd name="connsiteY65" fmla="*/ 797206 h 824696"/>
                <a:gd name="connsiteX66" fmla="*/ 123704 w 577287"/>
                <a:gd name="connsiteY66" fmla="*/ 591032 h 824696"/>
                <a:gd name="connsiteX67" fmla="*/ 453583 w 577287"/>
                <a:gd name="connsiteY67" fmla="*/ 591032 h 824696"/>
                <a:gd name="connsiteX68" fmla="*/ 348709 w 577287"/>
                <a:gd name="connsiteY68" fmla="*/ 532754 h 824696"/>
                <a:gd name="connsiteX69" fmla="*/ 357368 w 577287"/>
                <a:gd name="connsiteY69" fmla="*/ 536052 h 824696"/>
                <a:gd name="connsiteX70" fmla="*/ 384858 w 577287"/>
                <a:gd name="connsiteY70" fmla="*/ 536052 h 824696"/>
                <a:gd name="connsiteX71" fmla="*/ 423756 w 577287"/>
                <a:gd name="connsiteY71" fmla="*/ 563542 h 824696"/>
                <a:gd name="connsiteX72" fmla="*/ 153531 w 577287"/>
                <a:gd name="connsiteY72" fmla="*/ 563542 h 824696"/>
                <a:gd name="connsiteX73" fmla="*/ 192429 w 577287"/>
                <a:gd name="connsiteY73" fmla="*/ 536052 h 824696"/>
                <a:gd name="connsiteX74" fmla="*/ 288644 w 577287"/>
                <a:gd name="connsiteY74" fmla="*/ 536052 h 824696"/>
                <a:gd name="connsiteX75" fmla="*/ 288644 w 577287"/>
                <a:gd name="connsiteY75" fmla="*/ 508563 h 824696"/>
                <a:gd name="connsiteX76" fmla="*/ 250845 w 577287"/>
                <a:gd name="connsiteY76" fmla="*/ 508563 h 824696"/>
                <a:gd name="connsiteX77" fmla="*/ 274899 w 577287"/>
                <a:gd name="connsiteY77" fmla="*/ 439838 h 824696"/>
                <a:gd name="connsiteX78" fmla="*/ 302389 w 577287"/>
                <a:gd name="connsiteY78" fmla="*/ 439838 h 824696"/>
                <a:gd name="connsiteX79" fmla="*/ 348709 w 577287"/>
                <a:gd name="connsiteY79" fmla="*/ 532754 h 824696"/>
                <a:gd name="connsiteX80" fmla="*/ 274899 w 577287"/>
                <a:gd name="connsiteY80" fmla="*/ 412348 h 824696"/>
                <a:gd name="connsiteX81" fmla="*/ 274899 w 577287"/>
                <a:gd name="connsiteY81" fmla="*/ 384858 h 824696"/>
                <a:gd name="connsiteX82" fmla="*/ 302389 w 577287"/>
                <a:gd name="connsiteY82" fmla="*/ 384858 h 824696"/>
                <a:gd name="connsiteX83" fmla="*/ 302389 w 577287"/>
                <a:gd name="connsiteY83" fmla="*/ 412348 h 824696"/>
                <a:gd name="connsiteX84" fmla="*/ 274899 w 577287"/>
                <a:gd name="connsiteY84" fmla="*/ 412348 h 824696"/>
                <a:gd name="connsiteX85" fmla="*/ 426093 w 577287"/>
                <a:gd name="connsiteY85" fmla="*/ 219919 h 824696"/>
                <a:gd name="connsiteX86" fmla="*/ 288644 w 577287"/>
                <a:gd name="connsiteY86" fmla="*/ 357368 h 824696"/>
                <a:gd name="connsiteX87" fmla="*/ 151194 w 577287"/>
                <a:gd name="connsiteY87" fmla="*/ 219919 h 824696"/>
                <a:gd name="connsiteX88" fmla="*/ 151194 w 577287"/>
                <a:gd name="connsiteY88" fmla="*/ 82470 h 824696"/>
                <a:gd name="connsiteX89" fmla="*/ 398603 w 577287"/>
                <a:gd name="connsiteY89" fmla="*/ 82470 h 824696"/>
                <a:gd name="connsiteX90" fmla="*/ 398603 w 577287"/>
                <a:gd name="connsiteY90" fmla="*/ 54980 h 824696"/>
                <a:gd name="connsiteX91" fmla="*/ 151194 w 577287"/>
                <a:gd name="connsiteY91" fmla="*/ 54980 h 824696"/>
                <a:gd name="connsiteX92" fmla="*/ 151194 w 577287"/>
                <a:gd name="connsiteY92" fmla="*/ 27490 h 824696"/>
                <a:gd name="connsiteX93" fmla="*/ 426093 w 577287"/>
                <a:gd name="connsiteY93" fmla="*/ 27490 h 824696"/>
                <a:gd name="connsiteX94" fmla="*/ 426093 w 577287"/>
                <a:gd name="connsiteY94" fmla="*/ 219919 h 824696"/>
                <a:gd name="connsiteX95" fmla="*/ 453583 w 577287"/>
                <a:gd name="connsiteY95" fmla="*/ 137449 h 824696"/>
                <a:gd name="connsiteX96" fmla="*/ 494818 w 577287"/>
                <a:gd name="connsiteY96" fmla="*/ 137449 h 824696"/>
                <a:gd name="connsiteX97" fmla="*/ 494818 w 577287"/>
                <a:gd name="connsiteY97" fmla="*/ 170850 h 824696"/>
                <a:gd name="connsiteX98" fmla="*/ 453583 w 577287"/>
                <a:gd name="connsiteY98" fmla="*/ 195590 h 824696"/>
                <a:gd name="connsiteX99" fmla="*/ 453583 w 577287"/>
                <a:gd name="connsiteY99" fmla="*/ 137449 h 824696"/>
                <a:gd name="connsiteX100" fmla="*/ 549797 w 577287"/>
                <a:gd name="connsiteY100" fmla="*/ 190642 h 824696"/>
                <a:gd name="connsiteX101" fmla="*/ 543062 w 577287"/>
                <a:gd name="connsiteY101" fmla="*/ 202463 h 824696"/>
                <a:gd name="connsiteX102" fmla="*/ 448635 w 577287"/>
                <a:gd name="connsiteY102" fmla="*/ 259092 h 824696"/>
                <a:gd name="connsiteX103" fmla="*/ 453583 w 577287"/>
                <a:gd name="connsiteY103" fmla="*/ 227891 h 824696"/>
                <a:gd name="connsiteX104" fmla="*/ 515985 w 577287"/>
                <a:gd name="connsiteY104" fmla="*/ 190505 h 824696"/>
                <a:gd name="connsiteX105" fmla="*/ 522307 w 577287"/>
                <a:gd name="connsiteY105" fmla="*/ 178684 h 824696"/>
                <a:gd name="connsiteX106" fmla="*/ 522307 w 577287"/>
                <a:gd name="connsiteY106" fmla="*/ 123704 h 824696"/>
                <a:gd name="connsiteX107" fmla="*/ 508563 w 577287"/>
                <a:gd name="connsiteY107" fmla="*/ 109959 h 824696"/>
                <a:gd name="connsiteX108" fmla="*/ 453583 w 577287"/>
                <a:gd name="connsiteY108" fmla="*/ 109959 h 824696"/>
                <a:gd name="connsiteX109" fmla="*/ 453583 w 577287"/>
                <a:gd name="connsiteY109" fmla="*/ 82470 h 824696"/>
                <a:gd name="connsiteX110" fmla="*/ 536052 w 577287"/>
                <a:gd name="connsiteY110" fmla="*/ 82470 h 824696"/>
                <a:gd name="connsiteX111" fmla="*/ 549797 w 577287"/>
                <a:gd name="connsiteY111" fmla="*/ 96215 h 824696"/>
                <a:gd name="connsiteX112" fmla="*/ 549797 w 577287"/>
                <a:gd name="connsiteY112" fmla="*/ 190642 h 824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77287" h="824696">
                  <a:moveTo>
                    <a:pt x="536052" y="54980"/>
                  </a:moveTo>
                  <a:lnTo>
                    <a:pt x="453583" y="54980"/>
                  </a:lnTo>
                  <a:lnTo>
                    <a:pt x="453583" y="13745"/>
                  </a:lnTo>
                  <a:cubicBezTo>
                    <a:pt x="453583" y="6154"/>
                    <a:pt x="447429" y="0"/>
                    <a:pt x="439838" y="0"/>
                  </a:cubicBezTo>
                  <a:lnTo>
                    <a:pt x="137449" y="0"/>
                  </a:lnTo>
                  <a:cubicBezTo>
                    <a:pt x="129859" y="0"/>
                    <a:pt x="123704" y="6154"/>
                    <a:pt x="123704" y="13745"/>
                  </a:cubicBezTo>
                  <a:lnTo>
                    <a:pt x="123704" y="54980"/>
                  </a:lnTo>
                  <a:lnTo>
                    <a:pt x="41235" y="54980"/>
                  </a:lnTo>
                  <a:cubicBezTo>
                    <a:pt x="18461" y="54980"/>
                    <a:pt x="0" y="73441"/>
                    <a:pt x="0" y="96215"/>
                  </a:cubicBezTo>
                  <a:lnTo>
                    <a:pt x="0" y="190642"/>
                  </a:lnTo>
                  <a:cubicBezTo>
                    <a:pt x="22" y="205124"/>
                    <a:pt x="7639" y="218532"/>
                    <a:pt x="20068" y="225967"/>
                  </a:cubicBezTo>
                  <a:lnTo>
                    <a:pt x="143772" y="300464"/>
                  </a:lnTo>
                  <a:lnTo>
                    <a:pt x="143772" y="299777"/>
                  </a:lnTo>
                  <a:cubicBezTo>
                    <a:pt x="165960" y="339407"/>
                    <a:pt x="203415" y="368216"/>
                    <a:pt x="247409" y="379498"/>
                  </a:cubicBezTo>
                  <a:lnTo>
                    <a:pt x="247409" y="412348"/>
                  </a:lnTo>
                  <a:lnTo>
                    <a:pt x="233664" y="412348"/>
                  </a:lnTo>
                  <a:cubicBezTo>
                    <a:pt x="226073" y="412348"/>
                    <a:pt x="219919" y="418502"/>
                    <a:pt x="219919" y="426093"/>
                  </a:cubicBezTo>
                  <a:cubicBezTo>
                    <a:pt x="219919" y="433684"/>
                    <a:pt x="226073" y="439838"/>
                    <a:pt x="233664" y="439838"/>
                  </a:cubicBezTo>
                  <a:lnTo>
                    <a:pt x="247409" y="439838"/>
                  </a:lnTo>
                  <a:cubicBezTo>
                    <a:pt x="246093" y="466247"/>
                    <a:pt x="234203" y="491015"/>
                    <a:pt x="214421" y="508563"/>
                  </a:cubicBezTo>
                  <a:lnTo>
                    <a:pt x="192429" y="508563"/>
                  </a:lnTo>
                  <a:cubicBezTo>
                    <a:pt x="159766" y="508556"/>
                    <a:pt x="131611" y="531539"/>
                    <a:pt x="125079" y="563542"/>
                  </a:cubicBezTo>
                  <a:lnTo>
                    <a:pt x="109959" y="563542"/>
                  </a:lnTo>
                  <a:cubicBezTo>
                    <a:pt x="102369" y="563542"/>
                    <a:pt x="96215" y="569697"/>
                    <a:pt x="96215" y="577287"/>
                  </a:cubicBezTo>
                  <a:lnTo>
                    <a:pt x="96215" y="810951"/>
                  </a:lnTo>
                  <a:cubicBezTo>
                    <a:pt x="96215" y="818542"/>
                    <a:pt x="102369" y="824696"/>
                    <a:pt x="109959" y="824696"/>
                  </a:cubicBezTo>
                  <a:lnTo>
                    <a:pt x="467328" y="824696"/>
                  </a:lnTo>
                  <a:cubicBezTo>
                    <a:pt x="474918" y="824696"/>
                    <a:pt x="481073" y="818542"/>
                    <a:pt x="481073" y="810951"/>
                  </a:cubicBezTo>
                  <a:lnTo>
                    <a:pt x="481073" y="577287"/>
                  </a:lnTo>
                  <a:cubicBezTo>
                    <a:pt x="481073" y="569697"/>
                    <a:pt x="474918" y="563542"/>
                    <a:pt x="467328" y="563542"/>
                  </a:cubicBezTo>
                  <a:lnTo>
                    <a:pt x="452208" y="563542"/>
                  </a:lnTo>
                  <a:cubicBezTo>
                    <a:pt x="445676" y="531539"/>
                    <a:pt x="417521" y="508556"/>
                    <a:pt x="384858" y="508563"/>
                  </a:cubicBezTo>
                  <a:lnTo>
                    <a:pt x="363004" y="508563"/>
                  </a:lnTo>
                  <a:cubicBezTo>
                    <a:pt x="343170" y="491039"/>
                    <a:pt x="331231" y="466268"/>
                    <a:pt x="329878" y="439838"/>
                  </a:cubicBezTo>
                  <a:lnTo>
                    <a:pt x="343623" y="439838"/>
                  </a:lnTo>
                  <a:cubicBezTo>
                    <a:pt x="351214" y="439838"/>
                    <a:pt x="357368" y="433684"/>
                    <a:pt x="357368" y="426093"/>
                  </a:cubicBezTo>
                  <a:cubicBezTo>
                    <a:pt x="357368" y="418502"/>
                    <a:pt x="351214" y="412348"/>
                    <a:pt x="343623" y="412348"/>
                  </a:cubicBezTo>
                  <a:lnTo>
                    <a:pt x="329878" y="412348"/>
                  </a:lnTo>
                  <a:lnTo>
                    <a:pt x="329878" y="379498"/>
                  </a:lnTo>
                  <a:cubicBezTo>
                    <a:pt x="373618" y="368050"/>
                    <a:pt x="410797" y="339259"/>
                    <a:pt x="432828" y="299777"/>
                  </a:cubicBezTo>
                  <a:lnTo>
                    <a:pt x="432828" y="300464"/>
                  </a:lnTo>
                  <a:lnTo>
                    <a:pt x="556532" y="225967"/>
                  </a:lnTo>
                  <a:cubicBezTo>
                    <a:pt x="569224" y="218704"/>
                    <a:pt x="577122" y="205263"/>
                    <a:pt x="577287" y="190642"/>
                  </a:cubicBezTo>
                  <a:lnTo>
                    <a:pt x="577287" y="96215"/>
                  </a:lnTo>
                  <a:cubicBezTo>
                    <a:pt x="577287" y="73441"/>
                    <a:pt x="558826" y="54980"/>
                    <a:pt x="536052" y="54980"/>
                  </a:cubicBezTo>
                  <a:close/>
                  <a:moveTo>
                    <a:pt x="34225" y="202463"/>
                  </a:moveTo>
                  <a:cubicBezTo>
                    <a:pt x="30050" y="199989"/>
                    <a:pt x="27492" y="195496"/>
                    <a:pt x="27490" y="190642"/>
                  </a:cubicBezTo>
                  <a:lnTo>
                    <a:pt x="27490" y="96215"/>
                  </a:lnTo>
                  <a:cubicBezTo>
                    <a:pt x="27490" y="88624"/>
                    <a:pt x="33644" y="82470"/>
                    <a:pt x="41235" y="82470"/>
                  </a:cubicBezTo>
                  <a:lnTo>
                    <a:pt x="123704" y="82470"/>
                  </a:lnTo>
                  <a:lnTo>
                    <a:pt x="123704" y="109959"/>
                  </a:lnTo>
                  <a:lnTo>
                    <a:pt x="68725" y="109959"/>
                  </a:lnTo>
                  <a:cubicBezTo>
                    <a:pt x="61134" y="109959"/>
                    <a:pt x="54980" y="116114"/>
                    <a:pt x="54980" y="123704"/>
                  </a:cubicBezTo>
                  <a:lnTo>
                    <a:pt x="54980" y="178684"/>
                  </a:lnTo>
                  <a:cubicBezTo>
                    <a:pt x="54980" y="183538"/>
                    <a:pt x="57540" y="188029"/>
                    <a:pt x="61715" y="190505"/>
                  </a:cubicBezTo>
                  <a:lnTo>
                    <a:pt x="123704" y="227891"/>
                  </a:lnTo>
                  <a:cubicBezTo>
                    <a:pt x="124222" y="238411"/>
                    <a:pt x="125740" y="248859"/>
                    <a:pt x="128240" y="259092"/>
                  </a:cubicBezTo>
                  <a:lnTo>
                    <a:pt x="34225" y="202463"/>
                  </a:lnTo>
                  <a:close/>
                  <a:moveTo>
                    <a:pt x="123704" y="137449"/>
                  </a:moveTo>
                  <a:lnTo>
                    <a:pt x="123704" y="195590"/>
                  </a:lnTo>
                  <a:lnTo>
                    <a:pt x="82470" y="170850"/>
                  </a:lnTo>
                  <a:lnTo>
                    <a:pt x="82470" y="137449"/>
                  </a:lnTo>
                  <a:lnTo>
                    <a:pt x="123704" y="137449"/>
                  </a:lnTo>
                  <a:close/>
                  <a:moveTo>
                    <a:pt x="453583" y="591032"/>
                  </a:moveTo>
                  <a:lnTo>
                    <a:pt x="453583" y="797206"/>
                  </a:lnTo>
                  <a:lnTo>
                    <a:pt x="123704" y="797206"/>
                  </a:lnTo>
                  <a:lnTo>
                    <a:pt x="123704" y="591032"/>
                  </a:lnTo>
                  <a:lnTo>
                    <a:pt x="453583" y="591032"/>
                  </a:lnTo>
                  <a:close/>
                  <a:moveTo>
                    <a:pt x="348709" y="532754"/>
                  </a:moveTo>
                  <a:cubicBezTo>
                    <a:pt x="351126" y="534822"/>
                    <a:pt x="354186" y="535989"/>
                    <a:pt x="357368" y="536052"/>
                  </a:cubicBezTo>
                  <a:lnTo>
                    <a:pt x="384858" y="536052"/>
                  </a:lnTo>
                  <a:cubicBezTo>
                    <a:pt x="402340" y="536044"/>
                    <a:pt x="417928" y="547059"/>
                    <a:pt x="423756" y="563542"/>
                  </a:cubicBezTo>
                  <a:lnTo>
                    <a:pt x="153531" y="563542"/>
                  </a:lnTo>
                  <a:cubicBezTo>
                    <a:pt x="159359" y="547059"/>
                    <a:pt x="174947" y="536044"/>
                    <a:pt x="192429" y="536052"/>
                  </a:cubicBezTo>
                  <a:lnTo>
                    <a:pt x="288644" y="536052"/>
                  </a:lnTo>
                  <a:lnTo>
                    <a:pt x="288644" y="508563"/>
                  </a:lnTo>
                  <a:lnTo>
                    <a:pt x="250845" y="508563"/>
                  </a:lnTo>
                  <a:cubicBezTo>
                    <a:pt x="265676" y="488639"/>
                    <a:pt x="274069" y="464661"/>
                    <a:pt x="274899" y="439838"/>
                  </a:cubicBezTo>
                  <a:lnTo>
                    <a:pt x="302389" y="439838"/>
                  </a:lnTo>
                  <a:cubicBezTo>
                    <a:pt x="303870" y="475999"/>
                    <a:pt x="320723" y="509806"/>
                    <a:pt x="348709" y="532754"/>
                  </a:cubicBezTo>
                  <a:close/>
                  <a:moveTo>
                    <a:pt x="274899" y="412348"/>
                  </a:moveTo>
                  <a:lnTo>
                    <a:pt x="274899" y="384858"/>
                  </a:lnTo>
                  <a:lnTo>
                    <a:pt x="302389" y="384858"/>
                  </a:lnTo>
                  <a:lnTo>
                    <a:pt x="302389" y="412348"/>
                  </a:lnTo>
                  <a:lnTo>
                    <a:pt x="274899" y="412348"/>
                  </a:lnTo>
                  <a:close/>
                  <a:moveTo>
                    <a:pt x="426093" y="219919"/>
                  </a:moveTo>
                  <a:cubicBezTo>
                    <a:pt x="426093" y="295830"/>
                    <a:pt x="364555" y="357368"/>
                    <a:pt x="288644" y="357368"/>
                  </a:cubicBezTo>
                  <a:cubicBezTo>
                    <a:pt x="212732" y="357368"/>
                    <a:pt x="151194" y="295830"/>
                    <a:pt x="151194" y="219919"/>
                  </a:cubicBezTo>
                  <a:lnTo>
                    <a:pt x="151194" y="82470"/>
                  </a:lnTo>
                  <a:lnTo>
                    <a:pt x="398603" y="82470"/>
                  </a:lnTo>
                  <a:lnTo>
                    <a:pt x="398603" y="54980"/>
                  </a:lnTo>
                  <a:lnTo>
                    <a:pt x="151194" y="54980"/>
                  </a:lnTo>
                  <a:lnTo>
                    <a:pt x="151194" y="27490"/>
                  </a:lnTo>
                  <a:lnTo>
                    <a:pt x="426093" y="27490"/>
                  </a:lnTo>
                  <a:lnTo>
                    <a:pt x="426093" y="219919"/>
                  </a:lnTo>
                  <a:close/>
                  <a:moveTo>
                    <a:pt x="453583" y="137449"/>
                  </a:moveTo>
                  <a:lnTo>
                    <a:pt x="494818" y="137449"/>
                  </a:lnTo>
                  <a:lnTo>
                    <a:pt x="494818" y="170850"/>
                  </a:lnTo>
                  <a:lnTo>
                    <a:pt x="453583" y="195590"/>
                  </a:lnTo>
                  <a:lnTo>
                    <a:pt x="453583" y="137449"/>
                  </a:lnTo>
                  <a:close/>
                  <a:moveTo>
                    <a:pt x="549797" y="190642"/>
                  </a:moveTo>
                  <a:cubicBezTo>
                    <a:pt x="549797" y="195496"/>
                    <a:pt x="547237" y="199987"/>
                    <a:pt x="543062" y="202463"/>
                  </a:cubicBezTo>
                  <a:lnTo>
                    <a:pt x="448635" y="259092"/>
                  </a:lnTo>
                  <a:cubicBezTo>
                    <a:pt x="451274" y="248873"/>
                    <a:pt x="452930" y="238425"/>
                    <a:pt x="453583" y="227891"/>
                  </a:cubicBezTo>
                  <a:lnTo>
                    <a:pt x="515985" y="190505"/>
                  </a:lnTo>
                  <a:cubicBezTo>
                    <a:pt x="520002" y="187929"/>
                    <a:pt x="522395" y="183455"/>
                    <a:pt x="522307" y="178684"/>
                  </a:cubicBezTo>
                  <a:lnTo>
                    <a:pt x="522307" y="123704"/>
                  </a:lnTo>
                  <a:cubicBezTo>
                    <a:pt x="522307" y="116114"/>
                    <a:pt x="516153" y="109959"/>
                    <a:pt x="508563" y="109959"/>
                  </a:cubicBezTo>
                  <a:lnTo>
                    <a:pt x="453583" y="109959"/>
                  </a:lnTo>
                  <a:lnTo>
                    <a:pt x="453583" y="82470"/>
                  </a:lnTo>
                  <a:lnTo>
                    <a:pt x="536052" y="82470"/>
                  </a:lnTo>
                  <a:cubicBezTo>
                    <a:pt x="543643" y="82470"/>
                    <a:pt x="549797" y="88624"/>
                    <a:pt x="549797" y="96215"/>
                  </a:cubicBezTo>
                  <a:lnTo>
                    <a:pt x="549797" y="190642"/>
                  </a:lnTo>
                  <a:close/>
                </a:path>
              </a:pathLst>
            </a:custGeom>
            <a:grpFill/>
            <a:ln w="1707" cap="flat">
              <a:solidFill>
                <a:schemeClr val="bg1"/>
              </a:solid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3F510365-9093-FA1E-D9A2-C4C7EC727905}"/>
                </a:ext>
              </a:extLst>
            </p:cNvPr>
            <p:cNvSpPr/>
            <p:nvPr/>
          </p:nvSpPr>
          <p:spPr>
            <a:xfrm>
              <a:off x="1371359" y="1194363"/>
              <a:ext cx="219918" cy="151194"/>
            </a:xfrm>
            <a:custGeom>
              <a:avLst/>
              <a:gdLst>
                <a:gd name="connsiteX0" fmla="*/ 206174 w 219918"/>
                <a:gd name="connsiteY0" fmla="*/ 0 h 151194"/>
                <a:gd name="connsiteX1" fmla="*/ 13745 w 219918"/>
                <a:gd name="connsiteY1" fmla="*/ 0 h 151194"/>
                <a:gd name="connsiteX2" fmla="*/ 0 w 219918"/>
                <a:gd name="connsiteY2" fmla="*/ 13745 h 151194"/>
                <a:gd name="connsiteX3" fmla="*/ 0 w 219918"/>
                <a:gd name="connsiteY3" fmla="*/ 137449 h 151194"/>
                <a:gd name="connsiteX4" fmla="*/ 13745 w 219918"/>
                <a:gd name="connsiteY4" fmla="*/ 151194 h 151194"/>
                <a:gd name="connsiteX5" fmla="*/ 206174 w 219918"/>
                <a:gd name="connsiteY5" fmla="*/ 151194 h 151194"/>
                <a:gd name="connsiteX6" fmla="*/ 219919 w 219918"/>
                <a:gd name="connsiteY6" fmla="*/ 137449 h 151194"/>
                <a:gd name="connsiteX7" fmla="*/ 219919 w 219918"/>
                <a:gd name="connsiteY7" fmla="*/ 13745 h 151194"/>
                <a:gd name="connsiteX8" fmla="*/ 206174 w 219918"/>
                <a:gd name="connsiteY8" fmla="*/ 0 h 151194"/>
                <a:gd name="connsiteX9" fmla="*/ 192429 w 219918"/>
                <a:gd name="connsiteY9" fmla="*/ 123704 h 151194"/>
                <a:gd name="connsiteX10" fmla="*/ 27490 w 219918"/>
                <a:gd name="connsiteY10" fmla="*/ 123704 h 151194"/>
                <a:gd name="connsiteX11" fmla="*/ 27490 w 219918"/>
                <a:gd name="connsiteY11" fmla="*/ 27490 h 151194"/>
                <a:gd name="connsiteX12" fmla="*/ 192429 w 219918"/>
                <a:gd name="connsiteY12" fmla="*/ 27490 h 151194"/>
                <a:gd name="connsiteX13" fmla="*/ 192429 w 219918"/>
                <a:gd name="connsiteY13" fmla="*/ 123704 h 15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9918" h="151194">
                  <a:moveTo>
                    <a:pt x="206174" y="0"/>
                  </a:moveTo>
                  <a:lnTo>
                    <a:pt x="13745" y="0"/>
                  </a:lnTo>
                  <a:cubicBezTo>
                    <a:pt x="6154" y="0"/>
                    <a:pt x="0" y="6154"/>
                    <a:pt x="0" y="13745"/>
                  </a:cubicBezTo>
                  <a:lnTo>
                    <a:pt x="0" y="137449"/>
                  </a:lnTo>
                  <a:cubicBezTo>
                    <a:pt x="0" y="145040"/>
                    <a:pt x="6154" y="151194"/>
                    <a:pt x="13745" y="151194"/>
                  </a:cubicBezTo>
                  <a:lnTo>
                    <a:pt x="206174" y="151194"/>
                  </a:lnTo>
                  <a:cubicBezTo>
                    <a:pt x="213765" y="151194"/>
                    <a:pt x="219919" y="145040"/>
                    <a:pt x="219919" y="137449"/>
                  </a:cubicBezTo>
                  <a:lnTo>
                    <a:pt x="219919" y="13745"/>
                  </a:lnTo>
                  <a:cubicBezTo>
                    <a:pt x="219919" y="6154"/>
                    <a:pt x="213765" y="0"/>
                    <a:pt x="206174" y="0"/>
                  </a:cubicBezTo>
                  <a:close/>
                  <a:moveTo>
                    <a:pt x="192429" y="123704"/>
                  </a:moveTo>
                  <a:lnTo>
                    <a:pt x="27490" y="123704"/>
                  </a:lnTo>
                  <a:lnTo>
                    <a:pt x="27490" y="27490"/>
                  </a:lnTo>
                  <a:lnTo>
                    <a:pt x="192429" y="27490"/>
                  </a:lnTo>
                  <a:lnTo>
                    <a:pt x="192429" y="123704"/>
                  </a:lnTo>
                  <a:close/>
                </a:path>
              </a:pathLst>
            </a:custGeom>
            <a:grpFill/>
            <a:ln w="1707" cap="flat">
              <a:solidFill>
                <a:schemeClr val="bg1"/>
              </a:solid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1A4C8D00-788E-27D7-89D7-07BEE7696484}"/>
                </a:ext>
              </a:extLst>
            </p:cNvPr>
            <p:cNvSpPr/>
            <p:nvPr/>
          </p:nvSpPr>
          <p:spPr>
            <a:xfrm>
              <a:off x="1426339" y="1263087"/>
              <a:ext cx="27489" cy="27489"/>
            </a:xfrm>
            <a:custGeom>
              <a:avLst/>
              <a:gdLst>
                <a:gd name="connsiteX0" fmla="*/ 0 w 27489"/>
                <a:gd name="connsiteY0" fmla="*/ 0 h 27489"/>
                <a:gd name="connsiteX1" fmla="*/ 27490 w 27489"/>
                <a:gd name="connsiteY1" fmla="*/ 0 h 27489"/>
                <a:gd name="connsiteX2" fmla="*/ 27490 w 27489"/>
                <a:gd name="connsiteY2" fmla="*/ 27490 h 27489"/>
                <a:gd name="connsiteX3" fmla="*/ 0 w 27489"/>
                <a:gd name="connsiteY3" fmla="*/ 27490 h 27489"/>
              </a:gdLst>
              <a:ahLst/>
              <a:cxnLst>
                <a:cxn ang="0">
                  <a:pos x="connsiteX0" y="connsiteY0"/>
                </a:cxn>
                <a:cxn ang="0">
                  <a:pos x="connsiteX1" y="connsiteY1"/>
                </a:cxn>
                <a:cxn ang="0">
                  <a:pos x="connsiteX2" y="connsiteY2"/>
                </a:cxn>
                <a:cxn ang="0">
                  <a:pos x="connsiteX3" y="connsiteY3"/>
                </a:cxn>
              </a:cxnLst>
              <a:rect l="l" t="t" r="r" b="b"/>
              <a:pathLst>
                <a:path w="27489" h="27489">
                  <a:moveTo>
                    <a:pt x="0" y="0"/>
                  </a:moveTo>
                  <a:lnTo>
                    <a:pt x="27490" y="0"/>
                  </a:lnTo>
                  <a:lnTo>
                    <a:pt x="27490" y="27490"/>
                  </a:lnTo>
                  <a:lnTo>
                    <a:pt x="0" y="27490"/>
                  </a:lnTo>
                  <a:close/>
                </a:path>
              </a:pathLst>
            </a:custGeom>
            <a:grpFill/>
            <a:ln w="1707" cap="flat">
              <a:solidFill>
                <a:schemeClr val="bg1"/>
              </a:solid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C26B4FF6-C583-C52E-FB62-62F3AD65A0A6}"/>
                </a:ext>
              </a:extLst>
            </p:cNvPr>
            <p:cNvSpPr/>
            <p:nvPr/>
          </p:nvSpPr>
          <p:spPr>
            <a:xfrm>
              <a:off x="1481318" y="1263087"/>
              <a:ext cx="54979" cy="27489"/>
            </a:xfrm>
            <a:custGeom>
              <a:avLst/>
              <a:gdLst>
                <a:gd name="connsiteX0" fmla="*/ 0 w 54979"/>
                <a:gd name="connsiteY0" fmla="*/ 0 h 27489"/>
                <a:gd name="connsiteX1" fmla="*/ 54980 w 54979"/>
                <a:gd name="connsiteY1" fmla="*/ 0 h 27489"/>
                <a:gd name="connsiteX2" fmla="*/ 54980 w 54979"/>
                <a:gd name="connsiteY2" fmla="*/ 27490 h 27489"/>
                <a:gd name="connsiteX3" fmla="*/ 0 w 54979"/>
                <a:gd name="connsiteY3" fmla="*/ 27490 h 27489"/>
              </a:gdLst>
              <a:ahLst/>
              <a:cxnLst>
                <a:cxn ang="0">
                  <a:pos x="connsiteX0" y="connsiteY0"/>
                </a:cxn>
                <a:cxn ang="0">
                  <a:pos x="connsiteX1" y="connsiteY1"/>
                </a:cxn>
                <a:cxn ang="0">
                  <a:pos x="connsiteX2" y="connsiteY2"/>
                </a:cxn>
                <a:cxn ang="0">
                  <a:pos x="connsiteX3" y="connsiteY3"/>
                </a:cxn>
              </a:cxnLst>
              <a:rect l="l" t="t" r="r" b="b"/>
              <a:pathLst>
                <a:path w="54979" h="27489">
                  <a:moveTo>
                    <a:pt x="0" y="0"/>
                  </a:moveTo>
                  <a:lnTo>
                    <a:pt x="54980" y="0"/>
                  </a:lnTo>
                  <a:lnTo>
                    <a:pt x="54980" y="27490"/>
                  </a:lnTo>
                  <a:lnTo>
                    <a:pt x="0" y="27490"/>
                  </a:lnTo>
                  <a:close/>
                </a:path>
              </a:pathLst>
            </a:custGeom>
            <a:grpFill/>
            <a:ln w="1707" cap="flat">
              <a:solidFill>
                <a:schemeClr val="bg1"/>
              </a:solid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5A11D15E-3334-9A6F-5234-732D22C433D9}"/>
                </a:ext>
              </a:extLst>
            </p:cNvPr>
            <p:cNvSpPr/>
            <p:nvPr/>
          </p:nvSpPr>
          <p:spPr>
            <a:xfrm>
              <a:off x="1165185" y="864484"/>
              <a:ext cx="109959" cy="109959"/>
            </a:xfrm>
            <a:custGeom>
              <a:avLst/>
              <a:gdLst>
                <a:gd name="connsiteX0" fmla="*/ 68725 w 109959"/>
                <a:gd name="connsiteY0" fmla="*/ 41235 h 109959"/>
                <a:gd name="connsiteX1" fmla="*/ 68725 w 109959"/>
                <a:gd name="connsiteY1" fmla="*/ 0 h 109959"/>
                <a:gd name="connsiteX2" fmla="*/ 41235 w 109959"/>
                <a:gd name="connsiteY2" fmla="*/ 0 h 109959"/>
                <a:gd name="connsiteX3" fmla="*/ 41235 w 109959"/>
                <a:gd name="connsiteY3" fmla="*/ 41235 h 109959"/>
                <a:gd name="connsiteX4" fmla="*/ 0 w 109959"/>
                <a:gd name="connsiteY4" fmla="*/ 41235 h 109959"/>
                <a:gd name="connsiteX5" fmla="*/ 0 w 109959"/>
                <a:gd name="connsiteY5" fmla="*/ 68725 h 109959"/>
                <a:gd name="connsiteX6" fmla="*/ 41235 w 109959"/>
                <a:gd name="connsiteY6" fmla="*/ 68725 h 109959"/>
                <a:gd name="connsiteX7" fmla="*/ 41235 w 109959"/>
                <a:gd name="connsiteY7" fmla="*/ 109959 h 109959"/>
                <a:gd name="connsiteX8" fmla="*/ 68725 w 109959"/>
                <a:gd name="connsiteY8" fmla="*/ 109959 h 109959"/>
                <a:gd name="connsiteX9" fmla="*/ 68725 w 109959"/>
                <a:gd name="connsiteY9" fmla="*/ 68725 h 109959"/>
                <a:gd name="connsiteX10" fmla="*/ 109959 w 109959"/>
                <a:gd name="connsiteY10" fmla="*/ 68725 h 109959"/>
                <a:gd name="connsiteX11" fmla="*/ 109959 w 109959"/>
                <a:gd name="connsiteY11" fmla="*/ 41235 h 10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959" h="109959">
                  <a:moveTo>
                    <a:pt x="68725" y="41235"/>
                  </a:moveTo>
                  <a:lnTo>
                    <a:pt x="68725" y="0"/>
                  </a:lnTo>
                  <a:lnTo>
                    <a:pt x="41235" y="0"/>
                  </a:lnTo>
                  <a:lnTo>
                    <a:pt x="41235" y="41235"/>
                  </a:lnTo>
                  <a:lnTo>
                    <a:pt x="0" y="41235"/>
                  </a:lnTo>
                  <a:lnTo>
                    <a:pt x="0" y="68725"/>
                  </a:lnTo>
                  <a:lnTo>
                    <a:pt x="41235" y="68725"/>
                  </a:lnTo>
                  <a:lnTo>
                    <a:pt x="41235" y="109959"/>
                  </a:lnTo>
                  <a:lnTo>
                    <a:pt x="68725" y="109959"/>
                  </a:lnTo>
                  <a:lnTo>
                    <a:pt x="68725" y="68725"/>
                  </a:lnTo>
                  <a:lnTo>
                    <a:pt x="109959" y="68725"/>
                  </a:lnTo>
                  <a:lnTo>
                    <a:pt x="109959" y="41235"/>
                  </a:lnTo>
                  <a:close/>
                </a:path>
              </a:pathLst>
            </a:custGeom>
            <a:grpFill/>
            <a:ln w="1707" cap="flat">
              <a:solidFill>
                <a:schemeClr val="bg1"/>
              </a:solid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0872E65A-EC09-D1E6-6970-78D32915B1D9}"/>
                </a:ext>
              </a:extLst>
            </p:cNvPr>
            <p:cNvSpPr/>
            <p:nvPr/>
          </p:nvSpPr>
          <p:spPr>
            <a:xfrm>
              <a:off x="1616569" y="972244"/>
              <a:ext cx="141847" cy="141847"/>
            </a:xfrm>
            <a:custGeom>
              <a:avLst/>
              <a:gdLst>
                <a:gd name="connsiteX0" fmla="*/ 128103 w 141847"/>
                <a:gd name="connsiteY0" fmla="*/ 57179 h 141847"/>
                <a:gd name="connsiteX1" fmla="*/ 84669 w 141847"/>
                <a:gd name="connsiteY1" fmla="*/ 13745 h 141847"/>
                <a:gd name="connsiteX2" fmla="*/ 70924 w 141847"/>
                <a:gd name="connsiteY2" fmla="*/ 0 h 141847"/>
                <a:gd name="connsiteX3" fmla="*/ 57179 w 141847"/>
                <a:gd name="connsiteY3" fmla="*/ 13745 h 141847"/>
                <a:gd name="connsiteX4" fmla="*/ 13745 w 141847"/>
                <a:gd name="connsiteY4" fmla="*/ 57179 h 141847"/>
                <a:gd name="connsiteX5" fmla="*/ 0 w 141847"/>
                <a:gd name="connsiteY5" fmla="*/ 70924 h 141847"/>
                <a:gd name="connsiteX6" fmla="*/ 13745 w 141847"/>
                <a:gd name="connsiteY6" fmla="*/ 84669 h 141847"/>
                <a:gd name="connsiteX7" fmla="*/ 57179 w 141847"/>
                <a:gd name="connsiteY7" fmla="*/ 128103 h 141847"/>
                <a:gd name="connsiteX8" fmla="*/ 70924 w 141847"/>
                <a:gd name="connsiteY8" fmla="*/ 141848 h 141847"/>
                <a:gd name="connsiteX9" fmla="*/ 84669 w 141847"/>
                <a:gd name="connsiteY9" fmla="*/ 128103 h 141847"/>
                <a:gd name="connsiteX10" fmla="*/ 128103 w 141847"/>
                <a:gd name="connsiteY10" fmla="*/ 84669 h 141847"/>
                <a:gd name="connsiteX11" fmla="*/ 141848 w 141847"/>
                <a:gd name="connsiteY11" fmla="*/ 70924 h 141847"/>
                <a:gd name="connsiteX12" fmla="*/ 128103 w 141847"/>
                <a:gd name="connsiteY12" fmla="*/ 57179 h 141847"/>
                <a:gd name="connsiteX13" fmla="*/ 70924 w 141847"/>
                <a:gd name="connsiteY13" fmla="*/ 90579 h 141847"/>
                <a:gd name="connsiteX14" fmla="*/ 51269 w 141847"/>
                <a:gd name="connsiteY14" fmla="*/ 70924 h 141847"/>
                <a:gd name="connsiteX15" fmla="*/ 70924 w 141847"/>
                <a:gd name="connsiteY15" fmla="*/ 51269 h 141847"/>
                <a:gd name="connsiteX16" fmla="*/ 90579 w 141847"/>
                <a:gd name="connsiteY16" fmla="*/ 70924 h 141847"/>
                <a:gd name="connsiteX17" fmla="*/ 70924 w 141847"/>
                <a:gd name="connsiteY17" fmla="*/ 90579 h 141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1847" h="141847">
                  <a:moveTo>
                    <a:pt x="128103" y="57179"/>
                  </a:moveTo>
                  <a:cubicBezTo>
                    <a:pt x="105884" y="53368"/>
                    <a:pt x="88480" y="35964"/>
                    <a:pt x="84669" y="13745"/>
                  </a:cubicBezTo>
                  <a:cubicBezTo>
                    <a:pt x="84669" y="6154"/>
                    <a:pt x="78514" y="0"/>
                    <a:pt x="70924" y="0"/>
                  </a:cubicBezTo>
                  <a:cubicBezTo>
                    <a:pt x="63333" y="0"/>
                    <a:pt x="57179" y="6154"/>
                    <a:pt x="57179" y="13745"/>
                  </a:cubicBezTo>
                  <a:cubicBezTo>
                    <a:pt x="53368" y="35964"/>
                    <a:pt x="35964" y="53368"/>
                    <a:pt x="13745" y="57179"/>
                  </a:cubicBezTo>
                  <a:cubicBezTo>
                    <a:pt x="6154" y="57179"/>
                    <a:pt x="0" y="63333"/>
                    <a:pt x="0" y="70924"/>
                  </a:cubicBezTo>
                  <a:cubicBezTo>
                    <a:pt x="0" y="78514"/>
                    <a:pt x="6154" y="84669"/>
                    <a:pt x="13745" y="84669"/>
                  </a:cubicBezTo>
                  <a:cubicBezTo>
                    <a:pt x="35964" y="88480"/>
                    <a:pt x="53368" y="105884"/>
                    <a:pt x="57179" y="128103"/>
                  </a:cubicBezTo>
                  <a:cubicBezTo>
                    <a:pt x="57179" y="135693"/>
                    <a:pt x="63333" y="141848"/>
                    <a:pt x="70924" y="141848"/>
                  </a:cubicBezTo>
                  <a:cubicBezTo>
                    <a:pt x="78514" y="141848"/>
                    <a:pt x="84669" y="135693"/>
                    <a:pt x="84669" y="128103"/>
                  </a:cubicBezTo>
                  <a:cubicBezTo>
                    <a:pt x="88480" y="105884"/>
                    <a:pt x="105884" y="88480"/>
                    <a:pt x="128103" y="84669"/>
                  </a:cubicBezTo>
                  <a:cubicBezTo>
                    <a:pt x="135693" y="84669"/>
                    <a:pt x="141848" y="78514"/>
                    <a:pt x="141848" y="70924"/>
                  </a:cubicBezTo>
                  <a:cubicBezTo>
                    <a:pt x="141848" y="63333"/>
                    <a:pt x="135693" y="57179"/>
                    <a:pt x="128103" y="57179"/>
                  </a:cubicBezTo>
                  <a:close/>
                  <a:moveTo>
                    <a:pt x="70924" y="90579"/>
                  </a:moveTo>
                  <a:cubicBezTo>
                    <a:pt x="65591" y="82911"/>
                    <a:pt x="58937" y="76257"/>
                    <a:pt x="51269" y="70924"/>
                  </a:cubicBezTo>
                  <a:cubicBezTo>
                    <a:pt x="58937" y="65591"/>
                    <a:pt x="65591" y="58937"/>
                    <a:pt x="70924" y="51269"/>
                  </a:cubicBezTo>
                  <a:cubicBezTo>
                    <a:pt x="76257" y="58937"/>
                    <a:pt x="82911" y="65591"/>
                    <a:pt x="90579" y="70924"/>
                  </a:cubicBezTo>
                  <a:cubicBezTo>
                    <a:pt x="82911" y="76257"/>
                    <a:pt x="76257" y="82911"/>
                    <a:pt x="70924" y="90579"/>
                  </a:cubicBezTo>
                  <a:close/>
                </a:path>
              </a:pathLst>
            </a:custGeom>
            <a:grpFill/>
            <a:ln w="1707" cap="flat">
              <a:solidFill>
                <a:schemeClr val="bg1"/>
              </a:solidFill>
              <a:prstDash val="solid"/>
              <a:miter/>
            </a:ln>
          </p:spPr>
          <p:txBody>
            <a:bodyPr rtlCol="0" anchor="ctr"/>
            <a:lstStyle/>
            <a:p>
              <a:endParaRPr lang="zh-CN" altLang="en-US"/>
            </a:p>
          </p:txBody>
        </p:sp>
      </p:grpSp>
      <p:sp>
        <p:nvSpPr>
          <p:cNvPr id="51" name="文本框 50">
            <a:extLst>
              <a:ext uri="{FF2B5EF4-FFF2-40B4-BE49-F238E27FC236}">
                <a16:creationId xmlns:a16="http://schemas.microsoft.com/office/drawing/2014/main" id="{C3EEF0E0-8528-32A7-5526-1AED3FE2F373}"/>
              </a:ext>
            </a:extLst>
          </p:cNvPr>
          <p:cNvSpPr txBox="1"/>
          <p:nvPr/>
        </p:nvSpPr>
        <p:spPr>
          <a:xfrm>
            <a:off x="1239713" y="351957"/>
            <a:ext cx="3916680" cy="584775"/>
          </a:xfrm>
          <a:prstGeom prst="rect">
            <a:avLst/>
          </a:prstGeom>
          <a:noFill/>
        </p:spPr>
        <p:txBody>
          <a:bodyPr vert="horz" wrap="square" rtlCol="0">
            <a:spAutoFit/>
          </a:bodyPr>
          <a:lstStyle/>
          <a:p>
            <a:r>
              <a:rPr lang="zh-CN" altLang="en-US" sz="3200" b="1" dirty="0">
                <a:latin typeface="+mj-ea"/>
                <a:ea typeface="+mj-ea"/>
              </a:rPr>
              <a:t>多图展示</a:t>
            </a:r>
          </a:p>
        </p:txBody>
      </p:sp>
      <p:pic>
        <p:nvPicPr>
          <p:cNvPr id="52" name="图片 51">
            <a:extLst>
              <a:ext uri="{FF2B5EF4-FFF2-40B4-BE49-F238E27FC236}">
                <a16:creationId xmlns:a16="http://schemas.microsoft.com/office/drawing/2014/main" id="{E4B2721C-089C-7750-D885-9BE146FD9516}"/>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0787" y="456163"/>
            <a:ext cx="273321" cy="285517"/>
          </a:xfrm>
          <a:prstGeom prst="rect">
            <a:avLst/>
          </a:prstGeom>
        </p:spPr>
      </p:pic>
      <p:sp>
        <p:nvSpPr>
          <p:cNvPr id="53" name="椭圆 52">
            <a:extLst>
              <a:ext uri="{FF2B5EF4-FFF2-40B4-BE49-F238E27FC236}">
                <a16:creationId xmlns:a16="http://schemas.microsoft.com/office/drawing/2014/main" id="{2FC1B773-705A-E929-59AB-19741B9F995C}"/>
              </a:ext>
            </a:extLst>
          </p:cNvPr>
          <p:cNvSpPr/>
          <p:nvPr/>
        </p:nvSpPr>
        <p:spPr>
          <a:xfrm>
            <a:off x="9767633" y="409497"/>
            <a:ext cx="375920" cy="375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541FFCDE-2588-F5CA-F295-1B8C40611AA7}"/>
              </a:ext>
            </a:extLst>
          </p:cNvPr>
          <p:cNvSpPr txBox="1"/>
          <p:nvPr/>
        </p:nvSpPr>
        <p:spPr>
          <a:xfrm>
            <a:off x="10187054" y="443568"/>
            <a:ext cx="1281024" cy="307777"/>
          </a:xfrm>
          <a:prstGeom prst="rect">
            <a:avLst/>
          </a:prstGeom>
          <a:noFill/>
        </p:spPr>
        <p:txBody>
          <a:bodyPr vert="horz" wrap="square" rtlCol="0">
            <a:spAutoFit/>
          </a:bodyPr>
          <a:lstStyle/>
          <a:p>
            <a:r>
              <a:rPr lang="en-US" altLang="zh-CN" sz="1400" dirty="0">
                <a:latin typeface="+mn-ea"/>
              </a:rPr>
              <a:t>YOUR LOGO</a:t>
            </a:r>
            <a:endParaRPr lang="zh-CN" altLang="en-US" sz="1400" dirty="0">
              <a:latin typeface="+mn-ea"/>
            </a:endParaRPr>
          </a:p>
        </p:txBody>
      </p:sp>
    </p:spTree>
    <p:extLst>
      <p:ext uri="{BB962C8B-B14F-4D97-AF65-F5344CB8AC3E}">
        <p14:creationId xmlns:p14="http://schemas.microsoft.com/office/powerpoint/2010/main" val="2825760131"/>
      </p:ext>
    </p:extLst>
  </p:cSld>
  <p:clrMapOvr>
    <a:masterClrMapping/>
  </p:clrMapOvr>
</p:sld>
</file>

<file path=ppt/theme/theme1.xml><?xml version="1.0" encoding="utf-8"?>
<a:theme xmlns:a="http://schemas.openxmlformats.org/drawingml/2006/main" name="Office 主题">
  <a:themeElements>
    <a:clrScheme name="国风模板">
      <a:dk1>
        <a:sysClr val="windowText" lastClr="000000"/>
      </a:dk1>
      <a:lt1>
        <a:sysClr val="window" lastClr="FFFFFF"/>
      </a:lt1>
      <a:dk2>
        <a:srgbClr val="1F497D"/>
      </a:dk2>
      <a:lt2>
        <a:srgbClr val="EEECE1"/>
      </a:lt2>
      <a:accent1>
        <a:srgbClr val="E3363A"/>
      </a:accent1>
      <a:accent2>
        <a:srgbClr val="FFC000"/>
      </a:accent2>
      <a:accent3>
        <a:srgbClr val="E4D9C5"/>
      </a:accent3>
      <a:accent4>
        <a:srgbClr val="000000"/>
      </a:accent4>
      <a:accent5>
        <a:srgbClr val="4BACC6"/>
      </a:accent5>
      <a:accent6>
        <a:srgbClr val="F79646"/>
      </a:accent6>
      <a:hlink>
        <a:srgbClr val="FF0000"/>
      </a:hlink>
      <a:folHlink>
        <a:srgbClr val="0070C0"/>
      </a:folHlink>
    </a:clrScheme>
    <a:fontScheme name="国风模板">
      <a:majorFont>
        <a:latin typeface="思源宋体 Heavy"/>
        <a:ea typeface="思源宋体 Heavy"/>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TotalTime>
  <Words>1385</Words>
  <Application>Microsoft Office PowerPoint</Application>
  <PresentationFormat>宽屏</PresentationFormat>
  <Paragraphs>306</Paragraphs>
  <Slides>22</Slides>
  <Notes>22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Avenir</vt:lpstr>
      <vt:lpstr>OPPOSans R</vt:lpstr>
      <vt:lpstr>思源黑体 CN Light</vt:lpstr>
      <vt:lpstr>思源宋体 Heavy</vt:lpstr>
      <vt:lpstr>微软雅黑</vt:lpstr>
      <vt:lpstr>Arial</vt:lpstr>
      <vt:lpstr>Segoe UI</vt:lpstr>
      <vt:lpstr>Wingdings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简约喜庆国风工作总结ppt模板</dc:title>
  <dc:creator>朱佳铭</dc:creator>
  <cp:keywords>51PPT模板网</cp:keywords>
  <dc:description>www.51pptmoban.com</dc:description>
  <cp:lastModifiedBy>Win user</cp:lastModifiedBy>
  <cp:revision>49</cp:revision>
  <dcterms:created xsi:type="dcterms:W3CDTF">2022-04-26T13:02:46Z</dcterms:created>
  <dcterms:modified xsi:type="dcterms:W3CDTF">2022-06-19T13:23:23Z</dcterms:modified>
</cp:coreProperties>
</file>