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83" r:id="rId2"/>
    <p:sldId id="284" r:id="rId3"/>
    <p:sldId id="285" r:id="rId4"/>
    <p:sldId id="286" r:id="rId5"/>
    <p:sldId id="287" r:id="rId6"/>
    <p:sldId id="288" r:id="rId7"/>
    <p:sldId id="291" r:id="rId8"/>
    <p:sldId id="289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76AA"/>
    <a:srgbClr val="5268A5"/>
    <a:srgbClr val="40A693"/>
    <a:srgbClr val="178AA1"/>
    <a:srgbClr val="727D85"/>
    <a:srgbClr val="437A6A"/>
    <a:srgbClr val="EDEDED"/>
    <a:srgbClr val="EEB58B"/>
    <a:srgbClr val="E48C4A"/>
    <a:srgbClr val="D962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6305" autoAdjust="0"/>
  </p:normalViewPr>
  <p:slideViewPr>
    <p:cSldViewPr snapToGrid="0">
      <p:cViewPr>
        <p:scale>
          <a:sx n="66" d="100"/>
          <a:sy n="66" d="100"/>
        </p:scale>
        <p:origin x="1812" y="10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8B3691-8D67-43C5-A87D-67E38226A0A9}" type="datetimeFigureOut">
              <a:rPr lang="zh-CN" altLang="en-US" smtClean="0"/>
              <a:pPr/>
              <a:t>2022/6/19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EBBC80-8E12-4A98-9D01-741B768513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870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BBC80-8E12-4A98-9D01-741B7685132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0984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BBC80-8E12-4A98-9D01-741B7685132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5169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BBC80-8E12-4A98-9D01-741B7685132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710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BBC80-8E12-4A98-9D01-741B7685132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7415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BBC80-8E12-4A98-9D01-741B7685132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9451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BBC80-8E12-4A98-9D01-741B7685132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8415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BBC80-8E12-4A98-9D01-741B7685132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6925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BBC80-8E12-4A98-9D01-741B7685132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0388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BBC80-8E12-4A98-9D01-741B7685132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3114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BBC80-8E12-4A98-9D01-741B7685132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5709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BBC80-8E12-4A98-9D01-741B7685132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651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BBC80-8E12-4A98-9D01-741B7685132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0521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BBC80-8E12-4A98-9D01-741B7685132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247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BBC80-8E12-4A98-9D01-741B7685132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8072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BBC80-8E12-4A98-9D01-741B7685132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221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 PT </a:t>
            </a:r>
            <a:r>
              <a:rPr lang="zh-CN" altLang="en-US" dirty="0"/>
              <a:t>模板网  </a:t>
            </a:r>
            <a:r>
              <a:rPr lang="en-US" altLang="zh-CN" dirty="0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BBC80-8E12-4A98-9D01-741B7685132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641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BBC80-8E12-4A98-9D01-741B7685132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2872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BBC80-8E12-4A98-9D01-741B7685132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7867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BBC80-8E12-4A98-9D01-741B7685132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798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BBC80-8E12-4A98-9D01-741B7685132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498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BBC80-8E12-4A98-9D01-741B7685132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9795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BBC80-8E12-4A98-9D01-741B7685132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163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1F71BAF7-D877-B29B-47FA-F41E59C31B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3166"/>
          <a:stretch/>
        </p:blipFill>
        <p:spPr>
          <a:xfrm>
            <a:off x="-1035" y="0"/>
            <a:ext cx="12193036" cy="495038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964AFDB-80C9-97C6-E3C6-F432810A9B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3166"/>
          <a:stretch/>
        </p:blipFill>
        <p:spPr>
          <a:xfrm>
            <a:off x="-1035" y="1907619"/>
            <a:ext cx="12193036" cy="495038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C415756-0C2D-335F-E954-6952DD989C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5869" r="23166" b="25585"/>
          <a:stretch/>
        </p:blipFill>
        <p:spPr>
          <a:xfrm>
            <a:off x="0" y="5423311"/>
            <a:ext cx="12193036" cy="42305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853F3E4-1D54-581E-367D-2ABE9B995B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116600" y="3673311"/>
            <a:ext cx="2075400" cy="3323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4899F1E8-AA89-4288-882D-BF719C8C6B13}" type="datetimeFigureOut">
              <a:rPr lang="zh-CN" altLang="en-US" smtClean="0"/>
              <a:pPr/>
              <a:t>2022/6/19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F251A81F-3CD3-44DC-9E20-FBB9746787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878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99F1E8-AA89-4288-882D-BF719C8C6B13}" type="datetimeFigureOut">
              <a:rPr lang="zh-CN" altLang="en-US" smtClean="0"/>
              <a:pPr/>
              <a:t>2022/6/19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51A81F-3CD3-44DC-9E20-FBB9746787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581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>
            <a:extLst>
              <a:ext uri="{FF2B5EF4-FFF2-40B4-BE49-F238E27FC236}">
                <a16:creationId xmlns:a16="http://schemas.microsoft.com/office/drawing/2014/main" id="{D7B141EB-D935-24AC-9D70-4E9E055D5D12}"/>
              </a:ext>
            </a:extLst>
          </p:cNvPr>
          <p:cNvGrpSpPr/>
          <p:nvPr/>
        </p:nvGrpSpPr>
        <p:grpSpPr>
          <a:xfrm>
            <a:off x="0" y="0"/>
            <a:ext cx="12191999" cy="6858000"/>
            <a:chOff x="0" y="0"/>
            <a:chExt cx="12191999" cy="6858000"/>
          </a:xfrm>
        </p:grpSpPr>
        <p:pic>
          <p:nvPicPr>
            <p:cNvPr id="204" name="图片 203">
              <a:extLst>
                <a:ext uri="{FF2B5EF4-FFF2-40B4-BE49-F238E27FC236}">
                  <a16:creationId xmlns:a16="http://schemas.microsoft.com/office/drawing/2014/main" id="{1FCB0727-97D9-55C1-38BD-7251B3F66E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8805333" cy="4953000"/>
            </a:xfrm>
            <a:prstGeom prst="rect">
              <a:avLst/>
            </a:prstGeom>
          </p:spPr>
        </p:pic>
        <p:pic>
          <p:nvPicPr>
            <p:cNvPr id="205" name="图片 204">
              <a:extLst>
                <a:ext uri="{FF2B5EF4-FFF2-40B4-BE49-F238E27FC236}">
                  <a16:creationId xmlns:a16="http://schemas.microsoft.com/office/drawing/2014/main" id="{68770AC2-17E4-7A20-6ECA-B16B2D038F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63319" y="0"/>
              <a:ext cx="8528680" cy="4953000"/>
            </a:xfrm>
            <a:prstGeom prst="rect">
              <a:avLst/>
            </a:prstGeom>
          </p:spPr>
        </p:pic>
        <p:pic>
          <p:nvPicPr>
            <p:cNvPr id="203" name="图片 202">
              <a:extLst>
                <a:ext uri="{FF2B5EF4-FFF2-40B4-BE49-F238E27FC236}">
                  <a16:creationId xmlns:a16="http://schemas.microsoft.com/office/drawing/2014/main" id="{0EBC155C-C3E4-B704-5726-9C507921D3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905000"/>
              <a:ext cx="8805333" cy="4953000"/>
            </a:xfrm>
            <a:prstGeom prst="rect">
              <a:avLst/>
            </a:prstGeom>
          </p:spPr>
        </p:pic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2332B617-43CD-273C-D4D0-8F829215F5EB}"/>
                </a:ext>
              </a:extLst>
            </p:cNvPr>
            <p:cNvGrpSpPr/>
            <p:nvPr/>
          </p:nvGrpSpPr>
          <p:grpSpPr>
            <a:xfrm>
              <a:off x="3347045" y="1905000"/>
              <a:ext cx="8844954" cy="4953000"/>
              <a:chOff x="3347045" y="1905000"/>
              <a:chExt cx="8844954" cy="4953000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9D895C06-ACAA-B481-0DC4-BF79DAF11D3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663319" y="1905000"/>
                <a:ext cx="8528680" cy="4953000"/>
              </a:xfrm>
              <a:prstGeom prst="rect">
                <a:avLst/>
              </a:prstGeom>
            </p:spPr>
          </p:pic>
          <p:pic>
            <p:nvPicPr>
              <p:cNvPr id="206" name="图片 205">
                <a:extLst>
                  <a:ext uri="{FF2B5EF4-FFF2-40B4-BE49-F238E27FC236}">
                    <a16:creationId xmlns:a16="http://schemas.microsoft.com/office/drawing/2014/main" id="{67173DE7-628C-2F81-1744-D2E191F4367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347045" y="1905000"/>
                <a:ext cx="8528680" cy="4953000"/>
              </a:xfrm>
              <a:prstGeom prst="rect">
                <a:avLst/>
              </a:prstGeom>
            </p:spPr>
          </p:pic>
        </p:grp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B5F7B00E-63B7-4963-D86C-F4AFF46698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89150" y="3673311"/>
            <a:ext cx="2075400" cy="3323400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170B7ECF-BAD7-592A-2FB1-47879C55E89E}"/>
              </a:ext>
            </a:extLst>
          </p:cNvPr>
          <p:cNvGrpSpPr/>
          <p:nvPr/>
        </p:nvGrpSpPr>
        <p:grpSpPr>
          <a:xfrm>
            <a:off x="2940533" y="1665213"/>
            <a:ext cx="6310934" cy="2895407"/>
            <a:chOff x="507852" y="1233413"/>
            <a:chExt cx="6310934" cy="2895407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F12C1B36-7F25-8BAB-1604-D861439949AD}"/>
                </a:ext>
              </a:extLst>
            </p:cNvPr>
            <p:cNvSpPr/>
            <p:nvPr/>
          </p:nvSpPr>
          <p:spPr>
            <a:xfrm>
              <a:off x="507852" y="2779846"/>
              <a:ext cx="6310934" cy="46166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727D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D2044AE-2EE2-CF09-DB68-D9372E2BF49A}"/>
                </a:ext>
              </a:extLst>
            </p:cNvPr>
            <p:cNvGrpSpPr/>
            <p:nvPr/>
          </p:nvGrpSpPr>
          <p:grpSpPr>
            <a:xfrm>
              <a:off x="1230638" y="1233413"/>
              <a:ext cx="4865362" cy="1383820"/>
              <a:chOff x="1594554" y="1220713"/>
              <a:chExt cx="4865362" cy="1383820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7BBB38B0-C56B-743A-2FFA-26A552A84EE1}"/>
                  </a:ext>
                </a:extLst>
              </p:cNvPr>
              <p:cNvSpPr/>
              <p:nvPr/>
            </p:nvSpPr>
            <p:spPr>
              <a:xfrm>
                <a:off x="1594554" y="1220713"/>
                <a:ext cx="1383820" cy="1383820"/>
              </a:xfrm>
              <a:prstGeom prst="ellipse">
                <a:avLst/>
              </a:prstGeom>
              <a:solidFill>
                <a:srgbClr val="4276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id="{5679BA2B-5991-0799-37D6-5AE7C751F5BF}"/>
                  </a:ext>
                </a:extLst>
              </p:cNvPr>
              <p:cNvSpPr/>
              <p:nvPr/>
            </p:nvSpPr>
            <p:spPr>
              <a:xfrm>
                <a:off x="2755068" y="1220713"/>
                <a:ext cx="1383820" cy="1383820"/>
              </a:xfrm>
              <a:prstGeom prst="ellipse">
                <a:avLst/>
              </a:prstGeom>
              <a:solidFill>
                <a:srgbClr val="178A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id="{1C348B20-620E-1EC3-053F-AAF5B65C44BF}"/>
                  </a:ext>
                </a:extLst>
              </p:cNvPr>
              <p:cNvSpPr/>
              <p:nvPr/>
            </p:nvSpPr>
            <p:spPr>
              <a:xfrm>
                <a:off x="3915582" y="1220713"/>
                <a:ext cx="1383820" cy="1383820"/>
              </a:xfrm>
              <a:prstGeom prst="ellipse">
                <a:avLst/>
              </a:prstGeom>
              <a:solidFill>
                <a:srgbClr val="40A6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id="{E8D170B1-EDA0-32CF-9190-875832254CF5}"/>
                  </a:ext>
                </a:extLst>
              </p:cNvPr>
              <p:cNvSpPr/>
              <p:nvPr/>
            </p:nvSpPr>
            <p:spPr>
              <a:xfrm>
                <a:off x="5076096" y="1220713"/>
                <a:ext cx="1383820" cy="1383820"/>
              </a:xfrm>
              <a:prstGeom prst="ellipse">
                <a:avLst/>
              </a:prstGeom>
              <a:solidFill>
                <a:srgbClr val="526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89"/>
              <p:cNvSpPr txBox="1"/>
              <p:nvPr/>
            </p:nvSpPr>
            <p:spPr>
              <a:xfrm>
                <a:off x="1847750" y="1220713"/>
                <a:ext cx="438795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7200" b="1" dirty="0">
                    <a:solidFill>
                      <a:schemeClr val="bg1"/>
                    </a:solidFill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ea"/>
                    <a:sym typeface="+mn-lt"/>
                  </a:rPr>
                  <a:t>岗位竞聘</a:t>
                </a: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1361217" y="3667155"/>
              <a:ext cx="4633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应聘</a:t>
              </a: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人：</a:t>
              </a:r>
              <a:r>
                <a:rPr lang="en-US" altLang="zh-CN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模板网   部门单位：行政部</a:t>
              </a:r>
              <a:r>
                <a:rPr lang="en-US" altLang="zh-CN" sz="2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C2DB6F2-EB5D-A157-DD6E-B4ABBF2F7244}"/>
                </a:ext>
              </a:extLst>
            </p:cNvPr>
            <p:cNvSpPr txBox="1"/>
            <p:nvPr/>
          </p:nvSpPr>
          <p:spPr>
            <a:xfrm>
              <a:off x="1059819" y="2835545"/>
              <a:ext cx="5207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/>
                <a:t>岗位竞聘  </a:t>
              </a:r>
              <a:r>
                <a:rPr lang="en-US" altLang="zh-CN" sz="1600" b="1" dirty="0"/>
                <a:t>/  </a:t>
              </a:r>
              <a:r>
                <a:rPr lang="zh-CN" altLang="en-US" sz="1600" b="1" dirty="0"/>
                <a:t>竞选  </a:t>
              </a:r>
              <a:r>
                <a:rPr lang="en-US" altLang="zh-CN" sz="1600" b="1" dirty="0"/>
                <a:t>/  </a:t>
              </a:r>
              <a:r>
                <a:rPr lang="zh-CN" altLang="en-US" sz="1600" b="1" dirty="0"/>
                <a:t>个人汇报  </a:t>
              </a:r>
              <a:r>
                <a:rPr lang="en-US" altLang="zh-CN" sz="1600" b="1" dirty="0"/>
                <a:t>/  </a:t>
              </a:r>
              <a:r>
                <a:rPr lang="zh-CN" altLang="en-US" sz="1600" b="1" dirty="0"/>
                <a:t>工作总结  </a:t>
              </a:r>
              <a:r>
                <a:rPr lang="en-US" altLang="zh-CN" sz="1600" b="1" dirty="0"/>
                <a:t>/  </a:t>
              </a:r>
              <a:r>
                <a:rPr lang="zh-CN" altLang="en-US" sz="1600" b="1" dirty="0"/>
                <a:t>工作计划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73566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<a:extLst>
              <a:ext uri="{FF2B5EF4-FFF2-40B4-BE49-F238E27FC236}">
                <a16:creationId xmlns:a16="http://schemas.microsoft.com/office/drawing/2014/main" id="{24BD3D87-EA0C-0E7C-0D50-374329194945}"/>
              </a:ext>
            </a:extLst>
          </p:cNvPr>
          <p:cNvSpPr txBox="1"/>
          <p:nvPr/>
        </p:nvSpPr>
        <p:spPr>
          <a:xfrm>
            <a:off x="1178486" y="230091"/>
            <a:ext cx="159530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岗位认知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E2175D2-48DB-52C7-CD25-C4461EBF41F7}"/>
              </a:ext>
            </a:extLst>
          </p:cNvPr>
          <p:cNvGrpSpPr/>
          <p:nvPr/>
        </p:nvGrpSpPr>
        <p:grpSpPr>
          <a:xfrm>
            <a:off x="117424" y="104251"/>
            <a:ext cx="1174597" cy="916594"/>
            <a:chOff x="107122" y="302909"/>
            <a:chExt cx="2051043" cy="1600528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F75F797-E59F-2334-E096-73D284DC2CF6}"/>
                </a:ext>
              </a:extLst>
            </p:cNvPr>
            <p:cNvGrpSpPr/>
            <p:nvPr/>
          </p:nvGrpSpPr>
          <p:grpSpPr>
            <a:xfrm>
              <a:off x="107122" y="302909"/>
              <a:ext cx="1792118" cy="1416296"/>
              <a:chOff x="4353550" y="1705808"/>
              <a:chExt cx="932748" cy="737143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491FD8A-1A47-E1B3-9EF4-2ACFC9D7FBC7}"/>
                  </a:ext>
                </a:extLst>
              </p:cNvPr>
              <p:cNvSpPr/>
              <p:nvPr/>
            </p:nvSpPr>
            <p:spPr>
              <a:xfrm>
                <a:off x="4445309" y="1705808"/>
                <a:ext cx="737143" cy="737143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8" name="文本框 27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  <a:extLst>
                  <a:ext uri="{FF2B5EF4-FFF2-40B4-BE49-F238E27FC236}">
                    <a16:creationId xmlns:a16="http://schemas.microsoft.com/office/drawing/2014/main" id="{44082936-148E-1A33-BC06-E19DC5018F3A}"/>
                  </a:ext>
                </a:extLst>
              </p:cNvPr>
              <p:cNvSpPr txBox="1"/>
              <p:nvPr/>
            </p:nvSpPr>
            <p:spPr>
              <a:xfrm>
                <a:off x="4353550" y="1770885"/>
                <a:ext cx="932748" cy="587407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 defTabSz="1218804">
                  <a:defRPr/>
                </a:pPr>
                <a:r>
                  <a:rPr lang="en-US" altLang="zh-CN" sz="3600" b="1" kern="0" dirty="0">
                    <a:solidFill>
                      <a:schemeClr val="bg1"/>
                    </a:solidFill>
                    <a:latin typeface="Arial Rounded MT Bold" panose="020F0704030504030204" pitchFamily="34" charset="0"/>
                    <a:ea typeface="字体圈欣意冠黑体" panose="00000500000000000000" pitchFamily="2" charset="-122"/>
                    <a:cs typeface="+mn-ea"/>
                    <a:sym typeface="+mn-lt"/>
                  </a:rPr>
                  <a:t>02</a:t>
                </a:r>
                <a:endParaRPr lang="zh-CN" altLang="en-US" sz="3600" b="1" kern="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BE46286-9791-DF4D-4A56-E7EA14C085C4}"/>
                </a:ext>
              </a:extLst>
            </p:cNvPr>
            <p:cNvSpPr/>
            <p:nvPr/>
          </p:nvSpPr>
          <p:spPr>
            <a:xfrm>
              <a:off x="1691005" y="1436277"/>
              <a:ext cx="467160" cy="467160"/>
            </a:xfrm>
            <a:prstGeom prst="ellipse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sp>
        <p:nvSpPr>
          <p:cNvPr id="8" name="AutoShape 45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>
            <a:extLst>
              <a:ext uri="{FF2B5EF4-FFF2-40B4-BE49-F238E27FC236}">
                <a16:creationId xmlns:a16="http://schemas.microsoft.com/office/drawing/2014/main" id="{FB82A9F1-EAD3-3DBA-FFA1-CEF581F81C6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3913814" y="1060728"/>
            <a:ext cx="3206750" cy="464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>
            <a:extLst>
              <a:ext uri="{FF2B5EF4-FFF2-40B4-BE49-F238E27FC236}">
                <a16:creationId xmlns:a16="http://schemas.microsoft.com/office/drawing/2014/main" id="{02ECD8E8-6A3A-76A1-1729-85E6E517F44E}"/>
              </a:ext>
            </a:extLst>
          </p:cNvPr>
          <p:cNvGrpSpPr/>
          <p:nvPr/>
        </p:nvGrpSpPr>
        <p:grpSpPr>
          <a:xfrm>
            <a:off x="1811770" y="1413668"/>
            <a:ext cx="1924050" cy="4030663"/>
            <a:chOff x="1661530" y="2239405"/>
            <a:chExt cx="1924050" cy="4030663"/>
          </a:xfrm>
          <a:solidFill>
            <a:srgbClr val="75CF2C"/>
          </a:solidFill>
        </p:grpSpPr>
        <p:sp>
          <p:nvSpPr>
            <p:cNvPr id="10" name="Freeform 47">
              <a:extLst>
                <a:ext uri="{FF2B5EF4-FFF2-40B4-BE49-F238E27FC236}">
                  <a16:creationId xmlns:a16="http://schemas.microsoft.com/office/drawing/2014/main" id="{5D063914-EC24-94F0-94DA-BB85E12504B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661530" y="2290205"/>
              <a:ext cx="1924050" cy="3979863"/>
            </a:xfrm>
            <a:custGeom>
              <a:avLst/>
              <a:gdLst>
                <a:gd name="T0" fmla="*/ 450 w 450"/>
                <a:gd name="T1" fmla="*/ 409 h 931"/>
                <a:gd name="T2" fmla="*/ 450 w 450"/>
                <a:gd name="T3" fmla="*/ 562 h 931"/>
                <a:gd name="T4" fmla="*/ 410 w 450"/>
                <a:gd name="T5" fmla="*/ 562 h 931"/>
                <a:gd name="T6" fmla="*/ 400 w 450"/>
                <a:gd name="T7" fmla="*/ 419 h 931"/>
                <a:gd name="T8" fmla="*/ 341 w 450"/>
                <a:gd name="T9" fmla="*/ 292 h 931"/>
                <a:gd name="T10" fmla="*/ 336 w 450"/>
                <a:gd name="T11" fmla="*/ 526 h 931"/>
                <a:gd name="T12" fmla="*/ 374 w 450"/>
                <a:gd name="T13" fmla="*/ 931 h 931"/>
                <a:gd name="T14" fmla="*/ 324 w 450"/>
                <a:gd name="T15" fmla="*/ 931 h 931"/>
                <a:gd name="T16" fmla="*/ 262 w 450"/>
                <a:gd name="T17" fmla="*/ 511 h 931"/>
                <a:gd name="T18" fmla="*/ 238 w 450"/>
                <a:gd name="T19" fmla="*/ 511 h 931"/>
                <a:gd name="T20" fmla="*/ 215 w 450"/>
                <a:gd name="T21" fmla="*/ 931 h 931"/>
                <a:gd name="T22" fmla="*/ 165 w 450"/>
                <a:gd name="T23" fmla="*/ 931 h 931"/>
                <a:gd name="T24" fmla="*/ 165 w 450"/>
                <a:gd name="T25" fmla="*/ 423 h 931"/>
                <a:gd name="T26" fmla="*/ 188 w 450"/>
                <a:gd name="T27" fmla="*/ 285 h 931"/>
                <a:gd name="T28" fmla="*/ 31 w 450"/>
                <a:gd name="T29" fmla="*/ 114 h 931"/>
                <a:gd name="T30" fmla="*/ 0 w 450"/>
                <a:gd name="T31" fmla="*/ 16 h 931"/>
                <a:gd name="T32" fmla="*/ 44 w 450"/>
                <a:gd name="T33" fmla="*/ 0 h 931"/>
                <a:gd name="T34" fmla="*/ 179 w 450"/>
                <a:gd name="T35" fmla="*/ 197 h 931"/>
                <a:gd name="T36" fmla="*/ 225 w 450"/>
                <a:gd name="T37" fmla="*/ 197 h 931"/>
                <a:gd name="T38" fmla="*/ 255 w 450"/>
                <a:gd name="T39" fmla="*/ 240 h 931"/>
                <a:gd name="T40" fmla="*/ 200 w 450"/>
                <a:gd name="T41" fmla="*/ 411 h 931"/>
                <a:gd name="T42" fmla="*/ 225 w 450"/>
                <a:gd name="T43" fmla="*/ 450 h 931"/>
                <a:gd name="T44" fmla="*/ 266 w 450"/>
                <a:gd name="T45" fmla="*/ 416 h 931"/>
                <a:gd name="T46" fmla="*/ 255 w 450"/>
                <a:gd name="T47" fmla="*/ 240 h 931"/>
                <a:gd name="T48" fmla="*/ 307 w 450"/>
                <a:gd name="T49" fmla="*/ 195 h 931"/>
                <a:gd name="T50" fmla="*/ 400 w 450"/>
                <a:gd name="T51" fmla="*/ 257 h 931"/>
                <a:gd name="T52" fmla="*/ 450 w 450"/>
                <a:gd name="T53" fmla="*/ 409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0" h="931">
                  <a:moveTo>
                    <a:pt x="450" y="409"/>
                  </a:moveTo>
                  <a:cubicBezTo>
                    <a:pt x="450" y="562"/>
                    <a:pt x="450" y="562"/>
                    <a:pt x="450" y="562"/>
                  </a:cubicBezTo>
                  <a:cubicBezTo>
                    <a:pt x="410" y="562"/>
                    <a:pt x="410" y="562"/>
                    <a:pt x="410" y="562"/>
                  </a:cubicBezTo>
                  <a:cubicBezTo>
                    <a:pt x="400" y="419"/>
                    <a:pt x="400" y="419"/>
                    <a:pt x="400" y="419"/>
                  </a:cubicBezTo>
                  <a:cubicBezTo>
                    <a:pt x="341" y="292"/>
                    <a:pt x="341" y="292"/>
                    <a:pt x="341" y="292"/>
                  </a:cubicBezTo>
                  <a:cubicBezTo>
                    <a:pt x="341" y="292"/>
                    <a:pt x="319" y="381"/>
                    <a:pt x="336" y="526"/>
                  </a:cubicBezTo>
                  <a:cubicBezTo>
                    <a:pt x="353" y="671"/>
                    <a:pt x="374" y="931"/>
                    <a:pt x="374" y="931"/>
                  </a:cubicBezTo>
                  <a:cubicBezTo>
                    <a:pt x="324" y="931"/>
                    <a:pt x="324" y="931"/>
                    <a:pt x="324" y="931"/>
                  </a:cubicBezTo>
                  <a:cubicBezTo>
                    <a:pt x="262" y="511"/>
                    <a:pt x="262" y="511"/>
                    <a:pt x="262" y="511"/>
                  </a:cubicBezTo>
                  <a:cubicBezTo>
                    <a:pt x="238" y="511"/>
                    <a:pt x="238" y="511"/>
                    <a:pt x="238" y="511"/>
                  </a:cubicBezTo>
                  <a:cubicBezTo>
                    <a:pt x="215" y="931"/>
                    <a:pt x="215" y="931"/>
                    <a:pt x="215" y="931"/>
                  </a:cubicBezTo>
                  <a:cubicBezTo>
                    <a:pt x="165" y="931"/>
                    <a:pt x="165" y="931"/>
                    <a:pt x="165" y="931"/>
                  </a:cubicBezTo>
                  <a:cubicBezTo>
                    <a:pt x="165" y="931"/>
                    <a:pt x="141" y="562"/>
                    <a:pt x="165" y="423"/>
                  </a:cubicBezTo>
                  <a:cubicBezTo>
                    <a:pt x="188" y="285"/>
                    <a:pt x="188" y="285"/>
                    <a:pt x="188" y="285"/>
                  </a:cubicBezTo>
                  <a:cubicBezTo>
                    <a:pt x="188" y="285"/>
                    <a:pt x="62" y="211"/>
                    <a:pt x="31" y="1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110" y="197"/>
                    <a:pt x="179" y="197"/>
                  </a:cubicBezTo>
                  <a:cubicBezTo>
                    <a:pt x="197" y="197"/>
                    <a:pt x="212" y="197"/>
                    <a:pt x="225" y="197"/>
                  </a:cubicBezTo>
                  <a:cubicBezTo>
                    <a:pt x="225" y="197"/>
                    <a:pt x="224" y="242"/>
                    <a:pt x="255" y="240"/>
                  </a:cubicBezTo>
                  <a:cubicBezTo>
                    <a:pt x="200" y="411"/>
                    <a:pt x="200" y="411"/>
                    <a:pt x="200" y="411"/>
                  </a:cubicBezTo>
                  <a:cubicBezTo>
                    <a:pt x="225" y="450"/>
                    <a:pt x="225" y="450"/>
                    <a:pt x="225" y="450"/>
                  </a:cubicBezTo>
                  <a:cubicBezTo>
                    <a:pt x="266" y="416"/>
                    <a:pt x="266" y="416"/>
                    <a:pt x="266" y="416"/>
                  </a:cubicBezTo>
                  <a:cubicBezTo>
                    <a:pt x="255" y="240"/>
                    <a:pt x="255" y="240"/>
                    <a:pt x="255" y="240"/>
                  </a:cubicBezTo>
                  <a:cubicBezTo>
                    <a:pt x="286" y="238"/>
                    <a:pt x="307" y="195"/>
                    <a:pt x="307" y="195"/>
                  </a:cubicBezTo>
                  <a:cubicBezTo>
                    <a:pt x="338" y="197"/>
                    <a:pt x="385" y="209"/>
                    <a:pt x="400" y="257"/>
                  </a:cubicBezTo>
                  <a:cubicBezTo>
                    <a:pt x="424" y="331"/>
                    <a:pt x="450" y="409"/>
                    <a:pt x="450" y="409"/>
                  </a:cubicBezTo>
                  <a:close/>
                </a:path>
              </a:pathLst>
            </a:custGeom>
            <a:solidFill>
              <a:srgbClr val="178A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Oval 48">
              <a:extLst>
                <a:ext uri="{FF2B5EF4-FFF2-40B4-BE49-F238E27FC236}">
                  <a16:creationId xmlns:a16="http://schemas.microsoft.com/office/drawing/2014/main" id="{606E6D06-D5BB-1462-A1DA-A78B75DFC14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909178" y="2239405"/>
              <a:ext cx="804863" cy="80327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49">
              <a:extLst>
                <a:ext uri="{FF2B5EF4-FFF2-40B4-BE49-F238E27FC236}">
                  <a16:creationId xmlns:a16="http://schemas.microsoft.com/office/drawing/2014/main" id="{644E8448-FC7D-9609-1493-98CABDDA137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448929" y="3317316"/>
              <a:ext cx="280988" cy="896938"/>
            </a:xfrm>
            <a:custGeom>
              <a:avLst/>
              <a:gdLst>
                <a:gd name="T0" fmla="*/ 148 w 177"/>
                <a:gd name="T1" fmla="*/ 0 h 565"/>
                <a:gd name="T2" fmla="*/ 177 w 177"/>
                <a:gd name="T3" fmla="*/ 473 h 565"/>
                <a:gd name="T4" fmla="*/ 67 w 177"/>
                <a:gd name="T5" fmla="*/ 565 h 565"/>
                <a:gd name="T6" fmla="*/ 0 w 177"/>
                <a:gd name="T7" fmla="*/ 460 h 565"/>
                <a:gd name="T8" fmla="*/ 148 w 177"/>
                <a:gd name="T9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565">
                  <a:moveTo>
                    <a:pt x="148" y="0"/>
                  </a:moveTo>
                  <a:lnTo>
                    <a:pt x="177" y="473"/>
                  </a:lnTo>
                  <a:lnTo>
                    <a:pt x="67" y="565"/>
                  </a:lnTo>
                  <a:lnTo>
                    <a:pt x="0" y="460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>
            <a:extLst>
              <a:ext uri="{FF2B5EF4-FFF2-40B4-BE49-F238E27FC236}">
                <a16:creationId xmlns:a16="http://schemas.microsoft.com/office/drawing/2014/main" id="{2E8E4FE6-B905-A9EB-36C4-BC37B357920C}"/>
              </a:ext>
            </a:extLst>
          </p:cNvPr>
          <p:cNvGrpSpPr/>
          <p:nvPr/>
        </p:nvGrpSpPr>
        <p:grpSpPr>
          <a:xfrm>
            <a:off x="5733143" y="1526524"/>
            <a:ext cx="949326" cy="690419"/>
            <a:chOff x="3768337" y="1881704"/>
            <a:chExt cx="1624013" cy="1181100"/>
          </a:xfrm>
          <a:solidFill>
            <a:srgbClr val="178AA1"/>
          </a:solidFill>
        </p:grpSpPr>
        <p:sp>
          <p:nvSpPr>
            <p:cNvPr id="31" name="Freeform 57">
              <a:extLst>
                <a:ext uri="{FF2B5EF4-FFF2-40B4-BE49-F238E27FC236}">
                  <a16:creationId xmlns:a16="http://schemas.microsoft.com/office/drawing/2014/main" id="{60683E25-659F-701B-4662-53B412988A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8337" y="1942029"/>
              <a:ext cx="1093788" cy="1120775"/>
            </a:xfrm>
            <a:custGeom>
              <a:avLst/>
              <a:gdLst>
                <a:gd name="T0" fmla="*/ 689 w 689"/>
                <a:gd name="T1" fmla="*/ 288 h 706"/>
                <a:gd name="T2" fmla="*/ 689 w 689"/>
                <a:gd name="T3" fmla="*/ 706 h 706"/>
                <a:gd name="T4" fmla="*/ 0 w 689"/>
                <a:gd name="T5" fmla="*/ 706 h 706"/>
                <a:gd name="T6" fmla="*/ 0 w 689"/>
                <a:gd name="T7" fmla="*/ 0 h 706"/>
                <a:gd name="T8" fmla="*/ 689 w 689"/>
                <a:gd name="T9" fmla="*/ 0 h 706"/>
                <a:gd name="T10" fmla="*/ 689 w 689"/>
                <a:gd name="T11" fmla="*/ 94 h 706"/>
                <a:gd name="T12" fmla="*/ 598 w 689"/>
                <a:gd name="T13" fmla="*/ 148 h 706"/>
                <a:gd name="T14" fmla="*/ 598 w 689"/>
                <a:gd name="T15" fmla="*/ 94 h 706"/>
                <a:gd name="T16" fmla="*/ 94 w 689"/>
                <a:gd name="T17" fmla="*/ 94 h 706"/>
                <a:gd name="T18" fmla="*/ 94 w 689"/>
                <a:gd name="T19" fmla="*/ 611 h 706"/>
                <a:gd name="T20" fmla="*/ 598 w 689"/>
                <a:gd name="T21" fmla="*/ 611 h 706"/>
                <a:gd name="T22" fmla="*/ 598 w 689"/>
                <a:gd name="T23" fmla="*/ 353 h 706"/>
                <a:gd name="T24" fmla="*/ 689 w 689"/>
                <a:gd name="T25" fmla="*/ 28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9" h="706">
                  <a:moveTo>
                    <a:pt x="689" y="288"/>
                  </a:moveTo>
                  <a:lnTo>
                    <a:pt x="689" y="706"/>
                  </a:lnTo>
                  <a:lnTo>
                    <a:pt x="0" y="706"/>
                  </a:lnTo>
                  <a:lnTo>
                    <a:pt x="0" y="0"/>
                  </a:lnTo>
                  <a:lnTo>
                    <a:pt x="689" y="0"/>
                  </a:lnTo>
                  <a:lnTo>
                    <a:pt x="689" y="94"/>
                  </a:lnTo>
                  <a:lnTo>
                    <a:pt x="598" y="148"/>
                  </a:lnTo>
                  <a:lnTo>
                    <a:pt x="598" y="94"/>
                  </a:lnTo>
                  <a:lnTo>
                    <a:pt x="94" y="94"/>
                  </a:lnTo>
                  <a:lnTo>
                    <a:pt x="94" y="611"/>
                  </a:lnTo>
                  <a:lnTo>
                    <a:pt x="598" y="611"/>
                  </a:lnTo>
                  <a:lnTo>
                    <a:pt x="598" y="353"/>
                  </a:lnTo>
                  <a:lnTo>
                    <a:pt x="689" y="28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0D63E5DE-1C61-069D-B479-2E77FFF15EF9}"/>
                </a:ext>
              </a:extLst>
            </p:cNvPr>
            <p:cNvGrpSpPr/>
            <p:nvPr/>
          </p:nvGrpSpPr>
          <p:grpSpPr>
            <a:xfrm>
              <a:off x="4008050" y="1881704"/>
              <a:ext cx="1384300" cy="903287"/>
              <a:chOff x="4008050" y="1881704"/>
              <a:chExt cx="1384300" cy="903287"/>
            </a:xfrm>
            <a:grpFill/>
          </p:grpSpPr>
          <p:sp>
            <p:nvSpPr>
              <p:cNvPr id="33" name="Freeform 50">
                <a:extLst>
                  <a:ext uri="{FF2B5EF4-FFF2-40B4-BE49-F238E27FC236}">
                    <a16:creationId xmlns:a16="http://schemas.microsoft.com/office/drawing/2014/main" id="{CFCEBC94-A014-F0DF-B180-627EB2C8D8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2125" y="1881704"/>
                <a:ext cx="530225" cy="403225"/>
              </a:xfrm>
              <a:custGeom>
                <a:avLst/>
                <a:gdLst>
                  <a:gd name="T0" fmla="*/ 334 w 334"/>
                  <a:gd name="T1" fmla="*/ 0 h 254"/>
                  <a:gd name="T2" fmla="*/ 0 w 334"/>
                  <a:gd name="T3" fmla="*/ 254 h 254"/>
                  <a:gd name="T4" fmla="*/ 0 w 334"/>
                  <a:gd name="T5" fmla="*/ 194 h 254"/>
                  <a:gd name="T6" fmla="*/ 334 w 334"/>
                  <a:gd name="T7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4" h="254">
                    <a:moveTo>
                      <a:pt x="334" y="0"/>
                    </a:moveTo>
                    <a:lnTo>
                      <a:pt x="0" y="254"/>
                    </a:lnTo>
                    <a:lnTo>
                      <a:pt x="0" y="194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58">
                <a:extLst>
                  <a:ext uri="{FF2B5EF4-FFF2-40B4-BE49-F238E27FC236}">
                    <a16:creationId xmlns:a16="http://schemas.microsoft.com/office/drawing/2014/main" id="{4B45A40B-F980-9D32-E8CD-FB506B8AB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7663" y="2189679"/>
                <a:ext cx="144463" cy="206375"/>
              </a:xfrm>
              <a:custGeom>
                <a:avLst/>
                <a:gdLst>
                  <a:gd name="T0" fmla="*/ 91 w 91"/>
                  <a:gd name="T1" fmla="*/ 0 h 130"/>
                  <a:gd name="T2" fmla="*/ 91 w 91"/>
                  <a:gd name="T3" fmla="*/ 60 h 130"/>
                  <a:gd name="T4" fmla="*/ 0 w 91"/>
                  <a:gd name="T5" fmla="*/ 130 h 130"/>
                  <a:gd name="T6" fmla="*/ 0 w 91"/>
                  <a:gd name="T7" fmla="*/ 54 h 130"/>
                  <a:gd name="T8" fmla="*/ 91 w 91"/>
                  <a:gd name="T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30">
                    <a:moveTo>
                      <a:pt x="91" y="0"/>
                    </a:moveTo>
                    <a:lnTo>
                      <a:pt x="91" y="60"/>
                    </a:lnTo>
                    <a:lnTo>
                      <a:pt x="0" y="130"/>
                    </a:lnTo>
                    <a:lnTo>
                      <a:pt x="0" y="54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61">
                <a:extLst>
                  <a:ext uri="{FF2B5EF4-FFF2-40B4-BE49-F238E27FC236}">
                    <a16:creationId xmlns:a16="http://schemas.microsoft.com/office/drawing/2014/main" id="{118F7F6B-8837-9E52-D4A0-E0F8BF719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8050" y="2275403"/>
                <a:ext cx="709613" cy="509588"/>
              </a:xfrm>
              <a:custGeom>
                <a:avLst/>
                <a:gdLst>
                  <a:gd name="T0" fmla="*/ 447 w 447"/>
                  <a:gd name="T1" fmla="*/ 0 h 321"/>
                  <a:gd name="T2" fmla="*/ 447 w 447"/>
                  <a:gd name="T3" fmla="*/ 76 h 321"/>
                  <a:gd name="T4" fmla="*/ 123 w 447"/>
                  <a:gd name="T5" fmla="*/ 321 h 321"/>
                  <a:gd name="T6" fmla="*/ 0 w 447"/>
                  <a:gd name="T7" fmla="*/ 22 h 321"/>
                  <a:gd name="T8" fmla="*/ 123 w 447"/>
                  <a:gd name="T9" fmla="*/ 186 h 321"/>
                  <a:gd name="T10" fmla="*/ 447 w 447"/>
                  <a:gd name="T11" fmla="*/ 0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7" h="321">
                    <a:moveTo>
                      <a:pt x="447" y="0"/>
                    </a:moveTo>
                    <a:lnTo>
                      <a:pt x="447" y="76"/>
                    </a:lnTo>
                    <a:lnTo>
                      <a:pt x="123" y="321"/>
                    </a:lnTo>
                    <a:lnTo>
                      <a:pt x="0" y="22"/>
                    </a:lnTo>
                    <a:lnTo>
                      <a:pt x="123" y="186"/>
                    </a:lnTo>
                    <a:lnTo>
                      <a:pt x="4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D82F37C-53E8-0398-621D-1B7F45E645A0}"/>
              </a:ext>
            </a:extLst>
          </p:cNvPr>
          <p:cNvGrpSpPr/>
          <p:nvPr/>
        </p:nvGrpSpPr>
        <p:grpSpPr>
          <a:xfrm>
            <a:off x="6772987" y="1493857"/>
            <a:ext cx="4112727" cy="943636"/>
            <a:chOff x="1190889" y="1631614"/>
            <a:chExt cx="4112727" cy="94363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32B2175-EBF8-6EB2-0688-40B406407147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F7AF75E-6437-6AF7-114D-0C7862942541}"/>
                </a:ext>
              </a:extLst>
            </p:cNvPr>
            <p:cNvSpPr txBox="1"/>
            <p:nvPr/>
          </p:nvSpPr>
          <p:spPr>
            <a:xfrm>
              <a:off x="1190889" y="1955593"/>
              <a:ext cx="4112727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>
            <a:extLst>
              <a:ext uri="{FF2B5EF4-FFF2-40B4-BE49-F238E27FC236}">
                <a16:creationId xmlns:a16="http://schemas.microsoft.com/office/drawing/2014/main" id="{7EB11EB1-3A71-0267-D536-90ED99D010DC}"/>
              </a:ext>
            </a:extLst>
          </p:cNvPr>
          <p:cNvGrpSpPr/>
          <p:nvPr/>
        </p:nvGrpSpPr>
        <p:grpSpPr>
          <a:xfrm>
            <a:off x="5733143" y="2667049"/>
            <a:ext cx="949326" cy="690419"/>
            <a:chOff x="3768337" y="1881704"/>
            <a:chExt cx="1624013" cy="1181100"/>
          </a:xfrm>
          <a:solidFill>
            <a:srgbClr val="437A6A"/>
          </a:solidFill>
        </p:grpSpPr>
        <p:sp>
          <p:nvSpPr>
            <p:cNvPr id="42" name="Freeform 57">
              <a:extLst>
                <a:ext uri="{FF2B5EF4-FFF2-40B4-BE49-F238E27FC236}">
                  <a16:creationId xmlns:a16="http://schemas.microsoft.com/office/drawing/2014/main" id="{B9DFA8C8-4FDE-4B7F-747A-D91554A6A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8337" y="1942029"/>
              <a:ext cx="1093788" cy="1120775"/>
            </a:xfrm>
            <a:custGeom>
              <a:avLst/>
              <a:gdLst>
                <a:gd name="T0" fmla="*/ 689 w 689"/>
                <a:gd name="T1" fmla="*/ 288 h 706"/>
                <a:gd name="T2" fmla="*/ 689 w 689"/>
                <a:gd name="T3" fmla="*/ 706 h 706"/>
                <a:gd name="T4" fmla="*/ 0 w 689"/>
                <a:gd name="T5" fmla="*/ 706 h 706"/>
                <a:gd name="T6" fmla="*/ 0 w 689"/>
                <a:gd name="T7" fmla="*/ 0 h 706"/>
                <a:gd name="T8" fmla="*/ 689 w 689"/>
                <a:gd name="T9" fmla="*/ 0 h 706"/>
                <a:gd name="T10" fmla="*/ 689 w 689"/>
                <a:gd name="T11" fmla="*/ 94 h 706"/>
                <a:gd name="T12" fmla="*/ 598 w 689"/>
                <a:gd name="T13" fmla="*/ 148 h 706"/>
                <a:gd name="T14" fmla="*/ 598 w 689"/>
                <a:gd name="T15" fmla="*/ 94 h 706"/>
                <a:gd name="T16" fmla="*/ 94 w 689"/>
                <a:gd name="T17" fmla="*/ 94 h 706"/>
                <a:gd name="T18" fmla="*/ 94 w 689"/>
                <a:gd name="T19" fmla="*/ 611 h 706"/>
                <a:gd name="T20" fmla="*/ 598 w 689"/>
                <a:gd name="T21" fmla="*/ 611 h 706"/>
                <a:gd name="T22" fmla="*/ 598 w 689"/>
                <a:gd name="T23" fmla="*/ 353 h 706"/>
                <a:gd name="T24" fmla="*/ 689 w 689"/>
                <a:gd name="T25" fmla="*/ 28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9" h="706">
                  <a:moveTo>
                    <a:pt x="689" y="288"/>
                  </a:moveTo>
                  <a:lnTo>
                    <a:pt x="689" y="706"/>
                  </a:lnTo>
                  <a:lnTo>
                    <a:pt x="0" y="706"/>
                  </a:lnTo>
                  <a:lnTo>
                    <a:pt x="0" y="0"/>
                  </a:lnTo>
                  <a:lnTo>
                    <a:pt x="689" y="0"/>
                  </a:lnTo>
                  <a:lnTo>
                    <a:pt x="689" y="94"/>
                  </a:lnTo>
                  <a:lnTo>
                    <a:pt x="598" y="148"/>
                  </a:lnTo>
                  <a:lnTo>
                    <a:pt x="598" y="94"/>
                  </a:lnTo>
                  <a:lnTo>
                    <a:pt x="94" y="94"/>
                  </a:lnTo>
                  <a:lnTo>
                    <a:pt x="94" y="611"/>
                  </a:lnTo>
                  <a:lnTo>
                    <a:pt x="598" y="611"/>
                  </a:lnTo>
                  <a:lnTo>
                    <a:pt x="598" y="353"/>
                  </a:lnTo>
                  <a:lnTo>
                    <a:pt x="689" y="28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550E88AB-FEDF-3913-C3F4-FF841B0D2B6A}"/>
                </a:ext>
              </a:extLst>
            </p:cNvPr>
            <p:cNvGrpSpPr/>
            <p:nvPr/>
          </p:nvGrpSpPr>
          <p:grpSpPr>
            <a:xfrm>
              <a:off x="4008050" y="1881704"/>
              <a:ext cx="1384300" cy="903287"/>
              <a:chOff x="4008050" y="1881704"/>
              <a:chExt cx="1384300" cy="903287"/>
            </a:xfrm>
            <a:grpFill/>
          </p:grpSpPr>
          <p:sp>
            <p:nvSpPr>
              <p:cNvPr id="44" name="Freeform 50">
                <a:extLst>
                  <a:ext uri="{FF2B5EF4-FFF2-40B4-BE49-F238E27FC236}">
                    <a16:creationId xmlns:a16="http://schemas.microsoft.com/office/drawing/2014/main" id="{7E9D8AB2-F489-8821-D630-5F452B3F53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2125" y="1881704"/>
                <a:ext cx="530225" cy="403225"/>
              </a:xfrm>
              <a:custGeom>
                <a:avLst/>
                <a:gdLst>
                  <a:gd name="T0" fmla="*/ 334 w 334"/>
                  <a:gd name="T1" fmla="*/ 0 h 254"/>
                  <a:gd name="T2" fmla="*/ 0 w 334"/>
                  <a:gd name="T3" fmla="*/ 254 h 254"/>
                  <a:gd name="T4" fmla="*/ 0 w 334"/>
                  <a:gd name="T5" fmla="*/ 194 h 254"/>
                  <a:gd name="T6" fmla="*/ 334 w 334"/>
                  <a:gd name="T7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4" h="254">
                    <a:moveTo>
                      <a:pt x="334" y="0"/>
                    </a:moveTo>
                    <a:lnTo>
                      <a:pt x="0" y="254"/>
                    </a:lnTo>
                    <a:lnTo>
                      <a:pt x="0" y="194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58">
                <a:extLst>
                  <a:ext uri="{FF2B5EF4-FFF2-40B4-BE49-F238E27FC236}">
                    <a16:creationId xmlns:a16="http://schemas.microsoft.com/office/drawing/2014/main" id="{B3975DBE-D42D-22F3-0159-EB1772BA5A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7663" y="2189679"/>
                <a:ext cx="144463" cy="206375"/>
              </a:xfrm>
              <a:custGeom>
                <a:avLst/>
                <a:gdLst>
                  <a:gd name="T0" fmla="*/ 91 w 91"/>
                  <a:gd name="T1" fmla="*/ 0 h 130"/>
                  <a:gd name="T2" fmla="*/ 91 w 91"/>
                  <a:gd name="T3" fmla="*/ 60 h 130"/>
                  <a:gd name="T4" fmla="*/ 0 w 91"/>
                  <a:gd name="T5" fmla="*/ 130 h 130"/>
                  <a:gd name="T6" fmla="*/ 0 w 91"/>
                  <a:gd name="T7" fmla="*/ 54 h 130"/>
                  <a:gd name="T8" fmla="*/ 91 w 91"/>
                  <a:gd name="T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30">
                    <a:moveTo>
                      <a:pt x="91" y="0"/>
                    </a:moveTo>
                    <a:lnTo>
                      <a:pt x="91" y="60"/>
                    </a:lnTo>
                    <a:lnTo>
                      <a:pt x="0" y="130"/>
                    </a:lnTo>
                    <a:lnTo>
                      <a:pt x="0" y="54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61">
                <a:extLst>
                  <a:ext uri="{FF2B5EF4-FFF2-40B4-BE49-F238E27FC236}">
                    <a16:creationId xmlns:a16="http://schemas.microsoft.com/office/drawing/2014/main" id="{501B402B-4D0F-3996-4D91-14652F3B7E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8050" y="2275403"/>
                <a:ext cx="709613" cy="509588"/>
              </a:xfrm>
              <a:custGeom>
                <a:avLst/>
                <a:gdLst>
                  <a:gd name="T0" fmla="*/ 447 w 447"/>
                  <a:gd name="T1" fmla="*/ 0 h 321"/>
                  <a:gd name="T2" fmla="*/ 447 w 447"/>
                  <a:gd name="T3" fmla="*/ 76 h 321"/>
                  <a:gd name="T4" fmla="*/ 123 w 447"/>
                  <a:gd name="T5" fmla="*/ 321 h 321"/>
                  <a:gd name="T6" fmla="*/ 0 w 447"/>
                  <a:gd name="T7" fmla="*/ 22 h 321"/>
                  <a:gd name="T8" fmla="*/ 123 w 447"/>
                  <a:gd name="T9" fmla="*/ 186 h 321"/>
                  <a:gd name="T10" fmla="*/ 447 w 447"/>
                  <a:gd name="T11" fmla="*/ 0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7" h="321">
                    <a:moveTo>
                      <a:pt x="447" y="0"/>
                    </a:moveTo>
                    <a:lnTo>
                      <a:pt x="447" y="76"/>
                    </a:lnTo>
                    <a:lnTo>
                      <a:pt x="123" y="321"/>
                    </a:lnTo>
                    <a:lnTo>
                      <a:pt x="0" y="22"/>
                    </a:lnTo>
                    <a:lnTo>
                      <a:pt x="123" y="186"/>
                    </a:lnTo>
                    <a:lnTo>
                      <a:pt x="4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7B3F463E-2C9A-5D6E-BA40-D261A647FA7E}"/>
              </a:ext>
            </a:extLst>
          </p:cNvPr>
          <p:cNvGrpSpPr/>
          <p:nvPr/>
        </p:nvGrpSpPr>
        <p:grpSpPr>
          <a:xfrm>
            <a:off x="6772987" y="2634382"/>
            <a:ext cx="3967585" cy="943636"/>
            <a:chOff x="1190889" y="1631614"/>
            <a:chExt cx="3967585" cy="94363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CF90ED1-9764-5D00-A67E-D6409482E994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CB16C9E-90AF-8702-E643-38F283BC53C3}"/>
                </a:ext>
              </a:extLst>
            </p:cNvPr>
            <p:cNvSpPr txBox="1"/>
            <p:nvPr/>
          </p:nvSpPr>
          <p:spPr>
            <a:xfrm>
              <a:off x="1190889" y="1955593"/>
              <a:ext cx="3967585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0" name="组合 49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>
            <a:extLst>
              <a:ext uri="{FF2B5EF4-FFF2-40B4-BE49-F238E27FC236}">
                <a16:creationId xmlns:a16="http://schemas.microsoft.com/office/drawing/2014/main" id="{B7999B6D-807F-B0D8-7CE6-829EF45A95AE}"/>
              </a:ext>
            </a:extLst>
          </p:cNvPr>
          <p:cNvGrpSpPr/>
          <p:nvPr/>
        </p:nvGrpSpPr>
        <p:grpSpPr>
          <a:xfrm>
            <a:off x="5733143" y="3807574"/>
            <a:ext cx="949326" cy="690419"/>
            <a:chOff x="3768337" y="1881704"/>
            <a:chExt cx="1624013" cy="1181100"/>
          </a:xfrm>
          <a:solidFill>
            <a:srgbClr val="4276AA"/>
          </a:solidFill>
        </p:grpSpPr>
        <p:sp>
          <p:nvSpPr>
            <p:cNvPr id="51" name="Freeform 57">
              <a:extLst>
                <a:ext uri="{FF2B5EF4-FFF2-40B4-BE49-F238E27FC236}">
                  <a16:creationId xmlns:a16="http://schemas.microsoft.com/office/drawing/2014/main" id="{64DB2457-BC31-0A96-BB8C-9442CB3A37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8337" y="1942029"/>
              <a:ext cx="1093788" cy="1120775"/>
            </a:xfrm>
            <a:custGeom>
              <a:avLst/>
              <a:gdLst>
                <a:gd name="T0" fmla="*/ 689 w 689"/>
                <a:gd name="T1" fmla="*/ 288 h 706"/>
                <a:gd name="T2" fmla="*/ 689 w 689"/>
                <a:gd name="T3" fmla="*/ 706 h 706"/>
                <a:gd name="T4" fmla="*/ 0 w 689"/>
                <a:gd name="T5" fmla="*/ 706 h 706"/>
                <a:gd name="T6" fmla="*/ 0 w 689"/>
                <a:gd name="T7" fmla="*/ 0 h 706"/>
                <a:gd name="T8" fmla="*/ 689 w 689"/>
                <a:gd name="T9" fmla="*/ 0 h 706"/>
                <a:gd name="T10" fmla="*/ 689 w 689"/>
                <a:gd name="T11" fmla="*/ 94 h 706"/>
                <a:gd name="T12" fmla="*/ 598 w 689"/>
                <a:gd name="T13" fmla="*/ 148 h 706"/>
                <a:gd name="T14" fmla="*/ 598 w 689"/>
                <a:gd name="T15" fmla="*/ 94 h 706"/>
                <a:gd name="T16" fmla="*/ 94 w 689"/>
                <a:gd name="T17" fmla="*/ 94 h 706"/>
                <a:gd name="T18" fmla="*/ 94 w 689"/>
                <a:gd name="T19" fmla="*/ 611 h 706"/>
                <a:gd name="T20" fmla="*/ 598 w 689"/>
                <a:gd name="T21" fmla="*/ 611 h 706"/>
                <a:gd name="T22" fmla="*/ 598 w 689"/>
                <a:gd name="T23" fmla="*/ 353 h 706"/>
                <a:gd name="T24" fmla="*/ 689 w 689"/>
                <a:gd name="T25" fmla="*/ 28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9" h="706">
                  <a:moveTo>
                    <a:pt x="689" y="288"/>
                  </a:moveTo>
                  <a:lnTo>
                    <a:pt x="689" y="706"/>
                  </a:lnTo>
                  <a:lnTo>
                    <a:pt x="0" y="706"/>
                  </a:lnTo>
                  <a:lnTo>
                    <a:pt x="0" y="0"/>
                  </a:lnTo>
                  <a:lnTo>
                    <a:pt x="689" y="0"/>
                  </a:lnTo>
                  <a:lnTo>
                    <a:pt x="689" y="94"/>
                  </a:lnTo>
                  <a:lnTo>
                    <a:pt x="598" y="148"/>
                  </a:lnTo>
                  <a:lnTo>
                    <a:pt x="598" y="94"/>
                  </a:lnTo>
                  <a:lnTo>
                    <a:pt x="94" y="94"/>
                  </a:lnTo>
                  <a:lnTo>
                    <a:pt x="94" y="611"/>
                  </a:lnTo>
                  <a:lnTo>
                    <a:pt x="598" y="611"/>
                  </a:lnTo>
                  <a:lnTo>
                    <a:pt x="598" y="353"/>
                  </a:lnTo>
                  <a:lnTo>
                    <a:pt x="689" y="28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8F062AD2-F5C2-10C3-6291-D3282020DBD5}"/>
                </a:ext>
              </a:extLst>
            </p:cNvPr>
            <p:cNvGrpSpPr/>
            <p:nvPr/>
          </p:nvGrpSpPr>
          <p:grpSpPr>
            <a:xfrm>
              <a:off x="4008050" y="1881704"/>
              <a:ext cx="1384300" cy="903287"/>
              <a:chOff x="4008050" y="1881704"/>
              <a:chExt cx="1384300" cy="903287"/>
            </a:xfrm>
            <a:grpFill/>
          </p:grpSpPr>
          <p:sp>
            <p:nvSpPr>
              <p:cNvPr id="53" name="Freeform 50">
                <a:extLst>
                  <a:ext uri="{FF2B5EF4-FFF2-40B4-BE49-F238E27FC236}">
                    <a16:creationId xmlns:a16="http://schemas.microsoft.com/office/drawing/2014/main" id="{AC33F318-CC7E-3654-42F9-51196C8548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2125" y="1881704"/>
                <a:ext cx="530225" cy="403225"/>
              </a:xfrm>
              <a:custGeom>
                <a:avLst/>
                <a:gdLst>
                  <a:gd name="T0" fmla="*/ 334 w 334"/>
                  <a:gd name="T1" fmla="*/ 0 h 254"/>
                  <a:gd name="T2" fmla="*/ 0 w 334"/>
                  <a:gd name="T3" fmla="*/ 254 h 254"/>
                  <a:gd name="T4" fmla="*/ 0 w 334"/>
                  <a:gd name="T5" fmla="*/ 194 h 254"/>
                  <a:gd name="T6" fmla="*/ 334 w 334"/>
                  <a:gd name="T7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4" h="254">
                    <a:moveTo>
                      <a:pt x="334" y="0"/>
                    </a:moveTo>
                    <a:lnTo>
                      <a:pt x="0" y="254"/>
                    </a:lnTo>
                    <a:lnTo>
                      <a:pt x="0" y="194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58">
                <a:extLst>
                  <a:ext uri="{FF2B5EF4-FFF2-40B4-BE49-F238E27FC236}">
                    <a16:creationId xmlns:a16="http://schemas.microsoft.com/office/drawing/2014/main" id="{D5CAE5AA-0767-7786-D870-42A04044E6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7663" y="2189679"/>
                <a:ext cx="144463" cy="206375"/>
              </a:xfrm>
              <a:custGeom>
                <a:avLst/>
                <a:gdLst>
                  <a:gd name="T0" fmla="*/ 91 w 91"/>
                  <a:gd name="T1" fmla="*/ 0 h 130"/>
                  <a:gd name="T2" fmla="*/ 91 w 91"/>
                  <a:gd name="T3" fmla="*/ 60 h 130"/>
                  <a:gd name="T4" fmla="*/ 0 w 91"/>
                  <a:gd name="T5" fmla="*/ 130 h 130"/>
                  <a:gd name="T6" fmla="*/ 0 w 91"/>
                  <a:gd name="T7" fmla="*/ 54 h 130"/>
                  <a:gd name="T8" fmla="*/ 91 w 91"/>
                  <a:gd name="T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30">
                    <a:moveTo>
                      <a:pt x="91" y="0"/>
                    </a:moveTo>
                    <a:lnTo>
                      <a:pt x="91" y="60"/>
                    </a:lnTo>
                    <a:lnTo>
                      <a:pt x="0" y="130"/>
                    </a:lnTo>
                    <a:lnTo>
                      <a:pt x="0" y="54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61">
                <a:extLst>
                  <a:ext uri="{FF2B5EF4-FFF2-40B4-BE49-F238E27FC236}">
                    <a16:creationId xmlns:a16="http://schemas.microsoft.com/office/drawing/2014/main" id="{CDA73CC7-E463-EDBB-E5B0-9C7CDDEB1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8050" y="2275403"/>
                <a:ext cx="709613" cy="509588"/>
              </a:xfrm>
              <a:custGeom>
                <a:avLst/>
                <a:gdLst>
                  <a:gd name="T0" fmla="*/ 447 w 447"/>
                  <a:gd name="T1" fmla="*/ 0 h 321"/>
                  <a:gd name="T2" fmla="*/ 447 w 447"/>
                  <a:gd name="T3" fmla="*/ 76 h 321"/>
                  <a:gd name="T4" fmla="*/ 123 w 447"/>
                  <a:gd name="T5" fmla="*/ 321 h 321"/>
                  <a:gd name="T6" fmla="*/ 0 w 447"/>
                  <a:gd name="T7" fmla="*/ 22 h 321"/>
                  <a:gd name="T8" fmla="*/ 123 w 447"/>
                  <a:gd name="T9" fmla="*/ 186 h 321"/>
                  <a:gd name="T10" fmla="*/ 447 w 447"/>
                  <a:gd name="T11" fmla="*/ 0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7" h="321">
                    <a:moveTo>
                      <a:pt x="447" y="0"/>
                    </a:moveTo>
                    <a:lnTo>
                      <a:pt x="447" y="76"/>
                    </a:lnTo>
                    <a:lnTo>
                      <a:pt x="123" y="321"/>
                    </a:lnTo>
                    <a:lnTo>
                      <a:pt x="0" y="22"/>
                    </a:lnTo>
                    <a:lnTo>
                      <a:pt x="123" y="186"/>
                    </a:lnTo>
                    <a:lnTo>
                      <a:pt x="4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C5F3AFF-7D35-9321-3323-BB59CE61BB75}"/>
              </a:ext>
            </a:extLst>
          </p:cNvPr>
          <p:cNvGrpSpPr/>
          <p:nvPr/>
        </p:nvGrpSpPr>
        <p:grpSpPr>
          <a:xfrm>
            <a:off x="6772987" y="3774907"/>
            <a:ext cx="3967585" cy="943636"/>
            <a:chOff x="1190889" y="1631614"/>
            <a:chExt cx="3967585" cy="943636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BE9624A-CBA1-52DB-2B42-7BD3385C75CE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C31414D-7065-B257-2EF6-C1DA0EECF41A}"/>
                </a:ext>
              </a:extLst>
            </p:cNvPr>
            <p:cNvSpPr txBox="1"/>
            <p:nvPr/>
          </p:nvSpPr>
          <p:spPr>
            <a:xfrm>
              <a:off x="1190889" y="1955593"/>
              <a:ext cx="3967585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42198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<a:extLst>
              <a:ext uri="{FF2B5EF4-FFF2-40B4-BE49-F238E27FC236}">
                <a16:creationId xmlns:a16="http://schemas.microsoft.com/office/drawing/2014/main" id="{24BD3D87-EA0C-0E7C-0D50-374329194945}"/>
              </a:ext>
            </a:extLst>
          </p:cNvPr>
          <p:cNvSpPr txBox="1"/>
          <p:nvPr/>
        </p:nvSpPr>
        <p:spPr>
          <a:xfrm>
            <a:off x="1178486" y="230091"/>
            <a:ext cx="159530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岗位认知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E2175D2-48DB-52C7-CD25-C4461EBF41F7}"/>
              </a:ext>
            </a:extLst>
          </p:cNvPr>
          <p:cNvGrpSpPr/>
          <p:nvPr/>
        </p:nvGrpSpPr>
        <p:grpSpPr>
          <a:xfrm>
            <a:off x="117424" y="104251"/>
            <a:ext cx="1174597" cy="916594"/>
            <a:chOff x="107122" y="302909"/>
            <a:chExt cx="2051043" cy="1600528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F75F797-E59F-2334-E096-73D284DC2CF6}"/>
                </a:ext>
              </a:extLst>
            </p:cNvPr>
            <p:cNvGrpSpPr/>
            <p:nvPr/>
          </p:nvGrpSpPr>
          <p:grpSpPr>
            <a:xfrm>
              <a:off x="107122" y="302909"/>
              <a:ext cx="1792118" cy="1416296"/>
              <a:chOff x="4353550" y="1705808"/>
              <a:chExt cx="932748" cy="737143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491FD8A-1A47-E1B3-9EF4-2ACFC9D7FBC7}"/>
                  </a:ext>
                </a:extLst>
              </p:cNvPr>
              <p:cNvSpPr/>
              <p:nvPr/>
            </p:nvSpPr>
            <p:spPr>
              <a:xfrm>
                <a:off x="4445309" y="1705808"/>
                <a:ext cx="737143" cy="737143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8" name="文本框 27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  <a:extLst>
                  <a:ext uri="{FF2B5EF4-FFF2-40B4-BE49-F238E27FC236}">
                    <a16:creationId xmlns:a16="http://schemas.microsoft.com/office/drawing/2014/main" id="{44082936-148E-1A33-BC06-E19DC5018F3A}"/>
                  </a:ext>
                </a:extLst>
              </p:cNvPr>
              <p:cNvSpPr txBox="1"/>
              <p:nvPr/>
            </p:nvSpPr>
            <p:spPr>
              <a:xfrm>
                <a:off x="4353550" y="1770885"/>
                <a:ext cx="932748" cy="587407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 defTabSz="1218804">
                  <a:defRPr/>
                </a:pPr>
                <a:r>
                  <a:rPr lang="en-US" altLang="zh-CN" sz="3600" b="1" kern="0" dirty="0">
                    <a:solidFill>
                      <a:schemeClr val="bg1"/>
                    </a:solidFill>
                    <a:latin typeface="Arial Rounded MT Bold" panose="020F0704030504030204" pitchFamily="34" charset="0"/>
                    <a:ea typeface="字体圈欣意冠黑体" panose="00000500000000000000" pitchFamily="2" charset="-122"/>
                    <a:cs typeface="+mn-ea"/>
                    <a:sym typeface="+mn-lt"/>
                  </a:rPr>
                  <a:t>02</a:t>
                </a:r>
                <a:endParaRPr lang="zh-CN" altLang="en-US" sz="3600" b="1" kern="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BE46286-9791-DF4D-4A56-E7EA14C085C4}"/>
                </a:ext>
              </a:extLst>
            </p:cNvPr>
            <p:cNvSpPr/>
            <p:nvPr/>
          </p:nvSpPr>
          <p:spPr>
            <a:xfrm>
              <a:off x="1691005" y="1436277"/>
              <a:ext cx="467160" cy="467160"/>
            </a:xfrm>
            <a:prstGeom prst="ellipse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sp>
        <p:nvSpPr>
          <p:cNvPr id="9" name="Freeform 261">
            <a:extLst>
              <a:ext uri="{FF2B5EF4-FFF2-40B4-BE49-F238E27FC236}">
                <a16:creationId xmlns:a16="http://schemas.microsoft.com/office/drawing/2014/main" id="{E75F6C7A-FE33-FFB5-7324-75CA968F8A8F}"/>
              </a:ext>
            </a:extLst>
          </p:cNvPr>
          <p:cNvSpPr>
            <a:spLocks/>
          </p:cNvSpPr>
          <p:nvPr/>
        </p:nvSpPr>
        <p:spPr bwMode="auto">
          <a:xfrm>
            <a:off x="1323487" y="3890755"/>
            <a:ext cx="4434152" cy="1232027"/>
          </a:xfrm>
          <a:custGeom>
            <a:avLst/>
            <a:gdLst>
              <a:gd name="T0" fmla="*/ 48 w 500"/>
              <a:gd name="T1" fmla="*/ 0 h 137"/>
              <a:gd name="T2" fmla="*/ 17 w 500"/>
              <a:gd name="T3" fmla="*/ 10 h 137"/>
              <a:gd name="T4" fmla="*/ 5 w 500"/>
              <a:gd name="T5" fmla="*/ 33 h 137"/>
              <a:gd name="T6" fmla="*/ 11 w 500"/>
              <a:gd name="T7" fmla="*/ 41 h 137"/>
              <a:gd name="T8" fmla="*/ 20 w 500"/>
              <a:gd name="T9" fmla="*/ 42 h 137"/>
              <a:gd name="T10" fmla="*/ 30 w 500"/>
              <a:gd name="T11" fmla="*/ 35 h 137"/>
              <a:gd name="T12" fmla="*/ 34 w 500"/>
              <a:gd name="T13" fmla="*/ 27 h 137"/>
              <a:gd name="T14" fmla="*/ 47 w 500"/>
              <a:gd name="T15" fmla="*/ 22 h 137"/>
              <a:gd name="T16" fmla="*/ 60 w 500"/>
              <a:gd name="T17" fmla="*/ 27 h 137"/>
              <a:gd name="T18" fmla="*/ 65 w 500"/>
              <a:gd name="T19" fmla="*/ 40 h 137"/>
              <a:gd name="T20" fmla="*/ 59 w 500"/>
              <a:gd name="T21" fmla="*/ 56 h 137"/>
              <a:gd name="T22" fmla="*/ 38 w 500"/>
              <a:gd name="T23" fmla="*/ 78 h 137"/>
              <a:gd name="T24" fmla="*/ 9 w 500"/>
              <a:gd name="T25" fmla="*/ 111 h 137"/>
              <a:gd name="T26" fmla="*/ 1 w 500"/>
              <a:gd name="T27" fmla="*/ 129 h 137"/>
              <a:gd name="T28" fmla="*/ 8 w 500"/>
              <a:gd name="T29" fmla="*/ 137 h 137"/>
              <a:gd name="T30" fmla="*/ 492 w 500"/>
              <a:gd name="T31" fmla="*/ 137 h 137"/>
              <a:gd name="T32" fmla="*/ 500 w 500"/>
              <a:gd name="T33" fmla="*/ 129 h 137"/>
              <a:gd name="T34" fmla="*/ 500 w 500"/>
              <a:gd name="T35" fmla="*/ 9 h 137"/>
              <a:gd name="T36" fmla="*/ 492 w 500"/>
              <a:gd name="T37" fmla="*/ 0 h 137"/>
              <a:gd name="T38" fmla="*/ 48 w 500"/>
              <a:gd name="T3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00" h="137">
                <a:moveTo>
                  <a:pt x="48" y="0"/>
                </a:moveTo>
                <a:cubicBezTo>
                  <a:pt x="36" y="0"/>
                  <a:pt x="25" y="3"/>
                  <a:pt x="17" y="10"/>
                </a:cubicBezTo>
                <a:cubicBezTo>
                  <a:pt x="9" y="16"/>
                  <a:pt x="5" y="33"/>
                  <a:pt x="5" y="33"/>
                </a:cubicBezTo>
                <a:cubicBezTo>
                  <a:pt x="4" y="37"/>
                  <a:pt x="6" y="41"/>
                  <a:pt x="11" y="41"/>
                </a:cubicBezTo>
                <a:cubicBezTo>
                  <a:pt x="20" y="42"/>
                  <a:pt x="20" y="42"/>
                  <a:pt x="20" y="42"/>
                </a:cubicBezTo>
                <a:cubicBezTo>
                  <a:pt x="25" y="43"/>
                  <a:pt x="29" y="39"/>
                  <a:pt x="30" y="35"/>
                </a:cubicBezTo>
                <a:cubicBezTo>
                  <a:pt x="30" y="35"/>
                  <a:pt x="31" y="30"/>
                  <a:pt x="34" y="27"/>
                </a:cubicBezTo>
                <a:cubicBezTo>
                  <a:pt x="37" y="24"/>
                  <a:pt x="42" y="22"/>
                  <a:pt x="47" y="22"/>
                </a:cubicBezTo>
                <a:cubicBezTo>
                  <a:pt x="53" y="22"/>
                  <a:pt x="57" y="23"/>
                  <a:pt x="60" y="27"/>
                </a:cubicBezTo>
                <a:cubicBezTo>
                  <a:pt x="63" y="30"/>
                  <a:pt x="65" y="34"/>
                  <a:pt x="65" y="40"/>
                </a:cubicBezTo>
                <a:cubicBezTo>
                  <a:pt x="65" y="45"/>
                  <a:pt x="63" y="51"/>
                  <a:pt x="59" y="56"/>
                </a:cubicBezTo>
                <a:cubicBezTo>
                  <a:pt x="57" y="60"/>
                  <a:pt x="50" y="67"/>
                  <a:pt x="38" y="78"/>
                </a:cubicBezTo>
                <a:cubicBezTo>
                  <a:pt x="23" y="92"/>
                  <a:pt x="14" y="103"/>
                  <a:pt x="9" y="111"/>
                </a:cubicBezTo>
                <a:cubicBezTo>
                  <a:pt x="4" y="119"/>
                  <a:pt x="1" y="129"/>
                  <a:pt x="1" y="129"/>
                </a:cubicBezTo>
                <a:cubicBezTo>
                  <a:pt x="0" y="133"/>
                  <a:pt x="3" y="137"/>
                  <a:pt x="8" y="137"/>
                </a:cubicBezTo>
                <a:cubicBezTo>
                  <a:pt x="492" y="137"/>
                  <a:pt x="492" y="137"/>
                  <a:pt x="492" y="137"/>
                </a:cubicBezTo>
                <a:cubicBezTo>
                  <a:pt x="497" y="137"/>
                  <a:pt x="500" y="133"/>
                  <a:pt x="500" y="129"/>
                </a:cubicBezTo>
                <a:cubicBezTo>
                  <a:pt x="500" y="9"/>
                  <a:pt x="500" y="9"/>
                  <a:pt x="500" y="9"/>
                </a:cubicBezTo>
                <a:cubicBezTo>
                  <a:pt x="500" y="4"/>
                  <a:pt x="497" y="0"/>
                  <a:pt x="492" y="0"/>
                </a:cubicBezTo>
                <a:cubicBezTo>
                  <a:pt x="492" y="0"/>
                  <a:pt x="49" y="0"/>
                  <a:pt x="48" y="0"/>
                </a:cubicBezTo>
                <a:close/>
              </a:path>
            </a:pathLst>
          </a:custGeom>
          <a:solidFill>
            <a:srgbClr val="40A693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394">
            <a:extLst>
              <a:ext uri="{FF2B5EF4-FFF2-40B4-BE49-F238E27FC236}">
                <a16:creationId xmlns:a16="http://schemas.microsoft.com/office/drawing/2014/main" id="{E27B9E14-144C-DFB6-E197-409ECD6B0B2F}"/>
              </a:ext>
            </a:extLst>
          </p:cNvPr>
          <p:cNvSpPr>
            <a:spLocks/>
          </p:cNvSpPr>
          <p:nvPr/>
        </p:nvSpPr>
        <p:spPr bwMode="auto">
          <a:xfrm>
            <a:off x="6507603" y="1544065"/>
            <a:ext cx="4392376" cy="1232027"/>
          </a:xfrm>
          <a:custGeom>
            <a:avLst/>
            <a:gdLst>
              <a:gd name="T0" fmla="*/ 499 w 499"/>
              <a:gd name="T1" fmla="*/ 9 h 138"/>
              <a:gd name="T2" fmla="*/ 491 w 499"/>
              <a:gd name="T3" fmla="*/ 1 h 138"/>
              <a:gd name="T4" fmla="*/ 43 w 499"/>
              <a:gd name="T5" fmla="*/ 0 h 138"/>
              <a:gd name="T6" fmla="*/ 23 w 499"/>
              <a:gd name="T7" fmla="*/ 4 h 138"/>
              <a:gd name="T8" fmla="*/ 9 w 499"/>
              <a:gd name="T9" fmla="*/ 16 h 138"/>
              <a:gd name="T10" fmla="*/ 3 w 499"/>
              <a:gd name="T11" fmla="*/ 27 h 138"/>
              <a:gd name="T12" fmla="*/ 9 w 499"/>
              <a:gd name="T13" fmla="*/ 37 h 138"/>
              <a:gd name="T14" fmla="*/ 17 w 499"/>
              <a:gd name="T15" fmla="*/ 38 h 138"/>
              <a:gd name="T16" fmla="*/ 27 w 499"/>
              <a:gd name="T17" fmla="*/ 31 h 138"/>
              <a:gd name="T18" fmla="*/ 31 w 499"/>
              <a:gd name="T19" fmla="*/ 26 h 138"/>
              <a:gd name="T20" fmla="*/ 42 w 499"/>
              <a:gd name="T21" fmla="*/ 21 h 138"/>
              <a:gd name="T22" fmla="*/ 53 w 499"/>
              <a:gd name="T23" fmla="*/ 25 h 138"/>
              <a:gd name="T24" fmla="*/ 57 w 499"/>
              <a:gd name="T25" fmla="*/ 36 h 138"/>
              <a:gd name="T26" fmla="*/ 52 w 499"/>
              <a:gd name="T27" fmla="*/ 49 h 138"/>
              <a:gd name="T28" fmla="*/ 44 w 499"/>
              <a:gd name="T29" fmla="*/ 53 h 138"/>
              <a:gd name="T30" fmla="*/ 34 w 499"/>
              <a:gd name="T31" fmla="*/ 62 h 138"/>
              <a:gd name="T32" fmla="*/ 34 w 499"/>
              <a:gd name="T33" fmla="*/ 67 h 138"/>
              <a:gd name="T34" fmla="*/ 41 w 499"/>
              <a:gd name="T35" fmla="*/ 73 h 138"/>
              <a:gd name="T36" fmla="*/ 45 w 499"/>
              <a:gd name="T37" fmla="*/ 73 h 138"/>
              <a:gd name="T38" fmla="*/ 57 w 499"/>
              <a:gd name="T39" fmla="*/ 79 h 138"/>
              <a:gd name="T40" fmla="*/ 63 w 499"/>
              <a:gd name="T41" fmla="*/ 94 h 138"/>
              <a:gd name="T42" fmla="*/ 57 w 499"/>
              <a:gd name="T43" fmla="*/ 111 h 138"/>
              <a:gd name="T44" fmla="*/ 44 w 499"/>
              <a:gd name="T45" fmla="*/ 117 h 138"/>
              <a:gd name="T46" fmla="*/ 31 w 499"/>
              <a:gd name="T47" fmla="*/ 112 h 138"/>
              <a:gd name="T48" fmla="*/ 26 w 499"/>
              <a:gd name="T49" fmla="*/ 105 h 138"/>
              <a:gd name="T50" fmla="*/ 16 w 499"/>
              <a:gd name="T51" fmla="*/ 98 h 138"/>
              <a:gd name="T52" fmla="*/ 7 w 499"/>
              <a:gd name="T53" fmla="*/ 99 h 138"/>
              <a:gd name="T54" fmla="*/ 1 w 499"/>
              <a:gd name="T55" fmla="*/ 108 h 138"/>
              <a:gd name="T56" fmla="*/ 13 w 499"/>
              <a:gd name="T57" fmla="*/ 128 h 138"/>
              <a:gd name="T58" fmla="*/ 44 w 499"/>
              <a:gd name="T59" fmla="*/ 138 h 138"/>
              <a:gd name="T60" fmla="*/ 491 w 499"/>
              <a:gd name="T61" fmla="*/ 137 h 138"/>
              <a:gd name="T62" fmla="*/ 499 w 499"/>
              <a:gd name="T63" fmla="*/ 129 h 138"/>
              <a:gd name="T64" fmla="*/ 499 w 499"/>
              <a:gd name="T65" fmla="*/ 9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99" h="138">
                <a:moveTo>
                  <a:pt x="499" y="9"/>
                </a:moveTo>
                <a:cubicBezTo>
                  <a:pt x="499" y="5"/>
                  <a:pt x="496" y="1"/>
                  <a:pt x="491" y="1"/>
                </a:cubicBezTo>
                <a:cubicBezTo>
                  <a:pt x="491" y="1"/>
                  <a:pt x="47" y="0"/>
                  <a:pt x="43" y="0"/>
                </a:cubicBezTo>
                <a:cubicBezTo>
                  <a:pt x="36" y="0"/>
                  <a:pt x="29" y="1"/>
                  <a:pt x="23" y="4"/>
                </a:cubicBezTo>
                <a:cubicBezTo>
                  <a:pt x="17" y="7"/>
                  <a:pt x="12" y="11"/>
                  <a:pt x="9" y="16"/>
                </a:cubicBezTo>
                <a:cubicBezTo>
                  <a:pt x="5" y="20"/>
                  <a:pt x="3" y="27"/>
                  <a:pt x="3" y="27"/>
                </a:cubicBezTo>
                <a:cubicBezTo>
                  <a:pt x="2" y="32"/>
                  <a:pt x="5" y="36"/>
                  <a:pt x="9" y="37"/>
                </a:cubicBezTo>
                <a:cubicBezTo>
                  <a:pt x="17" y="38"/>
                  <a:pt x="17" y="38"/>
                  <a:pt x="17" y="38"/>
                </a:cubicBezTo>
                <a:cubicBezTo>
                  <a:pt x="21" y="39"/>
                  <a:pt x="26" y="36"/>
                  <a:pt x="27" y="31"/>
                </a:cubicBezTo>
                <a:cubicBezTo>
                  <a:pt x="27" y="31"/>
                  <a:pt x="28" y="29"/>
                  <a:pt x="31" y="26"/>
                </a:cubicBezTo>
                <a:cubicBezTo>
                  <a:pt x="34" y="23"/>
                  <a:pt x="38" y="21"/>
                  <a:pt x="42" y="21"/>
                </a:cubicBezTo>
                <a:cubicBezTo>
                  <a:pt x="47" y="21"/>
                  <a:pt x="50" y="22"/>
                  <a:pt x="53" y="25"/>
                </a:cubicBezTo>
                <a:cubicBezTo>
                  <a:pt x="56" y="28"/>
                  <a:pt x="57" y="32"/>
                  <a:pt x="57" y="36"/>
                </a:cubicBezTo>
                <a:cubicBezTo>
                  <a:pt x="57" y="42"/>
                  <a:pt x="55" y="46"/>
                  <a:pt x="52" y="49"/>
                </a:cubicBezTo>
                <a:cubicBezTo>
                  <a:pt x="48" y="52"/>
                  <a:pt x="44" y="53"/>
                  <a:pt x="44" y="53"/>
                </a:cubicBezTo>
                <a:cubicBezTo>
                  <a:pt x="39" y="53"/>
                  <a:pt x="35" y="57"/>
                  <a:pt x="34" y="62"/>
                </a:cubicBezTo>
                <a:cubicBezTo>
                  <a:pt x="34" y="67"/>
                  <a:pt x="34" y="67"/>
                  <a:pt x="34" y="67"/>
                </a:cubicBezTo>
                <a:cubicBezTo>
                  <a:pt x="33" y="71"/>
                  <a:pt x="36" y="74"/>
                  <a:pt x="41" y="73"/>
                </a:cubicBezTo>
                <a:cubicBezTo>
                  <a:pt x="41" y="73"/>
                  <a:pt x="41" y="73"/>
                  <a:pt x="45" y="73"/>
                </a:cubicBezTo>
                <a:cubicBezTo>
                  <a:pt x="50" y="73"/>
                  <a:pt x="54" y="75"/>
                  <a:pt x="57" y="79"/>
                </a:cubicBezTo>
                <a:cubicBezTo>
                  <a:pt x="61" y="83"/>
                  <a:pt x="63" y="88"/>
                  <a:pt x="63" y="94"/>
                </a:cubicBezTo>
                <a:cubicBezTo>
                  <a:pt x="63" y="101"/>
                  <a:pt x="61" y="107"/>
                  <a:pt x="57" y="111"/>
                </a:cubicBezTo>
                <a:cubicBezTo>
                  <a:pt x="54" y="115"/>
                  <a:pt x="49" y="117"/>
                  <a:pt x="44" y="117"/>
                </a:cubicBezTo>
                <a:cubicBezTo>
                  <a:pt x="39" y="117"/>
                  <a:pt x="34" y="115"/>
                  <a:pt x="31" y="112"/>
                </a:cubicBezTo>
                <a:cubicBezTo>
                  <a:pt x="27" y="108"/>
                  <a:pt x="26" y="105"/>
                  <a:pt x="26" y="105"/>
                </a:cubicBezTo>
                <a:cubicBezTo>
                  <a:pt x="25" y="101"/>
                  <a:pt x="21" y="97"/>
                  <a:pt x="16" y="98"/>
                </a:cubicBezTo>
                <a:cubicBezTo>
                  <a:pt x="7" y="99"/>
                  <a:pt x="7" y="99"/>
                  <a:pt x="7" y="99"/>
                </a:cubicBezTo>
                <a:cubicBezTo>
                  <a:pt x="3" y="100"/>
                  <a:pt x="0" y="104"/>
                  <a:pt x="1" y="108"/>
                </a:cubicBezTo>
                <a:cubicBezTo>
                  <a:pt x="1" y="108"/>
                  <a:pt x="5" y="121"/>
                  <a:pt x="13" y="128"/>
                </a:cubicBezTo>
                <a:cubicBezTo>
                  <a:pt x="21" y="135"/>
                  <a:pt x="32" y="138"/>
                  <a:pt x="44" y="138"/>
                </a:cubicBezTo>
                <a:cubicBezTo>
                  <a:pt x="48" y="138"/>
                  <a:pt x="491" y="137"/>
                  <a:pt x="491" y="137"/>
                </a:cubicBezTo>
                <a:cubicBezTo>
                  <a:pt x="496" y="137"/>
                  <a:pt x="499" y="134"/>
                  <a:pt x="499" y="129"/>
                </a:cubicBezTo>
                <a:lnTo>
                  <a:pt x="499" y="9"/>
                </a:lnTo>
                <a:close/>
              </a:path>
            </a:pathLst>
          </a:custGeom>
          <a:solidFill>
            <a:srgbClr val="178AA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128">
            <a:extLst>
              <a:ext uri="{FF2B5EF4-FFF2-40B4-BE49-F238E27FC236}">
                <a16:creationId xmlns:a16="http://schemas.microsoft.com/office/drawing/2014/main" id="{58010CA1-D272-FE9E-B874-6882C2CF9E8C}"/>
              </a:ext>
            </a:extLst>
          </p:cNvPr>
          <p:cNvSpPr>
            <a:spLocks/>
          </p:cNvSpPr>
          <p:nvPr/>
        </p:nvSpPr>
        <p:spPr bwMode="auto">
          <a:xfrm>
            <a:off x="1292021" y="1544065"/>
            <a:ext cx="4465618" cy="1271371"/>
          </a:xfrm>
          <a:custGeom>
            <a:avLst/>
            <a:gdLst>
              <a:gd name="T0" fmla="*/ 47 w 485"/>
              <a:gd name="T1" fmla="*/ 0 h 136"/>
              <a:gd name="T2" fmla="*/ 35 w 485"/>
              <a:gd name="T3" fmla="*/ 7 h 136"/>
              <a:gd name="T4" fmla="*/ 23 w 485"/>
              <a:gd name="T5" fmla="*/ 22 h 136"/>
              <a:gd name="T6" fmla="*/ 8 w 485"/>
              <a:gd name="T7" fmla="*/ 31 h 136"/>
              <a:gd name="T8" fmla="*/ 0 w 485"/>
              <a:gd name="T9" fmla="*/ 43 h 136"/>
              <a:gd name="T10" fmla="*/ 0 w 485"/>
              <a:gd name="T11" fmla="*/ 50 h 136"/>
              <a:gd name="T12" fmla="*/ 8 w 485"/>
              <a:gd name="T13" fmla="*/ 55 h 136"/>
              <a:gd name="T14" fmla="*/ 27 w 485"/>
              <a:gd name="T15" fmla="*/ 43 h 136"/>
              <a:gd name="T16" fmla="*/ 34 w 485"/>
              <a:gd name="T17" fmla="*/ 47 h 136"/>
              <a:gd name="T18" fmla="*/ 34 w 485"/>
              <a:gd name="T19" fmla="*/ 128 h 136"/>
              <a:gd name="T20" fmla="*/ 42 w 485"/>
              <a:gd name="T21" fmla="*/ 136 h 136"/>
              <a:gd name="T22" fmla="*/ 477 w 485"/>
              <a:gd name="T23" fmla="*/ 136 h 136"/>
              <a:gd name="T24" fmla="*/ 485 w 485"/>
              <a:gd name="T25" fmla="*/ 128 h 136"/>
              <a:gd name="T26" fmla="*/ 485 w 485"/>
              <a:gd name="T27" fmla="*/ 8 h 136"/>
              <a:gd name="T28" fmla="*/ 477 w 485"/>
              <a:gd name="T29" fmla="*/ 0 h 136"/>
              <a:gd name="T30" fmla="*/ 47 w 485"/>
              <a:gd name="T31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85" h="136">
                <a:moveTo>
                  <a:pt x="47" y="0"/>
                </a:moveTo>
                <a:cubicBezTo>
                  <a:pt x="43" y="0"/>
                  <a:pt x="37" y="3"/>
                  <a:pt x="35" y="7"/>
                </a:cubicBezTo>
                <a:cubicBezTo>
                  <a:pt x="35" y="7"/>
                  <a:pt x="31" y="15"/>
                  <a:pt x="23" y="22"/>
                </a:cubicBezTo>
                <a:cubicBezTo>
                  <a:pt x="15" y="28"/>
                  <a:pt x="8" y="31"/>
                  <a:pt x="8" y="31"/>
                </a:cubicBezTo>
                <a:cubicBezTo>
                  <a:pt x="4" y="33"/>
                  <a:pt x="0" y="38"/>
                  <a:pt x="0" y="43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4" y="56"/>
                  <a:pt x="8" y="55"/>
                </a:cubicBezTo>
                <a:cubicBezTo>
                  <a:pt x="27" y="43"/>
                  <a:pt x="27" y="43"/>
                  <a:pt x="27" y="43"/>
                </a:cubicBezTo>
                <a:cubicBezTo>
                  <a:pt x="31" y="40"/>
                  <a:pt x="34" y="42"/>
                  <a:pt x="34" y="47"/>
                </a:cubicBezTo>
                <a:cubicBezTo>
                  <a:pt x="34" y="128"/>
                  <a:pt x="34" y="128"/>
                  <a:pt x="34" y="128"/>
                </a:cubicBezTo>
                <a:cubicBezTo>
                  <a:pt x="34" y="133"/>
                  <a:pt x="38" y="136"/>
                  <a:pt x="42" y="136"/>
                </a:cubicBezTo>
                <a:cubicBezTo>
                  <a:pt x="477" y="136"/>
                  <a:pt x="477" y="136"/>
                  <a:pt x="477" y="136"/>
                </a:cubicBezTo>
                <a:cubicBezTo>
                  <a:pt x="482" y="136"/>
                  <a:pt x="485" y="133"/>
                  <a:pt x="485" y="128"/>
                </a:cubicBezTo>
                <a:cubicBezTo>
                  <a:pt x="485" y="8"/>
                  <a:pt x="485" y="8"/>
                  <a:pt x="485" y="8"/>
                </a:cubicBezTo>
                <a:cubicBezTo>
                  <a:pt x="485" y="4"/>
                  <a:pt x="482" y="0"/>
                  <a:pt x="477" y="0"/>
                </a:cubicBezTo>
                <a:lnTo>
                  <a:pt x="47" y="0"/>
                </a:lnTo>
                <a:close/>
              </a:path>
            </a:pathLst>
          </a:custGeom>
          <a:solidFill>
            <a:srgbClr val="4276AA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526">
            <a:extLst>
              <a:ext uri="{FF2B5EF4-FFF2-40B4-BE49-F238E27FC236}">
                <a16:creationId xmlns:a16="http://schemas.microsoft.com/office/drawing/2014/main" id="{FB8F4AB9-E8B5-C739-21ED-9019727B9EBE}"/>
              </a:ext>
            </a:extLst>
          </p:cNvPr>
          <p:cNvSpPr>
            <a:spLocks noEditPoints="1"/>
          </p:cNvSpPr>
          <p:nvPr/>
        </p:nvSpPr>
        <p:spPr bwMode="auto">
          <a:xfrm>
            <a:off x="6434361" y="3890755"/>
            <a:ext cx="4465618" cy="1232027"/>
          </a:xfrm>
          <a:custGeom>
            <a:avLst/>
            <a:gdLst>
              <a:gd name="T0" fmla="*/ 505 w 505"/>
              <a:gd name="T1" fmla="*/ 8 h 137"/>
              <a:gd name="T2" fmla="*/ 496 w 505"/>
              <a:gd name="T3" fmla="*/ 0 h 137"/>
              <a:gd name="T4" fmla="*/ 68 w 505"/>
              <a:gd name="T5" fmla="*/ 0 h 137"/>
              <a:gd name="T6" fmla="*/ 55 w 505"/>
              <a:gd name="T7" fmla="*/ 7 h 137"/>
              <a:gd name="T8" fmla="*/ 5 w 505"/>
              <a:gd name="T9" fmla="*/ 80 h 137"/>
              <a:gd name="T10" fmla="*/ 0 w 505"/>
              <a:gd name="T11" fmla="*/ 95 h 137"/>
              <a:gd name="T12" fmla="*/ 0 w 505"/>
              <a:gd name="T13" fmla="*/ 101 h 137"/>
              <a:gd name="T14" fmla="*/ 9 w 505"/>
              <a:gd name="T15" fmla="*/ 109 h 137"/>
              <a:gd name="T16" fmla="*/ 48 w 505"/>
              <a:gd name="T17" fmla="*/ 109 h 137"/>
              <a:gd name="T18" fmla="*/ 56 w 505"/>
              <a:gd name="T19" fmla="*/ 117 h 137"/>
              <a:gd name="T20" fmla="*/ 56 w 505"/>
              <a:gd name="T21" fmla="*/ 128 h 137"/>
              <a:gd name="T22" fmla="*/ 64 w 505"/>
              <a:gd name="T23" fmla="*/ 137 h 137"/>
              <a:gd name="T24" fmla="*/ 496 w 505"/>
              <a:gd name="T25" fmla="*/ 136 h 137"/>
              <a:gd name="T26" fmla="*/ 505 w 505"/>
              <a:gd name="T27" fmla="*/ 128 h 137"/>
              <a:gd name="T28" fmla="*/ 505 w 505"/>
              <a:gd name="T29" fmla="*/ 8 h 137"/>
              <a:gd name="T30" fmla="*/ 56 w 505"/>
              <a:gd name="T31" fmla="*/ 78 h 137"/>
              <a:gd name="T32" fmla="*/ 48 w 505"/>
              <a:gd name="T33" fmla="*/ 86 h 137"/>
              <a:gd name="T34" fmla="*/ 33 w 505"/>
              <a:gd name="T35" fmla="*/ 86 h 137"/>
              <a:gd name="T36" fmla="*/ 29 w 505"/>
              <a:gd name="T37" fmla="*/ 79 h 137"/>
              <a:gd name="T38" fmla="*/ 51 w 505"/>
              <a:gd name="T39" fmla="*/ 47 h 137"/>
              <a:gd name="T40" fmla="*/ 56 w 505"/>
              <a:gd name="T41" fmla="*/ 48 h 137"/>
              <a:gd name="T42" fmla="*/ 56 w 505"/>
              <a:gd name="T43" fmla="*/ 78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5" h="137">
                <a:moveTo>
                  <a:pt x="505" y="8"/>
                </a:moveTo>
                <a:cubicBezTo>
                  <a:pt x="505" y="4"/>
                  <a:pt x="501" y="0"/>
                  <a:pt x="496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3" y="0"/>
                  <a:pt x="57" y="3"/>
                  <a:pt x="55" y="7"/>
                </a:cubicBezTo>
                <a:cubicBezTo>
                  <a:pt x="5" y="80"/>
                  <a:pt x="5" y="80"/>
                  <a:pt x="5" y="80"/>
                </a:cubicBezTo>
                <a:cubicBezTo>
                  <a:pt x="3" y="83"/>
                  <a:pt x="0" y="90"/>
                  <a:pt x="0" y="95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05"/>
                  <a:pt x="4" y="109"/>
                  <a:pt x="9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52" y="109"/>
                  <a:pt x="56" y="113"/>
                  <a:pt x="56" y="117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56" y="133"/>
                  <a:pt x="60" y="137"/>
                  <a:pt x="64" y="137"/>
                </a:cubicBezTo>
                <a:cubicBezTo>
                  <a:pt x="496" y="136"/>
                  <a:pt x="496" y="136"/>
                  <a:pt x="496" y="136"/>
                </a:cubicBezTo>
                <a:cubicBezTo>
                  <a:pt x="501" y="136"/>
                  <a:pt x="505" y="133"/>
                  <a:pt x="505" y="128"/>
                </a:cubicBezTo>
                <a:lnTo>
                  <a:pt x="505" y="8"/>
                </a:lnTo>
                <a:close/>
                <a:moveTo>
                  <a:pt x="56" y="78"/>
                </a:moveTo>
                <a:cubicBezTo>
                  <a:pt x="56" y="83"/>
                  <a:pt x="52" y="86"/>
                  <a:pt x="48" y="86"/>
                </a:cubicBezTo>
                <a:cubicBezTo>
                  <a:pt x="33" y="86"/>
                  <a:pt x="33" y="86"/>
                  <a:pt x="33" y="86"/>
                </a:cubicBezTo>
                <a:cubicBezTo>
                  <a:pt x="29" y="86"/>
                  <a:pt x="27" y="83"/>
                  <a:pt x="29" y="79"/>
                </a:cubicBezTo>
                <a:cubicBezTo>
                  <a:pt x="51" y="47"/>
                  <a:pt x="51" y="47"/>
                  <a:pt x="51" y="47"/>
                </a:cubicBezTo>
                <a:cubicBezTo>
                  <a:pt x="54" y="43"/>
                  <a:pt x="56" y="44"/>
                  <a:pt x="56" y="48"/>
                </a:cubicBezTo>
                <a:lnTo>
                  <a:pt x="56" y="78"/>
                </a:lnTo>
                <a:close/>
              </a:path>
            </a:pathLst>
          </a:custGeom>
          <a:solidFill>
            <a:srgbClr val="5268A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5AACFCC-D357-4111-66C1-A25A6783C92D}"/>
              </a:ext>
            </a:extLst>
          </p:cNvPr>
          <p:cNvGrpSpPr/>
          <p:nvPr/>
        </p:nvGrpSpPr>
        <p:grpSpPr>
          <a:xfrm>
            <a:off x="2072314" y="1688260"/>
            <a:ext cx="3255163" cy="943636"/>
            <a:chOff x="1190889" y="1631614"/>
            <a:chExt cx="3255163" cy="943636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4493FD2-8D98-24C2-FC5A-53F77D13FBA2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F8C3675-40C5-920E-11CB-ECFC37C06C2D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C4588B0-9A23-6F92-9716-ED6AECB25098}"/>
              </a:ext>
            </a:extLst>
          </p:cNvPr>
          <p:cNvGrpSpPr/>
          <p:nvPr/>
        </p:nvGrpSpPr>
        <p:grpSpPr>
          <a:xfrm>
            <a:off x="7341323" y="1688260"/>
            <a:ext cx="3255163" cy="943636"/>
            <a:chOff x="1190889" y="1631614"/>
            <a:chExt cx="3255163" cy="943636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1349BD1-FC75-6610-631A-869788DC572A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950D9DD-6425-C512-CD3D-6799EB60FC10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1C75F8B-E69B-2ECF-AECC-6B2D3DC5408B}"/>
              </a:ext>
            </a:extLst>
          </p:cNvPr>
          <p:cNvGrpSpPr/>
          <p:nvPr/>
        </p:nvGrpSpPr>
        <p:grpSpPr>
          <a:xfrm>
            <a:off x="2072314" y="4004573"/>
            <a:ext cx="3255163" cy="943636"/>
            <a:chOff x="1190889" y="1631614"/>
            <a:chExt cx="3255163" cy="943636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0F7593E-971C-EA00-C3B9-D242E39625E5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DF5021D-072A-3FD7-C636-BDEFA2F8B34D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64EE8BF-E3CA-F411-DEFD-6FAE03E57251}"/>
              </a:ext>
            </a:extLst>
          </p:cNvPr>
          <p:cNvGrpSpPr/>
          <p:nvPr/>
        </p:nvGrpSpPr>
        <p:grpSpPr>
          <a:xfrm>
            <a:off x="7341323" y="4004573"/>
            <a:ext cx="3255163" cy="943636"/>
            <a:chOff x="1190889" y="1631614"/>
            <a:chExt cx="3255163" cy="94363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2704439-BA67-E68B-F00D-F6ED10E1195A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5E25CEC-8261-3EAE-A2D5-FD26E47A285A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7288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>
            <a:extLst>
              <a:ext uri="{FF2B5EF4-FFF2-40B4-BE49-F238E27FC236}">
                <a16:creationId xmlns:a16="http://schemas.microsoft.com/office/drawing/2014/main" id="{D7B141EB-D935-24AC-9D70-4E9E055D5D12}"/>
              </a:ext>
            </a:extLst>
          </p:cNvPr>
          <p:cNvGrpSpPr/>
          <p:nvPr/>
        </p:nvGrpSpPr>
        <p:grpSpPr>
          <a:xfrm>
            <a:off x="0" y="0"/>
            <a:ext cx="12191999" cy="6858000"/>
            <a:chOff x="0" y="0"/>
            <a:chExt cx="12191999" cy="6858000"/>
          </a:xfrm>
        </p:grpSpPr>
        <p:pic>
          <p:nvPicPr>
            <p:cNvPr id="204" name="图片 203">
              <a:extLst>
                <a:ext uri="{FF2B5EF4-FFF2-40B4-BE49-F238E27FC236}">
                  <a16:creationId xmlns:a16="http://schemas.microsoft.com/office/drawing/2014/main" id="{1FCB0727-97D9-55C1-38BD-7251B3F66E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8805333" cy="4953000"/>
            </a:xfrm>
            <a:prstGeom prst="rect">
              <a:avLst/>
            </a:prstGeom>
          </p:spPr>
        </p:pic>
        <p:pic>
          <p:nvPicPr>
            <p:cNvPr id="205" name="图片 204">
              <a:extLst>
                <a:ext uri="{FF2B5EF4-FFF2-40B4-BE49-F238E27FC236}">
                  <a16:creationId xmlns:a16="http://schemas.microsoft.com/office/drawing/2014/main" id="{68770AC2-17E4-7A20-6ECA-B16B2D038F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63319" y="0"/>
              <a:ext cx="8528680" cy="4953000"/>
            </a:xfrm>
            <a:prstGeom prst="rect">
              <a:avLst/>
            </a:prstGeom>
          </p:spPr>
        </p:pic>
        <p:pic>
          <p:nvPicPr>
            <p:cNvPr id="203" name="图片 202">
              <a:extLst>
                <a:ext uri="{FF2B5EF4-FFF2-40B4-BE49-F238E27FC236}">
                  <a16:creationId xmlns:a16="http://schemas.microsoft.com/office/drawing/2014/main" id="{0EBC155C-C3E4-B704-5726-9C507921D3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905000"/>
              <a:ext cx="8805333" cy="4953000"/>
            </a:xfrm>
            <a:prstGeom prst="rect">
              <a:avLst/>
            </a:prstGeom>
          </p:spPr>
        </p:pic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2332B617-43CD-273C-D4D0-8F829215F5EB}"/>
                </a:ext>
              </a:extLst>
            </p:cNvPr>
            <p:cNvGrpSpPr/>
            <p:nvPr/>
          </p:nvGrpSpPr>
          <p:grpSpPr>
            <a:xfrm>
              <a:off x="3347045" y="1905000"/>
              <a:ext cx="8844954" cy="4953000"/>
              <a:chOff x="3347045" y="1905000"/>
              <a:chExt cx="8844954" cy="4953000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9D895C06-ACAA-B481-0DC4-BF79DAF11D3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663319" y="1905000"/>
                <a:ext cx="8528680" cy="4953000"/>
              </a:xfrm>
              <a:prstGeom prst="rect">
                <a:avLst/>
              </a:prstGeom>
            </p:spPr>
          </p:pic>
          <p:pic>
            <p:nvPicPr>
              <p:cNvPr id="206" name="图片 205">
                <a:extLst>
                  <a:ext uri="{FF2B5EF4-FFF2-40B4-BE49-F238E27FC236}">
                    <a16:creationId xmlns:a16="http://schemas.microsoft.com/office/drawing/2014/main" id="{67173DE7-628C-2F81-1744-D2E191F4367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347045" y="1905000"/>
                <a:ext cx="8528680" cy="4953000"/>
              </a:xfrm>
              <a:prstGeom prst="rect">
                <a:avLst/>
              </a:prstGeom>
            </p:spPr>
          </p:pic>
        </p:grp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B5F7B00E-63B7-4963-D86C-F4AFF46698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89150" y="3673311"/>
            <a:ext cx="2075400" cy="3323400"/>
          </a:xfrm>
          <a:prstGeom prst="rect">
            <a:avLst/>
          </a:prstGeom>
        </p:spPr>
      </p:pic>
      <p:sp>
        <p:nvSpPr>
          <p:cNvPr id="23" name="文本框 22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<a:extLst>
              <a:ext uri="{FF2B5EF4-FFF2-40B4-BE49-F238E27FC236}">
                <a16:creationId xmlns:a16="http://schemas.microsoft.com/office/drawing/2014/main" id="{24BD3D87-EA0C-0E7C-0D50-374329194945}"/>
              </a:ext>
            </a:extLst>
          </p:cNvPr>
          <p:cNvSpPr txBox="1"/>
          <p:nvPr/>
        </p:nvSpPr>
        <p:spPr>
          <a:xfrm>
            <a:off x="5397732" y="3064777"/>
            <a:ext cx="1396536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400" b="1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胜任能力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F75F797-E59F-2334-E096-73D284DC2CF6}"/>
              </a:ext>
            </a:extLst>
          </p:cNvPr>
          <p:cNvGrpSpPr/>
          <p:nvPr/>
        </p:nvGrpSpPr>
        <p:grpSpPr>
          <a:xfrm>
            <a:off x="5199942" y="1386720"/>
            <a:ext cx="1792118" cy="1416296"/>
            <a:chOff x="4348115" y="1705808"/>
            <a:chExt cx="932748" cy="737143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6491FD8A-1A47-E1B3-9EF4-2ACFC9D7FBC7}"/>
                </a:ext>
              </a:extLst>
            </p:cNvPr>
            <p:cNvSpPr/>
            <p:nvPr/>
          </p:nvSpPr>
          <p:spPr>
            <a:xfrm>
              <a:off x="4445309" y="1705808"/>
              <a:ext cx="737143" cy="737143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28" name="文本框 27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<a:extLst>
                <a:ext uri="{FF2B5EF4-FFF2-40B4-BE49-F238E27FC236}">
                  <a16:creationId xmlns:a16="http://schemas.microsoft.com/office/drawing/2014/main" id="{44082936-148E-1A33-BC06-E19DC5018F3A}"/>
                </a:ext>
              </a:extLst>
            </p:cNvPr>
            <p:cNvSpPr txBox="1"/>
            <p:nvPr/>
          </p:nvSpPr>
          <p:spPr>
            <a:xfrm>
              <a:off x="4348115" y="1834096"/>
              <a:ext cx="932748" cy="48056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1218804">
                <a:defRPr/>
              </a:pPr>
              <a:r>
                <a:rPr lang="en-US" altLang="zh-CN" sz="5400" b="1" kern="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sz="5400" b="1" kern="0" dirty="0">
                <a:solidFill>
                  <a:schemeClr val="bg1"/>
                </a:solidFill>
                <a:latin typeface="Arial Rounded MT Bold" panose="020F0704030504030204" pitchFamily="34" charset="0"/>
                <a:ea typeface="字体圈欣意冠黑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3BE46286-9791-DF4D-4A56-E7EA14C085C4}"/>
              </a:ext>
            </a:extLst>
          </p:cNvPr>
          <p:cNvSpPr/>
          <p:nvPr/>
        </p:nvSpPr>
        <p:spPr>
          <a:xfrm>
            <a:off x="6794268" y="2520088"/>
            <a:ext cx="467160" cy="467160"/>
          </a:xfrm>
          <a:prstGeom prst="ellipse">
            <a:avLst/>
          </a:prstGeom>
          <a:solidFill>
            <a:srgbClr val="178A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3D828B8-AB8F-6367-D90D-B1350829E923}"/>
              </a:ext>
            </a:extLst>
          </p:cNvPr>
          <p:cNvSpPr txBox="1"/>
          <p:nvPr/>
        </p:nvSpPr>
        <p:spPr>
          <a:xfrm>
            <a:off x="3643086" y="3585965"/>
            <a:ext cx="4905828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9545978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<a:extLst>
              <a:ext uri="{FF2B5EF4-FFF2-40B4-BE49-F238E27FC236}">
                <a16:creationId xmlns:a16="http://schemas.microsoft.com/office/drawing/2014/main" id="{24BD3D87-EA0C-0E7C-0D50-374329194945}"/>
              </a:ext>
            </a:extLst>
          </p:cNvPr>
          <p:cNvSpPr txBox="1"/>
          <p:nvPr/>
        </p:nvSpPr>
        <p:spPr>
          <a:xfrm>
            <a:off x="1178486" y="230091"/>
            <a:ext cx="159530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胜任能力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E2175D2-48DB-52C7-CD25-C4461EBF41F7}"/>
              </a:ext>
            </a:extLst>
          </p:cNvPr>
          <p:cNvGrpSpPr/>
          <p:nvPr/>
        </p:nvGrpSpPr>
        <p:grpSpPr>
          <a:xfrm>
            <a:off x="117424" y="104251"/>
            <a:ext cx="1174597" cy="916594"/>
            <a:chOff x="107122" y="302909"/>
            <a:chExt cx="2051043" cy="1600528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F75F797-E59F-2334-E096-73D284DC2CF6}"/>
                </a:ext>
              </a:extLst>
            </p:cNvPr>
            <p:cNvGrpSpPr/>
            <p:nvPr/>
          </p:nvGrpSpPr>
          <p:grpSpPr>
            <a:xfrm>
              <a:off x="107122" y="302909"/>
              <a:ext cx="1792118" cy="1416296"/>
              <a:chOff x="4353550" y="1705808"/>
              <a:chExt cx="932748" cy="737143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491FD8A-1A47-E1B3-9EF4-2ACFC9D7FBC7}"/>
                  </a:ext>
                </a:extLst>
              </p:cNvPr>
              <p:cNvSpPr/>
              <p:nvPr/>
            </p:nvSpPr>
            <p:spPr>
              <a:xfrm>
                <a:off x="4445309" y="1705808"/>
                <a:ext cx="737143" cy="737143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8" name="文本框 27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  <a:extLst>
                  <a:ext uri="{FF2B5EF4-FFF2-40B4-BE49-F238E27FC236}">
                    <a16:creationId xmlns:a16="http://schemas.microsoft.com/office/drawing/2014/main" id="{44082936-148E-1A33-BC06-E19DC5018F3A}"/>
                  </a:ext>
                </a:extLst>
              </p:cNvPr>
              <p:cNvSpPr txBox="1"/>
              <p:nvPr/>
            </p:nvSpPr>
            <p:spPr>
              <a:xfrm>
                <a:off x="4353550" y="1770885"/>
                <a:ext cx="932748" cy="587407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 defTabSz="1218804">
                  <a:defRPr/>
                </a:pPr>
                <a:r>
                  <a:rPr lang="en-US" altLang="zh-CN" sz="3600" b="1" kern="0" dirty="0">
                    <a:solidFill>
                      <a:schemeClr val="bg1"/>
                    </a:solidFill>
                    <a:latin typeface="Arial Rounded MT Bold" panose="020F0704030504030204" pitchFamily="34" charset="0"/>
                    <a:ea typeface="字体圈欣意冠黑体" panose="00000500000000000000" pitchFamily="2" charset="-122"/>
                    <a:cs typeface="+mn-ea"/>
                    <a:sym typeface="+mn-lt"/>
                  </a:rPr>
                  <a:t>03</a:t>
                </a:r>
                <a:endParaRPr lang="zh-CN" altLang="en-US" sz="3600" b="1" kern="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BE46286-9791-DF4D-4A56-E7EA14C085C4}"/>
                </a:ext>
              </a:extLst>
            </p:cNvPr>
            <p:cNvSpPr/>
            <p:nvPr/>
          </p:nvSpPr>
          <p:spPr>
            <a:xfrm>
              <a:off x="1691005" y="1436277"/>
              <a:ext cx="467160" cy="467160"/>
            </a:xfrm>
            <a:prstGeom prst="ellipse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33FF916-00FF-4A0E-56F4-7516FB5ACC42}"/>
              </a:ext>
            </a:extLst>
          </p:cNvPr>
          <p:cNvGrpSpPr/>
          <p:nvPr/>
        </p:nvGrpSpPr>
        <p:grpSpPr>
          <a:xfrm>
            <a:off x="3538567" y="2716434"/>
            <a:ext cx="1990108" cy="1724375"/>
            <a:chOff x="3511269" y="2971130"/>
            <a:chExt cx="1990108" cy="1724375"/>
          </a:xfrm>
        </p:grpSpPr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3C0CCE54-6AF2-5435-5BFC-0762A7B1F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1269" y="2971130"/>
              <a:ext cx="1990108" cy="1724375"/>
            </a:xfrm>
            <a:custGeom>
              <a:avLst/>
              <a:gdLst>
                <a:gd name="T0" fmla="*/ 344 w 1378"/>
                <a:gd name="T1" fmla="*/ 1194 h 1194"/>
                <a:gd name="T2" fmla="*/ 0 w 1378"/>
                <a:gd name="T3" fmla="*/ 597 h 1194"/>
                <a:gd name="T4" fmla="*/ 344 w 1378"/>
                <a:gd name="T5" fmla="*/ 0 h 1194"/>
                <a:gd name="T6" fmla="*/ 1033 w 1378"/>
                <a:gd name="T7" fmla="*/ 0 h 1194"/>
                <a:gd name="T8" fmla="*/ 1378 w 1378"/>
                <a:gd name="T9" fmla="*/ 597 h 1194"/>
                <a:gd name="T10" fmla="*/ 1033 w 1378"/>
                <a:gd name="T11" fmla="*/ 1194 h 1194"/>
                <a:gd name="T12" fmla="*/ 344 w 1378"/>
                <a:gd name="T13" fmla="*/ 1194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8" h="1194">
                  <a:moveTo>
                    <a:pt x="344" y="1194"/>
                  </a:moveTo>
                  <a:lnTo>
                    <a:pt x="0" y="597"/>
                  </a:lnTo>
                  <a:lnTo>
                    <a:pt x="344" y="0"/>
                  </a:lnTo>
                  <a:lnTo>
                    <a:pt x="1033" y="0"/>
                  </a:lnTo>
                  <a:lnTo>
                    <a:pt x="1378" y="597"/>
                  </a:lnTo>
                  <a:lnTo>
                    <a:pt x="1033" y="1194"/>
                  </a:lnTo>
                  <a:lnTo>
                    <a:pt x="344" y="1194"/>
                  </a:lnTo>
                  <a:close/>
                </a:path>
              </a:pathLst>
            </a:custGeom>
            <a:solidFill>
              <a:srgbClr val="526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F7101D09-F3BA-58F9-7B5A-69F5DD92483C}"/>
                </a:ext>
              </a:extLst>
            </p:cNvPr>
            <p:cNvSpPr/>
            <p:nvPr/>
          </p:nvSpPr>
          <p:spPr>
            <a:xfrm>
              <a:off x="4134735" y="3417818"/>
              <a:ext cx="76195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  <a:endParaRPr lang="zh-CN" altLang="en-US" sz="40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CF080AC-E354-E359-D131-2F9226B46BEB}"/>
              </a:ext>
            </a:extLst>
          </p:cNvPr>
          <p:cNvGrpSpPr/>
          <p:nvPr/>
        </p:nvGrpSpPr>
        <p:grpSpPr>
          <a:xfrm>
            <a:off x="5144518" y="1789258"/>
            <a:ext cx="1991552" cy="1721486"/>
            <a:chOff x="5117220" y="2043954"/>
            <a:chExt cx="1991552" cy="1721486"/>
          </a:xfrm>
        </p:grpSpPr>
        <p:sp>
          <p:nvSpPr>
            <p:cNvPr id="45" name="Freeform 27">
              <a:extLst>
                <a:ext uri="{FF2B5EF4-FFF2-40B4-BE49-F238E27FC236}">
                  <a16:creationId xmlns:a16="http://schemas.microsoft.com/office/drawing/2014/main" id="{75A72C22-FBDC-F169-BB46-DCC357B48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7220" y="2043954"/>
              <a:ext cx="1991552" cy="1721486"/>
            </a:xfrm>
            <a:custGeom>
              <a:avLst/>
              <a:gdLst>
                <a:gd name="T0" fmla="*/ 345 w 1379"/>
                <a:gd name="T1" fmla="*/ 1192 h 1192"/>
                <a:gd name="T2" fmla="*/ 0 w 1379"/>
                <a:gd name="T3" fmla="*/ 597 h 1192"/>
                <a:gd name="T4" fmla="*/ 345 w 1379"/>
                <a:gd name="T5" fmla="*/ 0 h 1192"/>
                <a:gd name="T6" fmla="*/ 1034 w 1379"/>
                <a:gd name="T7" fmla="*/ 0 h 1192"/>
                <a:gd name="T8" fmla="*/ 1379 w 1379"/>
                <a:gd name="T9" fmla="*/ 597 h 1192"/>
                <a:gd name="T10" fmla="*/ 1034 w 1379"/>
                <a:gd name="T11" fmla="*/ 1192 h 1192"/>
                <a:gd name="T12" fmla="*/ 345 w 1379"/>
                <a:gd name="T13" fmla="*/ 1192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9" h="1192">
                  <a:moveTo>
                    <a:pt x="345" y="1192"/>
                  </a:moveTo>
                  <a:lnTo>
                    <a:pt x="0" y="597"/>
                  </a:lnTo>
                  <a:lnTo>
                    <a:pt x="345" y="0"/>
                  </a:lnTo>
                  <a:lnTo>
                    <a:pt x="1034" y="0"/>
                  </a:lnTo>
                  <a:lnTo>
                    <a:pt x="1379" y="597"/>
                  </a:lnTo>
                  <a:lnTo>
                    <a:pt x="1034" y="1192"/>
                  </a:lnTo>
                  <a:lnTo>
                    <a:pt x="345" y="1192"/>
                  </a:lnTo>
                  <a:close/>
                </a:path>
              </a:pathLst>
            </a:custGeom>
            <a:solidFill>
              <a:srgbClr val="427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3D9CD9E2-1343-831B-6E98-4D881BF39314}"/>
                </a:ext>
              </a:extLst>
            </p:cNvPr>
            <p:cNvSpPr/>
            <p:nvPr/>
          </p:nvSpPr>
          <p:spPr>
            <a:xfrm>
              <a:off x="5732020" y="2489198"/>
              <a:ext cx="76195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  <a:endParaRPr lang="zh-CN" altLang="en-US" sz="40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8D1A67E-9513-DBE2-56E4-B013B3CE5A48}"/>
              </a:ext>
            </a:extLst>
          </p:cNvPr>
          <p:cNvGrpSpPr/>
          <p:nvPr/>
        </p:nvGrpSpPr>
        <p:grpSpPr>
          <a:xfrm>
            <a:off x="5144518" y="3617615"/>
            <a:ext cx="1991552" cy="1724375"/>
            <a:chOff x="5117220" y="3872311"/>
            <a:chExt cx="1991552" cy="1724375"/>
          </a:xfrm>
        </p:grpSpPr>
        <p:sp>
          <p:nvSpPr>
            <p:cNvPr id="48" name="Freeform 26">
              <a:extLst>
                <a:ext uri="{FF2B5EF4-FFF2-40B4-BE49-F238E27FC236}">
                  <a16:creationId xmlns:a16="http://schemas.microsoft.com/office/drawing/2014/main" id="{537470F8-C9FB-4265-FB19-0396E9EA2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7220" y="3872311"/>
              <a:ext cx="1991552" cy="1724375"/>
            </a:xfrm>
            <a:custGeom>
              <a:avLst/>
              <a:gdLst>
                <a:gd name="T0" fmla="*/ 345 w 1379"/>
                <a:gd name="T1" fmla="*/ 1194 h 1194"/>
                <a:gd name="T2" fmla="*/ 0 w 1379"/>
                <a:gd name="T3" fmla="*/ 597 h 1194"/>
                <a:gd name="T4" fmla="*/ 345 w 1379"/>
                <a:gd name="T5" fmla="*/ 0 h 1194"/>
                <a:gd name="T6" fmla="*/ 1034 w 1379"/>
                <a:gd name="T7" fmla="*/ 0 h 1194"/>
                <a:gd name="T8" fmla="*/ 1379 w 1379"/>
                <a:gd name="T9" fmla="*/ 597 h 1194"/>
                <a:gd name="T10" fmla="*/ 1034 w 1379"/>
                <a:gd name="T11" fmla="*/ 1194 h 1194"/>
                <a:gd name="T12" fmla="*/ 345 w 1379"/>
                <a:gd name="T13" fmla="*/ 1194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9" h="1194">
                  <a:moveTo>
                    <a:pt x="345" y="1194"/>
                  </a:moveTo>
                  <a:lnTo>
                    <a:pt x="0" y="597"/>
                  </a:lnTo>
                  <a:lnTo>
                    <a:pt x="345" y="0"/>
                  </a:lnTo>
                  <a:lnTo>
                    <a:pt x="1034" y="0"/>
                  </a:lnTo>
                  <a:lnTo>
                    <a:pt x="1379" y="597"/>
                  </a:lnTo>
                  <a:lnTo>
                    <a:pt x="1034" y="1194"/>
                  </a:lnTo>
                  <a:lnTo>
                    <a:pt x="345" y="1194"/>
                  </a:lnTo>
                  <a:close/>
                </a:path>
              </a:pathLst>
            </a:custGeom>
            <a:solidFill>
              <a:srgbClr val="40A6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533E2326-96D1-07B0-923A-973E9716E870}"/>
                </a:ext>
              </a:extLst>
            </p:cNvPr>
            <p:cNvSpPr/>
            <p:nvPr/>
          </p:nvSpPr>
          <p:spPr>
            <a:xfrm>
              <a:off x="5721911" y="4318999"/>
              <a:ext cx="76195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prstClr val="white"/>
                  </a:solidFill>
                  <a:cs typeface="+mn-ea"/>
                  <a:sym typeface="+mn-lt"/>
                </a:rPr>
                <a:t>03</a:t>
              </a:r>
              <a:endParaRPr lang="zh-CN" altLang="en-US" sz="40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96EEC18-A50F-4999-B5DA-8E65F6F83691}"/>
              </a:ext>
            </a:extLst>
          </p:cNvPr>
          <p:cNvGrpSpPr/>
          <p:nvPr/>
        </p:nvGrpSpPr>
        <p:grpSpPr>
          <a:xfrm>
            <a:off x="6731694" y="2716434"/>
            <a:ext cx="1988664" cy="1724375"/>
            <a:chOff x="6704396" y="2971130"/>
            <a:chExt cx="1988664" cy="1724375"/>
          </a:xfrm>
        </p:grpSpPr>
        <p:sp>
          <p:nvSpPr>
            <p:cNvPr id="51" name="Freeform 29">
              <a:extLst>
                <a:ext uri="{FF2B5EF4-FFF2-40B4-BE49-F238E27FC236}">
                  <a16:creationId xmlns:a16="http://schemas.microsoft.com/office/drawing/2014/main" id="{835E60C1-AF93-C340-C1EF-7A2DF26E3D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396" y="2971130"/>
              <a:ext cx="1988664" cy="1724375"/>
            </a:xfrm>
            <a:custGeom>
              <a:avLst/>
              <a:gdLst>
                <a:gd name="T0" fmla="*/ 345 w 1377"/>
                <a:gd name="T1" fmla="*/ 1194 h 1194"/>
                <a:gd name="T2" fmla="*/ 0 w 1377"/>
                <a:gd name="T3" fmla="*/ 597 h 1194"/>
                <a:gd name="T4" fmla="*/ 345 w 1377"/>
                <a:gd name="T5" fmla="*/ 0 h 1194"/>
                <a:gd name="T6" fmla="*/ 1033 w 1377"/>
                <a:gd name="T7" fmla="*/ 0 h 1194"/>
                <a:gd name="T8" fmla="*/ 1377 w 1377"/>
                <a:gd name="T9" fmla="*/ 597 h 1194"/>
                <a:gd name="T10" fmla="*/ 1033 w 1377"/>
                <a:gd name="T11" fmla="*/ 1194 h 1194"/>
                <a:gd name="T12" fmla="*/ 345 w 1377"/>
                <a:gd name="T13" fmla="*/ 1194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7" h="1194">
                  <a:moveTo>
                    <a:pt x="345" y="1194"/>
                  </a:moveTo>
                  <a:lnTo>
                    <a:pt x="0" y="597"/>
                  </a:lnTo>
                  <a:lnTo>
                    <a:pt x="345" y="0"/>
                  </a:lnTo>
                  <a:lnTo>
                    <a:pt x="1033" y="0"/>
                  </a:lnTo>
                  <a:lnTo>
                    <a:pt x="1377" y="597"/>
                  </a:lnTo>
                  <a:lnTo>
                    <a:pt x="1033" y="1194"/>
                  </a:lnTo>
                  <a:lnTo>
                    <a:pt x="345" y="1194"/>
                  </a:lnTo>
                  <a:close/>
                </a:path>
              </a:pathLst>
            </a:custGeom>
            <a:solidFill>
              <a:srgbClr val="178A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908D3D9B-4A60-2C63-C8EA-A0EE2D8D329D}"/>
                </a:ext>
              </a:extLst>
            </p:cNvPr>
            <p:cNvSpPr/>
            <p:nvPr/>
          </p:nvSpPr>
          <p:spPr>
            <a:xfrm>
              <a:off x="7317752" y="3417818"/>
              <a:ext cx="76195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prstClr val="white"/>
                  </a:solidFill>
                  <a:cs typeface="+mn-ea"/>
                  <a:sym typeface="+mn-lt"/>
                </a:rPr>
                <a:t>04</a:t>
              </a:r>
              <a:endParaRPr lang="zh-CN" altLang="en-US" sz="40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5E82121-B8E1-834F-4AF3-2C9F8E60B9AD}"/>
              </a:ext>
            </a:extLst>
          </p:cNvPr>
          <p:cNvGrpSpPr/>
          <p:nvPr/>
        </p:nvGrpSpPr>
        <p:grpSpPr>
          <a:xfrm>
            <a:off x="1806971" y="1644809"/>
            <a:ext cx="3280014" cy="943636"/>
            <a:chOff x="1190889" y="1631614"/>
            <a:chExt cx="3280014" cy="94363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30CC58D-47C6-6496-F837-DB69FDD2FEDB}"/>
                </a:ext>
              </a:extLst>
            </p:cNvPr>
            <p:cNvSpPr txBox="1"/>
            <p:nvPr/>
          </p:nvSpPr>
          <p:spPr>
            <a:xfrm>
              <a:off x="2668518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2FBE38C-00E4-01ED-65EE-12601B76E5DF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B5B3020-A494-BAFD-B889-7653BABF28ED}"/>
              </a:ext>
            </a:extLst>
          </p:cNvPr>
          <p:cNvGrpSpPr/>
          <p:nvPr/>
        </p:nvGrpSpPr>
        <p:grpSpPr>
          <a:xfrm>
            <a:off x="7136070" y="4591222"/>
            <a:ext cx="3255163" cy="943636"/>
            <a:chOff x="1190889" y="1631614"/>
            <a:chExt cx="3255163" cy="943636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4B86407-B38A-6095-BF8E-CE8DD2CB1C65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1F944BB-3433-B9DE-8B71-7939180024FC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668220F-B94A-7B04-6DB6-93013B4779EA}"/>
              </a:ext>
            </a:extLst>
          </p:cNvPr>
          <p:cNvGrpSpPr/>
          <p:nvPr/>
        </p:nvGrpSpPr>
        <p:grpSpPr>
          <a:xfrm>
            <a:off x="8856768" y="3252790"/>
            <a:ext cx="3255163" cy="943636"/>
            <a:chOff x="1190889" y="1631614"/>
            <a:chExt cx="3255163" cy="943636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DD5316D-D167-43C9-C2AD-CC737C75C4FF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FC845B3-E7FA-023F-2FD5-3DF485C2F588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B377FB5E-63A1-A4E5-DE36-B5DC44FFF589}"/>
              </a:ext>
            </a:extLst>
          </p:cNvPr>
          <p:cNvGrpSpPr/>
          <p:nvPr/>
        </p:nvGrpSpPr>
        <p:grpSpPr>
          <a:xfrm>
            <a:off x="168745" y="3114892"/>
            <a:ext cx="3280014" cy="943636"/>
            <a:chOff x="1190889" y="1631614"/>
            <a:chExt cx="3280014" cy="943636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89C95C1-BA9B-0B01-2AFC-B8FA733CE6CB}"/>
                </a:ext>
              </a:extLst>
            </p:cNvPr>
            <p:cNvSpPr txBox="1"/>
            <p:nvPr/>
          </p:nvSpPr>
          <p:spPr>
            <a:xfrm>
              <a:off x="2668518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2B2952AC-9F13-52A6-04EB-C0E016A13FC5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52707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<a:extLst>
              <a:ext uri="{FF2B5EF4-FFF2-40B4-BE49-F238E27FC236}">
                <a16:creationId xmlns:a16="http://schemas.microsoft.com/office/drawing/2014/main" id="{24BD3D87-EA0C-0E7C-0D50-374329194945}"/>
              </a:ext>
            </a:extLst>
          </p:cNvPr>
          <p:cNvSpPr txBox="1"/>
          <p:nvPr/>
        </p:nvSpPr>
        <p:spPr>
          <a:xfrm>
            <a:off x="1178486" y="230091"/>
            <a:ext cx="159530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胜任能力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E2175D2-48DB-52C7-CD25-C4461EBF41F7}"/>
              </a:ext>
            </a:extLst>
          </p:cNvPr>
          <p:cNvGrpSpPr/>
          <p:nvPr/>
        </p:nvGrpSpPr>
        <p:grpSpPr>
          <a:xfrm>
            <a:off x="117424" y="104251"/>
            <a:ext cx="1174597" cy="916594"/>
            <a:chOff x="107122" y="302909"/>
            <a:chExt cx="2051043" cy="1600528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F75F797-E59F-2334-E096-73D284DC2CF6}"/>
                </a:ext>
              </a:extLst>
            </p:cNvPr>
            <p:cNvGrpSpPr/>
            <p:nvPr/>
          </p:nvGrpSpPr>
          <p:grpSpPr>
            <a:xfrm>
              <a:off x="107122" y="302909"/>
              <a:ext cx="1792118" cy="1416296"/>
              <a:chOff x="4353550" y="1705808"/>
              <a:chExt cx="932748" cy="737143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491FD8A-1A47-E1B3-9EF4-2ACFC9D7FBC7}"/>
                  </a:ext>
                </a:extLst>
              </p:cNvPr>
              <p:cNvSpPr/>
              <p:nvPr/>
            </p:nvSpPr>
            <p:spPr>
              <a:xfrm>
                <a:off x="4445309" y="1705808"/>
                <a:ext cx="737143" cy="737143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8" name="文本框 27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  <a:extLst>
                  <a:ext uri="{FF2B5EF4-FFF2-40B4-BE49-F238E27FC236}">
                    <a16:creationId xmlns:a16="http://schemas.microsoft.com/office/drawing/2014/main" id="{44082936-148E-1A33-BC06-E19DC5018F3A}"/>
                  </a:ext>
                </a:extLst>
              </p:cNvPr>
              <p:cNvSpPr txBox="1"/>
              <p:nvPr/>
            </p:nvSpPr>
            <p:spPr>
              <a:xfrm>
                <a:off x="4353550" y="1770885"/>
                <a:ext cx="932748" cy="587407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 defTabSz="1218804">
                  <a:defRPr/>
                </a:pPr>
                <a:r>
                  <a:rPr lang="en-US" altLang="zh-CN" sz="3600" b="1" kern="0" dirty="0">
                    <a:solidFill>
                      <a:schemeClr val="bg1"/>
                    </a:solidFill>
                    <a:latin typeface="Arial Rounded MT Bold" panose="020F0704030504030204" pitchFamily="34" charset="0"/>
                    <a:ea typeface="字体圈欣意冠黑体" panose="00000500000000000000" pitchFamily="2" charset="-122"/>
                    <a:cs typeface="+mn-ea"/>
                    <a:sym typeface="+mn-lt"/>
                  </a:rPr>
                  <a:t>03</a:t>
                </a:r>
                <a:endParaRPr lang="zh-CN" altLang="en-US" sz="3600" b="1" kern="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BE46286-9791-DF4D-4A56-E7EA14C085C4}"/>
                </a:ext>
              </a:extLst>
            </p:cNvPr>
            <p:cNvSpPr/>
            <p:nvPr/>
          </p:nvSpPr>
          <p:spPr>
            <a:xfrm>
              <a:off x="1691005" y="1436277"/>
              <a:ext cx="467160" cy="467160"/>
            </a:xfrm>
            <a:prstGeom prst="ellipse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sp>
        <p:nvSpPr>
          <p:cNvPr id="8" name="TextBox 29">
            <a:extLst>
              <a:ext uri="{FF2B5EF4-FFF2-40B4-BE49-F238E27FC236}">
                <a16:creationId xmlns:a16="http://schemas.microsoft.com/office/drawing/2014/main" id="{6B0E1950-DBE9-AB37-FC3D-7D0DE02DA624}"/>
              </a:ext>
            </a:extLst>
          </p:cNvPr>
          <p:cNvSpPr txBox="1"/>
          <p:nvPr/>
        </p:nvSpPr>
        <p:spPr>
          <a:xfrm>
            <a:off x="8200195" y="1462583"/>
            <a:ext cx="2851204" cy="6152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8BF4368-55B2-8D3F-97D7-9DD33CFAE232}"/>
              </a:ext>
            </a:extLst>
          </p:cNvPr>
          <p:cNvGrpSpPr/>
          <p:nvPr/>
        </p:nvGrpSpPr>
        <p:grpSpPr>
          <a:xfrm>
            <a:off x="4227823" y="1498549"/>
            <a:ext cx="3850349" cy="567270"/>
            <a:chOff x="4017302" y="1887432"/>
            <a:chExt cx="3850349" cy="567270"/>
          </a:xfrm>
        </p:grpSpPr>
        <p:sp>
          <p:nvSpPr>
            <p:cNvPr id="10" name="任意多边形 18">
              <a:extLst>
                <a:ext uri="{FF2B5EF4-FFF2-40B4-BE49-F238E27FC236}">
                  <a16:creationId xmlns:a16="http://schemas.microsoft.com/office/drawing/2014/main" id="{460E3C52-7E10-2CBF-C0BB-F35D551E9AEE}"/>
                </a:ext>
              </a:extLst>
            </p:cNvPr>
            <p:cNvSpPr/>
            <p:nvPr/>
          </p:nvSpPr>
          <p:spPr>
            <a:xfrm>
              <a:off x="4017302" y="1887432"/>
              <a:ext cx="3850349" cy="567270"/>
            </a:xfrm>
            <a:custGeom>
              <a:avLst/>
              <a:gdLst>
                <a:gd name="connsiteX0" fmla="*/ 0 w 3850349"/>
                <a:gd name="connsiteY0" fmla="*/ 0 h 567270"/>
                <a:gd name="connsiteX1" fmla="*/ 3566714 w 3850349"/>
                <a:gd name="connsiteY1" fmla="*/ 0 h 567270"/>
                <a:gd name="connsiteX2" fmla="*/ 3850349 w 3850349"/>
                <a:gd name="connsiteY2" fmla="*/ 283635 h 567270"/>
                <a:gd name="connsiteX3" fmla="*/ 3566714 w 3850349"/>
                <a:gd name="connsiteY3" fmla="*/ 567270 h 567270"/>
                <a:gd name="connsiteX4" fmla="*/ 592483 w 3850349"/>
                <a:gd name="connsiteY4" fmla="*/ 567270 h 567270"/>
                <a:gd name="connsiteX5" fmla="*/ 504765 w 3850349"/>
                <a:gd name="connsiteY5" fmla="*/ 449966 h 567270"/>
                <a:gd name="connsiteX6" fmla="*/ 28846 w 3850349"/>
                <a:gd name="connsiteY6" fmla="*/ 17524 h 56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0349" h="567270">
                  <a:moveTo>
                    <a:pt x="0" y="0"/>
                  </a:moveTo>
                  <a:lnTo>
                    <a:pt x="3566714" y="0"/>
                  </a:lnTo>
                  <a:lnTo>
                    <a:pt x="3850349" y="283635"/>
                  </a:lnTo>
                  <a:lnTo>
                    <a:pt x="3566714" y="567270"/>
                  </a:lnTo>
                  <a:lnTo>
                    <a:pt x="592483" y="567270"/>
                  </a:lnTo>
                  <a:lnTo>
                    <a:pt x="504765" y="449966"/>
                  </a:lnTo>
                  <a:cubicBezTo>
                    <a:pt x="367864" y="284081"/>
                    <a:pt x="207536" y="138245"/>
                    <a:pt x="28846" y="17524"/>
                  </a:cubicBezTo>
                  <a:close/>
                </a:path>
              </a:pathLst>
            </a:custGeom>
            <a:solidFill>
              <a:srgbClr val="427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>
                <a:cs typeface="+mn-ea"/>
                <a:sym typeface="+mn-lt"/>
              </a:endParaRPr>
            </a:p>
          </p:txBody>
        </p:sp>
        <p:sp>
          <p:nvSpPr>
            <p:cNvPr id="11" name="TextBox 30">
              <a:extLst>
                <a:ext uri="{FF2B5EF4-FFF2-40B4-BE49-F238E27FC236}">
                  <a16:creationId xmlns:a16="http://schemas.microsoft.com/office/drawing/2014/main" id="{3A516B3E-632F-9A36-C355-BF74780B574B}"/>
                </a:ext>
              </a:extLst>
            </p:cNvPr>
            <p:cNvSpPr txBox="1"/>
            <p:nvPr/>
          </p:nvSpPr>
          <p:spPr>
            <a:xfrm>
              <a:off x="5085111" y="2032565"/>
              <a:ext cx="236689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3E9C22A-E7D0-FA8D-5CDD-F8E7ED5A4B01}"/>
              </a:ext>
            </a:extLst>
          </p:cNvPr>
          <p:cNvGrpSpPr/>
          <p:nvPr/>
        </p:nvGrpSpPr>
        <p:grpSpPr>
          <a:xfrm>
            <a:off x="4966584" y="2293886"/>
            <a:ext cx="3111587" cy="567270"/>
            <a:chOff x="4756064" y="2682769"/>
            <a:chExt cx="3111586" cy="567270"/>
          </a:xfrm>
        </p:grpSpPr>
        <p:sp>
          <p:nvSpPr>
            <p:cNvPr id="13" name="任意多边形 21">
              <a:extLst>
                <a:ext uri="{FF2B5EF4-FFF2-40B4-BE49-F238E27FC236}">
                  <a16:creationId xmlns:a16="http://schemas.microsoft.com/office/drawing/2014/main" id="{DD16C837-5572-2F07-19A8-CEF31B8647C3}"/>
                </a:ext>
              </a:extLst>
            </p:cNvPr>
            <p:cNvSpPr/>
            <p:nvPr/>
          </p:nvSpPr>
          <p:spPr>
            <a:xfrm>
              <a:off x="4756064" y="2682769"/>
              <a:ext cx="3111586" cy="567270"/>
            </a:xfrm>
            <a:custGeom>
              <a:avLst/>
              <a:gdLst>
                <a:gd name="connsiteX0" fmla="*/ 0 w 3111586"/>
                <a:gd name="connsiteY0" fmla="*/ 0 h 567270"/>
                <a:gd name="connsiteX1" fmla="*/ 2827951 w 3111586"/>
                <a:gd name="connsiteY1" fmla="*/ 0 h 567270"/>
                <a:gd name="connsiteX2" fmla="*/ 3111586 w 3111586"/>
                <a:gd name="connsiteY2" fmla="*/ 283635 h 567270"/>
                <a:gd name="connsiteX3" fmla="*/ 2827951 w 3111586"/>
                <a:gd name="connsiteY3" fmla="*/ 567270 h 567270"/>
                <a:gd name="connsiteX4" fmla="*/ 216299 w 3111586"/>
                <a:gd name="connsiteY4" fmla="*/ 567270 h 567270"/>
                <a:gd name="connsiteX5" fmla="*/ 176658 w 3111586"/>
                <a:gd name="connsiteY5" fmla="*/ 413101 h 567270"/>
                <a:gd name="connsiteX6" fmla="*/ 7068 w 3111586"/>
                <a:gd name="connsiteY6" fmla="*/ 11634 h 56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1586" h="567270">
                  <a:moveTo>
                    <a:pt x="0" y="0"/>
                  </a:moveTo>
                  <a:lnTo>
                    <a:pt x="2827951" y="0"/>
                  </a:lnTo>
                  <a:lnTo>
                    <a:pt x="3111586" y="283635"/>
                  </a:lnTo>
                  <a:lnTo>
                    <a:pt x="2827951" y="567270"/>
                  </a:lnTo>
                  <a:lnTo>
                    <a:pt x="216299" y="567270"/>
                  </a:lnTo>
                  <a:lnTo>
                    <a:pt x="176658" y="413101"/>
                  </a:lnTo>
                  <a:cubicBezTo>
                    <a:pt x="133041" y="272869"/>
                    <a:pt x="76011" y="138546"/>
                    <a:pt x="7068" y="11634"/>
                  </a:cubicBezTo>
                  <a:close/>
                </a:path>
              </a:pathLst>
            </a:custGeom>
            <a:solidFill>
              <a:srgbClr val="178A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>
                <a:cs typeface="+mn-ea"/>
                <a:sym typeface="+mn-lt"/>
              </a:endParaRPr>
            </a:p>
          </p:txBody>
        </p:sp>
        <p:sp>
          <p:nvSpPr>
            <p:cNvPr id="14" name="TextBox 30">
              <a:extLst>
                <a:ext uri="{FF2B5EF4-FFF2-40B4-BE49-F238E27FC236}">
                  <a16:creationId xmlns:a16="http://schemas.microsoft.com/office/drawing/2014/main" id="{DB232B4B-1DA9-39D7-7F14-8D3D77EFD64E}"/>
                </a:ext>
              </a:extLst>
            </p:cNvPr>
            <p:cNvSpPr txBox="1"/>
            <p:nvPr/>
          </p:nvSpPr>
          <p:spPr>
            <a:xfrm>
              <a:off x="5085111" y="2827901"/>
              <a:ext cx="236689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8550EBC-FDCA-2642-289E-0FD14AD130E0}"/>
              </a:ext>
            </a:extLst>
          </p:cNvPr>
          <p:cNvGrpSpPr/>
          <p:nvPr/>
        </p:nvGrpSpPr>
        <p:grpSpPr>
          <a:xfrm>
            <a:off x="5224007" y="3089228"/>
            <a:ext cx="2854165" cy="567271"/>
            <a:chOff x="5013486" y="3478106"/>
            <a:chExt cx="2854165" cy="567270"/>
          </a:xfrm>
        </p:grpSpPr>
        <p:sp>
          <p:nvSpPr>
            <p:cNvPr id="16" name="任意多边形 24">
              <a:extLst>
                <a:ext uri="{FF2B5EF4-FFF2-40B4-BE49-F238E27FC236}">
                  <a16:creationId xmlns:a16="http://schemas.microsoft.com/office/drawing/2014/main" id="{5A201FD1-84FC-B613-C117-BDDED9577C11}"/>
                </a:ext>
              </a:extLst>
            </p:cNvPr>
            <p:cNvSpPr/>
            <p:nvPr/>
          </p:nvSpPr>
          <p:spPr>
            <a:xfrm>
              <a:off x="5013486" y="3478106"/>
              <a:ext cx="2854165" cy="567270"/>
            </a:xfrm>
            <a:custGeom>
              <a:avLst/>
              <a:gdLst>
                <a:gd name="connsiteX0" fmla="*/ 0 w 2854165"/>
                <a:gd name="connsiteY0" fmla="*/ 0 h 567270"/>
                <a:gd name="connsiteX1" fmla="*/ 2570530 w 2854165"/>
                <a:gd name="connsiteY1" fmla="*/ 0 h 567270"/>
                <a:gd name="connsiteX2" fmla="*/ 2854165 w 2854165"/>
                <a:gd name="connsiteY2" fmla="*/ 283635 h 567270"/>
                <a:gd name="connsiteX3" fmla="*/ 2570530 w 2854165"/>
                <a:gd name="connsiteY3" fmla="*/ 567270 h 567270"/>
                <a:gd name="connsiteX4" fmla="*/ 0 w 2854165"/>
                <a:gd name="connsiteY4" fmla="*/ 567270 h 567270"/>
                <a:gd name="connsiteX5" fmla="*/ 8346 w 2854165"/>
                <a:gd name="connsiteY5" fmla="*/ 512582 h 567270"/>
                <a:gd name="connsiteX6" fmla="*/ 19907 w 2854165"/>
                <a:gd name="connsiteY6" fmla="*/ 283636 h 567270"/>
                <a:gd name="connsiteX7" fmla="*/ 8346 w 2854165"/>
                <a:gd name="connsiteY7" fmla="*/ 54690 h 56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4165" h="567270">
                  <a:moveTo>
                    <a:pt x="0" y="0"/>
                  </a:moveTo>
                  <a:lnTo>
                    <a:pt x="2570530" y="0"/>
                  </a:lnTo>
                  <a:lnTo>
                    <a:pt x="2854165" y="283635"/>
                  </a:lnTo>
                  <a:lnTo>
                    <a:pt x="2570530" y="567270"/>
                  </a:lnTo>
                  <a:lnTo>
                    <a:pt x="0" y="567270"/>
                  </a:lnTo>
                  <a:lnTo>
                    <a:pt x="8346" y="512582"/>
                  </a:lnTo>
                  <a:cubicBezTo>
                    <a:pt x="15991" y="437306"/>
                    <a:pt x="19907" y="360929"/>
                    <a:pt x="19907" y="283636"/>
                  </a:cubicBezTo>
                  <a:cubicBezTo>
                    <a:pt x="19907" y="206344"/>
                    <a:pt x="15991" y="129966"/>
                    <a:pt x="8346" y="54690"/>
                  </a:cubicBezTo>
                  <a:close/>
                </a:path>
              </a:pathLst>
            </a:cu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17" name="TextBox 30">
              <a:extLst>
                <a:ext uri="{FF2B5EF4-FFF2-40B4-BE49-F238E27FC236}">
                  <a16:creationId xmlns:a16="http://schemas.microsoft.com/office/drawing/2014/main" id="{0525DF5E-8E3F-281E-B86A-DB910814B7D1}"/>
                </a:ext>
              </a:extLst>
            </p:cNvPr>
            <p:cNvSpPr txBox="1"/>
            <p:nvPr/>
          </p:nvSpPr>
          <p:spPr>
            <a:xfrm>
              <a:off x="5116429" y="3651515"/>
              <a:ext cx="230425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BA7B6C5-F724-7FA9-7783-6C4A9A29B772}"/>
              </a:ext>
            </a:extLst>
          </p:cNvPr>
          <p:cNvGrpSpPr/>
          <p:nvPr/>
        </p:nvGrpSpPr>
        <p:grpSpPr>
          <a:xfrm>
            <a:off x="4966587" y="3884557"/>
            <a:ext cx="3111584" cy="567270"/>
            <a:chOff x="4756066" y="4273443"/>
            <a:chExt cx="3111584" cy="567270"/>
          </a:xfrm>
        </p:grpSpPr>
        <p:sp>
          <p:nvSpPr>
            <p:cNvPr id="19" name="任意多边形 27">
              <a:extLst>
                <a:ext uri="{FF2B5EF4-FFF2-40B4-BE49-F238E27FC236}">
                  <a16:creationId xmlns:a16="http://schemas.microsoft.com/office/drawing/2014/main" id="{FA8C3B99-63B8-F36E-7B1F-6B6702400343}"/>
                </a:ext>
              </a:extLst>
            </p:cNvPr>
            <p:cNvSpPr/>
            <p:nvPr/>
          </p:nvSpPr>
          <p:spPr>
            <a:xfrm>
              <a:off x="4756066" y="4273443"/>
              <a:ext cx="3111584" cy="567270"/>
            </a:xfrm>
            <a:custGeom>
              <a:avLst/>
              <a:gdLst>
                <a:gd name="connsiteX0" fmla="*/ 216297 w 3111584"/>
                <a:gd name="connsiteY0" fmla="*/ 0 h 567270"/>
                <a:gd name="connsiteX1" fmla="*/ 2827949 w 3111584"/>
                <a:gd name="connsiteY1" fmla="*/ 0 h 567270"/>
                <a:gd name="connsiteX2" fmla="*/ 3111584 w 3111584"/>
                <a:gd name="connsiteY2" fmla="*/ 283635 h 567270"/>
                <a:gd name="connsiteX3" fmla="*/ 2827949 w 3111584"/>
                <a:gd name="connsiteY3" fmla="*/ 567270 h 567270"/>
                <a:gd name="connsiteX4" fmla="*/ 0 w 3111584"/>
                <a:gd name="connsiteY4" fmla="*/ 567270 h 567270"/>
                <a:gd name="connsiteX5" fmla="*/ 7066 w 3111584"/>
                <a:gd name="connsiteY5" fmla="*/ 555638 h 567270"/>
                <a:gd name="connsiteX6" fmla="*/ 176656 w 3111584"/>
                <a:gd name="connsiteY6" fmla="*/ 154171 h 56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1584" h="567270">
                  <a:moveTo>
                    <a:pt x="216297" y="0"/>
                  </a:moveTo>
                  <a:lnTo>
                    <a:pt x="2827949" y="0"/>
                  </a:lnTo>
                  <a:lnTo>
                    <a:pt x="3111584" y="283635"/>
                  </a:lnTo>
                  <a:lnTo>
                    <a:pt x="2827949" y="567270"/>
                  </a:lnTo>
                  <a:lnTo>
                    <a:pt x="0" y="567270"/>
                  </a:lnTo>
                  <a:lnTo>
                    <a:pt x="7066" y="555638"/>
                  </a:lnTo>
                  <a:cubicBezTo>
                    <a:pt x="76009" y="428726"/>
                    <a:pt x="133039" y="294403"/>
                    <a:pt x="176656" y="154171"/>
                  </a:cubicBezTo>
                  <a:close/>
                </a:path>
              </a:pathLst>
            </a:custGeom>
            <a:solidFill>
              <a:srgbClr val="5268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>
                <a:cs typeface="+mn-ea"/>
                <a:sym typeface="+mn-lt"/>
              </a:endParaRPr>
            </a:p>
          </p:txBody>
        </p:sp>
        <p:sp>
          <p:nvSpPr>
            <p:cNvPr id="20" name="TextBox 30">
              <a:extLst>
                <a:ext uri="{FF2B5EF4-FFF2-40B4-BE49-F238E27FC236}">
                  <a16:creationId xmlns:a16="http://schemas.microsoft.com/office/drawing/2014/main" id="{334FF10D-EA3C-ED2F-6512-F3A63B17CF5B}"/>
                </a:ext>
              </a:extLst>
            </p:cNvPr>
            <p:cNvSpPr txBox="1"/>
            <p:nvPr/>
          </p:nvSpPr>
          <p:spPr>
            <a:xfrm>
              <a:off x="5085111" y="4418578"/>
              <a:ext cx="2366891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718DE08-F805-EF61-F37B-25480419B12E}"/>
              </a:ext>
            </a:extLst>
          </p:cNvPr>
          <p:cNvGrpSpPr/>
          <p:nvPr/>
        </p:nvGrpSpPr>
        <p:grpSpPr>
          <a:xfrm>
            <a:off x="4227823" y="4679896"/>
            <a:ext cx="3850349" cy="567270"/>
            <a:chOff x="4017302" y="5068782"/>
            <a:chExt cx="3850349" cy="567270"/>
          </a:xfrm>
        </p:grpSpPr>
        <p:sp>
          <p:nvSpPr>
            <p:cNvPr id="22" name="任意多边形 30">
              <a:extLst>
                <a:ext uri="{FF2B5EF4-FFF2-40B4-BE49-F238E27FC236}">
                  <a16:creationId xmlns:a16="http://schemas.microsoft.com/office/drawing/2014/main" id="{0524C5EB-202B-6447-D16D-0A4306DC2CD9}"/>
                </a:ext>
              </a:extLst>
            </p:cNvPr>
            <p:cNvSpPr/>
            <p:nvPr/>
          </p:nvSpPr>
          <p:spPr>
            <a:xfrm>
              <a:off x="4017302" y="5068782"/>
              <a:ext cx="3850349" cy="567270"/>
            </a:xfrm>
            <a:custGeom>
              <a:avLst/>
              <a:gdLst>
                <a:gd name="connsiteX0" fmla="*/ 592483 w 3850349"/>
                <a:gd name="connsiteY0" fmla="*/ 0 h 567270"/>
                <a:gd name="connsiteX1" fmla="*/ 3566714 w 3850349"/>
                <a:gd name="connsiteY1" fmla="*/ 0 h 567270"/>
                <a:gd name="connsiteX2" fmla="*/ 3850349 w 3850349"/>
                <a:gd name="connsiteY2" fmla="*/ 283635 h 567270"/>
                <a:gd name="connsiteX3" fmla="*/ 3566714 w 3850349"/>
                <a:gd name="connsiteY3" fmla="*/ 567270 h 567270"/>
                <a:gd name="connsiteX4" fmla="*/ 0 w 3850349"/>
                <a:gd name="connsiteY4" fmla="*/ 567270 h 567270"/>
                <a:gd name="connsiteX5" fmla="*/ 28846 w 3850349"/>
                <a:gd name="connsiteY5" fmla="*/ 549746 h 567270"/>
                <a:gd name="connsiteX6" fmla="*/ 504765 w 3850349"/>
                <a:gd name="connsiteY6" fmla="*/ 117304 h 56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0349" h="567270">
                  <a:moveTo>
                    <a:pt x="592483" y="0"/>
                  </a:moveTo>
                  <a:lnTo>
                    <a:pt x="3566714" y="0"/>
                  </a:lnTo>
                  <a:lnTo>
                    <a:pt x="3850349" y="283635"/>
                  </a:lnTo>
                  <a:lnTo>
                    <a:pt x="3566714" y="567270"/>
                  </a:lnTo>
                  <a:lnTo>
                    <a:pt x="0" y="567270"/>
                  </a:lnTo>
                  <a:lnTo>
                    <a:pt x="28846" y="549746"/>
                  </a:lnTo>
                  <a:cubicBezTo>
                    <a:pt x="207536" y="429025"/>
                    <a:pt x="367864" y="283190"/>
                    <a:pt x="504765" y="117304"/>
                  </a:cubicBezTo>
                  <a:close/>
                </a:path>
              </a:pathLst>
            </a:custGeom>
            <a:solidFill>
              <a:srgbClr val="727D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>
                <a:cs typeface="+mn-ea"/>
                <a:sym typeface="+mn-lt"/>
              </a:endParaRPr>
            </a:p>
          </p:txBody>
        </p:sp>
        <p:sp>
          <p:nvSpPr>
            <p:cNvPr id="24" name="TextBox 30">
              <a:extLst>
                <a:ext uri="{FF2B5EF4-FFF2-40B4-BE49-F238E27FC236}">
                  <a16:creationId xmlns:a16="http://schemas.microsoft.com/office/drawing/2014/main" id="{CEB562C0-E890-72E4-074E-00825A428CFC}"/>
                </a:ext>
              </a:extLst>
            </p:cNvPr>
            <p:cNvSpPr txBox="1"/>
            <p:nvPr/>
          </p:nvSpPr>
          <p:spPr>
            <a:xfrm>
              <a:off x="5085111" y="5213917"/>
              <a:ext cx="236689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5" name="TextBox 29">
            <a:extLst>
              <a:ext uri="{FF2B5EF4-FFF2-40B4-BE49-F238E27FC236}">
                <a16:creationId xmlns:a16="http://schemas.microsoft.com/office/drawing/2014/main" id="{04BCF0F7-7353-4015-EC07-AD99B0B9D972}"/>
              </a:ext>
            </a:extLst>
          </p:cNvPr>
          <p:cNvSpPr txBox="1"/>
          <p:nvPr/>
        </p:nvSpPr>
        <p:spPr>
          <a:xfrm>
            <a:off x="8200195" y="2257919"/>
            <a:ext cx="2851204" cy="6152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1BA60F5-8ED2-3C75-1587-1B22AD201B11}"/>
              </a:ext>
            </a:extLst>
          </p:cNvPr>
          <p:cNvSpPr txBox="1"/>
          <p:nvPr/>
        </p:nvSpPr>
        <p:spPr>
          <a:xfrm>
            <a:off x="8200195" y="3053256"/>
            <a:ext cx="2851204" cy="6152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1" name="TextBox 29">
            <a:extLst>
              <a:ext uri="{FF2B5EF4-FFF2-40B4-BE49-F238E27FC236}">
                <a16:creationId xmlns:a16="http://schemas.microsoft.com/office/drawing/2014/main" id="{12B03047-C0D6-EC4F-B66D-5FAD4B9A23A8}"/>
              </a:ext>
            </a:extLst>
          </p:cNvPr>
          <p:cNvSpPr txBox="1"/>
          <p:nvPr/>
        </p:nvSpPr>
        <p:spPr>
          <a:xfrm>
            <a:off x="8200195" y="3848593"/>
            <a:ext cx="2851204" cy="6152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2" name="TextBox 29">
            <a:extLst>
              <a:ext uri="{FF2B5EF4-FFF2-40B4-BE49-F238E27FC236}">
                <a16:creationId xmlns:a16="http://schemas.microsoft.com/office/drawing/2014/main" id="{0FD100F4-2820-E9F3-EB96-5F9B6D27B9F9}"/>
              </a:ext>
            </a:extLst>
          </p:cNvPr>
          <p:cNvSpPr txBox="1"/>
          <p:nvPr/>
        </p:nvSpPr>
        <p:spPr>
          <a:xfrm>
            <a:off x="8200195" y="4643932"/>
            <a:ext cx="2851204" cy="6152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7569C188-D600-F2E0-8E68-84ADF26A6E29}"/>
              </a:ext>
            </a:extLst>
          </p:cNvPr>
          <p:cNvSpPr/>
          <p:nvPr/>
        </p:nvSpPr>
        <p:spPr>
          <a:xfrm>
            <a:off x="908373" y="1276531"/>
            <a:ext cx="4192664" cy="4192664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3004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<a:extLst>
              <a:ext uri="{FF2B5EF4-FFF2-40B4-BE49-F238E27FC236}">
                <a16:creationId xmlns:a16="http://schemas.microsoft.com/office/drawing/2014/main" id="{24BD3D87-EA0C-0E7C-0D50-374329194945}"/>
              </a:ext>
            </a:extLst>
          </p:cNvPr>
          <p:cNvSpPr txBox="1"/>
          <p:nvPr/>
        </p:nvSpPr>
        <p:spPr>
          <a:xfrm>
            <a:off x="1178486" y="230091"/>
            <a:ext cx="159530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胜任能力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E2175D2-48DB-52C7-CD25-C4461EBF41F7}"/>
              </a:ext>
            </a:extLst>
          </p:cNvPr>
          <p:cNvGrpSpPr/>
          <p:nvPr/>
        </p:nvGrpSpPr>
        <p:grpSpPr>
          <a:xfrm>
            <a:off x="117424" y="104251"/>
            <a:ext cx="1174597" cy="916594"/>
            <a:chOff x="107122" y="302909"/>
            <a:chExt cx="2051043" cy="1600528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F75F797-E59F-2334-E096-73D284DC2CF6}"/>
                </a:ext>
              </a:extLst>
            </p:cNvPr>
            <p:cNvGrpSpPr/>
            <p:nvPr/>
          </p:nvGrpSpPr>
          <p:grpSpPr>
            <a:xfrm>
              <a:off x="107122" y="302909"/>
              <a:ext cx="1792118" cy="1416296"/>
              <a:chOff x="4353550" y="1705808"/>
              <a:chExt cx="932748" cy="737143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491FD8A-1A47-E1B3-9EF4-2ACFC9D7FBC7}"/>
                  </a:ext>
                </a:extLst>
              </p:cNvPr>
              <p:cNvSpPr/>
              <p:nvPr/>
            </p:nvSpPr>
            <p:spPr>
              <a:xfrm>
                <a:off x="4445309" y="1705808"/>
                <a:ext cx="737143" cy="737143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8" name="文本框 27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  <a:extLst>
                  <a:ext uri="{FF2B5EF4-FFF2-40B4-BE49-F238E27FC236}">
                    <a16:creationId xmlns:a16="http://schemas.microsoft.com/office/drawing/2014/main" id="{44082936-148E-1A33-BC06-E19DC5018F3A}"/>
                  </a:ext>
                </a:extLst>
              </p:cNvPr>
              <p:cNvSpPr txBox="1"/>
              <p:nvPr/>
            </p:nvSpPr>
            <p:spPr>
              <a:xfrm>
                <a:off x="4353550" y="1770885"/>
                <a:ext cx="932748" cy="587407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 defTabSz="1218804">
                  <a:defRPr/>
                </a:pPr>
                <a:r>
                  <a:rPr lang="en-US" altLang="zh-CN" sz="3600" b="1" kern="0" dirty="0">
                    <a:solidFill>
                      <a:schemeClr val="bg1"/>
                    </a:solidFill>
                    <a:latin typeface="Arial Rounded MT Bold" panose="020F0704030504030204" pitchFamily="34" charset="0"/>
                    <a:ea typeface="字体圈欣意冠黑体" panose="00000500000000000000" pitchFamily="2" charset="-122"/>
                    <a:cs typeface="+mn-ea"/>
                    <a:sym typeface="+mn-lt"/>
                  </a:rPr>
                  <a:t>03</a:t>
                </a:r>
                <a:endParaRPr lang="zh-CN" altLang="en-US" sz="3600" b="1" kern="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BE46286-9791-DF4D-4A56-E7EA14C085C4}"/>
                </a:ext>
              </a:extLst>
            </p:cNvPr>
            <p:cNvSpPr/>
            <p:nvPr/>
          </p:nvSpPr>
          <p:spPr>
            <a:xfrm>
              <a:off x="1691005" y="1436277"/>
              <a:ext cx="467160" cy="467160"/>
            </a:xfrm>
            <a:prstGeom prst="ellipse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314A418-1F14-200F-9E87-49205B39D80E}"/>
              </a:ext>
            </a:extLst>
          </p:cNvPr>
          <p:cNvGrpSpPr/>
          <p:nvPr/>
        </p:nvGrpSpPr>
        <p:grpSpPr>
          <a:xfrm>
            <a:off x="0" y="2055194"/>
            <a:ext cx="11765282" cy="2747611"/>
            <a:chOff x="0" y="2759460"/>
            <a:chExt cx="11765282" cy="2747611"/>
          </a:xfrm>
        </p:grpSpPr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16B74DB2-EF86-2900-3F77-6EB2FC782D2C}"/>
                </a:ext>
              </a:extLst>
            </p:cNvPr>
            <p:cNvSpPr/>
            <p:nvPr/>
          </p:nvSpPr>
          <p:spPr>
            <a:xfrm rot="10800000" flipH="1">
              <a:off x="2494652" y="4685020"/>
              <a:ext cx="627030" cy="584352"/>
            </a:xfrm>
            <a:prstGeom prst="triangle">
              <a:avLst/>
            </a:prstGeom>
            <a:solidFill>
              <a:srgbClr val="727D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id="{64F4F18B-988D-AD1B-B924-1B321E332926}"/>
                </a:ext>
              </a:extLst>
            </p:cNvPr>
            <p:cNvSpPr/>
            <p:nvPr/>
          </p:nvSpPr>
          <p:spPr>
            <a:xfrm rot="10800000" flipH="1">
              <a:off x="603561" y="4685020"/>
              <a:ext cx="627030" cy="584352"/>
            </a:xfrm>
            <a:prstGeom prst="triangle">
              <a:avLst/>
            </a:prstGeom>
            <a:solidFill>
              <a:srgbClr val="727D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CE19104C-1CB1-7E6A-BB68-13DC9589B094}"/>
                </a:ext>
              </a:extLst>
            </p:cNvPr>
            <p:cNvSpPr/>
            <p:nvPr/>
          </p:nvSpPr>
          <p:spPr>
            <a:xfrm rot="10800000" flipH="1">
              <a:off x="6276834" y="4685020"/>
              <a:ext cx="627030" cy="584352"/>
            </a:xfrm>
            <a:prstGeom prst="triangle">
              <a:avLst/>
            </a:prstGeom>
            <a:solidFill>
              <a:srgbClr val="727D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4EE211B5-5557-38F4-5FF7-5F0EDF1166A8}"/>
                </a:ext>
              </a:extLst>
            </p:cNvPr>
            <p:cNvSpPr/>
            <p:nvPr/>
          </p:nvSpPr>
          <p:spPr>
            <a:xfrm rot="10800000" flipH="1">
              <a:off x="4385744" y="4685020"/>
              <a:ext cx="627030" cy="584352"/>
            </a:xfrm>
            <a:prstGeom prst="triangle">
              <a:avLst/>
            </a:prstGeom>
            <a:solidFill>
              <a:srgbClr val="727D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上箭头 21">
              <a:extLst>
                <a:ext uri="{FF2B5EF4-FFF2-40B4-BE49-F238E27FC236}">
                  <a16:creationId xmlns:a16="http://schemas.microsoft.com/office/drawing/2014/main" id="{C7E258E6-9A3C-C18E-63F3-CE28FB096ECD}"/>
                </a:ext>
              </a:extLst>
            </p:cNvPr>
            <p:cNvSpPr/>
            <p:nvPr/>
          </p:nvSpPr>
          <p:spPr>
            <a:xfrm rot="5400000">
              <a:off x="4719995" y="-1745435"/>
              <a:ext cx="2325291" cy="11765282"/>
            </a:xfrm>
            <a:prstGeom prst="upArrow">
              <a:avLst>
                <a:gd name="adj1" fmla="val 56490"/>
                <a:gd name="adj2" fmla="val 6770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等腰三角形 13">
              <a:extLst>
                <a:ext uri="{FF2B5EF4-FFF2-40B4-BE49-F238E27FC236}">
                  <a16:creationId xmlns:a16="http://schemas.microsoft.com/office/drawing/2014/main" id="{B8D557B6-50A6-6D66-5FFF-52AC625DFBC2}"/>
                </a:ext>
              </a:extLst>
            </p:cNvPr>
            <p:cNvSpPr/>
            <p:nvPr/>
          </p:nvSpPr>
          <p:spPr>
            <a:xfrm>
              <a:off x="4221747" y="2997161"/>
              <a:ext cx="627030" cy="488898"/>
            </a:xfrm>
            <a:prstGeom prst="triangle">
              <a:avLst/>
            </a:prstGeom>
            <a:solidFill>
              <a:srgbClr val="727D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04866334-EA47-8713-4748-29D824838310}"/>
                </a:ext>
              </a:extLst>
            </p:cNvPr>
            <p:cNvSpPr/>
            <p:nvPr/>
          </p:nvSpPr>
          <p:spPr>
            <a:xfrm rot="10800000">
              <a:off x="2808169" y="2997161"/>
              <a:ext cx="1727091" cy="2272210"/>
            </a:xfrm>
            <a:prstGeom prst="parallelogram">
              <a:avLst>
                <a:gd name="adj" fmla="val 48493"/>
              </a:avLst>
            </a:prstGeom>
            <a:solidFill>
              <a:srgbClr val="178A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等腰三角形 15">
              <a:extLst>
                <a:ext uri="{FF2B5EF4-FFF2-40B4-BE49-F238E27FC236}">
                  <a16:creationId xmlns:a16="http://schemas.microsoft.com/office/drawing/2014/main" id="{8E4A877C-D5AC-3500-F723-15517FA1FA3F}"/>
                </a:ext>
              </a:extLst>
            </p:cNvPr>
            <p:cNvSpPr/>
            <p:nvPr/>
          </p:nvSpPr>
          <p:spPr>
            <a:xfrm>
              <a:off x="2330655" y="2997161"/>
              <a:ext cx="627030" cy="488898"/>
            </a:xfrm>
            <a:prstGeom prst="triangle">
              <a:avLst/>
            </a:prstGeom>
            <a:solidFill>
              <a:srgbClr val="727D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89E660F8-9EC7-044B-C195-23D1081EA89C}"/>
                </a:ext>
              </a:extLst>
            </p:cNvPr>
            <p:cNvSpPr/>
            <p:nvPr/>
          </p:nvSpPr>
          <p:spPr>
            <a:xfrm rot="10800000">
              <a:off x="917078" y="2997161"/>
              <a:ext cx="1727091" cy="2272210"/>
            </a:xfrm>
            <a:prstGeom prst="parallelogram">
              <a:avLst>
                <a:gd name="adj" fmla="val 48493"/>
              </a:avLst>
            </a:prstGeom>
            <a:solidFill>
              <a:srgbClr val="427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等腰三角形 17">
              <a:extLst>
                <a:ext uri="{FF2B5EF4-FFF2-40B4-BE49-F238E27FC236}">
                  <a16:creationId xmlns:a16="http://schemas.microsoft.com/office/drawing/2014/main" id="{8B6B7910-44FA-CB77-B697-0C16C8E1AFD9}"/>
                </a:ext>
              </a:extLst>
            </p:cNvPr>
            <p:cNvSpPr/>
            <p:nvPr/>
          </p:nvSpPr>
          <p:spPr>
            <a:xfrm>
              <a:off x="8003929" y="2997161"/>
              <a:ext cx="627030" cy="488898"/>
            </a:xfrm>
            <a:prstGeom prst="triangle">
              <a:avLst/>
            </a:prstGeom>
            <a:solidFill>
              <a:srgbClr val="727D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66F6395C-188A-7CB9-B98C-1BFC5477121F}"/>
                </a:ext>
              </a:extLst>
            </p:cNvPr>
            <p:cNvSpPr/>
            <p:nvPr/>
          </p:nvSpPr>
          <p:spPr>
            <a:xfrm rot="10800000">
              <a:off x="6590352" y="2997161"/>
              <a:ext cx="1727091" cy="2272210"/>
            </a:xfrm>
            <a:prstGeom prst="parallelogram">
              <a:avLst>
                <a:gd name="adj" fmla="val 48493"/>
              </a:avLst>
            </a:prstGeom>
            <a:solidFill>
              <a:srgbClr val="5268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等腰三角形 19">
              <a:extLst>
                <a:ext uri="{FF2B5EF4-FFF2-40B4-BE49-F238E27FC236}">
                  <a16:creationId xmlns:a16="http://schemas.microsoft.com/office/drawing/2014/main" id="{1BF8C446-C0C7-2D83-15F0-FD849BCE1090}"/>
                </a:ext>
              </a:extLst>
            </p:cNvPr>
            <p:cNvSpPr/>
            <p:nvPr/>
          </p:nvSpPr>
          <p:spPr>
            <a:xfrm>
              <a:off x="6112839" y="2997161"/>
              <a:ext cx="627030" cy="488898"/>
            </a:xfrm>
            <a:prstGeom prst="triangle">
              <a:avLst/>
            </a:prstGeom>
            <a:solidFill>
              <a:srgbClr val="727D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208EA838-94A6-40D6-027C-D9D809A091B5}"/>
                </a:ext>
              </a:extLst>
            </p:cNvPr>
            <p:cNvSpPr/>
            <p:nvPr/>
          </p:nvSpPr>
          <p:spPr>
            <a:xfrm rot="10800000">
              <a:off x="4699261" y="2997161"/>
              <a:ext cx="1727091" cy="2272210"/>
            </a:xfrm>
            <a:prstGeom prst="parallelogram">
              <a:avLst>
                <a:gd name="adj" fmla="val 48493"/>
              </a:avLst>
            </a:pr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D5782DA-62EE-3762-9CFF-31AEDA8F98D4}"/>
                </a:ext>
              </a:extLst>
            </p:cNvPr>
            <p:cNvSpPr txBox="1"/>
            <p:nvPr/>
          </p:nvSpPr>
          <p:spPr>
            <a:xfrm>
              <a:off x="8134039" y="3748545"/>
              <a:ext cx="29129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SUCCESS</a:t>
              </a:r>
              <a:endPara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Oval 17">
              <a:extLst>
                <a:ext uri="{FF2B5EF4-FFF2-40B4-BE49-F238E27FC236}">
                  <a16:creationId xmlns:a16="http://schemas.microsoft.com/office/drawing/2014/main" id="{9A5DA965-1F0F-45FD-BC4B-CE5B184637E7}"/>
                </a:ext>
              </a:extLst>
            </p:cNvPr>
            <p:cNvSpPr/>
            <p:nvPr/>
          </p:nvSpPr>
          <p:spPr>
            <a:xfrm rot="17442959">
              <a:off x="4198053" y="3694473"/>
              <a:ext cx="2747610" cy="877584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rgbClr val="FFFFFF"/>
                  </a:solidFill>
                  <a:cs typeface="+mn-ea"/>
                  <a:sym typeface="+mn-lt"/>
                </a:rPr>
                <a:t>PART     03</a:t>
              </a:r>
              <a:endParaRPr lang="en-US" sz="2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Oval 17">
              <a:extLst>
                <a:ext uri="{FF2B5EF4-FFF2-40B4-BE49-F238E27FC236}">
                  <a16:creationId xmlns:a16="http://schemas.microsoft.com/office/drawing/2014/main" id="{FE19560E-A9A5-63C0-875F-558BD22CBFE8}"/>
                </a:ext>
              </a:extLst>
            </p:cNvPr>
            <p:cNvSpPr/>
            <p:nvPr/>
          </p:nvSpPr>
          <p:spPr>
            <a:xfrm rot="17442959">
              <a:off x="6111758" y="3694474"/>
              <a:ext cx="2747610" cy="877584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rgbClr val="FFFFFF"/>
                  </a:solidFill>
                  <a:cs typeface="+mn-ea"/>
                  <a:sym typeface="+mn-lt"/>
                </a:rPr>
                <a:t>PART     04</a:t>
              </a:r>
              <a:endParaRPr lang="en-US" sz="2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0" name="Oval 17">
              <a:extLst>
                <a:ext uri="{FF2B5EF4-FFF2-40B4-BE49-F238E27FC236}">
                  <a16:creationId xmlns:a16="http://schemas.microsoft.com/office/drawing/2014/main" id="{B93A2F28-F4A0-A87A-D14E-1959CD13653B}"/>
                </a:ext>
              </a:extLst>
            </p:cNvPr>
            <p:cNvSpPr/>
            <p:nvPr/>
          </p:nvSpPr>
          <p:spPr>
            <a:xfrm rot="17442959">
              <a:off x="369913" y="3694473"/>
              <a:ext cx="2747610" cy="877584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rgbClr val="FFFFFF"/>
                  </a:solidFill>
                  <a:cs typeface="+mn-ea"/>
                  <a:sym typeface="+mn-lt"/>
                </a:rPr>
                <a:t>PART     01</a:t>
              </a:r>
              <a:endParaRPr lang="en-US" sz="2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Oval 17">
              <a:extLst>
                <a:ext uri="{FF2B5EF4-FFF2-40B4-BE49-F238E27FC236}">
                  <a16:creationId xmlns:a16="http://schemas.microsoft.com/office/drawing/2014/main" id="{29E38BA4-39F4-2209-C212-A426073ABFE6}"/>
                </a:ext>
              </a:extLst>
            </p:cNvPr>
            <p:cNvSpPr/>
            <p:nvPr/>
          </p:nvSpPr>
          <p:spPr>
            <a:xfrm rot="17442959">
              <a:off x="2283618" y="3694474"/>
              <a:ext cx="2747610" cy="877584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rgbClr val="FFFFFF"/>
                  </a:solidFill>
                  <a:cs typeface="+mn-ea"/>
                  <a:sym typeface="+mn-lt"/>
                </a:rPr>
                <a:t>PART     02</a:t>
              </a:r>
              <a:endParaRPr lang="en-US" sz="2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F10A867-A847-9E36-A96D-73B7CF46EB11}"/>
              </a:ext>
            </a:extLst>
          </p:cNvPr>
          <p:cNvGrpSpPr/>
          <p:nvPr/>
        </p:nvGrpSpPr>
        <p:grpSpPr>
          <a:xfrm>
            <a:off x="1757611" y="1145305"/>
            <a:ext cx="3255163" cy="943636"/>
            <a:chOff x="1190889" y="1631614"/>
            <a:chExt cx="3255163" cy="943636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9844FCB-1F5D-6E92-E18A-26A39FD857D4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DFEBF94-EFA3-42D9-AD74-DB6E26465B63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6F9F932-374F-1738-7709-D359737DA74F}"/>
              </a:ext>
            </a:extLst>
          </p:cNvPr>
          <p:cNvGrpSpPr/>
          <p:nvPr/>
        </p:nvGrpSpPr>
        <p:grpSpPr>
          <a:xfrm>
            <a:off x="5531984" y="1145305"/>
            <a:ext cx="3255163" cy="943636"/>
            <a:chOff x="1190889" y="1631614"/>
            <a:chExt cx="3255163" cy="943636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2EB78E4-0E70-8070-57B1-CCD553F27F9B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4F33E77-AFA8-5590-1D7C-38889AEF3DAD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0FBB319-2780-CF39-BD1D-1E675012364D}"/>
              </a:ext>
            </a:extLst>
          </p:cNvPr>
          <p:cNvGrpSpPr/>
          <p:nvPr/>
        </p:nvGrpSpPr>
        <p:grpSpPr>
          <a:xfrm>
            <a:off x="2716963" y="4841242"/>
            <a:ext cx="3255163" cy="943636"/>
            <a:chOff x="1190889" y="1631614"/>
            <a:chExt cx="3255163" cy="94363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D4846DB-AC98-AA32-0F85-CDA377A596C3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9ADC7D3-A446-1FE0-BF37-BB308D0DF7B3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BD11836-0F87-6AED-9D80-EA226E21456D}"/>
              </a:ext>
            </a:extLst>
          </p:cNvPr>
          <p:cNvGrpSpPr/>
          <p:nvPr/>
        </p:nvGrpSpPr>
        <p:grpSpPr>
          <a:xfrm>
            <a:off x="6506457" y="4841242"/>
            <a:ext cx="3255163" cy="943636"/>
            <a:chOff x="1190889" y="1631614"/>
            <a:chExt cx="3255163" cy="94363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8A08BCD-B7C2-BBE2-2966-EA01144C8113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AA828A3-560D-B2F2-15CB-9689C61D14B4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99916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<a:extLst>
              <a:ext uri="{FF2B5EF4-FFF2-40B4-BE49-F238E27FC236}">
                <a16:creationId xmlns:a16="http://schemas.microsoft.com/office/drawing/2014/main" id="{24BD3D87-EA0C-0E7C-0D50-374329194945}"/>
              </a:ext>
            </a:extLst>
          </p:cNvPr>
          <p:cNvSpPr txBox="1"/>
          <p:nvPr/>
        </p:nvSpPr>
        <p:spPr>
          <a:xfrm>
            <a:off x="1178486" y="230091"/>
            <a:ext cx="159530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胜任能力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E2175D2-48DB-52C7-CD25-C4461EBF41F7}"/>
              </a:ext>
            </a:extLst>
          </p:cNvPr>
          <p:cNvGrpSpPr/>
          <p:nvPr/>
        </p:nvGrpSpPr>
        <p:grpSpPr>
          <a:xfrm>
            <a:off x="117424" y="104251"/>
            <a:ext cx="1174597" cy="916594"/>
            <a:chOff x="107122" y="302909"/>
            <a:chExt cx="2051043" cy="1600528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F75F797-E59F-2334-E096-73D284DC2CF6}"/>
                </a:ext>
              </a:extLst>
            </p:cNvPr>
            <p:cNvGrpSpPr/>
            <p:nvPr/>
          </p:nvGrpSpPr>
          <p:grpSpPr>
            <a:xfrm>
              <a:off x="107122" y="302909"/>
              <a:ext cx="1792118" cy="1416296"/>
              <a:chOff x="4353550" y="1705808"/>
              <a:chExt cx="932748" cy="737143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491FD8A-1A47-E1B3-9EF4-2ACFC9D7FBC7}"/>
                  </a:ext>
                </a:extLst>
              </p:cNvPr>
              <p:cNvSpPr/>
              <p:nvPr/>
            </p:nvSpPr>
            <p:spPr>
              <a:xfrm>
                <a:off x="4445309" y="1705808"/>
                <a:ext cx="737143" cy="737143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8" name="文本框 27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  <a:extLst>
                  <a:ext uri="{FF2B5EF4-FFF2-40B4-BE49-F238E27FC236}">
                    <a16:creationId xmlns:a16="http://schemas.microsoft.com/office/drawing/2014/main" id="{44082936-148E-1A33-BC06-E19DC5018F3A}"/>
                  </a:ext>
                </a:extLst>
              </p:cNvPr>
              <p:cNvSpPr txBox="1"/>
              <p:nvPr/>
            </p:nvSpPr>
            <p:spPr>
              <a:xfrm>
                <a:off x="4353550" y="1770885"/>
                <a:ext cx="932748" cy="587407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 defTabSz="1218804">
                  <a:defRPr/>
                </a:pPr>
                <a:r>
                  <a:rPr lang="en-US" altLang="zh-CN" sz="3600" b="1" kern="0" dirty="0">
                    <a:solidFill>
                      <a:schemeClr val="bg1"/>
                    </a:solidFill>
                    <a:latin typeface="Arial Rounded MT Bold" panose="020F0704030504030204" pitchFamily="34" charset="0"/>
                    <a:ea typeface="字体圈欣意冠黑体" panose="00000500000000000000" pitchFamily="2" charset="-122"/>
                    <a:cs typeface="+mn-ea"/>
                    <a:sym typeface="+mn-lt"/>
                  </a:rPr>
                  <a:t>03</a:t>
                </a:r>
                <a:endParaRPr lang="zh-CN" altLang="en-US" sz="3600" b="1" kern="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BE46286-9791-DF4D-4A56-E7EA14C085C4}"/>
                </a:ext>
              </a:extLst>
            </p:cNvPr>
            <p:cNvSpPr/>
            <p:nvPr/>
          </p:nvSpPr>
          <p:spPr>
            <a:xfrm>
              <a:off x="1691005" y="1436277"/>
              <a:ext cx="467160" cy="467160"/>
            </a:xfrm>
            <a:prstGeom prst="ellipse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sp>
        <p:nvSpPr>
          <p:cNvPr id="8" name="Rectangle 6">
            <a:extLst>
              <a:ext uri="{FF2B5EF4-FFF2-40B4-BE49-F238E27FC236}">
                <a16:creationId xmlns:a16="http://schemas.microsoft.com/office/drawing/2014/main" id="{6091F44B-9D15-9AAE-2737-76639DE08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6593" y="2425700"/>
            <a:ext cx="4941888" cy="20066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C6733A56-22C8-3507-88A6-23C0087500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8481" y="2425700"/>
            <a:ext cx="4941888" cy="200660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F7CF938E-4B0D-B793-F013-2A40A3C877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2643" y="2425700"/>
            <a:ext cx="2006600" cy="2006600"/>
          </a:xfrm>
          <a:prstGeom prst="rect">
            <a:avLst/>
          </a:prstGeom>
          <a:solidFill>
            <a:srgbClr val="727D85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216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1" name="Oval 9">
            <a:extLst>
              <a:ext uri="{FF2B5EF4-FFF2-40B4-BE49-F238E27FC236}">
                <a16:creationId xmlns:a16="http://schemas.microsoft.com/office/drawing/2014/main" id="{E7D08BDB-C0FF-55F1-D92D-FFE1CC0686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3268" y="4834632"/>
            <a:ext cx="723900" cy="723900"/>
          </a:xfrm>
          <a:prstGeom prst="ellipse">
            <a:avLst/>
          </a:prstGeom>
          <a:solidFill>
            <a:srgbClr val="40A693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2" name="Oval 10">
            <a:extLst>
              <a:ext uri="{FF2B5EF4-FFF2-40B4-BE49-F238E27FC236}">
                <a16:creationId xmlns:a16="http://schemas.microsoft.com/office/drawing/2014/main" id="{DFDEE5EC-DDF8-A804-4F57-717DCFE8B1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2306" y="4834632"/>
            <a:ext cx="719138" cy="723900"/>
          </a:xfrm>
          <a:prstGeom prst="ellipse">
            <a:avLst/>
          </a:prstGeom>
          <a:solidFill>
            <a:srgbClr val="5268A5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3" name="Oval 11">
            <a:extLst>
              <a:ext uri="{FF2B5EF4-FFF2-40B4-BE49-F238E27FC236}">
                <a16:creationId xmlns:a16="http://schemas.microsoft.com/office/drawing/2014/main" id="{EF28D01E-2221-4BB8-3558-7B37191743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3268" y="1428948"/>
            <a:ext cx="723900" cy="723900"/>
          </a:xfrm>
          <a:prstGeom prst="ellipse">
            <a:avLst/>
          </a:prstGeom>
          <a:solidFill>
            <a:srgbClr val="4276AA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4" name="Oval 12">
            <a:extLst>
              <a:ext uri="{FF2B5EF4-FFF2-40B4-BE49-F238E27FC236}">
                <a16:creationId xmlns:a16="http://schemas.microsoft.com/office/drawing/2014/main" id="{4F60B557-3B84-69E1-44E3-9A93713B21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2306" y="1428948"/>
            <a:ext cx="719138" cy="723900"/>
          </a:xfrm>
          <a:prstGeom prst="ellipse">
            <a:avLst/>
          </a:prstGeom>
          <a:solidFill>
            <a:srgbClr val="178AA1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5" name="TextBox 39">
            <a:extLst>
              <a:ext uri="{FF2B5EF4-FFF2-40B4-BE49-F238E27FC236}">
                <a16:creationId xmlns:a16="http://schemas.microsoft.com/office/drawing/2014/main" id="{3A59C043-0255-71B7-59CE-4B17A40D94B6}"/>
              </a:ext>
            </a:extLst>
          </p:cNvPr>
          <p:cNvSpPr txBox="1"/>
          <p:nvPr/>
        </p:nvSpPr>
        <p:spPr>
          <a:xfrm>
            <a:off x="2077760" y="4834632"/>
            <a:ext cx="1242648" cy="29354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6" name="TextBox 40">
            <a:extLst>
              <a:ext uri="{FF2B5EF4-FFF2-40B4-BE49-F238E27FC236}">
                <a16:creationId xmlns:a16="http://schemas.microsoft.com/office/drawing/2014/main" id="{D3ABDB71-7FE5-F4C5-3519-3C1D40F09D8B}"/>
              </a:ext>
            </a:extLst>
          </p:cNvPr>
          <p:cNvSpPr txBox="1"/>
          <p:nvPr/>
        </p:nvSpPr>
        <p:spPr>
          <a:xfrm>
            <a:off x="2077760" y="5130063"/>
            <a:ext cx="3743482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41">
            <a:extLst>
              <a:ext uri="{FF2B5EF4-FFF2-40B4-BE49-F238E27FC236}">
                <a16:creationId xmlns:a16="http://schemas.microsoft.com/office/drawing/2014/main" id="{EA391725-3B91-B714-8866-BDA52AAB98E3}"/>
              </a:ext>
            </a:extLst>
          </p:cNvPr>
          <p:cNvSpPr txBox="1"/>
          <p:nvPr/>
        </p:nvSpPr>
        <p:spPr>
          <a:xfrm>
            <a:off x="2077760" y="1421963"/>
            <a:ext cx="1242648" cy="29354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8" name="TextBox 42">
            <a:extLst>
              <a:ext uri="{FF2B5EF4-FFF2-40B4-BE49-F238E27FC236}">
                <a16:creationId xmlns:a16="http://schemas.microsoft.com/office/drawing/2014/main" id="{7701EE6B-7927-25C7-F354-EC627A956437}"/>
              </a:ext>
            </a:extLst>
          </p:cNvPr>
          <p:cNvSpPr txBox="1"/>
          <p:nvPr/>
        </p:nvSpPr>
        <p:spPr>
          <a:xfrm>
            <a:off x="2077760" y="1717394"/>
            <a:ext cx="3743482" cy="478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43">
            <a:extLst>
              <a:ext uri="{FF2B5EF4-FFF2-40B4-BE49-F238E27FC236}">
                <a16:creationId xmlns:a16="http://schemas.microsoft.com/office/drawing/2014/main" id="{3E16FDDF-C6A3-723E-2247-B29A0A5D29EE}"/>
              </a:ext>
            </a:extLst>
          </p:cNvPr>
          <p:cNvSpPr txBox="1"/>
          <p:nvPr/>
        </p:nvSpPr>
        <p:spPr>
          <a:xfrm>
            <a:off x="7098892" y="4834632"/>
            <a:ext cx="1242648" cy="29354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0" name="TextBox 44">
            <a:extLst>
              <a:ext uri="{FF2B5EF4-FFF2-40B4-BE49-F238E27FC236}">
                <a16:creationId xmlns:a16="http://schemas.microsoft.com/office/drawing/2014/main" id="{37E67680-9FBA-06FE-B73F-4423AD32EB7E}"/>
              </a:ext>
            </a:extLst>
          </p:cNvPr>
          <p:cNvSpPr txBox="1"/>
          <p:nvPr/>
        </p:nvSpPr>
        <p:spPr>
          <a:xfrm>
            <a:off x="7098892" y="5130063"/>
            <a:ext cx="3743482" cy="478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45">
            <a:extLst>
              <a:ext uri="{FF2B5EF4-FFF2-40B4-BE49-F238E27FC236}">
                <a16:creationId xmlns:a16="http://schemas.microsoft.com/office/drawing/2014/main" id="{0FD7188A-54F7-A0E0-C440-4EFC064A2F99}"/>
              </a:ext>
            </a:extLst>
          </p:cNvPr>
          <p:cNvSpPr txBox="1"/>
          <p:nvPr/>
        </p:nvSpPr>
        <p:spPr>
          <a:xfrm>
            <a:off x="7098892" y="1421963"/>
            <a:ext cx="1242648" cy="29354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" name="TextBox 46">
            <a:extLst>
              <a:ext uri="{FF2B5EF4-FFF2-40B4-BE49-F238E27FC236}">
                <a16:creationId xmlns:a16="http://schemas.microsoft.com/office/drawing/2014/main" id="{3E31AAD9-F359-2B0B-1E84-7E39907BD720}"/>
              </a:ext>
            </a:extLst>
          </p:cNvPr>
          <p:cNvSpPr txBox="1"/>
          <p:nvPr/>
        </p:nvSpPr>
        <p:spPr>
          <a:xfrm>
            <a:off x="7098892" y="1717394"/>
            <a:ext cx="3743482" cy="478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Freeform 7">
            <a:extLst>
              <a:ext uri="{FF2B5EF4-FFF2-40B4-BE49-F238E27FC236}">
                <a16:creationId xmlns:a16="http://schemas.microsoft.com/office/drawing/2014/main" id="{FEC9CE2E-CD80-D3A5-3975-CEA31085F9CC}"/>
              </a:ext>
            </a:extLst>
          </p:cNvPr>
          <p:cNvSpPr>
            <a:spLocks noEditPoints="1"/>
          </p:cNvSpPr>
          <p:nvPr/>
        </p:nvSpPr>
        <p:spPr bwMode="auto">
          <a:xfrm>
            <a:off x="1412216" y="1634433"/>
            <a:ext cx="366006" cy="312930"/>
          </a:xfrm>
          <a:custGeom>
            <a:avLst/>
            <a:gdLst>
              <a:gd name="T0" fmla="*/ 0 w 140"/>
              <a:gd name="T1" fmla="*/ 113 h 120"/>
              <a:gd name="T2" fmla="*/ 15 w 140"/>
              <a:gd name="T3" fmla="*/ 99 h 120"/>
              <a:gd name="T4" fmla="*/ 27 w 140"/>
              <a:gd name="T5" fmla="*/ 0 h 120"/>
              <a:gd name="T6" fmla="*/ 42 w 140"/>
              <a:gd name="T7" fmla="*/ 0 h 120"/>
              <a:gd name="T8" fmla="*/ 42 w 140"/>
              <a:gd name="T9" fmla="*/ 0 h 120"/>
              <a:gd name="T10" fmla="*/ 67 w 140"/>
              <a:gd name="T11" fmla="*/ 99 h 120"/>
              <a:gd name="T12" fmla="*/ 73 w 140"/>
              <a:gd name="T13" fmla="*/ 99 h 120"/>
              <a:gd name="T14" fmla="*/ 97 w 140"/>
              <a:gd name="T15" fmla="*/ 99 h 120"/>
              <a:gd name="T16" fmla="*/ 107 w 140"/>
              <a:gd name="T17" fmla="*/ 0 h 120"/>
              <a:gd name="T18" fmla="*/ 107 w 140"/>
              <a:gd name="T19" fmla="*/ 0 h 120"/>
              <a:gd name="T20" fmla="*/ 119 w 140"/>
              <a:gd name="T21" fmla="*/ 99 h 120"/>
              <a:gd name="T22" fmla="*/ 128 w 140"/>
              <a:gd name="T23" fmla="*/ 0 h 120"/>
              <a:gd name="T24" fmla="*/ 135 w 140"/>
              <a:gd name="T25" fmla="*/ 113 h 120"/>
              <a:gd name="T26" fmla="*/ 51 w 140"/>
              <a:gd name="T27" fmla="*/ 0 h 120"/>
              <a:gd name="T28" fmla="*/ 51 w 140"/>
              <a:gd name="T29" fmla="*/ 0 h 120"/>
              <a:gd name="T30" fmla="*/ 28 w 140"/>
              <a:gd name="T31" fmla="*/ 118 h 120"/>
              <a:gd name="T32" fmla="*/ 14 w 140"/>
              <a:gd name="T33" fmla="*/ 120 h 120"/>
              <a:gd name="T34" fmla="*/ 27 w 140"/>
              <a:gd name="T35" fmla="*/ 105 h 120"/>
              <a:gd name="T36" fmla="*/ 28 w 140"/>
              <a:gd name="T37" fmla="*/ 113 h 120"/>
              <a:gd name="T38" fmla="*/ 23 w 140"/>
              <a:gd name="T39" fmla="*/ 109 h 120"/>
              <a:gd name="T40" fmla="*/ 19 w 140"/>
              <a:gd name="T41" fmla="*/ 110 h 120"/>
              <a:gd name="T42" fmla="*/ 19 w 140"/>
              <a:gd name="T43" fmla="*/ 113 h 120"/>
              <a:gd name="T44" fmla="*/ 24 w 140"/>
              <a:gd name="T45" fmla="*/ 115 h 120"/>
              <a:gd name="T46" fmla="*/ 40 w 140"/>
              <a:gd name="T47" fmla="*/ 118 h 120"/>
              <a:gd name="T48" fmla="*/ 34 w 140"/>
              <a:gd name="T49" fmla="*/ 120 h 120"/>
              <a:gd name="T50" fmla="*/ 40 w 140"/>
              <a:gd name="T51" fmla="*/ 104 h 120"/>
              <a:gd name="T52" fmla="*/ 36 w 140"/>
              <a:gd name="T53" fmla="*/ 114 h 120"/>
              <a:gd name="T54" fmla="*/ 57 w 140"/>
              <a:gd name="T55" fmla="*/ 120 h 120"/>
              <a:gd name="T56" fmla="*/ 53 w 140"/>
              <a:gd name="T57" fmla="*/ 113 h 120"/>
              <a:gd name="T58" fmla="*/ 47 w 140"/>
              <a:gd name="T59" fmla="*/ 120 h 120"/>
              <a:gd name="T60" fmla="*/ 59 w 140"/>
              <a:gd name="T61" fmla="*/ 105 h 120"/>
              <a:gd name="T62" fmla="*/ 59 w 140"/>
              <a:gd name="T63" fmla="*/ 112 h 120"/>
              <a:gd name="T64" fmla="*/ 60 w 140"/>
              <a:gd name="T65" fmla="*/ 115 h 120"/>
              <a:gd name="T66" fmla="*/ 54 w 140"/>
              <a:gd name="T67" fmla="*/ 107 h 120"/>
              <a:gd name="T68" fmla="*/ 55 w 140"/>
              <a:gd name="T69" fmla="*/ 110 h 120"/>
              <a:gd name="T70" fmla="*/ 71 w 140"/>
              <a:gd name="T71" fmla="*/ 116 h 120"/>
              <a:gd name="T72" fmla="*/ 71 w 140"/>
              <a:gd name="T73" fmla="*/ 108 h 120"/>
              <a:gd name="T74" fmla="*/ 78 w 140"/>
              <a:gd name="T75" fmla="*/ 109 h 120"/>
              <a:gd name="T76" fmla="*/ 63 w 140"/>
              <a:gd name="T77" fmla="*/ 112 h 120"/>
              <a:gd name="T78" fmla="*/ 71 w 140"/>
              <a:gd name="T79" fmla="*/ 120 h 120"/>
              <a:gd name="T80" fmla="*/ 78 w 140"/>
              <a:gd name="T81" fmla="*/ 115 h 120"/>
              <a:gd name="T82" fmla="*/ 96 w 140"/>
              <a:gd name="T83" fmla="*/ 112 h 120"/>
              <a:gd name="T84" fmla="*/ 88 w 140"/>
              <a:gd name="T85" fmla="*/ 120 h 120"/>
              <a:gd name="T86" fmla="*/ 80 w 140"/>
              <a:gd name="T87" fmla="*/ 112 h 120"/>
              <a:gd name="T88" fmla="*/ 91 w 140"/>
              <a:gd name="T89" fmla="*/ 112 h 120"/>
              <a:gd name="T90" fmla="*/ 84 w 140"/>
              <a:gd name="T91" fmla="*/ 112 h 120"/>
              <a:gd name="T92" fmla="*/ 91 w 140"/>
              <a:gd name="T93" fmla="*/ 112 h 120"/>
              <a:gd name="T94" fmla="*/ 110 w 140"/>
              <a:gd name="T95" fmla="*/ 118 h 120"/>
              <a:gd name="T96" fmla="*/ 98 w 140"/>
              <a:gd name="T97" fmla="*/ 120 h 120"/>
              <a:gd name="T98" fmla="*/ 109 w 140"/>
              <a:gd name="T99" fmla="*/ 105 h 120"/>
              <a:gd name="T100" fmla="*/ 107 w 140"/>
              <a:gd name="T101" fmla="*/ 109 h 120"/>
              <a:gd name="T102" fmla="*/ 104 w 140"/>
              <a:gd name="T103" fmla="*/ 116 h 120"/>
              <a:gd name="T104" fmla="*/ 120 w 140"/>
              <a:gd name="T105" fmla="*/ 113 h 120"/>
              <a:gd name="T106" fmla="*/ 120 w 140"/>
              <a:gd name="T107" fmla="*/ 108 h 120"/>
              <a:gd name="T108" fmla="*/ 115 w 140"/>
              <a:gd name="T109" fmla="*/ 118 h 120"/>
              <a:gd name="T110" fmla="*/ 128 w 140"/>
              <a:gd name="T111" fmla="*/ 11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0" h="120">
                <a:moveTo>
                  <a:pt x="0" y="0"/>
                </a:moveTo>
                <a:cubicBezTo>
                  <a:pt x="7" y="0"/>
                  <a:pt x="7" y="0"/>
                  <a:pt x="7" y="0"/>
                </a:cubicBezTo>
                <a:cubicBezTo>
                  <a:pt x="7" y="113"/>
                  <a:pt x="7" y="113"/>
                  <a:pt x="7" y="113"/>
                </a:cubicBezTo>
                <a:cubicBezTo>
                  <a:pt x="0" y="113"/>
                  <a:pt x="0" y="113"/>
                  <a:pt x="0" y="113"/>
                </a:cubicBezTo>
                <a:lnTo>
                  <a:pt x="0" y="0"/>
                </a:lnTo>
                <a:close/>
                <a:moveTo>
                  <a:pt x="21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99"/>
                  <a:pt x="15" y="99"/>
                  <a:pt x="15" y="99"/>
                </a:cubicBezTo>
                <a:cubicBezTo>
                  <a:pt x="21" y="99"/>
                  <a:pt x="21" y="99"/>
                  <a:pt x="21" y="99"/>
                </a:cubicBezTo>
                <a:lnTo>
                  <a:pt x="21" y="0"/>
                </a:lnTo>
                <a:close/>
                <a:moveTo>
                  <a:pt x="31" y="0"/>
                </a:moveTo>
                <a:cubicBezTo>
                  <a:pt x="27" y="0"/>
                  <a:pt x="27" y="0"/>
                  <a:pt x="27" y="0"/>
                </a:cubicBezTo>
                <a:cubicBezTo>
                  <a:pt x="27" y="99"/>
                  <a:pt x="27" y="99"/>
                  <a:pt x="27" y="99"/>
                </a:cubicBezTo>
                <a:cubicBezTo>
                  <a:pt x="31" y="99"/>
                  <a:pt x="31" y="99"/>
                  <a:pt x="31" y="99"/>
                </a:cubicBezTo>
                <a:lnTo>
                  <a:pt x="31" y="0"/>
                </a:lnTo>
                <a:close/>
                <a:moveTo>
                  <a:pt x="42" y="0"/>
                </a:moveTo>
                <a:cubicBezTo>
                  <a:pt x="37" y="0"/>
                  <a:pt x="37" y="0"/>
                  <a:pt x="37" y="0"/>
                </a:cubicBezTo>
                <a:cubicBezTo>
                  <a:pt x="37" y="99"/>
                  <a:pt x="37" y="99"/>
                  <a:pt x="37" y="99"/>
                </a:cubicBezTo>
                <a:cubicBezTo>
                  <a:pt x="42" y="99"/>
                  <a:pt x="42" y="99"/>
                  <a:pt x="42" y="99"/>
                </a:cubicBezTo>
                <a:lnTo>
                  <a:pt x="42" y="0"/>
                </a:lnTo>
                <a:close/>
                <a:moveTo>
                  <a:pt x="67" y="0"/>
                </a:moveTo>
                <a:cubicBezTo>
                  <a:pt x="61" y="0"/>
                  <a:pt x="61" y="0"/>
                  <a:pt x="61" y="0"/>
                </a:cubicBezTo>
                <a:cubicBezTo>
                  <a:pt x="61" y="99"/>
                  <a:pt x="61" y="99"/>
                  <a:pt x="61" y="99"/>
                </a:cubicBezTo>
                <a:cubicBezTo>
                  <a:pt x="67" y="99"/>
                  <a:pt x="67" y="99"/>
                  <a:pt x="67" y="99"/>
                </a:cubicBezTo>
                <a:lnTo>
                  <a:pt x="67" y="0"/>
                </a:lnTo>
                <a:close/>
                <a:moveTo>
                  <a:pt x="77" y="0"/>
                </a:moveTo>
                <a:cubicBezTo>
                  <a:pt x="73" y="0"/>
                  <a:pt x="73" y="0"/>
                  <a:pt x="73" y="0"/>
                </a:cubicBezTo>
                <a:cubicBezTo>
                  <a:pt x="73" y="99"/>
                  <a:pt x="73" y="99"/>
                  <a:pt x="73" y="99"/>
                </a:cubicBezTo>
                <a:cubicBezTo>
                  <a:pt x="77" y="99"/>
                  <a:pt x="77" y="99"/>
                  <a:pt x="77" y="99"/>
                </a:cubicBezTo>
                <a:lnTo>
                  <a:pt x="77" y="0"/>
                </a:lnTo>
                <a:close/>
                <a:moveTo>
                  <a:pt x="88" y="99"/>
                </a:moveTo>
                <a:cubicBezTo>
                  <a:pt x="97" y="99"/>
                  <a:pt x="97" y="99"/>
                  <a:pt x="97" y="99"/>
                </a:cubicBezTo>
                <a:cubicBezTo>
                  <a:pt x="97" y="0"/>
                  <a:pt x="97" y="0"/>
                  <a:pt x="97" y="0"/>
                </a:cubicBezTo>
                <a:cubicBezTo>
                  <a:pt x="88" y="0"/>
                  <a:pt x="88" y="0"/>
                  <a:pt x="88" y="0"/>
                </a:cubicBezTo>
                <a:lnTo>
                  <a:pt x="88" y="99"/>
                </a:lnTo>
                <a:close/>
                <a:moveTo>
                  <a:pt x="107" y="0"/>
                </a:moveTo>
                <a:cubicBezTo>
                  <a:pt x="105" y="0"/>
                  <a:pt x="105" y="0"/>
                  <a:pt x="105" y="0"/>
                </a:cubicBezTo>
                <a:cubicBezTo>
                  <a:pt x="105" y="99"/>
                  <a:pt x="105" y="99"/>
                  <a:pt x="105" y="99"/>
                </a:cubicBezTo>
                <a:cubicBezTo>
                  <a:pt x="107" y="99"/>
                  <a:pt x="107" y="99"/>
                  <a:pt x="107" y="99"/>
                </a:cubicBezTo>
                <a:lnTo>
                  <a:pt x="107" y="0"/>
                </a:lnTo>
                <a:close/>
                <a:moveTo>
                  <a:pt x="119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99"/>
                  <a:pt x="112" y="99"/>
                  <a:pt x="112" y="99"/>
                </a:cubicBezTo>
                <a:cubicBezTo>
                  <a:pt x="119" y="99"/>
                  <a:pt x="119" y="99"/>
                  <a:pt x="119" y="99"/>
                </a:cubicBezTo>
                <a:lnTo>
                  <a:pt x="119" y="0"/>
                </a:lnTo>
                <a:close/>
                <a:moveTo>
                  <a:pt x="124" y="99"/>
                </a:moveTo>
                <a:cubicBezTo>
                  <a:pt x="128" y="99"/>
                  <a:pt x="128" y="99"/>
                  <a:pt x="128" y="99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0"/>
                  <a:pt x="124" y="0"/>
                  <a:pt x="124" y="0"/>
                </a:cubicBezTo>
                <a:lnTo>
                  <a:pt x="124" y="99"/>
                </a:lnTo>
                <a:close/>
                <a:moveTo>
                  <a:pt x="135" y="0"/>
                </a:moveTo>
                <a:cubicBezTo>
                  <a:pt x="135" y="113"/>
                  <a:pt x="135" y="113"/>
                  <a:pt x="135" y="113"/>
                </a:cubicBezTo>
                <a:cubicBezTo>
                  <a:pt x="140" y="113"/>
                  <a:pt x="140" y="113"/>
                  <a:pt x="140" y="113"/>
                </a:cubicBezTo>
                <a:cubicBezTo>
                  <a:pt x="140" y="0"/>
                  <a:pt x="140" y="0"/>
                  <a:pt x="140" y="0"/>
                </a:cubicBezTo>
                <a:lnTo>
                  <a:pt x="135" y="0"/>
                </a:lnTo>
                <a:close/>
                <a:moveTo>
                  <a:pt x="51" y="0"/>
                </a:moveTo>
                <a:cubicBezTo>
                  <a:pt x="49" y="0"/>
                  <a:pt x="49" y="0"/>
                  <a:pt x="49" y="0"/>
                </a:cubicBezTo>
                <a:cubicBezTo>
                  <a:pt x="49" y="99"/>
                  <a:pt x="49" y="99"/>
                  <a:pt x="49" y="99"/>
                </a:cubicBezTo>
                <a:cubicBezTo>
                  <a:pt x="51" y="99"/>
                  <a:pt x="51" y="99"/>
                  <a:pt x="51" y="99"/>
                </a:cubicBezTo>
                <a:lnTo>
                  <a:pt x="51" y="0"/>
                </a:lnTo>
                <a:close/>
                <a:moveTo>
                  <a:pt x="28" y="113"/>
                </a:moveTo>
                <a:cubicBezTo>
                  <a:pt x="28" y="113"/>
                  <a:pt x="28" y="114"/>
                  <a:pt x="28" y="115"/>
                </a:cubicBezTo>
                <a:cubicBezTo>
                  <a:pt x="28" y="116"/>
                  <a:pt x="28" y="117"/>
                  <a:pt x="28" y="117"/>
                </a:cubicBezTo>
                <a:cubicBezTo>
                  <a:pt x="28" y="118"/>
                  <a:pt x="28" y="118"/>
                  <a:pt x="28" y="118"/>
                </a:cubicBezTo>
                <a:cubicBezTo>
                  <a:pt x="27" y="118"/>
                  <a:pt x="27" y="119"/>
                  <a:pt x="26" y="119"/>
                </a:cubicBezTo>
                <a:cubicBezTo>
                  <a:pt x="26" y="119"/>
                  <a:pt x="25" y="119"/>
                  <a:pt x="25" y="119"/>
                </a:cubicBezTo>
                <a:cubicBezTo>
                  <a:pt x="24" y="120"/>
                  <a:pt x="23" y="120"/>
                  <a:pt x="22" y="120"/>
                </a:cubicBezTo>
                <a:cubicBezTo>
                  <a:pt x="14" y="120"/>
                  <a:pt x="14" y="120"/>
                  <a:pt x="14" y="120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14" y="104"/>
                  <a:pt x="14" y="104"/>
                  <a:pt x="14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5" y="104"/>
                  <a:pt x="26" y="105"/>
                  <a:pt x="27" y="105"/>
                </a:cubicBezTo>
                <a:cubicBezTo>
                  <a:pt x="27" y="106"/>
                  <a:pt x="28" y="107"/>
                  <a:pt x="28" y="108"/>
                </a:cubicBezTo>
                <a:cubicBezTo>
                  <a:pt x="28" y="109"/>
                  <a:pt x="27" y="110"/>
                  <a:pt x="27" y="110"/>
                </a:cubicBezTo>
                <a:cubicBezTo>
                  <a:pt x="27" y="111"/>
                  <a:pt x="26" y="111"/>
                  <a:pt x="25" y="111"/>
                </a:cubicBezTo>
                <a:cubicBezTo>
                  <a:pt x="26" y="112"/>
                  <a:pt x="27" y="112"/>
                  <a:pt x="28" y="113"/>
                </a:cubicBezTo>
                <a:close/>
                <a:moveTo>
                  <a:pt x="19" y="110"/>
                </a:moveTo>
                <a:cubicBezTo>
                  <a:pt x="21" y="110"/>
                  <a:pt x="21" y="110"/>
                  <a:pt x="21" y="110"/>
                </a:cubicBezTo>
                <a:cubicBezTo>
                  <a:pt x="22" y="110"/>
                  <a:pt x="22" y="110"/>
                  <a:pt x="23" y="110"/>
                </a:cubicBezTo>
                <a:cubicBezTo>
                  <a:pt x="23" y="110"/>
                  <a:pt x="23" y="109"/>
                  <a:pt x="23" y="109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2" y="107"/>
                  <a:pt x="22" y="107"/>
                  <a:pt x="21" y="107"/>
                </a:cubicBezTo>
                <a:cubicBezTo>
                  <a:pt x="19" y="107"/>
                  <a:pt x="19" y="107"/>
                  <a:pt x="19" y="107"/>
                </a:cubicBezTo>
                <a:lnTo>
                  <a:pt x="19" y="110"/>
                </a:lnTo>
                <a:close/>
                <a:moveTo>
                  <a:pt x="24" y="115"/>
                </a:moveTo>
                <a:cubicBezTo>
                  <a:pt x="24" y="114"/>
                  <a:pt x="24" y="114"/>
                  <a:pt x="23" y="114"/>
                </a:cubicBezTo>
                <a:cubicBezTo>
                  <a:pt x="23" y="113"/>
                  <a:pt x="22" y="113"/>
                  <a:pt x="21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21" y="116"/>
                  <a:pt x="21" y="116"/>
                  <a:pt x="21" y="116"/>
                </a:cubicBezTo>
                <a:cubicBezTo>
                  <a:pt x="22" y="116"/>
                  <a:pt x="23" y="116"/>
                  <a:pt x="23" y="116"/>
                </a:cubicBezTo>
                <a:cubicBezTo>
                  <a:pt x="24" y="116"/>
                  <a:pt x="24" y="115"/>
                  <a:pt x="24" y="115"/>
                </a:cubicBezTo>
                <a:close/>
                <a:moveTo>
                  <a:pt x="45" y="118"/>
                </a:moveTo>
                <a:cubicBezTo>
                  <a:pt x="46" y="120"/>
                  <a:pt x="46" y="120"/>
                  <a:pt x="46" y="120"/>
                </a:cubicBezTo>
                <a:cubicBezTo>
                  <a:pt x="41" y="120"/>
                  <a:pt x="41" y="120"/>
                  <a:pt x="41" y="120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40" y="117"/>
                  <a:pt x="40" y="117"/>
                  <a:pt x="40" y="117"/>
                </a:cubicBezTo>
                <a:cubicBezTo>
                  <a:pt x="35" y="117"/>
                  <a:pt x="35" y="117"/>
                  <a:pt x="35" y="117"/>
                </a:cubicBezTo>
                <a:cubicBezTo>
                  <a:pt x="34" y="118"/>
                  <a:pt x="34" y="118"/>
                  <a:pt x="34" y="118"/>
                </a:cubicBezTo>
                <a:cubicBezTo>
                  <a:pt x="34" y="120"/>
                  <a:pt x="34" y="120"/>
                  <a:pt x="34" y="12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30" y="118"/>
                  <a:pt x="30" y="118"/>
                  <a:pt x="30" y="118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40" y="104"/>
                  <a:pt x="40" y="104"/>
                  <a:pt x="40" y="104"/>
                </a:cubicBezTo>
                <a:lnTo>
                  <a:pt x="45" y="118"/>
                </a:lnTo>
                <a:close/>
                <a:moveTo>
                  <a:pt x="39" y="114"/>
                </a:moveTo>
                <a:cubicBezTo>
                  <a:pt x="37" y="108"/>
                  <a:pt x="37" y="108"/>
                  <a:pt x="37" y="108"/>
                </a:cubicBezTo>
                <a:cubicBezTo>
                  <a:pt x="36" y="114"/>
                  <a:pt x="36" y="114"/>
                  <a:pt x="36" y="114"/>
                </a:cubicBezTo>
                <a:lnTo>
                  <a:pt x="39" y="114"/>
                </a:lnTo>
                <a:close/>
                <a:moveTo>
                  <a:pt x="62" y="118"/>
                </a:moveTo>
                <a:cubicBezTo>
                  <a:pt x="62" y="120"/>
                  <a:pt x="62" y="120"/>
                  <a:pt x="62" y="120"/>
                </a:cubicBezTo>
                <a:cubicBezTo>
                  <a:pt x="57" y="120"/>
                  <a:pt x="57" y="120"/>
                  <a:pt x="57" y="120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3" y="114"/>
                  <a:pt x="53" y="113"/>
                  <a:pt x="53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47" y="118"/>
                  <a:pt x="47" y="118"/>
                  <a:pt x="47" y="118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7" y="104"/>
                  <a:pt x="58" y="104"/>
                  <a:pt x="59" y="105"/>
                </a:cubicBezTo>
                <a:cubicBezTo>
                  <a:pt x="59" y="105"/>
                  <a:pt x="60" y="105"/>
                  <a:pt x="61" y="106"/>
                </a:cubicBezTo>
                <a:cubicBezTo>
                  <a:pt x="61" y="107"/>
                  <a:pt x="61" y="108"/>
                  <a:pt x="61" y="109"/>
                </a:cubicBezTo>
                <a:cubicBezTo>
                  <a:pt x="61" y="109"/>
                  <a:pt x="61" y="110"/>
                  <a:pt x="61" y="111"/>
                </a:cubicBezTo>
                <a:cubicBezTo>
                  <a:pt x="60" y="111"/>
                  <a:pt x="60" y="112"/>
                  <a:pt x="59" y="112"/>
                </a:cubicBezTo>
                <a:cubicBezTo>
                  <a:pt x="59" y="112"/>
                  <a:pt x="58" y="113"/>
                  <a:pt x="57" y="113"/>
                </a:cubicBezTo>
                <a:cubicBezTo>
                  <a:pt x="58" y="113"/>
                  <a:pt x="58" y="113"/>
                  <a:pt x="59" y="113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60" y="115"/>
                  <a:pt x="60" y="115"/>
                  <a:pt x="60" y="115"/>
                </a:cubicBezTo>
                <a:lnTo>
                  <a:pt x="62" y="118"/>
                </a:lnTo>
                <a:close/>
                <a:moveTo>
                  <a:pt x="56" y="109"/>
                </a:moveTo>
                <a:cubicBezTo>
                  <a:pt x="56" y="108"/>
                  <a:pt x="56" y="108"/>
                  <a:pt x="56" y="108"/>
                </a:cubicBezTo>
                <a:cubicBezTo>
                  <a:pt x="56" y="108"/>
                  <a:pt x="55" y="107"/>
                  <a:pt x="54" y="107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10"/>
                  <a:pt x="55" y="110"/>
                  <a:pt x="55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0"/>
                  <a:pt x="56" y="109"/>
                  <a:pt x="56" y="109"/>
                </a:cubicBezTo>
                <a:close/>
                <a:moveTo>
                  <a:pt x="73" y="116"/>
                </a:moveTo>
                <a:cubicBezTo>
                  <a:pt x="72" y="116"/>
                  <a:pt x="72" y="116"/>
                  <a:pt x="71" y="116"/>
                </a:cubicBezTo>
                <a:cubicBezTo>
                  <a:pt x="70" y="116"/>
                  <a:pt x="69" y="116"/>
                  <a:pt x="69" y="115"/>
                </a:cubicBezTo>
                <a:cubicBezTo>
                  <a:pt x="68" y="115"/>
                  <a:pt x="68" y="114"/>
                  <a:pt x="68" y="112"/>
                </a:cubicBezTo>
                <a:cubicBezTo>
                  <a:pt x="68" y="111"/>
                  <a:pt x="68" y="109"/>
                  <a:pt x="68" y="109"/>
                </a:cubicBezTo>
                <a:cubicBezTo>
                  <a:pt x="69" y="108"/>
                  <a:pt x="70" y="108"/>
                  <a:pt x="71" y="108"/>
                </a:cubicBezTo>
                <a:cubicBezTo>
                  <a:pt x="71" y="108"/>
                  <a:pt x="72" y="108"/>
                  <a:pt x="72" y="108"/>
                </a:cubicBezTo>
                <a:cubicBezTo>
                  <a:pt x="73" y="108"/>
                  <a:pt x="73" y="108"/>
                  <a:pt x="73" y="109"/>
                </a:cubicBezTo>
                <a:cubicBezTo>
                  <a:pt x="73" y="109"/>
                  <a:pt x="74" y="109"/>
                  <a:pt x="74" y="110"/>
                </a:cubicBezTo>
                <a:cubicBezTo>
                  <a:pt x="78" y="109"/>
                  <a:pt x="78" y="109"/>
                  <a:pt x="78" y="109"/>
                </a:cubicBezTo>
                <a:cubicBezTo>
                  <a:pt x="77" y="107"/>
                  <a:pt x="77" y="106"/>
                  <a:pt x="75" y="105"/>
                </a:cubicBezTo>
                <a:cubicBezTo>
                  <a:pt x="74" y="104"/>
                  <a:pt x="73" y="104"/>
                  <a:pt x="71" y="104"/>
                </a:cubicBezTo>
                <a:cubicBezTo>
                  <a:pt x="68" y="104"/>
                  <a:pt x="66" y="105"/>
                  <a:pt x="65" y="106"/>
                </a:cubicBezTo>
                <a:cubicBezTo>
                  <a:pt x="64" y="107"/>
                  <a:pt x="63" y="109"/>
                  <a:pt x="63" y="112"/>
                </a:cubicBezTo>
                <a:cubicBezTo>
                  <a:pt x="63" y="114"/>
                  <a:pt x="63" y="115"/>
                  <a:pt x="64" y="117"/>
                </a:cubicBezTo>
                <a:cubicBezTo>
                  <a:pt x="64" y="117"/>
                  <a:pt x="65" y="117"/>
                  <a:pt x="65" y="118"/>
                </a:cubicBezTo>
                <a:cubicBezTo>
                  <a:pt x="66" y="118"/>
                  <a:pt x="66" y="119"/>
                  <a:pt x="67" y="119"/>
                </a:cubicBezTo>
                <a:cubicBezTo>
                  <a:pt x="68" y="120"/>
                  <a:pt x="69" y="120"/>
                  <a:pt x="71" y="120"/>
                </a:cubicBezTo>
                <a:cubicBezTo>
                  <a:pt x="72" y="120"/>
                  <a:pt x="74" y="120"/>
                  <a:pt x="74" y="119"/>
                </a:cubicBezTo>
                <a:cubicBezTo>
                  <a:pt x="75" y="119"/>
                  <a:pt x="76" y="118"/>
                  <a:pt x="76" y="118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7" y="117"/>
                  <a:pt x="78" y="116"/>
                  <a:pt x="78" y="115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74" y="114"/>
                  <a:pt x="73" y="115"/>
                  <a:pt x="73" y="116"/>
                </a:cubicBezTo>
                <a:close/>
                <a:moveTo>
                  <a:pt x="94" y="106"/>
                </a:moveTo>
                <a:cubicBezTo>
                  <a:pt x="95" y="107"/>
                  <a:pt x="96" y="109"/>
                  <a:pt x="96" y="112"/>
                </a:cubicBezTo>
                <a:cubicBezTo>
                  <a:pt x="96" y="114"/>
                  <a:pt x="95" y="115"/>
                  <a:pt x="95" y="116"/>
                </a:cubicBezTo>
                <a:cubicBezTo>
                  <a:pt x="94" y="117"/>
                  <a:pt x="94" y="117"/>
                  <a:pt x="94" y="118"/>
                </a:cubicBezTo>
                <a:cubicBezTo>
                  <a:pt x="93" y="118"/>
                  <a:pt x="93" y="119"/>
                  <a:pt x="92" y="119"/>
                </a:cubicBezTo>
                <a:cubicBezTo>
                  <a:pt x="91" y="120"/>
                  <a:pt x="90" y="120"/>
                  <a:pt x="88" y="120"/>
                </a:cubicBezTo>
                <a:cubicBezTo>
                  <a:pt x="86" y="120"/>
                  <a:pt x="85" y="120"/>
                  <a:pt x="84" y="119"/>
                </a:cubicBezTo>
                <a:cubicBezTo>
                  <a:pt x="83" y="119"/>
                  <a:pt x="82" y="118"/>
                  <a:pt x="82" y="118"/>
                </a:cubicBezTo>
                <a:cubicBezTo>
                  <a:pt x="81" y="117"/>
                  <a:pt x="81" y="117"/>
                  <a:pt x="81" y="116"/>
                </a:cubicBezTo>
                <a:cubicBezTo>
                  <a:pt x="80" y="115"/>
                  <a:pt x="80" y="114"/>
                  <a:pt x="80" y="112"/>
                </a:cubicBezTo>
                <a:cubicBezTo>
                  <a:pt x="80" y="109"/>
                  <a:pt x="80" y="107"/>
                  <a:pt x="82" y="106"/>
                </a:cubicBezTo>
                <a:cubicBezTo>
                  <a:pt x="83" y="105"/>
                  <a:pt x="85" y="104"/>
                  <a:pt x="88" y="104"/>
                </a:cubicBezTo>
                <a:cubicBezTo>
                  <a:pt x="90" y="104"/>
                  <a:pt x="92" y="105"/>
                  <a:pt x="94" y="106"/>
                </a:cubicBezTo>
                <a:close/>
                <a:moveTo>
                  <a:pt x="91" y="112"/>
                </a:moveTo>
                <a:cubicBezTo>
                  <a:pt x="91" y="110"/>
                  <a:pt x="91" y="109"/>
                  <a:pt x="90" y="109"/>
                </a:cubicBezTo>
                <a:cubicBezTo>
                  <a:pt x="89" y="108"/>
                  <a:pt x="89" y="108"/>
                  <a:pt x="88" y="108"/>
                </a:cubicBezTo>
                <a:cubicBezTo>
                  <a:pt x="87" y="108"/>
                  <a:pt x="86" y="108"/>
                  <a:pt x="85" y="109"/>
                </a:cubicBezTo>
                <a:cubicBezTo>
                  <a:pt x="85" y="109"/>
                  <a:pt x="84" y="110"/>
                  <a:pt x="84" y="112"/>
                </a:cubicBezTo>
                <a:cubicBezTo>
                  <a:pt x="84" y="114"/>
                  <a:pt x="85" y="115"/>
                  <a:pt x="85" y="115"/>
                </a:cubicBezTo>
                <a:cubicBezTo>
                  <a:pt x="86" y="116"/>
                  <a:pt x="87" y="116"/>
                  <a:pt x="88" y="116"/>
                </a:cubicBezTo>
                <a:cubicBezTo>
                  <a:pt x="89" y="116"/>
                  <a:pt x="89" y="116"/>
                  <a:pt x="90" y="115"/>
                </a:cubicBezTo>
                <a:cubicBezTo>
                  <a:pt x="91" y="115"/>
                  <a:pt x="91" y="113"/>
                  <a:pt x="91" y="112"/>
                </a:cubicBezTo>
                <a:close/>
                <a:moveTo>
                  <a:pt x="112" y="109"/>
                </a:moveTo>
                <a:cubicBezTo>
                  <a:pt x="112" y="110"/>
                  <a:pt x="112" y="111"/>
                  <a:pt x="112" y="112"/>
                </a:cubicBezTo>
                <a:cubicBezTo>
                  <a:pt x="112" y="114"/>
                  <a:pt x="112" y="115"/>
                  <a:pt x="112" y="116"/>
                </a:cubicBezTo>
                <a:cubicBezTo>
                  <a:pt x="112" y="117"/>
                  <a:pt x="111" y="117"/>
                  <a:pt x="110" y="118"/>
                </a:cubicBezTo>
                <a:cubicBezTo>
                  <a:pt x="110" y="118"/>
                  <a:pt x="110" y="118"/>
                  <a:pt x="110" y="118"/>
                </a:cubicBezTo>
                <a:cubicBezTo>
                  <a:pt x="110" y="119"/>
                  <a:pt x="109" y="119"/>
                  <a:pt x="108" y="119"/>
                </a:cubicBezTo>
                <a:cubicBezTo>
                  <a:pt x="107" y="119"/>
                  <a:pt x="106" y="120"/>
                  <a:pt x="105" y="120"/>
                </a:cubicBezTo>
                <a:cubicBezTo>
                  <a:pt x="98" y="120"/>
                  <a:pt x="98" y="120"/>
                  <a:pt x="98" y="120"/>
                </a:cubicBezTo>
                <a:cubicBezTo>
                  <a:pt x="98" y="118"/>
                  <a:pt x="98" y="118"/>
                  <a:pt x="98" y="118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105" y="104"/>
                  <a:pt x="105" y="104"/>
                  <a:pt x="105" y="104"/>
                </a:cubicBezTo>
                <a:cubicBezTo>
                  <a:pt x="107" y="104"/>
                  <a:pt x="108" y="104"/>
                  <a:pt x="109" y="105"/>
                </a:cubicBezTo>
                <a:cubicBezTo>
                  <a:pt x="110" y="105"/>
                  <a:pt x="110" y="106"/>
                  <a:pt x="111" y="106"/>
                </a:cubicBezTo>
                <a:cubicBezTo>
                  <a:pt x="111" y="107"/>
                  <a:pt x="112" y="108"/>
                  <a:pt x="112" y="109"/>
                </a:cubicBezTo>
                <a:close/>
                <a:moveTo>
                  <a:pt x="108" y="112"/>
                </a:moveTo>
                <a:cubicBezTo>
                  <a:pt x="108" y="110"/>
                  <a:pt x="107" y="109"/>
                  <a:pt x="107" y="109"/>
                </a:cubicBezTo>
                <a:cubicBezTo>
                  <a:pt x="106" y="108"/>
                  <a:pt x="105" y="108"/>
                  <a:pt x="104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16"/>
                  <a:pt x="103" y="116"/>
                  <a:pt x="103" y="116"/>
                </a:cubicBezTo>
                <a:cubicBezTo>
                  <a:pt x="104" y="116"/>
                  <a:pt x="104" y="116"/>
                  <a:pt x="104" y="116"/>
                </a:cubicBezTo>
                <a:cubicBezTo>
                  <a:pt x="105" y="116"/>
                  <a:pt x="106" y="116"/>
                  <a:pt x="106" y="116"/>
                </a:cubicBezTo>
                <a:cubicBezTo>
                  <a:pt x="107" y="116"/>
                  <a:pt x="107" y="115"/>
                  <a:pt x="107" y="115"/>
                </a:cubicBezTo>
                <a:cubicBezTo>
                  <a:pt x="108" y="114"/>
                  <a:pt x="108" y="113"/>
                  <a:pt x="108" y="112"/>
                </a:cubicBezTo>
                <a:close/>
                <a:moveTo>
                  <a:pt x="120" y="113"/>
                </a:moveTo>
                <a:cubicBezTo>
                  <a:pt x="127" y="113"/>
                  <a:pt x="127" y="113"/>
                  <a:pt x="127" y="113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8" y="108"/>
                  <a:pt x="128" y="108"/>
                  <a:pt x="128" y="108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15" y="104"/>
                  <a:pt x="115" y="104"/>
                  <a:pt x="115" y="104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18"/>
                  <a:pt x="128" y="118"/>
                  <a:pt x="128" y="118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0" y="116"/>
                  <a:pt x="120" y="116"/>
                  <a:pt x="120" y="116"/>
                </a:cubicBezTo>
                <a:lnTo>
                  <a:pt x="120" y="113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9">
            <a:extLst>
              <a:ext uri="{FF2B5EF4-FFF2-40B4-BE49-F238E27FC236}">
                <a16:creationId xmlns:a16="http://schemas.microsoft.com/office/drawing/2014/main" id="{0FB8DF7B-00EA-61C5-E023-E33298AC29FB}"/>
              </a:ext>
            </a:extLst>
          </p:cNvPr>
          <p:cNvSpPr>
            <a:spLocks noEditPoints="1"/>
          </p:cNvSpPr>
          <p:nvPr/>
        </p:nvSpPr>
        <p:spPr bwMode="auto">
          <a:xfrm>
            <a:off x="6416613" y="5013580"/>
            <a:ext cx="350524" cy="366006"/>
          </a:xfrm>
          <a:custGeom>
            <a:avLst/>
            <a:gdLst>
              <a:gd name="T0" fmla="*/ 86 w 134"/>
              <a:gd name="T1" fmla="*/ 115 h 140"/>
              <a:gd name="T2" fmla="*/ 82 w 134"/>
              <a:gd name="T3" fmla="*/ 118 h 140"/>
              <a:gd name="T4" fmla="*/ 10 w 134"/>
              <a:gd name="T5" fmla="*/ 115 h 140"/>
              <a:gd name="T6" fmla="*/ 14 w 134"/>
              <a:gd name="T7" fmla="*/ 11 h 140"/>
              <a:gd name="T8" fmla="*/ 86 w 134"/>
              <a:gd name="T9" fmla="*/ 15 h 140"/>
              <a:gd name="T10" fmla="*/ 96 w 134"/>
              <a:gd name="T11" fmla="*/ 16 h 140"/>
              <a:gd name="T12" fmla="*/ 82 w 134"/>
              <a:gd name="T13" fmla="*/ 0 h 140"/>
              <a:gd name="T14" fmla="*/ 0 w 134"/>
              <a:gd name="T15" fmla="*/ 14 h 140"/>
              <a:gd name="T16" fmla="*/ 14 w 134"/>
              <a:gd name="T17" fmla="*/ 140 h 140"/>
              <a:gd name="T18" fmla="*/ 96 w 134"/>
              <a:gd name="T19" fmla="*/ 126 h 140"/>
              <a:gd name="T20" fmla="*/ 96 w 134"/>
              <a:gd name="T21" fmla="*/ 125 h 140"/>
              <a:gd name="T22" fmla="*/ 86 w 134"/>
              <a:gd name="T23" fmla="*/ 87 h 140"/>
              <a:gd name="T24" fmla="*/ 55 w 134"/>
              <a:gd name="T25" fmla="*/ 4 h 140"/>
              <a:gd name="T26" fmla="*/ 55 w 134"/>
              <a:gd name="T27" fmla="*/ 7 h 140"/>
              <a:gd name="T28" fmla="*/ 40 w 134"/>
              <a:gd name="T29" fmla="*/ 5 h 140"/>
              <a:gd name="T30" fmla="*/ 48 w 134"/>
              <a:gd name="T31" fmla="*/ 135 h 140"/>
              <a:gd name="T32" fmla="*/ 48 w 134"/>
              <a:gd name="T33" fmla="*/ 123 h 140"/>
              <a:gd name="T34" fmla="*/ 48 w 134"/>
              <a:gd name="T35" fmla="*/ 135 h 140"/>
              <a:gd name="T36" fmla="*/ 96 w 134"/>
              <a:gd name="T37" fmla="*/ 22 h 140"/>
              <a:gd name="T38" fmla="*/ 62 w 134"/>
              <a:gd name="T39" fmla="*/ 22 h 140"/>
              <a:gd name="T40" fmla="*/ 51 w 134"/>
              <a:gd name="T41" fmla="*/ 70 h 140"/>
              <a:gd name="T42" fmla="*/ 66 w 134"/>
              <a:gd name="T43" fmla="*/ 81 h 140"/>
              <a:gd name="T44" fmla="*/ 83 w 134"/>
              <a:gd name="T45" fmla="*/ 81 h 140"/>
              <a:gd name="T46" fmla="*/ 96 w 134"/>
              <a:gd name="T47" fmla="*/ 81 h 140"/>
              <a:gd name="T48" fmla="*/ 134 w 134"/>
              <a:gd name="T49" fmla="*/ 70 h 140"/>
              <a:gd name="T50" fmla="*/ 124 w 134"/>
              <a:gd name="T51" fmla="*/ 22 h 140"/>
              <a:gd name="T52" fmla="*/ 124 w 134"/>
              <a:gd name="T53" fmla="*/ 74 h 140"/>
              <a:gd name="T54" fmla="*/ 86 w 134"/>
              <a:gd name="T55" fmla="*/ 74 h 140"/>
              <a:gd name="T56" fmla="*/ 58 w 134"/>
              <a:gd name="T57" fmla="*/ 70 h 140"/>
              <a:gd name="T58" fmla="*/ 62 w 134"/>
              <a:gd name="T59" fmla="*/ 29 h 140"/>
              <a:gd name="T60" fmla="*/ 96 w 134"/>
              <a:gd name="T61" fmla="*/ 29 h 140"/>
              <a:gd name="T62" fmla="*/ 127 w 134"/>
              <a:gd name="T63" fmla="*/ 33 h 140"/>
              <a:gd name="T64" fmla="*/ 82 w 134"/>
              <a:gd name="T65" fmla="*/ 37 h 140"/>
              <a:gd name="T66" fmla="*/ 109 w 134"/>
              <a:gd name="T67" fmla="*/ 56 h 140"/>
              <a:gd name="T68" fmla="*/ 88 w 134"/>
              <a:gd name="T69" fmla="*/ 62 h 140"/>
              <a:gd name="T70" fmla="*/ 101 w 134"/>
              <a:gd name="T71" fmla="*/ 64 h 140"/>
              <a:gd name="T72" fmla="*/ 109 w 134"/>
              <a:gd name="T73" fmla="*/ 65 h 140"/>
              <a:gd name="T74" fmla="*/ 102 w 134"/>
              <a:gd name="T75" fmla="*/ 66 h 140"/>
              <a:gd name="T76" fmla="*/ 86 w 134"/>
              <a:gd name="T77" fmla="*/ 69 h 140"/>
              <a:gd name="T78" fmla="*/ 86 w 134"/>
              <a:gd name="T79" fmla="*/ 61 h 140"/>
              <a:gd name="T80" fmla="*/ 87 w 134"/>
              <a:gd name="T81" fmla="*/ 57 h 140"/>
              <a:gd name="T82" fmla="*/ 81 w 134"/>
              <a:gd name="T83" fmla="*/ 39 h 140"/>
              <a:gd name="T84" fmla="*/ 78 w 134"/>
              <a:gd name="T85" fmla="*/ 37 h 140"/>
              <a:gd name="T86" fmla="*/ 78 w 134"/>
              <a:gd name="T87" fmla="*/ 33 h 140"/>
              <a:gd name="T88" fmla="*/ 80 w 134"/>
              <a:gd name="T89" fmla="*/ 35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4" h="140">
                <a:moveTo>
                  <a:pt x="86" y="87"/>
                </a:moveTo>
                <a:cubicBezTo>
                  <a:pt x="86" y="115"/>
                  <a:pt x="86" y="115"/>
                  <a:pt x="86" y="115"/>
                </a:cubicBezTo>
                <a:cubicBezTo>
                  <a:pt x="86" y="115"/>
                  <a:pt x="86" y="115"/>
                  <a:pt x="86" y="115"/>
                </a:cubicBezTo>
                <a:cubicBezTo>
                  <a:pt x="86" y="117"/>
                  <a:pt x="84" y="118"/>
                  <a:pt x="82" y="118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12" y="118"/>
                  <a:pt x="10" y="117"/>
                  <a:pt x="10" y="1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4" y="11"/>
                </a:cubicBezTo>
                <a:cubicBezTo>
                  <a:pt x="82" y="11"/>
                  <a:pt x="82" y="11"/>
                  <a:pt x="82" y="11"/>
                </a:cubicBezTo>
                <a:cubicBezTo>
                  <a:pt x="84" y="11"/>
                  <a:pt x="86" y="13"/>
                  <a:pt x="86" y="15"/>
                </a:cubicBezTo>
                <a:cubicBezTo>
                  <a:pt x="86" y="16"/>
                  <a:pt x="86" y="16"/>
                  <a:pt x="86" y="16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6"/>
                  <a:pt x="90" y="0"/>
                  <a:pt x="8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4"/>
                  <a:pt x="6" y="140"/>
                  <a:pt x="14" y="140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90" y="140"/>
                  <a:pt x="96" y="134"/>
                  <a:pt x="96" y="126"/>
                </a:cubicBezTo>
                <a:cubicBezTo>
                  <a:pt x="96" y="126"/>
                  <a:pt x="96" y="126"/>
                  <a:pt x="96" y="126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6" y="87"/>
                  <a:pt x="96" y="87"/>
                  <a:pt x="96" y="87"/>
                </a:cubicBezTo>
                <a:cubicBezTo>
                  <a:pt x="86" y="87"/>
                  <a:pt x="86" y="87"/>
                  <a:pt x="86" y="87"/>
                </a:cubicBezTo>
                <a:close/>
                <a:moveTo>
                  <a:pt x="42" y="4"/>
                </a:moveTo>
                <a:cubicBezTo>
                  <a:pt x="55" y="4"/>
                  <a:pt x="55" y="4"/>
                  <a:pt x="55" y="4"/>
                </a:cubicBezTo>
                <a:cubicBezTo>
                  <a:pt x="55" y="4"/>
                  <a:pt x="56" y="4"/>
                  <a:pt x="56" y="5"/>
                </a:cubicBezTo>
                <a:cubicBezTo>
                  <a:pt x="56" y="6"/>
                  <a:pt x="55" y="7"/>
                  <a:pt x="55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1" y="7"/>
                  <a:pt x="40" y="6"/>
                  <a:pt x="40" y="5"/>
                </a:cubicBezTo>
                <a:cubicBezTo>
                  <a:pt x="40" y="4"/>
                  <a:pt x="41" y="4"/>
                  <a:pt x="42" y="4"/>
                </a:cubicBezTo>
                <a:close/>
                <a:moveTo>
                  <a:pt x="48" y="135"/>
                </a:moveTo>
                <a:cubicBezTo>
                  <a:pt x="45" y="135"/>
                  <a:pt x="42" y="133"/>
                  <a:pt x="42" y="129"/>
                </a:cubicBezTo>
                <a:cubicBezTo>
                  <a:pt x="42" y="125"/>
                  <a:pt x="45" y="123"/>
                  <a:pt x="48" y="123"/>
                </a:cubicBezTo>
                <a:cubicBezTo>
                  <a:pt x="52" y="123"/>
                  <a:pt x="54" y="125"/>
                  <a:pt x="54" y="129"/>
                </a:cubicBezTo>
                <a:cubicBezTo>
                  <a:pt x="54" y="133"/>
                  <a:pt x="52" y="135"/>
                  <a:pt x="48" y="135"/>
                </a:cubicBezTo>
                <a:close/>
                <a:moveTo>
                  <a:pt x="124" y="22"/>
                </a:moveTo>
                <a:cubicBezTo>
                  <a:pt x="96" y="22"/>
                  <a:pt x="96" y="22"/>
                  <a:pt x="96" y="22"/>
                </a:cubicBezTo>
                <a:cubicBezTo>
                  <a:pt x="86" y="22"/>
                  <a:pt x="86" y="22"/>
                  <a:pt x="86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56" y="22"/>
                  <a:pt x="51" y="27"/>
                  <a:pt x="51" y="33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6"/>
                  <a:pt x="56" y="81"/>
                  <a:pt x="62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83" y="81"/>
                  <a:pt x="83" y="81"/>
                  <a:pt x="83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9" y="81"/>
                  <a:pt x="134" y="76"/>
                  <a:pt x="134" y="70"/>
                </a:cubicBezTo>
                <a:cubicBezTo>
                  <a:pt x="134" y="33"/>
                  <a:pt x="134" y="33"/>
                  <a:pt x="134" y="33"/>
                </a:cubicBezTo>
                <a:cubicBezTo>
                  <a:pt x="134" y="27"/>
                  <a:pt x="129" y="22"/>
                  <a:pt x="124" y="22"/>
                </a:cubicBezTo>
                <a:close/>
                <a:moveTo>
                  <a:pt x="127" y="70"/>
                </a:moveTo>
                <a:cubicBezTo>
                  <a:pt x="127" y="72"/>
                  <a:pt x="126" y="74"/>
                  <a:pt x="124" y="74"/>
                </a:cubicBezTo>
                <a:cubicBezTo>
                  <a:pt x="96" y="74"/>
                  <a:pt x="96" y="74"/>
                  <a:pt x="96" y="74"/>
                </a:cubicBezTo>
                <a:cubicBezTo>
                  <a:pt x="86" y="74"/>
                  <a:pt x="86" y="74"/>
                  <a:pt x="8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0" y="74"/>
                  <a:pt x="58" y="72"/>
                  <a:pt x="58" y="70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0"/>
                  <a:pt x="60" y="29"/>
                  <a:pt x="62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96" y="29"/>
                  <a:pt x="96" y="29"/>
                  <a:pt x="96" y="29"/>
                </a:cubicBezTo>
                <a:cubicBezTo>
                  <a:pt x="124" y="29"/>
                  <a:pt x="124" y="29"/>
                  <a:pt x="124" y="29"/>
                </a:cubicBezTo>
                <a:cubicBezTo>
                  <a:pt x="126" y="29"/>
                  <a:pt x="127" y="30"/>
                  <a:pt x="127" y="33"/>
                </a:cubicBezTo>
                <a:lnTo>
                  <a:pt x="127" y="70"/>
                </a:lnTo>
                <a:close/>
                <a:moveTo>
                  <a:pt x="82" y="37"/>
                </a:moveTo>
                <a:cubicBezTo>
                  <a:pt x="112" y="41"/>
                  <a:pt x="112" y="41"/>
                  <a:pt x="112" y="41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90" y="57"/>
                  <a:pt x="90" y="57"/>
                  <a:pt x="90" y="57"/>
                </a:cubicBezTo>
                <a:cubicBezTo>
                  <a:pt x="88" y="62"/>
                  <a:pt x="88" y="62"/>
                  <a:pt x="88" y="62"/>
                </a:cubicBezTo>
                <a:cubicBezTo>
                  <a:pt x="89" y="62"/>
                  <a:pt x="89" y="63"/>
                  <a:pt x="90" y="64"/>
                </a:cubicBezTo>
                <a:cubicBezTo>
                  <a:pt x="101" y="64"/>
                  <a:pt x="101" y="64"/>
                  <a:pt x="101" y="64"/>
                </a:cubicBezTo>
                <a:cubicBezTo>
                  <a:pt x="102" y="62"/>
                  <a:pt x="103" y="61"/>
                  <a:pt x="105" y="61"/>
                </a:cubicBezTo>
                <a:cubicBezTo>
                  <a:pt x="107" y="61"/>
                  <a:pt x="109" y="63"/>
                  <a:pt x="109" y="65"/>
                </a:cubicBezTo>
                <a:cubicBezTo>
                  <a:pt x="109" y="67"/>
                  <a:pt x="107" y="69"/>
                  <a:pt x="105" y="69"/>
                </a:cubicBezTo>
                <a:cubicBezTo>
                  <a:pt x="103" y="69"/>
                  <a:pt x="102" y="68"/>
                  <a:pt x="102" y="66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8"/>
                  <a:pt x="87" y="69"/>
                  <a:pt x="86" y="69"/>
                </a:cubicBezTo>
                <a:cubicBezTo>
                  <a:pt x="84" y="69"/>
                  <a:pt x="82" y="67"/>
                  <a:pt x="82" y="65"/>
                </a:cubicBezTo>
                <a:cubicBezTo>
                  <a:pt x="82" y="63"/>
                  <a:pt x="84" y="61"/>
                  <a:pt x="86" y="61"/>
                </a:cubicBezTo>
                <a:cubicBezTo>
                  <a:pt x="86" y="61"/>
                  <a:pt x="86" y="61"/>
                  <a:pt x="86" y="61"/>
                </a:cubicBezTo>
                <a:cubicBezTo>
                  <a:pt x="87" y="57"/>
                  <a:pt x="87" y="57"/>
                  <a:pt x="87" y="57"/>
                </a:cubicBezTo>
                <a:cubicBezTo>
                  <a:pt x="86" y="57"/>
                  <a:pt x="86" y="57"/>
                  <a:pt x="86" y="57"/>
                </a:cubicBezTo>
                <a:cubicBezTo>
                  <a:pt x="81" y="39"/>
                  <a:pt x="81" y="39"/>
                  <a:pt x="81" y="39"/>
                </a:cubicBezTo>
                <a:cubicBezTo>
                  <a:pt x="78" y="37"/>
                  <a:pt x="78" y="37"/>
                  <a:pt x="78" y="37"/>
                </a:cubicBezTo>
                <a:cubicBezTo>
                  <a:pt x="78" y="37"/>
                  <a:pt x="78" y="37"/>
                  <a:pt x="78" y="37"/>
                </a:cubicBezTo>
                <a:cubicBezTo>
                  <a:pt x="77" y="37"/>
                  <a:pt x="76" y="36"/>
                  <a:pt x="76" y="35"/>
                </a:cubicBezTo>
                <a:cubicBezTo>
                  <a:pt x="76" y="34"/>
                  <a:pt x="77" y="33"/>
                  <a:pt x="78" y="33"/>
                </a:cubicBezTo>
                <a:cubicBezTo>
                  <a:pt x="79" y="33"/>
                  <a:pt x="80" y="34"/>
                  <a:pt x="80" y="35"/>
                </a:cubicBezTo>
                <a:cubicBezTo>
                  <a:pt x="80" y="35"/>
                  <a:pt x="80" y="35"/>
                  <a:pt x="80" y="35"/>
                </a:cubicBezTo>
                <a:lnTo>
                  <a:pt x="82" y="37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11">
            <a:extLst>
              <a:ext uri="{FF2B5EF4-FFF2-40B4-BE49-F238E27FC236}">
                <a16:creationId xmlns:a16="http://schemas.microsoft.com/office/drawing/2014/main" id="{A04C818F-2633-02ED-953E-B4B34F77788E}"/>
              </a:ext>
            </a:extLst>
          </p:cNvPr>
          <p:cNvSpPr>
            <a:spLocks noEditPoints="1"/>
          </p:cNvSpPr>
          <p:nvPr/>
        </p:nvSpPr>
        <p:spPr bwMode="auto">
          <a:xfrm>
            <a:off x="1446494" y="5001969"/>
            <a:ext cx="297450" cy="389228"/>
          </a:xfrm>
          <a:custGeom>
            <a:avLst/>
            <a:gdLst>
              <a:gd name="T0" fmla="*/ 95 w 114"/>
              <a:gd name="T1" fmla="*/ 99 h 149"/>
              <a:gd name="T2" fmla="*/ 93 w 114"/>
              <a:gd name="T3" fmla="*/ 98 h 149"/>
              <a:gd name="T4" fmla="*/ 89 w 114"/>
              <a:gd name="T5" fmla="*/ 96 h 149"/>
              <a:gd name="T6" fmla="*/ 74 w 114"/>
              <a:gd name="T7" fmla="*/ 85 h 149"/>
              <a:gd name="T8" fmla="*/ 90 w 114"/>
              <a:gd name="T9" fmla="*/ 58 h 149"/>
              <a:gd name="T10" fmla="*/ 57 w 114"/>
              <a:gd name="T11" fmla="*/ 1 h 149"/>
              <a:gd name="T12" fmla="*/ 19 w 114"/>
              <a:gd name="T13" fmla="*/ 41 h 149"/>
              <a:gd name="T14" fmla="*/ 42 w 114"/>
              <a:gd name="T15" fmla="*/ 87 h 149"/>
              <a:gd name="T16" fmla="*/ 25 w 114"/>
              <a:gd name="T17" fmla="*/ 96 h 149"/>
              <a:gd name="T18" fmla="*/ 21 w 114"/>
              <a:gd name="T19" fmla="*/ 98 h 149"/>
              <a:gd name="T20" fmla="*/ 19 w 114"/>
              <a:gd name="T21" fmla="*/ 99 h 149"/>
              <a:gd name="T22" fmla="*/ 0 w 114"/>
              <a:gd name="T23" fmla="*/ 123 h 149"/>
              <a:gd name="T24" fmla="*/ 1 w 114"/>
              <a:gd name="T25" fmla="*/ 149 h 149"/>
              <a:gd name="T26" fmla="*/ 113 w 114"/>
              <a:gd name="T27" fmla="*/ 149 h 149"/>
              <a:gd name="T28" fmla="*/ 114 w 114"/>
              <a:gd name="T29" fmla="*/ 147 h 149"/>
              <a:gd name="T30" fmla="*/ 95 w 114"/>
              <a:gd name="T31" fmla="*/ 99 h 149"/>
              <a:gd name="T32" fmla="*/ 82 w 114"/>
              <a:gd name="T33" fmla="*/ 28 h 149"/>
              <a:gd name="T34" fmla="*/ 30 w 114"/>
              <a:gd name="T35" fmla="*/ 26 h 149"/>
              <a:gd name="T36" fmla="*/ 40 w 114"/>
              <a:gd name="T37" fmla="*/ 74 h 149"/>
              <a:gd name="T38" fmla="*/ 33 w 114"/>
              <a:gd name="T39" fmla="*/ 61 h 149"/>
              <a:gd name="T40" fmla="*/ 43 w 114"/>
              <a:gd name="T41" fmla="*/ 25 h 149"/>
              <a:gd name="T42" fmla="*/ 62 w 114"/>
              <a:gd name="T43" fmla="*/ 42 h 149"/>
              <a:gd name="T44" fmla="*/ 50 w 114"/>
              <a:gd name="T45" fmla="*/ 29 h 149"/>
              <a:gd name="T46" fmla="*/ 77 w 114"/>
              <a:gd name="T47" fmla="*/ 43 h 149"/>
              <a:gd name="T48" fmla="*/ 80 w 114"/>
              <a:gd name="T49" fmla="*/ 47 h 149"/>
              <a:gd name="T50" fmla="*/ 67 w 114"/>
              <a:gd name="T51" fmla="*/ 68 h 149"/>
              <a:gd name="T52" fmla="*/ 56 w 114"/>
              <a:gd name="T53" fmla="*/ 70 h 149"/>
              <a:gd name="T54" fmla="*/ 67 w 114"/>
              <a:gd name="T55" fmla="*/ 70 h 149"/>
              <a:gd name="T56" fmla="*/ 81 w 114"/>
              <a:gd name="T57" fmla="*/ 50 h 149"/>
              <a:gd name="T58" fmla="*/ 82 w 114"/>
              <a:gd name="T59" fmla="*/ 57 h 149"/>
              <a:gd name="T60" fmla="*/ 73 w 114"/>
              <a:gd name="T61" fmla="*/ 74 h 149"/>
              <a:gd name="T62" fmla="*/ 73 w 114"/>
              <a:gd name="T63" fmla="*/ 74 h 149"/>
              <a:gd name="T64" fmla="*/ 57 w 114"/>
              <a:gd name="T65" fmla="*/ 85 h 149"/>
              <a:gd name="T66" fmla="*/ 42 w 114"/>
              <a:gd name="T67" fmla="*/ 76 h 149"/>
              <a:gd name="T68" fmla="*/ 79 w 114"/>
              <a:gd name="T69" fmla="*/ 99 h 149"/>
              <a:gd name="T70" fmla="*/ 57 w 114"/>
              <a:gd name="T71" fmla="*/ 113 h 149"/>
              <a:gd name="T72" fmla="*/ 36 w 114"/>
              <a:gd name="T73" fmla="*/ 100 h 149"/>
              <a:gd name="T74" fmla="*/ 41 w 114"/>
              <a:gd name="T75" fmla="*/ 93 h 149"/>
              <a:gd name="T76" fmla="*/ 42 w 114"/>
              <a:gd name="T77" fmla="*/ 92 h 149"/>
              <a:gd name="T78" fmla="*/ 42 w 114"/>
              <a:gd name="T79" fmla="*/ 91 h 149"/>
              <a:gd name="T80" fmla="*/ 43 w 114"/>
              <a:gd name="T81" fmla="*/ 86 h 149"/>
              <a:gd name="T82" fmla="*/ 53 w 114"/>
              <a:gd name="T83" fmla="*/ 86 h 149"/>
              <a:gd name="T84" fmla="*/ 57 w 114"/>
              <a:gd name="T85" fmla="*/ 87 h 149"/>
              <a:gd name="T86" fmla="*/ 73 w 114"/>
              <a:gd name="T87" fmla="*/ 76 h 149"/>
              <a:gd name="T88" fmla="*/ 74 w 114"/>
              <a:gd name="T89" fmla="*/ 92 h 149"/>
              <a:gd name="T90" fmla="*/ 74 w 114"/>
              <a:gd name="T91" fmla="*/ 92 h 149"/>
              <a:gd name="T92" fmla="*/ 75 w 114"/>
              <a:gd name="T93" fmla="*/ 93 h 149"/>
              <a:gd name="T94" fmla="*/ 82 w 114"/>
              <a:gd name="T95" fmla="*/ 9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4" h="149">
                <a:moveTo>
                  <a:pt x="95" y="99"/>
                </a:moveTo>
                <a:cubicBezTo>
                  <a:pt x="95" y="99"/>
                  <a:pt x="95" y="99"/>
                  <a:pt x="95" y="99"/>
                </a:cubicBezTo>
                <a:cubicBezTo>
                  <a:pt x="95" y="99"/>
                  <a:pt x="94" y="98"/>
                  <a:pt x="94" y="98"/>
                </a:cubicBezTo>
                <a:cubicBezTo>
                  <a:pt x="93" y="98"/>
                  <a:pt x="93" y="98"/>
                  <a:pt x="93" y="98"/>
                </a:cubicBezTo>
                <a:cubicBezTo>
                  <a:pt x="92" y="97"/>
                  <a:pt x="90" y="97"/>
                  <a:pt x="89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84" y="94"/>
                  <a:pt x="80" y="93"/>
                  <a:pt x="75" y="92"/>
                </a:cubicBezTo>
                <a:cubicBezTo>
                  <a:pt x="75" y="90"/>
                  <a:pt x="74" y="88"/>
                  <a:pt x="74" y="85"/>
                </a:cubicBezTo>
                <a:cubicBezTo>
                  <a:pt x="79" y="85"/>
                  <a:pt x="93" y="81"/>
                  <a:pt x="92" y="79"/>
                </a:cubicBezTo>
                <a:cubicBezTo>
                  <a:pt x="87" y="74"/>
                  <a:pt x="89" y="64"/>
                  <a:pt x="90" y="58"/>
                </a:cubicBezTo>
                <a:cubicBezTo>
                  <a:pt x="92" y="44"/>
                  <a:pt x="94" y="38"/>
                  <a:pt x="89" y="22"/>
                </a:cubicBezTo>
                <a:cubicBezTo>
                  <a:pt x="85" y="11"/>
                  <a:pt x="72" y="0"/>
                  <a:pt x="57" y="1"/>
                </a:cubicBezTo>
                <a:cubicBezTo>
                  <a:pt x="51" y="1"/>
                  <a:pt x="46" y="3"/>
                  <a:pt x="40" y="7"/>
                </a:cubicBezTo>
                <a:cubicBezTo>
                  <a:pt x="27" y="9"/>
                  <a:pt x="18" y="20"/>
                  <a:pt x="19" y="41"/>
                </a:cubicBezTo>
                <a:cubicBezTo>
                  <a:pt x="20" y="52"/>
                  <a:pt x="29" y="65"/>
                  <a:pt x="21" y="79"/>
                </a:cubicBezTo>
                <a:cubicBezTo>
                  <a:pt x="19" y="81"/>
                  <a:pt x="34" y="88"/>
                  <a:pt x="42" y="87"/>
                </a:cubicBezTo>
                <a:cubicBezTo>
                  <a:pt x="42" y="89"/>
                  <a:pt x="41" y="90"/>
                  <a:pt x="41" y="91"/>
                </a:cubicBezTo>
                <a:cubicBezTo>
                  <a:pt x="35" y="92"/>
                  <a:pt x="30" y="94"/>
                  <a:pt x="25" y="96"/>
                </a:cubicBezTo>
                <a:cubicBezTo>
                  <a:pt x="25" y="96"/>
                  <a:pt x="25" y="96"/>
                  <a:pt x="25" y="96"/>
                </a:cubicBezTo>
                <a:cubicBezTo>
                  <a:pt x="24" y="97"/>
                  <a:pt x="22" y="97"/>
                  <a:pt x="21" y="98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9"/>
                  <a:pt x="19" y="99"/>
                </a:cubicBezTo>
                <a:cubicBezTo>
                  <a:pt x="19" y="99"/>
                  <a:pt x="19" y="99"/>
                  <a:pt x="19" y="99"/>
                </a:cubicBezTo>
                <a:cubicBezTo>
                  <a:pt x="7" y="105"/>
                  <a:pt x="0" y="114"/>
                  <a:pt x="0" y="12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1" y="149"/>
                  <a:pt x="1" y="149"/>
                </a:cubicBezTo>
                <a:cubicBezTo>
                  <a:pt x="1" y="149"/>
                  <a:pt x="1" y="149"/>
                  <a:pt x="1" y="149"/>
                </a:cubicBezTo>
                <a:cubicBezTo>
                  <a:pt x="113" y="149"/>
                  <a:pt x="113" y="149"/>
                  <a:pt x="113" y="149"/>
                </a:cubicBezTo>
                <a:cubicBezTo>
                  <a:pt x="113" y="149"/>
                  <a:pt x="113" y="148"/>
                  <a:pt x="113" y="148"/>
                </a:cubicBezTo>
                <a:cubicBezTo>
                  <a:pt x="113" y="147"/>
                  <a:pt x="114" y="147"/>
                  <a:pt x="114" y="147"/>
                </a:cubicBezTo>
                <a:cubicBezTo>
                  <a:pt x="114" y="123"/>
                  <a:pt x="114" y="123"/>
                  <a:pt x="114" y="123"/>
                </a:cubicBezTo>
                <a:cubicBezTo>
                  <a:pt x="114" y="114"/>
                  <a:pt x="107" y="105"/>
                  <a:pt x="95" y="99"/>
                </a:cubicBezTo>
                <a:close/>
                <a:moveTo>
                  <a:pt x="59" y="7"/>
                </a:moveTo>
                <a:cubicBezTo>
                  <a:pt x="70" y="8"/>
                  <a:pt x="78" y="17"/>
                  <a:pt x="82" y="28"/>
                </a:cubicBezTo>
                <a:cubicBezTo>
                  <a:pt x="77" y="20"/>
                  <a:pt x="69" y="14"/>
                  <a:pt x="59" y="12"/>
                </a:cubicBezTo>
                <a:cubicBezTo>
                  <a:pt x="47" y="11"/>
                  <a:pt x="36" y="17"/>
                  <a:pt x="30" y="26"/>
                </a:cubicBezTo>
                <a:cubicBezTo>
                  <a:pt x="34" y="13"/>
                  <a:pt x="46" y="5"/>
                  <a:pt x="59" y="7"/>
                </a:cubicBezTo>
                <a:close/>
                <a:moveTo>
                  <a:pt x="40" y="74"/>
                </a:moveTo>
                <a:cubicBezTo>
                  <a:pt x="40" y="73"/>
                  <a:pt x="40" y="73"/>
                  <a:pt x="40" y="73"/>
                </a:cubicBezTo>
                <a:cubicBezTo>
                  <a:pt x="37" y="69"/>
                  <a:pt x="34" y="65"/>
                  <a:pt x="33" y="61"/>
                </a:cubicBezTo>
                <a:cubicBezTo>
                  <a:pt x="32" y="56"/>
                  <a:pt x="32" y="52"/>
                  <a:pt x="33" y="47"/>
                </a:cubicBezTo>
                <a:cubicBezTo>
                  <a:pt x="34" y="39"/>
                  <a:pt x="37" y="32"/>
                  <a:pt x="43" y="25"/>
                </a:cubicBezTo>
                <a:cubicBezTo>
                  <a:pt x="44" y="28"/>
                  <a:pt x="46" y="30"/>
                  <a:pt x="48" y="33"/>
                </a:cubicBezTo>
                <a:cubicBezTo>
                  <a:pt x="51" y="37"/>
                  <a:pt x="56" y="41"/>
                  <a:pt x="62" y="42"/>
                </a:cubicBezTo>
                <a:cubicBezTo>
                  <a:pt x="59" y="40"/>
                  <a:pt x="55" y="37"/>
                  <a:pt x="52" y="32"/>
                </a:cubicBezTo>
                <a:cubicBezTo>
                  <a:pt x="52" y="31"/>
                  <a:pt x="51" y="30"/>
                  <a:pt x="50" y="29"/>
                </a:cubicBezTo>
                <a:cubicBezTo>
                  <a:pt x="51" y="30"/>
                  <a:pt x="52" y="31"/>
                  <a:pt x="53" y="32"/>
                </a:cubicBezTo>
                <a:cubicBezTo>
                  <a:pt x="62" y="39"/>
                  <a:pt x="73" y="42"/>
                  <a:pt x="77" y="43"/>
                </a:cubicBezTo>
                <a:cubicBezTo>
                  <a:pt x="72" y="40"/>
                  <a:pt x="68" y="37"/>
                  <a:pt x="64" y="33"/>
                </a:cubicBezTo>
                <a:cubicBezTo>
                  <a:pt x="70" y="36"/>
                  <a:pt x="75" y="39"/>
                  <a:pt x="80" y="47"/>
                </a:cubicBezTo>
                <a:cubicBezTo>
                  <a:pt x="80" y="47"/>
                  <a:pt x="80" y="47"/>
                  <a:pt x="80" y="47"/>
                </a:cubicBezTo>
                <a:cubicBezTo>
                  <a:pt x="80" y="56"/>
                  <a:pt x="74" y="64"/>
                  <a:pt x="67" y="68"/>
                </a:cubicBezTo>
                <a:cubicBezTo>
                  <a:pt x="66" y="66"/>
                  <a:pt x="64" y="65"/>
                  <a:pt x="62" y="65"/>
                </a:cubicBezTo>
                <a:cubicBezTo>
                  <a:pt x="59" y="65"/>
                  <a:pt x="56" y="67"/>
                  <a:pt x="56" y="70"/>
                </a:cubicBezTo>
                <a:cubicBezTo>
                  <a:pt x="56" y="72"/>
                  <a:pt x="59" y="74"/>
                  <a:pt x="62" y="74"/>
                </a:cubicBezTo>
                <a:cubicBezTo>
                  <a:pt x="65" y="74"/>
                  <a:pt x="67" y="72"/>
                  <a:pt x="67" y="70"/>
                </a:cubicBezTo>
                <a:cubicBezTo>
                  <a:pt x="67" y="69"/>
                  <a:pt x="67" y="69"/>
                  <a:pt x="67" y="69"/>
                </a:cubicBezTo>
                <a:cubicBezTo>
                  <a:pt x="75" y="65"/>
                  <a:pt x="80" y="58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2" y="52"/>
                  <a:pt x="82" y="54"/>
                  <a:pt x="82" y="57"/>
                </a:cubicBezTo>
                <a:cubicBezTo>
                  <a:pt x="81" y="62"/>
                  <a:pt x="78" y="68"/>
                  <a:pt x="74" y="73"/>
                </a:cubicBezTo>
                <a:cubicBezTo>
                  <a:pt x="74" y="73"/>
                  <a:pt x="74" y="73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68" y="80"/>
                  <a:pt x="63" y="84"/>
                  <a:pt x="59" y="85"/>
                </a:cubicBezTo>
                <a:cubicBezTo>
                  <a:pt x="58" y="85"/>
                  <a:pt x="58" y="86"/>
                  <a:pt x="57" y="85"/>
                </a:cubicBezTo>
                <a:cubicBezTo>
                  <a:pt x="57" y="85"/>
                  <a:pt x="56" y="85"/>
                  <a:pt x="56" y="85"/>
                </a:cubicBezTo>
                <a:cubicBezTo>
                  <a:pt x="52" y="85"/>
                  <a:pt x="47" y="81"/>
                  <a:pt x="42" y="76"/>
                </a:cubicBezTo>
                <a:cubicBezTo>
                  <a:pt x="42" y="75"/>
                  <a:pt x="41" y="74"/>
                  <a:pt x="40" y="74"/>
                </a:cubicBezTo>
                <a:close/>
                <a:moveTo>
                  <a:pt x="79" y="99"/>
                </a:moveTo>
                <a:cubicBezTo>
                  <a:pt x="78" y="99"/>
                  <a:pt x="78" y="99"/>
                  <a:pt x="78" y="100"/>
                </a:cubicBezTo>
                <a:cubicBezTo>
                  <a:pt x="72" y="106"/>
                  <a:pt x="65" y="113"/>
                  <a:pt x="57" y="113"/>
                </a:cubicBezTo>
                <a:cubicBezTo>
                  <a:pt x="50" y="113"/>
                  <a:pt x="43" y="107"/>
                  <a:pt x="37" y="101"/>
                </a:cubicBezTo>
                <a:cubicBezTo>
                  <a:pt x="37" y="100"/>
                  <a:pt x="37" y="100"/>
                  <a:pt x="36" y="100"/>
                </a:cubicBezTo>
                <a:cubicBezTo>
                  <a:pt x="35" y="98"/>
                  <a:pt x="33" y="97"/>
                  <a:pt x="32" y="95"/>
                </a:cubicBezTo>
                <a:cubicBezTo>
                  <a:pt x="35" y="94"/>
                  <a:pt x="38" y="94"/>
                  <a:pt x="41" y="93"/>
                </a:cubicBezTo>
                <a:cubicBezTo>
                  <a:pt x="41" y="93"/>
                  <a:pt x="42" y="93"/>
                  <a:pt x="42" y="93"/>
                </a:cubicBezTo>
                <a:cubicBezTo>
                  <a:pt x="42" y="93"/>
                  <a:pt x="42" y="93"/>
                  <a:pt x="42" y="92"/>
                </a:cubicBezTo>
                <a:cubicBezTo>
                  <a:pt x="42" y="92"/>
                  <a:pt x="42" y="92"/>
                  <a:pt x="42" y="92"/>
                </a:cubicBezTo>
                <a:cubicBezTo>
                  <a:pt x="42" y="92"/>
                  <a:pt x="42" y="92"/>
                  <a:pt x="42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3" y="90"/>
                  <a:pt x="43" y="88"/>
                  <a:pt x="43" y="86"/>
                </a:cubicBezTo>
                <a:cubicBezTo>
                  <a:pt x="43" y="83"/>
                  <a:pt x="43" y="80"/>
                  <a:pt x="42" y="78"/>
                </a:cubicBezTo>
                <a:cubicBezTo>
                  <a:pt x="46" y="81"/>
                  <a:pt x="50" y="84"/>
                  <a:pt x="53" y="86"/>
                </a:cubicBezTo>
                <a:cubicBezTo>
                  <a:pt x="55" y="86"/>
                  <a:pt x="56" y="87"/>
                  <a:pt x="57" y="87"/>
                </a:cubicBezTo>
                <a:cubicBezTo>
                  <a:pt x="57" y="87"/>
                  <a:pt x="57" y="87"/>
                  <a:pt x="57" y="87"/>
                </a:cubicBezTo>
                <a:cubicBezTo>
                  <a:pt x="59" y="87"/>
                  <a:pt x="61" y="86"/>
                  <a:pt x="62" y="85"/>
                </a:cubicBezTo>
                <a:cubicBezTo>
                  <a:pt x="66" y="83"/>
                  <a:pt x="69" y="80"/>
                  <a:pt x="73" y="76"/>
                </a:cubicBezTo>
                <a:cubicBezTo>
                  <a:pt x="73" y="79"/>
                  <a:pt x="73" y="85"/>
                  <a:pt x="73" y="85"/>
                </a:cubicBezTo>
                <a:cubicBezTo>
                  <a:pt x="73" y="85"/>
                  <a:pt x="73" y="90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3"/>
                  <a:pt x="74" y="93"/>
                  <a:pt x="74" y="93"/>
                </a:cubicBezTo>
                <a:cubicBezTo>
                  <a:pt x="74" y="93"/>
                  <a:pt x="75" y="93"/>
                  <a:pt x="75" y="93"/>
                </a:cubicBezTo>
                <a:cubicBezTo>
                  <a:pt x="75" y="93"/>
                  <a:pt x="75" y="94"/>
                  <a:pt x="76" y="94"/>
                </a:cubicBezTo>
                <a:cubicBezTo>
                  <a:pt x="78" y="94"/>
                  <a:pt x="80" y="94"/>
                  <a:pt x="82" y="95"/>
                </a:cubicBezTo>
                <a:cubicBezTo>
                  <a:pt x="81" y="96"/>
                  <a:pt x="80" y="98"/>
                  <a:pt x="79" y="99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Freeform 19">
            <a:extLst>
              <a:ext uri="{FF2B5EF4-FFF2-40B4-BE49-F238E27FC236}">
                <a16:creationId xmlns:a16="http://schemas.microsoft.com/office/drawing/2014/main" id="{9CBE1902-A3DA-8BC0-DEEF-EB8056E3ED14}"/>
              </a:ext>
            </a:extLst>
          </p:cNvPr>
          <p:cNvSpPr>
            <a:spLocks noEditPoints="1"/>
          </p:cNvSpPr>
          <p:nvPr/>
        </p:nvSpPr>
        <p:spPr bwMode="auto">
          <a:xfrm>
            <a:off x="6408873" y="1632776"/>
            <a:ext cx="366006" cy="316246"/>
          </a:xfrm>
          <a:custGeom>
            <a:avLst/>
            <a:gdLst>
              <a:gd name="T0" fmla="*/ 33 w 140"/>
              <a:gd name="T1" fmla="*/ 121 h 121"/>
              <a:gd name="T2" fmla="*/ 33 w 140"/>
              <a:gd name="T3" fmla="*/ 97 h 121"/>
              <a:gd name="T4" fmla="*/ 115 w 140"/>
              <a:gd name="T5" fmla="*/ 97 h 121"/>
              <a:gd name="T6" fmla="*/ 115 w 140"/>
              <a:gd name="T7" fmla="*/ 121 h 121"/>
              <a:gd name="T8" fmla="*/ 115 w 140"/>
              <a:gd name="T9" fmla="*/ 97 h 121"/>
              <a:gd name="T10" fmla="*/ 133 w 140"/>
              <a:gd name="T11" fmla="*/ 103 h 121"/>
              <a:gd name="T12" fmla="*/ 115 w 140"/>
              <a:gd name="T13" fmla="*/ 95 h 121"/>
              <a:gd name="T14" fmla="*/ 45 w 140"/>
              <a:gd name="T15" fmla="*/ 103 h 121"/>
              <a:gd name="T16" fmla="*/ 20 w 140"/>
              <a:gd name="T17" fmla="*/ 103 h 121"/>
              <a:gd name="T18" fmla="*/ 6 w 140"/>
              <a:gd name="T19" fmla="*/ 103 h 121"/>
              <a:gd name="T20" fmla="*/ 0 w 140"/>
              <a:gd name="T21" fmla="*/ 72 h 121"/>
              <a:gd name="T22" fmla="*/ 17 w 140"/>
              <a:gd name="T23" fmla="*/ 44 h 121"/>
              <a:gd name="T24" fmla="*/ 44 w 140"/>
              <a:gd name="T25" fmla="*/ 40 h 121"/>
              <a:gd name="T26" fmla="*/ 49 w 140"/>
              <a:gd name="T27" fmla="*/ 88 h 121"/>
              <a:gd name="T28" fmla="*/ 140 w 140"/>
              <a:gd name="T29" fmla="*/ 96 h 121"/>
              <a:gd name="T30" fmla="*/ 39 w 140"/>
              <a:gd name="T31" fmla="*/ 47 h 121"/>
              <a:gd name="T32" fmla="*/ 23 w 140"/>
              <a:gd name="T33" fmla="*/ 48 h 121"/>
              <a:gd name="T34" fmla="*/ 9 w 140"/>
              <a:gd name="T35" fmla="*/ 69 h 121"/>
              <a:gd name="T36" fmla="*/ 12 w 140"/>
              <a:gd name="T37" fmla="*/ 73 h 121"/>
              <a:gd name="T38" fmla="*/ 41 w 140"/>
              <a:gd name="T39" fmla="*/ 71 h 121"/>
              <a:gd name="T40" fmla="*/ 139 w 140"/>
              <a:gd name="T41" fmla="*/ 73 h 121"/>
              <a:gd name="T42" fmla="*/ 99 w 140"/>
              <a:gd name="T43" fmla="*/ 56 h 121"/>
              <a:gd name="T44" fmla="*/ 129 w 140"/>
              <a:gd name="T45" fmla="*/ 84 h 121"/>
              <a:gd name="T46" fmla="*/ 139 w 140"/>
              <a:gd name="T47" fmla="*/ 34 h 121"/>
              <a:gd name="T48" fmla="*/ 99 w 140"/>
              <a:gd name="T49" fmla="*/ 23 h 121"/>
              <a:gd name="T50" fmla="*/ 139 w 140"/>
              <a:gd name="T51" fmla="*/ 51 h 121"/>
              <a:gd name="T52" fmla="*/ 64 w 140"/>
              <a:gd name="T53" fmla="*/ 84 h 121"/>
              <a:gd name="T54" fmla="*/ 94 w 140"/>
              <a:gd name="T55" fmla="*/ 56 h 121"/>
              <a:gd name="T56" fmla="*/ 53 w 140"/>
              <a:gd name="T57" fmla="*/ 73 h 121"/>
              <a:gd name="T58" fmla="*/ 94 w 140"/>
              <a:gd name="T59" fmla="*/ 23 h 121"/>
              <a:gd name="T60" fmla="*/ 53 w 140"/>
              <a:gd name="T61" fmla="*/ 34 h 121"/>
              <a:gd name="T62" fmla="*/ 94 w 140"/>
              <a:gd name="T63" fmla="*/ 51 h 121"/>
              <a:gd name="T64" fmla="*/ 69 w 140"/>
              <a:gd name="T65" fmla="*/ 11 h 121"/>
              <a:gd name="T66" fmla="*/ 69 w 140"/>
              <a:gd name="T67" fmla="*/ 11 h 121"/>
              <a:gd name="T68" fmla="*/ 78 w 140"/>
              <a:gd name="T69" fmla="*/ 10 h 121"/>
              <a:gd name="T70" fmla="*/ 99 w 140"/>
              <a:gd name="T71" fmla="*/ 21 h 121"/>
              <a:gd name="T72" fmla="*/ 99 w 140"/>
              <a:gd name="T73" fmla="*/ 21 h 121"/>
              <a:gd name="T74" fmla="*/ 114 w 140"/>
              <a:gd name="T75" fmla="*/ 1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0" h="121">
                <a:moveTo>
                  <a:pt x="45" y="109"/>
                </a:moveTo>
                <a:cubicBezTo>
                  <a:pt x="45" y="116"/>
                  <a:pt x="39" y="121"/>
                  <a:pt x="33" y="121"/>
                </a:cubicBezTo>
                <a:cubicBezTo>
                  <a:pt x="26" y="121"/>
                  <a:pt x="21" y="116"/>
                  <a:pt x="21" y="109"/>
                </a:cubicBezTo>
                <a:cubicBezTo>
                  <a:pt x="21" y="103"/>
                  <a:pt x="26" y="97"/>
                  <a:pt x="33" y="97"/>
                </a:cubicBezTo>
                <a:cubicBezTo>
                  <a:pt x="39" y="97"/>
                  <a:pt x="45" y="103"/>
                  <a:pt x="45" y="109"/>
                </a:cubicBezTo>
                <a:close/>
                <a:moveTo>
                  <a:pt x="115" y="97"/>
                </a:moveTo>
                <a:cubicBezTo>
                  <a:pt x="108" y="97"/>
                  <a:pt x="103" y="103"/>
                  <a:pt x="103" y="109"/>
                </a:cubicBezTo>
                <a:cubicBezTo>
                  <a:pt x="103" y="116"/>
                  <a:pt x="108" y="121"/>
                  <a:pt x="115" y="121"/>
                </a:cubicBezTo>
                <a:cubicBezTo>
                  <a:pt x="121" y="121"/>
                  <a:pt x="126" y="116"/>
                  <a:pt x="126" y="109"/>
                </a:cubicBezTo>
                <a:cubicBezTo>
                  <a:pt x="126" y="103"/>
                  <a:pt x="121" y="97"/>
                  <a:pt x="115" y="97"/>
                </a:cubicBezTo>
                <a:close/>
                <a:moveTo>
                  <a:pt x="140" y="96"/>
                </a:moveTo>
                <a:cubicBezTo>
                  <a:pt x="140" y="100"/>
                  <a:pt x="137" y="103"/>
                  <a:pt x="133" y="103"/>
                </a:cubicBezTo>
                <a:cubicBezTo>
                  <a:pt x="127" y="103"/>
                  <a:pt x="127" y="103"/>
                  <a:pt x="127" y="103"/>
                </a:cubicBezTo>
                <a:cubicBezTo>
                  <a:pt x="125" y="98"/>
                  <a:pt x="120" y="95"/>
                  <a:pt x="115" y="95"/>
                </a:cubicBezTo>
                <a:cubicBezTo>
                  <a:pt x="109" y="95"/>
                  <a:pt x="104" y="98"/>
                  <a:pt x="102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3" y="98"/>
                  <a:pt x="38" y="95"/>
                  <a:pt x="33" y="95"/>
                </a:cubicBezTo>
                <a:cubicBezTo>
                  <a:pt x="27" y="95"/>
                  <a:pt x="22" y="98"/>
                  <a:pt x="20" y="103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3" y="103"/>
                  <a:pt x="0" y="101"/>
                  <a:pt x="0" y="9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9"/>
                  <a:pt x="2" y="65"/>
                  <a:pt x="3" y="63"/>
                </a:cubicBezTo>
                <a:cubicBezTo>
                  <a:pt x="17" y="44"/>
                  <a:pt x="17" y="44"/>
                  <a:pt x="17" y="44"/>
                </a:cubicBezTo>
                <a:cubicBezTo>
                  <a:pt x="19" y="42"/>
                  <a:pt x="23" y="40"/>
                  <a:pt x="25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7" y="40"/>
                  <a:pt x="49" y="42"/>
                  <a:pt x="49" y="45"/>
                </a:cubicBezTo>
                <a:cubicBezTo>
                  <a:pt x="49" y="88"/>
                  <a:pt x="49" y="88"/>
                  <a:pt x="49" y="88"/>
                </a:cubicBezTo>
                <a:cubicBezTo>
                  <a:pt x="133" y="88"/>
                  <a:pt x="133" y="88"/>
                  <a:pt x="133" y="88"/>
                </a:cubicBezTo>
                <a:cubicBezTo>
                  <a:pt x="137" y="88"/>
                  <a:pt x="140" y="91"/>
                  <a:pt x="140" y="96"/>
                </a:cubicBezTo>
                <a:close/>
                <a:moveTo>
                  <a:pt x="41" y="49"/>
                </a:moveTo>
                <a:cubicBezTo>
                  <a:pt x="41" y="48"/>
                  <a:pt x="40" y="47"/>
                  <a:pt x="39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7"/>
                  <a:pt x="24" y="47"/>
                  <a:pt x="23" y="48"/>
                </a:cubicBezTo>
                <a:cubicBezTo>
                  <a:pt x="11" y="65"/>
                  <a:pt x="11" y="65"/>
                  <a:pt x="11" y="65"/>
                </a:cubicBezTo>
                <a:cubicBezTo>
                  <a:pt x="10" y="66"/>
                  <a:pt x="9" y="68"/>
                  <a:pt x="9" y="69"/>
                </a:cubicBezTo>
                <a:cubicBezTo>
                  <a:pt x="9" y="71"/>
                  <a:pt x="9" y="71"/>
                  <a:pt x="9" y="71"/>
                </a:cubicBezTo>
                <a:cubicBezTo>
                  <a:pt x="9" y="72"/>
                  <a:pt x="10" y="73"/>
                  <a:pt x="12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40" y="73"/>
                  <a:pt x="41" y="72"/>
                  <a:pt x="41" y="71"/>
                </a:cubicBezTo>
                <a:lnTo>
                  <a:pt x="41" y="49"/>
                </a:lnTo>
                <a:close/>
                <a:moveTo>
                  <a:pt x="139" y="73"/>
                </a:moveTo>
                <a:cubicBezTo>
                  <a:pt x="139" y="56"/>
                  <a:pt x="139" y="56"/>
                  <a:pt x="139" y="56"/>
                </a:cubicBezTo>
                <a:cubicBezTo>
                  <a:pt x="99" y="56"/>
                  <a:pt x="99" y="56"/>
                  <a:pt x="99" y="56"/>
                </a:cubicBezTo>
                <a:cubicBezTo>
                  <a:pt x="99" y="84"/>
                  <a:pt x="99" y="84"/>
                  <a:pt x="99" y="84"/>
                </a:cubicBezTo>
                <a:cubicBezTo>
                  <a:pt x="129" y="84"/>
                  <a:pt x="129" y="84"/>
                  <a:pt x="129" y="84"/>
                </a:cubicBezTo>
                <a:cubicBezTo>
                  <a:pt x="135" y="84"/>
                  <a:pt x="139" y="79"/>
                  <a:pt x="139" y="73"/>
                </a:cubicBezTo>
                <a:close/>
                <a:moveTo>
                  <a:pt x="139" y="34"/>
                </a:moveTo>
                <a:cubicBezTo>
                  <a:pt x="139" y="28"/>
                  <a:pt x="135" y="23"/>
                  <a:pt x="129" y="23"/>
                </a:cubicBezTo>
                <a:cubicBezTo>
                  <a:pt x="99" y="23"/>
                  <a:pt x="99" y="23"/>
                  <a:pt x="99" y="23"/>
                </a:cubicBezTo>
                <a:cubicBezTo>
                  <a:pt x="99" y="51"/>
                  <a:pt x="99" y="51"/>
                  <a:pt x="99" y="51"/>
                </a:cubicBezTo>
                <a:cubicBezTo>
                  <a:pt x="139" y="51"/>
                  <a:pt x="139" y="51"/>
                  <a:pt x="139" y="51"/>
                </a:cubicBezTo>
                <a:lnTo>
                  <a:pt x="139" y="34"/>
                </a:lnTo>
                <a:close/>
                <a:moveTo>
                  <a:pt x="64" y="84"/>
                </a:moveTo>
                <a:cubicBezTo>
                  <a:pt x="94" y="84"/>
                  <a:pt x="94" y="84"/>
                  <a:pt x="94" y="84"/>
                </a:cubicBezTo>
                <a:cubicBezTo>
                  <a:pt x="94" y="56"/>
                  <a:pt x="94" y="56"/>
                  <a:pt x="94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9"/>
                  <a:pt x="58" y="84"/>
                  <a:pt x="64" y="84"/>
                </a:cubicBezTo>
                <a:close/>
                <a:moveTo>
                  <a:pt x="94" y="23"/>
                </a:moveTo>
                <a:cubicBezTo>
                  <a:pt x="64" y="23"/>
                  <a:pt x="64" y="23"/>
                  <a:pt x="64" y="23"/>
                </a:cubicBezTo>
                <a:cubicBezTo>
                  <a:pt x="58" y="23"/>
                  <a:pt x="53" y="28"/>
                  <a:pt x="53" y="34"/>
                </a:cubicBezTo>
                <a:cubicBezTo>
                  <a:pt x="53" y="51"/>
                  <a:pt x="53" y="51"/>
                  <a:pt x="53" y="51"/>
                </a:cubicBezTo>
                <a:cubicBezTo>
                  <a:pt x="94" y="51"/>
                  <a:pt x="94" y="51"/>
                  <a:pt x="94" y="51"/>
                </a:cubicBezTo>
                <a:lnTo>
                  <a:pt x="94" y="23"/>
                </a:lnTo>
                <a:close/>
                <a:moveTo>
                  <a:pt x="69" y="11"/>
                </a:moveTo>
                <a:cubicBezTo>
                  <a:pt x="72" y="0"/>
                  <a:pt x="90" y="5"/>
                  <a:pt x="94" y="21"/>
                </a:cubicBezTo>
                <a:cubicBezTo>
                  <a:pt x="94" y="21"/>
                  <a:pt x="65" y="24"/>
                  <a:pt x="69" y="11"/>
                </a:cubicBezTo>
                <a:close/>
                <a:moveTo>
                  <a:pt x="91" y="19"/>
                </a:moveTo>
                <a:cubicBezTo>
                  <a:pt x="91" y="19"/>
                  <a:pt x="84" y="10"/>
                  <a:pt x="78" y="10"/>
                </a:cubicBezTo>
                <a:cubicBezTo>
                  <a:pt x="72" y="10"/>
                  <a:pt x="75" y="18"/>
                  <a:pt x="91" y="19"/>
                </a:cubicBezTo>
                <a:close/>
                <a:moveTo>
                  <a:pt x="99" y="21"/>
                </a:moveTo>
                <a:cubicBezTo>
                  <a:pt x="102" y="5"/>
                  <a:pt x="121" y="0"/>
                  <a:pt x="124" y="11"/>
                </a:cubicBezTo>
                <a:cubicBezTo>
                  <a:pt x="127" y="24"/>
                  <a:pt x="99" y="21"/>
                  <a:pt x="99" y="21"/>
                </a:cubicBezTo>
                <a:close/>
                <a:moveTo>
                  <a:pt x="102" y="19"/>
                </a:moveTo>
                <a:cubicBezTo>
                  <a:pt x="117" y="18"/>
                  <a:pt x="120" y="10"/>
                  <a:pt x="114" y="10"/>
                </a:cubicBezTo>
                <a:cubicBezTo>
                  <a:pt x="108" y="10"/>
                  <a:pt x="102" y="19"/>
                  <a:pt x="102" y="19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620691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>
            <a:extLst>
              <a:ext uri="{FF2B5EF4-FFF2-40B4-BE49-F238E27FC236}">
                <a16:creationId xmlns:a16="http://schemas.microsoft.com/office/drawing/2014/main" id="{D7B141EB-D935-24AC-9D70-4E9E055D5D12}"/>
              </a:ext>
            </a:extLst>
          </p:cNvPr>
          <p:cNvGrpSpPr/>
          <p:nvPr/>
        </p:nvGrpSpPr>
        <p:grpSpPr>
          <a:xfrm>
            <a:off x="0" y="0"/>
            <a:ext cx="12191999" cy="6858000"/>
            <a:chOff x="0" y="0"/>
            <a:chExt cx="12191999" cy="6858000"/>
          </a:xfrm>
        </p:grpSpPr>
        <p:pic>
          <p:nvPicPr>
            <p:cNvPr id="204" name="图片 203">
              <a:extLst>
                <a:ext uri="{FF2B5EF4-FFF2-40B4-BE49-F238E27FC236}">
                  <a16:creationId xmlns:a16="http://schemas.microsoft.com/office/drawing/2014/main" id="{1FCB0727-97D9-55C1-38BD-7251B3F66E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8805333" cy="4953000"/>
            </a:xfrm>
            <a:prstGeom prst="rect">
              <a:avLst/>
            </a:prstGeom>
          </p:spPr>
        </p:pic>
        <p:pic>
          <p:nvPicPr>
            <p:cNvPr id="205" name="图片 204">
              <a:extLst>
                <a:ext uri="{FF2B5EF4-FFF2-40B4-BE49-F238E27FC236}">
                  <a16:creationId xmlns:a16="http://schemas.microsoft.com/office/drawing/2014/main" id="{68770AC2-17E4-7A20-6ECA-B16B2D038F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63319" y="0"/>
              <a:ext cx="8528680" cy="4953000"/>
            </a:xfrm>
            <a:prstGeom prst="rect">
              <a:avLst/>
            </a:prstGeom>
          </p:spPr>
        </p:pic>
        <p:pic>
          <p:nvPicPr>
            <p:cNvPr id="203" name="图片 202">
              <a:extLst>
                <a:ext uri="{FF2B5EF4-FFF2-40B4-BE49-F238E27FC236}">
                  <a16:creationId xmlns:a16="http://schemas.microsoft.com/office/drawing/2014/main" id="{0EBC155C-C3E4-B704-5726-9C507921D3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905000"/>
              <a:ext cx="8805333" cy="4953000"/>
            </a:xfrm>
            <a:prstGeom prst="rect">
              <a:avLst/>
            </a:prstGeom>
          </p:spPr>
        </p:pic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2332B617-43CD-273C-D4D0-8F829215F5EB}"/>
                </a:ext>
              </a:extLst>
            </p:cNvPr>
            <p:cNvGrpSpPr/>
            <p:nvPr/>
          </p:nvGrpSpPr>
          <p:grpSpPr>
            <a:xfrm>
              <a:off x="3347045" y="1905000"/>
              <a:ext cx="8844954" cy="4953000"/>
              <a:chOff x="3347045" y="1905000"/>
              <a:chExt cx="8844954" cy="4953000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9D895C06-ACAA-B481-0DC4-BF79DAF11D3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663319" y="1905000"/>
                <a:ext cx="8528680" cy="4953000"/>
              </a:xfrm>
              <a:prstGeom prst="rect">
                <a:avLst/>
              </a:prstGeom>
            </p:spPr>
          </p:pic>
          <p:pic>
            <p:nvPicPr>
              <p:cNvPr id="206" name="图片 205">
                <a:extLst>
                  <a:ext uri="{FF2B5EF4-FFF2-40B4-BE49-F238E27FC236}">
                    <a16:creationId xmlns:a16="http://schemas.microsoft.com/office/drawing/2014/main" id="{67173DE7-628C-2F81-1744-D2E191F4367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347045" y="1905000"/>
                <a:ext cx="8528680" cy="4953000"/>
              </a:xfrm>
              <a:prstGeom prst="rect">
                <a:avLst/>
              </a:prstGeom>
            </p:spPr>
          </p:pic>
        </p:grp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B5F7B00E-63B7-4963-D86C-F4AFF46698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89150" y="3673311"/>
            <a:ext cx="2075400" cy="3323400"/>
          </a:xfrm>
          <a:prstGeom prst="rect">
            <a:avLst/>
          </a:prstGeom>
        </p:spPr>
      </p:pic>
      <p:sp>
        <p:nvSpPr>
          <p:cNvPr id="23" name="文本框 22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<a:extLst>
              <a:ext uri="{FF2B5EF4-FFF2-40B4-BE49-F238E27FC236}">
                <a16:creationId xmlns:a16="http://schemas.microsoft.com/office/drawing/2014/main" id="{24BD3D87-EA0C-0E7C-0D50-374329194945}"/>
              </a:ext>
            </a:extLst>
          </p:cNvPr>
          <p:cNvSpPr txBox="1"/>
          <p:nvPr/>
        </p:nvSpPr>
        <p:spPr>
          <a:xfrm>
            <a:off x="5397732" y="3064777"/>
            <a:ext cx="1396536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400" b="1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未来规划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F75F797-E59F-2334-E096-73D284DC2CF6}"/>
              </a:ext>
            </a:extLst>
          </p:cNvPr>
          <p:cNvGrpSpPr/>
          <p:nvPr/>
        </p:nvGrpSpPr>
        <p:grpSpPr>
          <a:xfrm>
            <a:off x="5199942" y="1386720"/>
            <a:ext cx="1792118" cy="1416296"/>
            <a:chOff x="4348115" y="1705808"/>
            <a:chExt cx="932748" cy="737143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6491FD8A-1A47-E1B3-9EF4-2ACFC9D7FBC7}"/>
                </a:ext>
              </a:extLst>
            </p:cNvPr>
            <p:cNvSpPr/>
            <p:nvPr/>
          </p:nvSpPr>
          <p:spPr>
            <a:xfrm>
              <a:off x="4445309" y="1705808"/>
              <a:ext cx="737143" cy="737143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28" name="文本框 27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<a:extLst>
                <a:ext uri="{FF2B5EF4-FFF2-40B4-BE49-F238E27FC236}">
                  <a16:creationId xmlns:a16="http://schemas.microsoft.com/office/drawing/2014/main" id="{44082936-148E-1A33-BC06-E19DC5018F3A}"/>
                </a:ext>
              </a:extLst>
            </p:cNvPr>
            <p:cNvSpPr txBox="1"/>
            <p:nvPr/>
          </p:nvSpPr>
          <p:spPr>
            <a:xfrm>
              <a:off x="4348115" y="1834096"/>
              <a:ext cx="932748" cy="48056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1218804">
                <a:defRPr/>
              </a:pPr>
              <a:r>
                <a:rPr lang="en-US" altLang="zh-CN" sz="5400" b="1" kern="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  <a:cs typeface="+mn-ea"/>
                  <a:sym typeface="+mn-lt"/>
                </a:rPr>
                <a:t>04</a:t>
              </a:r>
              <a:endParaRPr lang="zh-CN" altLang="en-US" sz="5400" b="1" kern="0" dirty="0">
                <a:solidFill>
                  <a:schemeClr val="bg1"/>
                </a:solidFill>
                <a:latin typeface="Arial Rounded MT Bold" panose="020F0704030504030204" pitchFamily="34" charset="0"/>
                <a:ea typeface="字体圈欣意冠黑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3BE46286-9791-DF4D-4A56-E7EA14C085C4}"/>
              </a:ext>
            </a:extLst>
          </p:cNvPr>
          <p:cNvSpPr/>
          <p:nvPr/>
        </p:nvSpPr>
        <p:spPr>
          <a:xfrm>
            <a:off x="6794268" y="2520088"/>
            <a:ext cx="467160" cy="467160"/>
          </a:xfrm>
          <a:prstGeom prst="ellipse">
            <a:avLst/>
          </a:prstGeom>
          <a:solidFill>
            <a:srgbClr val="178A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3D828B8-AB8F-6367-D90D-B1350829E923}"/>
              </a:ext>
            </a:extLst>
          </p:cNvPr>
          <p:cNvSpPr txBox="1"/>
          <p:nvPr/>
        </p:nvSpPr>
        <p:spPr>
          <a:xfrm>
            <a:off x="3643086" y="3585965"/>
            <a:ext cx="4905828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7330184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<a:extLst>
              <a:ext uri="{FF2B5EF4-FFF2-40B4-BE49-F238E27FC236}">
                <a16:creationId xmlns:a16="http://schemas.microsoft.com/office/drawing/2014/main" id="{24BD3D87-EA0C-0E7C-0D50-374329194945}"/>
              </a:ext>
            </a:extLst>
          </p:cNvPr>
          <p:cNvSpPr txBox="1"/>
          <p:nvPr/>
        </p:nvSpPr>
        <p:spPr>
          <a:xfrm>
            <a:off x="1178486" y="230091"/>
            <a:ext cx="159530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未来规划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E2175D2-48DB-52C7-CD25-C4461EBF41F7}"/>
              </a:ext>
            </a:extLst>
          </p:cNvPr>
          <p:cNvGrpSpPr/>
          <p:nvPr/>
        </p:nvGrpSpPr>
        <p:grpSpPr>
          <a:xfrm>
            <a:off x="117424" y="104251"/>
            <a:ext cx="1174597" cy="916594"/>
            <a:chOff x="107122" y="302909"/>
            <a:chExt cx="2051043" cy="1600528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F75F797-E59F-2334-E096-73D284DC2CF6}"/>
                </a:ext>
              </a:extLst>
            </p:cNvPr>
            <p:cNvGrpSpPr/>
            <p:nvPr/>
          </p:nvGrpSpPr>
          <p:grpSpPr>
            <a:xfrm>
              <a:off x="107122" y="302909"/>
              <a:ext cx="1792118" cy="1416296"/>
              <a:chOff x="4353550" y="1705808"/>
              <a:chExt cx="932748" cy="737143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491FD8A-1A47-E1B3-9EF4-2ACFC9D7FBC7}"/>
                  </a:ext>
                </a:extLst>
              </p:cNvPr>
              <p:cNvSpPr/>
              <p:nvPr/>
            </p:nvSpPr>
            <p:spPr>
              <a:xfrm>
                <a:off x="4445309" y="1705808"/>
                <a:ext cx="737143" cy="737143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8" name="文本框 27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  <a:extLst>
                  <a:ext uri="{FF2B5EF4-FFF2-40B4-BE49-F238E27FC236}">
                    <a16:creationId xmlns:a16="http://schemas.microsoft.com/office/drawing/2014/main" id="{44082936-148E-1A33-BC06-E19DC5018F3A}"/>
                  </a:ext>
                </a:extLst>
              </p:cNvPr>
              <p:cNvSpPr txBox="1"/>
              <p:nvPr/>
            </p:nvSpPr>
            <p:spPr>
              <a:xfrm>
                <a:off x="4353550" y="1770885"/>
                <a:ext cx="932748" cy="587407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 defTabSz="1218804">
                  <a:defRPr/>
                </a:pPr>
                <a:r>
                  <a:rPr lang="en-US" altLang="zh-CN" sz="3600" b="1" kern="0" dirty="0">
                    <a:solidFill>
                      <a:schemeClr val="bg1"/>
                    </a:solidFill>
                    <a:latin typeface="Arial Rounded MT Bold" panose="020F0704030504030204" pitchFamily="34" charset="0"/>
                    <a:ea typeface="字体圈欣意冠黑体" panose="00000500000000000000" pitchFamily="2" charset="-122"/>
                    <a:cs typeface="+mn-ea"/>
                    <a:sym typeface="+mn-lt"/>
                  </a:rPr>
                  <a:t>04</a:t>
                </a:r>
                <a:endParaRPr lang="zh-CN" altLang="en-US" sz="3600" b="1" kern="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BE46286-9791-DF4D-4A56-E7EA14C085C4}"/>
                </a:ext>
              </a:extLst>
            </p:cNvPr>
            <p:cNvSpPr/>
            <p:nvPr/>
          </p:nvSpPr>
          <p:spPr>
            <a:xfrm>
              <a:off x="1691005" y="1436277"/>
              <a:ext cx="467160" cy="467160"/>
            </a:xfrm>
            <a:prstGeom prst="ellipse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32" name="组合 31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>
            <a:extLst>
              <a:ext uri="{FF2B5EF4-FFF2-40B4-BE49-F238E27FC236}">
                <a16:creationId xmlns:a16="http://schemas.microsoft.com/office/drawing/2014/main" id="{7322848A-9C85-18EE-87EA-9D7D66124C51}"/>
              </a:ext>
            </a:extLst>
          </p:cNvPr>
          <p:cNvGrpSpPr/>
          <p:nvPr/>
        </p:nvGrpSpPr>
        <p:grpSpPr>
          <a:xfrm>
            <a:off x="2707931" y="3011229"/>
            <a:ext cx="2319068" cy="1039840"/>
            <a:chOff x="2707931" y="3719285"/>
            <a:chExt cx="2319068" cy="1039840"/>
          </a:xfrm>
        </p:grpSpPr>
        <p:sp>
          <p:nvSpPr>
            <p:cNvPr id="33" name="Freeform 6">
              <a:extLst>
                <a:ext uri="{FF2B5EF4-FFF2-40B4-BE49-F238E27FC236}">
                  <a16:creationId xmlns:a16="http://schemas.microsoft.com/office/drawing/2014/main" id="{3836D932-CDE3-0824-A857-A2D6DCA45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7931" y="3719285"/>
              <a:ext cx="2319068" cy="1039840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rgbClr val="178AA1"/>
            </a:solidFill>
            <a:ln>
              <a:noFill/>
            </a:ln>
            <a:effectLst/>
          </p:spPr>
          <p:txBody>
            <a:bodyPr vert="horz" wrap="square" lIns="91439" tIns="45719" rIns="91439" bIns="45719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E96AD81E-3C90-27DB-A9A0-C75D140269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29694" y="3963017"/>
              <a:ext cx="675545" cy="552376"/>
            </a:xfrm>
            <a:custGeom>
              <a:avLst/>
              <a:gdLst/>
              <a:ahLst/>
              <a:cxnLst>
                <a:cxn ang="0">
                  <a:pos x="254" y="0"/>
                </a:cxn>
                <a:cxn ang="0">
                  <a:pos x="239" y="2"/>
                </a:cxn>
                <a:cxn ang="0">
                  <a:pos x="210" y="15"/>
                </a:cxn>
                <a:cxn ang="0">
                  <a:pos x="74" y="149"/>
                </a:cxn>
                <a:cxn ang="0">
                  <a:pos x="69" y="154"/>
                </a:cxn>
                <a:cxn ang="0">
                  <a:pos x="65" y="165"/>
                </a:cxn>
                <a:cxn ang="0">
                  <a:pos x="65" y="178"/>
                </a:cxn>
                <a:cxn ang="0">
                  <a:pos x="69" y="189"/>
                </a:cxn>
                <a:cxn ang="0">
                  <a:pos x="167" y="288"/>
                </a:cxn>
                <a:cxn ang="0">
                  <a:pos x="172" y="292"/>
                </a:cxn>
                <a:cxn ang="0">
                  <a:pos x="183" y="297"/>
                </a:cxn>
                <a:cxn ang="0">
                  <a:pos x="196" y="297"/>
                </a:cxn>
                <a:cxn ang="0">
                  <a:pos x="208" y="292"/>
                </a:cxn>
                <a:cxn ang="0">
                  <a:pos x="339" y="162"/>
                </a:cxn>
                <a:cxn ang="0">
                  <a:pos x="348" y="151"/>
                </a:cxn>
                <a:cxn ang="0">
                  <a:pos x="359" y="122"/>
                </a:cxn>
                <a:cxn ang="0">
                  <a:pos x="361" y="33"/>
                </a:cxn>
                <a:cxn ang="0">
                  <a:pos x="361" y="26"/>
                </a:cxn>
                <a:cxn ang="0">
                  <a:pos x="355" y="15"/>
                </a:cxn>
                <a:cxn ang="0">
                  <a:pos x="346" y="6"/>
                </a:cxn>
                <a:cxn ang="0">
                  <a:pos x="335" y="2"/>
                </a:cxn>
                <a:cxn ang="0">
                  <a:pos x="330" y="0"/>
                </a:cxn>
                <a:cxn ang="0">
                  <a:pos x="286" y="107"/>
                </a:cxn>
                <a:cxn ang="0">
                  <a:pos x="274" y="105"/>
                </a:cxn>
                <a:cxn ang="0">
                  <a:pos x="263" y="98"/>
                </a:cxn>
                <a:cxn ang="0">
                  <a:pos x="257" y="87"/>
                </a:cxn>
                <a:cxn ang="0">
                  <a:pos x="254" y="74"/>
                </a:cxn>
                <a:cxn ang="0">
                  <a:pos x="256" y="69"/>
                </a:cxn>
                <a:cxn ang="0">
                  <a:pos x="259" y="58"/>
                </a:cxn>
                <a:cxn ang="0">
                  <a:pos x="268" y="49"/>
                </a:cxn>
                <a:cxn ang="0">
                  <a:pos x="279" y="44"/>
                </a:cxn>
                <a:cxn ang="0">
                  <a:pos x="286" y="44"/>
                </a:cxn>
                <a:cxn ang="0">
                  <a:pos x="299" y="45"/>
                </a:cxn>
                <a:cxn ang="0">
                  <a:pos x="308" y="53"/>
                </a:cxn>
                <a:cxn ang="0">
                  <a:pos x="315" y="64"/>
                </a:cxn>
                <a:cxn ang="0">
                  <a:pos x="319" y="74"/>
                </a:cxn>
                <a:cxn ang="0">
                  <a:pos x="317" y="82"/>
                </a:cxn>
                <a:cxn ang="0">
                  <a:pos x="314" y="93"/>
                </a:cxn>
                <a:cxn ang="0">
                  <a:pos x="304" y="102"/>
                </a:cxn>
                <a:cxn ang="0">
                  <a:pos x="292" y="107"/>
                </a:cxn>
                <a:cxn ang="0">
                  <a:pos x="286" y="107"/>
                </a:cxn>
                <a:cxn ang="0">
                  <a:pos x="141" y="294"/>
                </a:cxn>
                <a:cxn ang="0">
                  <a:pos x="130" y="297"/>
                </a:cxn>
                <a:cxn ang="0">
                  <a:pos x="112" y="294"/>
                </a:cxn>
                <a:cxn ang="0">
                  <a:pos x="9" y="194"/>
                </a:cxn>
                <a:cxn ang="0">
                  <a:pos x="5" y="189"/>
                </a:cxn>
                <a:cxn ang="0">
                  <a:pos x="0" y="178"/>
                </a:cxn>
                <a:cxn ang="0">
                  <a:pos x="0" y="165"/>
                </a:cxn>
                <a:cxn ang="0">
                  <a:pos x="5" y="154"/>
                </a:cxn>
                <a:cxn ang="0">
                  <a:pos x="136" y="24"/>
                </a:cxn>
                <a:cxn ang="0">
                  <a:pos x="147" y="15"/>
                </a:cxn>
                <a:cxn ang="0">
                  <a:pos x="176" y="2"/>
                </a:cxn>
                <a:cxn ang="0">
                  <a:pos x="27" y="163"/>
                </a:cxn>
                <a:cxn ang="0">
                  <a:pos x="23" y="167"/>
                </a:cxn>
                <a:cxn ang="0">
                  <a:pos x="23" y="176"/>
                </a:cxn>
                <a:cxn ang="0">
                  <a:pos x="27" y="180"/>
                </a:cxn>
              </a:cxnLst>
              <a:rect l="0" t="0" r="r" b="b"/>
              <a:pathLst>
                <a:path w="361" h="297">
                  <a:moveTo>
                    <a:pt x="330" y="0"/>
                  </a:moveTo>
                  <a:lnTo>
                    <a:pt x="254" y="0"/>
                  </a:lnTo>
                  <a:lnTo>
                    <a:pt x="254" y="0"/>
                  </a:lnTo>
                  <a:lnTo>
                    <a:pt x="239" y="2"/>
                  </a:lnTo>
                  <a:lnTo>
                    <a:pt x="225" y="7"/>
                  </a:lnTo>
                  <a:lnTo>
                    <a:pt x="210" y="15"/>
                  </a:lnTo>
                  <a:lnTo>
                    <a:pt x="199" y="24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69" y="154"/>
                  </a:lnTo>
                  <a:lnTo>
                    <a:pt x="67" y="160"/>
                  </a:lnTo>
                  <a:lnTo>
                    <a:pt x="65" y="165"/>
                  </a:lnTo>
                  <a:lnTo>
                    <a:pt x="63" y="172"/>
                  </a:lnTo>
                  <a:lnTo>
                    <a:pt x="65" y="178"/>
                  </a:lnTo>
                  <a:lnTo>
                    <a:pt x="67" y="183"/>
                  </a:lnTo>
                  <a:lnTo>
                    <a:pt x="69" y="189"/>
                  </a:lnTo>
                  <a:lnTo>
                    <a:pt x="74" y="194"/>
                  </a:lnTo>
                  <a:lnTo>
                    <a:pt x="167" y="288"/>
                  </a:lnTo>
                  <a:lnTo>
                    <a:pt x="167" y="288"/>
                  </a:lnTo>
                  <a:lnTo>
                    <a:pt x="172" y="292"/>
                  </a:lnTo>
                  <a:lnTo>
                    <a:pt x="178" y="296"/>
                  </a:lnTo>
                  <a:lnTo>
                    <a:pt x="183" y="297"/>
                  </a:lnTo>
                  <a:lnTo>
                    <a:pt x="190" y="297"/>
                  </a:lnTo>
                  <a:lnTo>
                    <a:pt x="196" y="297"/>
                  </a:lnTo>
                  <a:lnTo>
                    <a:pt x="201" y="296"/>
                  </a:lnTo>
                  <a:lnTo>
                    <a:pt x="208" y="292"/>
                  </a:lnTo>
                  <a:lnTo>
                    <a:pt x="212" y="288"/>
                  </a:lnTo>
                  <a:lnTo>
                    <a:pt x="339" y="162"/>
                  </a:lnTo>
                  <a:lnTo>
                    <a:pt x="339" y="162"/>
                  </a:lnTo>
                  <a:lnTo>
                    <a:pt x="348" y="151"/>
                  </a:lnTo>
                  <a:lnTo>
                    <a:pt x="355" y="136"/>
                  </a:lnTo>
                  <a:lnTo>
                    <a:pt x="359" y="122"/>
                  </a:lnTo>
                  <a:lnTo>
                    <a:pt x="361" y="107"/>
                  </a:lnTo>
                  <a:lnTo>
                    <a:pt x="361" y="33"/>
                  </a:lnTo>
                  <a:lnTo>
                    <a:pt x="361" y="33"/>
                  </a:lnTo>
                  <a:lnTo>
                    <a:pt x="361" y="26"/>
                  </a:lnTo>
                  <a:lnTo>
                    <a:pt x="359" y="20"/>
                  </a:lnTo>
                  <a:lnTo>
                    <a:pt x="355" y="15"/>
                  </a:lnTo>
                  <a:lnTo>
                    <a:pt x="352" y="9"/>
                  </a:lnTo>
                  <a:lnTo>
                    <a:pt x="346" y="6"/>
                  </a:lnTo>
                  <a:lnTo>
                    <a:pt x="341" y="4"/>
                  </a:lnTo>
                  <a:lnTo>
                    <a:pt x="335" y="2"/>
                  </a:lnTo>
                  <a:lnTo>
                    <a:pt x="330" y="0"/>
                  </a:lnTo>
                  <a:lnTo>
                    <a:pt x="330" y="0"/>
                  </a:lnTo>
                  <a:close/>
                  <a:moveTo>
                    <a:pt x="286" y="107"/>
                  </a:moveTo>
                  <a:lnTo>
                    <a:pt x="286" y="107"/>
                  </a:lnTo>
                  <a:lnTo>
                    <a:pt x="279" y="107"/>
                  </a:lnTo>
                  <a:lnTo>
                    <a:pt x="274" y="105"/>
                  </a:lnTo>
                  <a:lnTo>
                    <a:pt x="268" y="102"/>
                  </a:lnTo>
                  <a:lnTo>
                    <a:pt x="263" y="98"/>
                  </a:lnTo>
                  <a:lnTo>
                    <a:pt x="259" y="93"/>
                  </a:lnTo>
                  <a:lnTo>
                    <a:pt x="257" y="87"/>
                  </a:lnTo>
                  <a:lnTo>
                    <a:pt x="256" y="82"/>
                  </a:lnTo>
                  <a:lnTo>
                    <a:pt x="254" y="74"/>
                  </a:lnTo>
                  <a:lnTo>
                    <a:pt x="254" y="74"/>
                  </a:lnTo>
                  <a:lnTo>
                    <a:pt x="256" y="69"/>
                  </a:lnTo>
                  <a:lnTo>
                    <a:pt x="257" y="64"/>
                  </a:lnTo>
                  <a:lnTo>
                    <a:pt x="259" y="58"/>
                  </a:lnTo>
                  <a:lnTo>
                    <a:pt x="263" y="53"/>
                  </a:lnTo>
                  <a:lnTo>
                    <a:pt x="268" y="49"/>
                  </a:lnTo>
                  <a:lnTo>
                    <a:pt x="274" y="45"/>
                  </a:lnTo>
                  <a:lnTo>
                    <a:pt x="279" y="44"/>
                  </a:lnTo>
                  <a:lnTo>
                    <a:pt x="286" y="44"/>
                  </a:lnTo>
                  <a:lnTo>
                    <a:pt x="286" y="44"/>
                  </a:lnTo>
                  <a:lnTo>
                    <a:pt x="292" y="44"/>
                  </a:lnTo>
                  <a:lnTo>
                    <a:pt x="299" y="45"/>
                  </a:lnTo>
                  <a:lnTo>
                    <a:pt x="304" y="49"/>
                  </a:lnTo>
                  <a:lnTo>
                    <a:pt x="308" y="53"/>
                  </a:lnTo>
                  <a:lnTo>
                    <a:pt x="314" y="58"/>
                  </a:lnTo>
                  <a:lnTo>
                    <a:pt x="315" y="64"/>
                  </a:lnTo>
                  <a:lnTo>
                    <a:pt x="317" y="69"/>
                  </a:lnTo>
                  <a:lnTo>
                    <a:pt x="319" y="74"/>
                  </a:lnTo>
                  <a:lnTo>
                    <a:pt x="319" y="74"/>
                  </a:lnTo>
                  <a:lnTo>
                    <a:pt x="317" y="82"/>
                  </a:lnTo>
                  <a:lnTo>
                    <a:pt x="315" y="87"/>
                  </a:lnTo>
                  <a:lnTo>
                    <a:pt x="314" y="93"/>
                  </a:lnTo>
                  <a:lnTo>
                    <a:pt x="308" y="98"/>
                  </a:lnTo>
                  <a:lnTo>
                    <a:pt x="304" y="102"/>
                  </a:lnTo>
                  <a:lnTo>
                    <a:pt x="299" y="105"/>
                  </a:lnTo>
                  <a:lnTo>
                    <a:pt x="292" y="107"/>
                  </a:lnTo>
                  <a:lnTo>
                    <a:pt x="286" y="107"/>
                  </a:lnTo>
                  <a:lnTo>
                    <a:pt x="286" y="107"/>
                  </a:lnTo>
                  <a:close/>
                  <a:moveTo>
                    <a:pt x="27" y="180"/>
                  </a:moveTo>
                  <a:lnTo>
                    <a:pt x="141" y="294"/>
                  </a:lnTo>
                  <a:lnTo>
                    <a:pt x="141" y="294"/>
                  </a:lnTo>
                  <a:lnTo>
                    <a:pt x="130" y="297"/>
                  </a:lnTo>
                  <a:lnTo>
                    <a:pt x="121" y="297"/>
                  </a:lnTo>
                  <a:lnTo>
                    <a:pt x="112" y="294"/>
                  </a:lnTo>
                  <a:lnTo>
                    <a:pt x="103" y="288"/>
                  </a:lnTo>
                  <a:lnTo>
                    <a:pt x="9" y="194"/>
                  </a:lnTo>
                  <a:lnTo>
                    <a:pt x="9" y="194"/>
                  </a:lnTo>
                  <a:lnTo>
                    <a:pt x="5" y="189"/>
                  </a:lnTo>
                  <a:lnTo>
                    <a:pt x="2" y="183"/>
                  </a:lnTo>
                  <a:lnTo>
                    <a:pt x="0" y="178"/>
                  </a:lnTo>
                  <a:lnTo>
                    <a:pt x="0" y="172"/>
                  </a:lnTo>
                  <a:lnTo>
                    <a:pt x="0" y="165"/>
                  </a:lnTo>
                  <a:lnTo>
                    <a:pt x="2" y="160"/>
                  </a:lnTo>
                  <a:lnTo>
                    <a:pt x="5" y="154"/>
                  </a:lnTo>
                  <a:lnTo>
                    <a:pt x="9" y="149"/>
                  </a:lnTo>
                  <a:lnTo>
                    <a:pt x="136" y="24"/>
                  </a:lnTo>
                  <a:lnTo>
                    <a:pt x="136" y="24"/>
                  </a:lnTo>
                  <a:lnTo>
                    <a:pt x="147" y="15"/>
                  </a:lnTo>
                  <a:lnTo>
                    <a:pt x="161" y="7"/>
                  </a:lnTo>
                  <a:lnTo>
                    <a:pt x="176" y="2"/>
                  </a:lnTo>
                  <a:lnTo>
                    <a:pt x="190" y="0"/>
                  </a:lnTo>
                  <a:lnTo>
                    <a:pt x="27" y="163"/>
                  </a:lnTo>
                  <a:lnTo>
                    <a:pt x="27" y="163"/>
                  </a:lnTo>
                  <a:lnTo>
                    <a:pt x="23" y="167"/>
                  </a:lnTo>
                  <a:lnTo>
                    <a:pt x="23" y="172"/>
                  </a:lnTo>
                  <a:lnTo>
                    <a:pt x="23" y="176"/>
                  </a:lnTo>
                  <a:lnTo>
                    <a:pt x="27" y="180"/>
                  </a:lnTo>
                  <a:lnTo>
                    <a:pt x="27" y="18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17" tIns="60959" rIns="121917" bIns="60959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35" name="组合 34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>
            <a:extLst>
              <a:ext uri="{FF2B5EF4-FFF2-40B4-BE49-F238E27FC236}">
                <a16:creationId xmlns:a16="http://schemas.microsoft.com/office/drawing/2014/main" id="{2DC6D464-64C5-1EF3-51C4-64EF64BAF2E7}"/>
              </a:ext>
            </a:extLst>
          </p:cNvPr>
          <p:cNvGrpSpPr/>
          <p:nvPr/>
        </p:nvGrpSpPr>
        <p:grpSpPr>
          <a:xfrm>
            <a:off x="5027001" y="3011229"/>
            <a:ext cx="2316969" cy="1039840"/>
            <a:chOff x="5027001" y="3719285"/>
            <a:chExt cx="2316969" cy="1039840"/>
          </a:xfrm>
        </p:grpSpPr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C5B310CB-3569-58AF-756D-11D027823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7001" y="3719285"/>
              <a:ext cx="2316969" cy="1039840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rgbClr val="40A693"/>
            </a:solidFill>
            <a:ln>
              <a:noFill/>
            </a:ln>
            <a:effectLst/>
          </p:spPr>
          <p:txBody>
            <a:bodyPr vert="horz" wrap="square" lIns="91439" tIns="45719" rIns="91439" bIns="45719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grpSp>
          <p:nvGrpSpPr>
            <p:cNvPr id="37" name="Group 77">
              <a:extLst>
                <a:ext uri="{FF2B5EF4-FFF2-40B4-BE49-F238E27FC236}">
                  <a16:creationId xmlns:a16="http://schemas.microsoft.com/office/drawing/2014/main" id="{B6758145-A209-0ED6-4D91-263A6F5E7E7B}"/>
                </a:ext>
              </a:extLst>
            </p:cNvPr>
            <p:cNvGrpSpPr/>
            <p:nvPr/>
          </p:nvGrpSpPr>
          <p:grpSpPr>
            <a:xfrm>
              <a:off x="5869058" y="3989143"/>
              <a:ext cx="653147" cy="500124"/>
              <a:chOff x="5552261" y="1554043"/>
              <a:chExt cx="363359" cy="278229"/>
            </a:xfrm>
            <a:solidFill>
              <a:schemeClr val="bg1"/>
            </a:solidFill>
          </p:grpSpPr>
          <p:sp>
            <p:nvSpPr>
              <p:cNvPr id="38" name="Freeform 96">
                <a:extLst>
                  <a:ext uri="{FF2B5EF4-FFF2-40B4-BE49-F238E27FC236}">
                    <a16:creationId xmlns:a16="http://schemas.microsoft.com/office/drawing/2014/main" id="{37FD2C7A-4DD0-00B9-D3DB-C3A276DBE8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2261" y="1715997"/>
                <a:ext cx="363359" cy="116275"/>
              </a:xfrm>
              <a:custGeom>
                <a:avLst/>
                <a:gdLst/>
                <a:ahLst/>
                <a:cxnLst>
                  <a:cxn ang="0">
                    <a:pos x="211" y="31"/>
                  </a:cxn>
                  <a:cxn ang="0">
                    <a:pos x="140" y="31"/>
                  </a:cxn>
                  <a:cxn ang="0">
                    <a:pos x="140" y="0"/>
                  </a:cxn>
                  <a:cxn ang="0">
                    <a:pos x="0" y="0"/>
                  </a:cxn>
                  <a:cxn ang="0">
                    <a:pos x="0" y="96"/>
                  </a:cxn>
                  <a:cxn ang="0">
                    <a:pos x="0" y="96"/>
                  </a:cxn>
                  <a:cxn ang="0">
                    <a:pos x="2" y="102"/>
                  </a:cxn>
                  <a:cxn ang="0">
                    <a:pos x="4" y="107"/>
                  </a:cxn>
                  <a:cxn ang="0">
                    <a:pos x="9" y="111"/>
                  </a:cxn>
                  <a:cxn ang="0">
                    <a:pos x="17" y="112"/>
                  </a:cxn>
                  <a:cxn ang="0">
                    <a:pos x="334" y="112"/>
                  </a:cxn>
                  <a:cxn ang="0">
                    <a:pos x="334" y="112"/>
                  </a:cxn>
                  <a:cxn ang="0">
                    <a:pos x="341" y="111"/>
                  </a:cxn>
                  <a:cxn ang="0">
                    <a:pos x="347" y="107"/>
                  </a:cxn>
                  <a:cxn ang="0">
                    <a:pos x="350" y="102"/>
                  </a:cxn>
                  <a:cxn ang="0">
                    <a:pos x="350" y="96"/>
                  </a:cxn>
                  <a:cxn ang="0">
                    <a:pos x="350" y="0"/>
                  </a:cxn>
                  <a:cxn ang="0">
                    <a:pos x="211" y="0"/>
                  </a:cxn>
                  <a:cxn ang="0">
                    <a:pos x="211" y="31"/>
                  </a:cxn>
                </a:cxnLst>
                <a:rect l="0" t="0" r="r" b="b"/>
                <a:pathLst>
                  <a:path w="350" h="112">
                    <a:moveTo>
                      <a:pt x="211" y="31"/>
                    </a:moveTo>
                    <a:lnTo>
                      <a:pt x="140" y="31"/>
                    </a:lnTo>
                    <a:lnTo>
                      <a:pt x="140" y="0"/>
                    </a:lnTo>
                    <a:lnTo>
                      <a:pt x="0" y="0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2" y="102"/>
                    </a:lnTo>
                    <a:lnTo>
                      <a:pt x="4" y="107"/>
                    </a:lnTo>
                    <a:lnTo>
                      <a:pt x="9" y="111"/>
                    </a:lnTo>
                    <a:lnTo>
                      <a:pt x="17" y="112"/>
                    </a:lnTo>
                    <a:lnTo>
                      <a:pt x="334" y="112"/>
                    </a:lnTo>
                    <a:lnTo>
                      <a:pt x="334" y="112"/>
                    </a:lnTo>
                    <a:lnTo>
                      <a:pt x="341" y="111"/>
                    </a:lnTo>
                    <a:lnTo>
                      <a:pt x="347" y="107"/>
                    </a:lnTo>
                    <a:lnTo>
                      <a:pt x="350" y="102"/>
                    </a:lnTo>
                    <a:lnTo>
                      <a:pt x="350" y="96"/>
                    </a:lnTo>
                    <a:lnTo>
                      <a:pt x="350" y="0"/>
                    </a:lnTo>
                    <a:lnTo>
                      <a:pt x="211" y="0"/>
                    </a:lnTo>
                    <a:lnTo>
                      <a:pt x="211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39" name="Freeform 97">
                <a:extLst>
                  <a:ext uri="{FF2B5EF4-FFF2-40B4-BE49-F238E27FC236}">
                    <a16:creationId xmlns:a16="http://schemas.microsoft.com/office/drawing/2014/main" id="{9E95C5E2-EFF0-029D-AF08-F72F1EAB6D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52261" y="1554043"/>
                <a:ext cx="363359" cy="137038"/>
              </a:xfrm>
              <a:custGeom>
                <a:avLst/>
                <a:gdLst/>
                <a:ahLst/>
                <a:cxnLst>
                  <a:cxn ang="0">
                    <a:pos x="334" y="42"/>
                  </a:cxn>
                  <a:cxn ang="0">
                    <a:pos x="225" y="42"/>
                  </a:cxn>
                  <a:cxn ang="0">
                    <a:pos x="225" y="42"/>
                  </a:cxn>
                  <a:cxn ang="0">
                    <a:pos x="225" y="5"/>
                  </a:cxn>
                  <a:cxn ang="0">
                    <a:pos x="225" y="5"/>
                  </a:cxn>
                  <a:cxn ang="0">
                    <a:pos x="225" y="2"/>
                  </a:cxn>
                  <a:cxn ang="0">
                    <a:pos x="223" y="0"/>
                  </a:cxn>
                  <a:cxn ang="0">
                    <a:pos x="222" y="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18" y="2"/>
                  </a:cxn>
                  <a:cxn ang="0">
                    <a:pos x="116" y="4"/>
                  </a:cxn>
                  <a:cxn ang="0">
                    <a:pos x="115" y="5"/>
                  </a:cxn>
                  <a:cxn ang="0">
                    <a:pos x="115" y="5"/>
                  </a:cxn>
                  <a:cxn ang="0">
                    <a:pos x="115" y="42"/>
                  </a:cxn>
                  <a:cxn ang="0">
                    <a:pos x="17" y="42"/>
                  </a:cxn>
                  <a:cxn ang="0">
                    <a:pos x="17" y="42"/>
                  </a:cxn>
                  <a:cxn ang="0">
                    <a:pos x="9" y="42"/>
                  </a:cxn>
                  <a:cxn ang="0">
                    <a:pos x="4" y="45"/>
                  </a:cxn>
                  <a:cxn ang="0">
                    <a:pos x="2" y="51"/>
                  </a:cxn>
                  <a:cxn ang="0">
                    <a:pos x="0" y="58"/>
                  </a:cxn>
                  <a:cxn ang="0">
                    <a:pos x="0" y="130"/>
                  </a:cxn>
                  <a:cxn ang="0">
                    <a:pos x="350" y="130"/>
                  </a:cxn>
                  <a:cxn ang="0">
                    <a:pos x="350" y="58"/>
                  </a:cxn>
                  <a:cxn ang="0">
                    <a:pos x="350" y="58"/>
                  </a:cxn>
                  <a:cxn ang="0">
                    <a:pos x="350" y="51"/>
                  </a:cxn>
                  <a:cxn ang="0">
                    <a:pos x="347" y="45"/>
                  </a:cxn>
                  <a:cxn ang="0">
                    <a:pos x="341" y="42"/>
                  </a:cxn>
                  <a:cxn ang="0">
                    <a:pos x="334" y="42"/>
                  </a:cxn>
                  <a:cxn ang="0">
                    <a:pos x="334" y="42"/>
                  </a:cxn>
                  <a:cxn ang="0">
                    <a:pos x="133" y="42"/>
                  </a:cxn>
                  <a:cxn ang="0">
                    <a:pos x="133" y="13"/>
                  </a:cxn>
                  <a:cxn ang="0">
                    <a:pos x="209" y="13"/>
                  </a:cxn>
                  <a:cxn ang="0">
                    <a:pos x="209" y="42"/>
                  </a:cxn>
                  <a:cxn ang="0">
                    <a:pos x="133" y="42"/>
                  </a:cxn>
                </a:cxnLst>
                <a:rect l="0" t="0" r="r" b="b"/>
                <a:pathLst>
                  <a:path w="350" h="130">
                    <a:moveTo>
                      <a:pt x="334" y="42"/>
                    </a:moveTo>
                    <a:lnTo>
                      <a:pt x="225" y="42"/>
                    </a:lnTo>
                    <a:lnTo>
                      <a:pt x="225" y="42"/>
                    </a:lnTo>
                    <a:lnTo>
                      <a:pt x="225" y="5"/>
                    </a:lnTo>
                    <a:lnTo>
                      <a:pt x="225" y="5"/>
                    </a:lnTo>
                    <a:lnTo>
                      <a:pt x="225" y="2"/>
                    </a:lnTo>
                    <a:lnTo>
                      <a:pt x="223" y="0"/>
                    </a:lnTo>
                    <a:lnTo>
                      <a:pt x="222" y="0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18" y="2"/>
                    </a:lnTo>
                    <a:lnTo>
                      <a:pt x="116" y="4"/>
                    </a:lnTo>
                    <a:lnTo>
                      <a:pt x="115" y="5"/>
                    </a:lnTo>
                    <a:lnTo>
                      <a:pt x="115" y="5"/>
                    </a:lnTo>
                    <a:lnTo>
                      <a:pt x="115" y="42"/>
                    </a:lnTo>
                    <a:lnTo>
                      <a:pt x="17" y="42"/>
                    </a:lnTo>
                    <a:lnTo>
                      <a:pt x="17" y="42"/>
                    </a:lnTo>
                    <a:lnTo>
                      <a:pt x="9" y="42"/>
                    </a:lnTo>
                    <a:lnTo>
                      <a:pt x="4" y="45"/>
                    </a:lnTo>
                    <a:lnTo>
                      <a:pt x="2" y="51"/>
                    </a:lnTo>
                    <a:lnTo>
                      <a:pt x="0" y="58"/>
                    </a:lnTo>
                    <a:lnTo>
                      <a:pt x="0" y="130"/>
                    </a:lnTo>
                    <a:lnTo>
                      <a:pt x="350" y="130"/>
                    </a:lnTo>
                    <a:lnTo>
                      <a:pt x="350" y="58"/>
                    </a:lnTo>
                    <a:lnTo>
                      <a:pt x="350" y="58"/>
                    </a:lnTo>
                    <a:lnTo>
                      <a:pt x="350" y="51"/>
                    </a:lnTo>
                    <a:lnTo>
                      <a:pt x="347" y="45"/>
                    </a:lnTo>
                    <a:lnTo>
                      <a:pt x="341" y="42"/>
                    </a:lnTo>
                    <a:lnTo>
                      <a:pt x="334" y="42"/>
                    </a:lnTo>
                    <a:lnTo>
                      <a:pt x="334" y="42"/>
                    </a:lnTo>
                    <a:close/>
                    <a:moveTo>
                      <a:pt x="133" y="42"/>
                    </a:moveTo>
                    <a:lnTo>
                      <a:pt x="133" y="13"/>
                    </a:lnTo>
                    <a:lnTo>
                      <a:pt x="209" y="13"/>
                    </a:lnTo>
                    <a:lnTo>
                      <a:pt x="209" y="42"/>
                    </a:lnTo>
                    <a:lnTo>
                      <a:pt x="133" y="4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40" name="Rectangle 98">
                <a:extLst>
                  <a:ext uri="{FF2B5EF4-FFF2-40B4-BE49-F238E27FC236}">
                    <a16:creationId xmlns:a16="http://schemas.microsoft.com/office/drawing/2014/main" id="{F98660DA-8383-49BB-6A6B-B7AD50E34E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0062" y="1715997"/>
                <a:ext cx="45679" cy="186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" name="组合 40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>
            <a:extLst>
              <a:ext uri="{FF2B5EF4-FFF2-40B4-BE49-F238E27FC236}">
                <a16:creationId xmlns:a16="http://schemas.microsoft.com/office/drawing/2014/main" id="{D1B1B242-920B-83FB-50EC-B99BCA23A813}"/>
              </a:ext>
            </a:extLst>
          </p:cNvPr>
          <p:cNvGrpSpPr/>
          <p:nvPr/>
        </p:nvGrpSpPr>
        <p:grpSpPr>
          <a:xfrm>
            <a:off x="7343970" y="3011229"/>
            <a:ext cx="2316969" cy="1039840"/>
            <a:chOff x="7343970" y="3719285"/>
            <a:chExt cx="2316969" cy="1039840"/>
          </a:xfrm>
        </p:grpSpPr>
        <p:sp>
          <p:nvSpPr>
            <p:cNvPr id="42" name="Freeform 8">
              <a:extLst>
                <a:ext uri="{FF2B5EF4-FFF2-40B4-BE49-F238E27FC236}">
                  <a16:creationId xmlns:a16="http://schemas.microsoft.com/office/drawing/2014/main" id="{DAB63D11-E4D6-9632-120C-80ADE0D2A1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3970" y="3719285"/>
              <a:ext cx="2316969" cy="1039840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rgbClr val="5268A5"/>
            </a:solidFill>
            <a:ln>
              <a:noFill/>
            </a:ln>
            <a:effectLst/>
          </p:spPr>
          <p:txBody>
            <a:bodyPr vert="horz" wrap="square" lIns="91439" tIns="45719" rIns="91439" bIns="45719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3" name="Freeform 104">
              <a:extLst>
                <a:ext uri="{FF2B5EF4-FFF2-40B4-BE49-F238E27FC236}">
                  <a16:creationId xmlns:a16="http://schemas.microsoft.com/office/drawing/2014/main" id="{AA44F0A4-9252-3C40-523A-DF8DF9392A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3200" y="3925693"/>
              <a:ext cx="578504" cy="563577"/>
            </a:xfrm>
            <a:custGeom>
              <a:avLst/>
              <a:gdLst/>
              <a:ahLst/>
              <a:cxnLst>
                <a:cxn ang="0">
                  <a:pos x="243" y="45"/>
                </a:cxn>
                <a:cxn ang="0">
                  <a:pos x="243" y="20"/>
                </a:cxn>
                <a:cxn ang="0">
                  <a:pos x="238" y="6"/>
                </a:cxn>
                <a:cxn ang="0">
                  <a:pos x="221" y="0"/>
                </a:cxn>
                <a:cxn ang="0">
                  <a:pos x="214" y="2"/>
                </a:cxn>
                <a:cxn ang="0">
                  <a:pos x="203" y="13"/>
                </a:cxn>
                <a:cxn ang="0">
                  <a:pos x="202" y="45"/>
                </a:cxn>
                <a:cxn ang="0">
                  <a:pos x="109" y="20"/>
                </a:cxn>
                <a:cxn ang="0">
                  <a:pos x="107" y="13"/>
                </a:cxn>
                <a:cxn ang="0">
                  <a:pos x="96" y="2"/>
                </a:cxn>
                <a:cxn ang="0">
                  <a:pos x="87" y="0"/>
                </a:cxn>
                <a:cxn ang="0">
                  <a:pos x="73" y="6"/>
                </a:cxn>
                <a:cxn ang="0">
                  <a:pos x="67" y="20"/>
                </a:cxn>
                <a:cxn ang="0">
                  <a:pos x="17" y="45"/>
                </a:cxn>
                <a:cxn ang="0">
                  <a:pos x="9" y="47"/>
                </a:cxn>
                <a:cxn ang="0">
                  <a:pos x="2" y="54"/>
                </a:cxn>
                <a:cxn ang="0">
                  <a:pos x="0" y="287"/>
                </a:cxn>
                <a:cxn ang="0">
                  <a:pos x="2" y="292"/>
                </a:cxn>
                <a:cxn ang="0">
                  <a:pos x="9" y="301"/>
                </a:cxn>
                <a:cxn ang="0">
                  <a:pos x="294" y="301"/>
                </a:cxn>
                <a:cxn ang="0">
                  <a:pos x="301" y="301"/>
                </a:cxn>
                <a:cxn ang="0">
                  <a:pos x="308" y="292"/>
                </a:cxn>
                <a:cxn ang="0">
                  <a:pos x="310" y="62"/>
                </a:cxn>
                <a:cxn ang="0">
                  <a:pos x="308" y="54"/>
                </a:cxn>
                <a:cxn ang="0">
                  <a:pos x="301" y="47"/>
                </a:cxn>
                <a:cxn ang="0">
                  <a:pos x="294" y="45"/>
                </a:cxn>
                <a:cxn ang="0">
                  <a:pos x="145" y="156"/>
                </a:cxn>
                <a:cxn ang="0">
                  <a:pos x="96" y="114"/>
                </a:cxn>
                <a:cxn ang="0">
                  <a:pos x="165" y="114"/>
                </a:cxn>
                <a:cxn ang="0">
                  <a:pos x="214" y="156"/>
                </a:cxn>
                <a:cxn ang="0">
                  <a:pos x="165" y="114"/>
                </a:cxn>
                <a:cxn ang="0">
                  <a:pos x="75" y="156"/>
                </a:cxn>
                <a:cxn ang="0">
                  <a:pos x="31" y="114"/>
                </a:cxn>
                <a:cxn ang="0">
                  <a:pos x="75" y="178"/>
                </a:cxn>
                <a:cxn ang="0">
                  <a:pos x="31" y="209"/>
                </a:cxn>
                <a:cxn ang="0">
                  <a:pos x="75" y="178"/>
                </a:cxn>
                <a:cxn ang="0">
                  <a:pos x="145" y="178"/>
                </a:cxn>
                <a:cxn ang="0">
                  <a:pos x="96" y="209"/>
                </a:cxn>
                <a:cxn ang="0">
                  <a:pos x="145" y="229"/>
                </a:cxn>
                <a:cxn ang="0">
                  <a:pos x="96" y="270"/>
                </a:cxn>
                <a:cxn ang="0">
                  <a:pos x="145" y="229"/>
                </a:cxn>
                <a:cxn ang="0">
                  <a:pos x="214" y="229"/>
                </a:cxn>
                <a:cxn ang="0">
                  <a:pos x="165" y="270"/>
                </a:cxn>
                <a:cxn ang="0">
                  <a:pos x="165" y="209"/>
                </a:cxn>
                <a:cxn ang="0">
                  <a:pos x="214" y="178"/>
                </a:cxn>
                <a:cxn ang="0">
                  <a:pos x="165" y="209"/>
                </a:cxn>
                <a:cxn ang="0">
                  <a:pos x="279" y="178"/>
                </a:cxn>
                <a:cxn ang="0">
                  <a:pos x="236" y="209"/>
                </a:cxn>
                <a:cxn ang="0">
                  <a:pos x="236" y="156"/>
                </a:cxn>
                <a:cxn ang="0">
                  <a:pos x="279" y="114"/>
                </a:cxn>
                <a:cxn ang="0">
                  <a:pos x="236" y="156"/>
                </a:cxn>
                <a:cxn ang="0">
                  <a:pos x="75" y="229"/>
                </a:cxn>
                <a:cxn ang="0">
                  <a:pos x="31" y="270"/>
                </a:cxn>
                <a:cxn ang="0">
                  <a:pos x="236" y="270"/>
                </a:cxn>
                <a:cxn ang="0">
                  <a:pos x="279" y="229"/>
                </a:cxn>
                <a:cxn ang="0">
                  <a:pos x="236" y="270"/>
                </a:cxn>
              </a:cxnLst>
              <a:rect l="0" t="0" r="r" b="b"/>
              <a:pathLst>
                <a:path w="310" h="301">
                  <a:moveTo>
                    <a:pt x="294" y="45"/>
                  </a:moveTo>
                  <a:lnTo>
                    <a:pt x="243" y="45"/>
                  </a:lnTo>
                  <a:lnTo>
                    <a:pt x="243" y="20"/>
                  </a:lnTo>
                  <a:lnTo>
                    <a:pt x="243" y="20"/>
                  </a:lnTo>
                  <a:lnTo>
                    <a:pt x="241" y="13"/>
                  </a:lnTo>
                  <a:lnTo>
                    <a:pt x="238" y="6"/>
                  </a:lnTo>
                  <a:lnTo>
                    <a:pt x="231" y="2"/>
                  </a:lnTo>
                  <a:lnTo>
                    <a:pt x="221" y="0"/>
                  </a:lnTo>
                  <a:lnTo>
                    <a:pt x="221" y="0"/>
                  </a:lnTo>
                  <a:lnTo>
                    <a:pt x="214" y="2"/>
                  </a:lnTo>
                  <a:lnTo>
                    <a:pt x="207" y="6"/>
                  </a:lnTo>
                  <a:lnTo>
                    <a:pt x="203" y="13"/>
                  </a:lnTo>
                  <a:lnTo>
                    <a:pt x="202" y="20"/>
                  </a:lnTo>
                  <a:lnTo>
                    <a:pt x="202" y="45"/>
                  </a:lnTo>
                  <a:lnTo>
                    <a:pt x="109" y="45"/>
                  </a:lnTo>
                  <a:lnTo>
                    <a:pt x="109" y="20"/>
                  </a:lnTo>
                  <a:lnTo>
                    <a:pt x="109" y="20"/>
                  </a:lnTo>
                  <a:lnTo>
                    <a:pt x="107" y="13"/>
                  </a:lnTo>
                  <a:lnTo>
                    <a:pt x="102" y="6"/>
                  </a:lnTo>
                  <a:lnTo>
                    <a:pt x="96" y="2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0" y="2"/>
                  </a:lnTo>
                  <a:lnTo>
                    <a:pt x="73" y="6"/>
                  </a:lnTo>
                  <a:lnTo>
                    <a:pt x="69" y="13"/>
                  </a:lnTo>
                  <a:lnTo>
                    <a:pt x="67" y="20"/>
                  </a:lnTo>
                  <a:lnTo>
                    <a:pt x="6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9" y="47"/>
                  </a:lnTo>
                  <a:lnTo>
                    <a:pt x="4" y="51"/>
                  </a:lnTo>
                  <a:lnTo>
                    <a:pt x="2" y="54"/>
                  </a:lnTo>
                  <a:lnTo>
                    <a:pt x="0" y="62"/>
                  </a:lnTo>
                  <a:lnTo>
                    <a:pt x="0" y="287"/>
                  </a:lnTo>
                  <a:lnTo>
                    <a:pt x="0" y="287"/>
                  </a:lnTo>
                  <a:lnTo>
                    <a:pt x="2" y="292"/>
                  </a:lnTo>
                  <a:lnTo>
                    <a:pt x="4" y="297"/>
                  </a:lnTo>
                  <a:lnTo>
                    <a:pt x="9" y="301"/>
                  </a:lnTo>
                  <a:lnTo>
                    <a:pt x="17" y="301"/>
                  </a:lnTo>
                  <a:lnTo>
                    <a:pt x="294" y="301"/>
                  </a:lnTo>
                  <a:lnTo>
                    <a:pt x="294" y="301"/>
                  </a:lnTo>
                  <a:lnTo>
                    <a:pt x="301" y="301"/>
                  </a:lnTo>
                  <a:lnTo>
                    <a:pt x="305" y="297"/>
                  </a:lnTo>
                  <a:lnTo>
                    <a:pt x="308" y="292"/>
                  </a:lnTo>
                  <a:lnTo>
                    <a:pt x="310" y="287"/>
                  </a:lnTo>
                  <a:lnTo>
                    <a:pt x="310" y="62"/>
                  </a:lnTo>
                  <a:lnTo>
                    <a:pt x="310" y="62"/>
                  </a:lnTo>
                  <a:lnTo>
                    <a:pt x="308" y="54"/>
                  </a:lnTo>
                  <a:lnTo>
                    <a:pt x="305" y="51"/>
                  </a:lnTo>
                  <a:lnTo>
                    <a:pt x="301" y="47"/>
                  </a:lnTo>
                  <a:lnTo>
                    <a:pt x="294" y="45"/>
                  </a:lnTo>
                  <a:lnTo>
                    <a:pt x="294" y="45"/>
                  </a:lnTo>
                  <a:close/>
                  <a:moveTo>
                    <a:pt x="145" y="114"/>
                  </a:moveTo>
                  <a:lnTo>
                    <a:pt x="145" y="156"/>
                  </a:lnTo>
                  <a:lnTo>
                    <a:pt x="96" y="156"/>
                  </a:lnTo>
                  <a:lnTo>
                    <a:pt x="96" y="114"/>
                  </a:lnTo>
                  <a:lnTo>
                    <a:pt x="145" y="114"/>
                  </a:lnTo>
                  <a:close/>
                  <a:moveTo>
                    <a:pt x="165" y="114"/>
                  </a:moveTo>
                  <a:lnTo>
                    <a:pt x="214" y="114"/>
                  </a:lnTo>
                  <a:lnTo>
                    <a:pt x="214" y="156"/>
                  </a:lnTo>
                  <a:lnTo>
                    <a:pt x="165" y="156"/>
                  </a:lnTo>
                  <a:lnTo>
                    <a:pt x="165" y="114"/>
                  </a:lnTo>
                  <a:close/>
                  <a:moveTo>
                    <a:pt x="75" y="114"/>
                  </a:moveTo>
                  <a:lnTo>
                    <a:pt x="75" y="156"/>
                  </a:lnTo>
                  <a:lnTo>
                    <a:pt x="31" y="156"/>
                  </a:lnTo>
                  <a:lnTo>
                    <a:pt x="31" y="114"/>
                  </a:lnTo>
                  <a:lnTo>
                    <a:pt x="75" y="114"/>
                  </a:lnTo>
                  <a:close/>
                  <a:moveTo>
                    <a:pt x="75" y="178"/>
                  </a:moveTo>
                  <a:lnTo>
                    <a:pt x="75" y="209"/>
                  </a:lnTo>
                  <a:lnTo>
                    <a:pt x="31" y="209"/>
                  </a:lnTo>
                  <a:lnTo>
                    <a:pt x="31" y="178"/>
                  </a:lnTo>
                  <a:lnTo>
                    <a:pt x="75" y="178"/>
                  </a:lnTo>
                  <a:close/>
                  <a:moveTo>
                    <a:pt x="96" y="178"/>
                  </a:moveTo>
                  <a:lnTo>
                    <a:pt x="145" y="178"/>
                  </a:lnTo>
                  <a:lnTo>
                    <a:pt x="145" y="209"/>
                  </a:lnTo>
                  <a:lnTo>
                    <a:pt x="96" y="209"/>
                  </a:lnTo>
                  <a:lnTo>
                    <a:pt x="96" y="178"/>
                  </a:lnTo>
                  <a:close/>
                  <a:moveTo>
                    <a:pt x="145" y="229"/>
                  </a:moveTo>
                  <a:lnTo>
                    <a:pt x="145" y="270"/>
                  </a:lnTo>
                  <a:lnTo>
                    <a:pt x="96" y="270"/>
                  </a:lnTo>
                  <a:lnTo>
                    <a:pt x="96" y="229"/>
                  </a:lnTo>
                  <a:lnTo>
                    <a:pt x="145" y="229"/>
                  </a:lnTo>
                  <a:close/>
                  <a:moveTo>
                    <a:pt x="165" y="229"/>
                  </a:moveTo>
                  <a:lnTo>
                    <a:pt x="214" y="229"/>
                  </a:lnTo>
                  <a:lnTo>
                    <a:pt x="214" y="270"/>
                  </a:lnTo>
                  <a:lnTo>
                    <a:pt x="165" y="270"/>
                  </a:lnTo>
                  <a:lnTo>
                    <a:pt x="165" y="229"/>
                  </a:lnTo>
                  <a:close/>
                  <a:moveTo>
                    <a:pt x="165" y="209"/>
                  </a:moveTo>
                  <a:lnTo>
                    <a:pt x="165" y="178"/>
                  </a:lnTo>
                  <a:lnTo>
                    <a:pt x="214" y="178"/>
                  </a:lnTo>
                  <a:lnTo>
                    <a:pt x="214" y="209"/>
                  </a:lnTo>
                  <a:lnTo>
                    <a:pt x="165" y="209"/>
                  </a:lnTo>
                  <a:close/>
                  <a:moveTo>
                    <a:pt x="236" y="178"/>
                  </a:moveTo>
                  <a:lnTo>
                    <a:pt x="279" y="178"/>
                  </a:lnTo>
                  <a:lnTo>
                    <a:pt x="279" y="209"/>
                  </a:lnTo>
                  <a:lnTo>
                    <a:pt x="236" y="209"/>
                  </a:lnTo>
                  <a:lnTo>
                    <a:pt x="236" y="178"/>
                  </a:lnTo>
                  <a:close/>
                  <a:moveTo>
                    <a:pt x="236" y="156"/>
                  </a:moveTo>
                  <a:lnTo>
                    <a:pt x="236" y="114"/>
                  </a:lnTo>
                  <a:lnTo>
                    <a:pt x="279" y="114"/>
                  </a:lnTo>
                  <a:lnTo>
                    <a:pt x="279" y="156"/>
                  </a:lnTo>
                  <a:lnTo>
                    <a:pt x="236" y="156"/>
                  </a:lnTo>
                  <a:close/>
                  <a:moveTo>
                    <a:pt x="31" y="229"/>
                  </a:moveTo>
                  <a:lnTo>
                    <a:pt x="75" y="229"/>
                  </a:lnTo>
                  <a:lnTo>
                    <a:pt x="75" y="270"/>
                  </a:lnTo>
                  <a:lnTo>
                    <a:pt x="31" y="270"/>
                  </a:lnTo>
                  <a:lnTo>
                    <a:pt x="31" y="229"/>
                  </a:lnTo>
                  <a:close/>
                  <a:moveTo>
                    <a:pt x="236" y="270"/>
                  </a:moveTo>
                  <a:lnTo>
                    <a:pt x="236" y="229"/>
                  </a:lnTo>
                  <a:lnTo>
                    <a:pt x="279" y="229"/>
                  </a:lnTo>
                  <a:lnTo>
                    <a:pt x="279" y="270"/>
                  </a:lnTo>
                  <a:lnTo>
                    <a:pt x="236" y="2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17" tIns="60959" rIns="121917" bIns="60959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44" name="组合 43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>
            <a:extLst>
              <a:ext uri="{FF2B5EF4-FFF2-40B4-BE49-F238E27FC236}">
                <a16:creationId xmlns:a16="http://schemas.microsoft.com/office/drawing/2014/main" id="{149C7C4D-2FDF-F2A9-5D80-A10D9825AF84}"/>
              </a:ext>
            </a:extLst>
          </p:cNvPr>
          <p:cNvGrpSpPr/>
          <p:nvPr/>
        </p:nvGrpSpPr>
        <p:grpSpPr>
          <a:xfrm>
            <a:off x="390963" y="3011229"/>
            <a:ext cx="2316969" cy="1039840"/>
            <a:chOff x="390963" y="3719285"/>
            <a:chExt cx="2316969" cy="1039840"/>
          </a:xfrm>
        </p:grpSpPr>
        <p:sp>
          <p:nvSpPr>
            <p:cNvPr id="45" name="Freeform 5">
              <a:extLst>
                <a:ext uri="{FF2B5EF4-FFF2-40B4-BE49-F238E27FC236}">
                  <a16:creationId xmlns:a16="http://schemas.microsoft.com/office/drawing/2014/main" id="{DF80AFDE-BDA0-860B-4805-85AE8CC78F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963" y="3719285"/>
              <a:ext cx="2316969" cy="1039840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rgbClr val="4276AA"/>
            </a:solidFill>
            <a:ln>
              <a:noFill/>
            </a:ln>
            <a:effectLst/>
          </p:spPr>
          <p:txBody>
            <a:bodyPr vert="horz" wrap="square" lIns="91439" tIns="45719" rIns="91439" bIns="4571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grpSp>
          <p:nvGrpSpPr>
            <p:cNvPr id="46" name="Group 40">
              <a:extLst>
                <a:ext uri="{FF2B5EF4-FFF2-40B4-BE49-F238E27FC236}">
                  <a16:creationId xmlns:a16="http://schemas.microsoft.com/office/drawing/2014/main" id="{B0E785B2-0B12-355C-8B51-6054FD3989F5}"/>
                </a:ext>
              </a:extLst>
            </p:cNvPr>
            <p:cNvGrpSpPr/>
            <p:nvPr/>
          </p:nvGrpSpPr>
          <p:grpSpPr>
            <a:xfrm>
              <a:off x="1212724" y="3976077"/>
              <a:ext cx="684405" cy="539203"/>
              <a:chOff x="1058564" y="1781841"/>
              <a:chExt cx="649993" cy="512092"/>
            </a:xfrm>
            <a:solidFill>
              <a:schemeClr val="bg1"/>
            </a:solidFill>
          </p:grpSpPr>
          <p:sp>
            <p:nvSpPr>
              <p:cNvPr id="47" name="Freeform 31">
                <a:extLst>
                  <a:ext uri="{FF2B5EF4-FFF2-40B4-BE49-F238E27FC236}">
                    <a16:creationId xmlns:a16="http://schemas.microsoft.com/office/drawing/2014/main" id="{3CF4E870-49AA-8E7E-0958-0E5F301C6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564" y="1823776"/>
                <a:ext cx="457253" cy="470157"/>
              </a:xfrm>
              <a:custGeom>
                <a:avLst/>
                <a:gdLst>
                  <a:gd name="T0" fmla="*/ 191 w 240"/>
                  <a:gd name="T1" fmla="*/ 0 h 247"/>
                  <a:gd name="T2" fmla="*/ 49 w 240"/>
                  <a:gd name="T3" fmla="*/ 0 h 247"/>
                  <a:gd name="T4" fmla="*/ 0 w 240"/>
                  <a:gd name="T5" fmla="*/ 49 h 247"/>
                  <a:gd name="T6" fmla="*/ 0 w 240"/>
                  <a:gd name="T7" fmla="*/ 129 h 247"/>
                  <a:gd name="T8" fmla="*/ 49 w 240"/>
                  <a:gd name="T9" fmla="*/ 178 h 247"/>
                  <a:gd name="T10" fmla="*/ 57 w 240"/>
                  <a:gd name="T11" fmla="*/ 178 h 247"/>
                  <a:gd name="T12" fmla="*/ 32 w 240"/>
                  <a:gd name="T13" fmla="*/ 245 h 247"/>
                  <a:gd name="T14" fmla="*/ 121 w 240"/>
                  <a:gd name="T15" fmla="*/ 178 h 247"/>
                  <a:gd name="T16" fmla="*/ 191 w 240"/>
                  <a:gd name="T17" fmla="*/ 178 h 247"/>
                  <a:gd name="T18" fmla="*/ 240 w 240"/>
                  <a:gd name="T19" fmla="*/ 129 h 247"/>
                  <a:gd name="T20" fmla="*/ 240 w 240"/>
                  <a:gd name="T21" fmla="*/ 49 h 247"/>
                  <a:gd name="T22" fmla="*/ 191 w 240"/>
                  <a:gd name="T23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247">
                    <a:moveTo>
                      <a:pt x="191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22" y="0"/>
                      <a:pt x="0" y="22"/>
                      <a:pt x="0" y="4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56"/>
                      <a:pt x="22" y="178"/>
                      <a:pt x="49" y="178"/>
                    </a:cubicBezTo>
                    <a:cubicBezTo>
                      <a:pt x="57" y="178"/>
                      <a:pt x="57" y="178"/>
                      <a:pt x="57" y="178"/>
                    </a:cubicBezTo>
                    <a:cubicBezTo>
                      <a:pt x="49" y="198"/>
                      <a:pt x="31" y="247"/>
                      <a:pt x="32" y="245"/>
                    </a:cubicBezTo>
                    <a:cubicBezTo>
                      <a:pt x="32" y="244"/>
                      <a:pt x="97" y="196"/>
                      <a:pt x="121" y="178"/>
                    </a:cubicBezTo>
                    <a:cubicBezTo>
                      <a:pt x="191" y="178"/>
                      <a:pt x="191" y="178"/>
                      <a:pt x="191" y="178"/>
                    </a:cubicBezTo>
                    <a:cubicBezTo>
                      <a:pt x="218" y="178"/>
                      <a:pt x="240" y="156"/>
                      <a:pt x="240" y="129"/>
                    </a:cubicBezTo>
                    <a:cubicBezTo>
                      <a:pt x="240" y="49"/>
                      <a:pt x="240" y="49"/>
                      <a:pt x="240" y="49"/>
                    </a:cubicBezTo>
                    <a:cubicBezTo>
                      <a:pt x="240" y="22"/>
                      <a:pt x="218" y="0"/>
                      <a:pt x="1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48" name="Freeform 32">
                <a:extLst>
                  <a:ext uri="{FF2B5EF4-FFF2-40B4-BE49-F238E27FC236}">
                    <a16:creationId xmlns:a16="http://schemas.microsoft.com/office/drawing/2014/main" id="{A374AF00-DE56-EA43-9A0D-925583EF6E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8722" y="1781841"/>
                <a:ext cx="329835" cy="384674"/>
              </a:xfrm>
              <a:custGeom>
                <a:avLst/>
                <a:gdLst>
                  <a:gd name="T0" fmla="*/ 133 w 173"/>
                  <a:gd name="T1" fmla="*/ 0 h 202"/>
                  <a:gd name="T2" fmla="*/ 18 w 173"/>
                  <a:gd name="T3" fmla="*/ 0 h 202"/>
                  <a:gd name="T4" fmla="*/ 0 w 173"/>
                  <a:gd name="T5" fmla="*/ 5 h 202"/>
                  <a:gd name="T6" fmla="*/ 33 w 173"/>
                  <a:gd name="T7" fmla="*/ 5 h 202"/>
                  <a:gd name="T8" fmla="*/ 89 w 173"/>
                  <a:gd name="T9" fmla="*/ 61 h 202"/>
                  <a:gd name="T10" fmla="*/ 89 w 173"/>
                  <a:gd name="T11" fmla="*/ 151 h 202"/>
                  <a:gd name="T12" fmla="*/ 89 w 173"/>
                  <a:gd name="T13" fmla="*/ 156 h 202"/>
                  <a:gd name="T14" fmla="*/ 148 w 173"/>
                  <a:gd name="T15" fmla="*/ 201 h 202"/>
                  <a:gd name="T16" fmla="*/ 127 w 173"/>
                  <a:gd name="T17" fmla="*/ 145 h 202"/>
                  <a:gd name="T18" fmla="*/ 133 w 173"/>
                  <a:gd name="T19" fmla="*/ 145 h 202"/>
                  <a:gd name="T20" fmla="*/ 173 w 173"/>
                  <a:gd name="T21" fmla="*/ 105 h 202"/>
                  <a:gd name="T22" fmla="*/ 173 w 173"/>
                  <a:gd name="T23" fmla="*/ 41 h 202"/>
                  <a:gd name="T24" fmla="*/ 133 w 173"/>
                  <a:gd name="T25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202">
                    <a:moveTo>
                      <a:pt x="13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1" y="0"/>
                      <a:pt x="5" y="2"/>
                      <a:pt x="0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64" y="5"/>
                      <a:pt x="89" y="30"/>
                      <a:pt x="89" y="61"/>
                    </a:cubicBezTo>
                    <a:cubicBezTo>
                      <a:pt x="89" y="151"/>
                      <a:pt x="89" y="151"/>
                      <a:pt x="89" y="151"/>
                    </a:cubicBezTo>
                    <a:cubicBezTo>
                      <a:pt x="89" y="153"/>
                      <a:pt x="89" y="154"/>
                      <a:pt x="89" y="156"/>
                    </a:cubicBezTo>
                    <a:cubicBezTo>
                      <a:pt x="113" y="174"/>
                      <a:pt x="148" y="200"/>
                      <a:pt x="148" y="201"/>
                    </a:cubicBezTo>
                    <a:cubicBezTo>
                      <a:pt x="148" y="202"/>
                      <a:pt x="133" y="162"/>
                      <a:pt x="127" y="145"/>
                    </a:cubicBezTo>
                    <a:cubicBezTo>
                      <a:pt x="133" y="145"/>
                      <a:pt x="133" y="145"/>
                      <a:pt x="133" y="145"/>
                    </a:cubicBezTo>
                    <a:cubicBezTo>
                      <a:pt x="155" y="145"/>
                      <a:pt x="173" y="127"/>
                      <a:pt x="173" y="105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18"/>
                      <a:pt x="155" y="0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62560" tIns="81280" rIns="162560" bIns="812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9" name="组合 48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>
            <a:extLst>
              <a:ext uri="{FF2B5EF4-FFF2-40B4-BE49-F238E27FC236}">
                <a16:creationId xmlns:a16="http://schemas.microsoft.com/office/drawing/2014/main" id="{6D071F49-3FA1-F565-6409-C6489CC492D9}"/>
              </a:ext>
            </a:extLst>
          </p:cNvPr>
          <p:cNvGrpSpPr/>
          <p:nvPr/>
        </p:nvGrpSpPr>
        <p:grpSpPr>
          <a:xfrm>
            <a:off x="9660939" y="3011229"/>
            <a:ext cx="2316969" cy="1039840"/>
            <a:chOff x="9660939" y="3719285"/>
            <a:chExt cx="2316969" cy="1039840"/>
          </a:xfrm>
        </p:grpSpPr>
        <p:sp>
          <p:nvSpPr>
            <p:cNvPr id="50" name="Freeform 9">
              <a:extLst>
                <a:ext uri="{FF2B5EF4-FFF2-40B4-BE49-F238E27FC236}">
                  <a16:creationId xmlns:a16="http://schemas.microsoft.com/office/drawing/2014/main" id="{57344690-2D92-F276-94D2-492E2FEF16C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0939" y="3719285"/>
              <a:ext cx="2316969" cy="1039840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rgbClr val="727D85"/>
            </a:solidFill>
            <a:ln>
              <a:noFill/>
            </a:ln>
            <a:effectLst/>
          </p:spPr>
          <p:txBody>
            <a:bodyPr vert="horz" wrap="square" lIns="91439" tIns="45719" rIns="91439" bIns="45719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" name="Freeform 147">
              <a:extLst>
                <a:ext uri="{FF2B5EF4-FFF2-40B4-BE49-F238E27FC236}">
                  <a16:creationId xmlns:a16="http://schemas.microsoft.com/office/drawing/2014/main" id="{963DB90C-47F2-F8F5-64DA-67E458374E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32760" y="3883803"/>
              <a:ext cx="373320" cy="589591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39" tIns="45719" rIns="91439" bIns="4571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52" name="Straight Connector 44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>
            <a:extLst>
              <a:ext uri="{FF2B5EF4-FFF2-40B4-BE49-F238E27FC236}">
                <a16:creationId xmlns:a16="http://schemas.microsoft.com/office/drawing/2014/main" id="{D053FEE9-C449-01AE-4140-E324497A0A38}"/>
              </a:ext>
            </a:extLst>
          </p:cNvPr>
          <p:cNvCxnSpPr/>
          <p:nvPr/>
        </p:nvCxnSpPr>
        <p:spPr>
          <a:xfrm flipV="1">
            <a:off x="1508313" y="2392941"/>
            <a:ext cx="0" cy="546848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47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>
            <a:extLst>
              <a:ext uri="{FF2B5EF4-FFF2-40B4-BE49-F238E27FC236}">
                <a16:creationId xmlns:a16="http://schemas.microsoft.com/office/drawing/2014/main" id="{3B7BEB07-5299-3DBE-94C3-FF4560A79046}"/>
              </a:ext>
            </a:extLst>
          </p:cNvPr>
          <p:cNvCxnSpPr/>
          <p:nvPr/>
        </p:nvCxnSpPr>
        <p:spPr>
          <a:xfrm flipV="1">
            <a:off x="6092793" y="2392941"/>
            <a:ext cx="0" cy="546848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48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>
            <a:extLst>
              <a:ext uri="{FF2B5EF4-FFF2-40B4-BE49-F238E27FC236}">
                <a16:creationId xmlns:a16="http://schemas.microsoft.com/office/drawing/2014/main" id="{D5C63545-DBF2-EB72-CBD2-7C58776EA2B7}"/>
              </a:ext>
            </a:extLst>
          </p:cNvPr>
          <p:cNvCxnSpPr/>
          <p:nvPr/>
        </p:nvCxnSpPr>
        <p:spPr>
          <a:xfrm flipV="1">
            <a:off x="10732132" y="2392941"/>
            <a:ext cx="0" cy="546848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49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>
            <a:extLst>
              <a:ext uri="{FF2B5EF4-FFF2-40B4-BE49-F238E27FC236}">
                <a16:creationId xmlns:a16="http://schemas.microsoft.com/office/drawing/2014/main" id="{66D5AFBB-DEED-011D-C584-DB405F94E39D}"/>
              </a:ext>
            </a:extLst>
          </p:cNvPr>
          <p:cNvCxnSpPr/>
          <p:nvPr/>
        </p:nvCxnSpPr>
        <p:spPr>
          <a:xfrm flipV="1">
            <a:off x="3972536" y="4120344"/>
            <a:ext cx="0" cy="546848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0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>
            <a:extLst>
              <a:ext uri="{FF2B5EF4-FFF2-40B4-BE49-F238E27FC236}">
                <a16:creationId xmlns:a16="http://schemas.microsoft.com/office/drawing/2014/main" id="{F08ADCE2-B3B0-3A53-232B-7976FDDCFD0B}"/>
              </a:ext>
            </a:extLst>
          </p:cNvPr>
          <p:cNvCxnSpPr/>
          <p:nvPr/>
        </p:nvCxnSpPr>
        <p:spPr>
          <a:xfrm flipV="1">
            <a:off x="8660504" y="4120344"/>
            <a:ext cx="0" cy="546848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8E1BB2C-6AFE-1B24-DCFA-F48A506DA442}"/>
              </a:ext>
            </a:extLst>
          </p:cNvPr>
          <p:cNvGrpSpPr/>
          <p:nvPr/>
        </p:nvGrpSpPr>
        <p:grpSpPr>
          <a:xfrm>
            <a:off x="612302" y="1377865"/>
            <a:ext cx="3255163" cy="943636"/>
            <a:chOff x="1190889" y="1631614"/>
            <a:chExt cx="3255163" cy="943636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04E122D-76D6-67E9-3118-B1CA19652B8D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008A612-77D9-0DD3-4955-12D305BDD63F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4D79400-8AE3-0F8E-B3E0-BEDAD83AFEDE}"/>
              </a:ext>
            </a:extLst>
          </p:cNvPr>
          <p:cNvGrpSpPr/>
          <p:nvPr/>
        </p:nvGrpSpPr>
        <p:grpSpPr>
          <a:xfrm>
            <a:off x="4566181" y="1377865"/>
            <a:ext cx="3255163" cy="943636"/>
            <a:chOff x="1190889" y="1631614"/>
            <a:chExt cx="3255163" cy="943636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3E47909-C539-C0C4-B92D-9FB7890AE5B8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9A29C02-C006-D973-9F9F-377B3DCE87EA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75A5BA3-578F-C4C1-0090-810C5224457D}"/>
              </a:ext>
            </a:extLst>
          </p:cNvPr>
          <p:cNvGrpSpPr/>
          <p:nvPr/>
        </p:nvGrpSpPr>
        <p:grpSpPr>
          <a:xfrm>
            <a:off x="8502452" y="1377865"/>
            <a:ext cx="3255163" cy="943636"/>
            <a:chOff x="1190889" y="1631614"/>
            <a:chExt cx="3255163" cy="943636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3D975587-5F4E-C28F-CF03-A11CA29B1B22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EC1B8A6A-BB2E-6C1E-0A30-10BF66369DE7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E1EFD426-D158-DC96-6FE8-9EFFF3727A4A}"/>
              </a:ext>
            </a:extLst>
          </p:cNvPr>
          <p:cNvGrpSpPr/>
          <p:nvPr/>
        </p:nvGrpSpPr>
        <p:grpSpPr>
          <a:xfrm>
            <a:off x="3085723" y="4806374"/>
            <a:ext cx="3255163" cy="943636"/>
            <a:chOff x="1190889" y="1631614"/>
            <a:chExt cx="3255163" cy="943636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D597D5CE-25DF-8DE8-5374-6DB7619772F4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1E7C4330-E583-D91D-2EC9-928CC6D80256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1BF30487-839D-8A2E-5AFC-8F70C393AA10}"/>
              </a:ext>
            </a:extLst>
          </p:cNvPr>
          <p:cNvGrpSpPr/>
          <p:nvPr/>
        </p:nvGrpSpPr>
        <p:grpSpPr>
          <a:xfrm>
            <a:off x="7750917" y="4806374"/>
            <a:ext cx="3255163" cy="943636"/>
            <a:chOff x="1190889" y="1631614"/>
            <a:chExt cx="3255163" cy="943636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4F16F487-0321-E1D1-396C-7F53698349B0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97BCF24E-9E5D-F0BC-6547-D22D96BF9846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78252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<a:extLst>
              <a:ext uri="{FF2B5EF4-FFF2-40B4-BE49-F238E27FC236}">
                <a16:creationId xmlns:a16="http://schemas.microsoft.com/office/drawing/2014/main" id="{24BD3D87-EA0C-0E7C-0D50-374329194945}"/>
              </a:ext>
            </a:extLst>
          </p:cNvPr>
          <p:cNvSpPr txBox="1"/>
          <p:nvPr/>
        </p:nvSpPr>
        <p:spPr>
          <a:xfrm>
            <a:off x="1178486" y="230091"/>
            <a:ext cx="159530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未来规划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E2175D2-48DB-52C7-CD25-C4461EBF41F7}"/>
              </a:ext>
            </a:extLst>
          </p:cNvPr>
          <p:cNvGrpSpPr/>
          <p:nvPr/>
        </p:nvGrpSpPr>
        <p:grpSpPr>
          <a:xfrm>
            <a:off x="117424" y="104251"/>
            <a:ext cx="1174597" cy="916594"/>
            <a:chOff x="107122" y="302909"/>
            <a:chExt cx="2051043" cy="1600528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F75F797-E59F-2334-E096-73D284DC2CF6}"/>
                </a:ext>
              </a:extLst>
            </p:cNvPr>
            <p:cNvGrpSpPr/>
            <p:nvPr/>
          </p:nvGrpSpPr>
          <p:grpSpPr>
            <a:xfrm>
              <a:off x="107122" y="302909"/>
              <a:ext cx="1792118" cy="1416296"/>
              <a:chOff x="4353550" y="1705808"/>
              <a:chExt cx="932748" cy="737143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491FD8A-1A47-E1B3-9EF4-2ACFC9D7FBC7}"/>
                  </a:ext>
                </a:extLst>
              </p:cNvPr>
              <p:cNvSpPr/>
              <p:nvPr/>
            </p:nvSpPr>
            <p:spPr>
              <a:xfrm>
                <a:off x="4445309" y="1705808"/>
                <a:ext cx="737143" cy="737143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8" name="文本框 27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  <a:extLst>
                  <a:ext uri="{FF2B5EF4-FFF2-40B4-BE49-F238E27FC236}">
                    <a16:creationId xmlns:a16="http://schemas.microsoft.com/office/drawing/2014/main" id="{44082936-148E-1A33-BC06-E19DC5018F3A}"/>
                  </a:ext>
                </a:extLst>
              </p:cNvPr>
              <p:cNvSpPr txBox="1"/>
              <p:nvPr/>
            </p:nvSpPr>
            <p:spPr>
              <a:xfrm>
                <a:off x="4353550" y="1770885"/>
                <a:ext cx="932748" cy="587407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 defTabSz="1218804">
                  <a:defRPr/>
                </a:pPr>
                <a:r>
                  <a:rPr lang="en-US" altLang="zh-CN" sz="3600" b="1" kern="0" dirty="0">
                    <a:solidFill>
                      <a:schemeClr val="bg1"/>
                    </a:solidFill>
                    <a:latin typeface="Arial Rounded MT Bold" panose="020F0704030504030204" pitchFamily="34" charset="0"/>
                    <a:ea typeface="字体圈欣意冠黑体" panose="00000500000000000000" pitchFamily="2" charset="-122"/>
                    <a:cs typeface="+mn-ea"/>
                    <a:sym typeface="+mn-lt"/>
                  </a:rPr>
                  <a:t>04</a:t>
                </a:r>
                <a:endParaRPr lang="zh-CN" altLang="en-US" sz="3600" b="1" kern="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BE46286-9791-DF4D-4A56-E7EA14C085C4}"/>
                </a:ext>
              </a:extLst>
            </p:cNvPr>
            <p:cNvSpPr/>
            <p:nvPr/>
          </p:nvSpPr>
          <p:spPr>
            <a:xfrm>
              <a:off x="1691005" y="1436277"/>
              <a:ext cx="467160" cy="467160"/>
            </a:xfrm>
            <a:prstGeom prst="ellipse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D9C0D46-B494-3D79-9694-266B4398A091}"/>
              </a:ext>
            </a:extLst>
          </p:cNvPr>
          <p:cNvCxnSpPr/>
          <p:nvPr/>
        </p:nvCxnSpPr>
        <p:spPr>
          <a:xfrm>
            <a:off x="5748739" y="1947341"/>
            <a:ext cx="757018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B444718-EDDE-2FF4-4722-6A4E366ED838}"/>
              </a:ext>
            </a:extLst>
          </p:cNvPr>
          <p:cNvCxnSpPr/>
          <p:nvPr/>
        </p:nvCxnSpPr>
        <p:spPr>
          <a:xfrm>
            <a:off x="5770259" y="4990690"/>
            <a:ext cx="757018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8970359-49AB-39A4-BFF1-16C387E8BB35}"/>
              </a:ext>
            </a:extLst>
          </p:cNvPr>
          <p:cNvCxnSpPr/>
          <p:nvPr/>
        </p:nvCxnSpPr>
        <p:spPr>
          <a:xfrm>
            <a:off x="5748739" y="3469564"/>
            <a:ext cx="757018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4">
            <a:extLst>
              <a:ext uri="{FF2B5EF4-FFF2-40B4-BE49-F238E27FC236}">
                <a16:creationId xmlns:a16="http://schemas.microsoft.com/office/drawing/2014/main" id="{2950ADE7-F36B-0707-E83E-A899D9BB208E}"/>
              </a:ext>
            </a:extLst>
          </p:cNvPr>
          <p:cNvSpPr>
            <a:spLocks/>
          </p:cNvSpPr>
          <p:nvPr/>
        </p:nvSpPr>
        <p:spPr bwMode="auto">
          <a:xfrm>
            <a:off x="6444775" y="4514340"/>
            <a:ext cx="830672" cy="93523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727D85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2" name="Freeform 4">
            <a:extLst>
              <a:ext uri="{FF2B5EF4-FFF2-40B4-BE49-F238E27FC236}">
                <a16:creationId xmlns:a16="http://schemas.microsoft.com/office/drawing/2014/main" id="{50854D73-EAF5-8ABA-9930-0D69AEAFD4CD}"/>
              </a:ext>
            </a:extLst>
          </p:cNvPr>
          <p:cNvSpPr>
            <a:spLocks/>
          </p:cNvSpPr>
          <p:nvPr/>
        </p:nvSpPr>
        <p:spPr bwMode="auto">
          <a:xfrm>
            <a:off x="4980508" y="4514340"/>
            <a:ext cx="830672" cy="93523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5268A5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3" name="Freeform 4">
            <a:extLst>
              <a:ext uri="{FF2B5EF4-FFF2-40B4-BE49-F238E27FC236}">
                <a16:creationId xmlns:a16="http://schemas.microsoft.com/office/drawing/2014/main" id="{94999FD2-7B26-64F5-1853-CBFA019F95B4}"/>
              </a:ext>
            </a:extLst>
          </p:cNvPr>
          <p:cNvSpPr>
            <a:spLocks/>
          </p:cNvSpPr>
          <p:nvPr/>
        </p:nvSpPr>
        <p:spPr bwMode="auto">
          <a:xfrm>
            <a:off x="6444775" y="2991893"/>
            <a:ext cx="830672" cy="93523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40A693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4" name="Freeform 4">
            <a:extLst>
              <a:ext uri="{FF2B5EF4-FFF2-40B4-BE49-F238E27FC236}">
                <a16:creationId xmlns:a16="http://schemas.microsoft.com/office/drawing/2014/main" id="{D021C416-3C85-855B-4CA7-571E3B54B707}"/>
              </a:ext>
            </a:extLst>
          </p:cNvPr>
          <p:cNvSpPr>
            <a:spLocks/>
          </p:cNvSpPr>
          <p:nvPr/>
        </p:nvSpPr>
        <p:spPr bwMode="auto">
          <a:xfrm>
            <a:off x="4980508" y="2991893"/>
            <a:ext cx="830672" cy="93523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178AA1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5" name="Freeform 4">
            <a:extLst>
              <a:ext uri="{FF2B5EF4-FFF2-40B4-BE49-F238E27FC236}">
                <a16:creationId xmlns:a16="http://schemas.microsoft.com/office/drawing/2014/main" id="{622DC42E-226A-8637-2D92-29BA0726B136}"/>
              </a:ext>
            </a:extLst>
          </p:cNvPr>
          <p:cNvSpPr>
            <a:spLocks/>
          </p:cNvSpPr>
          <p:nvPr/>
        </p:nvSpPr>
        <p:spPr bwMode="auto">
          <a:xfrm>
            <a:off x="6444775" y="1476166"/>
            <a:ext cx="830672" cy="93523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4276AA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6" name="Freeform 4">
            <a:extLst>
              <a:ext uri="{FF2B5EF4-FFF2-40B4-BE49-F238E27FC236}">
                <a16:creationId xmlns:a16="http://schemas.microsoft.com/office/drawing/2014/main" id="{F68F8868-2D03-A50B-FF1E-39A9AD14A518}"/>
              </a:ext>
            </a:extLst>
          </p:cNvPr>
          <p:cNvSpPr>
            <a:spLocks/>
          </p:cNvSpPr>
          <p:nvPr/>
        </p:nvSpPr>
        <p:spPr bwMode="auto">
          <a:xfrm>
            <a:off x="4980508" y="1476166"/>
            <a:ext cx="830672" cy="93523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727D85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2BC49CC-84C2-C41C-3B97-59345540C7B2}"/>
              </a:ext>
            </a:extLst>
          </p:cNvPr>
          <p:cNvGrpSpPr/>
          <p:nvPr/>
        </p:nvGrpSpPr>
        <p:grpSpPr>
          <a:xfrm>
            <a:off x="5193082" y="3264339"/>
            <a:ext cx="405524" cy="390340"/>
            <a:chOff x="8905876" y="3073401"/>
            <a:chExt cx="720725" cy="693738"/>
          </a:xfrm>
          <a:solidFill>
            <a:srgbClr val="FEFEFE"/>
          </a:solidFill>
        </p:grpSpPr>
        <p:sp>
          <p:nvSpPr>
            <p:cNvPr id="18" name="Oval 585">
              <a:extLst>
                <a:ext uri="{FF2B5EF4-FFF2-40B4-BE49-F238E27FC236}">
                  <a16:creationId xmlns:a16="http://schemas.microsoft.com/office/drawing/2014/main" id="{DD580143-CC77-B287-BECD-E8B4366F78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7638" y="3092451"/>
              <a:ext cx="101600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Oval 586">
              <a:extLst>
                <a:ext uri="{FF2B5EF4-FFF2-40B4-BE49-F238E27FC236}">
                  <a16:creationId xmlns:a16="http://schemas.microsoft.com/office/drawing/2014/main" id="{D7E79FDF-0795-05DD-007C-0E52306478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37688" y="3092451"/>
              <a:ext cx="98425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587">
              <a:extLst>
                <a:ext uri="{FF2B5EF4-FFF2-40B4-BE49-F238E27FC236}">
                  <a16:creationId xmlns:a16="http://schemas.microsoft.com/office/drawing/2014/main" id="{DC73F64E-1AF2-3231-D202-3DE1E491DC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05876" y="3227388"/>
              <a:ext cx="261938" cy="501650"/>
            </a:xfrm>
            <a:custGeom>
              <a:avLst/>
              <a:gdLst>
                <a:gd name="T0" fmla="*/ 65 w 70"/>
                <a:gd name="T1" fmla="*/ 79 h 134"/>
                <a:gd name="T2" fmla="*/ 60 w 70"/>
                <a:gd name="T3" fmla="*/ 79 h 134"/>
                <a:gd name="T4" fmla="*/ 66 w 70"/>
                <a:gd name="T5" fmla="*/ 7 h 134"/>
                <a:gd name="T6" fmla="*/ 68 w 70"/>
                <a:gd name="T7" fmla="*/ 2 h 134"/>
                <a:gd name="T8" fmla="*/ 67 w 70"/>
                <a:gd name="T9" fmla="*/ 1 h 134"/>
                <a:gd name="T10" fmla="*/ 66 w 70"/>
                <a:gd name="T11" fmla="*/ 1 h 134"/>
                <a:gd name="T12" fmla="*/ 60 w 70"/>
                <a:gd name="T13" fmla="*/ 1 h 134"/>
                <a:gd name="T14" fmla="*/ 60 w 70"/>
                <a:gd name="T15" fmla="*/ 1 h 134"/>
                <a:gd name="T16" fmla="*/ 65 w 70"/>
                <a:gd name="T17" fmla="*/ 6 h 134"/>
                <a:gd name="T18" fmla="*/ 58 w 70"/>
                <a:gd name="T19" fmla="*/ 9 h 134"/>
                <a:gd name="T20" fmla="*/ 62 w 70"/>
                <a:gd name="T21" fmla="*/ 14 h 134"/>
                <a:gd name="T22" fmla="*/ 53 w 70"/>
                <a:gd name="T23" fmla="*/ 33 h 134"/>
                <a:gd name="T24" fmla="*/ 52 w 70"/>
                <a:gd name="T25" fmla="*/ 6 h 134"/>
                <a:gd name="T26" fmla="*/ 53 w 70"/>
                <a:gd name="T27" fmla="*/ 5 h 134"/>
                <a:gd name="T28" fmla="*/ 51 w 70"/>
                <a:gd name="T29" fmla="*/ 0 h 134"/>
                <a:gd name="T30" fmla="*/ 46 w 70"/>
                <a:gd name="T31" fmla="*/ 0 h 134"/>
                <a:gd name="T32" fmla="*/ 44 w 70"/>
                <a:gd name="T33" fmla="*/ 5 h 134"/>
                <a:gd name="T34" fmla="*/ 45 w 70"/>
                <a:gd name="T35" fmla="*/ 6 h 134"/>
                <a:gd name="T36" fmla="*/ 44 w 70"/>
                <a:gd name="T37" fmla="*/ 33 h 134"/>
                <a:gd name="T38" fmla="*/ 35 w 70"/>
                <a:gd name="T39" fmla="*/ 14 h 134"/>
                <a:gd name="T40" fmla="*/ 39 w 70"/>
                <a:gd name="T41" fmla="*/ 9 h 134"/>
                <a:gd name="T42" fmla="*/ 32 w 70"/>
                <a:gd name="T43" fmla="*/ 6 h 134"/>
                <a:gd name="T44" fmla="*/ 37 w 70"/>
                <a:gd name="T45" fmla="*/ 1 h 134"/>
                <a:gd name="T46" fmla="*/ 37 w 70"/>
                <a:gd name="T47" fmla="*/ 1 h 134"/>
                <a:gd name="T48" fmla="*/ 31 w 70"/>
                <a:gd name="T49" fmla="*/ 1 h 134"/>
                <a:gd name="T50" fmla="*/ 30 w 70"/>
                <a:gd name="T51" fmla="*/ 1 h 134"/>
                <a:gd name="T52" fmla="*/ 25 w 70"/>
                <a:gd name="T53" fmla="*/ 4 h 134"/>
                <a:gd name="T54" fmla="*/ 2 w 70"/>
                <a:gd name="T55" fmla="*/ 28 h 134"/>
                <a:gd name="T56" fmla="*/ 2 w 70"/>
                <a:gd name="T57" fmla="*/ 28 h 134"/>
                <a:gd name="T58" fmla="*/ 2 w 70"/>
                <a:gd name="T59" fmla="*/ 28 h 134"/>
                <a:gd name="T60" fmla="*/ 1 w 70"/>
                <a:gd name="T61" fmla="*/ 38 h 134"/>
                <a:gd name="T62" fmla="*/ 1 w 70"/>
                <a:gd name="T63" fmla="*/ 38 h 134"/>
                <a:gd name="T64" fmla="*/ 1 w 70"/>
                <a:gd name="T65" fmla="*/ 38 h 134"/>
                <a:gd name="T66" fmla="*/ 1 w 70"/>
                <a:gd name="T67" fmla="*/ 38 h 134"/>
                <a:gd name="T68" fmla="*/ 2 w 70"/>
                <a:gd name="T69" fmla="*/ 38 h 134"/>
                <a:gd name="T70" fmla="*/ 2 w 70"/>
                <a:gd name="T71" fmla="*/ 39 h 134"/>
                <a:gd name="T72" fmla="*/ 3 w 70"/>
                <a:gd name="T73" fmla="*/ 41 h 134"/>
                <a:gd name="T74" fmla="*/ 5 w 70"/>
                <a:gd name="T75" fmla="*/ 45 h 134"/>
                <a:gd name="T76" fmla="*/ 9 w 70"/>
                <a:gd name="T77" fmla="*/ 52 h 134"/>
                <a:gd name="T78" fmla="*/ 16 w 70"/>
                <a:gd name="T79" fmla="*/ 67 h 134"/>
                <a:gd name="T80" fmla="*/ 26 w 70"/>
                <a:gd name="T81" fmla="*/ 61 h 134"/>
                <a:gd name="T82" fmla="*/ 26 w 70"/>
                <a:gd name="T83" fmla="*/ 71 h 134"/>
                <a:gd name="T84" fmla="*/ 26 w 70"/>
                <a:gd name="T85" fmla="*/ 71 h 134"/>
                <a:gd name="T86" fmla="*/ 28 w 70"/>
                <a:gd name="T87" fmla="*/ 71 h 134"/>
                <a:gd name="T88" fmla="*/ 29 w 70"/>
                <a:gd name="T89" fmla="*/ 134 h 134"/>
                <a:gd name="T90" fmla="*/ 47 w 70"/>
                <a:gd name="T91" fmla="*/ 134 h 134"/>
                <a:gd name="T92" fmla="*/ 48 w 70"/>
                <a:gd name="T93" fmla="*/ 71 h 134"/>
                <a:gd name="T94" fmla="*/ 49 w 70"/>
                <a:gd name="T95" fmla="*/ 71 h 134"/>
                <a:gd name="T96" fmla="*/ 51 w 70"/>
                <a:gd name="T97" fmla="*/ 134 h 134"/>
                <a:gd name="T98" fmla="*/ 69 w 70"/>
                <a:gd name="T99" fmla="*/ 134 h 134"/>
                <a:gd name="T100" fmla="*/ 70 w 70"/>
                <a:gd name="T101" fmla="*/ 79 h 134"/>
                <a:gd name="T102" fmla="*/ 65 w 70"/>
                <a:gd name="T103" fmla="*/ 79 h 134"/>
                <a:gd name="T104" fmla="*/ 26 w 70"/>
                <a:gd name="T105" fmla="*/ 47 h 134"/>
                <a:gd name="T106" fmla="*/ 24 w 70"/>
                <a:gd name="T107" fmla="*/ 44 h 134"/>
                <a:gd name="T108" fmla="*/ 20 w 70"/>
                <a:gd name="T109" fmla="*/ 37 h 134"/>
                <a:gd name="T110" fmla="*/ 19 w 70"/>
                <a:gd name="T111" fmla="*/ 35 h 134"/>
                <a:gd name="T112" fmla="*/ 27 w 70"/>
                <a:gd name="T113" fmla="*/ 25 h 134"/>
                <a:gd name="T114" fmla="*/ 26 w 70"/>
                <a:gd name="T115" fmla="*/ 4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" h="134">
                  <a:moveTo>
                    <a:pt x="65" y="79"/>
                  </a:moveTo>
                  <a:cubicBezTo>
                    <a:pt x="60" y="79"/>
                    <a:pt x="60" y="79"/>
                    <a:pt x="60" y="79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5"/>
                    <a:pt x="67" y="3"/>
                    <a:pt x="68" y="2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4" y="1"/>
                    <a:pt x="62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5" y="1"/>
                    <a:pt x="33" y="1"/>
                    <a:pt x="31" y="1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8" y="1"/>
                    <a:pt x="26" y="2"/>
                    <a:pt x="25" y="4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47"/>
                    <a:pt x="2" y="33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9" y="65"/>
                    <a:pt x="23" y="63"/>
                    <a:pt x="26" y="61"/>
                  </a:cubicBezTo>
                  <a:cubicBezTo>
                    <a:pt x="26" y="64"/>
                    <a:pt x="26" y="68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1"/>
                    <a:pt x="28" y="71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47" y="134"/>
                    <a:pt x="47" y="134"/>
                    <a:pt x="47" y="134"/>
                  </a:cubicBezTo>
                  <a:cubicBezTo>
                    <a:pt x="48" y="116"/>
                    <a:pt x="48" y="84"/>
                    <a:pt x="48" y="71"/>
                  </a:cubicBezTo>
                  <a:cubicBezTo>
                    <a:pt x="48" y="71"/>
                    <a:pt x="49" y="71"/>
                    <a:pt x="49" y="71"/>
                  </a:cubicBezTo>
                  <a:cubicBezTo>
                    <a:pt x="51" y="134"/>
                    <a:pt x="51" y="134"/>
                    <a:pt x="51" y="134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70" y="119"/>
                    <a:pt x="70" y="95"/>
                    <a:pt x="70" y="79"/>
                  </a:cubicBezTo>
                  <a:cubicBezTo>
                    <a:pt x="68" y="79"/>
                    <a:pt x="66" y="79"/>
                    <a:pt x="65" y="79"/>
                  </a:cubicBezTo>
                  <a:close/>
                  <a:moveTo>
                    <a:pt x="26" y="47"/>
                  </a:moveTo>
                  <a:cubicBezTo>
                    <a:pt x="24" y="44"/>
                    <a:pt x="24" y="44"/>
                    <a:pt x="24" y="44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32"/>
                    <a:pt x="26" y="40"/>
                    <a:pt x="2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588">
              <a:extLst>
                <a:ext uri="{FF2B5EF4-FFF2-40B4-BE49-F238E27FC236}">
                  <a16:creationId xmlns:a16="http://schemas.microsoft.com/office/drawing/2014/main" id="{8C090324-CCC3-F642-5902-F0CAAC9EB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1176" y="3227388"/>
              <a:ext cx="225425" cy="501650"/>
            </a:xfrm>
            <a:custGeom>
              <a:avLst/>
              <a:gdLst>
                <a:gd name="T0" fmla="*/ 60 w 60"/>
                <a:gd name="T1" fmla="*/ 39 h 134"/>
                <a:gd name="T2" fmla="*/ 60 w 60"/>
                <a:gd name="T3" fmla="*/ 39 h 134"/>
                <a:gd name="T4" fmla="*/ 60 w 60"/>
                <a:gd name="T5" fmla="*/ 39 h 134"/>
                <a:gd name="T6" fmla="*/ 60 w 60"/>
                <a:gd name="T7" fmla="*/ 39 h 134"/>
                <a:gd name="T8" fmla="*/ 60 w 60"/>
                <a:gd name="T9" fmla="*/ 38 h 134"/>
                <a:gd name="T10" fmla="*/ 48 w 60"/>
                <a:gd name="T11" fmla="*/ 7 h 134"/>
                <a:gd name="T12" fmla="*/ 41 w 60"/>
                <a:gd name="T13" fmla="*/ 1 h 134"/>
                <a:gd name="T14" fmla="*/ 41 w 60"/>
                <a:gd name="T15" fmla="*/ 1 h 134"/>
                <a:gd name="T16" fmla="*/ 34 w 60"/>
                <a:gd name="T17" fmla="*/ 1 h 134"/>
                <a:gd name="T18" fmla="*/ 34 w 60"/>
                <a:gd name="T19" fmla="*/ 1 h 134"/>
                <a:gd name="T20" fmla="*/ 40 w 60"/>
                <a:gd name="T21" fmla="*/ 6 h 134"/>
                <a:gd name="T22" fmla="*/ 33 w 60"/>
                <a:gd name="T23" fmla="*/ 9 h 134"/>
                <a:gd name="T24" fmla="*/ 36 w 60"/>
                <a:gd name="T25" fmla="*/ 14 h 134"/>
                <a:gd name="T26" fmla="*/ 28 w 60"/>
                <a:gd name="T27" fmla="*/ 33 h 134"/>
                <a:gd name="T28" fmla="*/ 26 w 60"/>
                <a:gd name="T29" fmla="*/ 6 h 134"/>
                <a:gd name="T30" fmla="*/ 27 w 60"/>
                <a:gd name="T31" fmla="*/ 5 h 134"/>
                <a:gd name="T32" fmla="*/ 26 w 60"/>
                <a:gd name="T33" fmla="*/ 0 h 134"/>
                <a:gd name="T34" fmla="*/ 20 w 60"/>
                <a:gd name="T35" fmla="*/ 0 h 134"/>
                <a:gd name="T36" fmla="*/ 19 w 60"/>
                <a:gd name="T37" fmla="*/ 5 h 134"/>
                <a:gd name="T38" fmla="*/ 20 w 60"/>
                <a:gd name="T39" fmla="*/ 6 h 134"/>
                <a:gd name="T40" fmla="*/ 19 w 60"/>
                <a:gd name="T41" fmla="*/ 33 h 134"/>
                <a:gd name="T42" fmla="*/ 10 w 60"/>
                <a:gd name="T43" fmla="*/ 14 h 134"/>
                <a:gd name="T44" fmla="*/ 13 w 60"/>
                <a:gd name="T45" fmla="*/ 9 h 134"/>
                <a:gd name="T46" fmla="*/ 6 w 60"/>
                <a:gd name="T47" fmla="*/ 6 h 134"/>
                <a:gd name="T48" fmla="*/ 12 w 60"/>
                <a:gd name="T49" fmla="*/ 1 h 134"/>
                <a:gd name="T50" fmla="*/ 12 w 60"/>
                <a:gd name="T51" fmla="*/ 1 h 134"/>
                <a:gd name="T52" fmla="*/ 6 w 60"/>
                <a:gd name="T53" fmla="*/ 1 h 134"/>
                <a:gd name="T54" fmla="*/ 5 w 60"/>
                <a:gd name="T55" fmla="*/ 1 h 134"/>
                <a:gd name="T56" fmla="*/ 0 w 60"/>
                <a:gd name="T57" fmla="*/ 3 h 134"/>
                <a:gd name="T58" fmla="*/ 1 w 60"/>
                <a:gd name="T59" fmla="*/ 7 h 134"/>
                <a:gd name="T60" fmla="*/ 7 w 60"/>
                <a:gd name="T61" fmla="*/ 79 h 134"/>
                <a:gd name="T62" fmla="*/ 2 w 60"/>
                <a:gd name="T63" fmla="*/ 79 h 134"/>
                <a:gd name="T64" fmla="*/ 4 w 60"/>
                <a:gd name="T65" fmla="*/ 134 h 134"/>
                <a:gd name="T66" fmla="*/ 22 w 60"/>
                <a:gd name="T67" fmla="*/ 134 h 134"/>
                <a:gd name="T68" fmla="*/ 22 w 60"/>
                <a:gd name="T69" fmla="*/ 71 h 134"/>
                <a:gd name="T70" fmla="*/ 24 w 60"/>
                <a:gd name="T71" fmla="*/ 71 h 134"/>
                <a:gd name="T72" fmla="*/ 26 w 60"/>
                <a:gd name="T73" fmla="*/ 134 h 134"/>
                <a:gd name="T74" fmla="*/ 44 w 60"/>
                <a:gd name="T75" fmla="*/ 134 h 134"/>
                <a:gd name="T76" fmla="*/ 44 w 60"/>
                <a:gd name="T77" fmla="*/ 73 h 134"/>
                <a:gd name="T78" fmla="*/ 47 w 60"/>
                <a:gd name="T79" fmla="*/ 75 h 134"/>
                <a:gd name="T80" fmla="*/ 54 w 60"/>
                <a:gd name="T81" fmla="*/ 59 h 134"/>
                <a:gd name="T82" fmla="*/ 57 w 60"/>
                <a:gd name="T83" fmla="*/ 52 h 134"/>
                <a:gd name="T84" fmla="*/ 59 w 60"/>
                <a:gd name="T85" fmla="*/ 48 h 134"/>
                <a:gd name="T86" fmla="*/ 59 w 60"/>
                <a:gd name="T87" fmla="*/ 46 h 134"/>
                <a:gd name="T88" fmla="*/ 60 w 60"/>
                <a:gd name="T89" fmla="*/ 46 h 134"/>
                <a:gd name="T90" fmla="*/ 60 w 60"/>
                <a:gd name="T91" fmla="*/ 45 h 134"/>
                <a:gd name="T92" fmla="*/ 60 w 60"/>
                <a:gd name="T93" fmla="*/ 45 h 134"/>
                <a:gd name="T94" fmla="*/ 60 w 60"/>
                <a:gd name="T95" fmla="*/ 3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" h="134"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7" y="4"/>
                    <a:pt x="44" y="2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39" y="1"/>
                    <a:pt x="36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2"/>
                    <a:pt x="0" y="3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3" y="116"/>
                    <a:pt x="22" y="84"/>
                    <a:pt x="22" y="71"/>
                  </a:cubicBezTo>
                  <a:cubicBezTo>
                    <a:pt x="23" y="71"/>
                    <a:pt x="23" y="71"/>
                    <a:pt x="24" y="71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5" y="117"/>
                    <a:pt x="44" y="87"/>
                    <a:pt x="44" y="73"/>
                  </a:cubicBezTo>
                  <a:cubicBezTo>
                    <a:pt x="45" y="74"/>
                    <a:pt x="46" y="74"/>
                    <a:pt x="47" y="75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3"/>
                    <a:pt x="59" y="52"/>
                    <a:pt x="6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Oval 589">
              <a:extLst>
                <a:ext uri="{FF2B5EF4-FFF2-40B4-BE49-F238E27FC236}">
                  <a16:creationId xmlns:a16="http://schemas.microsoft.com/office/drawing/2014/main" id="{E9853AC5-DD86-A059-E5AE-976ECE2F37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24963" y="3073401"/>
              <a:ext cx="107950" cy="134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590">
              <a:extLst>
                <a:ext uri="{FF2B5EF4-FFF2-40B4-BE49-F238E27FC236}">
                  <a16:creationId xmlns:a16="http://schemas.microsoft.com/office/drawing/2014/main" id="{23567030-102A-F713-DB35-0AC652C69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0351" y="3219451"/>
              <a:ext cx="258763" cy="547688"/>
            </a:xfrm>
            <a:custGeom>
              <a:avLst/>
              <a:gdLst>
                <a:gd name="T0" fmla="*/ 54 w 69"/>
                <a:gd name="T1" fmla="*/ 1 h 146"/>
                <a:gd name="T2" fmla="*/ 54 w 69"/>
                <a:gd name="T3" fmla="*/ 1 h 146"/>
                <a:gd name="T4" fmla="*/ 47 w 69"/>
                <a:gd name="T5" fmla="*/ 0 h 146"/>
                <a:gd name="T6" fmla="*/ 46 w 69"/>
                <a:gd name="T7" fmla="*/ 1 h 146"/>
                <a:gd name="T8" fmla="*/ 53 w 69"/>
                <a:gd name="T9" fmla="*/ 6 h 146"/>
                <a:gd name="T10" fmla="*/ 45 w 69"/>
                <a:gd name="T11" fmla="*/ 9 h 146"/>
                <a:gd name="T12" fmla="*/ 49 w 69"/>
                <a:gd name="T13" fmla="*/ 15 h 146"/>
                <a:gd name="T14" fmla="*/ 39 w 69"/>
                <a:gd name="T15" fmla="*/ 36 h 146"/>
                <a:gd name="T16" fmla="*/ 38 w 69"/>
                <a:gd name="T17" fmla="*/ 7 h 146"/>
                <a:gd name="T18" fmla="*/ 39 w 69"/>
                <a:gd name="T19" fmla="*/ 6 h 146"/>
                <a:gd name="T20" fmla="*/ 37 w 69"/>
                <a:gd name="T21" fmla="*/ 0 h 146"/>
                <a:gd name="T22" fmla="*/ 32 w 69"/>
                <a:gd name="T23" fmla="*/ 0 h 146"/>
                <a:gd name="T24" fmla="*/ 30 w 69"/>
                <a:gd name="T25" fmla="*/ 6 h 146"/>
                <a:gd name="T26" fmla="*/ 31 w 69"/>
                <a:gd name="T27" fmla="*/ 7 h 146"/>
                <a:gd name="T28" fmla="*/ 30 w 69"/>
                <a:gd name="T29" fmla="*/ 36 h 146"/>
                <a:gd name="T30" fmla="*/ 20 w 69"/>
                <a:gd name="T31" fmla="*/ 15 h 146"/>
                <a:gd name="T32" fmla="*/ 24 w 69"/>
                <a:gd name="T33" fmla="*/ 9 h 146"/>
                <a:gd name="T34" fmla="*/ 16 w 69"/>
                <a:gd name="T35" fmla="*/ 6 h 146"/>
                <a:gd name="T36" fmla="*/ 22 w 69"/>
                <a:gd name="T37" fmla="*/ 1 h 146"/>
                <a:gd name="T38" fmla="*/ 22 w 69"/>
                <a:gd name="T39" fmla="*/ 0 h 146"/>
                <a:gd name="T40" fmla="*/ 15 w 69"/>
                <a:gd name="T41" fmla="*/ 1 h 146"/>
                <a:gd name="T42" fmla="*/ 15 w 69"/>
                <a:gd name="T43" fmla="*/ 1 h 146"/>
                <a:gd name="T44" fmla="*/ 7 w 69"/>
                <a:gd name="T45" fmla="*/ 9 h 146"/>
                <a:gd name="T46" fmla="*/ 0 w 69"/>
                <a:gd name="T47" fmla="*/ 76 h 146"/>
                <a:gd name="T48" fmla="*/ 10 w 69"/>
                <a:gd name="T49" fmla="*/ 77 h 146"/>
                <a:gd name="T50" fmla="*/ 10 w 69"/>
                <a:gd name="T51" fmla="*/ 77 h 146"/>
                <a:gd name="T52" fmla="*/ 11 w 69"/>
                <a:gd name="T53" fmla="*/ 77 h 146"/>
                <a:gd name="T54" fmla="*/ 12 w 69"/>
                <a:gd name="T55" fmla="*/ 77 h 146"/>
                <a:gd name="T56" fmla="*/ 14 w 69"/>
                <a:gd name="T57" fmla="*/ 146 h 146"/>
                <a:gd name="T58" fmla="*/ 33 w 69"/>
                <a:gd name="T59" fmla="*/ 146 h 146"/>
                <a:gd name="T60" fmla="*/ 33 w 69"/>
                <a:gd name="T61" fmla="*/ 77 h 146"/>
                <a:gd name="T62" fmla="*/ 35 w 69"/>
                <a:gd name="T63" fmla="*/ 77 h 146"/>
                <a:gd name="T64" fmla="*/ 38 w 69"/>
                <a:gd name="T65" fmla="*/ 146 h 146"/>
                <a:gd name="T66" fmla="*/ 57 w 69"/>
                <a:gd name="T67" fmla="*/ 146 h 146"/>
                <a:gd name="T68" fmla="*/ 57 w 69"/>
                <a:gd name="T69" fmla="*/ 77 h 146"/>
                <a:gd name="T70" fmla="*/ 59 w 69"/>
                <a:gd name="T71" fmla="*/ 77 h 146"/>
                <a:gd name="T72" fmla="*/ 59 w 69"/>
                <a:gd name="T73" fmla="*/ 77 h 146"/>
                <a:gd name="T74" fmla="*/ 59 w 69"/>
                <a:gd name="T75" fmla="*/ 77 h 146"/>
                <a:gd name="T76" fmla="*/ 69 w 69"/>
                <a:gd name="T77" fmla="*/ 76 h 146"/>
                <a:gd name="T78" fmla="*/ 62 w 69"/>
                <a:gd name="T79" fmla="*/ 9 h 146"/>
                <a:gd name="T80" fmla="*/ 54 w 69"/>
                <a:gd name="T81" fmla="*/ 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" h="146">
                  <a:moveTo>
                    <a:pt x="54" y="1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51" y="1"/>
                    <a:pt x="49" y="1"/>
                    <a:pt x="47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1"/>
                    <a:pt x="18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1" y="1"/>
                    <a:pt x="7" y="4"/>
                    <a:pt x="7" y="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3" y="77"/>
                    <a:pt x="7" y="77"/>
                    <a:pt x="10" y="77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10" y="77"/>
                    <a:pt x="10" y="77"/>
                    <a:pt x="11" y="77"/>
                  </a:cubicBezTo>
                  <a:cubicBezTo>
                    <a:pt x="11" y="77"/>
                    <a:pt x="11" y="77"/>
                    <a:pt x="12" y="77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4" y="126"/>
                    <a:pt x="34" y="91"/>
                    <a:pt x="33" y="77"/>
                  </a:cubicBezTo>
                  <a:cubicBezTo>
                    <a:pt x="34" y="77"/>
                    <a:pt x="35" y="77"/>
                    <a:pt x="35" y="77"/>
                  </a:cubicBezTo>
                  <a:cubicBezTo>
                    <a:pt x="38" y="146"/>
                    <a:pt x="38" y="146"/>
                    <a:pt x="38" y="146"/>
                  </a:cubicBezTo>
                  <a:cubicBezTo>
                    <a:pt x="57" y="146"/>
                    <a:pt x="57" y="146"/>
                    <a:pt x="57" y="146"/>
                  </a:cubicBezTo>
                  <a:cubicBezTo>
                    <a:pt x="58" y="126"/>
                    <a:pt x="57" y="91"/>
                    <a:pt x="57" y="77"/>
                  </a:cubicBezTo>
                  <a:cubicBezTo>
                    <a:pt x="58" y="77"/>
                    <a:pt x="58" y="77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2" y="77"/>
                    <a:pt x="66" y="77"/>
                    <a:pt x="69" y="76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4"/>
                    <a:pt x="58" y="1"/>
                    <a:pt x="5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6C6E35A-DC14-883C-170D-BE336A0084BB}"/>
              </a:ext>
            </a:extLst>
          </p:cNvPr>
          <p:cNvGrpSpPr/>
          <p:nvPr/>
        </p:nvGrpSpPr>
        <p:grpSpPr>
          <a:xfrm>
            <a:off x="6639931" y="3281311"/>
            <a:ext cx="440361" cy="356397"/>
            <a:chOff x="7286626" y="1281113"/>
            <a:chExt cx="782638" cy="633413"/>
          </a:xfrm>
          <a:solidFill>
            <a:srgbClr val="FEFEFE"/>
          </a:solidFill>
        </p:grpSpPr>
        <p:sp>
          <p:nvSpPr>
            <p:cNvPr id="30" name="Freeform 754">
              <a:extLst>
                <a:ext uri="{FF2B5EF4-FFF2-40B4-BE49-F238E27FC236}">
                  <a16:creationId xmlns:a16="http://schemas.microsoft.com/office/drawing/2014/main" id="{6DF99644-E0C1-C45F-E8A3-D8CD346D64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86626" y="1281113"/>
              <a:ext cx="782638" cy="633413"/>
            </a:xfrm>
            <a:custGeom>
              <a:avLst/>
              <a:gdLst>
                <a:gd name="T0" fmla="*/ 200 w 209"/>
                <a:gd name="T1" fmla="*/ 140 h 169"/>
                <a:gd name="T2" fmla="*/ 159 w 209"/>
                <a:gd name="T3" fmla="*/ 114 h 169"/>
                <a:gd name="T4" fmla="*/ 148 w 209"/>
                <a:gd name="T5" fmla="*/ 112 h 169"/>
                <a:gd name="T6" fmla="*/ 144 w 209"/>
                <a:gd name="T7" fmla="*/ 114 h 169"/>
                <a:gd name="T8" fmla="*/ 137 w 209"/>
                <a:gd name="T9" fmla="*/ 109 h 169"/>
                <a:gd name="T10" fmla="*/ 144 w 209"/>
                <a:gd name="T11" fmla="*/ 60 h 169"/>
                <a:gd name="T12" fmla="*/ 60 w 209"/>
                <a:gd name="T13" fmla="*/ 9 h 169"/>
                <a:gd name="T14" fmla="*/ 9 w 209"/>
                <a:gd name="T15" fmla="*/ 93 h 169"/>
                <a:gd name="T16" fmla="*/ 93 w 209"/>
                <a:gd name="T17" fmla="*/ 144 h 169"/>
                <a:gd name="T18" fmla="*/ 129 w 209"/>
                <a:gd name="T19" fmla="*/ 121 h 169"/>
                <a:gd name="T20" fmla="*/ 136 w 209"/>
                <a:gd name="T21" fmla="*/ 126 h 169"/>
                <a:gd name="T22" fmla="*/ 143 w 209"/>
                <a:gd name="T23" fmla="*/ 139 h 169"/>
                <a:gd name="T24" fmla="*/ 183 w 209"/>
                <a:gd name="T25" fmla="*/ 166 h 169"/>
                <a:gd name="T26" fmla="*/ 195 w 209"/>
                <a:gd name="T27" fmla="*/ 168 h 169"/>
                <a:gd name="T28" fmla="*/ 204 w 209"/>
                <a:gd name="T29" fmla="*/ 161 h 169"/>
                <a:gd name="T30" fmla="*/ 200 w 209"/>
                <a:gd name="T31" fmla="*/ 140 h 169"/>
                <a:gd name="T32" fmla="*/ 90 w 209"/>
                <a:gd name="T33" fmla="*/ 131 h 169"/>
                <a:gd name="T34" fmla="*/ 22 w 209"/>
                <a:gd name="T35" fmla="*/ 90 h 169"/>
                <a:gd name="T36" fmla="*/ 63 w 209"/>
                <a:gd name="T37" fmla="*/ 22 h 169"/>
                <a:gd name="T38" fmla="*/ 131 w 209"/>
                <a:gd name="T39" fmla="*/ 63 h 169"/>
                <a:gd name="T40" fmla="*/ 90 w 209"/>
                <a:gd name="T41" fmla="*/ 13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9">
                  <a:moveTo>
                    <a:pt x="200" y="140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2"/>
                    <a:pt x="152" y="111"/>
                    <a:pt x="148" y="112"/>
                  </a:cubicBezTo>
                  <a:cubicBezTo>
                    <a:pt x="146" y="113"/>
                    <a:pt x="145" y="113"/>
                    <a:pt x="144" y="114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45" y="95"/>
                    <a:pt x="148" y="77"/>
                    <a:pt x="144" y="60"/>
                  </a:cubicBezTo>
                  <a:cubicBezTo>
                    <a:pt x="135" y="23"/>
                    <a:pt x="97" y="0"/>
                    <a:pt x="60" y="9"/>
                  </a:cubicBezTo>
                  <a:cubicBezTo>
                    <a:pt x="23" y="18"/>
                    <a:pt x="0" y="56"/>
                    <a:pt x="9" y="93"/>
                  </a:cubicBezTo>
                  <a:cubicBezTo>
                    <a:pt x="18" y="130"/>
                    <a:pt x="56" y="153"/>
                    <a:pt x="93" y="144"/>
                  </a:cubicBezTo>
                  <a:cubicBezTo>
                    <a:pt x="108" y="140"/>
                    <a:pt x="120" y="132"/>
                    <a:pt x="129" y="121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6" y="131"/>
                    <a:pt x="138" y="136"/>
                    <a:pt x="143" y="139"/>
                  </a:cubicBezTo>
                  <a:cubicBezTo>
                    <a:pt x="183" y="166"/>
                    <a:pt x="183" y="166"/>
                    <a:pt x="183" y="166"/>
                  </a:cubicBezTo>
                  <a:cubicBezTo>
                    <a:pt x="187" y="168"/>
                    <a:pt x="191" y="169"/>
                    <a:pt x="195" y="168"/>
                  </a:cubicBezTo>
                  <a:cubicBezTo>
                    <a:pt x="199" y="167"/>
                    <a:pt x="202" y="165"/>
                    <a:pt x="204" y="161"/>
                  </a:cubicBezTo>
                  <a:cubicBezTo>
                    <a:pt x="209" y="154"/>
                    <a:pt x="207" y="145"/>
                    <a:pt x="200" y="140"/>
                  </a:cubicBezTo>
                  <a:close/>
                  <a:moveTo>
                    <a:pt x="90" y="131"/>
                  </a:moveTo>
                  <a:cubicBezTo>
                    <a:pt x="60" y="139"/>
                    <a:pt x="29" y="120"/>
                    <a:pt x="22" y="90"/>
                  </a:cubicBezTo>
                  <a:cubicBezTo>
                    <a:pt x="14" y="59"/>
                    <a:pt x="33" y="29"/>
                    <a:pt x="63" y="22"/>
                  </a:cubicBezTo>
                  <a:cubicBezTo>
                    <a:pt x="94" y="14"/>
                    <a:pt x="124" y="33"/>
                    <a:pt x="131" y="63"/>
                  </a:cubicBezTo>
                  <a:cubicBezTo>
                    <a:pt x="139" y="93"/>
                    <a:pt x="120" y="124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755">
              <a:extLst>
                <a:ext uri="{FF2B5EF4-FFF2-40B4-BE49-F238E27FC236}">
                  <a16:creationId xmlns:a16="http://schemas.microsoft.com/office/drawing/2014/main" id="{357505A9-494F-8D2D-9411-BE63E19A9C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2676" y="1441451"/>
              <a:ext cx="280988" cy="228600"/>
            </a:xfrm>
            <a:custGeom>
              <a:avLst/>
              <a:gdLst>
                <a:gd name="T0" fmla="*/ 123 w 177"/>
                <a:gd name="T1" fmla="*/ 116 h 144"/>
                <a:gd name="T2" fmla="*/ 54 w 177"/>
                <a:gd name="T3" fmla="*/ 116 h 144"/>
                <a:gd name="T4" fmla="*/ 42 w 177"/>
                <a:gd name="T5" fmla="*/ 144 h 144"/>
                <a:gd name="T6" fmla="*/ 0 w 177"/>
                <a:gd name="T7" fmla="*/ 144 h 144"/>
                <a:gd name="T8" fmla="*/ 64 w 177"/>
                <a:gd name="T9" fmla="*/ 0 h 144"/>
                <a:gd name="T10" fmla="*/ 113 w 177"/>
                <a:gd name="T11" fmla="*/ 0 h 144"/>
                <a:gd name="T12" fmla="*/ 177 w 177"/>
                <a:gd name="T13" fmla="*/ 144 h 144"/>
                <a:gd name="T14" fmla="*/ 134 w 177"/>
                <a:gd name="T15" fmla="*/ 144 h 144"/>
                <a:gd name="T16" fmla="*/ 123 w 177"/>
                <a:gd name="T17" fmla="*/ 116 h 144"/>
                <a:gd name="T18" fmla="*/ 87 w 177"/>
                <a:gd name="T19" fmla="*/ 31 h 144"/>
                <a:gd name="T20" fmla="*/ 66 w 177"/>
                <a:gd name="T21" fmla="*/ 88 h 144"/>
                <a:gd name="T22" fmla="*/ 111 w 177"/>
                <a:gd name="T23" fmla="*/ 88 h 144"/>
                <a:gd name="T24" fmla="*/ 87 w 177"/>
                <a:gd name="T25" fmla="*/ 3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7" h="144">
                  <a:moveTo>
                    <a:pt x="123" y="116"/>
                  </a:moveTo>
                  <a:lnTo>
                    <a:pt x="54" y="116"/>
                  </a:lnTo>
                  <a:lnTo>
                    <a:pt x="42" y="144"/>
                  </a:lnTo>
                  <a:lnTo>
                    <a:pt x="0" y="144"/>
                  </a:lnTo>
                  <a:lnTo>
                    <a:pt x="64" y="0"/>
                  </a:lnTo>
                  <a:lnTo>
                    <a:pt x="113" y="0"/>
                  </a:lnTo>
                  <a:lnTo>
                    <a:pt x="177" y="144"/>
                  </a:lnTo>
                  <a:lnTo>
                    <a:pt x="134" y="144"/>
                  </a:lnTo>
                  <a:lnTo>
                    <a:pt x="123" y="116"/>
                  </a:lnTo>
                  <a:close/>
                  <a:moveTo>
                    <a:pt x="87" y="31"/>
                  </a:moveTo>
                  <a:lnTo>
                    <a:pt x="66" y="88"/>
                  </a:lnTo>
                  <a:lnTo>
                    <a:pt x="111" y="88"/>
                  </a:lnTo>
                  <a:lnTo>
                    <a:pt x="8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BA55460-50FB-A65A-4916-7E268729586B}"/>
              </a:ext>
            </a:extLst>
          </p:cNvPr>
          <p:cNvGrpSpPr/>
          <p:nvPr/>
        </p:nvGrpSpPr>
        <p:grpSpPr>
          <a:xfrm>
            <a:off x="6656456" y="4782767"/>
            <a:ext cx="407311" cy="398378"/>
            <a:chOff x="8905875" y="4843463"/>
            <a:chExt cx="723900" cy="708025"/>
          </a:xfrm>
          <a:solidFill>
            <a:srgbClr val="FEFEFE"/>
          </a:solidFill>
        </p:grpSpPr>
        <p:sp>
          <p:nvSpPr>
            <p:cNvPr id="33" name="Freeform 797">
              <a:extLst>
                <a:ext uri="{FF2B5EF4-FFF2-40B4-BE49-F238E27FC236}">
                  <a16:creationId xmlns:a16="http://schemas.microsoft.com/office/drawing/2014/main" id="{52A4A338-263E-EE71-FBAC-6B6FBA15A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5875" y="4843463"/>
              <a:ext cx="723900" cy="465138"/>
            </a:xfrm>
            <a:custGeom>
              <a:avLst/>
              <a:gdLst>
                <a:gd name="T0" fmla="*/ 193 w 193"/>
                <a:gd name="T1" fmla="*/ 84 h 124"/>
                <a:gd name="T2" fmla="*/ 153 w 193"/>
                <a:gd name="T3" fmla="*/ 44 h 124"/>
                <a:gd name="T4" fmla="*/ 141 w 193"/>
                <a:gd name="T5" fmla="*/ 46 h 124"/>
                <a:gd name="T6" fmla="*/ 91 w 193"/>
                <a:gd name="T7" fmla="*/ 0 h 124"/>
                <a:gd name="T8" fmla="*/ 40 w 193"/>
                <a:gd name="T9" fmla="*/ 51 h 124"/>
                <a:gd name="T10" fmla="*/ 41 w 193"/>
                <a:gd name="T11" fmla="*/ 61 h 124"/>
                <a:gd name="T12" fmla="*/ 31 w 193"/>
                <a:gd name="T13" fmla="*/ 61 h 124"/>
                <a:gd name="T14" fmla="*/ 0 w 193"/>
                <a:gd name="T15" fmla="*/ 92 h 124"/>
                <a:gd name="T16" fmla="*/ 31 w 193"/>
                <a:gd name="T17" fmla="*/ 124 h 124"/>
                <a:gd name="T18" fmla="*/ 157 w 193"/>
                <a:gd name="T19" fmla="*/ 124 h 124"/>
                <a:gd name="T20" fmla="*/ 180 w 193"/>
                <a:gd name="T21" fmla="*/ 113 h 124"/>
                <a:gd name="T22" fmla="*/ 193 w 193"/>
                <a:gd name="T23" fmla="*/ 8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24">
                  <a:moveTo>
                    <a:pt x="193" y="84"/>
                  </a:moveTo>
                  <a:cubicBezTo>
                    <a:pt x="193" y="62"/>
                    <a:pt x="176" y="44"/>
                    <a:pt x="153" y="44"/>
                  </a:cubicBezTo>
                  <a:cubicBezTo>
                    <a:pt x="149" y="44"/>
                    <a:pt x="145" y="44"/>
                    <a:pt x="141" y="46"/>
                  </a:cubicBezTo>
                  <a:cubicBezTo>
                    <a:pt x="139" y="20"/>
                    <a:pt x="117" y="0"/>
                    <a:pt x="91" y="0"/>
                  </a:cubicBezTo>
                  <a:cubicBezTo>
                    <a:pt x="62" y="0"/>
                    <a:pt x="40" y="23"/>
                    <a:pt x="40" y="51"/>
                  </a:cubicBezTo>
                  <a:cubicBezTo>
                    <a:pt x="40" y="54"/>
                    <a:pt x="40" y="57"/>
                    <a:pt x="4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75"/>
                    <a:pt x="0" y="92"/>
                  </a:cubicBezTo>
                  <a:cubicBezTo>
                    <a:pt x="0" y="109"/>
                    <a:pt x="14" y="124"/>
                    <a:pt x="31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66" y="124"/>
                    <a:pt x="175" y="120"/>
                    <a:pt x="180" y="113"/>
                  </a:cubicBezTo>
                  <a:cubicBezTo>
                    <a:pt x="188" y="106"/>
                    <a:pt x="193" y="95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798">
              <a:extLst>
                <a:ext uri="{FF2B5EF4-FFF2-40B4-BE49-F238E27FC236}">
                  <a16:creationId xmlns:a16="http://schemas.microsoft.com/office/drawing/2014/main" id="{11F3EF8E-9AEF-6EA3-332B-0F558ACCE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7963" y="5443538"/>
              <a:ext cx="339725" cy="107950"/>
            </a:xfrm>
            <a:custGeom>
              <a:avLst/>
              <a:gdLst>
                <a:gd name="T0" fmla="*/ 46 w 91"/>
                <a:gd name="T1" fmla="*/ 29 h 29"/>
                <a:gd name="T2" fmla="*/ 0 w 91"/>
                <a:gd name="T3" fmla="*/ 10 h 29"/>
                <a:gd name="T4" fmla="*/ 11 w 91"/>
                <a:gd name="T5" fmla="*/ 0 h 29"/>
                <a:gd name="T6" fmla="*/ 80 w 91"/>
                <a:gd name="T7" fmla="*/ 0 h 29"/>
                <a:gd name="T8" fmla="*/ 91 w 91"/>
                <a:gd name="T9" fmla="*/ 10 h 29"/>
                <a:gd name="T10" fmla="*/ 46 w 9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29">
                  <a:moveTo>
                    <a:pt x="46" y="29"/>
                  </a:moveTo>
                  <a:cubicBezTo>
                    <a:pt x="29" y="29"/>
                    <a:pt x="13" y="23"/>
                    <a:pt x="0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0" y="19"/>
                    <a:pt x="61" y="19"/>
                    <a:pt x="80" y="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78" y="23"/>
                    <a:pt x="62" y="29"/>
                    <a:pt x="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799">
              <a:extLst>
                <a:ext uri="{FF2B5EF4-FFF2-40B4-BE49-F238E27FC236}">
                  <a16:creationId xmlns:a16="http://schemas.microsoft.com/office/drawing/2014/main" id="{1227F9C6-C872-2D2D-C0B9-C177E9C3DD1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75750" y="5364163"/>
              <a:ext cx="184150" cy="79375"/>
            </a:xfrm>
            <a:custGeom>
              <a:avLst/>
              <a:gdLst>
                <a:gd name="T0" fmla="*/ 25 w 49"/>
                <a:gd name="T1" fmla="*/ 21 h 21"/>
                <a:gd name="T2" fmla="*/ 0 w 49"/>
                <a:gd name="T3" fmla="*/ 11 h 21"/>
                <a:gd name="T4" fmla="*/ 10 w 49"/>
                <a:gd name="T5" fmla="*/ 0 h 21"/>
                <a:gd name="T6" fmla="*/ 39 w 49"/>
                <a:gd name="T7" fmla="*/ 0 h 21"/>
                <a:gd name="T8" fmla="*/ 49 w 49"/>
                <a:gd name="T9" fmla="*/ 11 h 21"/>
                <a:gd name="T10" fmla="*/ 25 w 4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1">
                  <a:moveTo>
                    <a:pt x="25" y="21"/>
                  </a:moveTo>
                  <a:cubicBezTo>
                    <a:pt x="16" y="21"/>
                    <a:pt x="7" y="17"/>
                    <a:pt x="0" y="1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8"/>
                    <a:pt x="31" y="8"/>
                    <a:pt x="3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7"/>
                    <a:pt x="34" y="21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387514C-51E1-B428-1E1A-28A9BBB48F7F}"/>
              </a:ext>
            </a:extLst>
          </p:cNvPr>
          <p:cNvGrpSpPr/>
          <p:nvPr/>
        </p:nvGrpSpPr>
        <p:grpSpPr>
          <a:xfrm>
            <a:off x="5209160" y="1749952"/>
            <a:ext cx="373368" cy="387660"/>
            <a:chOff x="10518775" y="3081338"/>
            <a:chExt cx="663575" cy="688975"/>
          </a:xfrm>
          <a:solidFill>
            <a:srgbClr val="FEFEFE"/>
          </a:solidFill>
        </p:grpSpPr>
        <p:sp>
          <p:nvSpPr>
            <p:cNvPr id="37" name="Oval 800">
              <a:extLst>
                <a:ext uri="{FF2B5EF4-FFF2-40B4-BE49-F238E27FC236}">
                  <a16:creationId xmlns:a16="http://schemas.microsoft.com/office/drawing/2014/main" id="{5CEFA792-6468-1786-055C-78A95DFC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90213" y="3433763"/>
              <a:ext cx="127000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801">
              <a:extLst>
                <a:ext uri="{FF2B5EF4-FFF2-40B4-BE49-F238E27FC236}">
                  <a16:creationId xmlns:a16="http://schemas.microsoft.com/office/drawing/2014/main" id="{D140CE3F-7A1F-2E54-3252-F465E3CE14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8775" y="3609975"/>
              <a:ext cx="112713" cy="160338"/>
            </a:xfrm>
            <a:custGeom>
              <a:avLst/>
              <a:gdLst>
                <a:gd name="T0" fmla="*/ 19 w 30"/>
                <a:gd name="T1" fmla="*/ 18 h 43"/>
                <a:gd name="T2" fmla="*/ 23 w 30"/>
                <a:gd name="T3" fmla="*/ 11 h 43"/>
                <a:gd name="T4" fmla="*/ 14 w 30"/>
                <a:gd name="T5" fmla="*/ 6 h 43"/>
                <a:gd name="T6" fmla="*/ 22 w 30"/>
                <a:gd name="T7" fmla="*/ 0 h 43"/>
                <a:gd name="T8" fmla="*/ 22 w 30"/>
                <a:gd name="T9" fmla="*/ 0 h 43"/>
                <a:gd name="T10" fmla="*/ 13 w 30"/>
                <a:gd name="T11" fmla="*/ 1 h 43"/>
                <a:gd name="T12" fmla="*/ 12 w 30"/>
                <a:gd name="T13" fmla="*/ 1 h 43"/>
                <a:gd name="T14" fmla="*/ 12 w 30"/>
                <a:gd name="T15" fmla="*/ 1 h 43"/>
                <a:gd name="T16" fmla="*/ 2 w 30"/>
                <a:gd name="T17" fmla="*/ 11 h 43"/>
                <a:gd name="T18" fmla="*/ 0 w 30"/>
                <a:gd name="T19" fmla="*/ 31 h 43"/>
                <a:gd name="T20" fmla="*/ 30 w 30"/>
                <a:gd name="T21" fmla="*/ 43 h 43"/>
                <a:gd name="T22" fmla="*/ 30 w 30"/>
                <a:gd name="T23" fmla="*/ 42 h 43"/>
                <a:gd name="T24" fmla="*/ 19 w 30"/>
                <a:gd name="T25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43">
                  <a:moveTo>
                    <a:pt x="19" y="18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0"/>
                    <a:pt x="16" y="0"/>
                    <a:pt x="13" y="1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7" y="1"/>
                    <a:pt x="2" y="5"/>
                    <a:pt x="2" y="1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9" y="37"/>
                    <a:pt x="19" y="42"/>
                    <a:pt x="30" y="43"/>
                  </a:cubicBezTo>
                  <a:cubicBezTo>
                    <a:pt x="30" y="42"/>
                    <a:pt x="30" y="42"/>
                    <a:pt x="30" y="42"/>
                  </a:cubicBezTo>
                  <a:lnTo>
                    <a:pt x="1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802">
              <a:extLst>
                <a:ext uri="{FF2B5EF4-FFF2-40B4-BE49-F238E27FC236}">
                  <a16:creationId xmlns:a16="http://schemas.microsoft.com/office/drawing/2014/main" id="{4BDDE629-B889-725A-D687-DEBCA88757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75938" y="3609975"/>
              <a:ext cx="112713" cy="160338"/>
            </a:xfrm>
            <a:custGeom>
              <a:avLst/>
              <a:gdLst>
                <a:gd name="T0" fmla="*/ 29 w 30"/>
                <a:gd name="T1" fmla="*/ 11 h 43"/>
                <a:gd name="T2" fmla="*/ 18 w 30"/>
                <a:gd name="T3" fmla="*/ 1 h 43"/>
                <a:gd name="T4" fmla="*/ 18 w 30"/>
                <a:gd name="T5" fmla="*/ 1 h 43"/>
                <a:gd name="T6" fmla="*/ 17 w 30"/>
                <a:gd name="T7" fmla="*/ 1 h 43"/>
                <a:gd name="T8" fmla="*/ 8 w 30"/>
                <a:gd name="T9" fmla="*/ 0 h 43"/>
                <a:gd name="T10" fmla="*/ 8 w 30"/>
                <a:gd name="T11" fmla="*/ 0 h 43"/>
                <a:gd name="T12" fmla="*/ 16 w 30"/>
                <a:gd name="T13" fmla="*/ 6 h 43"/>
                <a:gd name="T14" fmla="*/ 7 w 30"/>
                <a:gd name="T15" fmla="*/ 11 h 43"/>
                <a:gd name="T16" fmla="*/ 11 w 30"/>
                <a:gd name="T17" fmla="*/ 18 h 43"/>
                <a:gd name="T18" fmla="*/ 0 w 30"/>
                <a:gd name="T19" fmla="*/ 42 h 43"/>
                <a:gd name="T20" fmla="*/ 0 w 30"/>
                <a:gd name="T21" fmla="*/ 43 h 43"/>
                <a:gd name="T22" fmla="*/ 30 w 30"/>
                <a:gd name="T23" fmla="*/ 30 h 43"/>
                <a:gd name="T24" fmla="*/ 29 w 30"/>
                <a:gd name="T25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43">
                  <a:moveTo>
                    <a:pt x="29" y="11"/>
                  </a:moveTo>
                  <a:cubicBezTo>
                    <a:pt x="28" y="5"/>
                    <a:pt x="23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4" y="0"/>
                    <a:pt x="11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1" y="42"/>
                    <a:pt x="22" y="37"/>
                    <a:pt x="30" y="30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803">
              <a:extLst>
                <a:ext uri="{FF2B5EF4-FFF2-40B4-BE49-F238E27FC236}">
                  <a16:creationId xmlns:a16="http://schemas.microsoft.com/office/drawing/2014/main" id="{CB05D4B2-4C88-CB6B-309A-A491AF67C9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1488" y="3602038"/>
              <a:ext cx="44450" cy="168275"/>
            </a:xfrm>
            <a:custGeom>
              <a:avLst/>
              <a:gdLst>
                <a:gd name="T0" fmla="*/ 10 w 12"/>
                <a:gd name="T1" fmla="*/ 10 h 45"/>
                <a:gd name="T2" fmla="*/ 12 w 12"/>
                <a:gd name="T3" fmla="*/ 8 h 45"/>
                <a:gd name="T4" fmla="*/ 9 w 12"/>
                <a:gd name="T5" fmla="*/ 0 h 45"/>
                <a:gd name="T6" fmla="*/ 2 w 12"/>
                <a:gd name="T7" fmla="*/ 0 h 45"/>
                <a:gd name="T8" fmla="*/ 0 w 12"/>
                <a:gd name="T9" fmla="*/ 8 h 45"/>
                <a:gd name="T10" fmla="*/ 2 w 12"/>
                <a:gd name="T11" fmla="*/ 10 h 45"/>
                <a:gd name="T12" fmla="*/ 0 w 12"/>
                <a:gd name="T13" fmla="*/ 44 h 45"/>
                <a:gd name="T14" fmla="*/ 0 w 12"/>
                <a:gd name="T15" fmla="*/ 45 h 45"/>
                <a:gd name="T16" fmla="*/ 6 w 12"/>
                <a:gd name="T17" fmla="*/ 45 h 45"/>
                <a:gd name="T18" fmla="*/ 12 w 12"/>
                <a:gd name="T19" fmla="*/ 45 h 45"/>
                <a:gd name="T20" fmla="*/ 12 w 12"/>
                <a:gd name="T21" fmla="*/ 44 h 45"/>
                <a:gd name="T22" fmla="*/ 10 w 12"/>
                <a:gd name="T2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45">
                  <a:moveTo>
                    <a:pt x="10" y="10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" y="45"/>
                    <a:pt x="4" y="45"/>
                    <a:pt x="6" y="45"/>
                  </a:cubicBezTo>
                  <a:cubicBezTo>
                    <a:pt x="8" y="45"/>
                    <a:pt x="10" y="45"/>
                    <a:pt x="12" y="45"/>
                  </a:cubicBezTo>
                  <a:cubicBezTo>
                    <a:pt x="12" y="44"/>
                    <a:pt x="12" y="44"/>
                    <a:pt x="12" y="44"/>
                  </a:cubicBezTo>
                  <a:lnTo>
                    <a:pt x="1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804">
              <a:extLst>
                <a:ext uri="{FF2B5EF4-FFF2-40B4-BE49-F238E27FC236}">
                  <a16:creationId xmlns:a16="http://schemas.microsoft.com/office/drawing/2014/main" id="{3788517F-E9D2-3620-EE8C-3AF026AD63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90225" y="3081338"/>
              <a:ext cx="492125" cy="427038"/>
            </a:xfrm>
            <a:custGeom>
              <a:avLst/>
              <a:gdLst>
                <a:gd name="T0" fmla="*/ 113 w 131"/>
                <a:gd name="T1" fmla="*/ 0 h 114"/>
                <a:gd name="T2" fmla="*/ 18 w 131"/>
                <a:gd name="T3" fmla="*/ 0 h 114"/>
                <a:gd name="T4" fmla="*/ 0 w 131"/>
                <a:gd name="T5" fmla="*/ 18 h 114"/>
                <a:gd name="T6" fmla="*/ 0 w 131"/>
                <a:gd name="T7" fmla="*/ 68 h 114"/>
                <a:gd name="T8" fmla="*/ 18 w 131"/>
                <a:gd name="T9" fmla="*/ 86 h 114"/>
                <a:gd name="T10" fmla="*/ 33 w 131"/>
                <a:gd name="T11" fmla="*/ 86 h 114"/>
                <a:gd name="T12" fmla="*/ 14 w 131"/>
                <a:gd name="T13" fmla="*/ 114 h 114"/>
                <a:gd name="T14" fmla="*/ 69 w 131"/>
                <a:gd name="T15" fmla="*/ 86 h 114"/>
                <a:gd name="T16" fmla="*/ 113 w 131"/>
                <a:gd name="T17" fmla="*/ 86 h 114"/>
                <a:gd name="T18" fmla="*/ 131 w 131"/>
                <a:gd name="T19" fmla="*/ 68 h 114"/>
                <a:gd name="T20" fmla="*/ 131 w 131"/>
                <a:gd name="T21" fmla="*/ 18 h 114"/>
                <a:gd name="T22" fmla="*/ 113 w 131"/>
                <a:gd name="T23" fmla="*/ 0 h 114"/>
                <a:gd name="T24" fmla="*/ 37 w 131"/>
                <a:gd name="T25" fmla="*/ 52 h 114"/>
                <a:gd name="T26" fmla="*/ 29 w 131"/>
                <a:gd name="T27" fmla="*/ 44 h 114"/>
                <a:gd name="T28" fmla="*/ 37 w 131"/>
                <a:gd name="T29" fmla="*/ 36 h 114"/>
                <a:gd name="T30" fmla="*/ 45 w 131"/>
                <a:gd name="T31" fmla="*/ 44 h 114"/>
                <a:gd name="T32" fmla="*/ 37 w 131"/>
                <a:gd name="T33" fmla="*/ 52 h 114"/>
                <a:gd name="T34" fmla="*/ 65 w 131"/>
                <a:gd name="T35" fmla="*/ 52 h 114"/>
                <a:gd name="T36" fmla="*/ 57 w 131"/>
                <a:gd name="T37" fmla="*/ 44 h 114"/>
                <a:gd name="T38" fmla="*/ 65 w 131"/>
                <a:gd name="T39" fmla="*/ 36 h 114"/>
                <a:gd name="T40" fmla="*/ 73 w 131"/>
                <a:gd name="T41" fmla="*/ 44 h 114"/>
                <a:gd name="T42" fmla="*/ 65 w 131"/>
                <a:gd name="T43" fmla="*/ 52 h 114"/>
                <a:gd name="T44" fmla="*/ 93 w 131"/>
                <a:gd name="T45" fmla="*/ 52 h 114"/>
                <a:gd name="T46" fmla="*/ 85 w 131"/>
                <a:gd name="T47" fmla="*/ 44 h 114"/>
                <a:gd name="T48" fmla="*/ 93 w 131"/>
                <a:gd name="T49" fmla="*/ 36 h 114"/>
                <a:gd name="T50" fmla="*/ 101 w 131"/>
                <a:gd name="T51" fmla="*/ 44 h 114"/>
                <a:gd name="T52" fmla="*/ 93 w 131"/>
                <a:gd name="T53" fmla="*/ 5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1" h="114">
                  <a:moveTo>
                    <a:pt x="1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8"/>
                    <a:pt x="8" y="86"/>
                    <a:pt x="18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69" y="86"/>
                    <a:pt x="69" y="86"/>
                    <a:pt x="69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23" y="86"/>
                    <a:pt x="131" y="78"/>
                    <a:pt x="131" y="68"/>
                  </a:cubicBezTo>
                  <a:cubicBezTo>
                    <a:pt x="131" y="18"/>
                    <a:pt x="131" y="18"/>
                    <a:pt x="131" y="18"/>
                  </a:cubicBezTo>
                  <a:cubicBezTo>
                    <a:pt x="131" y="8"/>
                    <a:pt x="123" y="0"/>
                    <a:pt x="113" y="0"/>
                  </a:cubicBezTo>
                  <a:close/>
                  <a:moveTo>
                    <a:pt x="37" y="52"/>
                  </a:moveTo>
                  <a:cubicBezTo>
                    <a:pt x="33" y="52"/>
                    <a:pt x="29" y="48"/>
                    <a:pt x="29" y="44"/>
                  </a:cubicBezTo>
                  <a:cubicBezTo>
                    <a:pt x="29" y="40"/>
                    <a:pt x="33" y="36"/>
                    <a:pt x="37" y="36"/>
                  </a:cubicBezTo>
                  <a:cubicBezTo>
                    <a:pt x="41" y="36"/>
                    <a:pt x="45" y="40"/>
                    <a:pt x="45" y="44"/>
                  </a:cubicBezTo>
                  <a:cubicBezTo>
                    <a:pt x="45" y="48"/>
                    <a:pt x="41" y="52"/>
                    <a:pt x="37" y="52"/>
                  </a:cubicBezTo>
                  <a:close/>
                  <a:moveTo>
                    <a:pt x="65" y="52"/>
                  </a:moveTo>
                  <a:cubicBezTo>
                    <a:pt x="61" y="52"/>
                    <a:pt x="57" y="48"/>
                    <a:pt x="57" y="44"/>
                  </a:cubicBezTo>
                  <a:cubicBezTo>
                    <a:pt x="57" y="40"/>
                    <a:pt x="61" y="36"/>
                    <a:pt x="65" y="36"/>
                  </a:cubicBezTo>
                  <a:cubicBezTo>
                    <a:pt x="69" y="36"/>
                    <a:pt x="73" y="40"/>
                    <a:pt x="73" y="44"/>
                  </a:cubicBezTo>
                  <a:cubicBezTo>
                    <a:pt x="73" y="48"/>
                    <a:pt x="69" y="52"/>
                    <a:pt x="65" y="52"/>
                  </a:cubicBezTo>
                  <a:close/>
                  <a:moveTo>
                    <a:pt x="93" y="52"/>
                  </a:moveTo>
                  <a:cubicBezTo>
                    <a:pt x="89" y="52"/>
                    <a:pt x="85" y="48"/>
                    <a:pt x="85" y="44"/>
                  </a:cubicBezTo>
                  <a:cubicBezTo>
                    <a:pt x="85" y="40"/>
                    <a:pt x="89" y="36"/>
                    <a:pt x="93" y="36"/>
                  </a:cubicBezTo>
                  <a:cubicBezTo>
                    <a:pt x="97" y="36"/>
                    <a:pt x="101" y="40"/>
                    <a:pt x="101" y="44"/>
                  </a:cubicBezTo>
                  <a:cubicBezTo>
                    <a:pt x="101" y="48"/>
                    <a:pt x="97" y="52"/>
                    <a:pt x="93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Oval 805">
              <a:extLst>
                <a:ext uri="{FF2B5EF4-FFF2-40B4-BE49-F238E27FC236}">
                  <a16:creationId xmlns:a16="http://schemas.microsoft.com/office/drawing/2014/main" id="{459EE9F4-88E5-6C69-EC26-84C06C8ED8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71200" y="3478213"/>
              <a:ext cx="85725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806">
              <a:extLst>
                <a:ext uri="{FF2B5EF4-FFF2-40B4-BE49-F238E27FC236}">
                  <a16:creationId xmlns:a16="http://schemas.microsoft.com/office/drawing/2014/main" id="{804160FF-503C-4FBD-C3DC-FC00583439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5163" y="3594100"/>
              <a:ext cx="176213" cy="90488"/>
            </a:xfrm>
            <a:custGeom>
              <a:avLst/>
              <a:gdLst>
                <a:gd name="T0" fmla="*/ 23 w 47"/>
                <a:gd name="T1" fmla="*/ 24 h 24"/>
                <a:gd name="T2" fmla="*/ 47 w 47"/>
                <a:gd name="T3" fmla="*/ 18 h 24"/>
                <a:gd name="T4" fmla="*/ 46 w 47"/>
                <a:gd name="T5" fmla="*/ 8 h 24"/>
                <a:gd name="T6" fmla="*/ 40 w 47"/>
                <a:gd name="T7" fmla="*/ 1 h 24"/>
                <a:gd name="T8" fmla="*/ 39 w 47"/>
                <a:gd name="T9" fmla="*/ 1 h 24"/>
                <a:gd name="T10" fmla="*/ 38 w 47"/>
                <a:gd name="T11" fmla="*/ 1 h 24"/>
                <a:gd name="T12" fmla="*/ 8 w 47"/>
                <a:gd name="T13" fmla="*/ 1 h 24"/>
                <a:gd name="T14" fmla="*/ 7 w 47"/>
                <a:gd name="T15" fmla="*/ 1 h 24"/>
                <a:gd name="T16" fmla="*/ 7 w 47"/>
                <a:gd name="T17" fmla="*/ 1 h 24"/>
                <a:gd name="T18" fmla="*/ 0 w 47"/>
                <a:gd name="T19" fmla="*/ 8 h 24"/>
                <a:gd name="T20" fmla="*/ 0 w 47"/>
                <a:gd name="T21" fmla="*/ 18 h 24"/>
                <a:gd name="T22" fmla="*/ 23 w 47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24">
                  <a:moveTo>
                    <a:pt x="23" y="24"/>
                  </a:moveTo>
                  <a:cubicBezTo>
                    <a:pt x="32" y="24"/>
                    <a:pt x="40" y="21"/>
                    <a:pt x="47" y="1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3" y="1"/>
                    <a:pt x="40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28" y="0"/>
                    <a:pt x="18" y="0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" y="1"/>
                    <a:pt x="1" y="4"/>
                    <a:pt x="0" y="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21"/>
                    <a:pt x="15" y="24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2376793-4418-3610-A55B-00FF1E86265F}"/>
              </a:ext>
            </a:extLst>
          </p:cNvPr>
          <p:cNvGrpSpPr/>
          <p:nvPr/>
        </p:nvGrpSpPr>
        <p:grpSpPr>
          <a:xfrm>
            <a:off x="5181917" y="4773388"/>
            <a:ext cx="427855" cy="417136"/>
            <a:chOff x="5753100" y="4821238"/>
            <a:chExt cx="760413" cy="741362"/>
          </a:xfrm>
          <a:solidFill>
            <a:srgbClr val="FEFEFE"/>
          </a:solidFill>
        </p:grpSpPr>
        <p:sp>
          <p:nvSpPr>
            <p:cNvPr id="45" name="Freeform 915">
              <a:extLst>
                <a:ext uri="{FF2B5EF4-FFF2-40B4-BE49-F238E27FC236}">
                  <a16:creationId xmlns:a16="http://schemas.microsoft.com/office/drawing/2014/main" id="{1A14CD00-CB04-2665-CC65-B97A8C47B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4250" y="4821238"/>
              <a:ext cx="104775" cy="123825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916">
              <a:extLst>
                <a:ext uri="{FF2B5EF4-FFF2-40B4-BE49-F238E27FC236}">
                  <a16:creationId xmlns:a16="http://schemas.microsoft.com/office/drawing/2014/main" id="{36801022-E122-0768-917B-046CEF66B0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8825" y="4929188"/>
              <a:ext cx="471488" cy="49212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917">
              <a:extLst>
                <a:ext uri="{FF2B5EF4-FFF2-40B4-BE49-F238E27FC236}">
                  <a16:creationId xmlns:a16="http://schemas.microsoft.com/office/drawing/2014/main" id="{CEEB48F6-F4DD-A0D1-E45C-59275966EA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3100" y="5135563"/>
              <a:ext cx="168275" cy="153988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918">
              <a:extLst>
                <a:ext uri="{FF2B5EF4-FFF2-40B4-BE49-F238E27FC236}">
                  <a16:creationId xmlns:a16="http://schemas.microsoft.com/office/drawing/2014/main" id="{CEECFA33-96A3-BDAC-9DA0-98389A775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4213" y="5105400"/>
              <a:ext cx="749300" cy="457200"/>
            </a:xfrm>
            <a:custGeom>
              <a:avLst/>
              <a:gdLst>
                <a:gd name="T0" fmla="*/ 472 w 472"/>
                <a:gd name="T1" fmla="*/ 0 h 288"/>
                <a:gd name="T2" fmla="*/ 389 w 472"/>
                <a:gd name="T3" fmla="*/ 33 h 288"/>
                <a:gd name="T4" fmla="*/ 406 w 472"/>
                <a:gd name="T5" fmla="*/ 45 h 288"/>
                <a:gd name="T6" fmla="*/ 302 w 472"/>
                <a:gd name="T7" fmla="*/ 156 h 288"/>
                <a:gd name="T8" fmla="*/ 210 w 472"/>
                <a:gd name="T9" fmla="*/ 147 h 288"/>
                <a:gd name="T10" fmla="*/ 137 w 472"/>
                <a:gd name="T11" fmla="*/ 222 h 288"/>
                <a:gd name="T12" fmla="*/ 61 w 472"/>
                <a:gd name="T13" fmla="*/ 184 h 288"/>
                <a:gd name="T14" fmla="*/ 0 w 472"/>
                <a:gd name="T15" fmla="*/ 262 h 288"/>
                <a:gd name="T16" fmla="*/ 33 w 472"/>
                <a:gd name="T17" fmla="*/ 288 h 288"/>
                <a:gd name="T18" fmla="*/ 73 w 472"/>
                <a:gd name="T19" fmla="*/ 239 h 288"/>
                <a:gd name="T20" fmla="*/ 146 w 472"/>
                <a:gd name="T21" fmla="*/ 274 h 288"/>
                <a:gd name="T22" fmla="*/ 226 w 472"/>
                <a:gd name="T23" fmla="*/ 191 h 288"/>
                <a:gd name="T24" fmla="*/ 318 w 472"/>
                <a:gd name="T25" fmla="*/ 201 h 288"/>
                <a:gd name="T26" fmla="*/ 441 w 472"/>
                <a:gd name="T27" fmla="*/ 71 h 288"/>
                <a:gd name="T28" fmla="*/ 465 w 472"/>
                <a:gd name="T29" fmla="*/ 88 h 288"/>
                <a:gd name="T30" fmla="*/ 472 w 472"/>
                <a:gd name="T3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288">
                  <a:moveTo>
                    <a:pt x="472" y="0"/>
                  </a:moveTo>
                  <a:lnTo>
                    <a:pt x="389" y="33"/>
                  </a:lnTo>
                  <a:lnTo>
                    <a:pt x="406" y="45"/>
                  </a:lnTo>
                  <a:lnTo>
                    <a:pt x="302" y="156"/>
                  </a:lnTo>
                  <a:lnTo>
                    <a:pt x="210" y="147"/>
                  </a:lnTo>
                  <a:lnTo>
                    <a:pt x="137" y="222"/>
                  </a:lnTo>
                  <a:lnTo>
                    <a:pt x="61" y="184"/>
                  </a:lnTo>
                  <a:lnTo>
                    <a:pt x="0" y="262"/>
                  </a:lnTo>
                  <a:lnTo>
                    <a:pt x="33" y="288"/>
                  </a:lnTo>
                  <a:lnTo>
                    <a:pt x="73" y="239"/>
                  </a:lnTo>
                  <a:lnTo>
                    <a:pt x="146" y="274"/>
                  </a:lnTo>
                  <a:lnTo>
                    <a:pt x="226" y="191"/>
                  </a:lnTo>
                  <a:lnTo>
                    <a:pt x="318" y="201"/>
                  </a:lnTo>
                  <a:lnTo>
                    <a:pt x="441" y="71"/>
                  </a:lnTo>
                  <a:lnTo>
                    <a:pt x="465" y="88"/>
                  </a:lnTo>
                  <a:lnTo>
                    <a:pt x="4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9" name="Freeform 954">
            <a:extLst>
              <a:ext uri="{FF2B5EF4-FFF2-40B4-BE49-F238E27FC236}">
                <a16:creationId xmlns:a16="http://schemas.microsoft.com/office/drawing/2014/main" id="{40C74BAC-2106-F48B-8D37-183F37EB7A9E}"/>
              </a:ext>
            </a:extLst>
          </p:cNvPr>
          <p:cNvSpPr>
            <a:spLocks noEditPoints="1"/>
          </p:cNvSpPr>
          <p:nvPr/>
        </p:nvSpPr>
        <p:spPr bwMode="auto">
          <a:xfrm>
            <a:off x="6707742" y="1725581"/>
            <a:ext cx="389147" cy="436402"/>
          </a:xfrm>
          <a:custGeom>
            <a:avLst/>
            <a:gdLst>
              <a:gd name="T0" fmla="*/ 141 w 697"/>
              <a:gd name="T1" fmla="*/ 217 h 782"/>
              <a:gd name="T2" fmla="*/ 141 w 697"/>
              <a:gd name="T3" fmla="*/ 314 h 782"/>
              <a:gd name="T4" fmla="*/ 121 w 697"/>
              <a:gd name="T5" fmla="*/ 288 h 782"/>
              <a:gd name="T6" fmla="*/ 138 w 697"/>
              <a:gd name="T7" fmla="*/ 282 h 782"/>
              <a:gd name="T8" fmla="*/ 137 w 697"/>
              <a:gd name="T9" fmla="*/ 269 h 782"/>
              <a:gd name="T10" fmla="*/ 136 w 697"/>
              <a:gd name="T11" fmla="*/ 238 h 782"/>
              <a:gd name="T12" fmla="*/ 145 w 697"/>
              <a:gd name="T13" fmla="*/ 230 h 782"/>
              <a:gd name="T14" fmla="*/ 157 w 697"/>
              <a:gd name="T15" fmla="*/ 241 h 782"/>
              <a:gd name="T16" fmla="*/ 142 w 697"/>
              <a:gd name="T17" fmla="*/ 247 h 782"/>
              <a:gd name="T18" fmla="*/ 145 w 697"/>
              <a:gd name="T19" fmla="*/ 259 h 782"/>
              <a:gd name="T20" fmla="*/ 144 w 697"/>
              <a:gd name="T21" fmla="*/ 291 h 782"/>
              <a:gd name="T22" fmla="*/ 136 w 697"/>
              <a:gd name="T23" fmla="*/ 300 h 782"/>
              <a:gd name="T24" fmla="*/ 121 w 697"/>
              <a:gd name="T25" fmla="*/ 288 h 782"/>
              <a:gd name="T26" fmla="*/ 248 w 697"/>
              <a:gd name="T27" fmla="*/ 233 h 782"/>
              <a:gd name="T28" fmla="*/ 456 w 697"/>
              <a:gd name="T29" fmla="*/ 233 h 782"/>
              <a:gd name="T30" fmla="*/ 359 w 697"/>
              <a:gd name="T31" fmla="*/ 289 h 782"/>
              <a:gd name="T32" fmla="*/ 340 w 697"/>
              <a:gd name="T33" fmla="*/ 308 h 782"/>
              <a:gd name="T34" fmla="*/ 309 w 697"/>
              <a:gd name="T35" fmla="*/ 283 h 782"/>
              <a:gd name="T36" fmla="*/ 345 w 697"/>
              <a:gd name="T37" fmla="*/ 269 h 782"/>
              <a:gd name="T38" fmla="*/ 343 w 697"/>
              <a:gd name="T39" fmla="*/ 242 h 782"/>
              <a:gd name="T40" fmla="*/ 341 w 697"/>
              <a:gd name="T41" fmla="*/ 175 h 782"/>
              <a:gd name="T42" fmla="*/ 359 w 697"/>
              <a:gd name="T43" fmla="*/ 158 h 782"/>
              <a:gd name="T44" fmla="*/ 386 w 697"/>
              <a:gd name="T45" fmla="*/ 180 h 782"/>
              <a:gd name="T46" fmla="*/ 354 w 697"/>
              <a:gd name="T47" fmla="*/ 194 h 782"/>
              <a:gd name="T48" fmla="*/ 361 w 697"/>
              <a:gd name="T49" fmla="*/ 221 h 782"/>
              <a:gd name="T50" fmla="*/ 359 w 697"/>
              <a:gd name="T51" fmla="*/ 289 h 782"/>
              <a:gd name="T52" fmla="*/ 122 w 697"/>
              <a:gd name="T53" fmla="*/ 426 h 782"/>
              <a:gd name="T54" fmla="*/ 255 w 697"/>
              <a:gd name="T55" fmla="*/ 426 h 782"/>
              <a:gd name="T56" fmla="*/ 193 w 697"/>
              <a:gd name="T57" fmla="*/ 462 h 782"/>
              <a:gd name="T58" fmla="*/ 181 w 697"/>
              <a:gd name="T59" fmla="*/ 474 h 782"/>
              <a:gd name="T60" fmla="*/ 161 w 697"/>
              <a:gd name="T61" fmla="*/ 458 h 782"/>
              <a:gd name="T62" fmla="*/ 184 w 697"/>
              <a:gd name="T63" fmla="*/ 449 h 782"/>
              <a:gd name="T64" fmla="*/ 183 w 697"/>
              <a:gd name="T65" fmla="*/ 431 h 782"/>
              <a:gd name="T66" fmla="*/ 182 w 697"/>
              <a:gd name="T67" fmla="*/ 389 h 782"/>
              <a:gd name="T68" fmla="*/ 194 w 697"/>
              <a:gd name="T69" fmla="*/ 378 h 782"/>
              <a:gd name="T70" fmla="*/ 211 w 697"/>
              <a:gd name="T71" fmla="*/ 392 h 782"/>
              <a:gd name="T72" fmla="*/ 190 w 697"/>
              <a:gd name="T73" fmla="*/ 401 h 782"/>
              <a:gd name="T74" fmla="*/ 194 w 697"/>
              <a:gd name="T75" fmla="*/ 418 h 782"/>
              <a:gd name="T76" fmla="*/ 193 w 697"/>
              <a:gd name="T77" fmla="*/ 462 h 782"/>
              <a:gd name="T78" fmla="*/ 601 w 697"/>
              <a:gd name="T79" fmla="*/ 366 h 782"/>
              <a:gd name="T80" fmla="*/ 585 w 697"/>
              <a:gd name="T81" fmla="*/ 182 h 782"/>
              <a:gd name="T82" fmla="*/ 298 w 697"/>
              <a:gd name="T83" fmla="*/ 0 h 782"/>
              <a:gd name="T84" fmla="*/ 2 w 697"/>
              <a:gd name="T85" fmla="*/ 302 h 782"/>
              <a:gd name="T86" fmla="*/ 0 w 697"/>
              <a:gd name="T87" fmla="*/ 781 h 782"/>
              <a:gd name="T88" fmla="*/ 433 w 697"/>
              <a:gd name="T89" fmla="*/ 674 h 782"/>
              <a:gd name="T90" fmla="*/ 563 w 697"/>
              <a:gd name="T91" fmla="*/ 673 h 782"/>
              <a:gd name="T92" fmla="*/ 564 w 697"/>
              <a:gd name="T93" fmla="*/ 673 h 782"/>
              <a:gd name="T94" fmla="*/ 595 w 697"/>
              <a:gd name="T95" fmla="*/ 577 h 782"/>
              <a:gd name="T96" fmla="*/ 561 w 697"/>
              <a:gd name="T97" fmla="*/ 554 h 782"/>
              <a:gd name="T98" fmla="*/ 598 w 697"/>
              <a:gd name="T99" fmla="*/ 536 h 782"/>
              <a:gd name="T100" fmla="*/ 595 w 697"/>
              <a:gd name="T101" fmla="*/ 527 h 782"/>
              <a:gd name="T102" fmla="*/ 652 w 697"/>
              <a:gd name="T103" fmla="*/ 426 h 782"/>
              <a:gd name="T104" fmla="*/ 141 w 697"/>
              <a:gd name="T105" fmla="*/ 201 h 782"/>
              <a:gd name="T106" fmla="*/ 141 w 697"/>
              <a:gd name="T107" fmla="*/ 329 h 782"/>
              <a:gd name="T108" fmla="*/ 189 w 697"/>
              <a:gd name="T109" fmla="*/ 514 h 782"/>
              <a:gd name="T110" fmla="*/ 189 w 697"/>
              <a:gd name="T111" fmla="*/ 337 h 782"/>
              <a:gd name="T112" fmla="*/ 189 w 697"/>
              <a:gd name="T113" fmla="*/ 514 h 782"/>
              <a:gd name="T114" fmla="*/ 215 w 697"/>
              <a:gd name="T115" fmla="*/ 233 h 782"/>
              <a:gd name="T116" fmla="*/ 489 w 697"/>
              <a:gd name="T117" fmla="*/ 233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97" h="782">
                <a:moveTo>
                  <a:pt x="189" y="265"/>
                </a:moveTo>
                <a:cubicBezTo>
                  <a:pt x="189" y="238"/>
                  <a:pt x="168" y="217"/>
                  <a:pt x="141" y="217"/>
                </a:cubicBezTo>
                <a:cubicBezTo>
                  <a:pt x="115" y="217"/>
                  <a:pt x="93" y="238"/>
                  <a:pt x="93" y="265"/>
                </a:cubicBezTo>
                <a:cubicBezTo>
                  <a:pt x="93" y="292"/>
                  <a:pt x="115" y="314"/>
                  <a:pt x="141" y="314"/>
                </a:cubicBezTo>
                <a:cubicBezTo>
                  <a:pt x="168" y="314"/>
                  <a:pt x="189" y="292"/>
                  <a:pt x="189" y="265"/>
                </a:cubicBezTo>
                <a:moveTo>
                  <a:pt x="121" y="288"/>
                </a:moveTo>
                <a:cubicBezTo>
                  <a:pt x="124" y="278"/>
                  <a:pt x="124" y="278"/>
                  <a:pt x="124" y="278"/>
                </a:cubicBezTo>
                <a:cubicBezTo>
                  <a:pt x="127" y="280"/>
                  <a:pt x="132" y="282"/>
                  <a:pt x="138" y="282"/>
                </a:cubicBezTo>
                <a:cubicBezTo>
                  <a:pt x="143" y="282"/>
                  <a:pt x="146" y="280"/>
                  <a:pt x="146" y="277"/>
                </a:cubicBezTo>
                <a:cubicBezTo>
                  <a:pt x="146" y="273"/>
                  <a:pt x="144" y="271"/>
                  <a:pt x="137" y="269"/>
                </a:cubicBezTo>
                <a:cubicBezTo>
                  <a:pt x="128" y="266"/>
                  <a:pt x="122" y="262"/>
                  <a:pt x="122" y="254"/>
                </a:cubicBezTo>
                <a:cubicBezTo>
                  <a:pt x="122" y="246"/>
                  <a:pt x="127" y="240"/>
                  <a:pt x="136" y="238"/>
                </a:cubicBezTo>
                <a:cubicBezTo>
                  <a:pt x="136" y="230"/>
                  <a:pt x="136" y="230"/>
                  <a:pt x="136" y="230"/>
                </a:cubicBezTo>
                <a:cubicBezTo>
                  <a:pt x="145" y="230"/>
                  <a:pt x="145" y="230"/>
                  <a:pt x="145" y="230"/>
                </a:cubicBezTo>
                <a:cubicBezTo>
                  <a:pt x="145" y="238"/>
                  <a:pt x="145" y="238"/>
                  <a:pt x="145" y="238"/>
                </a:cubicBezTo>
                <a:cubicBezTo>
                  <a:pt x="150" y="238"/>
                  <a:pt x="154" y="239"/>
                  <a:pt x="157" y="241"/>
                </a:cubicBezTo>
                <a:cubicBezTo>
                  <a:pt x="155" y="250"/>
                  <a:pt x="155" y="250"/>
                  <a:pt x="155" y="250"/>
                </a:cubicBezTo>
                <a:cubicBezTo>
                  <a:pt x="152" y="249"/>
                  <a:pt x="148" y="247"/>
                  <a:pt x="142" y="247"/>
                </a:cubicBezTo>
                <a:cubicBezTo>
                  <a:pt x="137" y="247"/>
                  <a:pt x="135" y="250"/>
                  <a:pt x="135" y="252"/>
                </a:cubicBezTo>
                <a:cubicBezTo>
                  <a:pt x="135" y="255"/>
                  <a:pt x="138" y="257"/>
                  <a:pt x="145" y="259"/>
                </a:cubicBezTo>
                <a:cubicBezTo>
                  <a:pt x="155" y="263"/>
                  <a:pt x="159" y="268"/>
                  <a:pt x="159" y="275"/>
                </a:cubicBezTo>
                <a:cubicBezTo>
                  <a:pt x="159" y="283"/>
                  <a:pt x="154" y="290"/>
                  <a:pt x="144" y="291"/>
                </a:cubicBezTo>
                <a:cubicBezTo>
                  <a:pt x="144" y="300"/>
                  <a:pt x="144" y="300"/>
                  <a:pt x="144" y="300"/>
                </a:cubicBezTo>
                <a:cubicBezTo>
                  <a:pt x="136" y="300"/>
                  <a:pt x="136" y="300"/>
                  <a:pt x="136" y="300"/>
                </a:cubicBezTo>
                <a:cubicBezTo>
                  <a:pt x="136" y="292"/>
                  <a:pt x="136" y="292"/>
                  <a:pt x="136" y="292"/>
                </a:cubicBezTo>
                <a:cubicBezTo>
                  <a:pt x="130" y="292"/>
                  <a:pt x="125" y="290"/>
                  <a:pt x="121" y="288"/>
                </a:cubicBezTo>
                <a:moveTo>
                  <a:pt x="352" y="128"/>
                </a:moveTo>
                <a:cubicBezTo>
                  <a:pt x="295" y="128"/>
                  <a:pt x="248" y="175"/>
                  <a:pt x="248" y="233"/>
                </a:cubicBezTo>
                <a:cubicBezTo>
                  <a:pt x="248" y="291"/>
                  <a:pt x="295" y="338"/>
                  <a:pt x="352" y="338"/>
                </a:cubicBezTo>
                <a:cubicBezTo>
                  <a:pt x="410" y="338"/>
                  <a:pt x="456" y="291"/>
                  <a:pt x="456" y="233"/>
                </a:cubicBezTo>
                <a:cubicBezTo>
                  <a:pt x="456" y="175"/>
                  <a:pt x="410" y="128"/>
                  <a:pt x="352" y="128"/>
                </a:cubicBezTo>
                <a:moveTo>
                  <a:pt x="359" y="289"/>
                </a:moveTo>
                <a:cubicBezTo>
                  <a:pt x="359" y="308"/>
                  <a:pt x="359" y="308"/>
                  <a:pt x="359" y="308"/>
                </a:cubicBezTo>
                <a:cubicBezTo>
                  <a:pt x="340" y="308"/>
                  <a:pt x="340" y="308"/>
                  <a:pt x="340" y="308"/>
                </a:cubicBezTo>
                <a:cubicBezTo>
                  <a:pt x="340" y="291"/>
                  <a:pt x="340" y="291"/>
                  <a:pt x="340" y="291"/>
                </a:cubicBezTo>
                <a:cubicBezTo>
                  <a:pt x="328" y="290"/>
                  <a:pt x="316" y="287"/>
                  <a:pt x="309" y="283"/>
                </a:cubicBezTo>
                <a:cubicBezTo>
                  <a:pt x="314" y="261"/>
                  <a:pt x="314" y="261"/>
                  <a:pt x="314" y="261"/>
                </a:cubicBezTo>
                <a:cubicBezTo>
                  <a:pt x="322" y="266"/>
                  <a:pt x="333" y="269"/>
                  <a:pt x="345" y="269"/>
                </a:cubicBezTo>
                <a:cubicBezTo>
                  <a:pt x="356" y="269"/>
                  <a:pt x="363" y="265"/>
                  <a:pt x="363" y="258"/>
                </a:cubicBezTo>
                <a:cubicBezTo>
                  <a:pt x="363" y="251"/>
                  <a:pt x="357" y="246"/>
                  <a:pt x="343" y="242"/>
                </a:cubicBezTo>
                <a:cubicBezTo>
                  <a:pt x="324" y="235"/>
                  <a:pt x="310" y="226"/>
                  <a:pt x="310" y="208"/>
                </a:cubicBezTo>
                <a:cubicBezTo>
                  <a:pt x="310" y="192"/>
                  <a:pt x="322" y="179"/>
                  <a:pt x="341" y="175"/>
                </a:cubicBezTo>
                <a:cubicBezTo>
                  <a:pt x="341" y="158"/>
                  <a:pt x="341" y="158"/>
                  <a:pt x="341" y="158"/>
                </a:cubicBezTo>
                <a:cubicBezTo>
                  <a:pt x="359" y="158"/>
                  <a:pt x="359" y="158"/>
                  <a:pt x="359" y="158"/>
                </a:cubicBezTo>
                <a:cubicBezTo>
                  <a:pt x="359" y="174"/>
                  <a:pt x="359" y="174"/>
                  <a:pt x="359" y="174"/>
                </a:cubicBezTo>
                <a:cubicBezTo>
                  <a:pt x="372" y="174"/>
                  <a:pt x="380" y="177"/>
                  <a:pt x="386" y="180"/>
                </a:cubicBezTo>
                <a:cubicBezTo>
                  <a:pt x="381" y="201"/>
                  <a:pt x="381" y="201"/>
                  <a:pt x="381" y="201"/>
                </a:cubicBezTo>
                <a:cubicBezTo>
                  <a:pt x="376" y="199"/>
                  <a:pt x="368" y="194"/>
                  <a:pt x="354" y="194"/>
                </a:cubicBezTo>
                <a:cubicBezTo>
                  <a:pt x="342" y="194"/>
                  <a:pt x="338" y="200"/>
                  <a:pt x="338" y="205"/>
                </a:cubicBezTo>
                <a:cubicBezTo>
                  <a:pt x="338" y="211"/>
                  <a:pt x="345" y="215"/>
                  <a:pt x="361" y="221"/>
                </a:cubicBezTo>
                <a:cubicBezTo>
                  <a:pt x="383" y="228"/>
                  <a:pt x="391" y="239"/>
                  <a:pt x="391" y="255"/>
                </a:cubicBezTo>
                <a:cubicBezTo>
                  <a:pt x="391" y="272"/>
                  <a:pt x="380" y="286"/>
                  <a:pt x="359" y="289"/>
                </a:cubicBezTo>
                <a:moveTo>
                  <a:pt x="189" y="358"/>
                </a:moveTo>
                <a:cubicBezTo>
                  <a:pt x="152" y="358"/>
                  <a:pt x="122" y="389"/>
                  <a:pt x="122" y="426"/>
                </a:cubicBezTo>
                <a:cubicBezTo>
                  <a:pt x="122" y="463"/>
                  <a:pt x="152" y="493"/>
                  <a:pt x="189" y="493"/>
                </a:cubicBezTo>
                <a:cubicBezTo>
                  <a:pt x="226" y="493"/>
                  <a:pt x="255" y="463"/>
                  <a:pt x="255" y="426"/>
                </a:cubicBezTo>
                <a:cubicBezTo>
                  <a:pt x="255" y="389"/>
                  <a:pt x="226" y="358"/>
                  <a:pt x="189" y="358"/>
                </a:cubicBezTo>
                <a:moveTo>
                  <a:pt x="193" y="462"/>
                </a:moveTo>
                <a:cubicBezTo>
                  <a:pt x="193" y="474"/>
                  <a:pt x="193" y="474"/>
                  <a:pt x="193" y="474"/>
                </a:cubicBezTo>
                <a:cubicBezTo>
                  <a:pt x="181" y="474"/>
                  <a:pt x="181" y="474"/>
                  <a:pt x="181" y="474"/>
                </a:cubicBezTo>
                <a:cubicBezTo>
                  <a:pt x="181" y="463"/>
                  <a:pt x="181" y="463"/>
                  <a:pt x="181" y="463"/>
                </a:cubicBezTo>
                <a:cubicBezTo>
                  <a:pt x="173" y="462"/>
                  <a:pt x="166" y="460"/>
                  <a:pt x="161" y="458"/>
                </a:cubicBezTo>
                <a:cubicBezTo>
                  <a:pt x="165" y="444"/>
                  <a:pt x="165" y="444"/>
                  <a:pt x="165" y="444"/>
                </a:cubicBezTo>
                <a:cubicBezTo>
                  <a:pt x="170" y="446"/>
                  <a:pt x="177" y="449"/>
                  <a:pt x="184" y="449"/>
                </a:cubicBezTo>
                <a:cubicBezTo>
                  <a:pt x="191" y="449"/>
                  <a:pt x="196" y="446"/>
                  <a:pt x="196" y="442"/>
                </a:cubicBezTo>
                <a:cubicBezTo>
                  <a:pt x="196" y="437"/>
                  <a:pt x="192" y="434"/>
                  <a:pt x="183" y="431"/>
                </a:cubicBezTo>
                <a:cubicBezTo>
                  <a:pt x="171" y="427"/>
                  <a:pt x="162" y="421"/>
                  <a:pt x="162" y="410"/>
                </a:cubicBezTo>
                <a:cubicBezTo>
                  <a:pt x="162" y="399"/>
                  <a:pt x="169" y="391"/>
                  <a:pt x="182" y="389"/>
                </a:cubicBezTo>
                <a:cubicBezTo>
                  <a:pt x="182" y="378"/>
                  <a:pt x="182" y="378"/>
                  <a:pt x="182" y="378"/>
                </a:cubicBezTo>
                <a:cubicBezTo>
                  <a:pt x="194" y="378"/>
                  <a:pt x="194" y="378"/>
                  <a:pt x="194" y="378"/>
                </a:cubicBezTo>
                <a:cubicBezTo>
                  <a:pt x="194" y="388"/>
                  <a:pt x="194" y="388"/>
                  <a:pt x="194" y="388"/>
                </a:cubicBezTo>
                <a:cubicBezTo>
                  <a:pt x="201" y="388"/>
                  <a:pt x="207" y="390"/>
                  <a:pt x="211" y="392"/>
                </a:cubicBezTo>
                <a:cubicBezTo>
                  <a:pt x="207" y="405"/>
                  <a:pt x="207" y="405"/>
                  <a:pt x="207" y="405"/>
                </a:cubicBezTo>
                <a:cubicBezTo>
                  <a:pt x="204" y="404"/>
                  <a:pt x="199" y="401"/>
                  <a:pt x="190" y="401"/>
                </a:cubicBezTo>
                <a:cubicBezTo>
                  <a:pt x="183" y="401"/>
                  <a:pt x="180" y="404"/>
                  <a:pt x="180" y="408"/>
                </a:cubicBezTo>
                <a:cubicBezTo>
                  <a:pt x="180" y="412"/>
                  <a:pt x="184" y="414"/>
                  <a:pt x="194" y="418"/>
                </a:cubicBezTo>
                <a:cubicBezTo>
                  <a:pt x="208" y="423"/>
                  <a:pt x="214" y="429"/>
                  <a:pt x="214" y="440"/>
                </a:cubicBezTo>
                <a:cubicBezTo>
                  <a:pt x="214" y="451"/>
                  <a:pt x="207" y="459"/>
                  <a:pt x="193" y="462"/>
                </a:cubicBezTo>
                <a:moveTo>
                  <a:pt x="652" y="426"/>
                </a:moveTo>
                <a:cubicBezTo>
                  <a:pt x="636" y="408"/>
                  <a:pt x="611" y="388"/>
                  <a:pt x="601" y="366"/>
                </a:cubicBezTo>
                <a:cubicBezTo>
                  <a:pt x="587" y="333"/>
                  <a:pt x="603" y="301"/>
                  <a:pt x="603" y="267"/>
                </a:cubicBezTo>
                <a:cubicBezTo>
                  <a:pt x="602" y="240"/>
                  <a:pt x="594" y="207"/>
                  <a:pt x="585" y="182"/>
                </a:cubicBezTo>
                <a:cubicBezTo>
                  <a:pt x="570" y="141"/>
                  <a:pt x="543" y="107"/>
                  <a:pt x="509" y="80"/>
                </a:cubicBezTo>
                <a:cubicBezTo>
                  <a:pt x="456" y="31"/>
                  <a:pt x="381" y="0"/>
                  <a:pt x="298" y="0"/>
                </a:cubicBezTo>
                <a:cubicBezTo>
                  <a:pt x="133" y="0"/>
                  <a:pt x="0" y="122"/>
                  <a:pt x="0" y="273"/>
                </a:cubicBezTo>
                <a:cubicBezTo>
                  <a:pt x="0" y="283"/>
                  <a:pt x="1" y="293"/>
                  <a:pt x="2" y="302"/>
                </a:cubicBezTo>
                <a:cubicBezTo>
                  <a:pt x="3" y="368"/>
                  <a:pt x="23" y="446"/>
                  <a:pt x="82" y="533"/>
                </a:cubicBezTo>
                <a:cubicBezTo>
                  <a:pt x="82" y="533"/>
                  <a:pt x="164" y="697"/>
                  <a:pt x="0" y="781"/>
                </a:cubicBezTo>
                <a:cubicBezTo>
                  <a:pt x="362" y="782"/>
                  <a:pt x="362" y="782"/>
                  <a:pt x="362" y="782"/>
                </a:cubicBezTo>
                <a:cubicBezTo>
                  <a:pt x="362" y="782"/>
                  <a:pt x="389" y="674"/>
                  <a:pt x="433" y="674"/>
                </a:cubicBezTo>
                <a:cubicBezTo>
                  <a:pt x="470" y="674"/>
                  <a:pt x="508" y="677"/>
                  <a:pt x="545" y="675"/>
                </a:cubicBezTo>
                <a:cubicBezTo>
                  <a:pt x="553" y="676"/>
                  <a:pt x="558" y="675"/>
                  <a:pt x="563" y="673"/>
                </a:cubicBezTo>
                <a:cubicBezTo>
                  <a:pt x="563" y="673"/>
                  <a:pt x="563" y="673"/>
                  <a:pt x="564" y="673"/>
                </a:cubicBezTo>
                <a:cubicBezTo>
                  <a:pt x="564" y="673"/>
                  <a:pt x="564" y="673"/>
                  <a:pt x="564" y="673"/>
                </a:cubicBezTo>
                <a:cubicBezTo>
                  <a:pt x="589" y="660"/>
                  <a:pt x="571" y="601"/>
                  <a:pt x="571" y="601"/>
                </a:cubicBezTo>
                <a:cubicBezTo>
                  <a:pt x="586" y="595"/>
                  <a:pt x="595" y="585"/>
                  <a:pt x="595" y="577"/>
                </a:cubicBezTo>
                <a:cubicBezTo>
                  <a:pt x="595" y="575"/>
                  <a:pt x="595" y="575"/>
                  <a:pt x="595" y="575"/>
                </a:cubicBezTo>
                <a:cubicBezTo>
                  <a:pt x="595" y="565"/>
                  <a:pt x="581" y="557"/>
                  <a:pt x="561" y="554"/>
                </a:cubicBezTo>
                <a:cubicBezTo>
                  <a:pt x="570" y="554"/>
                  <a:pt x="570" y="554"/>
                  <a:pt x="570" y="554"/>
                </a:cubicBezTo>
                <a:cubicBezTo>
                  <a:pt x="585" y="554"/>
                  <a:pt x="598" y="546"/>
                  <a:pt x="598" y="536"/>
                </a:cubicBezTo>
                <a:cubicBezTo>
                  <a:pt x="598" y="535"/>
                  <a:pt x="598" y="535"/>
                  <a:pt x="598" y="535"/>
                </a:cubicBezTo>
                <a:cubicBezTo>
                  <a:pt x="598" y="532"/>
                  <a:pt x="597" y="529"/>
                  <a:pt x="595" y="527"/>
                </a:cubicBezTo>
                <a:cubicBezTo>
                  <a:pt x="598" y="514"/>
                  <a:pt x="609" y="461"/>
                  <a:pt x="611" y="461"/>
                </a:cubicBezTo>
                <a:cubicBezTo>
                  <a:pt x="697" y="457"/>
                  <a:pt x="652" y="426"/>
                  <a:pt x="652" y="426"/>
                </a:cubicBezTo>
                <a:moveTo>
                  <a:pt x="78" y="265"/>
                </a:moveTo>
                <a:cubicBezTo>
                  <a:pt x="78" y="230"/>
                  <a:pt x="106" y="201"/>
                  <a:pt x="141" y="201"/>
                </a:cubicBezTo>
                <a:cubicBezTo>
                  <a:pt x="176" y="201"/>
                  <a:pt x="205" y="230"/>
                  <a:pt x="205" y="265"/>
                </a:cubicBezTo>
                <a:cubicBezTo>
                  <a:pt x="205" y="300"/>
                  <a:pt x="176" y="329"/>
                  <a:pt x="141" y="329"/>
                </a:cubicBezTo>
                <a:cubicBezTo>
                  <a:pt x="106" y="329"/>
                  <a:pt x="78" y="300"/>
                  <a:pt x="78" y="265"/>
                </a:cubicBezTo>
                <a:moveTo>
                  <a:pt x="189" y="514"/>
                </a:moveTo>
                <a:cubicBezTo>
                  <a:pt x="141" y="514"/>
                  <a:pt x="101" y="474"/>
                  <a:pt x="101" y="426"/>
                </a:cubicBezTo>
                <a:cubicBezTo>
                  <a:pt x="101" y="377"/>
                  <a:pt x="141" y="337"/>
                  <a:pt x="189" y="337"/>
                </a:cubicBezTo>
                <a:cubicBezTo>
                  <a:pt x="237" y="337"/>
                  <a:pt x="276" y="377"/>
                  <a:pt x="276" y="426"/>
                </a:cubicBezTo>
                <a:cubicBezTo>
                  <a:pt x="276" y="474"/>
                  <a:pt x="237" y="514"/>
                  <a:pt x="189" y="514"/>
                </a:cubicBezTo>
                <a:moveTo>
                  <a:pt x="352" y="371"/>
                </a:moveTo>
                <a:cubicBezTo>
                  <a:pt x="276" y="371"/>
                  <a:pt x="215" y="309"/>
                  <a:pt x="215" y="233"/>
                </a:cubicBezTo>
                <a:cubicBezTo>
                  <a:pt x="215" y="157"/>
                  <a:pt x="276" y="95"/>
                  <a:pt x="352" y="95"/>
                </a:cubicBezTo>
                <a:cubicBezTo>
                  <a:pt x="428" y="95"/>
                  <a:pt x="489" y="157"/>
                  <a:pt x="489" y="233"/>
                </a:cubicBezTo>
                <a:cubicBezTo>
                  <a:pt x="489" y="309"/>
                  <a:pt x="428" y="371"/>
                  <a:pt x="352" y="371"/>
                </a:cubicBezTo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5121562-7594-90A5-8FC2-F9B1B3197A03}"/>
              </a:ext>
            </a:extLst>
          </p:cNvPr>
          <p:cNvGrpSpPr/>
          <p:nvPr/>
        </p:nvGrpSpPr>
        <p:grpSpPr>
          <a:xfrm>
            <a:off x="7538414" y="1501440"/>
            <a:ext cx="3255163" cy="943636"/>
            <a:chOff x="1190889" y="1631614"/>
            <a:chExt cx="3255163" cy="943636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F84DCD2A-9E23-D35F-CC21-69F081EAAEAC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A82C6499-5303-7A85-93C8-154147A3F90A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23C8DC9C-E69C-19B4-31EE-F3A22550061F}"/>
              </a:ext>
            </a:extLst>
          </p:cNvPr>
          <p:cNvGrpSpPr/>
          <p:nvPr/>
        </p:nvGrpSpPr>
        <p:grpSpPr>
          <a:xfrm>
            <a:off x="7538414" y="3066284"/>
            <a:ext cx="3255163" cy="943636"/>
            <a:chOff x="1190889" y="1631614"/>
            <a:chExt cx="3255163" cy="943636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FFEEEF78-3AC6-317F-7DE0-B4A39D9BB8C2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81B78476-4C97-E837-FDD4-025E7EAEC4B8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11649EFB-F23F-9FC3-43E4-FD47ABD12457}"/>
              </a:ext>
            </a:extLst>
          </p:cNvPr>
          <p:cNvGrpSpPr/>
          <p:nvPr/>
        </p:nvGrpSpPr>
        <p:grpSpPr>
          <a:xfrm>
            <a:off x="7538414" y="4631128"/>
            <a:ext cx="3255163" cy="943636"/>
            <a:chOff x="1190889" y="1631614"/>
            <a:chExt cx="3255163" cy="943636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AE7AD043-356E-B020-460E-AC3B6C132796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13413648-E9B4-39F5-32B4-E945A46B14B5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FB6C581E-51C0-4B06-204E-7E05FD560C57}"/>
              </a:ext>
            </a:extLst>
          </p:cNvPr>
          <p:cNvGrpSpPr/>
          <p:nvPr/>
        </p:nvGrpSpPr>
        <p:grpSpPr>
          <a:xfrm>
            <a:off x="1409604" y="1501440"/>
            <a:ext cx="3255163" cy="943636"/>
            <a:chOff x="1190889" y="1631614"/>
            <a:chExt cx="3255163" cy="943636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12B61E61-C224-705F-2AC1-2531AB45B48B}"/>
                </a:ext>
              </a:extLst>
            </p:cNvPr>
            <p:cNvSpPr txBox="1"/>
            <p:nvPr/>
          </p:nvSpPr>
          <p:spPr>
            <a:xfrm>
              <a:off x="2642610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36CD42CA-2F0D-131B-9510-B692482F1C2C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6D135F08-B393-6CBA-3E76-7B6E72BBAD3E}"/>
              </a:ext>
            </a:extLst>
          </p:cNvPr>
          <p:cNvGrpSpPr/>
          <p:nvPr/>
        </p:nvGrpSpPr>
        <p:grpSpPr>
          <a:xfrm>
            <a:off x="1409604" y="3066284"/>
            <a:ext cx="3255163" cy="943636"/>
            <a:chOff x="1190889" y="1631614"/>
            <a:chExt cx="3255163" cy="943636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B8E429B1-2DCD-8AAF-88E8-7CB382854F67}"/>
                </a:ext>
              </a:extLst>
            </p:cNvPr>
            <p:cNvSpPr txBox="1"/>
            <p:nvPr/>
          </p:nvSpPr>
          <p:spPr>
            <a:xfrm>
              <a:off x="2642550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FEA2367F-D2F4-F98B-4914-F63F3B38820A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8736DC7A-F458-C36D-0B7D-2465B423EFC7}"/>
              </a:ext>
            </a:extLst>
          </p:cNvPr>
          <p:cNvGrpSpPr/>
          <p:nvPr/>
        </p:nvGrpSpPr>
        <p:grpSpPr>
          <a:xfrm>
            <a:off x="1409604" y="4631128"/>
            <a:ext cx="3255163" cy="943636"/>
            <a:chOff x="1190889" y="1631614"/>
            <a:chExt cx="3255163" cy="943636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19822432-B0AD-B626-AF7F-7E5145202A84}"/>
                </a:ext>
              </a:extLst>
            </p:cNvPr>
            <p:cNvSpPr txBox="1"/>
            <p:nvPr/>
          </p:nvSpPr>
          <p:spPr>
            <a:xfrm>
              <a:off x="264254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BA7D6822-5B0E-11B7-BBD5-8ACECFEC3F46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20123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CA528F26-6315-4239-4252-FD5AF581D1AC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5F7B00E-63B7-4963-D86C-F4AFF46698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26744" y="3673311"/>
            <a:ext cx="2075400" cy="332340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6D2044AE-2EE2-CF09-DB68-D9372E2BF49A}"/>
              </a:ext>
            </a:extLst>
          </p:cNvPr>
          <p:cNvGrpSpPr/>
          <p:nvPr/>
        </p:nvGrpSpPr>
        <p:grpSpPr>
          <a:xfrm>
            <a:off x="5210580" y="463054"/>
            <a:ext cx="1799820" cy="978892"/>
            <a:chOff x="1594554" y="1220713"/>
            <a:chExt cx="2544334" cy="138382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BBB38B0-C56B-743A-2FFA-26A552A84EE1}"/>
                </a:ext>
              </a:extLst>
            </p:cNvPr>
            <p:cNvSpPr/>
            <p:nvPr/>
          </p:nvSpPr>
          <p:spPr>
            <a:xfrm>
              <a:off x="1594554" y="1220713"/>
              <a:ext cx="1383820" cy="1383820"/>
            </a:xfrm>
            <a:prstGeom prst="ellipse">
              <a:avLst/>
            </a:prstGeom>
            <a:solidFill>
              <a:srgbClr val="427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5679BA2B-5991-0799-37D6-5AE7C751F5BF}"/>
                </a:ext>
              </a:extLst>
            </p:cNvPr>
            <p:cNvSpPr/>
            <p:nvPr/>
          </p:nvSpPr>
          <p:spPr>
            <a:xfrm>
              <a:off x="2755068" y="1220713"/>
              <a:ext cx="1383820" cy="1383820"/>
            </a:xfrm>
            <a:prstGeom prst="ellipse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4" name="TextBox 389"/>
            <p:cNvSpPr txBox="1"/>
            <p:nvPr/>
          </p:nvSpPr>
          <p:spPr>
            <a:xfrm>
              <a:off x="1847750" y="1220713"/>
              <a:ext cx="2067832" cy="1174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b="1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A54CC22-2677-9B2B-C406-892E27870CE7}"/>
              </a:ext>
            </a:extLst>
          </p:cNvPr>
          <p:cNvGrpSpPr/>
          <p:nvPr/>
        </p:nvGrpSpPr>
        <p:grpSpPr>
          <a:xfrm>
            <a:off x="3396960" y="2139704"/>
            <a:ext cx="2442941" cy="737143"/>
            <a:chOff x="3304053" y="2139704"/>
            <a:chExt cx="2442941" cy="737143"/>
          </a:xfrm>
        </p:grpSpPr>
        <p:sp>
          <p:nvSpPr>
            <p:cNvPr id="40" name="文本框 39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<a:extLst>
                <a:ext uri="{FF2B5EF4-FFF2-40B4-BE49-F238E27FC236}">
                  <a16:creationId xmlns:a16="http://schemas.microsoft.com/office/drawing/2014/main" id="{12ACE942-4100-B86E-32ED-BA42B96C1F1C}"/>
                </a:ext>
              </a:extLst>
            </p:cNvPr>
            <p:cNvSpPr txBox="1"/>
            <p:nvPr/>
          </p:nvSpPr>
          <p:spPr>
            <a:xfrm>
              <a:off x="3304053" y="2280502"/>
              <a:ext cx="1396536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defTabSz="1218804">
                <a:defRPr/>
              </a:pPr>
              <a:r>
                <a:rPr lang="zh-CN" altLang="en-US" sz="2400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基本资料</a:t>
              </a: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36818FC-E553-543D-863A-E29C19B0D2C4}"/>
                </a:ext>
              </a:extLst>
            </p:cNvPr>
            <p:cNvGrpSpPr/>
            <p:nvPr/>
          </p:nvGrpSpPr>
          <p:grpSpPr>
            <a:xfrm>
              <a:off x="4766415" y="2139704"/>
              <a:ext cx="980579" cy="737143"/>
              <a:chOff x="4445309" y="1705808"/>
              <a:chExt cx="980579" cy="737143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7E375320-03BC-4F42-F07F-CF521539F76B}"/>
                  </a:ext>
                </a:extLst>
              </p:cNvPr>
              <p:cNvSpPr/>
              <p:nvPr/>
            </p:nvSpPr>
            <p:spPr>
              <a:xfrm>
                <a:off x="4445309" y="1705808"/>
                <a:ext cx="737143" cy="737143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文本框 51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  <a:extLst>
                  <a:ext uri="{FF2B5EF4-FFF2-40B4-BE49-F238E27FC236}">
                    <a16:creationId xmlns:a16="http://schemas.microsoft.com/office/drawing/2014/main" id="{0DDD8D07-C9AB-9797-D8B9-077A8200D731}"/>
                  </a:ext>
                </a:extLst>
              </p:cNvPr>
              <p:cNvSpPr txBox="1"/>
              <p:nvPr/>
            </p:nvSpPr>
            <p:spPr>
              <a:xfrm>
                <a:off x="4493140" y="1779157"/>
                <a:ext cx="932748" cy="584775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defTabSz="1218804">
                  <a:defRPr/>
                </a:pPr>
                <a:r>
                  <a:rPr lang="en-US" altLang="zh-CN" sz="3200" b="1" kern="0" dirty="0">
                    <a:solidFill>
                      <a:schemeClr val="bg1"/>
                    </a:solidFill>
                    <a:latin typeface="Arial Rounded MT Bold" panose="020F0704030504030204" pitchFamily="34" charset="0"/>
                    <a:ea typeface="字体圈欣意冠黑体" panose="00000500000000000000" pitchFamily="2" charset="-122"/>
                    <a:cs typeface="+mn-ea"/>
                    <a:sym typeface="+mn-lt"/>
                  </a:rPr>
                  <a:t>01</a:t>
                </a:r>
                <a:endParaRPr lang="zh-CN" altLang="en-US" sz="3200" b="1" kern="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19C2055-14A7-8ABA-30F9-2CD83478AEDB}"/>
              </a:ext>
            </a:extLst>
          </p:cNvPr>
          <p:cNvGrpSpPr/>
          <p:nvPr/>
        </p:nvGrpSpPr>
        <p:grpSpPr>
          <a:xfrm>
            <a:off x="6682848" y="2139704"/>
            <a:ext cx="2290140" cy="737143"/>
            <a:chOff x="2427613" y="2139704"/>
            <a:chExt cx="2290140" cy="737143"/>
          </a:xfrm>
        </p:grpSpPr>
        <p:sp>
          <p:nvSpPr>
            <p:cNvPr id="58" name="文本框 57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<a:extLst>
                <a:ext uri="{FF2B5EF4-FFF2-40B4-BE49-F238E27FC236}">
                  <a16:creationId xmlns:a16="http://schemas.microsoft.com/office/drawing/2014/main" id="{12985F6B-1732-30E6-C304-C4FC8C685B07}"/>
                </a:ext>
              </a:extLst>
            </p:cNvPr>
            <p:cNvSpPr txBox="1"/>
            <p:nvPr/>
          </p:nvSpPr>
          <p:spPr>
            <a:xfrm>
              <a:off x="3321217" y="2280502"/>
              <a:ext cx="1396536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岗位认知</a:t>
              </a: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A706F588-366F-19A1-CC64-D0B7C9F68886}"/>
                </a:ext>
              </a:extLst>
            </p:cNvPr>
            <p:cNvGrpSpPr/>
            <p:nvPr/>
          </p:nvGrpSpPr>
          <p:grpSpPr>
            <a:xfrm>
              <a:off x="2427613" y="2139704"/>
              <a:ext cx="980579" cy="737143"/>
              <a:chOff x="4445309" y="1705808"/>
              <a:chExt cx="980579" cy="737143"/>
            </a:xfrm>
          </p:grpSpPr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0F70612A-F61B-6702-B99D-75E7CD547EA7}"/>
                  </a:ext>
                </a:extLst>
              </p:cNvPr>
              <p:cNvSpPr/>
              <p:nvPr/>
            </p:nvSpPr>
            <p:spPr>
              <a:xfrm>
                <a:off x="4445309" y="1705808"/>
                <a:ext cx="737143" cy="737143"/>
              </a:xfrm>
              <a:prstGeom prst="ellipse">
                <a:avLst/>
              </a:prstGeom>
              <a:solidFill>
                <a:srgbClr val="178AA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文本框 60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  <a:extLst>
                  <a:ext uri="{FF2B5EF4-FFF2-40B4-BE49-F238E27FC236}">
                    <a16:creationId xmlns:a16="http://schemas.microsoft.com/office/drawing/2014/main" id="{CB09598E-998D-5171-8769-5AD70B9DED20}"/>
                  </a:ext>
                </a:extLst>
              </p:cNvPr>
              <p:cNvSpPr txBox="1"/>
              <p:nvPr/>
            </p:nvSpPr>
            <p:spPr>
              <a:xfrm>
                <a:off x="4493140" y="1779157"/>
                <a:ext cx="932748" cy="584775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defTabSz="1218804">
                  <a:defRPr/>
                </a:pPr>
                <a:r>
                  <a:rPr lang="en-US" altLang="zh-CN" sz="3200" b="1" kern="0" dirty="0">
                    <a:solidFill>
                      <a:schemeClr val="bg1"/>
                    </a:solidFill>
                    <a:latin typeface="Arial Rounded MT Bold" panose="020F0704030504030204" pitchFamily="34" charset="0"/>
                    <a:ea typeface="字体圈欣意冠黑体" panose="00000500000000000000" pitchFamily="2" charset="-122"/>
                    <a:cs typeface="+mn-ea"/>
                    <a:sym typeface="+mn-lt"/>
                  </a:rPr>
                  <a:t>02</a:t>
                </a:r>
                <a:endParaRPr lang="zh-CN" altLang="en-US" sz="3200" b="1" kern="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64" name="文本框 63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<a:extLst>
              <a:ext uri="{FF2B5EF4-FFF2-40B4-BE49-F238E27FC236}">
                <a16:creationId xmlns:a16="http://schemas.microsoft.com/office/drawing/2014/main" id="{02375ED2-67DE-E532-497B-EFB8B60B36E5}"/>
              </a:ext>
            </a:extLst>
          </p:cNvPr>
          <p:cNvSpPr txBox="1"/>
          <p:nvPr/>
        </p:nvSpPr>
        <p:spPr>
          <a:xfrm>
            <a:off x="2891934" y="3677829"/>
            <a:ext cx="1396536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胜任能力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C6D22DD8-2F7F-C718-9F0D-4304A2C8462D}"/>
              </a:ext>
            </a:extLst>
          </p:cNvPr>
          <p:cNvGrpSpPr/>
          <p:nvPr/>
        </p:nvGrpSpPr>
        <p:grpSpPr>
          <a:xfrm>
            <a:off x="4381408" y="3537031"/>
            <a:ext cx="980579" cy="737143"/>
            <a:chOff x="4445309" y="1705808"/>
            <a:chExt cx="980579" cy="737143"/>
          </a:xfrm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CCAE17FF-74C2-158A-5281-AFAE24BA5B96}"/>
                </a:ext>
              </a:extLst>
            </p:cNvPr>
            <p:cNvSpPr/>
            <p:nvPr/>
          </p:nvSpPr>
          <p:spPr>
            <a:xfrm>
              <a:off x="4445309" y="1705808"/>
              <a:ext cx="737143" cy="737143"/>
            </a:xfrm>
            <a:prstGeom prst="ellipse">
              <a:avLst/>
            </a:prstGeom>
            <a:solidFill>
              <a:srgbClr val="40A69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<a:extLst>
                <a:ext uri="{FF2B5EF4-FFF2-40B4-BE49-F238E27FC236}">
                  <a16:creationId xmlns:a16="http://schemas.microsoft.com/office/drawing/2014/main" id="{18027B02-20DE-C081-9ACB-1C6234ACC68A}"/>
                </a:ext>
              </a:extLst>
            </p:cNvPr>
            <p:cNvSpPr txBox="1"/>
            <p:nvPr/>
          </p:nvSpPr>
          <p:spPr>
            <a:xfrm>
              <a:off x="4493140" y="1779157"/>
              <a:ext cx="932748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defTabSz="1218804">
                <a:defRPr/>
              </a:pPr>
              <a:r>
                <a:rPr lang="en-US" altLang="zh-CN" sz="3200" b="1" kern="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sz="3200" b="1" kern="0" dirty="0">
                <a:solidFill>
                  <a:schemeClr val="bg1"/>
                </a:solidFill>
                <a:latin typeface="Arial Rounded MT Bold" panose="020F0704030504030204" pitchFamily="34" charset="0"/>
                <a:ea typeface="字体圈欣意冠黑体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C821945C-B080-FBF4-4233-AB80460C5345}"/>
              </a:ext>
            </a:extLst>
          </p:cNvPr>
          <p:cNvGrpSpPr/>
          <p:nvPr/>
        </p:nvGrpSpPr>
        <p:grpSpPr>
          <a:xfrm>
            <a:off x="7576452" y="3537031"/>
            <a:ext cx="2290140" cy="737143"/>
            <a:chOff x="2427613" y="2139704"/>
            <a:chExt cx="2290140" cy="737143"/>
          </a:xfrm>
        </p:grpSpPr>
        <p:sp>
          <p:nvSpPr>
            <p:cNvPr id="72" name="文本框 71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<a:extLst>
                <a:ext uri="{FF2B5EF4-FFF2-40B4-BE49-F238E27FC236}">
                  <a16:creationId xmlns:a16="http://schemas.microsoft.com/office/drawing/2014/main" id="{31FE3677-7295-C309-5210-7D9B68755CFB}"/>
                </a:ext>
              </a:extLst>
            </p:cNvPr>
            <p:cNvSpPr txBox="1"/>
            <p:nvPr/>
          </p:nvSpPr>
          <p:spPr>
            <a:xfrm>
              <a:off x="3321217" y="2280502"/>
              <a:ext cx="1396536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未来规划</a:t>
              </a:r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8B88781D-F261-3B5E-0064-3AE0D4CCE972}"/>
                </a:ext>
              </a:extLst>
            </p:cNvPr>
            <p:cNvGrpSpPr/>
            <p:nvPr/>
          </p:nvGrpSpPr>
          <p:grpSpPr>
            <a:xfrm>
              <a:off x="2427613" y="2139704"/>
              <a:ext cx="980579" cy="737143"/>
              <a:chOff x="4445309" y="1705808"/>
              <a:chExt cx="980579" cy="737143"/>
            </a:xfrm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69863F4E-D454-989C-9B6B-15DC0FEFF638}"/>
                  </a:ext>
                </a:extLst>
              </p:cNvPr>
              <p:cNvSpPr/>
              <p:nvPr/>
            </p:nvSpPr>
            <p:spPr>
              <a:xfrm>
                <a:off x="4445309" y="1705808"/>
                <a:ext cx="737143" cy="737143"/>
              </a:xfrm>
              <a:prstGeom prst="ellipse">
                <a:avLst/>
              </a:prstGeom>
              <a:solidFill>
                <a:srgbClr val="5268A5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文本框 74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  <a:extLst>
                  <a:ext uri="{FF2B5EF4-FFF2-40B4-BE49-F238E27FC236}">
                    <a16:creationId xmlns:a16="http://schemas.microsoft.com/office/drawing/2014/main" id="{73D1EF4D-3A6C-45EE-82DD-C6A9CC6820E5}"/>
                  </a:ext>
                </a:extLst>
              </p:cNvPr>
              <p:cNvSpPr txBox="1"/>
              <p:nvPr/>
            </p:nvSpPr>
            <p:spPr>
              <a:xfrm>
                <a:off x="4493140" y="1779157"/>
                <a:ext cx="932748" cy="584775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defTabSz="1218804">
                  <a:defRPr/>
                </a:pPr>
                <a:r>
                  <a:rPr lang="en-US" altLang="zh-CN" sz="3200" b="1" kern="0" dirty="0">
                    <a:solidFill>
                      <a:schemeClr val="bg1"/>
                    </a:solidFill>
                    <a:latin typeface="Arial Rounded MT Bold" panose="020F0704030504030204" pitchFamily="34" charset="0"/>
                    <a:ea typeface="字体圈欣意冠黑体" panose="00000500000000000000" pitchFamily="2" charset="-122"/>
                    <a:cs typeface="+mn-ea"/>
                    <a:sym typeface="+mn-lt"/>
                  </a:rPr>
                  <a:t>04</a:t>
                </a:r>
                <a:endParaRPr lang="zh-CN" altLang="en-US" sz="3200" b="1" kern="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id="{5C56B505-9CC5-6D25-941E-0EDBBF736B56}"/>
              </a:ext>
            </a:extLst>
          </p:cNvPr>
          <p:cNvSpPr txBox="1"/>
          <p:nvPr/>
        </p:nvSpPr>
        <p:spPr>
          <a:xfrm>
            <a:off x="4474562" y="1492712"/>
            <a:ext cx="32428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CONTENTS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762A625-5B3D-8EB0-8BF2-6B9B5955BEB7}"/>
              </a:ext>
            </a:extLst>
          </p:cNvPr>
          <p:cNvSpPr txBox="1"/>
          <p:nvPr/>
        </p:nvSpPr>
        <p:spPr>
          <a:xfrm>
            <a:off x="-98044000" y="-5327792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 PT 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 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1005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<a:extLst>
              <a:ext uri="{FF2B5EF4-FFF2-40B4-BE49-F238E27FC236}">
                <a16:creationId xmlns:a16="http://schemas.microsoft.com/office/drawing/2014/main" id="{24BD3D87-EA0C-0E7C-0D50-374329194945}"/>
              </a:ext>
            </a:extLst>
          </p:cNvPr>
          <p:cNvSpPr txBox="1"/>
          <p:nvPr/>
        </p:nvSpPr>
        <p:spPr>
          <a:xfrm>
            <a:off x="1178486" y="230091"/>
            <a:ext cx="159530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未来规划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E2175D2-48DB-52C7-CD25-C4461EBF41F7}"/>
              </a:ext>
            </a:extLst>
          </p:cNvPr>
          <p:cNvGrpSpPr/>
          <p:nvPr/>
        </p:nvGrpSpPr>
        <p:grpSpPr>
          <a:xfrm>
            <a:off x="117424" y="104251"/>
            <a:ext cx="1174597" cy="916594"/>
            <a:chOff x="107122" y="302909"/>
            <a:chExt cx="2051043" cy="1600528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F75F797-E59F-2334-E096-73D284DC2CF6}"/>
                </a:ext>
              </a:extLst>
            </p:cNvPr>
            <p:cNvGrpSpPr/>
            <p:nvPr/>
          </p:nvGrpSpPr>
          <p:grpSpPr>
            <a:xfrm>
              <a:off x="107122" y="302909"/>
              <a:ext cx="1792118" cy="1416296"/>
              <a:chOff x="4353550" y="1705808"/>
              <a:chExt cx="932748" cy="737143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491FD8A-1A47-E1B3-9EF4-2ACFC9D7FBC7}"/>
                  </a:ext>
                </a:extLst>
              </p:cNvPr>
              <p:cNvSpPr/>
              <p:nvPr/>
            </p:nvSpPr>
            <p:spPr>
              <a:xfrm>
                <a:off x="4445309" y="1705808"/>
                <a:ext cx="737143" cy="737143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8" name="文本框 27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  <a:extLst>
                  <a:ext uri="{FF2B5EF4-FFF2-40B4-BE49-F238E27FC236}">
                    <a16:creationId xmlns:a16="http://schemas.microsoft.com/office/drawing/2014/main" id="{44082936-148E-1A33-BC06-E19DC5018F3A}"/>
                  </a:ext>
                </a:extLst>
              </p:cNvPr>
              <p:cNvSpPr txBox="1"/>
              <p:nvPr/>
            </p:nvSpPr>
            <p:spPr>
              <a:xfrm>
                <a:off x="4353550" y="1770885"/>
                <a:ext cx="932748" cy="587407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 defTabSz="1218804">
                  <a:defRPr/>
                </a:pPr>
                <a:r>
                  <a:rPr lang="en-US" altLang="zh-CN" sz="3600" b="1" kern="0" dirty="0">
                    <a:solidFill>
                      <a:schemeClr val="bg1"/>
                    </a:solidFill>
                    <a:latin typeface="Arial Rounded MT Bold" panose="020F0704030504030204" pitchFamily="34" charset="0"/>
                    <a:ea typeface="字体圈欣意冠黑体" panose="00000500000000000000" pitchFamily="2" charset="-122"/>
                    <a:cs typeface="+mn-ea"/>
                    <a:sym typeface="+mn-lt"/>
                  </a:rPr>
                  <a:t>04</a:t>
                </a:r>
                <a:endParaRPr lang="zh-CN" altLang="en-US" sz="3600" b="1" kern="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BE46286-9791-DF4D-4A56-E7EA14C085C4}"/>
                </a:ext>
              </a:extLst>
            </p:cNvPr>
            <p:cNvSpPr/>
            <p:nvPr/>
          </p:nvSpPr>
          <p:spPr>
            <a:xfrm>
              <a:off x="1691005" y="1436277"/>
              <a:ext cx="467160" cy="467160"/>
            </a:xfrm>
            <a:prstGeom prst="ellipse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sp>
        <p:nvSpPr>
          <p:cNvPr id="8" name="Freeform 5">
            <a:extLst>
              <a:ext uri="{FF2B5EF4-FFF2-40B4-BE49-F238E27FC236}">
                <a16:creationId xmlns:a16="http://schemas.microsoft.com/office/drawing/2014/main" id="{81499554-FDD8-AF0A-E0C9-7D7AAC579A9A}"/>
              </a:ext>
            </a:extLst>
          </p:cNvPr>
          <p:cNvSpPr>
            <a:spLocks/>
          </p:cNvSpPr>
          <p:nvPr/>
        </p:nvSpPr>
        <p:spPr bwMode="auto">
          <a:xfrm>
            <a:off x="2613991" y="3074128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9E6EE52A-990D-76EF-BF6F-585C25AC687E}"/>
              </a:ext>
            </a:extLst>
          </p:cNvPr>
          <p:cNvSpPr>
            <a:spLocks/>
          </p:cNvSpPr>
          <p:nvPr/>
        </p:nvSpPr>
        <p:spPr bwMode="auto">
          <a:xfrm>
            <a:off x="3963197" y="3835968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1E63E931-0E16-6568-AFD1-176F4EB3E87D}"/>
              </a:ext>
            </a:extLst>
          </p:cNvPr>
          <p:cNvSpPr>
            <a:spLocks/>
          </p:cNvSpPr>
          <p:nvPr/>
        </p:nvSpPr>
        <p:spPr bwMode="auto">
          <a:xfrm>
            <a:off x="5312403" y="1550450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49ABDB68-027F-67E6-F7DE-F3FF5C94F427}"/>
              </a:ext>
            </a:extLst>
          </p:cNvPr>
          <p:cNvSpPr>
            <a:spLocks/>
          </p:cNvSpPr>
          <p:nvPr/>
        </p:nvSpPr>
        <p:spPr bwMode="auto">
          <a:xfrm>
            <a:off x="6661609" y="3835968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D0BC8660-87CF-6DA1-3DB0-6C2E5FCBC5B5}"/>
              </a:ext>
            </a:extLst>
          </p:cNvPr>
          <p:cNvSpPr>
            <a:spLocks/>
          </p:cNvSpPr>
          <p:nvPr/>
        </p:nvSpPr>
        <p:spPr bwMode="auto">
          <a:xfrm>
            <a:off x="3963197" y="2312289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4276AA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srgbClr val="F9F9F9"/>
                </a:solidFill>
                <a:cs typeface="+mn-ea"/>
                <a:sym typeface="+mn-lt"/>
              </a:rPr>
              <a:t>超越</a:t>
            </a: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E7F20B5D-FB1F-C86D-B6B3-5A4FEFA8CB68}"/>
              </a:ext>
            </a:extLst>
          </p:cNvPr>
          <p:cNvSpPr>
            <a:spLocks/>
          </p:cNvSpPr>
          <p:nvPr/>
        </p:nvSpPr>
        <p:spPr bwMode="auto">
          <a:xfrm>
            <a:off x="5312403" y="3074128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178AA1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srgbClr val="F9F9F9"/>
                </a:solidFill>
                <a:cs typeface="+mn-ea"/>
                <a:sym typeface="+mn-lt"/>
              </a:rPr>
              <a:t>开拓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80925A9E-A58C-622A-7855-A808BEFD3D60}"/>
              </a:ext>
            </a:extLst>
          </p:cNvPr>
          <p:cNvSpPr>
            <a:spLocks/>
          </p:cNvSpPr>
          <p:nvPr/>
        </p:nvSpPr>
        <p:spPr bwMode="auto">
          <a:xfrm>
            <a:off x="6661609" y="2312289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40A693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srgbClr val="F9F9F9"/>
                </a:solidFill>
                <a:cs typeface="+mn-ea"/>
                <a:sym typeface="+mn-lt"/>
              </a:rPr>
              <a:t>引领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FDCB476B-9A91-1B3D-2729-651EA17AABF2}"/>
              </a:ext>
            </a:extLst>
          </p:cNvPr>
          <p:cNvSpPr>
            <a:spLocks/>
          </p:cNvSpPr>
          <p:nvPr/>
        </p:nvSpPr>
        <p:spPr bwMode="auto">
          <a:xfrm>
            <a:off x="8010816" y="3074128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5268A5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srgbClr val="F9F9F9"/>
                </a:solidFill>
                <a:cs typeface="+mn-ea"/>
                <a:sym typeface="+mn-lt"/>
              </a:rPr>
              <a:t>创新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734A44-6B61-2CC0-A584-0036CFE543A2}"/>
              </a:ext>
            </a:extLst>
          </p:cNvPr>
          <p:cNvGrpSpPr/>
          <p:nvPr/>
        </p:nvGrpSpPr>
        <p:grpSpPr>
          <a:xfrm>
            <a:off x="7814185" y="1265511"/>
            <a:ext cx="3255163" cy="943636"/>
            <a:chOff x="1190889" y="1631614"/>
            <a:chExt cx="3255163" cy="94363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CA6FA28-6B46-0FBE-1C04-35821B0D4004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64701FF-D7D9-13A2-7B61-148280AB1F60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38E3BAC-75B6-EB1C-CEE4-7636EB0AB4A7}"/>
              </a:ext>
            </a:extLst>
          </p:cNvPr>
          <p:cNvGrpSpPr/>
          <p:nvPr/>
        </p:nvGrpSpPr>
        <p:grpSpPr>
          <a:xfrm>
            <a:off x="1203057" y="4887829"/>
            <a:ext cx="3255163" cy="943636"/>
            <a:chOff x="1190889" y="1631614"/>
            <a:chExt cx="3255163" cy="943636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E4D785B-58D8-90B9-C5BC-A037D7A90644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000DD13-AA5A-7E75-F4A8-793F7C4803F2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E3559C9-5999-442E-9354-DB053B50A454}"/>
              </a:ext>
            </a:extLst>
          </p:cNvPr>
          <p:cNvGrpSpPr/>
          <p:nvPr/>
        </p:nvGrpSpPr>
        <p:grpSpPr>
          <a:xfrm>
            <a:off x="1203057" y="1368652"/>
            <a:ext cx="3255163" cy="943636"/>
            <a:chOff x="1190889" y="1631614"/>
            <a:chExt cx="3255163" cy="94363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FEF4406-5862-5363-AF32-106209022D1C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5AA9E51-75B9-CC9A-B4A9-4422F15F8CD4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684A41D-1526-300A-29CF-10E88C2DBD99}"/>
              </a:ext>
            </a:extLst>
          </p:cNvPr>
          <p:cNvGrpSpPr/>
          <p:nvPr/>
        </p:nvGrpSpPr>
        <p:grpSpPr>
          <a:xfrm>
            <a:off x="5312403" y="5072167"/>
            <a:ext cx="3255163" cy="943636"/>
            <a:chOff x="1190889" y="1631614"/>
            <a:chExt cx="3255163" cy="943636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6D126AA-B1B5-9D26-A9F9-62E02ED49196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CD1046F-C69E-3ACD-C341-671EDB327AC3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74212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<a:extLst>
              <a:ext uri="{FF2B5EF4-FFF2-40B4-BE49-F238E27FC236}">
                <a16:creationId xmlns:a16="http://schemas.microsoft.com/office/drawing/2014/main" id="{24BD3D87-EA0C-0E7C-0D50-374329194945}"/>
              </a:ext>
            </a:extLst>
          </p:cNvPr>
          <p:cNvSpPr txBox="1"/>
          <p:nvPr/>
        </p:nvSpPr>
        <p:spPr>
          <a:xfrm>
            <a:off x="1178486" y="230091"/>
            <a:ext cx="159530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未来规划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E2175D2-48DB-52C7-CD25-C4461EBF41F7}"/>
              </a:ext>
            </a:extLst>
          </p:cNvPr>
          <p:cNvGrpSpPr/>
          <p:nvPr/>
        </p:nvGrpSpPr>
        <p:grpSpPr>
          <a:xfrm>
            <a:off x="117424" y="104251"/>
            <a:ext cx="1174597" cy="916594"/>
            <a:chOff x="107122" y="302909"/>
            <a:chExt cx="2051043" cy="1600528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F75F797-E59F-2334-E096-73D284DC2CF6}"/>
                </a:ext>
              </a:extLst>
            </p:cNvPr>
            <p:cNvGrpSpPr/>
            <p:nvPr/>
          </p:nvGrpSpPr>
          <p:grpSpPr>
            <a:xfrm>
              <a:off x="107122" y="302909"/>
              <a:ext cx="1792118" cy="1416296"/>
              <a:chOff x="4353550" y="1705808"/>
              <a:chExt cx="932748" cy="737143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491FD8A-1A47-E1B3-9EF4-2ACFC9D7FBC7}"/>
                  </a:ext>
                </a:extLst>
              </p:cNvPr>
              <p:cNvSpPr/>
              <p:nvPr/>
            </p:nvSpPr>
            <p:spPr>
              <a:xfrm>
                <a:off x="4445309" y="1705808"/>
                <a:ext cx="737143" cy="737143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8" name="文本框 27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  <a:extLst>
                  <a:ext uri="{FF2B5EF4-FFF2-40B4-BE49-F238E27FC236}">
                    <a16:creationId xmlns:a16="http://schemas.microsoft.com/office/drawing/2014/main" id="{44082936-148E-1A33-BC06-E19DC5018F3A}"/>
                  </a:ext>
                </a:extLst>
              </p:cNvPr>
              <p:cNvSpPr txBox="1"/>
              <p:nvPr/>
            </p:nvSpPr>
            <p:spPr>
              <a:xfrm>
                <a:off x="4353550" y="1770885"/>
                <a:ext cx="932748" cy="587407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 defTabSz="1218804">
                  <a:defRPr/>
                </a:pPr>
                <a:r>
                  <a:rPr lang="en-US" altLang="zh-CN" sz="3600" b="1" kern="0" dirty="0">
                    <a:solidFill>
                      <a:schemeClr val="bg1"/>
                    </a:solidFill>
                    <a:latin typeface="Arial Rounded MT Bold" panose="020F0704030504030204" pitchFamily="34" charset="0"/>
                    <a:ea typeface="字体圈欣意冠黑体" panose="00000500000000000000" pitchFamily="2" charset="-122"/>
                    <a:cs typeface="+mn-ea"/>
                    <a:sym typeface="+mn-lt"/>
                  </a:rPr>
                  <a:t>04</a:t>
                </a:r>
                <a:endParaRPr lang="zh-CN" altLang="en-US" sz="3600" b="1" kern="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BE46286-9791-DF4D-4A56-E7EA14C085C4}"/>
                </a:ext>
              </a:extLst>
            </p:cNvPr>
            <p:cNvSpPr/>
            <p:nvPr/>
          </p:nvSpPr>
          <p:spPr>
            <a:xfrm>
              <a:off x="1691005" y="1436277"/>
              <a:ext cx="467160" cy="467160"/>
            </a:xfrm>
            <a:prstGeom prst="ellipse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CE4F164-3F4C-4D06-692D-E56206D50058}"/>
              </a:ext>
            </a:extLst>
          </p:cNvPr>
          <p:cNvGrpSpPr/>
          <p:nvPr/>
        </p:nvGrpSpPr>
        <p:grpSpPr>
          <a:xfrm>
            <a:off x="4121761" y="3380271"/>
            <a:ext cx="5745163" cy="850900"/>
            <a:chOff x="2822576" y="3382963"/>
            <a:chExt cx="5745163" cy="850900"/>
          </a:xfrm>
          <a:solidFill>
            <a:srgbClr val="5268A5"/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58CDFBBC-E678-B564-0794-77DE684B9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1164" y="3709988"/>
              <a:ext cx="5616575" cy="230187"/>
            </a:xfrm>
            <a:custGeom>
              <a:avLst/>
              <a:gdLst>
                <a:gd name="T0" fmla="*/ 171 w 174"/>
                <a:gd name="T1" fmla="*/ 7 h 7"/>
                <a:gd name="T2" fmla="*/ 3 w 174"/>
                <a:gd name="T3" fmla="*/ 7 h 7"/>
                <a:gd name="T4" fmla="*/ 0 w 174"/>
                <a:gd name="T5" fmla="*/ 3 h 7"/>
                <a:gd name="T6" fmla="*/ 3 w 174"/>
                <a:gd name="T7" fmla="*/ 0 h 7"/>
                <a:gd name="T8" fmla="*/ 171 w 174"/>
                <a:gd name="T9" fmla="*/ 0 h 7"/>
                <a:gd name="T10" fmla="*/ 174 w 174"/>
                <a:gd name="T11" fmla="*/ 3 h 7"/>
                <a:gd name="T12" fmla="*/ 171 w 17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7">
                  <a:moveTo>
                    <a:pt x="171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73" y="0"/>
                    <a:pt x="174" y="1"/>
                    <a:pt x="174" y="3"/>
                  </a:cubicBezTo>
                  <a:cubicBezTo>
                    <a:pt x="174" y="5"/>
                    <a:pt x="173" y="7"/>
                    <a:pt x="17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450423AE-38B3-878B-1DB1-0887CC73DF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2576" y="3382963"/>
              <a:ext cx="515938" cy="850900"/>
            </a:xfrm>
            <a:custGeom>
              <a:avLst/>
              <a:gdLst>
                <a:gd name="T0" fmla="*/ 13 w 16"/>
                <a:gd name="T1" fmla="*/ 26 h 26"/>
                <a:gd name="T2" fmla="*/ 11 w 16"/>
                <a:gd name="T3" fmla="*/ 25 h 26"/>
                <a:gd name="T4" fmla="*/ 1 w 16"/>
                <a:gd name="T5" fmla="*/ 16 h 26"/>
                <a:gd name="T6" fmla="*/ 1 w 16"/>
                <a:gd name="T7" fmla="*/ 11 h 26"/>
                <a:gd name="T8" fmla="*/ 11 w 16"/>
                <a:gd name="T9" fmla="*/ 2 h 26"/>
                <a:gd name="T10" fmla="*/ 15 w 16"/>
                <a:gd name="T11" fmla="*/ 2 h 26"/>
                <a:gd name="T12" fmla="*/ 15 w 16"/>
                <a:gd name="T13" fmla="*/ 6 h 26"/>
                <a:gd name="T14" fmla="*/ 8 w 16"/>
                <a:gd name="T15" fmla="*/ 13 h 26"/>
                <a:gd name="T16" fmla="*/ 15 w 16"/>
                <a:gd name="T17" fmla="*/ 21 h 26"/>
                <a:gd name="T18" fmla="*/ 15 w 16"/>
                <a:gd name="T19" fmla="*/ 25 h 26"/>
                <a:gd name="T20" fmla="*/ 13 w 16"/>
                <a:gd name="T2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26">
                  <a:moveTo>
                    <a:pt x="13" y="26"/>
                  </a:moveTo>
                  <a:cubicBezTo>
                    <a:pt x="12" y="26"/>
                    <a:pt x="11" y="26"/>
                    <a:pt x="11" y="2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0"/>
                    <a:pt x="14" y="0"/>
                    <a:pt x="15" y="2"/>
                  </a:cubicBezTo>
                  <a:cubicBezTo>
                    <a:pt x="16" y="3"/>
                    <a:pt x="16" y="5"/>
                    <a:pt x="15" y="6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2"/>
                    <a:pt x="16" y="24"/>
                    <a:pt x="15" y="25"/>
                  </a:cubicBezTo>
                  <a:cubicBezTo>
                    <a:pt x="14" y="26"/>
                    <a:pt x="14" y="26"/>
                    <a:pt x="1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61D49B4-A972-2E98-A992-631623A7EA01}"/>
              </a:ext>
            </a:extLst>
          </p:cNvPr>
          <p:cNvGrpSpPr/>
          <p:nvPr/>
        </p:nvGrpSpPr>
        <p:grpSpPr>
          <a:xfrm>
            <a:off x="5315561" y="2661133"/>
            <a:ext cx="4681538" cy="1276350"/>
            <a:chOff x="4016376" y="2663825"/>
            <a:chExt cx="4681538" cy="1276350"/>
          </a:xfrm>
          <a:solidFill>
            <a:srgbClr val="40A693"/>
          </a:solidFill>
        </p:grpSpPr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2EFDA66E-1C76-751D-447C-AC5A1B3AD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8301" y="2728913"/>
              <a:ext cx="4519613" cy="1211262"/>
            </a:xfrm>
            <a:custGeom>
              <a:avLst/>
              <a:gdLst>
                <a:gd name="T0" fmla="*/ 137 w 140"/>
                <a:gd name="T1" fmla="*/ 37 h 37"/>
                <a:gd name="T2" fmla="*/ 29 w 140"/>
                <a:gd name="T3" fmla="*/ 37 h 37"/>
                <a:gd name="T4" fmla="*/ 13 w 140"/>
                <a:gd name="T5" fmla="*/ 27 h 37"/>
                <a:gd name="T6" fmla="*/ 1 w 140"/>
                <a:gd name="T7" fmla="*/ 5 h 37"/>
                <a:gd name="T8" fmla="*/ 2 w 140"/>
                <a:gd name="T9" fmla="*/ 0 h 37"/>
                <a:gd name="T10" fmla="*/ 7 w 140"/>
                <a:gd name="T11" fmla="*/ 2 h 37"/>
                <a:gd name="T12" fmla="*/ 19 w 140"/>
                <a:gd name="T13" fmla="*/ 24 h 37"/>
                <a:gd name="T14" fmla="*/ 29 w 140"/>
                <a:gd name="T15" fmla="*/ 30 h 37"/>
                <a:gd name="T16" fmla="*/ 137 w 140"/>
                <a:gd name="T17" fmla="*/ 30 h 37"/>
                <a:gd name="T18" fmla="*/ 140 w 140"/>
                <a:gd name="T19" fmla="*/ 33 h 37"/>
                <a:gd name="T20" fmla="*/ 137 w 140"/>
                <a:gd name="T2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37">
                  <a:moveTo>
                    <a:pt x="137" y="37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22" y="37"/>
                    <a:pt x="16" y="33"/>
                    <a:pt x="13" y="27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1" y="1"/>
                    <a:pt x="2" y="0"/>
                  </a:cubicBezTo>
                  <a:cubicBezTo>
                    <a:pt x="4" y="0"/>
                    <a:pt x="6" y="0"/>
                    <a:pt x="7" y="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1" y="28"/>
                    <a:pt x="25" y="30"/>
                    <a:pt x="29" y="30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9" y="30"/>
                    <a:pt x="140" y="32"/>
                    <a:pt x="140" y="33"/>
                  </a:cubicBezTo>
                  <a:cubicBezTo>
                    <a:pt x="140" y="35"/>
                    <a:pt x="139" y="37"/>
                    <a:pt x="13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EF136420-70FA-8C2F-9B7E-8239635B5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6376" y="2663825"/>
              <a:ext cx="839788" cy="654050"/>
            </a:xfrm>
            <a:custGeom>
              <a:avLst/>
              <a:gdLst>
                <a:gd name="T0" fmla="*/ 3 w 26"/>
                <a:gd name="T1" fmla="*/ 20 h 20"/>
                <a:gd name="T2" fmla="*/ 2 w 26"/>
                <a:gd name="T3" fmla="*/ 20 h 20"/>
                <a:gd name="T4" fmla="*/ 1 w 26"/>
                <a:gd name="T5" fmla="*/ 16 h 20"/>
                <a:gd name="T6" fmla="*/ 6 w 26"/>
                <a:gd name="T7" fmla="*/ 2 h 20"/>
                <a:gd name="T8" fmla="*/ 10 w 26"/>
                <a:gd name="T9" fmla="*/ 0 h 20"/>
                <a:gd name="T10" fmla="*/ 24 w 26"/>
                <a:gd name="T11" fmla="*/ 5 h 20"/>
                <a:gd name="T12" fmla="*/ 25 w 26"/>
                <a:gd name="T13" fmla="*/ 9 h 20"/>
                <a:gd name="T14" fmla="*/ 22 w 26"/>
                <a:gd name="T15" fmla="*/ 11 h 20"/>
                <a:gd name="T16" fmla="*/ 10 w 26"/>
                <a:gd name="T17" fmla="*/ 7 h 20"/>
                <a:gd name="T18" fmla="*/ 6 w 26"/>
                <a:gd name="T19" fmla="*/ 18 h 20"/>
                <a:gd name="T20" fmla="*/ 3 w 26"/>
                <a:gd name="T2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0">
                  <a:moveTo>
                    <a:pt x="3" y="20"/>
                  </a:moveTo>
                  <a:cubicBezTo>
                    <a:pt x="3" y="20"/>
                    <a:pt x="3" y="20"/>
                    <a:pt x="2" y="20"/>
                  </a:cubicBezTo>
                  <a:cubicBezTo>
                    <a:pt x="1" y="19"/>
                    <a:pt x="0" y="18"/>
                    <a:pt x="1" y="1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8" y="0"/>
                    <a:pt x="10" y="0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6" y="8"/>
                    <a:pt x="25" y="9"/>
                  </a:cubicBezTo>
                  <a:cubicBezTo>
                    <a:pt x="25" y="11"/>
                    <a:pt x="23" y="12"/>
                    <a:pt x="22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5" y="20"/>
                    <a:pt x="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CCED981-1028-5578-B22E-4CF5AE2FE67D}"/>
              </a:ext>
            </a:extLst>
          </p:cNvPr>
          <p:cNvGrpSpPr/>
          <p:nvPr/>
        </p:nvGrpSpPr>
        <p:grpSpPr>
          <a:xfrm>
            <a:off x="6833211" y="2202346"/>
            <a:ext cx="3227388" cy="1735137"/>
            <a:chOff x="5534026" y="2205038"/>
            <a:chExt cx="3227388" cy="1735137"/>
          </a:xfrm>
          <a:solidFill>
            <a:srgbClr val="178AA1"/>
          </a:solidFill>
        </p:grpSpPr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01781571-43A4-678E-BCB5-E5A1C51536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5951" y="2271713"/>
              <a:ext cx="3065463" cy="1668462"/>
            </a:xfrm>
            <a:custGeom>
              <a:avLst/>
              <a:gdLst>
                <a:gd name="T0" fmla="*/ 92 w 95"/>
                <a:gd name="T1" fmla="*/ 51 h 51"/>
                <a:gd name="T2" fmla="*/ 36 w 95"/>
                <a:gd name="T3" fmla="*/ 51 h 51"/>
                <a:gd name="T4" fmla="*/ 20 w 95"/>
                <a:gd name="T5" fmla="*/ 41 h 51"/>
                <a:gd name="T6" fmla="*/ 1 w 95"/>
                <a:gd name="T7" fmla="*/ 6 h 51"/>
                <a:gd name="T8" fmla="*/ 2 w 95"/>
                <a:gd name="T9" fmla="*/ 1 h 51"/>
                <a:gd name="T10" fmla="*/ 7 w 95"/>
                <a:gd name="T11" fmla="*/ 3 h 51"/>
                <a:gd name="T12" fmla="*/ 26 w 95"/>
                <a:gd name="T13" fmla="*/ 38 h 51"/>
                <a:gd name="T14" fmla="*/ 36 w 95"/>
                <a:gd name="T15" fmla="*/ 44 h 51"/>
                <a:gd name="T16" fmla="*/ 92 w 95"/>
                <a:gd name="T17" fmla="*/ 44 h 51"/>
                <a:gd name="T18" fmla="*/ 95 w 95"/>
                <a:gd name="T19" fmla="*/ 47 h 51"/>
                <a:gd name="T20" fmla="*/ 92 w 95"/>
                <a:gd name="T2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51">
                  <a:moveTo>
                    <a:pt x="92" y="51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29" y="51"/>
                    <a:pt x="23" y="47"/>
                    <a:pt x="20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4" y="0"/>
                    <a:pt x="6" y="1"/>
                    <a:pt x="7" y="3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8" y="42"/>
                    <a:pt x="32" y="44"/>
                    <a:pt x="36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4" y="44"/>
                    <a:pt x="95" y="46"/>
                    <a:pt x="95" y="47"/>
                  </a:cubicBezTo>
                  <a:cubicBezTo>
                    <a:pt x="95" y="49"/>
                    <a:pt x="94" y="51"/>
                    <a:pt x="9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1F824068-7973-7C39-1E6A-2879AAB803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4026" y="2205038"/>
              <a:ext cx="806450" cy="687387"/>
            </a:xfrm>
            <a:custGeom>
              <a:avLst/>
              <a:gdLst>
                <a:gd name="T0" fmla="*/ 3 w 25"/>
                <a:gd name="T1" fmla="*/ 21 h 21"/>
                <a:gd name="T2" fmla="*/ 2 w 25"/>
                <a:gd name="T3" fmla="*/ 21 h 21"/>
                <a:gd name="T4" fmla="*/ 0 w 25"/>
                <a:gd name="T5" fmla="*/ 17 h 21"/>
                <a:gd name="T6" fmla="*/ 5 w 25"/>
                <a:gd name="T7" fmla="*/ 3 h 21"/>
                <a:gd name="T8" fmla="*/ 9 w 25"/>
                <a:gd name="T9" fmla="*/ 1 h 21"/>
                <a:gd name="T10" fmla="*/ 23 w 25"/>
                <a:gd name="T11" fmla="*/ 6 h 21"/>
                <a:gd name="T12" fmla="*/ 25 w 25"/>
                <a:gd name="T13" fmla="*/ 10 h 21"/>
                <a:gd name="T14" fmla="*/ 21 w 25"/>
                <a:gd name="T15" fmla="*/ 12 h 21"/>
                <a:gd name="T16" fmla="*/ 10 w 25"/>
                <a:gd name="T17" fmla="*/ 8 h 21"/>
                <a:gd name="T18" fmla="*/ 6 w 25"/>
                <a:gd name="T19" fmla="*/ 19 h 21"/>
                <a:gd name="T20" fmla="*/ 3 w 25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1">
                  <a:moveTo>
                    <a:pt x="3" y="21"/>
                  </a:moveTo>
                  <a:cubicBezTo>
                    <a:pt x="3" y="21"/>
                    <a:pt x="2" y="21"/>
                    <a:pt x="2" y="21"/>
                  </a:cubicBezTo>
                  <a:cubicBezTo>
                    <a:pt x="0" y="20"/>
                    <a:pt x="0" y="18"/>
                    <a:pt x="0" y="1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1"/>
                    <a:pt x="7" y="0"/>
                    <a:pt x="9" y="1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5" y="7"/>
                    <a:pt x="25" y="8"/>
                    <a:pt x="25" y="10"/>
                  </a:cubicBezTo>
                  <a:cubicBezTo>
                    <a:pt x="24" y="12"/>
                    <a:pt x="23" y="12"/>
                    <a:pt x="21" y="12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0"/>
                    <a:pt x="4" y="21"/>
                    <a:pt x="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C17C675-F4B0-ABB2-9647-DF6EDFEEC571}"/>
              </a:ext>
            </a:extLst>
          </p:cNvPr>
          <p:cNvGrpSpPr/>
          <p:nvPr/>
        </p:nvGrpSpPr>
        <p:grpSpPr>
          <a:xfrm>
            <a:off x="5929924" y="3707296"/>
            <a:ext cx="4002087" cy="1865312"/>
            <a:chOff x="4630739" y="3709988"/>
            <a:chExt cx="4002087" cy="1865312"/>
          </a:xfrm>
          <a:solidFill>
            <a:srgbClr val="4276AA"/>
          </a:solidFill>
        </p:grpSpPr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457FDC35-FD66-7DE2-8409-C422493865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1076" y="3709988"/>
              <a:ext cx="3841750" cy="1766887"/>
            </a:xfrm>
            <a:custGeom>
              <a:avLst/>
              <a:gdLst>
                <a:gd name="T0" fmla="*/ 4 w 119"/>
                <a:gd name="T1" fmla="*/ 54 h 54"/>
                <a:gd name="T2" fmla="*/ 2 w 119"/>
                <a:gd name="T3" fmla="*/ 54 h 54"/>
                <a:gd name="T4" fmla="*/ 1 w 119"/>
                <a:gd name="T5" fmla="*/ 49 h 54"/>
                <a:gd name="T6" fmla="*/ 21 w 119"/>
                <a:gd name="T7" fmla="*/ 13 h 54"/>
                <a:gd name="T8" fmla="*/ 42 w 119"/>
                <a:gd name="T9" fmla="*/ 0 h 54"/>
                <a:gd name="T10" fmla="*/ 115 w 119"/>
                <a:gd name="T11" fmla="*/ 0 h 54"/>
                <a:gd name="T12" fmla="*/ 119 w 119"/>
                <a:gd name="T13" fmla="*/ 3 h 54"/>
                <a:gd name="T14" fmla="*/ 115 w 119"/>
                <a:gd name="T15" fmla="*/ 7 h 54"/>
                <a:gd name="T16" fmla="*/ 42 w 119"/>
                <a:gd name="T17" fmla="*/ 7 h 54"/>
                <a:gd name="T18" fmla="*/ 27 w 119"/>
                <a:gd name="T19" fmla="*/ 16 h 54"/>
                <a:gd name="T20" fmla="*/ 7 w 119"/>
                <a:gd name="T21" fmla="*/ 53 h 54"/>
                <a:gd name="T22" fmla="*/ 4 w 11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54">
                  <a:moveTo>
                    <a:pt x="4" y="54"/>
                  </a:moveTo>
                  <a:cubicBezTo>
                    <a:pt x="3" y="54"/>
                    <a:pt x="3" y="54"/>
                    <a:pt x="2" y="54"/>
                  </a:cubicBezTo>
                  <a:cubicBezTo>
                    <a:pt x="1" y="53"/>
                    <a:pt x="0" y="51"/>
                    <a:pt x="1" y="49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5" y="5"/>
                    <a:pt x="33" y="0"/>
                    <a:pt x="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7" y="0"/>
                    <a:pt x="119" y="2"/>
                    <a:pt x="119" y="3"/>
                  </a:cubicBezTo>
                  <a:cubicBezTo>
                    <a:pt x="119" y="5"/>
                    <a:pt x="117" y="7"/>
                    <a:pt x="115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35" y="7"/>
                    <a:pt x="30" y="10"/>
                    <a:pt x="27" y="16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4"/>
                    <a:pt x="5" y="54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C5FA9988-D322-FC59-B5AC-F7ECB0F01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0739" y="4887913"/>
              <a:ext cx="806450" cy="687387"/>
            </a:xfrm>
            <a:custGeom>
              <a:avLst/>
              <a:gdLst>
                <a:gd name="T0" fmla="*/ 7 w 25"/>
                <a:gd name="T1" fmla="*/ 21 h 21"/>
                <a:gd name="T2" fmla="*/ 4 w 25"/>
                <a:gd name="T3" fmla="*/ 19 h 21"/>
                <a:gd name="T4" fmla="*/ 1 w 25"/>
                <a:gd name="T5" fmla="*/ 4 h 21"/>
                <a:gd name="T6" fmla="*/ 3 w 25"/>
                <a:gd name="T7" fmla="*/ 0 h 21"/>
                <a:gd name="T8" fmla="*/ 7 w 25"/>
                <a:gd name="T9" fmla="*/ 2 h 21"/>
                <a:gd name="T10" fmla="*/ 9 w 25"/>
                <a:gd name="T11" fmla="*/ 15 h 21"/>
                <a:gd name="T12" fmla="*/ 21 w 25"/>
                <a:gd name="T13" fmla="*/ 12 h 21"/>
                <a:gd name="T14" fmla="*/ 25 w 25"/>
                <a:gd name="T15" fmla="*/ 15 h 21"/>
                <a:gd name="T16" fmla="*/ 23 w 25"/>
                <a:gd name="T17" fmla="*/ 18 h 21"/>
                <a:gd name="T18" fmla="*/ 7 w 25"/>
                <a:gd name="T19" fmla="*/ 21 h 21"/>
                <a:gd name="T20" fmla="*/ 7 w 25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1">
                  <a:moveTo>
                    <a:pt x="7" y="21"/>
                  </a:moveTo>
                  <a:cubicBezTo>
                    <a:pt x="5" y="21"/>
                    <a:pt x="4" y="20"/>
                    <a:pt x="4" y="1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1"/>
                    <a:pt x="7" y="2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3" y="12"/>
                    <a:pt x="25" y="13"/>
                    <a:pt x="25" y="15"/>
                  </a:cubicBezTo>
                  <a:cubicBezTo>
                    <a:pt x="25" y="16"/>
                    <a:pt x="24" y="18"/>
                    <a:pt x="23" y="18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任意多边形 28">
            <a:extLst>
              <a:ext uri="{FF2B5EF4-FFF2-40B4-BE49-F238E27FC236}">
                <a16:creationId xmlns:a16="http://schemas.microsoft.com/office/drawing/2014/main" id="{83CCD660-B8DE-3489-739C-A4381F7E36D8}"/>
              </a:ext>
            </a:extLst>
          </p:cNvPr>
          <p:cNvSpPr>
            <a:spLocks/>
          </p:cNvSpPr>
          <p:nvPr/>
        </p:nvSpPr>
        <p:spPr bwMode="auto">
          <a:xfrm>
            <a:off x="7465627" y="3707296"/>
            <a:ext cx="6117800" cy="1668462"/>
          </a:xfrm>
          <a:custGeom>
            <a:avLst/>
            <a:gdLst>
              <a:gd name="connsiteX0" fmla="*/ 1368617 w 6117800"/>
              <a:gd name="connsiteY0" fmla="*/ 0 h 1668462"/>
              <a:gd name="connsiteX1" fmla="*/ 1595944 w 6117800"/>
              <a:gd name="connsiteY1" fmla="*/ 0 h 1668462"/>
              <a:gd name="connsiteX2" fmla="*/ 1714242 w 6117800"/>
              <a:gd name="connsiteY2" fmla="*/ 0 h 1668462"/>
              <a:gd name="connsiteX3" fmla="*/ 1794894 w 6117800"/>
              <a:gd name="connsiteY3" fmla="*/ 0 h 1668462"/>
              <a:gd name="connsiteX4" fmla="*/ 2660058 w 6117800"/>
              <a:gd name="connsiteY4" fmla="*/ 0 h 1668462"/>
              <a:gd name="connsiteX5" fmla="*/ 6117800 w 6117800"/>
              <a:gd name="connsiteY5" fmla="*/ 0 h 1668462"/>
              <a:gd name="connsiteX6" fmla="*/ 6117800 w 6117800"/>
              <a:gd name="connsiteY6" fmla="*/ 229268 h 1668462"/>
              <a:gd name="connsiteX7" fmla="*/ 1714242 w 6117800"/>
              <a:gd name="connsiteY7" fmla="*/ 229268 h 1668462"/>
              <a:gd name="connsiteX8" fmla="*/ 1714242 w 6117800"/>
              <a:gd name="connsiteY8" fmla="*/ 229014 h 1668462"/>
              <a:gd name="connsiteX9" fmla="*/ 1683911 w 6117800"/>
              <a:gd name="connsiteY9" fmla="*/ 229014 h 1668462"/>
              <a:gd name="connsiteX10" fmla="*/ 1368617 w 6117800"/>
              <a:gd name="connsiteY10" fmla="*/ 229014 h 1668462"/>
              <a:gd name="connsiteX11" fmla="*/ 884326 w 6117800"/>
              <a:gd name="connsiteY11" fmla="*/ 523461 h 1668462"/>
              <a:gd name="connsiteX12" fmla="*/ 414861 w 6117800"/>
              <a:gd name="connsiteY12" fmla="*/ 1415440 h 1668462"/>
              <a:gd name="connsiteX13" fmla="*/ 495482 w 6117800"/>
              <a:gd name="connsiteY13" fmla="*/ 1401850 h 1668462"/>
              <a:gd name="connsiteX14" fmla="*/ 659110 w 6117800"/>
              <a:gd name="connsiteY14" fmla="*/ 1374270 h 1668462"/>
              <a:gd name="connsiteX15" fmla="*/ 788396 w 6117800"/>
              <a:gd name="connsiteY15" fmla="*/ 1439646 h 1668462"/>
              <a:gd name="connsiteX16" fmla="*/ 723753 w 6117800"/>
              <a:gd name="connsiteY16" fmla="*/ 1570398 h 1668462"/>
              <a:gd name="connsiteX17" fmla="*/ 206609 w 6117800"/>
              <a:gd name="connsiteY17" fmla="*/ 1668462 h 1668462"/>
              <a:gd name="connsiteX18" fmla="*/ 109644 w 6117800"/>
              <a:gd name="connsiteY18" fmla="*/ 1570398 h 1668462"/>
              <a:gd name="connsiteX19" fmla="*/ 12679 w 6117800"/>
              <a:gd name="connsiteY19" fmla="*/ 1080077 h 1668462"/>
              <a:gd name="connsiteX20" fmla="*/ 77322 w 6117800"/>
              <a:gd name="connsiteY20" fmla="*/ 982013 h 1668462"/>
              <a:gd name="connsiteX21" fmla="*/ 206609 w 6117800"/>
              <a:gd name="connsiteY21" fmla="*/ 1047389 h 1668462"/>
              <a:gd name="connsiteX22" fmla="*/ 236579 w 6117800"/>
              <a:gd name="connsiteY22" fmla="*/ 1229248 h 1668462"/>
              <a:gd name="connsiteX23" fmla="*/ 243948 w 6117800"/>
              <a:gd name="connsiteY23" fmla="*/ 1273964 h 1668462"/>
              <a:gd name="connsiteX24" fmla="*/ 264964 w 6117800"/>
              <a:gd name="connsiteY24" fmla="*/ 1234034 h 1668462"/>
              <a:gd name="connsiteX25" fmla="*/ 690610 w 6117800"/>
              <a:gd name="connsiteY25" fmla="*/ 425312 h 1668462"/>
              <a:gd name="connsiteX26" fmla="*/ 1368617 w 6117800"/>
              <a:gd name="connsiteY26" fmla="*/ 0 h 1668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117800" h="1668462">
                <a:moveTo>
                  <a:pt x="1368617" y="0"/>
                </a:moveTo>
                <a:cubicBezTo>
                  <a:pt x="1449332" y="0"/>
                  <a:pt x="1525003" y="0"/>
                  <a:pt x="1595944" y="0"/>
                </a:cubicBezTo>
                <a:lnTo>
                  <a:pt x="1714242" y="0"/>
                </a:lnTo>
                <a:lnTo>
                  <a:pt x="1794894" y="0"/>
                </a:lnTo>
                <a:cubicBezTo>
                  <a:pt x="2660058" y="0"/>
                  <a:pt x="2660058" y="0"/>
                  <a:pt x="2660058" y="0"/>
                </a:cubicBezTo>
                <a:lnTo>
                  <a:pt x="6117800" y="0"/>
                </a:lnTo>
                <a:lnTo>
                  <a:pt x="6117800" y="229268"/>
                </a:lnTo>
                <a:lnTo>
                  <a:pt x="1714242" y="229268"/>
                </a:lnTo>
                <a:lnTo>
                  <a:pt x="1714242" y="229014"/>
                </a:lnTo>
                <a:lnTo>
                  <a:pt x="1683911" y="229014"/>
                </a:lnTo>
                <a:cubicBezTo>
                  <a:pt x="1368617" y="229014"/>
                  <a:pt x="1368617" y="229014"/>
                  <a:pt x="1368617" y="229014"/>
                </a:cubicBezTo>
                <a:cubicBezTo>
                  <a:pt x="1174900" y="229014"/>
                  <a:pt x="981184" y="327163"/>
                  <a:pt x="884326" y="523461"/>
                </a:cubicBezTo>
                <a:lnTo>
                  <a:pt x="414861" y="1415440"/>
                </a:lnTo>
                <a:lnTo>
                  <a:pt x="495482" y="1401850"/>
                </a:lnTo>
                <a:cubicBezTo>
                  <a:pt x="659110" y="1374270"/>
                  <a:pt x="659110" y="1374270"/>
                  <a:pt x="659110" y="1374270"/>
                </a:cubicBezTo>
                <a:cubicBezTo>
                  <a:pt x="723753" y="1341582"/>
                  <a:pt x="788396" y="1374270"/>
                  <a:pt x="788396" y="1439646"/>
                </a:cubicBezTo>
                <a:cubicBezTo>
                  <a:pt x="788396" y="1505022"/>
                  <a:pt x="756075" y="1537710"/>
                  <a:pt x="723753" y="1570398"/>
                </a:cubicBezTo>
                <a:cubicBezTo>
                  <a:pt x="206609" y="1668462"/>
                  <a:pt x="206609" y="1668462"/>
                  <a:pt x="206609" y="1668462"/>
                </a:cubicBezTo>
                <a:cubicBezTo>
                  <a:pt x="141965" y="1668462"/>
                  <a:pt x="109644" y="1635774"/>
                  <a:pt x="109644" y="1570398"/>
                </a:cubicBezTo>
                <a:cubicBezTo>
                  <a:pt x="12679" y="1080077"/>
                  <a:pt x="12679" y="1080077"/>
                  <a:pt x="12679" y="1080077"/>
                </a:cubicBezTo>
                <a:cubicBezTo>
                  <a:pt x="-19642" y="1047389"/>
                  <a:pt x="12679" y="982013"/>
                  <a:pt x="77322" y="982013"/>
                </a:cubicBezTo>
                <a:cubicBezTo>
                  <a:pt x="141965" y="949325"/>
                  <a:pt x="174287" y="982013"/>
                  <a:pt x="206609" y="1047389"/>
                </a:cubicBezTo>
                <a:cubicBezTo>
                  <a:pt x="218729" y="1120937"/>
                  <a:pt x="228577" y="1180695"/>
                  <a:pt x="236579" y="1229248"/>
                </a:cubicBezTo>
                <a:lnTo>
                  <a:pt x="243948" y="1273964"/>
                </a:lnTo>
                <a:lnTo>
                  <a:pt x="264964" y="1234034"/>
                </a:lnTo>
                <a:cubicBezTo>
                  <a:pt x="690610" y="425312"/>
                  <a:pt x="690610" y="425312"/>
                  <a:pt x="690610" y="425312"/>
                </a:cubicBezTo>
                <a:cubicBezTo>
                  <a:pt x="819754" y="163582"/>
                  <a:pt x="1078042" y="0"/>
                  <a:pt x="1368617" y="0"/>
                </a:cubicBezTo>
                <a:close/>
              </a:path>
            </a:pathLst>
          </a:custGeom>
          <a:solidFill>
            <a:srgbClr val="727D8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53BFD1F-1EF0-8633-4993-3CAB29DBFF68}"/>
              </a:ext>
            </a:extLst>
          </p:cNvPr>
          <p:cNvSpPr/>
          <p:nvPr/>
        </p:nvSpPr>
        <p:spPr>
          <a:xfrm>
            <a:off x="8400248" y="4859316"/>
            <a:ext cx="1767429" cy="540878"/>
          </a:xfrm>
          <a:prstGeom prst="rect">
            <a:avLst/>
          </a:prstGeom>
          <a:solidFill>
            <a:srgbClr val="727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b="1" dirty="0">
                <a:gradFill>
                  <a:gsLst>
                    <a:gs pos="21000">
                      <a:schemeClr val="bg1"/>
                    </a:gs>
                    <a:gs pos="77000">
                      <a:schemeClr val="bg1"/>
                    </a:gs>
                  </a:gsLst>
                  <a:lin ang="0" scaled="0"/>
                </a:gradFill>
                <a:cs typeface="+mn-ea"/>
                <a:sym typeface="+mn-lt"/>
              </a:rPr>
              <a:t>标题一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8CF1FC9F-FBB8-DC73-0B7B-6FA3CBB1F7C2}"/>
              </a:ext>
            </a:extLst>
          </p:cNvPr>
          <p:cNvSpPr/>
          <p:nvPr/>
        </p:nvSpPr>
        <p:spPr>
          <a:xfrm>
            <a:off x="7963873" y="1821668"/>
            <a:ext cx="1767429" cy="540878"/>
          </a:xfrm>
          <a:prstGeom prst="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b="1">
                <a:gradFill>
                  <a:gsLst>
                    <a:gs pos="21000">
                      <a:schemeClr val="bg1"/>
                    </a:gs>
                    <a:gs pos="77000">
                      <a:schemeClr val="bg1"/>
                    </a:gs>
                  </a:gsLst>
                  <a:lin ang="0" scaled="0"/>
                </a:gradFill>
                <a:cs typeface="+mn-ea"/>
                <a:sym typeface="+mn-lt"/>
              </a:rPr>
              <a:t>标题二</a:t>
            </a:r>
            <a:endParaRPr lang="zh-CN" altLang="en-US" b="1" dirty="0">
              <a:gradFill>
                <a:gsLst>
                  <a:gs pos="21000">
                    <a:schemeClr val="bg1"/>
                  </a:gs>
                  <a:gs pos="77000">
                    <a:schemeClr val="bg1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A9E67EE9-7D95-60F0-04CC-79E974D41B4A}"/>
              </a:ext>
            </a:extLst>
          </p:cNvPr>
          <p:cNvSpPr/>
          <p:nvPr/>
        </p:nvSpPr>
        <p:spPr>
          <a:xfrm>
            <a:off x="3522911" y="5220883"/>
            <a:ext cx="1767429" cy="540878"/>
          </a:xfrm>
          <a:prstGeom prst="rect">
            <a:avLst/>
          </a:prstGeom>
          <a:solidFill>
            <a:srgbClr val="427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b="1" dirty="0">
                <a:gradFill>
                  <a:gsLst>
                    <a:gs pos="21000">
                      <a:schemeClr val="bg1"/>
                    </a:gs>
                    <a:gs pos="77000">
                      <a:schemeClr val="bg1"/>
                    </a:gs>
                  </a:gsLst>
                  <a:lin ang="0" scaled="0"/>
                </a:gradFill>
                <a:cs typeface="+mn-ea"/>
                <a:sym typeface="+mn-lt"/>
              </a:rPr>
              <a:t>标题三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B06D88AD-919B-C283-DBF0-8718AE9CC451}"/>
              </a:ext>
            </a:extLst>
          </p:cNvPr>
          <p:cNvSpPr/>
          <p:nvPr/>
        </p:nvSpPr>
        <p:spPr>
          <a:xfrm>
            <a:off x="3340768" y="1276531"/>
            <a:ext cx="1767429" cy="540878"/>
          </a:xfrm>
          <a:prstGeom prst="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b="1" dirty="0">
                <a:gradFill>
                  <a:gsLst>
                    <a:gs pos="21000">
                      <a:schemeClr val="bg1"/>
                    </a:gs>
                    <a:gs pos="77000">
                      <a:schemeClr val="bg1"/>
                    </a:gs>
                  </a:gsLst>
                  <a:lin ang="0" scaled="0"/>
                </a:gradFill>
                <a:cs typeface="+mn-ea"/>
                <a:sym typeface="+mn-lt"/>
              </a:rPr>
              <a:t>标题四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FD6D2E1C-42F0-D15E-985A-B042172DB7E5}"/>
              </a:ext>
            </a:extLst>
          </p:cNvPr>
          <p:cNvSpPr/>
          <p:nvPr/>
        </p:nvSpPr>
        <p:spPr>
          <a:xfrm>
            <a:off x="813373" y="3288166"/>
            <a:ext cx="1767429" cy="540878"/>
          </a:xfrm>
          <a:prstGeom prst="rect">
            <a:avLst/>
          </a:prstGeom>
          <a:solidFill>
            <a:srgbClr val="5268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b="1">
                <a:gradFill>
                  <a:gsLst>
                    <a:gs pos="21000">
                      <a:schemeClr val="bg1"/>
                    </a:gs>
                    <a:gs pos="77000">
                      <a:schemeClr val="bg1"/>
                    </a:gs>
                  </a:gsLst>
                  <a:lin ang="0" scaled="0"/>
                </a:gradFill>
                <a:cs typeface="+mn-ea"/>
                <a:sym typeface="+mn-lt"/>
              </a:rPr>
              <a:t>标题五</a:t>
            </a:r>
            <a:endParaRPr lang="zh-CN" altLang="en-US" b="1" dirty="0">
              <a:gradFill>
                <a:gsLst>
                  <a:gs pos="21000">
                    <a:schemeClr val="bg1"/>
                  </a:gs>
                  <a:gs pos="77000">
                    <a:schemeClr val="bg1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9647B6B-5D86-CABB-8E68-B46A39637091}"/>
              </a:ext>
            </a:extLst>
          </p:cNvPr>
          <p:cNvSpPr txBox="1"/>
          <p:nvPr/>
        </p:nvSpPr>
        <p:spPr>
          <a:xfrm>
            <a:off x="7920655" y="2431597"/>
            <a:ext cx="3255163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E0EFD02-79B1-4541-5AC1-82539F8C9251}"/>
              </a:ext>
            </a:extLst>
          </p:cNvPr>
          <p:cNvSpPr txBox="1"/>
          <p:nvPr/>
        </p:nvSpPr>
        <p:spPr>
          <a:xfrm>
            <a:off x="8384530" y="5443370"/>
            <a:ext cx="3255163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935D341-DAC3-F8B3-C604-FEEAD43839BC}"/>
              </a:ext>
            </a:extLst>
          </p:cNvPr>
          <p:cNvSpPr txBox="1"/>
          <p:nvPr/>
        </p:nvSpPr>
        <p:spPr>
          <a:xfrm>
            <a:off x="3303546" y="1910507"/>
            <a:ext cx="3255163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5247828-BF0E-8BF6-7B08-D922F3C47299}"/>
              </a:ext>
            </a:extLst>
          </p:cNvPr>
          <p:cNvSpPr txBox="1"/>
          <p:nvPr/>
        </p:nvSpPr>
        <p:spPr>
          <a:xfrm>
            <a:off x="726884" y="3943522"/>
            <a:ext cx="3255163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6D43836-45E8-CE94-53ED-19BD96292939}"/>
              </a:ext>
            </a:extLst>
          </p:cNvPr>
          <p:cNvSpPr txBox="1"/>
          <p:nvPr/>
        </p:nvSpPr>
        <p:spPr>
          <a:xfrm>
            <a:off x="3493833" y="5820396"/>
            <a:ext cx="3255163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2445433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>
            <a:extLst>
              <a:ext uri="{FF2B5EF4-FFF2-40B4-BE49-F238E27FC236}">
                <a16:creationId xmlns:a16="http://schemas.microsoft.com/office/drawing/2014/main" id="{D7B141EB-D935-24AC-9D70-4E9E055D5D12}"/>
              </a:ext>
            </a:extLst>
          </p:cNvPr>
          <p:cNvGrpSpPr/>
          <p:nvPr/>
        </p:nvGrpSpPr>
        <p:grpSpPr>
          <a:xfrm>
            <a:off x="0" y="0"/>
            <a:ext cx="12191999" cy="6858000"/>
            <a:chOff x="0" y="0"/>
            <a:chExt cx="12191999" cy="6858000"/>
          </a:xfrm>
        </p:grpSpPr>
        <p:pic>
          <p:nvPicPr>
            <p:cNvPr id="204" name="图片 203">
              <a:extLst>
                <a:ext uri="{FF2B5EF4-FFF2-40B4-BE49-F238E27FC236}">
                  <a16:creationId xmlns:a16="http://schemas.microsoft.com/office/drawing/2014/main" id="{1FCB0727-97D9-55C1-38BD-7251B3F66E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8805333" cy="4953000"/>
            </a:xfrm>
            <a:prstGeom prst="rect">
              <a:avLst/>
            </a:prstGeom>
          </p:spPr>
        </p:pic>
        <p:pic>
          <p:nvPicPr>
            <p:cNvPr id="205" name="图片 204">
              <a:extLst>
                <a:ext uri="{FF2B5EF4-FFF2-40B4-BE49-F238E27FC236}">
                  <a16:creationId xmlns:a16="http://schemas.microsoft.com/office/drawing/2014/main" id="{68770AC2-17E4-7A20-6ECA-B16B2D038F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63319" y="0"/>
              <a:ext cx="8528680" cy="4953000"/>
            </a:xfrm>
            <a:prstGeom prst="rect">
              <a:avLst/>
            </a:prstGeom>
          </p:spPr>
        </p:pic>
        <p:pic>
          <p:nvPicPr>
            <p:cNvPr id="203" name="图片 202">
              <a:extLst>
                <a:ext uri="{FF2B5EF4-FFF2-40B4-BE49-F238E27FC236}">
                  <a16:creationId xmlns:a16="http://schemas.microsoft.com/office/drawing/2014/main" id="{0EBC155C-C3E4-B704-5726-9C507921D3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905000"/>
              <a:ext cx="8805333" cy="4953000"/>
            </a:xfrm>
            <a:prstGeom prst="rect">
              <a:avLst/>
            </a:prstGeom>
          </p:spPr>
        </p:pic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2332B617-43CD-273C-D4D0-8F829215F5EB}"/>
                </a:ext>
              </a:extLst>
            </p:cNvPr>
            <p:cNvGrpSpPr/>
            <p:nvPr/>
          </p:nvGrpSpPr>
          <p:grpSpPr>
            <a:xfrm>
              <a:off x="3347045" y="1905000"/>
              <a:ext cx="8844954" cy="4953000"/>
              <a:chOff x="3347045" y="1905000"/>
              <a:chExt cx="8844954" cy="4953000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9D895C06-ACAA-B481-0DC4-BF79DAF11D3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663319" y="1905000"/>
                <a:ext cx="8528680" cy="4953000"/>
              </a:xfrm>
              <a:prstGeom prst="rect">
                <a:avLst/>
              </a:prstGeom>
            </p:spPr>
          </p:pic>
          <p:pic>
            <p:nvPicPr>
              <p:cNvPr id="206" name="图片 205">
                <a:extLst>
                  <a:ext uri="{FF2B5EF4-FFF2-40B4-BE49-F238E27FC236}">
                    <a16:creationId xmlns:a16="http://schemas.microsoft.com/office/drawing/2014/main" id="{67173DE7-628C-2F81-1744-D2E191F4367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347045" y="1905000"/>
                <a:ext cx="8528680" cy="4953000"/>
              </a:xfrm>
              <a:prstGeom prst="rect">
                <a:avLst/>
              </a:prstGeom>
            </p:spPr>
          </p:pic>
        </p:grp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B5F7B00E-63B7-4963-D86C-F4AFF46698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89150" y="3673311"/>
            <a:ext cx="2075400" cy="3323400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170B7ECF-BAD7-592A-2FB1-47879C55E89E}"/>
              </a:ext>
            </a:extLst>
          </p:cNvPr>
          <p:cNvGrpSpPr/>
          <p:nvPr/>
        </p:nvGrpSpPr>
        <p:grpSpPr>
          <a:xfrm>
            <a:off x="2940533" y="1665213"/>
            <a:ext cx="6310934" cy="2895407"/>
            <a:chOff x="507852" y="1233413"/>
            <a:chExt cx="6310934" cy="2895407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F12C1B36-7F25-8BAB-1604-D861439949AD}"/>
                </a:ext>
              </a:extLst>
            </p:cNvPr>
            <p:cNvSpPr/>
            <p:nvPr/>
          </p:nvSpPr>
          <p:spPr>
            <a:xfrm>
              <a:off x="507852" y="2779846"/>
              <a:ext cx="6310934" cy="46166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727D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D2044AE-2EE2-CF09-DB68-D9372E2BF49A}"/>
                </a:ext>
              </a:extLst>
            </p:cNvPr>
            <p:cNvGrpSpPr/>
            <p:nvPr/>
          </p:nvGrpSpPr>
          <p:grpSpPr>
            <a:xfrm>
              <a:off x="1230638" y="1233413"/>
              <a:ext cx="4865362" cy="1383820"/>
              <a:chOff x="1594554" y="1220713"/>
              <a:chExt cx="4865362" cy="1383820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7BBB38B0-C56B-743A-2FFA-26A552A84EE1}"/>
                  </a:ext>
                </a:extLst>
              </p:cNvPr>
              <p:cNvSpPr/>
              <p:nvPr/>
            </p:nvSpPr>
            <p:spPr>
              <a:xfrm>
                <a:off x="1594554" y="1220713"/>
                <a:ext cx="1383820" cy="1383820"/>
              </a:xfrm>
              <a:prstGeom prst="ellipse">
                <a:avLst/>
              </a:prstGeom>
              <a:solidFill>
                <a:srgbClr val="4276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id="{5679BA2B-5991-0799-37D6-5AE7C751F5BF}"/>
                  </a:ext>
                </a:extLst>
              </p:cNvPr>
              <p:cNvSpPr/>
              <p:nvPr/>
            </p:nvSpPr>
            <p:spPr>
              <a:xfrm>
                <a:off x="2755068" y="1220713"/>
                <a:ext cx="1383820" cy="1383820"/>
              </a:xfrm>
              <a:prstGeom prst="ellipse">
                <a:avLst/>
              </a:prstGeom>
              <a:solidFill>
                <a:srgbClr val="178A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id="{1C348B20-620E-1EC3-053F-AAF5B65C44BF}"/>
                  </a:ext>
                </a:extLst>
              </p:cNvPr>
              <p:cNvSpPr/>
              <p:nvPr/>
            </p:nvSpPr>
            <p:spPr>
              <a:xfrm>
                <a:off x="3915582" y="1220713"/>
                <a:ext cx="1383820" cy="1383820"/>
              </a:xfrm>
              <a:prstGeom prst="ellipse">
                <a:avLst/>
              </a:prstGeom>
              <a:solidFill>
                <a:srgbClr val="40A6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id="{E8D170B1-EDA0-32CF-9190-875832254CF5}"/>
                  </a:ext>
                </a:extLst>
              </p:cNvPr>
              <p:cNvSpPr/>
              <p:nvPr/>
            </p:nvSpPr>
            <p:spPr>
              <a:xfrm>
                <a:off x="5076096" y="1220713"/>
                <a:ext cx="1383820" cy="1383820"/>
              </a:xfrm>
              <a:prstGeom prst="ellipse">
                <a:avLst/>
              </a:prstGeom>
              <a:solidFill>
                <a:srgbClr val="526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89"/>
              <p:cNvSpPr txBox="1"/>
              <p:nvPr/>
            </p:nvSpPr>
            <p:spPr>
              <a:xfrm>
                <a:off x="1847750" y="1220713"/>
                <a:ext cx="438795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7200" b="1" dirty="0">
                    <a:solidFill>
                      <a:schemeClr val="bg1"/>
                    </a:solidFill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ea"/>
                    <a:sym typeface="+mn-lt"/>
                  </a:rPr>
                  <a:t>谢谢观看</a:t>
                </a: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1361217" y="3667155"/>
              <a:ext cx="4633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应聘</a:t>
              </a: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人：</a:t>
              </a:r>
              <a:r>
                <a:rPr lang="en-US" altLang="zh-CN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模板网   部门单位：行政部</a:t>
              </a:r>
              <a:r>
                <a:rPr lang="en-US" altLang="zh-CN" sz="2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C2DB6F2-EB5D-A157-DD6E-B4ABBF2F7244}"/>
                </a:ext>
              </a:extLst>
            </p:cNvPr>
            <p:cNvSpPr txBox="1"/>
            <p:nvPr/>
          </p:nvSpPr>
          <p:spPr>
            <a:xfrm>
              <a:off x="1059819" y="2835545"/>
              <a:ext cx="5207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/>
                <a:t>岗位竞聘  </a:t>
              </a:r>
              <a:r>
                <a:rPr lang="en-US" altLang="zh-CN" sz="1600" b="1" dirty="0"/>
                <a:t>/  </a:t>
              </a:r>
              <a:r>
                <a:rPr lang="zh-CN" altLang="en-US" sz="1600" b="1" dirty="0"/>
                <a:t>竞选  </a:t>
              </a:r>
              <a:r>
                <a:rPr lang="en-US" altLang="zh-CN" sz="1600" b="1" dirty="0"/>
                <a:t>/  </a:t>
              </a:r>
              <a:r>
                <a:rPr lang="zh-CN" altLang="en-US" sz="1600" b="1" dirty="0"/>
                <a:t>个人汇报  </a:t>
              </a:r>
              <a:r>
                <a:rPr lang="en-US" altLang="zh-CN" sz="1600" b="1" dirty="0"/>
                <a:t>/  </a:t>
              </a:r>
              <a:r>
                <a:rPr lang="zh-CN" altLang="en-US" sz="1600" b="1" dirty="0"/>
                <a:t>工作总结  </a:t>
              </a:r>
              <a:r>
                <a:rPr lang="en-US" altLang="zh-CN" sz="1600" b="1" dirty="0"/>
                <a:t>/  </a:t>
              </a:r>
              <a:r>
                <a:rPr lang="zh-CN" altLang="en-US" sz="1600" b="1" dirty="0"/>
                <a:t>工作计划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23168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E8079177-F5DE-E98A-E080-5DA8AF6078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448372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>
            <a:extLst>
              <a:ext uri="{FF2B5EF4-FFF2-40B4-BE49-F238E27FC236}">
                <a16:creationId xmlns:a16="http://schemas.microsoft.com/office/drawing/2014/main" id="{D7B141EB-D935-24AC-9D70-4E9E055D5D12}"/>
              </a:ext>
            </a:extLst>
          </p:cNvPr>
          <p:cNvGrpSpPr/>
          <p:nvPr/>
        </p:nvGrpSpPr>
        <p:grpSpPr>
          <a:xfrm>
            <a:off x="0" y="0"/>
            <a:ext cx="12191999" cy="6858000"/>
            <a:chOff x="0" y="0"/>
            <a:chExt cx="12191999" cy="6858000"/>
          </a:xfrm>
        </p:grpSpPr>
        <p:pic>
          <p:nvPicPr>
            <p:cNvPr id="204" name="图片 203">
              <a:extLst>
                <a:ext uri="{FF2B5EF4-FFF2-40B4-BE49-F238E27FC236}">
                  <a16:creationId xmlns:a16="http://schemas.microsoft.com/office/drawing/2014/main" id="{1FCB0727-97D9-55C1-38BD-7251B3F66E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8805333" cy="4953000"/>
            </a:xfrm>
            <a:prstGeom prst="rect">
              <a:avLst/>
            </a:prstGeom>
          </p:spPr>
        </p:pic>
        <p:pic>
          <p:nvPicPr>
            <p:cNvPr id="205" name="图片 204">
              <a:extLst>
                <a:ext uri="{FF2B5EF4-FFF2-40B4-BE49-F238E27FC236}">
                  <a16:creationId xmlns:a16="http://schemas.microsoft.com/office/drawing/2014/main" id="{68770AC2-17E4-7A20-6ECA-B16B2D038F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63319" y="0"/>
              <a:ext cx="8528680" cy="4953000"/>
            </a:xfrm>
            <a:prstGeom prst="rect">
              <a:avLst/>
            </a:prstGeom>
          </p:spPr>
        </p:pic>
        <p:pic>
          <p:nvPicPr>
            <p:cNvPr id="203" name="图片 202">
              <a:extLst>
                <a:ext uri="{FF2B5EF4-FFF2-40B4-BE49-F238E27FC236}">
                  <a16:creationId xmlns:a16="http://schemas.microsoft.com/office/drawing/2014/main" id="{0EBC155C-C3E4-B704-5726-9C507921D3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905000"/>
              <a:ext cx="8805333" cy="4953000"/>
            </a:xfrm>
            <a:prstGeom prst="rect">
              <a:avLst/>
            </a:prstGeom>
          </p:spPr>
        </p:pic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2332B617-43CD-273C-D4D0-8F829215F5EB}"/>
                </a:ext>
              </a:extLst>
            </p:cNvPr>
            <p:cNvGrpSpPr/>
            <p:nvPr/>
          </p:nvGrpSpPr>
          <p:grpSpPr>
            <a:xfrm>
              <a:off x="3347045" y="1905000"/>
              <a:ext cx="8844954" cy="4953000"/>
              <a:chOff x="3347045" y="1905000"/>
              <a:chExt cx="8844954" cy="4953000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9D895C06-ACAA-B481-0DC4-BF79DAF11D3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663319" y="1905000"/>
                <a:ext cx="8528680" cy="4953000"/>
              </a:xfrm>
              <a:prstGeom prst="rect">
                <a:avLst/>
              </a:prstGeom>
            </p:spPr>
          </p:pic>
          <p:pic>
            <p:nvPicPr>
              <p:cNvPr id="206" name="图片 205">
                <a:extLst>
                  <a:ext uri="{FF2B5EF4-FFF2-40B4-BE49-F238E27FC236}">
                    <a16:creationId xmlns:a16="http://schemas.microsoft.com/office/drawing/2014/main" id="{67173DE7-628C-2F81-1744-D2E191F4367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347045" y="1905000"/>
                <a:ext cx="8528680" cy="4953000"/>
              </a:xfrm>
              <a:prstGeom prst="rect">
                <a:avLst/>
              </a:prstGeom>
            </p:spPr>
          </p:pic>
        </p:grp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B5F7B00E-63B7-4963-D86C-F4AFF46698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89150" y="3673311"/>
            <a:ext cx="2075400" cy="3323400"/>
          </a:xfrm>
          <a:prstGeom prst="rect">
            <a:avLst/>
          </a:prstGeom>
        </p:spPr>
      </p:pic>
      <p:sp>
        <p:nvSpPr>
          <p:cNvPr id="23" name="文本框 22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<a:extLst>
              <a:ext uri="{FF2B5EF4-FFF2-40B4-BE49-F238E27FC236}">
                <a16:creationId xmlns:a16="http://schemas.microsoft.com/office/drawing/2014/main" id="{24BD3D87-EA0C-0E7C-0D50-374329194945}"/>
              </a:ext>
            </a:extLst>
          </p:cNvPr>
          <p:cNvSpPr txBox="1"/>
          <p:nvPr/>
        </p:nvSpPr>
        <p:spPr>
          <a:xfrm>
            <a:off x="5397732" y="3064777"/>
            <a:ext cx="1396536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400" b="1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基本资料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F75F797-E59F-2334-E096-73D284DC2CF6}"/>
              </a:ext>
            </a:extLst>
          </p:cNvPr>
          <p:cNvGrpSpPr/>
          <p:nvPr/>
        </p:nvGrpSpPr>
        <p:grpSpPr>
          <a:xfrm>
            <a:off x="5199942" y="1386720"/>
            <a:ext cx="1792118" cy="1416296"/>
            <a:chOff x="4348115" y="1705808"/>
            <a:chExt cx="932748" cy="737143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6491FD8A-1A47-E1B3-9EF4-2ACFC9D7FBC7}"/>
                </a:ext>
              </a:extLst>
            </p:cNvPr>
            <p:cNvSpPr/>
            <p:nvPr/>
          </p:nvSpPr>
          <p:spPr>
            <a:xfrm>
              <a:off x="4445309" y="1705808"/>
              <a:ext cx="737143" cy="737143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28" name="文本框 27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<a:extLst>
                <a:ext uri="{FF2B5EF4-FFF2-40B4-BE49-F238E27FC236}">
                  <a16:creationId xmlns:a16="http://schemas.microsoft.com/office/drawing/2014/main" id="{44082936-148E-1A33-BC06-E19DC5018F3A}"/>
                </a:ext>
              </a:extLst>
            </p:cNvPr>
            <p:cNvSpPr txBox="1"/>
            <p:nvPr/>
          </p:nvSpPr>
          <p:spPr>
            <a:xfrm>
              <a:off x="4348115" y="1834096"/>
              <a:ext cx="932748" cy="48056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1218804">
                <a:defRPr/>
              </a:pPr>
              <a:r>
                <a:rPr lang="en-US" altLang="zh-CN" sz="5400" b="1" kern="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sz="5400" b="1" kern="0" dirty="0">
                <a:solidFill>
                  <a:schemeClr val="bg1"/>
                </a:solidFill>
                <a:latin typeface="Arial Rounded MT Bold" panose="020F0704030504030204" pitchFamily="34" charset="0"/>
                <a:ea typeface="字体圈欣意冠黑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3BE46286-9791-DF4D-4A56-E7EA14C085C4}"/>
              </a:ext>
            </a:extLst>
          </p:cNvPr>
          <p:cNvSpPr/>
          <p:nvPr/>
        </p:nvSpPr>
        <p:spPr>
          <a:xfrm>
            <a:off x="6794268" y="2520088"/>
            <a:ext cx="467160" cy="467160"/>
          </a:xfrm>
          <a:prstGeom prst="ellipse">
            <a:avLst/>
          </a:prstGeom>
          <a:solidFill>
            <a:srgbClr val="178A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3D828B8-AB8F-6367-D90D-B1350829E923}"/>
              </a:ext>
            </a:extLst>
          </p:cNvPr>
          <p:cNvSpPr txBox="1"/>
          <p:nvPr/>
        </p:nvSpPr>
        <p:spPr>
          <a:xfrm>
            <a:off x="3643086" y="3585965"/>
            <a:ext cx="4905828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0076777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<a:extLst>
              <a:ext uri="{FF2B5EF4-FFF2-40B4-BE49-F238E27FC236}">
                <a16:creationId xmlns:a16="http://schemas.microsoft.com/office/drawing/2014/main" id="{24BD3D87-EA0C-0E7C-0D50-374329194945}"/>
              </a:ext>
            </a:extLst>
          </p:cNvPr>
          <p:cNvSpPr txBox="1"/>
          <p:nvPr/>
        </p:nvSpPr>
        <p:spPr>
          <a:xfrm>
            <a:off x="1178486" y="230091"/>
            <a:ext cx="159530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基本资料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E2175D2-48DB-52C7-CD25-C4461EBF41F7}"/>
              </a:ext>
            </a:extLst>
          </p:cNvPr>
          <p:cNvGrpSpPr/>
          <p:nvPr/>
        </p:nvGrpSpPr>
        <p:grpSpPr>
          <a:xfrm>
            <a:off x="131938" y="104251"/>
            <a:ext cx="1160083" cy="916594"/>
            <a:chOff x="132466" y="302909"/>
            <a:chExt cx="2025699" cy="1600528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F75F797-E59F-2334-E096-73D284DC2CF6}"/>
                </a:ext>
              </a:extLst>
            </p:cNvPr>
            <p:cNvGrpSpPr/>
            <p:nvPr/>
          </p:nvGrpSpPr>
          <p:grpSpPr>
            <a:xfrm>
              <a:off x="132466" y="302909"/>
              <a:ext cx="1792118" cy="1416296"/>
              <a:chOff x="4366741" y="1705808"/>
              <a:chExt cx="932748" cy="737143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491FD8A-1A47-E1B3-9EF4-2ACFC9D7FBC7}"/>
                  </a:ext>
                </a:extLst>
              </p:cNvPr>
              <p:cNvSpPr/>
              <p:nvPr/>
            </p:nvSpPr>
            <p:spPr>
              <a:xfrm>
                <a:off x="4445309" y="1705808"/>
                <a:ext cx="737143" cy="737143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8" name="文本框 27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  <a:extLst>
                  <a:ext uri="{FF2B5EF4-FFF2-40B4-BE49-F238E27FC236}">
                    <a16:creationId xmlns:a16="http://schemas.microsoft.com/office/drawing/2014/main" id="{44082936-148E-1A33-BC06-E19DC5018F3A}"/>
                  </a:ext>
                </a:extLst>
              </p:cNvPr>
              <p:cNvSpPr txBox="1"/>
              <p:nvPr/>
            </p:nvSpPr>
            <p:spPr>
              <a:xfrm>
                <a:off x="4366741" y="1770885"/>
                <a:ext cx="932748" cy="587407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 defTabSz="1218804">
                  <a:defRPr/>
                </a:pPr>
                <a:r>
                  <a:rPr lang="en-US" altLang="zh-CN" sz="3600" b="1" kern="0" dirty="0">
                    <a:solidFill>
                      <a:schemeClr val="bg1"/>
                    </a:solidFill>
                    <a:latin typeface="Arial Rounded MT Bold" panose="020F0704030504030204" pitchFamily="34" charset="0"/>
                    <a:ea typeface="字体圈欣意冠黑体" panose="00000500000000000000" pitchFamily="2" charset="-122"/>
                    <a:cs typeface="+mn-ea"/>
                    <a:sym typeface="+mn-lt"/>
                  </a:rPr>
                  <a:t>01</a:t>
                </a:r>
                <a:endParaRPr lang="zh-CN" altLang="en-US" sz="3600" b="1" kern="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BE46286-9791-DF4D-4A56-E7EA14C085C4}"/>
                </a:ext>
              </a:extLst>
            </p:cNvPr>
            <p:cNvSpPr/>
            <p:nvPr/>
          </p:nvSpPr>
          <p:spPr>
            <a:xfrm>
              <a:off x="1691005" y="1436277"/>
              <a:ext cx="467160" cy="467160"/>
            </a:xfrm>
            <a:prstGeom prst="ellipse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sp>
        <p:nvSpPr>
          <p:cNvPr id="25" name="Freeform 7">
            <a:extLst>
              <a:ext uri="{FF2B5EF4-FFF2-40B4-BE49-F238E27FC236}">
                <a16:creationId xmlns:a16="http://schemas.microsoft.com/office/drawing/2014/main" id="{9693111C-AD35-0F9B-CC79-BF0EC6CB6B6A}"/>
              </a:ext>
            </a:extLst>
          </p:cNvPr>
          <p:cNvSpPr>
            <a:spLocks/>
          </p:cNvSpPr>
          <p:nvPr/>
        </p:nvSpPr>
        <p:spPr bwMode="auto">
          <a:xfrm>
            <a:off x="5330932" y="1846764"/>
            <a:ext cx="1002288" cy="3164471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78F15933-E3A4-6D5B-2B36-2521265D9296}"/>
              </a:ext>
            </a:extLst>
          </p:cNvPr>
          <p:cNvSpPr/>
          <p:nvPr/>
        </p:nvSpPr>
        <p:spPr>
          <a:xfrm>
            <a:off x="5355783" y="1634318"/>
            <a:ext cx="1095966" cy="1095965"/>
          </a:xfrm>
          <a:prstGeom prst="ellipse">
            <a:avLst/>
          </a:prstGeom>
          <a:solidFill>
            <a:srgbClr val="178AA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KSO_Shape">
            <a:extLst>
              <a:ext uri="{FF2B5EF4-FFF2-40B4-BE49-F238E27FC236}">
                <a16:creationId xmlns:a16="http://schemas.microsoft.com/office/drawing/2014/main" id="{62088A74-3ABD-70E2-827D-2E9E4954E337}"/>
              </a:ext>
            </a:extLst>
          </p:cNvPr>
          <p:cNvSpPr>
            <a:spLocks/>
          </p:cNvSpPr>
          <p:nvPr/>
        </p:nvSpPr>
        <p:spPr bwMode="auto">
          <a:xfrm>
            <a:off x="5665948" y="1881027"/>
            <a:ext cx="488150" cy="567618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8EF004DD-D153-4FC8-58A7-AF25B7322BB3}"/>
              </a:ext>
            </a:extLst>
          </p:cNvPr>
          <p:cNvSpPr/>
          <p:nvPr/>
        </p:nvSpPr>
        <p:spPr>
          <a:xfrm>
            <a:off x="4850993" y="2948370"/>
            <a:ext cx="1095966" cy="1095965"/>
          </a:xfrm>
          <a:prstGeom prst="ellipse">
            <a:avLst/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6" name="KSO_Shape">
            <a:extLst>
              <a:ext uri="{FF2B5EF4-FFF2-40B4-BE49-F238E27FC236}">
                <a16:creationId xmlns:a16="http://schemas.microsoft.com/office/drawing/2014/main" id="{6173CDD7-11B4-7EEE-88C3-2FD35321E9EE}"/>
              </a:ext>
            </a:extLst>
          </p:cNvPr>
          <p:cNvSpPr>
            <a:spLocks/>
          </p:cNvSpPr>
          <p:nvPr/>
        </p:nvSpPr>
        <p:spPr bwMode="auto">
          <a:xfrm>
            <a:off x="5078559" y="3272895"/>
            <a:ext cx="647367" cy="484445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48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7072F27A-8DE5-89C5-84D8-34B85029C1DA}"/>
              </a:ext>
            </a:extLst>
          </p:cNvPr>
          <p:cNvSpPr/>
          <p:nvPr/>
        </p:nvSpPr>
        <p:spPr>
          <a:xfrm>
            <a:off x="5496950" y="4168513"/>
            <a:ext cx="1095966" cy="1095965"/>
          </a:xfrm>
          <a:prstGeom prst="ellipse">
            <a:avLst/>
          </a:prstGeom>
          <a:solidFill>
            <a:srgbClr val="5268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KSO_Shape">
            <a:extLst>
              <a:ext uri="{FF2B5EF4-FFF2-40B4-BE49-F238E27FC236}">
                <a16:creationId xmlns:a16="http://schemas.microsoft.com/office/drawing/2014/main" id="{67F068AD-EC3D-2EDB-50F5-8D89A8F5237E}"/>
              </a:ext>
            </a:extLst>
          </p:cNvPr>
          <p:cNvSpPr>
            <a:spLocks/>
          </p:cNvSpPr>
          <p:nvPr/>
        </p:nvSpPr>
        <p:spPr bwMode="auto">
          <a:xfrm>
            <a:off x="5789577" y="4518642"/>
            <a:ext cx="519567" cy="438167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6" name="Line 39">
            <a:extLst>
              <a:ext uri="{FF2B5EF4-FFF2-40B4-BE49-F238E27FC236}">
                <a16:creationId xmlns:a16="http://schemas.microsoft.com/office/drawing/2014/main" id="{5F20D9FE-D73B-E336-FDFC-3DDFCF169AE6}"/>
              </a:ext>
            </a:extLst>
          </p:cNvPr>
          <p:cNvSpPr>
            <a:spLocks noChangeShapeType="1"/>
          </p:cNvSpPr>
          <p:nvPr/>
        </p:nvSpPr>
        <p:spPr bwMode="auto">
          <a:xfrm>
            <a:off x="6780950" y="2459475"/>
            <a:ext cx="912289" cy="448606"/>
          </a:xfrm>
          <a:prstGeom prst="line">
            <a:avLst/>
          </a:prstGeom>
          <a:noFill/>
          <a:ln w="57150" cap="rnd">
            <a:solidFill>
              <a:schemeClr val="bg1">
                <a:lumMod val="75000"/>
              </a:schemeClr>
            </a:solidFill>
            <a:prstDash val="sysDot"/>
            <a:round/>
            <a:headEnd/>
            <a:tailEnd type="triangle" w="med" len="med"/>
          </a:ln>
          <a:scene3d>
            <a:camera prst="orthographicFront">
              <a:rot lat="0" lon="0" rev="3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7" name="Line 40">
            <a:extLst>
              <a:ext uri="{FF2B5EF4-FFF2-40B4-BE49-F238E27FC236}">
                <a16:creationId xmlns:a16="http://schemas.microsoft.com/office/drawing/2014/main" id="{CD5FA636-0729-C20A-A832-D78AC903487E}"/>
              </a:ext>
            </a:extLst>
          </p:cNvPr>
          <p:cNvSpPr>
            <a:spLocks noChangeShapeType="1"/>
          </p:cNvSpPr>
          <p:nvPr/>
        </p:nvSpPr>
        <p:spPr bwMode="auto">
          <a:xfrm>
            <a:off x="6309147" y="3449416"/>
            <a:ext cx="1237747" cy="1257"/>
          </a:xfrm>
          <a:prstGeom prst="line">
            <a:avLst/>
          </a:prstGeom>
          <a:noFill/>
          <a:ln w="57150" cap="rnd">
            <a:solidFill>
              <a:schemeClr val="bg1">
                <a:lumMod val="75000"/>
              </a:scheme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8" name="Line 41">
            <a:extLst>
              <a:ext uri="{FF2B5EF4-FFF2-40B4-BE49-F238E27FC236}">
                <a16:creationId xmlns:a16="http://schemas.microsoft.com/office/drawing/2014/main" id="{907F37FF-7466-7F34-8ABD-094EDD55B54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37821" y="3993130"/>
            <a:ext cx="951243" cy="382005"/>
          </a:xfrm>
          <a:prstGeom prst="line">
            <a:avLst/>
          </a:prstGeom>
          <a:noFill/>
          <a:ln w="57150" cap="rnd">
            <a:solidFill>
              <a:schemeClr val="bg1">
                <a:lumMod val="75000"/>
              </a:schemeClr>
            </a:solidFill>
            <a:prstDash val="sysDot"/>
            <a:round/>
            <a:headEnd/>
            <a:tailEnd type="triangle" w="med" len="med"/>
          </a:ln>
          <a:scene3d>
            <a:camera prst="orthographicFront">
              <a:rot lat="0" lon="0" rev="2129999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EB9ED30-6DB7-9BD9-FA1A-48103C1D0293}"/>
              </a:ext>
            </a:extLst>
          </p:cNvPr>
          <p:cNvGrpSpPr/>
          <p:nvPr/>
        </p:nvGrpSpPr>
        <p:grpSpPr>
          <a:xfrm>
            <a:off x="7693878" y="2674606"/>
            <a:ext cx="1740408" cy="1740404"/>
            <a:chOff x="3791858" y="915566"/>
            <a:chExt cx="1746105" cy="1746102"/>
          </a:xfrm>
          <a:effectLst/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D3D8E1D9-CC5B-17F7-4B0C-8178D54DFCD6}"/>
                </a:ext>
              </a:extLst>
            </p:cNvPr>
            <p:cNvGrpSpPr/>
            <p:nvPr/>
          </p:nvGrpSpPr>
          <p:grpSpPr>
            <a:xfrm>
              <a:off x="3791858" y="915566"/>
              <a:ext cx="1746105" cy="1746102"/>
              <a:chOff x="680580" y="1491630"/>
              <a:chExt cx="1479184" cy="1479182"/>
            </a:xfrm>
          </p:grpSpPr>
          <p:sp>
            <p:nvSpPr>
              <p:cNvPr id="58" name="同心圆 55">
                <a:extLst>
                  <a:ext uri="{FF2B5EF4-FFF2-40B4-BE49-F238E27FC236}">
                    <a16:creationId xmlns:a16="http://schemas.microsoft.com/office/drawing/2014/main" id="{7BA835C7-7156-2A2B-D6FF-4206423DA043}"/>
                  </a:ext>
                </a:extLst>
              </p:cNvPr>
              <p:cNvSpPr/>
              <p:nvPr/>
            </p:nvSpPr>
            <p:spPr>
              <a:xfrm>
                <a:off x="680580" y="1491630"/>
                <a:ext cx="1479184" cy="1479182"/>
              </a:xfrm>
              <a:prstGeom prst="donut">
                <a:avLst>
                  <a:gd name="adj" fmla="val 4879"/>
                </a:avLst>
              </a:prstGeom>
              <a:solidFill>
                <a:srgbClr val="4276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27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59" name="Rectangle 273">
                <a:extLst>
                  <a:ext uri="{FF2B5EF4-FFF2-40B4-BE49-F238E27FC236}">
                    <a16:creationId xmlns:a16="http://schemas.microsoft.com/office/drawing/2014/main" id="{E439F905-1487-E694-CEFB-ADC1E47E45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7556" y="2327320"/>
                <a:ext cx="1681" cy="168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2700000" scaled="1"/>
                  </a:gradFill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ED64B284-1680-FD03-FDFB-681301995625}"/>
                </a:ext>
              </a:extLst>
            </p:cNvPr>
            <p:cNvGrpSpPr/>
            <p:nvPr/>
          </p:nvGrpSpPr>
          <p:grpSpPr>
            <a:xfrm>
              <a:off x="3877837" y="1006925"/>
              <a:ext cx="1563386" cy="1563383"/>
              <a:chOff x="3865529" y="906712"/>
              <a:chExt cx="1563386" cy="1563383"/>
            </a:xfrm>
          </p:grpSpPr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9E81C25B-0B9D-28F6-CAC0-9721E79ECE4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865529" y="906712"/>
                <a:ext cx="1563386" cy="1563383"/>
                <a:chOff x="1669163" y="2299136"/>
                <a:chExt cx="1144309" cy="1144307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79153673-83EA-06DB-DDB5-EEE3341F903B}"/>
                    </a:ext>
                  </a:extLst>
                </p:cNvPr>
                <p:cNvSpPr/>
                <p:nvPr/>
              </p:nvSpPr>
              <p:spPr>
                <a:xfrm>
                  <a:off x="1669163" y="2299136"/>
                  <a:ext cx="1144309" cy="1144307"/>
                </a:xfrm>
                <a:prstGeom prst="ellipse">
                  <a:avLst/>
                </a:prstGeom>
                <a:solidFill>
                  <a:srgbClr val="4276AA"/>
                </a:solidFill>
                <a:ln w="2222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2700000" scaled="1"/>
                    </a:gra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55" name="Group 4">
                  <a:extLst>
                    <a:ext uri="{FF2B5EF4-FFF2-40B4-BE49-F238E27FC236}">
                      <a16:creationId xmlns:a16="http://schemas.microsoft.com/office/drawing/2014/main" id="{2442D24A-2DAC-7934-9ED1-F79CDF2CE9E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2043972" y="2451211"/>
                  <a:ext cx="420586" cy="486306"/>
                  <a:chOff x="1776" y="1755"/>
                  <a:chExt cx="64" cy="74"/>
                </a:xfrm>
                <a:solidFill>
                  <a:schemeClr val="bg1"/>
                </a:solidFill>
              </p:grpSpPr>
              <p:sp>
                <p:nvSpPr>
                  <p:cNvPr id="56" name="Freeform 5">
                    <a:extLst>
                      <a:ext uri="{FF2B5EF4-FFF2-40B4-BE49-F238E27FC236}">
                        <a16:creationId xmlns:a16="http://schemas.microsoft.com/office/drawing/2014/main" id="{9B3C1651-6B6B-C0F2-52D8-8E2A2C20DFB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95" y="1755"/>
                    <a:ext cx="29" cy="26"/>
                  </a:xfrm>
                  <a:custGeom>
                    <a:avLst/>
                    <a:gdLst>
                      <a:gd name="T0" fmla="*/ 5 w 11"/>
                      <a:gd name="T1" fmla="*/ 10 h 10"/>
                      <a:gd name="T2" fmla="*/ 5 w 11"/>
                      <a:gd name="T3" fmla="*/ 10 h 10"/>
                      <a:gd name="T4" fmla="*/ 11 w 11"/>
                      <a:gd name="T5" fmla="*/ 5 h 10"/>
                      <a:gd name="T6" fmla="*/ 5 w 11"/>
                      <a:gd name="T7" fmla="*/ 0 h 10"/>
                      <a:gd name="T8" fmla="*/ 5 w 11"/>
                      <a:gd name="T9" fmla="*/ 0 h 10"/>
                      <a:gd name="T10" fmla="*/ 0 w 11"/>
                      <a:gd name="T11" fmla="*/ 5 h 10"/>
                      <a:gd name="T12" fmla="*/ 5 w 11"/>
                      <a:gd name="T13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" h="10">
                        <a:moveTo>
                          <a:pt x="5" y="10"/>
                        </a:move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8" y="10"/>
                          <a:pt x="11" y="8"/>
                          <a:pt x="11" y="5"/>
                        </a:cubicBezTo>
                        <a:cubicBezTo>
                          <a:pt x="11" y="2"/>
                          <a:pt x="8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2" y="1"/>
                          <a:pt x="0" y="3"/>
                          <a:pt x="0" y="5"/>
                        </a:cubicBezTo>
                        <a:cubicBezTo>
                          <a:pt x="0" y="8"/>
                          <a:pt x="2" y="10"/>
                          <a:pt x="5" y="1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2400">
                      <a:gradFill>
                        <a:gsLst>
                          <a:gs pos="0">
                            <a:prstClr val="white"/>
                          </a:gs>
                          <a:gs pos="100000">
                            <a:prstClr val="white"/>
                          </a:gs>
                        </a:gsLst>
                        <a:lin ang="2700000" scaled="1"/>
                      </a:gra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7" name="Freeform 6">
                    <a:extLst>
                      <a:ext uri="{FF2B5EF4-FFF2-40B4-BE49-F238E27FC236}">
                        <a16:creationId xmlns:a16="http://schemas.microsoft.com/office/drawing/2014/main" id="{50A170B4-CDD5-C076-E35F-E5EE4A4125A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76" y="1788"/>
                    <a:ext cx="64" cy="41"/>
                  </a:xfrm>
                  <a:custGeom>
                    <a:avLst/>
                    <a:gdLst>
                      <a:gd name="T0" fmla="*/ 23 w 24"/>
                      <a:gd name="T1" fmla="*/ 3 h 16"/>
                      <a:gd name="T2" fmla="*/ 19 w 24"/>
                      <a:gd name="T3" fmla="*/ 0 h 16"/>
                      <a:gd name="T4" fmla="*/ 19 w 24"/>
                      <a:gd name="T5" fmla="*/ 0 h 16"/>
                      <a:gd name="T6" fmla="*/ 17 w 24"/>
                      <a:gd name="T7" fmla="*/ 0 h 16"/>
                      <a:gd name="T8" fmla="*/ 15 w 24"/>
                      <a:gd name="T9" fmla="*/ 5 h 16"/>
                      <a:gd name="T10" fmla="*/ 12 w 24"/>
                      <a:gd name="T11" fmla="*/ 11 h 16"/>
                      <a:gd name="T12" fmla="*/ 14 w 24"/>
                      <a:gd name="T13" fmla="*/ 7 h 16"/>
                      <a:gd name="T14" fmla="*/ 13 w 24"/>
                      <a:gd name="T15" fmla="*/ 1 h 16"/>
                      <a:gd name="T16" fmla="*/ 13 w 24"/>
                      <a:gd name="T17" fmla="*/ 1 h 16"/>
                      <a:gd name="T18" fmla="*/ 12 w 24"/>
                      <a:gd name="T19" fmla="*/ 0 h 16"/>
                      <a:gd name="T20" fmla="*/ 12 w 24"/>
                      <a:gd name="T21" fmla="*/ 0 h 16"/>
                      <a:gd name="T22" fmla="*/ 12 w 24"/>
                      <a:gd name="T23" fmla="*/ 1 h 16"/>
                      <a:gd name="T24" fmla="*/ 12 w 24"/>
                      <a:gd name="T25" fmla="*/ 1 h 16"/>
                      <a:gd name="T26" fmla="*/ 11 w 24"/>
                      <a:gd name="T27" fmla="*/ 7 h 16"/>
                      <a:gd name="T28" fmla="*/ 10 w 24"/>
                      <a:gd name="T29" fmla="*/ 5 h 16"/>
                      <a:gd name="T30" fmla="*/ 8 w 24"/>
                      <a:gd name="T31" fmla="*/ 0 h 16"/>
                      <a:gd name="T32" fmla="*/ 5 w 24"/>
                      <a:gd name="T33" fmla="*/ 0 h 16"/>
                      <a:gd name="T34" fmla="*/ 5 w 24"/>
                      <a:gd name="T35" fmla="*/ 0 h 16"/>
                      <a:gd name="T36" fmla="*/ 1 w 24"/>
                      <a:gd name="T37" fmla="*/ 3 h 16"/>
                      <a:gd name="T38" fmla="*/ 0 w 24"/>
                      <a:gd name="T39" fmla="*/ 16 h 16"/>
                      <a:gd name="T40" fmla="*/ 4 w 24"/>
                      <a:gd name="T41" fmla="*/ 16 h 16"/>
                      <a:gd name="T42" fmla="*/ 4 w 24"/>
                      <a:gd name="T43" fmla="*/ 6 h 16"/>
                      <a:gd name="T44" fmla="*/ 5 w 24"/>
                      <a:gd name="T45" fmla="*/ 6 h 16"/>
                      <a:gd name="T46" fmla="*/ 5 w 24"/>
                      <a:gd name="T47" fmla="*/ 16 h 16"/>
                      <a:gd name="T48" fmla="*/ 12 w 24"/>
                      <a:gd name="T49" fmla="*/ 16 h 16"/>
                      <a:gd name="T50" fmla="*/ 19 w 24"/>
                      <a:gd name="T51" fmla="*/ 16 h 16"/>
                      <a:gd name="T52" fmla="*/ 19 w 24"/>
                      <a:gd name="T53" fmla="*/ 6 h 16"/>
                      <a:gd name="T54" fmla="*/ 19 w 24"/>
                      <a:gd name="T55" fmla="*/ 6 h 16"/>
                      <a:gd name="T56" fmla="*/ 20 w 24"/>
                      <a:gd name="T57" fmla="*/ 6 h 16"/>
                      <a:gd name="T58" fmla="*/ 20 w 24"/>
                      <a:gd name="T59" fmla="*/ 16 h 16"/>
                      <a:gd name="T60" fmla="*/ 23 w 24"/>
                      <a:gd name="T61" fmla="*/ 16 h 16"/>
                      <a:gd name="T62" fmla="*/ 23 w 24"/>
                      <a:gd name="T63" fmla="*/ 3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4" h="16">
                        <a:moveTo>
                          <a:pt x="23" y="3"/>
                        </a:moveTo>
                        <a:cubicBezTo>
                          <a:pt x="22" y="1"/>
                          <a:pt x="20" y="0"/>
                          <a:pt x="19" y="0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15" y="5"/>
                          <a:pt x="15" y="5"/>
                          <a:pt x="15" y="5"/>
                        </a:cubicBezTo>
                        <a:cubicBezTo>
                          <a:pt x="12" y="11"/>
                          <a:pt x="12" y="11"/>
                          <a:pt x="12" y="11"/>
                        </a:cubicBezTo>
                        <a:cubicBezTo>
                          <a:pt x="14" y="7"/>
                          <a:pt x="14" y="7"/>
                          <a:pt x="14" y="7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0"/>
                          <a:pt x="13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0" y="5"/>
                          <a:pt x="10" y="5"/>
                          <a:pt x="10" y="5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0"/>
                          <a:pt x="2" y="1"/>
                          <a:pt x="1" y="3"/>
                        </a:cubicBezTo>
                        <a:cubicBezTo>
                          <a:pt x="0" y="5"/>
                          <a:pt x="0" y="11"/>
                          <a:pt x="0" y="16"/>
                        </a:cubicBezTo>
                        <a:cubicBezTo>
                          <a:pt x="4" y="16"/>
                          <a:pt x="4" y="16"/>
                          <a:pt x="4" y="1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5" y="6"/>
                        </a:cubicBezTo>
                        <a:cubicBezTo>
                          <a:pt x="5" y="16"/>
                          <a:pt x="5" y="16"/>
                          <a:pt x="5" y="16"/>
                        </a:cubicBezTo>
                        <a:cubicBezTo>
                          <a:pt x="12" y="16"/>
                          <a:pt x="12" y="16"/>
                          <a:pt x="12" y="16"/>
                        </a:cubicBezTo>
                        <a:cubicBezTo>
                          <a:pt x="19" y="16"/>
                          <a:pt x="19" y="16"/>
                          <a:pt x="19" y="16"/>
                        </a:cubicBezTo>
                        <a:cubicBezTo>
                          <a:pt x="19" y="6"/>
                          <a:pt x="19" y="6"/>
                          <a:pt x="19" y="6"/>
                        </a:cubicBezTo>
                        <a:cubicBezTo>
                          <a:pt x="19" y="6"/>
                          <a:pt x="19" y="6"/>
                          <a:pt x="19" y="6"/>
                        </a:cubicBezTo>
                        <a:cubicBezTo>
                          <a:pt x="19" y="6"/>
                          <a:pt x="20" y="6"/>
                          <a:pt x="20" y="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3" y="16"/>
                          <a:pt x="23" y="16"/>
                          <a:pt x="23" y="16"/>
                        </a:cubicBezTo>
                        <a:cubicBezTo>
                          <a:pt x="24" y="11"/>
                          <a:pt x="24" y="5"/>
                          <a:pt x="23" y="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2400">
                      <a:gradFill>
                        <a:gsLst>
                          <a:gs pos="0">
                            <a:prstClr val="white"/>
                          </a:gs>
                          <a:gs pos="100000">
                            <a:prstClr val="white"/>
                          </a:gs>
                        </a:gsLst>
                        <a:lin ang="2700000" scaled="1"/>
                      </a:gradFill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53" name="TextBox 40">
                <a:extLst>
                  <a:ext uri="{FF2B5EF4-FFF2-40B4-BE49-F238E27FC236}">
                    <a16:creationId xmlns:a16="http://schemas.microsoft.com/office/drawing/2014/main" id="{4AF9D105-328A-ABDA-566D-38D1FCAB5275}"/>
                  </a:ext>
                </a:extLst>
              </p:cNvPr>
              <p:cNvSpPr txBox="1"/>
              <p:nvPr/>
            </p:nvSpPr>
            <p:spPr>
              <a:xfrm>
                <a:off x="4066854" y="1762789"/>
                <a:ext cx="1228244" cy="46491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2000" b="1" dirty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2700000" scaled="1"/>
                    </a:gradFill>
                    <a:cs typeface="+mn-ea"/>
                    <a:sym typeface="+mn-lt"/>
                  </a:rPr>
                  <a:t>添加文本</a:t>
                </a:r>
                <a:endParaRPr lang="en-US" altLang="zh-CN" sz="2000" b="1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2700000" scaled="1"/>
                  </a:gra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D97406C-734D-1987-A5D8-02A83EE66573}"/>
              </a:ext>
            </a:extLst>
          </p:cNvPr>
          <p:cNvGrpSpPr/>
          <p:nvPr/>
        </p:nvGrpSpPr>
        <p:grpSpPr>
          <a:xfrm>
            <a:off x="1932389" y="1634318"/>
            <a:ext cx="3280014" cy="943636"/>
            <a:chOff x="1190889" y="1631614"/>
            <a:chExt cx="3280014" cy="943636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48637050-3774-8415-269B-595D2AE18EEA}"/>
                </a:ext>
              </a:extLst>
            </p:cNvPr>
            <p:cNvSpPr txBox="1"/>
            <p:nvPr/>
          </p:nvSpPr>
          <p:spPr>
            <a:xfrm>
              <a:off x="2668518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6D37510-2104-FA64-8922-04CD288012AB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F1AD4F15-4ED6-73DA-F457-A00355BEB18F}"/>
              </a:ext>
            </a:extLst>
          </p:cNvPr>
          <p:cNvGrpSpPr/>
          <p:nvPr/>
        </p:nvGrpSpPr>
        <p:grpSpPr>
          <a:xfrm>
            <a:off x="1932389" y="4304189"/>
            <a:ext cx="3280014" cy="943636"/>
            <a:chOff x="1190889" y="1631614"/>
            <a:chExt cx="3280014" cy="943636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DE38F7FE-8DA8-034E-01ED-99681B704819}"/>
                </a:ext>
              </a:extLst>
            </p:cNvPr>
            <p:cNvSpPr txBox="1"/>
            <p:nvPr/>
          </p:nvSpPr>
          <p:spPr>
            <a:xfrm>
              <a:off x="2668518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62B6CB98-1852-F85A-9B3A-38A9696715A0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12417EBE-4CDA-A540-9EBF-F2F04108522F}"/>
              </a:ext>
            </a:extLst>
          </p:cNvPr>
          <p:cNvGrpSpPr/>
          <p:nvPr/>
        </p:nvGrpSpPr>
        <p:grpSpPr>
          <a:xfrm>
            <a:off x="1323404" y="3024534"/>
            <a:ext cx="3280014" cy="943636"/>
            <a:chOff x="1190889" y="1631614"/>
            <a:chExt cx="3280014" cy="943636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B0D84C45-31C0-FB5E-4F69-42EBF5A53F72}"/>
                </a:ext>
              </a:extLst>
            </p:cNvPr>
            <p:cNvSpPr txBox="1"/>
            <p:nvPr/>
          </p:nvSpPr>
          <p:spPr>
            <a:xfrm>
              <a:off x="2668518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E702D5E8-6E63-0E80-5237-8731343294DC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1253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<a:extLst>
              <a:ext uri="{FF2B5EF4-FFF2-40B4-BE49-F238E27FC236}">
                <a16:creationId xmlns:a16="http://schemas.microsoft.com/office/drawing/2014/main" id="{24BD3D87-EA0C-0E7C-0D50-374329194945}"/>
              </a:ext>
            </a:extLst>
          </p:cNvPr>
          <p:cNvSpPr txBox="1"/>
          <p:nvPr/>
        </p:nvSpPr>
        <p:spPr>
          <a:xfrm>
            <a:off x="1178486" y="230091"/>
            <a:ext cx="159530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基本资料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E2175D2-48DB-52C7-CD25-C4461EBF41F7}"/>
              </a:ext>
            </a:extLst>
          </p:cNvPr>
          <p:cNvGrpSpPr/>
          <p:nvPr/>
        </p:nvGrpSpPr>
        <p:grpSpPr>
          <a:xfrm>
            <a:off x="131938" y="104251"/>
            <a:ext cx="1160083" cy="916594"/>
            <a:chOff x="132466" y="302909"/>
            <a:chExt cx="2025699" cy="1600528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F75F797-E59F-2334-E096-73D284DC2CF6}"/>
                </a:ext>
              </a:extLst>
            </p:cNvPr>
            <p:cNvGrpSpPr/>
            <p:nvPr/>
          </p:nvGrpSpPr>
          <p:grpSpPr>
            <a:xfrm>
              <a:off x="132466" y="302909"/>
              <a:ext cx="1792118" cy="1416296"/>
              <a:chOff x="4366741" y="1705808"/>
              <a:chExt cx="932748" cy="737143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491FD8A-1A47-E1B3-9EF4-2ACFC9D7FBC7}"/>
                  </a:ext>
                </a:extLst>
              </p:cNvPr>
              <p:cNvSpPr/>
              <p:nvPr/>
            </p:nvSpPr>
            <p:spPr>
              <a:xfrm>
                <a:off x="4445309" y="1705808"/>
                <a:ext cx="737143" cy="737143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8" name="文本框 27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  <a:extLst>
                  <a:ext uri="{FF2B5EF4-FFF2-40B4-BE49-F238E27FC236}">
                    <a16:creationId xmlns:a16="http://schemas.microsoft.com/office/drawing/2014/main" id="{44082936-148E-1A33-BC06-E19DC5018F3A}"/>
                  </a:ext>
                </a:extLst>
              </p:cNvPr>
              <p:cNvSpPr txBox="1"/>
              <p:nvPr/>
            </p:nvSpPr>
            <p:spPr>
              <a:xfrm>
                <a:off x="4366741" y="1770885"/>
                <a:ext cx="932748" cy="587407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 defTabSz="1218804">
                  <a:defRPr/>
                </a:pPr>
                <a:r>
                  <a:rPr lang="en-US" altLang="zh-CN" sz="3600" b="1" kern="0" dirty="0">
                    <a:solidFill>
                      <a:schemeClr val="bg1"/>
                    </a:solidFill>
                    <a:latin typeface="Arial Rounded MT Bold" panose="020F0704030504030204" pitchFamily="34" charset="0"/>
                    <a:ea typeface="字体圈欣意冠黑体" panose="00000500000000000000" pitchFamily="2" charset="-122"/>
                    <a:cs typeface="+mn-ea"/>
                    <a:sym typeface="+mn-lt"/>
                  </a:rPr>
                  <a:t>01</a:t>
                </a:r>
                <a:endParaRPr lang="zh-CN" altLang="en-US" sz="3600" b="1" kern="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BE46286-9791-DF4D-4A56-E7EA14C085C4}"/>
                </a:ext>
              </a:extLst>
            </p:cNvPr>
            <p:cNvSpPr/>
            <p:nvPr/>
          </p:nvSpPr>
          <p:spPr>
            <a:xfrm>
              <a:off x="1691005" y="1436277"/>
              <a:ext cx="467160" cy="467160"/>
            </a:xfrm>
            <a:prstGeom prst="ellipse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sp>
        <p:nvSpPr>
          <p:cNvPr id="40" name="右箭头 16">
            <a:extLst>
              <a:ext uri="{FF2B5EF4-FFF2-40B4-BE49-F238E27FC236}">
                <a16:creationId xmlns:a16="http://schemas.microsoft.com/office/drawing/2014/main" id="{18A3EEF7-EBC3-E3B3-C8F5-5FB2433B4DDF}"/>
              </a:ext>
            </a:extLst>
          </p:cNvPr>
          <p:cNvSpPr/>
          <p:nvPr/>
        </p:nvSpPr>
        <p:spPr>
          <a:xfrm>
            <a:off x="0" y="3171755"/>
            <a:ext cx="11999862" cy="514490"/>
          </a:xfrm>
          <a:prstGeom prst="rightArrow">
            <a:avLst/>
          </a:prstGeom>
          <a:solidFill>
            <a:schemeClr val="bg1">
              <a:lumMod val="50000"/>
              <a:alpha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126000" rtlCol="0" anchor="ctr"/>
          <a:lstStyle/>
          <a:p>
            <a:pPr algn="ctr"/>
            <a:endParaRPr lang="zh-CN" altLang="en-US" sz="1200">
              <a:solidFill>
                <a:srgbClr val="3F7EE5"/>
              </a:solidFill>
              <a:cs typeface="+mn-ea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B0277F91-03ED-D480-4AEB-4A0DB453047E}"/>
              </a:ext>
            </a:extLst>
          </p:cNvPr>
          <p:cNvSpPr/>
          <p:nvPr/>
        </p:nvSpPr>
        <p:spPr>
          <a:xfrm>
            <a:off x="1414687" y="2929637"/>
            <a:ext cx="1008112" cy="1008112"/>
          </a:xfrm>
          <a:prstGeom prst="ellipse">
            <a:avLst/>
          </a:prstGeom>
          <a:solidFill>
            <a:srgbClr val="727D85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dirty="0">
                <a:solidFill>
                  <a:srgbClr val="F9F9F9"/>
                </a:solidFill>
                <a:cs typeface="+mn-ea"/>
                <a:sym typeface="+mn-lt"/>
              </a:rPr>
              <a:t>关键字</a:t>
            </a: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8F35AB8C-DE20-1A1E-53A9-D9A513A457FC}"/>
              </a:ext>
            </a:extLst>
          </p:cNvPr>
          <p:cNvSpPr/>
          <p:nvPr/>
        </p:nvSpPr>
        <p:spPr>
          <a:xfrm>
            <a:off x="3085272" y="2929637"/>
            <a:ext cx="1008112" cy="1008112"/>
          </a:xfrm>
          <a:prstGeom prst="ellipse">
            <a:avLst/>
          </a:prstGeom>
          <a:solidFill>
            <a:srgbClr val="4276AA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dirty="0">
                <a:solidFill>
                  <a:srgbClr val="F9F9F9"/>
                </a:solidFill>
                <a:cs typeface="+mn-ea"/>
                <a:sym typeface="+mn-lt"/>
              </a:rPr>
              <a:t>关键字</a:t>
            </a: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9F289D89-D264-BC5D-690A-8AEBAEFAB651}"/>
              </a:ext>
            </a:extLst>
          </p:cNvPr>
          <p:cNvSpPr/>
          <p:nvPr/>
        </p:nvSpPr>
        <p:spPr>
          <a:xfrm>
            <a:off x="4755857" y="2929637"/>
            <a:ext cx="1008112" cy="1008112"/>
          </a:xfrm>
          <a:prstGeom prst="ellipse">
            <a:avLst/>
          </a:prstGeom>
          <a:solidFill>
            <a:srgbClr val="178AA1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dirty="0">
                <a:solidFill>
                  <a:srgbClr val="F9F9F9"/>
                </a:solidFill>
                <a:cs typeface="+mn-ea"/>
                <a:sym typeface="+mn-lt"/>
              </a:rPr>
              <a:t>关键字</a:t>
            </a: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1085849E-E7CB-1530-B20A-41D6587625D6}"/>
              </a:ext>
            </a:extLst>
          </p:cNvPr>
          <p:cNvSpPr/>
          <p:nvPr/>
        </p:nvSpPr>
        <p:spPr>
          <a:xfrm>
            <a:off x="6426442" y="2929637"/>
            <a:ext cx="1008112" cy="1008112"/>
          </a:xfrm>
          <a:prstGeom prst="ellipse">
            <a:avLst/>
          </a:prstGeom>
          <a:solidFill>
            <a:srgbClr val="40A693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dirty="0">
                <a:solidFill>
                  <a:srgbClr val="F9F9F9"/>
                </a:solidFill>
                <a:cs typeface="+mn-ea"/>
                <a:sym typeface="+mn-lt"/>
              </a:rPr>
              <a:t>关键字</a:t>
            </a: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FF94C03D-E092-6086-ADFF-DEE85B073FAA}"/>
              </a:ext>
            </a:extLst>
          </p:cNvPr>
          <p:cNvSpPr/>
          <p:nvPr/>
        </p:nvSpPr>
        <p:spPr>
          <a:xfrm>
            <a:off x="8097027" y="2929637"/>
            <a:ext cx="1008112" cy="1008112"/>
          </a:xfrm>
          <a:prstGeom prst="ellipse">
            <a:avLst/>
          </a:prstGeom>
          <a:solidFill>
            <a:srgbClr val="5268A5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dirty="0">
                <a:solidFill>
                  <a:srgbClr val="F9F9F9"/>
                </a:solidFill>
                <a:cs typeface="+mn-ea"/>
                <a:sym typeface="+mn-lt"/>
              </a:rPr>
              <a:t>关键字</a:t>
            </a: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D01507F3-2BE8-9F9B-7267-94E49DE76D8C}"/>
              </a:ext>
            </a:extLst>
          </p:cNvPr>
          <p:cNvSpPr/>
          <p:nvPr/>
        </p:nvSpPr>
        <p:spPr>
          <a:xfrm>
            <a:off x="9767614" y="2929637"/>
            <a:ext cx="1008112" cy="1008112"/>
          </a:xfrm>
          <a:prstGeom prst="ellipse">
            <a:avLst/>
          </a:prstGeom>
          <a:solidFill>
            <a:srgbClr val="727D85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dirty="0">
                <a:solidFill>
                  <a:srgbClr val="F9F9F9"/>
                </a:solidFill>
                <a:cs typeface="+mn-ea"/>
                <a:sym typeface="+mn-lt"/>
              </a:rPr>
              <a:t>关键字</a:t>
            </a:r>
          </a:p>
        </p:txBody>
      </p:sp>
      <p:cxnSp>
        <p:nvCxnSpPr>
          <p:cNvPr id="66" name="肘形连接符 24">
            <a:extLst>
              <a:ext uri="{FF2B5EF4-FFF2-40B4-BE49-F238E27FC236}">
                <a16:creationId xmlns:a16="http://schemas.microsoft.com/office/drawing/2014/main" id="{348FE985-D38E-85C1-D60C-E43D00960434}"/>
              </a:ext>
            </a:extLst>
          </p:cNvPr>
          <p:cNvCxnSpPr/>
          <p:nvPr/>
        </p:nvCxnSpPr>
        <p:spPr>
          <a:xfrm rot="5400000" flipH="1" flipV="1">
            <a:off x="1824287" y="2016678"/>
            <a:ext cx="936104" cy="802267"/>
          </a:xfrm>
          <a:prstGeom prst="bentConnector3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29">
            <a:extLst>
              <a:ext uri="{FF2B5EF4-FFF2-40B4-BE49-F238E27FC236}">
                <a16:creationId xmlns:a16="http://schemas.microsoft.com/office/drawing/2014/main" id="{5BCC5ED7-6CCA-BECC-E7DE-BDE437D4C103}"/>
              </a:ext>
            </a:extLst>
          </p:cNvPr>
          <p:cNvSpPr txBox="1"/>
          <p:nvPr/>
        </p:nvSpPr>
        <p:spPr>
          <a:xfrm>
            <a:off x="823908" y="1419755"/>
            <a:ext cx="2750705" cy="79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1" name="肘形连接符 26">
            <a:extLst>
              <a:ext uri="{FF2B5EF4-FFF2-40B4-BE49-F238E27FC236}">
                <a16:creationId xmlns:a16="http://schemas.microsoft.com/office/drawing/2014/main" id="{A4F93CC6-907C-594A-BE3A-A54BA0275142}"/>
              </a:ext>
            </a:extLst>
          </p:cNvPr>
          <p:cNvCxnSpPr/>
          <p:nvPr/>
        </p:nvCxnSpPr>
        <p:spPr>
          <a:xfrm rot="16200000" flipH="1">
            <a:off x="3507696" y="4004668"/>
            <a:ext cx="936104" cy="802267"/>
          </a:xfrm>
          <a:prstGeom prst="bentConnector3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31">
            <a:extLst>
              <a:ext uri="{FF2B5EF4-FFF2-40B4-BE49-F238E27FC236}">
                <a16:creationId xmlns:a16="http://schemas.microsoft.com/office/drawing/2014/main" id="{74160FBB-61C7-3E0D-4F3D-A8EFF9D54303}"/>
              </a:ext>
            </a:extLst>
          </p:cNvPr>
          <p:cNvSpPr txBox="1"/>
          <p:nvPr/>
        </p:nvSpPr>
        <p:spPr>
          <a:xfrm>
            <a:off x="1634144" y="4557487"/>
            <a:ext cx="2696554" cy="79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3" name="肘形连接符 28">
            <a:extLst>
              <a:ext uri="{FF2B5EF4-FFF2-40B4-BE49-F238E27FC236}">
                <a16:creationId xmlns:a16="http://schemas.microsoft.com/office/drawing/2014/main" id="{D5F3628C-1CB8-EB68-2D51-1BC60CBB81A9}"/>
              </a:ext>
            </a:extLst>
          </p:cNvPr>
          <p:cNvCxnSpPr/>
          <p:nvPr/>
        </p:nvCxnSpPr>
        <p:spPr>
          <a:xfrm rot="5400000" flipH="1" flipV="1">
            <a:off x="5202729" y="2016678"/>
            <a:ext cx="936104" cy="802267"/>
          </a:xfrm>
          <a:prstGeom prst="bentConnector3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33">
            <a:extLst>
              <a:ext uri="{FF2B5EF4-FFF2-40B4-BE49-F238E27FC236}">
                <a16:creationId xmlns:a16="http://schemas.microsoft.com/office/drawing/2014/main" id="{1E415E71-F256-9714-3B30-82B79B79A272}"/>
              </a:ext>
            </a:extLst>
          </p:cNvPr>
          <p:cNvSpPr txBox="1"/>
          <p:nvPr/>
        </p:nvSpPr>
        <p:spPr>
          <a:xfrm>
            <a:off x="4202350" y="1419755"/>
            <a:ext cx="2750705" cy="79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5" name="肘形连接符 30">
            <a:extLst>
              <a:ext uri="{FF2B5EF4-FFF2-40B4-BE49-F238E27FC236}">
                <a16:creationId xmlns:a16="http://schemas.microsoft.com/office/drawing/2014/main" id="{6ED47451-68DC-9FC6-A088-E1698D30B573}"/>
              </a:ext>
            </a:extLst>
          </p:cNvPr>
          <p:cNvCxnSpPr/>
          <p:nvPr/>
        </p:nvCxnSpPr>
        <p:spPr>
          <a:xfrm rot="16200000" flipH="1">
            <a:off x="6848866" y="4004668"/>
            <a:ext cx="936104" cy="802267"/>
          </a:xfrm>
          <a:prstGeom prst="bentConnector3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35">
            <a:extLst>
              <a:ext uri="{FF2B5EF4-FFF2-40B4-BE49-F238E27FC236}">
                <a16:creationId xmlns:a16="http://schemas.microsoft.com/office/drawing/2014/main" id="{57C1A764-F044-2CAE-D102-6705C5F5458E}"/>
              </a:ext>
            </a:extLst>
          </p:cNvPr>
          <p:cNvSpPr txBox="1"/>
          <p:nvPr/>
        </p:nvSpPr>
        <p:spPr>
          <a:xfrm>
            <a:off x="4975314" y="4557487"/>
            <a:ext cx="2696554" cy="79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7" name="肘形连接符 42">
            <a:extLst>
              <a:ext uri="{FF2B5EF4-FFF2-40B4-BE49-F238E27FC236}">
                <a16:creationId xmlns:a16="http://schemas.microsoft.com/office/drawing/2014/main" id="{C3087A83-04B4-E618-FA36-B4AE8A837EA1}"/>
              </a:ext>
            </a:extLst>
          </p:cNvPr>
          <p:cNvCxnSpPr/>
          <p:nvPr/>
        </p:nvCxnSpPr>
        <p:spPr>
          <a:xfrm rot="5400000" flipH="1" flipV="1">
            <a:off x="8490841" y="2016678"/>
            <a:ext cx="936104" cy="802267"/>
          </a:xfrm>
          <a:prstGeom prst="bentConnector3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37">
            <a:extLst>
              <a:ext uri="{FF2B5EF4-FFF2-40B4-BE49-F238E27FC236}">
                <a16:creationId xmlns:a16="http://schemas.microsoft.com/office/drawing/2014/main" id="{856E3E1E-0375-EF3F-1EF8-A8E24CF8BAA2}"/>
              </a:ext>
            </a:extLst>
          </p:cNvPr>
          <p:cNvSpPr txBox="1"/>
          <p:nvPr/>
        </p:nvSpPr>
        <p:spPr>
          <a:xfrm>
            <a:off x="7490462" y="1419755"/>
            <a:ext cx="2750705" cy="79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9" name="肘形连接符 44">
            <a:extLst>
              <a:ext uri="{FF2B5EF4-FFF2-40B4-BE49-F238E27FC236}">
                <a16:creationId xmlns:a16="http://schemas.microsoft.com/office/drawing/2014/main" id="{D2032943-8D0D-84C6-10B4-8B31CB099465}"/>
              </a:ext>
            </a:extLst>
          </p:cNvPr>
          <p:cNvCxnSpPr/>
          <p:nvPr/>
        </p:nvCxnSpPr>
        <p:spPr>
          <a:xfrm rot="16200000" flipH="1">
            <a:off x="10204752" y="4004669"/>
            <a:ext cx="936104" cy="802267"/>
          </a:xfrm>
          <a:prstGeom prst="bentConnector3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39">
            <a:extLst>
              <a:ext uri="{FF2B5EF4-FFF2-40B4-BE49-F238E27FC236}">
                <a16:creationId xmlns:a16="http://schemas.microsoft.com/office/drawing/2014/main" id="{75DCF406-4942-9B09-0928-825CC2F28409}"/>
              </a:ext>
            </a:extLst>
          </p:cNvPr>
          <p:cNvSpPr txBox="1"/>
          <p:nvPr/>
        </p:nvSpPr>
        <p:spPr>
          <a:xfrm>
            <a:off x="8331200" y="4557488"/>
            <a:ext cx="2696554" cy="79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35229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<a:extLst>
              <a:ext uri="{FF2B5EF4-FFF2-40B4-BE49-F238E27FC236}">
                <a16:creationId xmlns:a16="http://schemas.microsoft.com/office/drawing/2014/main" id="{24BD3D87-EA0C-0E7C-0D50-374329194945}"/>
              </a:ext>
            </a:extLst>
          </p:cNvPr>
          <p:cNvSpPr txBox="1"/>
          <p:nvPr/>
        </p:nvSpPr>
        <p:spPr>
          <a:xfrm>
            <a:off x="1178486" y="230091"/>
            <a:ext cx="159530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基本资料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E2175D2-48DB-52C7-CD25-C4461EBF41F7}"/>
              </a:ext>
            </a:extLst>
          </p:cNvPr>
          <p:cNvGrpSpPr/>
          <p:nvPr/>
        </p:nvGrpSpPr>
        <p:grpSpPr>
          <a:xfrm>
            <a:off x="131938" y="104251"/>
            <a:ext cx="1160083" cy="916594"/>
            <a:chOff x="132466" y="302909"/>
            <a:chExt cx="2025699" cy="1600528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F75F797-E59F-2334-E096-73D284DC2CF6}"/>
                </a:ext>
              </a:extLst>
            </p:cNvPr>
            <p:cNvGrpSpPr/>
            <p:nvPr/>
          </p:nvGrpSpPr>
          <p:grpSpPr>
            <a:xfrm>
              <a:off x="132466" y="302909"/>
              <a:ext cx="1792118" cy="1416296"/>
              <a:chOff x="4366741" y="1705808"/>
              <a:chExt cx="932748" cy="737143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491FD8A-1A47-E1B3-9EF4-2ACFC9D7FBC7}"/>
                  </a:ext>
                </a:extLst>
              </p:cNvPr>
              <p:cNvSpPr/>
              <p:nvPr/>
            </p:nvSpPr>
            <p:spPr>
              <a:xfrm>
                <a:off x="4445309" y="1705808"/>
                <a:ext cx="737143" cy="737143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8" name="文本框 27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  <a:extLst>
                  <a:ext uri="{FF2B5EF4-FFF2-40B4-BE49-F238E27FC236}">
                    <a16:creationId xmlns:a16="http://schemas.microsoft.com/office/drawing/2014/main" id="{44082936-148E-1A33-BC06-E19DC5018F3A}"/>
                  </a:ext>
                </a:extLst>
              </p:cNvPr>
              <p:cNvSpPr txBox="1"/>
              <p:nvPr/>
            </p:nvSpPr>
            <p:spPr>
              <a:xfrm>
                <a:off x="4366741" y="1770885"/>
                <a:ext cx="932748" cy="587407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 defTabSz="1218804">
                  <a:defRPr/>
                </a:pPr>
                <a:r>
                  <a:rPr lang="en-US" altLang="zh-CN" sz="3600" b="1" kern="0" dirty="0">
                    <a:solidFill>
                      <a:schemeClr val="bg1"/>
                    </a:solidFill>
                    <a:latin typeface="Arial Rounded MT Bold" panose="020F0704030504030204" pitchFamily="34" charset="0"/>
                    <a:ea typeface="字体圈欣意冠黑体" panose="00000500000000000000" pitchFamily="2" charset="-122"/>
                    <a:cs typeface="+mn-ea"/>
                    <a:sym typeface="+mn-lt"/>
                  </a:rPr>
                  <a:t>01</a:t>
                </a:r>
                <a:endParaRPr lang="zh-CN" altLang="en-US" sz="3600" b="1" kern="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BE46286-9791-DF4D-4A56-E7EA14C085C4}"/>
                </a:ext>
              </a:extLst>
            </p:cNvPr>
            <p:cNvSpPr/>
            <p:nvPr/>
          </p:nvSpPr>
          <p:spPr>
            <a:xfrm>
              <a:off x="1691005" y="1436277"/>
              <a:ext cx="467160" cy="467160"/>
            </a:xfrm>
            <a:prstGeom prst="ellipse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8437852-D281-2E45-649A-31C973B594F5}"/>
              </a:ext>
            </a:extLst>
          </p:cNvPr>
          <p:cNvGrpSpPr/>
          <p:nvPr/>
        </p:nvGrpSpPr>
        <p:grpSpPr>
          <a:xfrm>
            <a:off x="4456074" y="1770744"/>
            <a:ext cx="3262086" cy="3620054"/>
            <a:chOff x="4164497" y="1447170"/>
            <a:chExt cx="3845239" cy="426720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1608FA7-22FC-5BF9-2BA6-52B269323F67}"/>
                </a:ext>
              </a:extLst>
            </p:cNvPr>
            <p:cNvGrpSpPr/>
            <p:nvPr/>
          </p:nvGrpSpPr>
          <p:grpSpPr>
            <a:xfrm>
              <a:off x="4164497" y="1447170"/>
              <a:ext cx="3096491" cy="1172818"/>
              <a:chOff x="4164497" y="1759226"/>
              <a:chExt cx="3096491" cy="1172818"/>
            </a:xfrm>
          </p:grpSpPr>
          <p:sp>
            <p:nvSpPr>
              <p:cNvPr id="9" name="任意多边形 11">
                <a:extLst>
                  <a:ext uri="{FF2B5EF4-FFF2-40B4-BE49-F238E27FC236}">
                    <a16:creationId xmlns:a16="http://schemas.microsoft.com/office/drawing/2014/main" id="{2F8A8457-F6F6-4EB1-3D75-D46D9B1A13A0}"/>
                  </a:ext>
                </a:extLst>
              </p:cNvPr>
              <p:cNvSpPr/>
              <p:nvPr/>
            </p:nvSpPr>
            <p:spPr>
              <a:xfrm>
                <a:off x="4164497" y="1759226"/>
                <a:ext cx="3096491" cy="1172818"/>
              </a:xfrm>
              <a:custGeom>
                <a:avLst/>
                <a:gdLst>
                  <a:gd name="connsiteX0" fmla="*/ 378817 w 3096491"/>
                  <a:gd name="connsiteY0" fmla="*/ 0 h 1172818"/>
                  <a:gd name="connsiteX1" fmla="*/ 1838739 w 3096491"/>
                  <a:gd name="connsiteY1" fmla="*/ 0 h 1172818"/>
                  <a:gd name="connsiteX2" fmla="*/ 3094491 w 3096491"/>
                  <a:gd name="connsiteY2" fmla="*/ 1133209 h 1172818"/>
                  <a:gd name="connsiteX3" fmla="*/ 3096491 w 3096491"/>
                  <a:gd name="connsiteY3" fmla="*/ 1172818 h 1172818"/>
                  <a:gd name="connsiteX4" fmla="*/ 2381524 w 3096491"/>
                  <a:gd name="connsiteY4" fmla="*/ 1172818 h 1172818"/>
                  <a:gd name="connsiteX5" fmla="*/ 2378642 w 3096491"/>
                  <a:gd name="connsiteY5" fmla="*/ 1144229 h 1172818"/>
                  <a:gd name="connsiteX6" fmla="*/ 1893405 w 3096491"/>
                  <a:gd name="connsiteY6" fmla="*/ 748749 h 1172818"/>
                  <a:gd name="connsiteX7" fmla="*/ 350180 w 3096491"/>
                  <a:gd name="connsiteY7" fmla="*/ 748749 h 1172818"/>
                  <a:gd name="connsiteX8" fmla="*/ 0 w 3096491"/>
                  <a:gd name="connsiteY8" fmla="*/ 387626 h 1172818"/>
                  <a:gd name="connsiteX9" fmla="*/ 378817 w 3096491"/>
                  <a:gd name="connsiteY9" fmla="*/ 0 h 1172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96491" h="1172818">
                    <a:moveTo>
                      <a:pt x="378817" y="0"/>
                    </a:moveTo>
                    <a:lnTo>
                      <a:pt x="1838739" y="0"/>
                    </a:lnTo>
                    <a:cubicBezTo>
                      <a:pt x="2492300" y="0"/>
                      <a:pt x="3029851" y="496703"/>
                      <a:pt x="3094491" y="1133209"/>
                    </a:cubicBezTo>
                    <a:lnTo>
                      <a:pt x="3096491" y="1172818"/>
                    </a:lnTo>
                    <a:lnTo>
                      <a:pt x="2381524" y="1172818"/>
                    </a:lnTo>
                    <a:lnTo>
                      <a:pt x="2378642" y="1144229"/>
                    </a:lnTo>
                    <a:cubicBezTo>
                      <a:pt x="2332458" y="918529"/>
                      <a:pt x="2132759" y="748749"/>
                      <a:pt x="1893405" y="748749"/>
                    </a:cubicBezTo>
                    <a:lnTo>
                      <a:pt x="350180" y="748749"/>
                    </a:lnTo>
                    <a:lnTo>
                      <a:pt x="0" y="387626"/>
                    </a:lnTo>
                    <a:lnTo>
                      <a:pt x="378817" y="0"/>
                    </a:lnTo>
                    <a:close/>
                  </a:path>
                </a:pathLst>
              </a:custGeom>
              <a:solidFill>
                <a:srgbClr val="4276A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B1059C3-EA9F-9414-A475-8465446D2B34}"/>
                  </a:ext>
                </a:extLst>
              </p:cNvPr>
              <p:cNvSpPr txBox="1"/>
              <p:nvPr/>
            </p:nvSpPr>
            <p:spPr>
              <a:xfrm>
                <a:off x="4744568" y="1868485"/>
                <a:ext cx="1646190" cy="544196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5E363A9-D62F-A62D-31B1-4568A1667268}"/>
                </a:ext>
              </a:extLst>
            </p:cNvPr>
            <p:cNvGrpSpPr/>
            <p:nvPr/>
          </p:nvGrpSpPr>
          <p:grpSpPr>
            <a:xfrm>
              <a:off x="4913245" y="2623300"/>
              <a:ext cx="3096491" cy="1172818"/>
              <a:chOff x="4913245" y="2935356"/>
              <a:chExt cx="3096491" cy="1172818"/>
            </a:xfrm>
          </p:grpSpPr>
          <p:sp>
            <p:nvSpPr>
              <p:cNvPr id="12" name="任意多边形 15">
                <a:extLst>
                  <a:ext uri="{FF2B5EF4-FFF2-40B4-BE49-F238E27FC236}">
                    <a16:creationId xmlns:a16="http://schemas.microsoft.com/office/drawing/2014/main" id="{20C211B5-6F62-EB4B-6EAC-AD5BC70B3A7B}"/>
                  </a:ext>
                </a:extLst>
              </p:cNvPr>
              <p:cNvSpPr/>
              <p:nvPr/>
            </p:nvSpPr>
            <p:spPr>
              <a:xfrm flipH="1">
                <a:off x="4913245" y="2935356"/>
                <a:ext cx="3096491" cy="1172818"/>
              </a:xfrm>
              <a:custGeom>
                <a:avLst/>
                <a:gdLst>
                  <a:gd name="connsiteX0" fmla="*/ 378817 w 3096491"/>
                  <a:gd name="connsiteY0" fmla="*/ 0 h 1172818"/>
                  <a:gd name="connsiteX1" fmla="*/ 1838739 w 3096491"/>
                  <a:gd name="connsiteY1" fmla="*/ 0 h 1172818"/>
                  <a:gd name="connsiteX2" fmla="*/ 3094491 w 3096491"/>
                  <a:gd name="connsiteY2" fmla="*/ 1133209 h 1172818"/>
                  <a:gd name="connsiteX3" fmla="*/ 3096491 w 3096491"/>
                  <a:gd name="connsiteY3" fmla="*/ 1172818 h 1172818"/>
                  <a:gd name="connsiteX4" fmla="*/ 2381524 w 3096491"/>
                  <a:gd name="connsiteY4" fmla="*/ 1172818 h 1172818"/>
                  <a:gd name="connsiteX5" fmla="*/ 2378642 w 3096491"/>
                  <a:gd name="connsiteY5" fmla="*/ 1144229 h 1172818"/>
                  <a:gd name="connsiteX6" fmla="*/ 1893405 w 3096491"/>
                  <a:gd name="connsiteY6" fmla="*/ 748749 h 1172818"/>
                  <a:gd name="connsiteX7" fmla="*/ 350180 w 3096491"/>
                  <a:gd name="connsiteY7" fmla="*/ 748749 h 1172818"/>
                  <a:gd name="connsiteX8" fmla="*/ 0 w 3096491"/>
                  <a:gd name="connsiteY8" fmla="*/ 387626 h 1172818"/>
                  <a:gd name="connsiteX9" fmla="*/ 378817 w 3096491"/>
                  <a:gd name="connsiteY9" fmla="*/ 0 h 1172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96491" h="1172818">
                    <a:moveTo>
                      <a:pt x="378817" y="0"/>
                    </a:moveTo>
                    <a:lnTo>
                      <a:pt x="1838739" y="0"/>
                    </a:lnTo>
                    <a:cubicBezTo>
                      <a:pt x="2492300" y="0"/>
                      <a:pt x="3029851" y="496703"/>
                      <a:pt x="3094491" y="1133209"/>
                    </a:cubicBezTo>
                    <a:lnTo>
                      <a:pt x="3096491" y="1172818"/>
                    </a:lnTo>
                    <a:lnTo>
                      <a:pt x="2381524" y="1172818"/>
                    </a:lnTo>
                    <a:lnTo>
                      <a:pt x="2378642" y="1144229"/>
                    </a:lnTo>
                    <a:cubicBezTo>
                      <a:pt x="2332458" y="918529"/>
                      <a:pt x="2132759" y="748749"/>
                      <a:pt x="1893405" y="748749"/>
                    </a:cubicBezTo>
                    <a:lnTo>
                      <a:pt x="350180" y="748749"/>
                    </a:lnTo>
                    <a:lnTo>
                      <a:pt x="0" y="387626"/>
                    </a:lnTo>
                    <a:lnTo>
                      <a:pt x="378817" y="0"/>
                    </a:lnTo>
                    <a:close/>
                  </a:path>
                </a:pathLst>
              </a:custGeom>
              <a:solidFill>
                <a:srgbClr val="178A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882C9CB-DF61-288D-19A7-787BFCE4B5CC}"/>
                  </a:ext>
                </a:extLst>
              </p:cNvPr>
              <p:cNvSpPr txBox="1"/>
              <p:nvPr/>
            </p:nvSpPr>
            <p:spPr>
              <a:xfrm>
                <a:off x="6020374" y="3054269"/>
                <a:ext cx="1646190" cy="544196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482430B-F3AA-37F9-21A2-5CAB6B677E4F}"/>
                </a:ext>
              </a:extLst>
            </p:cNvPr>
            <p:cNvGrpSpPr/>
            <p:nvPr/>
          </p:nvGrpSpPr>
          <p:grpSpPr>
            <a:xfrm>
              <a:off x="4179860" y="3368735"/>
              <a:ext cx="3096491" cy="1172818"/>
              <a:chOff x="4179860" y="3680791"/>
              <a:chExt cx="3096491" cy="1172818"/>
            </a:xfrm>
          </p:grpSpPr>
          <p:sp>
            <p:nvSpPr>
              <p:cNvPr id="15" name="任意多边形 18">
                <a:extLst>
                  <a:ext uri="{FF2B5EF4-FFF2-40B4-BE49-F238E27FC236}">
                    <a16:creationId xmlns:a16="http://schemas.microsoft.com/office/drawing/2014/main" id="{BBA45FCE-8370-F910-188B-974377A74B6F}"/>
                  </a:ext>
                </a:extLst>
              </p:cNvPr>
              <p:cNvSpPr/>
              <p:nvPr/>
            </p:nvSpPr>
            <p:spPr>
              <a:xfrm flipV="1">
                <a:off x="4179860" y="3680791"/>
                <a:ext cx="3096491" cy="1172818"/>
              </a:xfrm>
              <a:custGeom>
                <a:avLst/>
                <a:gdLst>
                  <a:gd name="connsiteX0" fmla="*/ 378817 w 3096491"/>
                  <a:gd name="connsiteY0" fmla="*/ 0 h 1172818"/>
                  <a:gd name="connsiteX1" fmla="*/ 1838739 w 3096491"/>
                  <a:gd name="connsiteY1" fmla="*/ 0 h 1172818"/>
                  <a:gd name="connsiteX2" fmla="*/ 3094491 w 3096491"/>
                  <a:gd name="connsiteY2" fmla="*/ 1133209 h 1172818"/>
                  <a:gd name="connsiteX3" fmla="*/ 3096491 w 3096491"/>
                  <a:gd name="connsiteY3" fmla="*/ 1172818 h 1172818"/>
                  <a:gd name="connsiteX4" fmla="*/ 2381524 w 3096491"/>
                  <a:gd name="connsiteY4" fmla="*/ 1172818 h 1172818"/>
                  <a:gd name="connsiteX5" fmla="*/ 2378642 w 3096491"/>
                  <a:gd name="connsiteY5" fmla="*/ 1144229 h 1172818"/>
                  <a:gd name="connsiteX6" fmla="*/ 1893405 w 3096491"/>
                  <a:gd name="connsiteY6" fmla="*/ 748749 h 1172818"/>
                  <a:gd name="connsiteX7" fmla="*/ 350180 w 3096491"/>
                  <a:gd name="connsiteY7" fmla="*/ 748749 h 1172818"/>
                  <a:gd name="connsiteX8" fmla="*/ 0 w 3096491"/>
                  <a:gd name="connsiteY8" fmla="*/ 387626 h 1172818"/>
                  <a:gd name="connsiteX9" fmla="*/ 378817 w 3096491"/>
                  <a:gd name="connsiteY9" fmla="*/ 0 h 1172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96491" h="1172818">
                    <a:moveTo>
                      <a:pt x="378817" y="0"/>
                    </a:moveTo>
                    <a:lnTo>
                      <a:pt x="1838739" y="0"/>
                    </a:lnTo>
                    <a:cubicBezTo>
                      <a:pt x="2492300" y="0"/>
                      <a:pt x="3029851" y="496703"/>
                      <a:pt x="3094491" y="1133209"/>
                    </a:cubicBezTo>
                    <a:lnTo>
                      <a:pt x="3096491" y="1172818"/>
                    </a:lnTo>
                    <a:lnTo>
                      <a:pt x="2381524" y="1172818"/>
                    </a:lnTo>
                    <a:lnTo>
                      <a:pt x="2378642" y="1144229"/>
                    </a:lnTo>
                    <a:cubicBezTo>
                      <a:pt x="2332458" y="918529"/>
                      <a:pt x="2132759" y="748749"/>
                      <a:pt x="1893405" y="748749"/>
                    </a:cubicBezTo>
                    <a:lnTo>
                      <a:pt x="350180" y="748749"/>
                    </a:lnTo>
                    <a:lnTo>
                      <a:pt x="0" y="387626"/>
                    </a:lnTo>
                    <a:lnTo>
                      <a:pt x="378817" y="0"/>
                    </a:lnTo>
                    <a:close/>
                  </a:path>
                </a:pathLst>
              </a:custGeom>
              <a:solidFill>
                <a:srgbClr val="40A69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99ECA066-569B-34BF-007C-FDD680B30808}"/>
                  </a:ext>
                </a:extLst>
              </p:cNvPr>
              <p:cNvSpPr txBox="1"/>
              <p:nvPr/>
            </p:nvSpPr>
            <p:spPr>
              <a:xfrm>
                <a:off x="4744568" y="4232919"/>
                <a:ext cx="1646190" cy="544196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C83FB1C-2DA0-9F93-08E8-E422138C5D15}"/>
                </a:ext>
              </a:extLst>
            </p:cNvPr>
            <p:cNvGrpSpPr/>
            <p:nvPr/>
          </p:nvGrpSpPr>
          <p:grpSpPr>
            <a:xfrm>
              <a:off x="4913245" y="4541553"/>
              <a:ext cx="3096491" cy="1172818"/>
              <a:chOff x="4913245" y="4853609"/>
              <a:chExt cx="3096491" cy="1172818"/>
            </a:xfrm>
          </p:grpSpPr>
          <p:sp>
            <p:nvSpPr>
              <p:cNvPr id="18" name="任意多边形 23">
                <a:extLst>
                  <a:ext uri="{FF2B5EF4-FFF2-40B4-BE49-F238E27FC236}">
                    <a16:creationId xmlns:a16="http://schemas.microsoft.com/office/drawing/2014/main" id="{4F153F7E-A27D-D51D-17D5-0814FC7D4339}"/>
                  </a:ext>
                </a:extLst>
              </p:cNvPr>
              <p:cNvSpPr/>
              <p:nvPr/>
            </p:nvSpPr>
            <p:spPr>
              <a:xfrm rot="10800000">
                <a:off x="4913245" y="4853609"/>
                <a:ext cx="3096491" cy="1172818"/>
              </a:xfrm>
              <a:custGeom>
                <a:avLst/>
                <a:gdLst>
                  <a:gd name="connsiteX0" fmla="*/ 378817 w 3096491"/>
                  <a:gd name="connsiteY0" fmla="*/ 0 h 1172818"/>
                  <a:gd name="connsiteX1" fmla="*/ 1838739 w 3096491"/>
                  <a:gd name="connsiteY1" fmla="*/ 0 h 1172818"/>
                  <a:gd name="connsiteX2" fmla="*/ 3094491 w 3096491"/>
                  <a:gd name="connsiteY2" fmla="*/ 1133209 h 1172818"/>
                  <a:gd name="connsiteX3" fmla="*/ 3096491 w 3096491"/>
                  <a:gd name="connsiteY3" fmla="*/ 1172818 h 1172818"/>
                  <a:gd name="connsiteX4" fmla="*/ 2381524 w 3096491"/>
                  <a:gd name="connsiteY4" fmla="*/ 1172818 h 1172818"/>
                  <a:gd name="connsiteX5" fmla="*/ 2378642 w 3096491"/>
                  <a:gd name="connsiteY5" fmla="*/ 1144229 h 1172818"/>
                  <a:gd name="connsiteX6" fmla="*/ 1893405 w 3096491"/>
                  <a:gd name="connsiteY6" fmla="*/ 748749 h 1172818"/>
                  <a:gd name="connsiteX7" fmla="*/ 350180 w 3096491"/>
                  <a:gd name="connsiteY7" fmla="*/ 748749 h 1172818"/>
                  <a:gd name="connsiteX8" fmla="*/ 0 w 3096491"/>
                  <a:gd name="connsiteY8" fmla="*/ 387626 h 1172818"/>
                  <a:gd name="connsiteX9" fmla="*/ 378817 w 3096491"/>
                  <a:gd name="connsiteY9" fmla="*/ 0 h 1172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96491" h="1172818">
                    <a:moveTo>
                      <a:pt x="378817" y="0"/>
                    </a:moveTo>
                    <a:lnTo>
                      <a:pt x="1838739" y="0"/>
                    </a:lnTo>
                    <a:cubicBezTo>
                      <a:pt x="2492300" y="0"/>
                      <a:pt x="3029851" y="496703"/>
                      <a:pt x="3094491" y="1133209"/>
                    </a:cubicBezTo>
                    <a:lnTo>
                      <a:pt x="3096491" y="1172818"/>
                    </a:lnTo>
                    <a:lnTo>
                      <a:pt x="2381524" y="1172818"/>
                    </a:lnTo>
                    <a:lnTo>
                      <a:pt x="2378642" y="1144229"/>
                    </a:lnTo>
                    <a:cubicBezTo>
                      <a:pt x="2332458" y="918529"/>
                      <a:pt x="2132759" y="748749"/>
                      <a:pt x="1893405" y="748749"/>
                    </a:cubicBezTo>
                    <a:lnTo>
                      <a:pt x="350180" y="748749"/>
                    </a:lnTo>
                    <a:lnTo>
                      <a:pt x="0" y="387626"/>
                    </a:lnTo>
                    <a:lnTo>
                      <a:pt x="378817" y="0"/>
                    </a:lnTo>
                    <a:close/>
                  </a:path>
                </a:pathLst>
              </a:custGeom>
              <a:solidFill>
                <a:srgbClr val="5268A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18AF0D57-06C8-C5B3-77FF-8ADD51EE573E}"/>
                  </a:ext>
                </a:extLst>
              </p:cNvPr>
              <p:cNvSpPr txBox="1"/>
              <p:nvPr/>
            </p:nvSpPr>
            <p:spPr>
              <a:xfrm>
                <a:off x="6166752" y="5404869"/>
                <a:ext cx="1646190" cy="544196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B1333AA-352C-01B9-1703-E16C646F4B9A}"/>
              </a:ext>
            </a:extLst>
          </p:cNvPr>
          <p:cNvGrpSpPr/>
          <p:nvPr/>
        </p:nvGrpSpPr>
        <p:grpSpPr>
          <a:xfrm>
            <a:off x="1024486" y="1634318"/>
            <a:ext cx="3280014" cy="943636"/>
            <a:chOff x="1190889" y="1631614"/>
            <a:chExt cx="3280014" cy="943636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1BE029A-AF90-F6A3-1069-BB98C5B1F142}"/>
                </a:ext>
              </a:extLst>
            </p:cNvPr>
            <p:cNvSpPr txBox="1"/>
            <p:nvPr/>
          </p:nvSpPr>
          <p:spPr>
            <a:xfrm>
              <a:off x="2668518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F954B2F-8F4B-31E8-55BA-35553C22FD4A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C0B71C0-CE1D-72BD-0718-ED2DD8C14E39}"/>
              </a:ext>
            </a:extLst>
          </p:cNvPr>
          <p:cNvGrpSpPr/>
          <p:nvPr/>
        </p:nvGrpSpPr>
        <p:grpSpPr>
          <a:xfrm>
            <a:off x="1024486" y="3628300"/>
            <a:ext cx="3280014" cy="943636"/>
            <a:chOff x="1190889" y="1631614"/>
            <a:chExt cx="3280014" cy="943636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1E5C141-E760-D962-6C9B-B5301C7EC53A}"/>
                </a:ext>
              </a:extLst>
            </p:cNvPr>
            <p:cNvSpPr txBox="1"/>
            <p:nvPr/>
          </p:nvSpPr>
          <p:spPr>
            <a:xfrm>
              <a:off x="2668518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BB214E3-3D74-92C4-968B-F2E83675F834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2BEB2E5-871B-1FBC-3D35-9DEF6CF1AC61}"/>
              </a:ext>
            </a:extLst>
          </p:cNvPr>
          <p:cNvGrpSpPr/>
          <p:nvPr/>
        </p:nvGrpSpPr>
        <p:grpSpPr>
          <a:xfrm>
            <a:off x="7887500" y="2577954"/>
            <a:ext cx="3255163" cy="943636"/>
            <a:chOff x="1190889" y="1631614"/>
            <a:chExt cx="3255163" cy="943636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F481E65-258C-3CE4-6E53-477AAF2D915B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04F949A-019B-90DE-20DE-3F70C6682E1E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F628EC2-D8C6-63DD-5060-720050634424}"/>
              </a:ext>
            </a:extLst>
          </p:cNvPr>
          <p:cNvGrpSpPr/>
          <p:nvPr/>
        </p:nvGrpSpPr>
        <p:grpSpPr>
          <a:xfrm>
            <a:off x="7887500" y="4622517"/>
            <a:ext cx="3255163" cy="943636"/>
            <a:chOff x="1190889" y="1631614"/>
            <a:chExt cx="3255163" cy="94363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C821578-DF55-B330-CC75-66BF3B8560B5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DC06FB0-D4ED-6048-4B5F-898B8C2B1CAC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08174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>
            <a:extLst>
              <a:ext uri="{FF2B5EF4-FFF2-40B4-BE49-F238E27FC236}">
                <a16:creationId xmlns:a16="http://schemas.microsoft.com/office/drawing/2014/main" id="{D7B141EB-D935-24AC-9D70-4E9E055D5D12}"/>
              </a:ext>
            </a:extLst>
          </p:cNvPr>
          <p:cNvGrpSpPr/>
          <p:nvPr/>
        </p:nvGrpSpPr>
        <p:grpSpPr>
          <a:xfrm>
            <a:off x="0" y="0"/>
            <a:ext cx="12191999" cy="6858000"/>
            <a:chOff x="0" y="0"/>
            <a:chExt cx="12191999" cy="6858000"/>
          </a:xfrm>
        </p:grpSpPr>
        <p:pic>
          <p:nvPicPr>
            <p:cNvPr id="204" name="图片 203">
              <a:extLst>
                <a:ext uri="{FF2B5EF4-FFF2-40B4-BE49-F238E27FC236}">
                  <a16:creationId xmlns:a16="http://schemas.microsoft.com/office/drawing/2014/main" id="{1FCB0727-97D9-55C1-38BD-7251B3F66E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8805333" cy="4953000"/>
            </a:xfrm>
            <a:prstGeom prst="rect">
              <a:avLst/>
            </a:prstGeom>
          </p:spPr>
        </p:pic>
        <p:pic>
          <p:nvPicPr>
            <p:cNvPr id="205" name="图片 204">
              <a:extLst>
                <a:ext uri="{FF2B5EF4-FFF2-40B4-BE49-F238E27FC236}">
                  <a16:creationId xmlns:a16="http://schemas.microsoft.com/office/drawing/2014/main" id="{68770AC2-17E4-7A20-6ECA-B16B2D038F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63319" y="0"/>
              <a:ext cx="8528680" cy="4953000"/>
            </a:xfrm>
            <a:prstGeom prst="rect">
              <a:avLst/>
            </a:prstGeom>
          </p:spPr>
        </p:pic>
        <p:pic>
          <p:nvPicPr>
            <p:cNvPr id="203" name="图片 202">
              <a:extLst>
                <a:ext uri="{FF2B5EF4-FFF2-40B4-BE49-F238E27FC236}">
                  <a16:creationId xmlns:a16="http://schemas.microsoft.com/office/drawing/2014/main" id="{0EBC155C-C3E4-B704-5726-9C507921D3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905000"/>
              <a:ext cx="8805333" cy="4953000"/>
            </a:xfrm>
            <a:prstGeom prst="rect">
              <a:avLst/>
            </a:prstGeom>
          </p:spPr>
        </p:pic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2332B617-43CD-273C-D4D0-8F829215F5EB}"/>
                </a:ext>
              </a:extLst>
            </p:cNvPr>
            <p:cNvGrpSpPr/>
            <p:nvPr/>
          </p:nvGrpSpPr>
          <p:grpSpPr>
            <a:xfrm>
              <a:off x="3347045" y="1905000"/>
              <a:ext cx="8844954" cy="4953000"/>
              <a:chOff x="3347045" y="1905000"/>
              <a:chExt cx="8844954" cy="4953000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9D895C06-ACAA-B481-0DC4-BF79DAF11D3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663319" y="1905000"/>
                <a:ext cx="8528680" cy="4953000"/>
              </a:xfrm>
              <a:prstGeom prst="rect">
                <a:avLst/>
              </a:prstGeom>
            </p:spPr>
          </p:pic>
          <p:pic>
            <p:nvPicPr>
              <p:cNvPr id="206" name="图片 205">
                <a:extLst>
                  <a:ext uri="{FF2B5EF4-FFF2-40B4-BE49-F238E27FC236}">
                    <a16:creationId xmlns:a16="http://schemas.microsoft.com/office/drawing/2014/main" id="{67173DE7-628C-2F81-1744-D2E191F4367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347045" y="1905000"/>
                <a:ext cx="8528680" cy="4953000"/>
              </a:xfrm>
              <a:prstGeom prst="rect">
                <a:avLst/>
              </a:prstGeom>
            </p:spPr>
          </p:pic>
        </p:grp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B5F7B00E-63B7-4963-D86C-F4AFF46698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89150" y="3673311"/>
            <a:ext cx="2075400" cy="3323400"/>
          </a:xfrm>
          <a:prstGeom prst="rect">
            <a:avLst/>
          </a:prstGeom>
        </p:spPr>
      </p:pic>
      <p:sp>
        <p:nvSpPr>
          <p:cNvPr id="23" name="文本框 22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<a:extLst>
              <a:ext uri="{FF2B5EF4-FFF2-40B4-BE49-F238E27FC236}">
                <a16:creationId xmlns:a16="http://schemas.microsoft.com/office/drawing/2014/main" id="{24BD3D87-EA0C-0E7C-0D50-374329194945}"/>
              </a:ext>
            </a:extLst>
          </p:cNvPr>
          <p:cNvSpPr txBox="1"/>
          <p:nvPr/>
        </p:nvSpPr>
        <p:spPr>
          <a:xfrm>
            <a:off x="5397732" y="3064777"/>
            <a:ext cx="1396536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400" b="1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岗位认知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F75F797-E59F-2334-E096-73D284DC2CF6}"/>
              </a:ext>
            </a:extLst>
          </p:cNvPr>
          <p:cNvGrpSpPr/>
          <p:nvPr/>
        </p:nvGrpSpPr>
        <p:grpSpPr>
          <a:xfrm>
            <a:off x="5199942" y="1386720"/>
            <a:ext cx="1792118" cy="1416296"/>
            <a:chOff x="4348115" y="1705808"/>
            <a:chExt cx="932748" cy="737143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6491FD8A-1A47-E1B3-9EF4-2ACFC9D7FBC7}"/>
                </a:ext>
              </a:extLst>
            </p:cNvPr>
            <p:cNvSpPr/>
            <p:nvPr/>
          </p:nvSpPr>
          <p:spPr>
            <a:xfrm>
              <a:off x="4445309" y="1705808"/>
              <a:ext cx="737143" cy="737143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28" name="文本框 27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<a:extLst>
                <a:ext uri="{FF2B5EF4-FFF2-40B4-BE49-F238E27FC236}">
                  <a16:creationId xmlns:a16="http://schemas.microsoft.com/office/drawing/2014/main" id="{44082936-148E-1A33-BC06-E19DC5018F3A}"/>
                </a:ext>
              </a:extLst>
            </p:cNvPr>
            <p:cNvSpPr txBox="1"/>
            <p:nvPr/>
          </p:nvSpPr>
          <p:spPr>
            <a:xfrm>
              <a:off x="4348115" y="1834096"/>
              <a:ext cx="932748" cy="48056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1218804">
                <a:defRPr/>
              </a:pPr>
              <a:r>
                <a:rPr lang="en-US" altLang="zh-CN" sz="5400" b="1" kern="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sz="5400" b="1" kern="0" dirty="0">
                <a:solidFill>
                  <a:schemeClr val="bg1"/>
                </a:solidFill>
                <a:latin typeface="Arial Rounded MT Bold" panose="020F0704030504030204" pitchFamily="34" charset="0"/>
                <a:ea typeface="字体圈欣意冠黑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3BE46286-9791-DF4D-4A56-E7EA14C085C4}"/>
              </a:ext>
            </a:extLst>
          </p:cNvPr>
          <p:cNvSpPr/>
          <p:nvPr/>
        </p:nvSpPr>
        <p:spPr>
          <a:xfrm>
            <a:off x="6794268" y="2520088"/>
            <a:ext cx="467160" cy="467160"/>
          </a:xfrm>
          <a:prstGeom prst="ellipse">
            <a:avLst/>
          </a:prstGeom>
          <a:solidFill>
            <a:srgbClr val="178A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3D828B8-AB8F-6367-D90D-B1350829E923}"/>
              </a:ext>
            </a:extLst>
          </p:cNvPr>
          <p:cNvSpPr txBox="1"/>
          <p:nvPr/>
        </p:nvSpPr>
        <p:spPr>
          <a:xfrm>
            <a:off x="3643086" y="3585965"/>
            <a:ext cx="4905828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753700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<a:extLst>
              <a:ext uri="{FF2B5EF4-FFF2-40B4-BE49-F238E27FC236}">
                <a16:creationId xmlns:a16="http://schemas.microsoft.com/office/drawing/2014/main" id="{24BD3D87-EA0C-0E7C-0D50-374329194945}"/>
              </a:ext>
            </a:extLst>
          </p:cNvPr>
          <p:cNvSpPr txBox="1"/>
          <p:nvPr/>
        </p:nvSpPr>
        <p:spPr>
          <a:xfrm>
            <a:off x="1178486" y="230091"/>
            <a:ext cx="159530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岗位认知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E2175D2-48DB-52C7-CD25-C4461EBF41F7}"/>
              </a:ext>
            </a:extLst>
          </p:cNvPr>
          <p:cNvGrpSpPr/>
          <p:nvPr/>
        </p:nvGrpSpPr>
        <p:grpSpPr>
          <a:xfrm>
            <a:off x="117424" y="104251"/>
            <a:ext cx="1174597" cy="916594"/>
            <a:chOff x="107122" y="302909"/>
            <a:chExt cx="2051043" cy="1600528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F75F797-E59F-2334-E096-73D284DC2CF6}"/>
                </a:ext>
              </a:extLst>
            </p:cNvPr>
            <p:cNvGrpSpPr/>
            <p:nvPr/>
          </p:nvGrpSpPr>
          <p:grpSpPr>
            <a:xfrm>
              <a:off x="107122" y="302909"/>
              <a:ext cx="1792118" cy="1416296"/>
              <a:chOff x="4353550" y="1705808"/>
              <a:chExt cx="932748" cy="737143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491FD8A-1A47-E1B3-9EF4-2ACFC9D7FBC7}"/>
                  </a:ext>
                </a:extLst>
              </p:cNvPr>
              <p:cNvSpPr/>
              <p:nvPr/>
            </p:nvSpPr>
            <p:spPr>
              <a:xfrm>
                <a:off x="4445309" y="1705808"/>
                <a:ext cx="737143" cy="737143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8" name="文本框 27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  <a:extLst>
                  <a:ext uri="{FF2B5EF4-FFF2-40B4-BE49-F238E27FC236}">
                    <a16:creationId xmlns:a16="http://schemas.microsoft.com/office/drawing/2014/main" id="{44082936-148E-1A33-BC06-E19DC5018F3A}"/>
                  </a:ext>
                </a:extLst>
              </p:cNvPr>
              <p:cNvSpPr txBox="1"/>
              <p:nvPr/>
            </p:nvSpPr>
            <p:spPr>
              <a:xfrm>
                <a:off x="4353550" y="1770885"/>
                <a:ext cx="932748" cy="587407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 defTabSz="1218804">
                  <a:defRPr/>
                </a:pPr>
                <a:r>
                  <a:rPr lang="en-US" altLang="zh-CN" sz="3600" b="1" kern="0" dirty="0">
                    <a:solidFill>
                      <a:schemeClr val="bg1"/>
                    </a:solidFill>
                    <a:latin typeface="Arial Rounded MT Bold" panose="020F0704030504030204" pitchFamily="34" charset="0"/>
                    <a:ea typeface="字体圈欣意冠黑体" panose="00000500000000000000" pitchFamily="2" charset="-122"/>
                    <a:cs typeface="+mn-ea"/>
                    <a:sym typeface="+mn-lt"/>
                  </a:rPr>
                  <a:t>02</a:t>
                </a:r>
                <a:endParaRPr lang="zh-CN" altLang="en-US" sz="3600" b="1" kern="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BE46286-9791-DF4D-4A56-E7EA14C085C4}"/>
                </a:ext>
              </a:extLst>
            </p:cNvPr>
            <p:cNvSpPr/>
            <p:nvPr/>
          </p:nvSpPr>
          <p:spPr>
            <a:xfrm>
              <a:off x="1691005" y="1436277"/>
              <a:ext cx="467160" cy="467160"/>
            </a:xfrm>
            <a:prstGeom prst="ellipse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7CF5DC8-F243-5E99-F2A3-10A8505DB9D0}"/>
              </a:ext>
            </a:extLst>
          </p:cNvPr>
          <p:cNvGrpSpPr/>
          <p:nvPr/>
        </p:nvGrpSpPr>
        <p:grpSpPr>
          <a:xfrm>
            <a:off x="4124189" y="1544065"/>
            <a:ext cx="3943622" cy="3335156"/>
            <a:chOff x="3607918" y="1938418"/>
            <a:chExt cx="4922371" cy="4162893"/>
          </a:xfrm>
        </p:grpSpPr>
        <p:sp>
          <p:nvSpPr>
            <p:cNvPr id="8" name="Freeform 60">
              <a:extLst>
                <a:ext uri="{FF2B5EF4-FFF2-40B4-BE49-F238E27FC236}">
                  <a16:creationId xmlns:a16="http://schemas.microsoft.com/office/drawing/2014/main" id="{00317BB1-967E-4A04-1FDA-B75E8B014201}"/>
                </a:ext>
              </a:extLst>
            </p:cNvPr>
            <p:cNvSpPr/>
            <p:nvPr/>
          </p:nvSpPr>
          <p:spPr bwMode="auto">
            <a:xfrm>
              <a:off x="4937034" y="1938418"/>
              <a:ext cx="2282068" cy="1976957"/>
            </a:xfrm>
            <a:custGeom>
              <a:avLst/>
              <a:gdLst>
                <a:gd name="T0" fmla="*/ 57 w 127"/>
                <a:gd name="T1" fmla="*/ 5 h 110"/>
                <a:gd name="T2" fmla="*/ 69 w 127"/>
                <a:gd name="T3" fmla="*/ 5 h 110"/>
                <a:gd name="T4" fmla="*/ 90 w 127"/>
                <a:gd name="T5" fmla="*/ 43 h 110"/>
                <a:gd name="T6" fmla="*/ 102 w 127"/>
                <a:gd name="T7" fmla="*/ 62 h 110"/>
                <a:gd name="T8" fmla="*/ 124 w 127"/>
                <a:gd name="T9" fmla="*/ 100 h 110"/>
                <a:gd name="T10" fmla="*/ 118 w 127"/>
                <a:gd name="T11" fmla="*/ 110 h 110"/>
                <a:gd name="T12" fmla="*/ 75 w 127"/>
                <a:gd name="T13" fmla="*/ 110 h 110"/>
                <a:gd name="T14" fmla="*/ 52 w 127"/>
                <a:gd name="T15" fmla="*/ 110 h 110"/>
                <a:gd name="T16" fmla="*/ 8 w 127"/>
                <a:gd name="T17" fmla="*/ 110 h 110"/>
                <a:gd name="T18" fmla="*/ 3 w 127"/>
                <a:gd name="T19" fmla="*/ 100 h 110"/>
                <a:gd name="T20" fmla="*/ 24 w 127"/>
                <a:gd name="T21" fmla="*/ 62 h 110"/>
                <a:gd name="T22" fmla="*/ 36 w 127"/>
                <a:gd name="T23" fmla="*/ 43 h 110"/>
                <a:gd name="T24" fmla="*/ 57 w 127"/>
                <a:gd name="T25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10">
                  <a:moveTo>
                    <a:pt x="57" y="5"/>
                  </a:moveTo>
                  <a:cubicBezTo>
                    <a:pt x="61" y="0"/>
                    <a:pt x="66" y="0"/>
                    <a:pt x="69" y="5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4" y="48"/>
                    <a:pt x="99" y="57"/>
                    <a:pt x="102" y="62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7" y="105"/>
                    <a:pt x="124" y="110"/>
                    <a:pt x="118" y="110"/>
                  </a:cubicBezTo>
                  <a:cubicBezTo>
                    <a:pt x="75" y="110"/>
                    <a:pt x="75" y="110"/>
                    <a:pt x="75" y="110"/>
                  </a:cubicBezTo>
                  <a:cubicBezTo>
                    <a:pt x="68" y="110"/>
                    <a:pt x="58" y="110"/>
                    <a:pt x="52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2" y="110"/>
                    <a:pt x="0" y="105"/>
                    <a:pt x="3" y="100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8" y="57"/>
                    <a:pt x="33" y="48"/>
                    <a:pt x="36" y="43"/>
                  </a:cubicBezTo>
                  <a:lnTo>
                    <a:pt x="57" y="5"/>
                  </a:lnTo>
                  <a:close/>
                </a:path>
              </a:pathLst>
            </a:custGeom>
            <a:solidFill>
              <a:srgbClr val="4276AA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62">
              <a:extLst>
                <a:ext uri="{FF2B5EF4-FFF2-40B4-BE49-F238E27FC236}">
                  <a16:creationId xmlns:a16="http://schemas.microsoft.com/office/drawing/2014/main" id="{181433D8-44F6-81A6-8DFE-08DE288FCC04}"/>
                </a:ext>
              </a:extLst>
            </p:cNvPr>
            <p:cNvSpPr/>
            <p:nvPr/>
          </p:nvSpPr>
          <p:spPr bwMode="auto">
            <a:xfrm>
              <a:off x="4937034" y="4019864"/>
              <a:ext cx="2282068" cy="1976957"/>
            </a:xfrm>
            <a:custGeom>
              <a:avLst/>
              <a:gdLst>
                <a:gd name="T0" fmla="*/ 57 w 127"/>
                <a:gd name="T1" fmla="*/ 105 h 110"/>
                <a:gd name="T2" fmla="*/ 69 w 127"/>
                <a:gd name="T3" fmla="*/ 105 h 110"/>
                <a:gd name="T4" fmla="*/ 90 w 127"/>
                <a:gd name="T5" fmla="*/ 67 h 110"/>
                <a:gd name="T6" fmla="*/ 102 w 127"/>
                <a:gd name="T7" fmla="*/ 47 h 110"/>
                <a:gd name="T8" fmla="*/ 124 w 127"/>
                <a:gd name="T9" fmla="*/ 10 h 110"/>
                <a:gd name="T10" fmla="*/ 118 w 127"/>
                <a:gd name="T11" fmla="*/ 0 h 110"/>
                <a:gd name="T12" fmla="*/ 75 w 127"/>
                <a:gd name="T13" fmla="*/ 0 h 110"/>
                <a:gd name="T14" fmla="*/ 52 w 127"/>
                <a:gd name="T15" fmla="*/ 0 h 110"/>
                <a:gd name="T16" fmla="*/ 8 w 127"/>
                <a:gd name="T17" fmla="*/ 0 h 110"/>
                <a:gd name="T18" fmla="*/ 3 w 127"/>
                <a:gd name="T19" fmla="*/ 10 h 110"/>
                <a:gd name="T20" fmla="*/ 24 w 127"/>
                <a:gd name="T21" fmla="*/ 47 h 110"/>
                <a:gd name="T22" fmla="*/ 36 w 127"/>
                <a:gd name="T23" fmla="*/ 67 h 110"/>
                <a:gd name="T24" fmla="*/ 57 w 127"/>
                <a:gd name="T2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10">
                  <a:moveTo>
                    <a:pt x="57" y="105"/>
                  </a:moveTo>
                  <a:cubicBezTo>
                    <a:pt x="61" y="110"/>
                    <a:pt x="66" y="110"/>
                    <a:pt x="69" y="105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4" y="62"/>
                    <a:pt x="99" y="53"/>
                    <a:pt x="102" y="47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7" y="4"/>
                    <a:pt x="124" y="0"/>
                    <a:pt x="118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8" y="0"/>
                    <a:pt x="58" y="0"/>
                    <a:pt x="5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" y="0"/>
                    <a:pt x="0" y="4"/>
                    <a:pt x="3" y="10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8" y="53"/>
                    <a:pt x="33" y="62"/>
                    <a:pt x="36" y="67"/>
                  </a:cubicBezTo>
                  <a:lnTo>
                    <a:pt x="57" y="105"/>
                  </a:lnTo>
                  <a:close/>
                </a:path>
              </a:pathLst>
            </a:custGeom>
            <a:solidFill>
              <a:srgbClr val="5268A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64">
              <a:extLst>
                <a:ext uri="{FF2B5EF4-FFF2-40B4-BE49-F238E27FC236}">
                  <a16:creationId xmlns:a16="http://schemas.microsoft.com/office/drawing/2014/main" id="{FBBF04F0-3E00-F117-8321-87F6EAF6D069}"/>
                </a:ext>
              </a:extLst>
            </p:cNvPr>
            <p:cNvSpPr/>
            <p:nvPr/>
          </p:nvSpPr>
          <p:spPr bwMode="auto">
            <a:xfrm>
              <a:off x="6248221" y="4124354"/>
              <a:ext cx="2282068" cy="1976957"/>
            </a:xfrm>
            <a:custGeom>
              <a:avLst/>
              <a:gdLst>
                <a:gd name="T0" fmla="*/ 57 w 127"/>
                <a:gd name="T1" fmla="*/ 5 h 110"/>
                <a:gd name="T2" fmla="*/ 69 w 127"/>
                <a:gd name="T3" fmla="*/ 5 h 110"/>
                <a:gd name="T4" fmla="*/ 90 w 127"/>
                <a:gd name="T5" fmla="*/ 43 h 110"/>
                <a:gd name="T6" fmla="*/ 102 w 127"/>
                <a:gd name="T7" fmla="*/ 63 h 110"/>
                <a:gd name="T8" fmla="*/ 123 w 127"/>
                <a:gd name="T9" fmla="*/ 100 h 110"/>
                <a:gd name="T10" fmla="*/ 118 w 127"/>
                <a:gd name="T11" fmla="*/ 110 h 110"/>
                <a:gd name="T12" fmla="*/ 74 w 127"/>
                <a:gd name="T13" fmla="*/ 110 h 110"/>
                <a:gd name="T14" fmla="*/ 52 w 127"/>
                <a:gd name="T15" fmla="*/ 110 h 110"/>
                <a:gd name="T16" fmla="*/ 8 w 127"/>
                <a:gd name="T17" fmla="*/ 110 h 110"/>
                <a:gd name="T18" fmla="*/ 3 w 127"/>
                <a:gd name="T19" fmla="*/ 100 h 110"/>
                <a:gd name="T20" fmla="*/ 24 w 127"/>
                <a:gd name="T21" fmla="*/ 63 h 110"/>
                <a:gd name="T22" fmla="*/ 36 w 127"/>
                <a:gd name="T23" fmla="*/ 43 h 110"/>
                <a:gd name="T24" fmla="*/ 57 w 127"/>
                <a:gd name="T25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10">
                  <a:moveTo>
                    <a:pt x="57" y="5"/>
                  </a:moveTo>
                  <a:cubicBezTo>
                    <a:pt x="61" y="0"/>
                    <a:pt x="66" y="0"/>
                    <a:pt x="69" y="5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4" y="48"/>
                    <a:pt x="99" y="57"/>
                    <a:pt x="102" y="63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7" y="105"/>
                    <a:pt x="124" y="110"/>
                    <a:pt x="118" y="110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68" y="110"/>
                    <a:pt x="58" y="110"/>
                    <a:pt x="52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2" y="110"/>
                    <a:pt x="0" y="105"/>
                    <a:pt x="3" y="100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8" y="57"/>
                    <a:pt x="33" y="48"/>
                    <a:pt x="36" y="43"/>
                  </a:cubicBezTo>
                  <a:lnTo>
                    <a:pt x="57" y="5"/>
                  </a:lnTo>
                  <a:close/>
                </a:path>
              </a:pathLst>
            </a:custGeom>
            <a:solidFill>
              <a:srgbClr val="40A69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66">
              <a:extLst>
                <a:ext uri="{FF2B5EF4-FFF2-40B4-BE49-F238E27FC236}">
                  <a16:creationId xmlns:a16="http://schemas.microsoft.com/office/drawing/2014/main" id="{8F27B3E0-5D15-607A-0DE9-D205D5CCA694}"/>
                </a:ext>
              </a:extLst>
            </p:cNvPr>
            <p:cNvSpPr/>
            <p:nvPr/>
          </p:nvSpPr>
          <p:spPr bwMode="auto">
            <a:xfrm>
              <a:off x="3607918" y="4105150"/>
              <a:ext cx="2282068" cy="1976957"/>
            </a:xfrm>
            <a:custGeom>
              <a:avLst/>
              <a:gdLst>
                <a:gd name="T0" fmla="*/ 58 w 127"/>
                <a:gd name="T1" fmla="*/ 5 h 110"/>
                <a:gd name="T2" fmla="*/ 69 w 127"/>
                <a:gd name="T3" fmla="*/ 5 h 110"/>
                <a:gd name="T4" fmla="*/ 91 w 127"/>
                <a:gd name="T5" fmla="*/ 43 h 110"/>
                <a:gd name="T6" fmla="*/ 102 w 127"/>
                <a:gd name="T7" fmla="*/ 63 h 110"/>
                <a:gd name="T8" fmla="*/ 124 w 127"/>
                <a:gd name="T9" fmla="*/ 100 h 110"/>
                <a:gd name="T10" fmla="*/ 118 w 127"/>
                <a:gd name="T11" fmla="*/ 110 h 110"/>
                <a:gd name="T12" fmla="*/ 75 w 127"/>
                <a:gd name="T13" fmla="*/ 110 h 110"/>
                <a:gd name="T14" fmla="*/ 52 w 127"/>
                <a:gd name="T15" fmla="*/ 110 h 110"/>
                <a:gd name="T16" fmla="*/ 9 w 127"/>
                <a:gd name="T17" fmla="*/ 110 h 110"/>
                <a:gd name="T18" fmla="*/ 3 w 127"/>
                <a:gd name="T19" fmla="*/ 100 h 110"/>
                <a:gd name="T20" fmla="*/ 25 w 127"/>
                <a:gd name="T21" fmla="*/ 63 h 110"/>
                <a:gd name="T22" fmla="*/ 36 w 127"/>
                <a:gd name="T23" fmla="*/ 43 h 110"/>
                <a:gd name="T24" fmla="*/ 58 w 127"/>
                <a:gd name="T25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10">
                  <a:moveTo>
                    <a:pt x="58" y="5"/>
                  </a:moveTo>
                  <a:cubicBezTo>
                    <a:pt x="61" y="0"/>
                    <a:pt x="66" y="0"/>
                    <a:pt x="69" y="5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4" y="48"/>
                    <a:pt x="99" y="57"/>
                    <a:pt x="102" y="63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7" y="105"/>
                    <a:pt x="124" y="110"/>
                    <a:pt x="118" y="110"/>
                  </a:cubicBezTo>
                  <a:cubicBezTo>
                    <a:pt x="75" y="110"/>
                    <a:pt x="75" y="110"/>
                    <a:pt x="75" y="110"/>
                  </a:cubicBezTo>
                  <a:cubicBezTo>
                    <a:pt x="68" y="110"/>
                    <a:pt x="58" y="110"/>
                    <a:pt x="52" y="110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2" y="110"/>
                    <a:pt x="0" y="105"/>
                    <a:pt x="3" y="100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8" y="57"/>
                    <a:pt x="33" y="48"/>
                    <a:pt x="36" y="43"/>
                  </a:cubicBezTo>
                  <a:lnTo>
                    <a:pt x="58" y="5"/>
                  </a:lnTo>
                  <a:close/>
                </a:path>
              </a:pathLst>
            </a:custGeom>
            <a:solidFill>
              <a:srgbClr val="178AA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2" name="Group 28">
              <a:extLst>
                <a:ext uri="{FF2B5EF4-FFF2-40B4-BE49-F238E27FC236}">
                  <a16:creationId xmlns:a16="http://schemas.microsoft.com/office/drawing/2014/main" id="{6565C7E1-19C8-FC08-920F-92EA2ADCA79B}"/>
                </a:ext>
              </a:extLst>
            </p:cNvPr>
            <p:cNvGrpSpPr/>
            <p:nvPr/>
          </p:nvGrpSpPr>
          <p:grpSpPr>
            <a:xfrm>
              <a:off x="5673885" y="2805460"/>
              <a:ext cx="770027" cy="770028"/>
              <a:chOff x="7672852" y="2253905"/>
              <a:chExt cx="782853" cy="782854"/>
            </a:xfrm>
            <a:solidFill>
              <a:schemeClr val="bg1"/>
            </a:solidFill>
          </p:grpSpPr>
          <p:sp>
            <p:nvSpPr>
              <p:cNvPr id="13" name="Freeform 23">
                <a:extLst>
                  <a:ext uri="{FF2B5EF4-FFF2-40B4-BE49-F238E27FC236}">
                    <a16:creationId xmlns:a16="http://schemas.microsoft.com/office/drawing/2014/main" id="{1204359A-D47E-B9CE-CCDF-7E5998222A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72852" y="2253905"/>
                <a:ext cx="782853" cy="782854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Freeform 30">
                <a:extLst>
                  <a:ext uri="{FF2B5EF4-FFF2-40B4-BE49-F238E27FC236}">
                    <a16:creationId xmlns:a16="http://schemas.microsoft.com/office/drawing/2014/main" id="{8183570A-4FEC-E858-53AA-3687BE089716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7893635" y="2470712"/>
                <a:ext cx="319583" cy="382493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square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46">
              <a:extLst>
                <a:ext uri="{FF2B5EF4-FFF2-40B4-BE49-F238E27FC236}">
                  <a16:creationId xmlns:a16="http://schemas.microsoft.com/office/drawing/2014/main" id="{BF2F8946-F88C-49D3-4CA9-C22074314B70}"/>
                </a:ext>
              </a:extLst>
            </p:cNvPr>
            <p:cNvGrpSpPr/>
            <p:nvPr/>
          </p:nvGrpSpPr>
          <p:grpSpPr>
            <a:xfrm>
              <a:off x="4362700" y="4929799"/>
              <a:ext cx="770027" cy="770028"/>
              <a:chOff x="3805121" y="2253905"/>
              <a:chExt cx="782853" cy="782854"/>
            </a:xfrm>
            <a:solidFill>
              <a:schemeClr val="bg1"/>
            </a:solidFill>
          </p:grpSpPr>
          <p:sp>
            <p:nvSpPr>
              <p:cNvPr id="16" name="Freeform 23">
                <a:extLst>
                  <a:ext uri="{FF2B5EF4-FFF2-40B4-BE49-F238E27FC236}">
                    <a16:creationId xmlns:a16="http://schemas.microsoft.com/office/drawing/2014/main" id="{9F817BBD-3D1F-86CB-F076-8047F56BD8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>
                <a:off x="3805121" y="2253905"/>
                <a:ext cx="782853" cy="782854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7" name="Group 37">
                <a:extLst>
                  <a:ext uri="{FF2B5EF4-FFF2-40B4-BE49-F238E27FC236}">
                    <a16:creationId xmlns:a16="http://schemas.microsoft.com/office/drawing/2014/main" id="{AB46989F-6806-97E7-185B-DAB51576A4C6}"/>
                  </a:ext>
                </a:extLst>
              </p:cNvPr>
              <p:cNvGrpSpPr/>
              <p:nvPr/>
            </p:nvGrpSpPr>
            <p:grpSpPr>
              <a:xfrm>
                <a:off x="4016645" y="2463563"/>
                <a:ext cx="358776" cy="363538"/>
                <a:chOff x="4483100" y="4239746"/>
                <a:chExt cx="358776" cy="363538"/>
              </a:xfrm>
              <a:grpFill/>
            </p:grpSpPr>
            <p:sp>
              <p:nvSpPr>
                <p:cNvPr id="18" name="Freeform 38">
                  <a:extLst>
                    <a:ext uri="{FF2B5EF4-FFF2-40B4-BE49-F238E27FC236}">
                      <a16:creationId xmlns:a16="http://schemas.microsoft.com/office/drawing/2014/main" id="{1BB3C7D2-3C0B-B598-F879-733914E53E5E}"/>
                    </a:ext>
                  </a:extLst>
                </p:cNvPr>
                <p:cNvSpPr/>
                <p:nvPr/>
              </p:nvSpPr>
              <p:spPr bwMode="auto">
                <a:xfrm>
                  <a:off x="4633913" y="4246096"/>
                  <a:ext cx="147638" cy="153988"/>
                </a:xfrm>
                <a:custGeom>
                  <a:avLst/>
                  <a:gdLst>
                    <a:gd name="T0" fmla="*/ 0 w 87"/>
                    <a:gd name="T1" fmla="*/ 73 h 91"/>
                    <a:gd name="T2" fmla="*/ 17 w 87"/>
                    <a:gd name="T3" fmla="*/ 91 h 91"/>
                    <a:gd name="T4" fmla="*/ 87 w 87"/>
                    <a:gd name="T5" fmla="*/ 24 h 91"/>
                    <a:gd name="T6" fmla="*/ 40 w 87"/>
                    <a:gd name="T7" fmla="*/ 0 h 91"/>
                    <a:gd name="T8" fmla="*/ 0 w 87"/>
                    <a:gd name="T9" fmla="*/ 73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91">
                      <a:moveTo>
                        <a:pt x="0" y="73"/>
                      </a:moveTo>
                      <a:cubicBezTo>
                        <a:pt x="17" y="91"/>
                        <a:pt x="17" y="91"/>
                        <a:pt x="17" y="91"/>
                      </a:cubicBezTo>
                      <a:cubicBezTo>
                        <a:pt x="87" y="24"/>
                        <a:pt x="87" y="24"/>
                        <a:pt x="87" y="24"/>
                      </a:cubicBezTo>
                      <a:cubicBezTo>
                        <a:pt x="73" y="12"/>
                        <a:pt x="57" y="4"/>
                        <a:pt x="40" y="0"/>
                      </a:cubicBezTo>
                      <a:cubicBezTo>
                        <a:pt x="34" y="26"/>
                        <a:pt x="20" y="52"/>
                        <a:pt x="0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39">
                  <a:extLst>
                    <a:ext uri="{FF2B5EF4-FFF2-40B4-BE49-F238E27FC236}">
                      <a16:creationId xmlns:a16="http://schemas.microsoft.com/office/drawing/2014/main" id="{47AB8828-F6A0-9B4A-E82F-CD2B200142EB}"/>
                    </a:ext>
                  </a:extLst>
                </p:cNvPr>
                <p:cNvSpPr/>
                <p:nvPr/>
              </p:nvSpPr>
              <p:spPr bwMode="auto">
                <a:xfrm>
                  <a:off x="4483100" y="4301659"/>
                  <a:ext cx="107950" cy="122238"/>
                </a:xfrm>
                <a:custGeom>
                  <a:avLst/>
                  <a:gdLst>
                    <a:gd name="T0" fmla="*/ 1 w 64"/>
                    <a:gd name="T1" fmla="*/ 72 h 72"/>
                    <a:gd name="T2" fmla="*/ 64 w 64"/>
                    <a:gd name="T3" fmla="*/ 39 h 72"/>
                    <a:gd name="T4" fmla="*/ 27 w 64"/>
                    <a:gd name="T5" fmla="*/ 0 h 72"/>
                    <a:gd name="T6" fmla="*/ 1 w 64"/>
                    <a:gd name="T7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4" h="72">
                      <a:moveTo>
                        <a:pt x="1" y="72"/>
                      </a:moveTo>
                      <a:cubicBezTo>
                        <a:pt x="22" y="67"/>
                        <a:pt x="45" y="55"/>
                        <a:pt x="64" y="39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9" y="21"/>
                        <a:pt x="0" y="46"/>
                        <a:pt x="1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 40">
                  <a:extLst>
                    <a:ext uri="{FF2B5EF4-FFF2-40B4-BE49-F238E27FC236}">
                      <a16:creationId xmlns:a16="http://schemas.microsoft.com/office/drawing/2014/main" id="{27FB2676-CB49-5078-F0E1-6D4507B810D5}"/>
                    </a:ext>
                  </a:extLst>
                </p:cNvPr>
                <p:cNvSpPr/>
                <p:nvPr/>
              </p:nvSpPr>
              <p:spPr bwMode="auto">
                <a:xfrm>
                  <a:off x="4486275" y="4390559"/>
                  <a:ext cx="155575" cy="144463"/>
                </a:xfrm>
                <a:custGeom>
                  <a:avLst/>
                  <a:gdLst>
                    <a:gd name="T0" fmla="*/ 92 w 92"/>
                    <a:gd name="T1" fmla="*/ 18 h 85"/>
                    <a:gd name="T2" fmla="*/ 74 w 92"/>
                    <a:gd name="T3" fmla="*/ 0 h 85"/>
                    <a:gd name="T4" fmla="*/ 0 w 92"/>
                    <a:gd name="T5" fmla="*/ 37 h 85"/>
                    <a:gd name="T6" fmla="*/ 22 w 92"/>
                    <a:gd name="T7" fmla="*/ 85 h 85"/>
                    <a:gd name="T8" fmla="*/ 92 w 92"/>
                    <a:gd name="T9" fmla="*/ 18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" h="85">
                      <a:moveTo>
                        <a:pt x="92" y="18"/>
                      </a:move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52" y="19"/>
                        <a:pt x="26" y="32"/>
                        <a:pt x="0" y="37"/>
                      </a:cubicBezTo>
                      <a:cubicBezTo>
                        <a:pt x="3" y="54"/>
                        <a:pt x="11" y="70"/>
                        <a:pt x="22" y="85"/>
                      </a:cubicBezTo>
                      <a:lnTo>
                        <a:pt x="92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 41">
                  <a:extLst>
                    <a:ext uri="{FF2B5EF4-FFF2-40B4-BE49-F238E27FC236}">
                      <a16:creationId xmlns:a16="http://schemas.microsoft.com/office/drawing/2014/main" id="{FBF8F2E2-F9F7-5D7E-FC78-008B6B274F11}"/>
                    </a:ext>
                  </a:extLst>
                </p:cNvPr>
                <p:cNvSpPr/>
                <p:nvPr/>
              </p:nvSpPr>
              <p:spPr bwMode="auto">
                <a:xfrm>
                  <a:off x="4651375" y="4492159"/>
                  <a:ext cx="125413" cy="111125"/>
                </a:xfrm>
                <a:custGeom>
                  <a:avLst/>
                  <a:gdLst>
                    <a:gd name="T0" fmla="*/ 35 w 74"/>
                    <a:gd name="T1" fmla="*/ 0 h 65"/>
                    <a:gd name="T2" fmla="*/ 0 w 74"/>
                    <a:gd name="T3" fmla="*/ 63 h 65"/>
                    <a:gd name="T4" fmla="*/ 74 w 74"/>
                    <a:gd name="T5" fmla="*/ 40 h 65"/>
                    <a:gd name="T6" fmla="*/ 35 w 74"/>
                    <a:gd name="T7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" h="65">
                      <a:moveTo>
                        <a:pt x="35" y="0"/>
                      </a:moveTo>
                      <a:cubicBezTo>
                        <a:pt x="18" y="19"/>
                        <a:pt x="6" y="42"/>
                        <a:pt x="0" y="63"/>
                      </a:cubicBezTo>
                      <a:cubicBezTo>
                        <a:pt x="26" y="65"/>
                        <a:pt x="52" y="57"/>
                        <a:pt x="74" y="40"/>
                      </a:cubicBezTo>
                      <a:lnTo>
                        <a:pt x="3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42">
                  <a:extLst>
                    <a:ext uri="{FF2B5EF4-FFF2-40B4-BE49-F238E27FC236}">
                      <a16:creationId xmlns:a16="http://schemas.microsoft.com/office/drawing/2014/main" id="{10CC1507-C8BC-3ACB-0D05-2829F04FF16B}"/>
                    </a:ext>
                  </a:extLst>
                </p:cNvPr>
                <p:cNvSpPr/>
                <p:nvPr/>
              </p:nvSpPr>
              <p:spPr bwMode="auto">
                <a:xfrm>
                  <a:off x="4683125" y="4309596"/>
                  <a:ext cx="155575" cy="139700"/>
                </a:xfrm>
                <a:custGeom>
                  <a:avLst/>
                  <a:gdLst>
                    <a:gd name="T0" fmla="*/ 70 w 92"/>
                    <a:gd name="T1" fmla="*/ 0 h 83"/>
                    <a:gd name="T2" fmla="*/ 0 w 92"/>
                    <a:gd name="T3" fmla="*/ 66 h 83"/>
                    <a:gd name="T4" fmla="*/ 17 w 92"/>
                    <a:gd name="T5" fmla="*/ 83 h 83"/>
                    <a:gd name="T6" fmla="*/ 92 w 92"/>
                    <a:gd name="T7" fmla="*/ 46 h 83"/>
                    <a:gd name="T8" fmla="*/ 70 w 92"/>
                    <a:gd name="T9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" h="83">
                      <a:moveTo>
                        <a:pt x="70" y="0"/>
                      </a:moveTo>
                      <a:cubicBezTo>
                        <a:pt x="0" y="66"/>
                        <a:pt x="0" y="66"/>
                        <a:pt x="0" y="66"/>
                      </a:cubicBezTo>
                      <a:cubicBezTo>
                        <a:pt x="17" y="83"/>
                        <a:pt x="17" y="83"/>
                        <a:pt x="17" y="83"/>
                      </a:cubicBezTo>
                      <a:cubicBezTo>
                        <a:pt x="39" y="64"/>
                        <a:pt x="66" y="51"/>
                        <a:pt x="92" y="46"/>
                      </a:cubicBezTo>
                      <a:cubicBezTo>
                        <a:pt x="88" y="29"/>
                        <a:pt x="81" y="13"/>
                        <a:pt x="7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reeform 43">
                  <a:extLst>
                    <a:ext uri="{FF2B5EF4-FFF2-40B4-BE49-F238E27FC236}">
                      <a16:creationId xmlns:a16="http://schemas.microsoft.com/office/drawing/2014/main" id="{2DE9C204-2CFA-E426-1574-B174B61B418E}"/>
                    </a:ext>
                  </a:extLst>
                </p:cNvPr>
                <p:cNvSpPr/>
                <p:nvPr/>
              </p:nvSpPr>
              <p:spPr bwMode="auto">
                <a:xfrm>
                  <a:off x="4551363" y="4239746"/>
                  <a:ext cx="120650" cy="107950"/>
                </a:xfrm>
                <a:custGeom>
                  <a:avLst/>
                  <a:gdLst>
                    <a:gd name="T0" fmla="*/ 0 w 72"/>
                    <a:gd name="T1" fmla="*/ 25 h 64"/>
                    <a:gd name="T2" fmla="*/ 37 w 72"/>
                    <a:gd name="T3" fmla="*/ 64 h 64"/>
                    <a:gd name="T4" fmla="*/ 72 w 72"/>
                    <a:gd name="T5" fmla="*/ 2 h 64"/>
                    <a:gd name="T6" fmla="*/ 0 w 72"/>
                    <a:gd name="T7" fmla="*/ 25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2" h="64">
                      <a:moveTo>
                        <a:pt x="0" y="25"/>
                      </a:moveTo>
                      <a:cubicBezTo>
                        <a:pt x="37" y="64"/>
                        <a:pt x="37" y="64"/>
                        <a:pt x="37" y="64"/>
                      </a:cubicBezTo>
                      <a:cubicBezTo>
                        <a:pt x="54" y="46"/>
                        <a:pt x="66" y="23"/>
                        <a:pt x="72" y="2"/>
                      </a:cubicBezTo>
                      <a:cubicBezTo>
                        <a:pt x="46" y="0"/>
                        <a:pt x="20" y="8"/>
                        <a:pt x="0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44">
                  <a:extLst>
                    <a:ext uri="{FF2B5EF4-FFF2-40B4-BE49-F238E27FC236}">
                      <a16:creationId xmlns:a16="http://schemas.microsoft.com/office/drawing/2014/main" id="{84ED598C-24F0-DEBB-00A2-4D6D4F142CBA}"/>
                    </a:ext>
                  </a:extLst>
                </p:cNvPr>
                <p:cNvSpPr/>
                <p:nvPr/>
              </p:nvSpPr>
              <p:spPr bwMode="auto">
                <a:xfrm>
                  <a:off x="4543425" y="4442946"/>
                  <a:ext cx="146050" cy="152400"/>
                </a:xfrm>
                <a:custGeom>
                  <a:avLst/>
                  <a:gdLst>
                    <a:gd name="T0" fmla="*/ 86 w 86"/>
                    <a:gd name="T1" fmla="*/ 17 h 90"/>
                    <a:gd name="T2" fmla="*/ 70 w 86"/>
                    <a:gd name="T3" fmla="*/ 0 h 90"/>
                    <a:gd name="T4" fmla="*/ 0 w 86"/>
                    <a:gd name="T5" fmla="*/ 66 h 90"/>
                    <a:gd name="T6" fmla="*/ 46 w 86"/>
                    <a:gd name="T7" fmla="*/ 90 h 90"/>
                    <a:gd name="T8" fmla="*/ 86 w 86"/>
                    <a:gd name="T9" fmla="*/ 17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90">
                      <a:moveTo>
                        <a:pt x="86" y="17"/>
                      </a:move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0" y="66"/>
                        <a:pt x="0" y="66"/>
                        <a:pt x="0" y="66"/>
                      </a:cubicBezTo>
                      <a:cubicBezTo>
                        <a:pt x="14" y="78"/>
                        <a:pt x="29" y="86"/>
                        <a:pt x="46" y="90"/>
                      </a:cubicBezTo>
                      <a:cubicBezTo>
                        <a:pt x="52" y="64"/>
                        <a:pt x="66" y="38"/>
                        <a:pt x="8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45">
                  <a:extLst>
                    <a:ext uri="{FF2B5EF4-FFF2-40B4-BE49-F238E27FC236}">
                      <a16:creationId xmlns:a16="http://schemas.microsoft.com/office/drawing/2014/main" id="{C48AF004-CC5A-F1A0-648A-8490595771D7}"/>
                    </a:ext>
                  </a:extLst>
                </p:cNvPr>
                <p:cNvSpPr/>
                <p:nvPr/>
              </p:nvSpPr>
              <p:spPr bwMode="auto">
                <a:xfrm>
                  <a:off x="4732338" y="4417546"/>
                  <a:ext cx="109538" cy="122238"/>
                </a:xfrm>
                <a:custGeom>
                  <a:avLst/>
                  <a:gdLst>
                    <a:gd name="T0" fmla="*/ 65 w 65"/>
                    <a:gd name="T1" fmla="*/ 0 h 72"/>
                    <a:gd name="T2" fmla="*/ 0 w 65"/>
                    <a:gd name="T3" fmla="*/ 32 h 72"/>
                    <a:gd name="T4" fmla="*/ 38 w 65"/>
                    <a:gd name="T5" fmla="*/ 72 h 72"/>
                    <a:gd name="T6" fmla="*/ 65 w 65"/>
                    <a:gd name="T7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72">
                      <a:moveTo>
                        <a:pt x="65" y="0"/>
                      </a:moveTo>
                      <a:cubicBezTo>
                        <a:pt x="42" y="4"/>
                        <a:pt x="19" y="16"/>
                        <a:pt x="0" y="32"/>
                      </a:cubicBezTo>
                      <a:cubicBezTo>
                        <a:pt x="38" y="72"/>
                        <a:pt x="38" y="72"/>
                        <a:pt x="38" y="72"/>
                      </a:cubicBezTo>
                      <a:cubicBezTo>
                        <a:pt x="56" y="51"/>
                        <a:pt x="65" y="25"/>
                        <a:pt x="6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1" name="Group 51">
              <a:extLst>
                <a:ext uri="{FF2B5EF4-FFF2-40B4-BE49-F238E27FC236}">
                  <a16:creationId xmlns:a16="http://schemas.microsoft.com/office/drawing/2014/main" id="{993A9877-CA5A-5617-04CC-921AA0CFE1A4}"/>
                </a:ext>
              </a:extLst>
            </p:cNvPr>
            <p:cNvGrpSpPr/>
            <p:nvPr/>
          </p:nvGrpSpPr>
          <p:grpSpPr>
            <a:xfrm>
              <a:off x="7004241" y="5008342"/>
              <a:ext cx="770027" cy="770028"/>
              <a:chOff x="3777524" y="3687207"/>
              <a:chExt cx="782853" cy="782854"/>
            </a:xfrm>
            <a:solidFill>
              <a:schemeClr val="bg1"/>
            </a:solidFill>
          </p:grpSpPr>
          <p:sp>
            <p:nvSpPr>
              <p:cNvPr id="32" name="Freeform 23">
                <a:extLst>
                  <a:ext uri="{FF2B5EF4-FFF2-40B4-BE49-F238E27FC236}">
                    <a16:creationId xmlns:a16="http://schemas.microsoft.com/office/drawing/2014/main" id="{040780EB-D7C4-E5C0-26D8-FD64D43BC5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>
                <a:off x="3777524" y="3687207"/>
                <a:ext cx="782853" cy="782854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33" name="Group 47">
                <a:extLst>
                  <a:ext uri="{FF2B5EF4-FFF2-40B4-BE49-F238E27FC236}">
                    <a16:creationId xmlns:a16="http://schemas.microsoft.com/office/drawing/2014/main" id="{2ADBFB44-AF65-DAD2-A897-108CF011881D}"/>
                  </a:ext>
                </a:extLst>
              </p:cNvPr>
              <p:cNvGrpSpPr/>
              <p:nvPr/>
            </p:nvGrpSpPr>
            <p:grpSpPr>
              <a:xfrm>
                <a:off x="3951669" y="3891626"/>
                <a:ext cx="417513" cy="358776"/>
                <a:chOff x="1446213" y="940921"/>
                <a:chExt cx="417513" cy="358776"/>
              </a:xfrm>
              <a:grpFill/>
            </p:grpSpPr>
            <p:sp>
              <p:nvSpPr>
                <p:cNvPr id="34" name="Freeform 48">
                  <a:extLst>
                    <a:ext uri="{FF2B5EF4-FFF2-40B4-BE49-F238E27FC236}">
                      <a16:creationId xmlns:a16="http://schemas.microsoft.com/office/drawing/2014/main" id="{7DCC5BC2-4C45-AE65-89A8-55D2BF002F71}"/>
                    </a:ext>
                  </a:extLst>
                </p:cNvPr>
                <p:cNvSpPr/>
                <p:nvPr/>
              </p:nvSpPr>
              <p:spPr bwMode="auto">
                <a:xfrm>
                  <a:off x="1727200" y="955209"/>
                  <a:ext cx="68263" cy="85725"/>
                </a:xfrm>
                <a:custGeom>
                  <a:avLst/>
                  <a:gdLst>
                    <a:gd name="T0" fmla="*/ 43 w 43"/>
                    <a:gd name="T1" fmla="*/ 0 h 54"/>
                    <a:gd name="T2" fmla="*/ 0 w 43"/>
                    <a:gd name="T3" fmla="*/ 0 h 54"/>
                    <a:gd name="T4" fmla="*/ 0 w 43"/>
                    <a:gd name="T5" fmla="*/ 19 h 54"/>
                    <a:gd name="T6" fmla="*/ 43 w 43"/>
                    <a:gd name="T7" fmla="*/ 54 h 54"/>
                    <a:gd name="T8" fmla="*/ 43 w 43"/>
                    <a:gd name="T9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54">
                      <a:moveTo>
                        <a:pt x="43" y="0"/>
                      </a:moveTo>
                      <a:lnTo>
                        <a:pt x="0" y="0"/>
                      </a:lnTo>
                      <a:lnTo>
                        <a:pt x="0" y="19"/>
                      </a:lnTo>
                      <a:lnTo>
                        <a:pt x="43" y="54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49">
                  <a:extLst>
                    <a:ext uri="{FF2B5EF4-FFF2-40B4-BE49-F238E27FC236}">
                      <a16:creationId xmlns:a16="http://schemas.microsoft.com/office/drawing/2014/main" id="{11FA19C6-1FDF-6C31-543B-24723DB17B84}"/>
                    </a:ext>
                  </a:extLst>
                </p:cNvPr>
                <p:cNvSpPr/>
                <p:nvPr/>
              </p:nvSpPr>
              <p:spPr bwMode="auto">
                <a:xfrm>
                  <a:off x="1514475" y="1028234"/>
                  <a:ext cx="280988" cy="271463"/>
                </a:xfrm>
                <a:custGeom>
                  <a:avLst/>
                  <a:gdLst>
                    <a:gd name="T0" fmla="*/ 177 w 177"/>
                    <a:gd name="T1" fmla="*/ 91 h 171"/>
                    <a:gd name="T2" fmla="*/ 177 w 177"/>
                    <a:gd name="T3" fmla="*/ 73 h 171"/>
                    <a:gd name="T4" fmla="*/ 134 w 177"/>
                    <a:gd name="T5" fmla="*/ 38 h 171"/>
                    <a:gd name="T6" fmla="*/ 89 w 177"/>
                    <a:gd name="T7" fmla="*/ 0 h 171"/>
                    <a:gd name="T8" fmla="*/ 0 w 177"/>
                    <a:gd name="T9" fmla="*/ 73 h 171"/>
                    <a:gd name="T10" fmla="*/ 0 w 177"/>
                    <a:gd name="T11" fmla="*/ 171 h 171"/>
                    <a:gd name="T12" fmla="*/ 55 w 177"/>
                    <a:gd name="T13" fmla="*/ 171 h 171"/>
                    <a:gd name="T14" fmla="*/ 55 w 177"/>
                    <a:gd name="T15" fmla="*/ 74 h 171"/>
                    <a:gd name="T16" fmla="*/ 122 w 177"/>
                    <a:gd name="T17" fmla="*/ 74 h 171"/>
                    <a:gd name="T18" fmla="*/ 122 w 177"/>
                    <a:gd name="T19" fmla="*/ 171 h 171"/>
                    <a:gd name="T20" fmla="*/ 177 w 177"/>
                    <a:gd name="T21" fmla="*/ 171 h 171"/>
                    <a:gd name="T22" fmla="*/ 177 w 177"/>
                    <a:gd name="T23" fmla="*/ 91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7" h="171">
                      <a:moveTo>
                        <a:pt x="177" y="91"/>
                      </a:moveTo>
                      <a:lnTo>
                        <a:pt x="177" y="73"/>
                      </a:lnTo>
                      <a:lnTo>
                        <a:pt x="134" y="38"/>
                      </a:lnTo>
                      <a:lnTo>
                        <a:pt x="89" y="0"/>
                      </a:lnTo>
                      <a:lnTo>
                        <a:pt x="0" y="73"/>
                      </a:lnTo>
                      <a:lnTo>
                        <a:pt x="0" y="171"/>
                      </a:lnTo>
                      <a:lnTo>
                        <a:pt x="55" y="171"/>
                      </a:lnTo>
                      <a:lnTo>
                        <a:pt x="55" y="74"/>
                      </a:lnTo>
                      <a:lnTo>
                        <a:pt x="122" y="74"/>
                      </a:lnTo>
                      <a:lnTo>
                        <a:pt x="122" y="171"/>
                      </a:lnTo>
                      <a:lnTo>
                        <a:pt x="177" y="171"/>
                      </a:lnTo>
                      <a:lnTo>
                        <a:pt x="177" y="9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 50">
                  <a:extLst>
                    <a:ext uri="{FF2B5EF4-FFF2-40B4-BE49-F238E27FC236}">
                      <a16:creationId xmlns:a16="http://schemas.microsoft.com/office/drawing/2014/main" id="{A99CA411-8F80-4D44-47B6-8ACD60DA57A4}"/>
                    </a:ext>
                  </a:extLst>
                </p:cNvPr>
                <p:cNvSpPr/>
                <p:nvPr/>
              </p:nvSpPr>
              <p:spPr bwMode="auto">
                <a:xfrm>
                  <a:off x="1446213" y="940921"/>
                  <a:ext cx="417513" cy="214313"/>
                </a:xfrm>
                <a:custGeom>
                  <a:avLst/>
                  <a:gdLst>
                    <a:gd name="T0" fmla="*/ 43 w 263"/>
                    <a:gd name="T1" fmla="*/ 119 h 135"/>
                    <a:gd name="T2" fmla="*/ 132 w 263"/>
                    <a:gd name="T3" fmla="*/ 46 h 135"/>
                    <a:gd name="T4" fmla="*/ 177 w 263"/>
                    <a:gd name="T5" fmla="*/ 83 h 135"/>
                    <a:gd name="T6" fmla="*/ 220 w 263"/>
                    <a:gd name="T7" fmla="*/ 119 h 135"/>
                    <a:gd name="T8" fmla="*/ 241 w 263"/>
                    <a:gd name="T9" fmla="*/ 135 h 135"/>
                    <a:gd name="T10" fmla="*/ 263 w 263"/>
                    <a:gd name="T11" fmla="*/ 107 h 135"/>
                    <a:gd name="T12" fmla="*/ 220 w 263"/>
                    <a:gd name="T13" fmla="*/ 73 h 135"/>
                    <a:gd name="T14" fmla="*/ 177 w 263"/>
                    <a:gd name="T15" fmla="*/ 37 h 135"/>
                    <a:gd name="T16" fmla="*/ 132 w 263"/>
                    <a:gd name="T17" fmla="*/ 0 h 135"/>
                    <a:gd name="T18" fmla="*/ 0 w 263"/>
                    <a:gd name="T19" fmla="*/ 107 h 135"/>
                    <a:gd name="T20" fmla="*/ 23 w 263"/>
                    <a:gd name="T21" fmla="*/ 135 h 135"/>
                    <a:gd name="T22" fmla="*/ 43 w 263"/>
                    <a:gd name="T23" fmla="*/ 119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63" h="135">
                      <a:moveTo>
                        <a:pt x="43" y="119"/>
                      </a:moveTo>
                      <a:lnTo>
                        <a:pt x="132" y="46"/>
                      </a:lnTo>
                      <a:lnTo>
                        <a:pt x="177" y="83"/>
                      </a:lnTo>
                      <a:lnTo>
                        <a:pt x="220" y="119"/>
                      </a:lnTo>
                      <a:lnTo>
                        <a:pt x="241" y="135"/>
                      </a:lnTo>
                      <a:lnTo>
                        <a:pt x="263" y="107"/>
                      </a:lnTo>
                      <a:lnTo>
                        <a:pt x="220" y="73"/>
                      </a:lnTo>
                      <a:lnTo>
                        <a:pt x="177" y="37"/>
                      </a:lnTo>
                      <a:lnTo>
                        <a:pt x="132" y="0"/>
                      </a:lnTo>
                      <a:lnTo>
                        <a:pt x="0" y="107"/>
                      </a:lnTo>
                      <a:lnTo>
                        <a:pt x="23" y="135"/>
                      </a:lnTo>
                      <a:lnTo>
                        <a:pt x="43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7" name="Group 55">
              <a:extLst>
                <a:ext uri="{FF2B5EF4-FFF2-40B4-BE49-F238E27FC236}">
                  <a16:creationId xmlns:a16="http://schemas.microsoft.com/office/drawing/2014/main" id="{741C35B5-C34E-893C-D12F-12125F868CE8}"/>
                </a:ext>
              </a:extLst>
            </p:cNvPr>
            <p:cNvGrpSpPr/>
            <p:nvPr/>
          </p:nvGrpSpPr>
          <p:grpSpPr>
            <a:xfrm>
              <a:off x="5673887" y="4323600"/>
              <a:ext cx="770027" cy="770028"/>
              <a:chOff x="7631623" y="3687207"/>
              <a:chExt cx="782853" cy="782854"/>
            </a:xfrm>
            <a:solidFill>
              <a:schemeClr val="bg1"/>
            </a:solidFill>
          </p:grpSpPr>
          <p:sp>
            <p:nvSpPr>
              <p:cNvPr id="38" name="Freeform 23">
                <a:extLst>
                  <a:ext uri="{FF2B5EF4-FFF2-40B4-BE49-F238E27FC236}">
                    <a16:creationId xmlns:a16="http://schemas.microsoft.com/office/drawing/2014/main" id="{4ED976FD-C017-A536-EBE7-CE0D708B69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31623" y="3687207"/>
                <a:ext cx="782853" cy="782854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39" name="Group 52">
                <a:extLst>
                  <a:ext uri="{FF2B5EF4-FFF2-40B4-BE49-F238E27FC236}">
                    <a16:creationId xmlns:a16="http://schemas.microsoft.com/office/drawing/2014/main" id="{87941B24-B5C9-40B9-F541-F82DFCBDB8E7}"/>
                  </a:ext>
                </a:extLst>
              </p:cNvPr>
              <p:cNvGrpSpPr/>
              <p:nvPr/>
            </p:nvGrpSpPr>
            <p:grpSpPr>
              <a:xfrm>
                <a:off x="7867474" y="3952427"/>
                <a:ext cx="311150" cy="252413"/>
                <a:chOff x="2678113" y="1650534"/>
                <a:chExt cx="311150" cy="252413"/>
              </a:xfrm>
              <a:grpFill/>
            </p:grpSpPr>
            <p:sp>
              <p:nvSpPr>
                <p:cNvPr id="40" name="Freeform 53">
                  <a:extLst>
                    <a:ext uri="{FF2B5EF4-FFF2-40B4-BE49-F238E27FC236}">
                      <a16:creationId xmlns:a16="http://schemas.microsoft.com/office/drawing/2014/main" id="{5FD2BB8A-D291-58CD-82B8-49BDB441B59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678113" y="1650534"/>
                  <a:ext cx="311150" cy="252413"/>
                </a:xfrm>
                <a:custGeom>
                  <a:avLst/>
                  <a:gdLst>
                    <a:gd name="T0" fmla="*/ 184 w 184"/>
                    <a:gd name="T1" fmla="*/ 28 h 149"/>
                    <a:gd name="T2" fmla="*/ 129 w 184"/>
                    <a:gd name="T3" fmla="*/ 28 h 149"/>
                    <a:gd name="T4" fmla="*/ 121 w 184"/>
                    <a:gd name="T5" fmla="*/ 0 h 149"/>
                    <a:gd name="T6" fmla="*/ 105 w 184"/>
                    <a:gd name="T7" fmla="*/ 0 h 149"/>
                    <a:gd name="T8" fmla="*/ 78 w 184"/>
                    <a:gd name="T9" fmla="*/ 0 h 149"/>
                    <a:gd name="T10" fmla="*/ 63 w 184"/>
                    <a:gd name="T11" fmla="*/ 0 h 149"/>
                    <a:gd name="T12" fmla="*/ 54 w 184"/>
                    <a:gd name="T13" fmla="*/ 28 h 149"/>
                    <a:gd name="T14" fmla="*/ 0 w 184"/>
                    <a:gd name="T15" fmla="*/ 28 h 149"/>
                    <a:gd name="T16" fmla="*/ 0 w 184"/>
                    <a:gd name="T17" fmla="*/ 149 h 149"/>
                    <a:gd name="T18" fmla="*/ 184 w 184"/>
                    <a:gd name="T19" fmla="*/ 149 h 149"/>
                    <a:gd name="T20" fmla="*/ 184 w 184"/>
                    <a:gd name="T21" fmla="*/ 28 h 149"/>
                    <a:gd name="T22" fmla="*/ 92 w 184"/>
                    <a:gd name="T23" fmla="*/ 138 h 149"/>
                    <a:gd name="T24" fmla="*/ 43 w 184"/>
                    <a:gd name="T25" fmla="*/ 89 h 149"/>
                    <a:gd name="T26" fmla="*/ 92 w 184"/>
                    <a:gd name="T27" fmla="*/ 39 h 149"/>
                    <a:gd name="T28" fmla="*/ 141 w 184"/>
                    <a:gd name="T29" fmla="*/ 89 h 149"/>
                    <a:gd name="T30" fmla="*/ 92 w 184"/>
                    <a:gd name="T31" fmla="*/ 138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84" h="149">
                      <a:moveTo>
                        <a:pt x="184" y="28"/>
                      </a:moveTo>
                      <a:cubicBezTo>
                        <a:pt x="129" y="28"/>
                        <a:pt x="129" y="28"/>
                        <a:pt x="129" y="28"/>
                      </a:cubicBezTo>
                      <a:cubicBezTo>
                        <a:pt x="121" y="0"/>
                        <a:pt x="121" y="0"/>
                        <a:pt x="121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78" y="0"/>
                        <a:pt x="78" y="0"/>
                        <a:pt x="78" y="0"/>
                      </a:cubicBezTo>
                      <a:cubicBezTo>
                        <a:pt x="63" y="0"/>
                        <a:pt x="63" y="0"/>
                        <a:pt x="63" y="0"/>
                      </a:cubicBezTo>
                      <a:cubicBezTo>
                        <a:pt x="54" y="28"/>
                        <a:pt x="54" y="28"/>
                        <a:pt x="54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184" y="149"/>
                        <a:pt x="184" y="149"/>
                        <a:pt x="184" y="149"/>
                      </a:cubicBezTo>
                      <a:lnTo>
                        <a:pt x="184" y="28"/>
                      </a:lnTo>
                      <a:close/>
                      <a:moveTo>
                        <a:pt x="92" y="138"/>
                      </a:moveTo>
                      <a:cubicBezTo>
                        <a:pt x="65" y="138"/>
                        <a:pt x="43" y="116"/>
                        <a:pt x="43" y="89"/>
                      </a:cubicBezTo>
                      <a:cubicBezTo>
                        <a:pt x="43" y="61"/>
                        <a:pt x="65" y="39"/>
                        <a:pt x="92" y="39"/>
                      </a:cubicBezTo>
                      <a:cubicBezTo>
                        <a:pt x="119" y="39"/>
                        <a:pt x="141" y="61"/>
                        <a:pt x="141" y="89"/>
                      </a:cubicBezTo>
                      <a:cubicBezTo>
                        <a:pt x="141" y="116"/>
                        <a:pt x="119" y="138"/>
                        <a:pt x="92" y="1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Oval 54">
                  <a:extLst>
                    <a:ext uri="{FF2B5EF4-FFF2-40B4-BE49-F238E27FC236}">
                      <a16:creationId xmlns:a16="http://schemas.microsoft.com/office/drawing/2014/main" id="{A2D76530-9309-D58B-6610-A5433A64A4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79713" y="1747371"/>
                  <a:ext cx="107950" cy="1063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93304A3-DB7F-6322-5DD6-6068325841AE}"/>
              </a:ext>
            </a:extLst>
          </p:cNvPr>
          <p:cNvGrpSpPr/>
          <p:nvPr/>
        </p:nvGrpSpPr>
        <p:grpSpPr>
          <a:xfrm>
            <a:off x="2204183" y="1603530"/>
            <a:ext cx="3280014" cy="943636"/>
            <a:chOff x="1190889" y="1631614"/>
            <a:chExt cx="3280014" cy="94363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72576A3-0908-AE77-F6F0-8CF46885C8BF}"/>
                </a:ext>
              </a:extLst>
            </p:cNvPr>
            <p:cNvSpPr txBox="1"/>
            <p:nvPr/>
          </p:nvSpPr>
          <p:spPr>
            <a:xfrm>
              <a:off x="2668518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0BBDD6A-0A77-8D43-98D0-BA6A03FA4111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B82F475-22B5-3401-9C3C-D061663D4546}"/>
              </a:ext>
            </a:extLst>
          </p:cNvPr>
          <p:cNvGrpSpPr/>
          <p:nvPr/>
        </p:nvGrpSpPr>
        <p:grpSpPr>
          <a:xfrm>
            <a:off x="7850840" y="3503758"/>
            <a:ext cx="3255163" cy="943636"/>
            <a:chOff x="1190889" y="1631614"/>
            <a:chExt cx="3255163" cy="943636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78980A2-E603-0006-CBE6-0BB39BAD45FA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B4E3436-B934-0405-81CF-106EE1914BAB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5D09BA8-C074-98B8-27FD-08DD2AB31AF5}"/>
              </a:ext>
            </a:extLst>
          </p:cNvPr>
          <p:cNvGrpSpPr/>
          <p:nvPr/>
        </p:nvGrpSpPr>
        <p:grpSpPr>
          <a:xfrm>
            <a:off x="2519212" y="5070808"/>
            <a:ext cx="7167940" cy="666637"/>
            <a:chOff x="-765499" y="1631614"/>
            <a:chExt cx="7167940" cy="666637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0C30DF7-BC83-2DC6-561E-6A1F157209F0}"/>
                </a:ext>
              </a:extLst>
            </p:cNvPr>
            <p:cNvSpPr txBox="1"/>
            <p:nvPr/>
          </p:nvSpPr>
          <p:spPr>
            <a:xfrm>
              <a:off x="1780045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9EAE542-7689-5E99-25F6-49D6B9781FB0}"/>
                </a:ext>
              </a:extLst>
            </p:cNvPr>
            <p:cNvSpPr txBox="1"/>
            <p:nvPr/>
          </p:nvSpPr>
          <p:spPr>
            <a:xfrm>
              <a:off x="-765499" y="1955593"/>
              <a:ext cx="7167940" cy="3426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BE6326C-F696-1DF8-309A-B7590F1CC475}"/>
              </a:ext>
            </a:extLst>
          </p:cNvPr>
          <p:cNvGrpSpPr/>
          <p:nvPr/>
        </p:nvGrpSpPr>
        <p:grpSpPr>
          <a:xfrm>
            <a:off x="1101168" y="3444693"/>
            <a:ext cx="3280014" cy="943636"/>
            <a:chOff x="1190889" y="1631614"/>
            <a:chExt cx="3280014" cy="94363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96BC0BD-14CD-35C6-745D-CBA8197CC142}"/>
                </a:ext>
              </a:extLst>
            </p:cNvPr>
            <p:cNvSpPr txBox="1"/>
            <p:nvPr/>
          </p:nvSpPr>
          <p:spPr>
            <a:xfrm>
              <a:off x="2668518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BD0AF0C-F901-824C-195C-8C36E38158D7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59124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<a:extLst>
              <a:ext uri="{FF2B5EF4-FFF2-40B4-BE49-F238E27FC236}">
                <a16:creationId xmlns:a16="http://schemas.microsoft.com/office/drawing/2014/main" id="{24BD3D87-EA0C-0E7C-0D50-374329194945}"/>
              </a:ext>
            </a:extLst>
          </p:cNvPr>
          <p:cNvSpPr txBox="1"/>
          <p:nvPr/>
        </p:nvSpPr>
        <p:spPr>
          <a:xfrm>
            <a:off x="1178486" y="230091"/>
            <a:ext cx="159530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800" b="1" kern="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岗位认知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E2175D2-48DB-52C7-CD25-C4461EBF41F7}"/>
              </a:ext>
            </a:extLst>
          </p:cNvPr>
          <p:cNvGrpSpPr/>
          <p:nvPr/>
        </p:nvGrpSpPr>
        <p:grpSpPr>
          <a:xfrm>
            <a:off x="117424" y="104251"/>
            <a:ext cx="1174597" cy="916594"/>
            <a:chOff x="107122" y="302909"/>
            <a:chExt cx="2051043" cy="1600528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F75F797-E59F-2334-E096-73D284DC2CF6}"/>
                </a:ext>
              </a:extLst>
            </p:cNvPr>
            <p:cNvGrpSpPr/>
            <p:nvPr/>
          </p:nvGrpSpPr>
          <p:grpSpPr>
            <a:xfrm>
              <a:off x="107122" y="302909"/>
              <a:ext cx="1792118" cy="1416296"/>
              <a:chOff x="4353550" y="1705808"/>
              <a:chExt cx="932748" cy="737143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491FD8A-1A47-E1B3-9EF4-2ACFC9D7FBC7}"/>
                  </a:ext>
                </a:extLst>
              </p:cNvPr>
              <p:cNvSpPr/>
              <p:nvPr/>
            </p:nvSpPr>
            <p:spPr>
              <a:xfrm>
                <a:off x="4445309" y="1705808"/>
                <a:ext cx="737143" cy="737143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8" name="文本框 27" descr="e7d195523061f1c0deeec63e560781cfd59afb0ea006f2a87ABB68BF51EA6619813959095094C18C62A12F549504892A4AAA8C1554C6663626E05CA27F281A14E6983772AFC3FB97135759321DEA3D703E9D8D869A2273EE84F8CAFF6F755178F38330D862923FEB0607E18DEE43D2E176D46B2866D88DD46CC4CE617A3D848542E4F074681214E3">
                <a:extLst>
                  <a:ext uri="{FF2B5EF4-FFF2-40B4-BE49-F238E27FC236}">
                    <a16:creationId xmlns:a16="http://schemas.microsoft.com/office/drawing/2014/main" id="{44082936-148E-1A33-BC06-E19DC5018F3A}"/>
                  </a:ext>
                </a:extLst>
              </p:cNvPr>
              <p:cNvSpPr txBox="1"/>
              <p:nvPr/>
            </p:nvSpPr>
            <p:spPr>
              <a:xfrm>
                <a:off x="4353550" y="1770885"/>
                <a:ext cx="932748" cy="587407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 defTabSz="1218804">
                  <a:defRPr/>
                </a:pPr>
                <a:r>
                  <a:rPr lang="en-US" altLang="zh-CN" sz="3600" b="1" kern="0" dirty="0">
                    <a:solidFill>
                      <a:schemeClr val="bg1"/>
                    </a:solidFill>
                    <a:latin typeface="Arial Rounded MT Bold" panose="020F0704030504030204" pitchFamily="34" charset="0"/>
                    <a:ea typeface="字体圈欣意冠黑体" panose="00000500000000000000" pitchFamily="2" charset="-122"/>
                    <a:cs typeface="+mn-ea"/>
                    <a:sym typeface="+mn-lt"/>
                  </a:rPr>
                  <a:t>02</a:t>
                </a:r>
                <a:endParaRPr lang="zh-CN" altLang="en-US" sz="3600" b="1" kern="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BE46286-9791-DF4D-4A56-E7EA14C085C4}"/>
                </a:ext>
              </a:extLst>
            </p:cNvPr>
            <p:cNvSpPr/>
            <p:nvPr/>
          </p:nvSpPr>
          <p:spPr>
            <a:xfrm>
              <a:off x="1691005" y="1436277"/>
              <a:ext cx="467160" cy="467160"/>
            </a:xfrm>
            <a:prstGeom prst="ellipse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5BD5447-CF1A-9FFD-6ED2-617744A15E8D}"/>
              </a:ext>
            </a:extLst>
          </p:cNvPr>
          <p:cNvGrpSpPr/>
          <p:nvPr/>
        </p:nvGrpSpPr>
        <p:grpSpPr>
          <a:xfrm>
            <a:off x="3536288" y="1591670"/>
            <a:ext cx="3655855" cy="1329979"/>
            <a:chOff x="3647126" y="1899105"/>
            <a:chExt cx="3655855" cy="1329979"/>
          </a:xfrm>
        </p:grpSpPr>
        <p:grpSp>
          <p:nvGrpSpPr>
            <p:cNvPr id="9" name="Group 1">
              <a:extLst>
                <a:ext uri="{FF2B5EF4-FFF2-40B4-BE49-F238E27FC236}">
                  <a16:creationId xmlns:a16="http://schemas.microsoft.com/office/drawing/2014/main" id="{253B4243-0051-D60C-9238-2F92A70E4563}"/>
                </a:ext>
              </a:extLst>
            </p:cNvPr>
            <p:cNvGrpSpPr/>
            <p:nvPr/>
          </p:nvGrpSpPr>
          <p:grpSpPr>
            <a:xfrm>
              <a:off x="5054079" y="1899105"/>
              <a:ext cx="2248902" cy="834015"/>
              <a:chOff x="10107613" y="3365500"/>
              <a:chExt cx="4498975" cy="1668463"/>
            </a:xfrm>
            <a:solidFill>
              <a:schemeClr val="accent4"/>
            </a:solidFill>
          </p:grpSpPr>
          <p:sp>
            <p:nvSpPr>
              <p:cNvPr id="14" name="AutoShape 13">
                <a:extLst>
                  <a:ext uri="{FF2B5EF4-FFF2-40B4-BE49-F238E27FC236}">
                    <a16:creationId xmlns:a16="http://schemas.microsoft.com/office/drawing/2014/main" id="{E73A3803-60F8-B9C9-A101-CBBE235C392A}"/>
                  </a:ext>
                </a:extLst>
              </p:cNvPr>
              <p:cNvSpPr/>
              <p:nvPr/>
            </p:nvSpPr>
            <p:spPr bwMode="auto">
              <a:xfrm>
                <a:off x="11558588" y="3365500"/>
                <a:ext cx="3048000" cy="166846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9646" y="13328"/>
                    </a:moveTo>
                    <a:lnTo>
                      <a:pt x="19646" y="13279"/>
                    </a:lnTo>
                    <a:cubicBezTo>
                      <a:pt x="19443" y="12709"/>
                      <a:pt x="19195" y="11825"/>
                      <a:pt x="19183" y="10825"/>
                    </a:cubicBezTo>
                    <a:cubicBezTo>
                      <a:pt x="19196" y="9826"/>
                      <a:pt x="19443" y="8943"/>
                      <a:pt x="19646" y="8373"/>
                    </a:cubicBezTo>
                    <a:lnTo>
                      <a:pt x="19646" y="8324"/>
                    </a:lnTo>
                    <a:lnTo>
                      <a:pt x="21162" y="4697"/>
                    </a:lnTo>
                    <a:cubicBezTo>
                      <a:pt x="21409" y="4232"/>
                      <a:pt x="21588" y="3456"/>
                      <a:pt x="21588" y="2577"/>
                    </a:cubicBezTo>
                    <a:cubicBezTo>
                      <a:pt x="21588" y="1310"/>
                      <a:pt x="21260" y="258"/>
                      <a:pt x="20818" y="41"/>
                    </a:cubicBezTo>
                    <a:lnTo>
                      <a:pt x="20823" y="0"/>
                    </a:lnTo>
                    <a:lnTo>
                      <a:pt x="11052" y="0"/>
                    </a:lnTo>
                    <a:lnTo>
                      <a:pt x="7699" y="0"/>
                    </a:lnTo>
                    <a:lnTo>
                      <a:pt x="0" y="0"/>
                    </a:lnTo>
                    <a:lnTo>
                      <a:pt x="0" y="21600"/>
                    </a:lnTo>
                    <a:lnTo>
                      <a:pt x="7699" y="21600"/>
                    </a:lnTo>
                    <a:lnTo>
                      <a:pt x="11052" y="21600"/>
                    </a:lnTo>
                    <a:lnTo>
                      <a:pt x="20823" y="21600"/>
                    </a:lnTo>
                    <a:lnTo>
                      <a:pt x="20826" y="21585"/>
                    </a:lnTo>
                    <a:cubicBezTo>
                      <a:pt x="21268" y="21368"/>
                      <a:pt x="21600" y="20329"/>
                      <a:pt x="21600" y="19063"/>
                    </a:cubicBezTo>
                    <a:cubicBezTo>
                      <a:pt x="21600" y="18183"/>
                      <a:pt x="21409" y="17413"/>
                      <a:pt x="21162" y="16949"/>
                    </a:cubicBezTo>
                    <a:cubicBezTo>
                      <a:pt x="21162" y="16949"/>
                      <a:pt x="19646" y="13328"/>
                      <a:pt x="19646" y="13328"/>
                    </a:cubicBezTo>
                    <a:close/>
                    <a:moveTo>
                      <a:pt x="19646" y="13328"/>
                    </a:moveTo>
                  </a:path>
                </a:pathLst>
              </a:custGeom>
              <a:solidFill>
                <a:srgbClr val="4276AA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AutoShape 14">
                <a:extLst>
                  <a:ext uri="{FF2B5EF4-FFF2-40B4-BE49-F238E27FC236}">
                    <a16:creationId xmlns:a16="http://schemas.microsoft.com/office/drawing/2014/main" id="{63850D8C-ADB5-525F-AEDD-1C7512E162F9}"/>
                  </a:ext>
                </a:extLst>
              </p:cNvPr>
              <p:cNvSpPr/>
              <p:nvPr/>
            </p:nvSpPr>
            <p:spPr bwMode="auto">
              <a:xfrm>
                <a:off x="10107613" y="3365500"/>
                <a:ext cx="2197100" cy="166846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  <a:moveTo>
                      <a:pt x="21600" y="21600"/>
                    </a:moveTo>
                  </a:path>
                </a:pathLst>
              </a:custGeom>
              <a:solidFill>
                <a:srgbClr val="4276AA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0" name="AutoShape 15">
              <a:extLst>
                <a:ext uri="{FF2B5EF4-FFF2-40B4-BE49-F238E27FC236}">
                  <a16:creationId xmlns:a16="http://schemas.microsoft.com/office/drawing/2014/main" id="{05B142B2-7A60-EF65-AF1C-18E0E6EE26F7}"/>
                </a:ext>
              </a:extLst>
            </p:cNvPr>
            <p:cNvSpPr/>
            <p:nvPr/>
          </p:nvSpPr>
          <p:spPr bwMode="auto">
            <a:xfrm>
              <a:off x="4493837" y="1899105"/>
              <a:ext cx="560242" cy="132997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13548"/>
                  </a:moveTo>
                  <a:lnTo>
                    <a:pt x="0" y="21600"/>
                  </a:lnTo>
                  <a:lnTo>
                    <a:pt x="0" y="8052"/>
                  </a:lnTo>
                  <a:lnTo>
                    <a:pt x="21600" y="0"/>
                  </a:lnTo>
                  <a:cubicBezTo>
                    <a:pt x="21600" y="0"/>
                    <a:pt x="21600" y="13548"/>
                    <a:pt x="21600" y="13548"/>
                  </a:cubicBezTo>
                  <a:close/>
                  <a:moveTo>
                    <a:pt x="21600" y="13548"/>
                  </a:moveTo>
                </a:path>
              </a:pathLst>
            </a:custGeom>
            <a:solidFill>
              <a:srgbClr val="5E676E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AutoShape 16">
              <a:extLst>
                <a:ext uri="{FF2B5EF4-FFF2-40B4-BE49-F238E27FC236}">
                  <a16:creationId xmlns:a16="http://schemas.microsoft.com/office/drawing/2014/main" id="{078D3C47-8D7B-F311-0C59-39B4052D64F1}"/>
                </a:ext>
              </a:extLst>
            </p:cNvPr>
            <p:cNvSpPr/>
            <p:nvPr/>
          </p:nvSpPr>
          <p:spPr bwMode="auto">
            <a:xfrm>
              <a:off x="3647126" y="2395070"/>
              <a:ext cx="843537" cy="83401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427" y="0"/>
                  </a:moveTo>
                  <a:lnTo>
                    <a:pt x="834" y="8367"/>
                  </a:lnTo>
                  <a:lnTo>
                    <a:pt x="834" y="8373"/>
                  </a:lnTo>
                  <a:cubicBezTo>
                    <a:pt x="469" y="8938"/>
                    <a:pt x="29" y="9812"/>
                    <a:pt x="0" y="10800"/>
                  </a:cubicBezTo>
                  <a:cubicBezTo>
                    <a:pt x="29" y="11788"/>
                    <a:pt x="469" y="12662"/>
                    <a:pt x="834" y="13227"/>
                  </a:cubicBezTo>
                  <a:lnTo>
                    <a:pt x="834" y="13233"/>
                  </a:lnTo>
                  <a:lnTo>
                    <a:pt x="7427" y="2160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21600" y="0"/>
                  </a:lnTo>
                  <a:cubicBezTo>
                    <a:pt x="21600" y="0"/>
                    <a:pt x="7427" y="0"/>
                    <a:pt x="7427" y="0"/>
                  </a:cubicBezTo>
                  <a:close/>
                  <a:moveTo>
                    <a:pt x="7427" y="0"/>
                  </a:move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Rectangle 31">
              <a:extLst>
                <a:ext uri="{FF2B5EF4-FFF2-40B4-BE49-F238E27FC236}">
                  <a16:creationId xmlns:a16="http://schemas.microsoft.com/office/drawing/2014/main" id="{C81A977E-8B47-57A7-2F31-ABD79C0B95AE}"/>
                </a:ext>
              </a:extLst>
            </p:cNvPr>
            <p:cNvSpPr/>
            <p:nvPr/>
          </p:nvSpPr>
          <p:spPr bwMode="auto">
            <a:xfrm>
              <a:off x="3968634" y="2476011"/>
              <a:ext cx="471365" cy="67451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FE3D973-90D0-5B1F-1B8F-101AF7622B4D}"/>
                </a:ext>
              </a:extLst>
            </p:cNvPr>
            <p:cNvSpPr txBox="1"/>
            <p:nvPr/>
          </p:nvSpPr>
          <p:spPr>
            <a:xfrm>
              <a:off x="5257191" y="2094235"/>
              <a:ext cx="1733167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549F754-F24A-D112-3068-F58CC12E058D}"/>
              </a:ext>
            </a:extLst>
          </p:cNvPr>
          <p:cNvGrpSpPr/>
          <p:nvPr/>
        </p:nvGrpSpPr>
        <p:grpSpPr>
          <a:xfrm>
            <a:off x="4878963" y="2425684"/>
            <a:ext cx="3657442" cy="1330773"/>
            <a:chOff x="4989801" y="2733119"/>
            <a:chExt cx="3657442" cy="1330773"/>
          </a:xfrm>
        </p:grpSpPr>
        <p:grpSp>
          <p:nvGrpSpPr>
            <p:cNvPr id="21" name="Group 2">
              <a:extLst>
                <a:ext uri="{FF2B5EF4-FFF2-40B4-BE49-F238E27FC236}">
                  <a16:creationId xmlns:a16="http://schemas.microsoft.com/office/drawing/2014/main" id="{D23D3017-D720-CC8A-065E-E70C67955B21}"/>
                </a:ext>
              </a:extLst>
            </p:cNvPr>
            <p:cNvGrpSpPr/>
            <p:nvPr/>
          </p:nvGrpSpPr>
          <p:grpSpPr>
            <a:xfrm>
              <a:off x="4989801" y="2733119"/>
              <a:ext cx="2253663" cy="834808"/>
              <a:chOff x="9979025" y="5033963"/>
              <a:chExt cx="4508500" cy="1670050"/>
            </a:xfrm>
            <a:solidFill>
              <a:schemeClr val="accent3"/>
            </a:solidFill>
          </p:grpSpPr>
          <p:sp>
            <p:nvSpPr>
              <p:cNvPr id="31" name="AutoShape 17">
                <a:extLst>
                  <a:ext uri="{FF2B5EF4-FFF2-40B4-BE49-F238E27FC236}">
                    <a16:creationId xmlns:a16="http://schemas.microsoft.com/office/drawing/2014/main" id="{B47495C6-6151-B39A-72A9-D2A2182FFE24}"/>
                  </a:ext>
                </a:extLst>
              </p:cNvPr>
              <p:cNvSpPr/>
              <p:nvPr/>
            </p:nvSpPr>
            <p:spPr bwMode="auto">
              <a:xfrm>
                <a:off x="9979025" y="5033963"/>
                <a:ext cx="3051175" cy="167005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986" y="13328"/>
                    </a:moveTo>
                    <a:lnTo>
                      <a:pt x="1986" y="13279"/>
                    </a:lnTo>
                    <a:cubicBezTo>
                      <a:pt x="2189" y="12709"/>
                      <a:pt x="2436" y="11825"/>
                      <a:pt x="2448" y="10825"/>
                    </a:cubicBezTo>
                    <a:cubicBezTo>
                      <a:pt x="2435" y="9826"/>
                      <a:pt x="2189" y="8943"/>
                      <a:pt x="1986" y="8373"/>
                    </a:cubicBezTo>
                    <a:lnTo>
                      <a:pt x="1986" y="8324"/>
                    </a:lnTo>
                    <a:lnTo>
                      <a:pt x="454" y="4697"/>
                    </a:lnTo>
                    <a:cubicBezTo>
                      <a:pt x="208" y="4232"/>
                      <a:pt x="21" y="3456"/>
                      <a:pt x="21" y="2577"/>
                    </a:cubicBezTo>
                    <a:cubicBezTo>
                      <a:pt x="21" y="1310"/>
                      <a:pt x="344" y="258"/>
                      <a:pt x="785" y="41"/>
                    </a:cubicBezTo>
                    <a:lnTo>
                      <a:pt x="776" y="0"/>
                    </a:lnTo>
                    <a:lnTo>
                      <a:pt x="10531" y="0"/>
                    </a:lnTo>
                    <a:lnTo>
                      <a:pt x="13879" y="0"/>
                    </a:lnTo>
                    <a:lnTo>
                      <a:pt x="21600" y="0"/>
                    </a:lnTo>
                    <a:lnTo>
                      <a:pt x="21600" y="21600"/>
                    </a:lnTo>
                    <a:lnTo>
                      <a:pt x="13879" y="21600"/>
                    </a:lnTo>
                    <a:lnTo>
                      <a:pt x="10531" y="21600"/>
                    </a:lnTo>
                    <a:lnTo>
                      <a:pt x="776" y="21600"/>
                    </a:lnTo>
                    <a:lnTo>
                      <a:pt x="773" y="21585"/>
                    </a:lnTo>
                    <a:cubicBezTo>
                      <a:pt x="331" y="21368"/>
                      <a:pt x="0" y="20329"/>
                      <a:pt x="0" y="19063"/>
                    </a:cubicBezTo>
                    <a:cubicBezTo>
                      <a:pt x="0" y="18183"/>
                      <a:pt x="208" y="17413"/>
                      <a:pt x="454" y="16949"/>
                    </a:cubicBezTo>
                    <a:cubicBezTo>
                      <a:pt x="454" y="16949"/>
                      <a:pt x="1986" y="13328"/>
                      <a:pt x="1986" y="13328"/>
                    </a:cubicBezTo>
                    <a:close/>
                    <a:moveTo>
                      <a:pt x="1986" y="13328"/>
                    </a:moveTo>
                  </a:path>
                </a:pathLst>
              </a:custGeom>
              <a:solidFill>
                <a:srgbClr val="178AA1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AutoShape 18">
                <a:extLst>
                  <a:ext uri="{FF2B5EF4-FFF2-40B4-BE49-F238E27FC236}">
                    <a16:creationId xmlns:a16="http://schemas.microsoft.com/office/drawing/2014/main" id="{E1B22C13-2097-8292-BEF8-9CF892DA6DA6}"/>
                  </a:ext>
                </a:extLst>
              </p:cNvPr>
              <p:cNvSpPr/>
              <p:nvPr/>
            </p:nvSpPr>
            <p:spPr bwMode="auto">
              <a:xfrm>
                <a:off x="12290425" y="5033963"/>
                <a:ext cx="2197100" cy="167005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178AA1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2" name="AutoShape 19">
              <a:extLst>
                <a:ext uri="{FF2B5EF4-FFF2-40B4-BE49-F238E27FC236}">
                  <a16:creationId xmlns:a16="http://schemas.microsoft.com/office/drawing/2014/main" id="{C842BE9D-20C9-CACF-5E6F-208D3EC4A2D8}"/>
                </a:ext>
              </a:extLst>
            </p:cNvPr>
            <p:cNvSpPr/>
            <p:nvPr/>
          </p:nvSpPr>
          <p:spPr bwMode="auto">
            <a:xfrm>
              <a:off x="7243464" y="2733119"/>
              <a:ext cx="560242" cy="133077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3548"/>
                  </a:moveTo>
                  <a:lnTo>
                    <a:pt x="21600" y="21600"/>
                  </a:lnTo>
                  <a:lnTo>
                    <a:pt x="21600" y="8052"/>
                  </a:lnTo>
                  <a:lnTo>
                    <a:pt x="0" y="0"/>
                  </a:lnTo>
                  <a:cubicBezTo>
                    <a:pt x="0" y="0"/>
                    <a:pt x="0" y="13548"/>
                    <a:pt x="0" y="13548"/>
                  </a:cubicBezTo>
                  <a:close/>
                  <a:moveTo>
                    <a:pt x="0" y="13548"/>
                  </a:moveTo>
                </a:path>
              </a:pathLst>
            </a:custGeom>
            <a:solidFill>
              <a:srgbClr val="727D85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AutoShape 20">
              <a:extLst>
                <a:ext uri="{FF2B5EF4-FFF2-40B4-BE49-F238E27FC236}">
                  <a16:creationId xmlns:a16="http://schemas.microsoft.com/office/drawing/2014/main" id="{875919E1-264D-14F1-79CC-B6EC0FD312B3}"/>
                </a:ext>
              </a:extLst>
            </p:cNvPr>
            <p:cNvSpPr/>
            <p:nvPr/>
          </p:nvSpPr>
          <p:spPr bwMode="auto">
            <a:xfrm>
              <a:off x="7803706" y="3229084"/>
              <a:ext cx="843537" cy="83480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4110" y="0"/>
                  </a:moveTo>
                  <a:lnTo>
                    <a:pt x="20766" y="8367"/>
                  </a:lnTo>
                  <a:lnTo>
                    <a:pt x="20766" y="8373"/>
                  </a:lnTo>
                  <a:cubicBezTo>
                    <a:pt x="21134" y="8938"/>
                    <a:pt x="21571" y="9812"/>
                    <a:pt x="21600" y="10800"/>
                  </a:cubicBezTo>
                  <a:cubicBezTo>
                    <a:pt x="21571" y="11788"/>
                    <a:pt x="21134" y="12662"/>
                    <a:pt x="20766" y="13227"/>
                  </a:cubicBezTo>
                  <a:lnTo>
                    <a:pt x="20766" y="13233"/>
                  </a:lnTo>
                  <a:lnTo>
                    <a:pt x="14110" y="21600"/>
                  </a:lnTo>
                  <a:lnTo>
                    <a:pt x="0" y="21600"/>
                  </a:lnTo>
                  <a:lnTo>
                    <a:pt x="0" y="10800"/>
                  </a:lnTo>
                  <a:lnTo>
                    <a:pt x="0" y="0"/>
                  </a:lnTo>
                  <a:cubicBezTo>
                    <a:pt x="0" y="0"/>
                    <a:pt x="14110" y="0"/>
                    <a:pt x="14110" y="0"/>
                  </a:cubicBezTo>
                  <a:close/>
                  <a:moveTo>
                    <a:pt x="14110" y="0"/>
                  </a:move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Rectangle 31">
              <a:extLst>
                <a:ext uri="{FF2B5EF4-FFF2-40B4-BE49-F238E27FC236}">
                  <a16:creationId xmlns:a16="http://schemas.microsoft.com/office/drawing/2014/main" id="{3C40A70F-5E98-BC08-AF18-E5C71696450C}"/>
                </a:ext>
              </a:extLst>
            </p:cNvPr>
            <p:cNvSpPr/>
            <p:nvPr/>
          </p:nvSpPr>
          <p:spPr bwMode="auto">
            <a:xfrm>
              <a:off x="7998919" y="3297328"/>
              <a:ext cx="471365" cy="67451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47F80A3-47AA-C521-B372-376A598120EC}"/>
                </a:ext>
              </a:extLst>
            </p:cNvPr>
            <p:cNvSpPr txBox="1"/>
            <p:nvPr/>
          </p:nvSpPr>
          <p:spPr>
            <a:xfrm>
              <a:off x="5284773" y="2950468"/>
              <a:ext cx="1733167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76D3051-7A05-31B0-9BA1-D12764A1E6EB}"/>
              </a:ext>
            </a:extLst>
          </p:cNvPr>
          <p:cNvGrpSpPr/>
          <p:nvPr/>
        </p:nvGrpSpPr>
        <p:grpSpPr>
          <a:xfrm>
            <a:off x="3507720" y="3260492"/>
            <a:ext cx="3655062" cy="1330772"/>
            <a:chOff x="3618558" y="3567927"/>
            <a:chExt cx="3655062" cy="1330772"/>
          </a:xfrm>
        </p:grpSpPr>
        <p:grpSp>
          <p:nvGrpSpPr>
            <p:cNvPr id="34" name="Group 4">
              <a:extLst>
                <a:ext uri="{FF2B5EF4-FFF2-40B4-BE49-F238E27FC236}">
                  <a16:creationId xmlns:a16="http://schemas.microsoft.com/office/drawing/2014/main" id="{7761A8F8-7355-D1B0-018D-93EA9C11C294}"/>
                </a:ext>
              </a:extLst>
            </p:cNvPr>
            <p:cNvGrpSpPr/>
            <p:nvPr/>
          </p:nvGrpSpPr>
          <p:grpSpPr>
            <a:xfrm>
              <a:off x="5025511" y="3567927"/>
              <a:ext cx="2248109" cy="834512"/>
              <a:chOff x="10050463" y="6704013"/>
              <a:chExt cx="4497388" cy="1669458"/>
            </a:xfrm>
            <a:solidFill>
              <a:schemeClr val="accent1"/>
            </a:solidFill>
          </p:grpSpPr>
          <p:sp>
            <p:nvSpPr>
              <p:cNvPr id="39" name="AutoShape 35">
                <a:extLst>
                  <a:ext uri="{FF2B5EF4-FFF2-40B4-BE49-F238E27FC236}">
                    <a16:creationId xmlns:a16="http://schemas.microsoft.com/office/drawing/2014/main" id="{BED3242B-5484-C078-073D-7A8D55DE1DE3}"/>
                  </a:ext>
                </a:extLst>
              </p:cNvPr>
              <p:cNvSpPr/>
              <p:nvPr/>
            </p:nvSpPr>
            <p:spPr bwMode="auto">
              <a:xfrm>
                <a:off x="11501438" y="6704013"/>
                <a:ext cx="3046413" cy="166945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9646" y="13328"/>
                    </a:moveTo>
                    <a:lnTo>
                      <a:pt x="19646" y="13279"/>
                    </a:lnTo>
                    <a:cubicBezTo>
                      <a:pt x="19443" y="12709"/>
                      <a:pt x="19195" y="11825"/>
                      <a:pt x="19183" y="10825"/>
                    </a:cubicBezTo>
                    <a:cubicBezTo>
                      <a:pt x="19196" y="9827"/>
                      <a:pt x="19443" y="8943"/>
                      <a:pt x="19646" y="8373"/>
                    </a:cubicBezTo>
                    <a:lnTo>
                      <a:pt x="19646" y="8324"/>
                    </a:lnTo>
                    <a:lnTo>
                      <a:pt x="21162" y="4697"/>
                    </a:lnTo>
                    <a:cubicBezTo>
                      <a:pt x="21409" y="4232"/>
                      <a:pt x="21588" y="3456"/>
                      <a:pt x="21588" y="2577"/>
                    </a:cubicBezTo>
                    <a:cubicBezTo>
                      <a:pt x="21588" y="1310"/>
                      <a:pt x="21260" y="258"/>
                      <a:pt x="20818" y="41"/>
                    </a:cubicBezTo>
                    <a:lnTo>
                      <a:pt x="20823" y="0"/>
                    </a:lnTo>
                    <a:lnTo>
                      <a:pt x="11052" y="0"/>
                    </a:lnTo>
                    <a:lnTo>
                      <a:pt x="7699" y="0"/>
                    </a:lnTo>
                    <a:lnTo>
                      <a:pt x="0" y="0"/>
                    </a:lnTo>
                    <a:lnTo>
                      <a:pt x="0" y="21600"/>
                    </a:lnTo>
                    <a:lnTo>
                      <a:pt x="7699" y="21600"/>
                    </a:lnTo>
                    <a:lnTo>
                      <a:pt x="11052" y="21600"/>
                    </a:lnTo>
                    <a:lnTo>
                      <a:pt x="20823" y="21600"/>
                    </a:lnTo>
                    <a:lnTo>
                      <a:pt x="20826" y="21585"/>
                    </a:lnTo>
                    <a:cubicBezTo>
                      <a:pt x="21268" y="21368"/>
                      <a:pt x="21600" y="20329"/>
                      <a:pt x="21600" y="19063"/>
                    </a:cubicBezTo>
                    <a:cubicBezTo>
                      <a:pt x="21600" y="18183"/>
                      <a:pt x="21409" y="17413"/>
                      <a:pt x="21162" y="16949"/>
                    </a:cubicBezTo>
                    <a:cubicBezTo>
                      <a:pt x="21162" y="16949"/>
                      <a:pt x="19646" y="13328"/>
                      <a:pt x="19646" y="13328"/>
                    </a:cubicBezTo>
                    <a:close/>
                    <a:moveTo>
                      <a:pt x="19646" y="13328"/>
                    </a:moveTo>
                  </a:path>
                </a:pathLst>
              </a:custGeom>
              <a:solidFill>
                <a:srgbClr val="40A693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AutoShape 36">
                <a:extLst>
                  <a:ext uri="{FF2B5EF4-FFF2-40B4-BE49-F238E27FC236}">
                    <a16:creationId xmlns:a16="http://schemas.microsoft.com/office/drawing/2014/main" id="{9DAAA399-1A14-004B-2164-566133B55A6B}"/>
                  </a:ext>
                </a:extLst>
              </p:cNvPr>
              <p:cNvSpPr/>
              <p:nvPr/>
            </p:nvSpPr>
            <p:spPr bwMode="auto">
              <a:xfrm>
                <a:off x="10050463" y="6704013"/>
                <a:ext cx="2197100" cy="166945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  <a:moveTo>
                      <a:pt x="21600" y="21600"/>
                    </a:moveTo>
                  </a:path>
                </a:pathLst>
              </a:custGeom>
              <a:solidFill>
                <a:srgbClr val="40A693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5" name="AutoShape 37">
              <a:extLst>
                <a:ext uri="{FF2B5EF4-FFF2-40B4-BE49-F238E27FC236}">
                  <a16:creationId xmlns:a16="http://schemas.microsoft.com/office/drawing/2014/main" id="{B8045000-2F1C-2859-D0E6-91A0B64D3847}"/>
                </a:ext>
              </a:extLst>
            </p:cNvPr>
            <p:cNvSpPr/>
            <p:nvPr/>
          </p:nvSpPr>
          <p:spPr bwMode="auto">
            <a:xfrm>
              <a:off x="4465269" y="3567927"/>
              <a:ext cx="560242" cy="133077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13548"/>
                  </a:moveTo>
                  <a:lnTo>
                    <a:pt x="0" y="21600"/>
                  </a:lnTo>
                  <a:lnTo>
                    <a:pt x="0" y="8052"/>
                  </a:lnTo>
                  <a:lnTo>
                    <a:pt x="21600" y="0"/>
                  </a:lnTo>
                  <a:cubicBezTo>
                    <a:pt x="21600" y="0"/>
                    <a:pt x="21600" y="13548"/>
                    <a:pt x="21600" y="13548"/>
                  </a:cubicBezTo>
                  <a:close/>
                  <a:moveTo>
                    <a:pt x="21600" y="13548"/>
                  </a:moveTo>
                </a:path>
              </a:pathLst>
            </a:custGeom>
            <a:solidFill>
              <a:srgbClr val="727D85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AutoShape 38">
              <a:extLst>
                <a:ext uri="{FF2B5EF4-FFF2-40B4-BE49-F238E27FC236}">
                  <a16:creationId xmlns:a16="http://schemas.microsoft.com/office/drawing/2014/main" id="{E1810171-009E-BEF2-236F-CF25A3ED4326}"/>
                </a:ext>
              </a:extLst>
            </p:cNvPr>
            <p:cNvSpPr/>
            <p:nvPr/>
          </p:nvSpPr>
          <p:spPr bwMode="auto">
            <a:xfrm>
              <a:off x="3618558" y="4063891"/>
              <a:ext cx="843537" cy="834808"/>
            </a:xfrm>
            <a:custGeom>
              <a:avLst/>
              <a:gdLst>
                <a:gd name="T0" fmla="*/ 7427 w 21600"/>
                <a:gd name="T1" fmla="*/ 0 h 21600"/>
                <a:gd name="T2" fmla="*/ 834 w 21600"/>
                <a:gd name="T3" fmla="*/ 8367 h 21600"/>
                <a:gd name="T4" fmla="*/ 834 w 21600"/>
                <a:gd name="T5" fmla="*/ 8373 h 21600"/>
                <a:gd name="T6" fmla="*/ 0 w 21600"/>
                <a:gd name="T7" fmla="*/ 10800 h 21600"/>
                <a:gd name="T8" fmla="*/ 834 w 21600"/>
                <a:gd name="T9" fmla="*/ 13227 h 21600"/>
                <a:gd name="T10" fmla="*/ 834 w 21600"/>
                <a:gd name="T11" fmla="*/ 13233 h 21600"/>
                <a:gd name="T12" fmla="*/ 7427 w 21600"/>
                <a:gd name="T13" fmla="*/ 21600 h 21600"/>
                <a:gd name="T14" fmla="*/ 21600 w 21600"/>
                <a:gd name="T15" fmla="*/ 21600 h 21600"/>
                <a:gd name="T16" fmla="*/ 21600 w 21600"/>
                <a:gd name="T17" fmla="*/ 10800 h 21600"/>
                <a:gd name="T18" fmla="*/ 21600 w 21600"/>
                <a:gd name="T19" fmla="*/ 0 h 21600"/>
                <a:gd name="T20" fmla="*/ 7427 w 21600"/>
                <a:gd name="T21" fmla="*/ 0 h 21600"/>
                <a:gd name="T22" fmla="*/ 7427 w 21600"/>
                <a:gd name="T2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600" h="21600">
                  <a:moveTo>
                    <a:pt x="7427" y="0"/>
                  </a:moveTo>
                  <a:lnTo>
                    <a:pt x="834" y="8367"/>
                  </a:lnTo>
                  <a:lnTo>
                    <a:pt x="834" y="8373"/>
                  </a:lnTo>
                  <a:cubicBezTo>
                    <a:pt x="469" y="8938"/>
                    <a:pt x="29" y="9812"/>
                    <a:pt x="0" y="10800"/>
                  </a:cubicBezTo>
                  <a:cubicBezTo>
                    <a:pt x="29" y="11788"/>
                    <a:pt x="469" y="12662"/>
                    <a:pt x="834" y="13227"/>
                  </a:cubicBezTo>
                  <a:lnTo>
                    <a:pt x="834" y="13233"/>
                  </a:lnTo>
                  <a:lnTo>
                    <a:pt x="7427" y="2160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21600" y="0"/>
                  </a:lnTo>
                  <a:cubicBezTo>
                    <a:pt x="21600" y="0"/>
                    <a:pt x="7427" y="0"/>
                    <a:pt x="7427" y="0"/>
                  </a:cubicBezTo>
                  <a:close/>
                  <a:moveTo>
                    <a:pt x="7427" y="0"/>
                  </a:move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Rectangle 31">
              <a:extLst>
                <a:ext uri="{FF2B5EF4-FFF2-40B4-BE49-F238E27FC236}">
                  <a16:creationId xmlns:a16="http://schemas.microsoft.com/office/drawing/2014/main" id="{D7A963C6-DAB1-1528-B63C-4BA37F682A9A}"/>
                </a:ext>
              </a:extLst>
            </p:cNvPr>
            <p:cNvSpPr/>
            <p:nvPr/>
          </p:nvSpPr>
          <p:spPr bwMode="auto">
            <a:xfrm>
              <a:off x="3939166" y="4144039"/>
              <a:ext cx="471365" cy="67451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0AE3CA6-86E6-FCF9-360F-55433A0EDA69}"/>
                </a:ext>
              </a:extLst>
            </p:cNvPr>
            <p:cNvSpPr txBox="1"/>
            <p:nvPr/>
          </p:nvSpPr>
          <p:spPr>
            <a:xfrm>
              <a:off x="5270218" y="3766713"/>
              <a:ext cx="1733167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3FA71E3-0E8A-4F74-3FD1-9FB2E94BCEC6}"/>
              </a:ext>
            </a:extLst>
          </p:cNvPr>
          <p:cNvGrpSpPr/>
          <p:nvPr/>
        </p:nvGrpSpPr>
        <p:grpSpPr>
          <a:xfrm>
            <a:off x="4849602" y="4095299"/>
            <a:ext cx="3658235" cy="1330773"/>
            <a:chOff x="4960440" y="4402734"/>
            <a:chExt cx="3658235" cy="1330773"/>
          </a:xfrm>
        </p:grpSpPr>
        <p:grpSp>
          <p:nvGrpSpPr>
            <p:cNvPr id="42" name="Group 3">
              <a:extLst>
                <a:ext uri="{FF2B5EF4-FFF2-40B4-BE49-F238E27FC236}">
                  <a16:creationId xmlns:a16="http://schemas.microsoft.com/office/drawing/2014/main" id="{BE0AA3E5-DC72-3C2E-4C05-028686FD3788}"/>
                </a:ext>
              </a:extLst>
            </p:cNvPr>
            <p:cNvGrpSpPr/>
            <p:nvPr/>
          </p:nvGrpSpPr>
          <p:grpSpPr>
            <a:xfrm>
              <a:off x="4960440" y="4402734"/>
              <a:ext cx="2254456" cy="834014"/>
              <a:chOff x="9920288" y="8374063"/>
              <a:chExt cx="4510087" cy="1668462"/>
            </a:xfrm>
            <a:solidFill>
              <a:schemeClr val="tx1"/>
            </a:solidFill>
          </p:grpSpPr>
          <p:sp>
            <p:nvSpPr>
              <p:cNvPr id="47" name="AutoShape 21">
                <a:extLst>
                  <a:ext uri="{FF2B5EF4-FFF2-40B4-BE49-F238E27FC236}">
                    <a16:creationId xmlns:a16="http://schemas.microsoft.com/office/drawing/2014/main" id="{BC25D20C-47DD-2D9B-DF8D-DBF7032A9119}"/>
                  </a:ext>
                </a:extLst>
              </p:cNvPr>
              <p:cNvSpPr/>
              <p:nvPr/>
            </p:nvSpPr>
            <p:spPr bwMode="auto">
              <a:xfrm>
                <a:off x="9920288" y="8374063"/>
                <a:ext cx="3052762" cy="166846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986" y="13328"/>
                    </a:moveTo>
                    <a:lnTo>
                      <a:pt x="1986" y="13279"/>
                    </a:lnTo>
                    <a:cubicBezTo>
                      <a:pt x="2189" y="12709"/>
                      <a:pt x="2436" y="11825"/>
                      <a:pt x="2448" y="10825"/>
                    </a:cubicBezTo>
                    <a:cubicBezTo>
                      <a:pt x="2435" y="9827"/>
                      <a:pt x="2189" y="8943"/>
                      <a:pt x="1986" y="8373"/>
                    </a:cubicBezTo>
                    <a:lnTo>
                      <a:pt x="1986" y="8324"/>
                    </a:lnTo>
                    <a:lnTo>
                      <a:pt x="454" y="4697"/>
                    </a:lnTo>
                    <a:cubicBezTo>
                      <a:pt x="208" y="4232"/>
                      <a:pt x="21" y="3456"/>
                      <a:pt x="21" y="2577"/>
                    </a:cubicBezTo>
                    <a:cubicBezTo>
                      <a:pt x="21" y="1310"/>
                      <a:pt x="344" y="258"/>
                      <a:pt x="785" y="41"/>
                    </a:cubicBezTo>
                    <a:lnTo>
                      <a:pt x="776" y="0"/>
                    </a:lnTo>
                    <a:lnTo>
                      <a:pt x="10531" y="0"/>
                    </a:lnTo>
                    <a:lnTo>
                      <a:pt x="13879" y="0"/>
                    </a:lnTo>
                    <a:lnTo>
                      <a:pt x="21600" y="0"/>
                    </a:lnTo>
                    <a:lnTo>
                      <a:pt x="21600" y="21600"/>
                    </a:lnTo>
                    <a:lnTo>
                      <a:pt x="13879" y="21600"/>
                    </a:lnTo>
                    <a:lnTo>
                      <a:pt x="10531" y="21600"/>
                    </a:lnTo>
                    <a:lnTo>
                      <a:pt x="776" y="21600"/>
                    </a:lnTo>
                    <a:lnTo>
                      <a:pt x="773" y="21585"/>
                    </a:lnTo>
                    <a:cubicBezTo>
                      <a:pt x="331" y="21368"/>
                      <a:pt x="0" y="20329"/>
                      <a:pt x="0" y="19063"/>
                    </a:cubicBezTo>
                    <a:cubicBezTo>
                      <a:pt x="0" y="18183"/>
                      <a:pt x="208" y="17413"/>
                      <a:pt x="454" y="16949"/>
                    </a:cubicBezTo>
                    <a:cubicBezTo>
                      <a:pt x="454" y="16949"/>
                      <a:pt x="1986" y="13328"/>
                      <a:pt x="1986" y="13328"/>
                    </a:cubicBezTo>
                    <a:close/>
                    <a:moveTo>
                      <a:pt x="1986" y="13328"/>
                    </a:moveTo>
                  </a:path>
                </a:pathLst>
              </a:custGeom>
              <a:solidFill>
                <a:srgbClr val="4276AA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AutoShape 22">
                <a:extLst>
                  <a:ext uri="{FF2B5EF4-FFF2-40B4-BE49-F238E27FC236}">
                    <a16:creationId xmlns:a16="http://schemas.microsoft.com/office/drawing/2014/main" id="{65B61C14-6283-CC41-546D-0DCAE4AE9DB5}"/>
                  </a:ext>
                </a:extLst>
              </p:cNvPr>
              <p:cNvSpPr/>
              <p:nvPr/>
            </p:nvSpPr>
            <p:spPr bwMode="auto">
              <a:xfrm>
                <a:off x="12233275" y="8374063"/>
                <a:ext cx="2197100" cy="166846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4276AA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3" name="AutoShape 23">
              <a:extLst>
                <a:ext uri="{FF2B5EF4-FFF2-40B4-BE49-F238E27FC236}">
                  <a16:creationId xmlns:a16="http://schemas.microsoft.com/office/drawing/2014/main" id="{B535FCEA-55A8-1DB8-7F73-3BBAB11F32EE}"/>
                </a:ext>
              </a:extLst>
            </p:cNvPr>
            <p:cNvSpPr/>
            <p:nvPr/>
          </p:nvSpPr>
          <p:spPr bwMode="auto">
            <a:xfrm>
              <a:off x="7214897" y="4402735"/>
              <a:ext cx="560242" cy="133077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3548"/>
                  </a:moveTo>
                  <a:lnTo>
                    <a:pt x="21600" y="21600"/>
                  </a:lnTo>
                  <a:lnTo>
                    <a:pt x="21600" y="8052"/>
                  </a:lnTo>
                  <a:lnTo>
                    <a:pt x="0" y="0"/>
                  </a:lnTo>
                  <a:cubicBezTo>
                    <a:pt x="0" y="0"/>
                    <a:pt x="0" y="13548"/>
                    <a:pt x="0" y="13548"/>
                  </a:cubicBezTo>
                  <a:close/>
                  <a:moveTo>
                    <a:pt x="0" y="13548"/>
                  </a:moveTo>
                </a:path>
              </a:pathLst>
            </a:custGeom>
            <a:solidFill>
              <a:srgbClr val="727D85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AutoShape 24">
              <a:extLst>
                <a:ext uri="{FF2B5EF4-FFF2-40B4-BE49-F238E27FC236}">
                  <a16:creationId xmlns:a16="http://schemas.microsoft.com/office/drawing/2014/main" id="{7AA37AED-FF01-C068-466C-1A318333B890}"/>
                </a:ext>
              </a:extLst>
            </p:cNvPr>
            <p:cNvSpPr/>
            <p:nvPr/>
          </p:nvSpPr>
          <p:spPr bwMode="auto">
            <a:xfrm>
              <a:off x="7775138" y="4898699"/>
              <a:ext cx="843537" cy="834808"/>
            </a:xfrm>
            <a:custGeom>
              <a:avLst/>
              <a:gdLst>
                <a:gd name="T0" fmla="*/ 14110 w 21600"/>
                <a:gd name="T1" fmla="*/ 0 h 21600"/>
                <a:gd name="T2" fmla="*/ 20766 w 21600"/>
                <a:gd name="T3" fmla="*/ 8367 h 21600"/>
                <a:gd name="T4" fmla="*/ 20766 w 21600"/>
                <a:gd name="T5" fmla="*/ 8373 h 21600"/>
                <a:gd name="T6" fmla="*/ 21600 w 21600"/>
                <a:gd name="T7" fmla="*/ 10800 h 21600"/>
                <a:gd name="T8" fmla="*/ 20766 w 21600"/>
                <a:gd name="T9" fmla="*/ 13227 h 21600"/>
                <a:gd name="T10" fmla="*/ 20766 w 21600"/>
                <a:gd name="T11" fmla="*/ 13233 h 21600"/>
                <a:gd name="T12" fmla="*/ 14110 w 21600"/>
                <a:gd name="T13" fmla="*/ 21600 h 21600"/>
                <a:gd name="T14" fmla="*/ 0 w 21600"/>
                <a:gd name="T15" fmla="*/ 21600 h 21600"/>
                <a:gd name="T16" fmla="*/ 0 w 21600"/>
                <a:gd name="T17" fmla="*/ 10800 h 21600"/>
                <a:gd name="T18" fmla="*/ 0 w 21600"/>
                <a:gd name="T19" fmla="*/ 0 h 21600"/>
                <a:gd name="T20" fmla="*/ 14110 w 21600"/>
                <a:gd name="T21" fmla="*/ 0 h 21600"/>
                <a:gd name="T22" fmla="*/ 14110 w 21600"/>
                <a:gd name="T2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600" h="21600">
                  <a:moveTo>
                    <a:pt x="14110" y="0"/>
                  </a:moveTo>
                  <a:lnTo>
                    <a:pt x="20766" y="8367"/>
                  </a:lnTo>
                  <a:lnTo>
                    <a:pt x="20766" y="8373"/>
                  </a:lnTo>
                  <a:cubicBezTo>
                    <a:pt x="21134" y="8938"/>
                    <a:pt x="21571" y="9812"/>
                    <a:pt x="21600" y="10800"/>
                  </a:cubicBezTo>
                  <a:cubicBezTo>
                    <a:pt x="21571" y="11788"/>
                    <a:pt x="21134" y="12662"/>
                    <a:pt x="20766" y="13227"/>
                  </a:cubicBezTo>
                  <a:lnTo>
                    <a:pt x="20766" y="13233"/>
                  </a:lnTo>
                  <a:lnTo>
                    <a:pt x="14110" y="21600"/>
                  </a:lnTo>
                  <a:lnTo>
                    <a:pt x="0" y="21600"/>
                  </a:lnTo>
                  <a:lnTo>
                    <a:pt x="0" y="10800"/>
                  </a:lnTo>
                  <a:lnTo>
                    <a:pt x="0" y="0"/>
                  </a:lnTo>
                  <a:cubicBezTo>
                    <a:pt x="0" y="0"/>
                    <a:pt x="14110" y="0"/>
                    <a:pt x="14110" y="0"/>
                  </a:cubicBezTo>
                  <a:close/>
                  <a:moveTo>
                    <a:pt x="14110" y="0"/>
                  </a:move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Rectangle 31">
              <a:extLst>
                <a:ext uri="{FF2B5EF4-FFF2-40B4-BE49-F238E27FC236}">
                  <a16:creationId xmlns:a16="http://schemas.microsoft.com/office/drawing/2014/main" id="{55F59D67-3E1C-A25E-068D-8FDDD9D34E27}"/>
                </a:ext>
              </a:extLst>
            </p:cNvPr>
            <p:cNvSpPr/>
            <p:nvPr/>
          </p:nvSpPr>
          <p:spPr bwMode="auto">
            <a:xfrm>
              <a:off x="7970746" y="4978847"/>
              <a:ext cx="471365" cy="67451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B337985-1120-5192-F934-F5DE84ED5276}"/>
                </a:ext>
              </a:extLst>
            </p:cNvPr>
            <p:cNvSpPr txBox="1"/>
            <p:nvPr/>
          </p:nvSpPr>
          <p:spPr>
            <a:xfrm>
              <a:off x="5297800" y="4622946"/>
              <a:ext cx="1733167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AF267A82-EE1D-2575-558C-E3D52379CF3D}"/>
              </a:ext>
            </a:extLst>
          </p:cNvPr>
          <p:cNvGrpSpPr/>
          <p:nvPr/>
        </p:nvGrpSpPr>
        <p:grpSpPr>
          <a:xfrm>
            <a:off x="183340" y="2046257"/>
            <a:ext cx="3280014" cy="943636"/>
            <a:chOff x="1190889" y="1631614"/>
            <a:chExt cx="3280014" cy="943636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85973A4-A7C5-4F14-264C-8B84898F254F}"/>
                </a:ext>
              </a:extLst>
            </p:cNvPr>
            <p:cNvSpPr txBox="1"/>
            <p:nvPr/>
          </p:nvSpPr>
          <p:spPr>
            <a:xfrm>
              <a:off x="2668518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D83A043-039D-9B58-6B7D-9256D4078262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B04CE92-89D8-7CDE-DD66-EB19BEB82646}"/>
              </a:ext>
            </a:extLst>
          </p:cNvPr>
          <p:cNvGrpSpPr/>
          <p:nvPr/>
        </p:nvGrpSpPr>
        <p:grpSpPr>
          <a:xfrm>
            <a:off x="8554659" y="2855331"/>
            <a:ext cx="3255163" cy="943636"/>
            <a:chOff x="1190889" y="1631614"/>
            <a:chExt cx="3255163" cy="943636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E39B828-F802-C40F-BF22-0EF7DEFE05BB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579CEE9-4AA3-25B1-E617-8C5627B9F67B}"/>
                </a:ext>
              </a:extLst>
            </p:cNvPr>
            <p:cNvSpPr txBox="1"/>
            <p:nvPr/>
          </p:nvSpPr>
          <p:spPr>
            <a:xfrm>
              <a:off x="1190889" y="1955593"/>
              <a:ext cx="325516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0DC090B-A6FF-4E7F-FC53-E6945DCDF975}"/>
              </a:ext>
            </a:extLst>
          </p:cNvPr>
          <p:cNvGrpSpPr/>
          <p:nvPr/>
        </p:nvGrpSpPr>
        <p:grpSpPr>
          <a:xfrm>
            <a:off x="8554659" y="4536850"/>
            <a:ext cx="2156885" cy="1220635"/>
            <a:chOff x="1190889" y="1631614"/>
            <a:chExt cx="2156885" cy="1220635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08C7B42-D117-94B5-4F38-6C18D164B0C9}"/>
                </a:ext>
              </a:extLst>
            </p:cNvPr>
            <p:cNvSpPr txBox="1"/>
            <p:nvPr/>
          </p:nvSpPr>
          <p:spPr>
            <a:xfrm>
              <a:off x="1190889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20F61450-6271-BFE0-97F8-0D49F9F1211B}"/>
                </a:ext>
              </a:extLst>
            </p:cNvPr>
            <p:cNvSpPr txBox="1"/>
            <p:nvPr/>
          </p:nvSpPr>
          <p:spPr>
            <a:xfrm>
              <a:off x="1190890" y="1955593"/>
              <a:ext cx="2156884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909BB75A-C68C-1FCF-2DA3-CD8ECEFA449B}"/>
              </a:ext>
            </a:extLst>
          </p:cNvPr>
          <p:cNvGrpSpPr/>
          <p:nvPr/>
        </p:nvGrpSpPr>
        <p:grpSpPr>
          <a:xfrm>
            <a:off x="1269753" y="3647628"/>
            <a:ext cx="2193601" cy="1220635"/>
            <a:chOff x="2277302" y="1631614"/>
            <a:chExt cx="2193601" cy="122063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B3DBAA8-C8A0-942C-F4FD-5A5999CA5275}"/>
                </a:ext>
              </a:extLst>
            </p:cNvPr>
            <p:cNvSpPr txBox="1"/>
            <p:nvPr/>
          </p:nvSpPr>
          <p:spPr>
            <a:xfrm>
              <a:off x="2668518" y="1631614"/>
              <a:ext cx="18023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F722D1F-B122-73A9-EDD5-D9B08F1FC9F9}"/>
                </a:ext>
              </a:extLst>
            </p:cNvPr>
            <p:cNvSpPr txBox="1"/>
            <p:nvPr/>
          </p:nvSpPr>
          <p:spPr>
            <a:xfrm>
              <a:off x="2277302" y="1955593"/>
              <a:ext cx="216875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02771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花卉稳重竞聘"/>
</p:tagLst>
</file>

<file path=ppt/theme/theme1.xml><?xml version="1.0" encoding="utf-8"?>
<a:theme xmlns:a="http://schemas.openxmlformats.org/drawingml/2006/main" name="51PPT模板网 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276AA"/>
      </a:accent1>
      <a:accent2>
        <a:srgbClr val="178AA1"/>
      </a:accent2>
      <a:accent3>
        <a:srgbClr val="40A693"/>
      </a:accent3>
      <a:accent4>
        <a:srgbClr val="5268A5"/>
      </a:accent4>
      <a:accent5>
        <a:srgbClr val="5E5CA2"/>
      </a:accent5>
      <a:accent6>
        <a:srgbClr val="778495"/>
      </a:accent6>
      <a:hlink>
        <a:srgbClr val="4276AA"/>
      </a:hlink>
      <a:folHlink>
        <a:srgbClr val="BFBFBF"/>
      </a:folHlink>
    </a:clrScheme>
    <a:fontScheme name="4qmf3kf1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2188</Words>
  <Application>Microsoft Office PowerPoint</Application>
  <PresentationFormat>宽屏</PresentationFormat>
  <Paragraphs>242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等线</vt:lpstr>
      <vt:lpstr>字体圈欣意冠黑体</vt:lpstr>
      <vt:lpstr>Arial</vt:lpstr>
      <vt:lpstr>Arial Rounded MT Bold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简约实用岗位竞聘ppt模板</dc:title>
  <dc:creator>51PPT模板网</dc:creator>
  <cp:keywords>www.51pptmoban.com</cp:keywords>
  <dc:description>www.51pptmoban.com</dc:description>
  <cp:lastModifiedBy>Win user</cp:lastModifiedBy>
  <cp:revision>105</cp:revision>
  <dcterms:created xsi:type="dcterms:W3CDTF">2017-04-14T13:19:35Z</dcterms:created>
  <dcterms:modified xsi:type="dcterms:W3CDTF">2022-06-19T13:50:40Z</dcterms:modified>
</cp:coreProperties>
</file>