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9" r:id="rId2"/>
    <p:sldId id="270" r:id="rId3"/>
    <p:sldId id="272" r:id="rId4"/>
    <p:sldId id="262" r:id="rId5"/>
    <p:sldId id="265" r:id="rId6"/>
    <p:sldId id="266" r:id="rId7"/>
    <p:sldId id="280" r:id="rId8"/>
    <p:sldId id="273" r:id="rId9"/>
    <p:sldId id="264" r:id="rId10"/>
    <p:sldId id="268" r:id="rId11"/>
    <p:sldId id="274" r:id="rId12"/>
    <p:sldId id="267" r:id="rId13"/>
    <p:sldId id="277" r:id="rId14"/>
    <p:sldId id="275" r:id="rId15"/>
    <p:sldId id="278" r:id="rId16"/>
    <p:sldId id="279" r:id="rId17"/>
    <p:sldId id="276" r:id="rId18"/>
    <p:sldId id="281" r:id="rId19"/>
    <p:sldId id="282" r:id="rId20"/>
    <p:sldId id="263" r:id="rId21"/>
    <p:sldId id="283" r:id="rId22"/>
    <p:sldId id="28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AB006F06-8AC3-3A49-9DC2-235823154A37}">
          <p14:sldIdLst>
            <p14:sldId id="269"/>
          </p14:sldIdLst>
        </p14:section>
        <p14:section name="目录" id="{C501ED13-DBA2-DC44-B05A-6DA2D83B4B15}">
          <p14:sldIdLst>
            <p14:sldId id="270"/>
            <p14:sldId id="272"/>
          </p14:sldIdLst>
        </p14:section>
        <p14:section name="第一章" id="{82F9F896-546E-9F49-9FC5-25E314E7F2B4}">
          <p14:sldIdLst>
            <p14:sldId id="262"/>
            <p14:sldId id="265"/>
            <p14:sldId id="266"/>
            <p14:sldId id="280"/>
          </p14:sldIdLst>
        </p14:section>
        <p14:section name="第二章" id="{642F6740-33A5-C841-9727-9866E1071191}">
          <p14:sldIdLst>
            <p14:sldId id="273"/>
            <p14:sldId id="264"/>
            <p14:sldId id="268"/>
          </p14:sldIdLst>
        </p14:section>
        <p14:section name="第三章" id="{DBFF9D55-B0FF-284E-AA6E-F9EEACA33799}">
          <p14:sldIdLst>
            <p14:sldId id="274"/>
            <p14:sldId id="267"/>
            <p14:sldId id="277"/>
          </p14:sldIdLst>
        </p14:section>
        <p14:section name="第四章" id="{F1B45B41-F98A-1248-A655-296087910F37}">
          <p14:sldIdLst>
            <p14:sldId id="275"/>
            <p14:sldId id="278"/>
            <p14:sldId id="279"/>
          </p14:sldIdLst>
        </p14:section>
        <p14:section name="第五章" id="{8BD8BD89-2256-624B-89FF-40BC5E192C28}">
          <p14:sldIdLst>
            <p14:sldId id="276"/>
            <p14:sldId id="281"/>
            <p14:sldId id="282"/>
          </p14:sldIdLst>
        </p14:section>
        <p14:section name="结尾" id="{6C047AC9-875E-B349-AFE8-08958A178BA4}">
          <p14:sldIdLst>
            <p14:sldId id="263"/>
          </p14:sldIdLst>
        </p14:section>
        <p14:section name="其他说明" id="{0B99F9A6-85DF-7846-8E4E-FD887D0DB3E6}">
          <p14:sldIdLst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BA"/>
    <a:srgbClr val="999999"/>
    <a:srgbClr val="909091"/>
    <a:srgbClr val="F8B940"/>
    <a:srgbClr val="71B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12" autoAdjust="0"/>
    <p:restoredTop sz="94677"/>
  </p:normalViewPr>
  <p:slideViewPr>
    <p:cSldViewPr snapToGrid="0">
      <p:cViewPr varScale="1">
        <p:scale>
          <a:sx n="88" d="100"/>
          <a:sy n="88" d="100"/>
        </p:scale>
        <p:origin x="846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872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2.5</c:v>
                </c:pt>
                <c:pt idx="2">
                  <c:v>2.9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3AB-7847-9738-39DB4BAD47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6.2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3AB-7847-9738-39DB4BAD472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3AB-7847-9738-39DB4BAD47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299800480"/>
        <c:axId val="-1299780352"/>
      </c:lineChart>
      <c:catAx>
        <c:axId val="-129980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99780352"/>
        <c:crosses val="autoZero"/>
        <c:auto val="1"/>
        <c:lblAlgn val="ctr"/>
        <c:lblOffset val="100"/>
        <c:noMultiLvlLbl val="0"/>
      </c:catAx>
      <c:valAx>
        <c:axId val="-1299780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99800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2198297732591017"/>
          <c:y val="0.27168392167822097"/>
          <c:w val="7.8017022674089789E-2"/>
          <c:h val="0.431228699126148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5A9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21-584C-A625-E72B8548EE5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21-584C-A625-E72B8548EE5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621-584C-A625-E72B8548EE5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621-584C-A625-E72B8548EE5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21-584C-A625-E72B8548EE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5A9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77-D54F-88AD-612C8C0DEE3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77-D54F-88AD-612C8C0DEE3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377-D54F-88AD-612C8C0DEE3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377-D54F-88AD-612C8C0DEE3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77-D54F-88AD-612C8C0DEE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5A9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233-D84C-AE82-E651F31236F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233-D84C-AE82-E651F31236F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233-D84C-AE82-E651F31236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233-D84C-AE82-E651F31236F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233-D84C-AE82-E651F31236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9E3D19F-B3C4-C8F8-4614-42E0195F5B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9B0554F-C97F-F8B2-7276-7A98925C85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B5A81-2776-8C40-ABB4-475C3C7C841B}" type="datetimeFigureOut">
              <a:rPr kumimoji="1" lang="zh-CN" altLang="en-US" smtClean="0"/>
              <a:t>2022/6/20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95215F2-7585-8DF5-B8BB-0CBA70EA43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A3DEF9-9A5B-4BEC-1BF3-97EA6AA56F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18F94-7E9D-9343-9617-D7087B4920B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212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8B765-8394-AF45-BE7F-45520B9D3785}" type="datetimeFigureOut">
              <a:rPr kumimoji="1" lang="zh-CN" altLang="en-US" smtClean="0"/>
              <a:t>2022/6/20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99DA9-B5FD-DC40-936B-5A1815654B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23353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F99DA9-B5FD-DC40-936B-5A1815654B80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2750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F99DA9-B5FD-DC40-936B-5A1815654B80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86941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F99DA9-B5FD-DC40-936B-5A1815654B80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63747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湖边有许多树&#10;&#10;描述已自动生成">
            <a:extLst>
              <a:ext uri="{FF2B5EF4-FFF2-40B4-BE49-F238E27FC236}">
                <a16:creationId xmlns:a16="http://schemas.microsoft.com/office/drawing/2014/main" id="{72E5D4AC-E4D8-4F53-DBC7-BD736284E8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035" y="0"/>
            <a:ext cx="10295343" cy="6858000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B1BF8310-269A-4C97-9106-7F6A8CC62F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3000">
                <a:schemeClr val="accent1">
                  <a:alpha val="30000"/>
                </a:schemeClr>
              </a:gs>
              <a:gs pos="75000">
                <a:schemeClr val="accent5"/>
              </a:gs>
              <a:gs pos="75000">
                <a:schemeClr val="accent5"/>
              </a:gs>
              <a:gs pos="75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4F63151E-A9C9-4F0F-B232-130F1508E6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90" y="607902"/>
            <a:ext cx="2180285" cy="750314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6B65E349-7209-50AD-066E-81F65C71586F}"/>
              </a:ext>
            </a:extLst>
          </p:cNvPr>
          <p:cNvSpPr/>
          <p:nvPr userDrawn="1"/>
        </p:nvSpPr>
        <p:spPr>
          <a:xfrm>
            <a:off x="669256" y="5250683"/>
            <a:ext cx="1620000" cy="367200"/>
          </a:xfrm>
          <a:prstGeom prst="roundRect">
            <a:avLst>
              <a:gd name="adj" fmla="val 41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思源宋体 CN" panose="02020700000000000000" pitchFamily="18" charset="-122"/>
              <a:ea typeface="思源宋体 CN" panose="02020700000000000000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7521A91E-A9F5-789A-F4CE-8851C39E5137}"/>
              </a:ext>
            </a:extLst>
          </p:cNvPr>
          <p:cNvCxnSpPr>
            <a:cxnSpLocks/>
          </p:cNvCxnSpPr>
          <p:nvPr userDrawn="1"/>
        </p:nvCxnSpPr>
        <p:spPr>
          <a:xfrm>
            <a:off x="669256" y="4441738"/>
            <a:ext cx="8640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7">
            <a:extLst>
              <a:ext uri="{FF2B5EF4-FFF2-40B4-BE49-F238E27FC236}">
                <a16:creationId xmlns:a16="http://schemas.microsoft.com/office/drawing/2014/main" id="{5EFD2757-6E87-1FC6-DAE1-98D842C041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6490" y="1653806"/>
            <a:ext cx="7201079" cy="1656552"/>
          </a:xfrm>
        </p:spPr>
        <p:txBody>
          <a:bodyPr>
            <a:noAutofit/>
          </a:bodyPr>
          <a:lstStyle>
            <a:lvl1pPr marL="0" indent="0" algn="l">
              <a:buNone/>
              <a:defRPr sz="5400" b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请输入你的标题</a:t>
            </a:r>
            <a:endParaRPr lang="en-US" altLang="zh-CN" dirty="0"/>
          </a:p>
          <a:p>
            <a:pPr lvl="0"/>
            <a:r>
              <a:rPr lang="zh-CN" altLang="en-US" dirty="0"/>
              <a:t>建议将标题回车成两行</a:t>
            </a:r>
            <a:endParaRPr lang="en-US" altLang="zh-CN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D237728-F3F2-E6A6-2AD6-7EEBA22328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6490" y="3530263"/>
            <a:ext cx="7200900" cy="750311"/>
          </a:xfrm>
        </p:spPr>
        <p:txBody>
          <a:bodyPr>
            <a:noAutofit/>
          </a:bodyPr>
          <a:lstStyle>
            <a:lvl1pPr marL="0" indent="0" algn="just" defTabSz="914400" rtl="0" eaLnBrk="1" latinLnBrk="0" hangingPunct="1">
              <a:lnSpc>
                <a:spcPts val="2200"/>
              </a:lnSpc>
              <a:buNone/>
              <a:defRPr lang="zh-CN" altLang="en-US" sz="1800" kern="1200" dirty="0">
                <a:solidFill>
                  <a:schemeClr val="accent1"/>
                </a:solidFill>
                <a:latin typeface="Calibri" panose="020F0502020204030204" pitchFamily="34" charset="0"/>
                <a:ea typeface="阿里巴巴普惠体 Heavy" panose="00020600040101010101" pitchFamily="18" charset="-122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" altLang="zh-CN" dirty="0"/>
              <a:t>Please enter your title</a:t>
            </a:r>
          </a:p>
          <a:p>
            <a:pPr lvl="0"/>
            <a:r>
              <a:rPr kumimoji="1" lang="en" altLang="zh-CN" dirty="0"/>
              <a:t>It is recommended to enter the title into two lines</a:t>
            </a:r>
            <a:endParaRPr kumimoji="1" lang="zh-CN" altLang="en-US" dirty="0"/>
          </a:p>
        </p:txBody>
      </p:sp>
      <p:sp>
        <p:nvSpPr>
          <p:cNvPr id="13" name="文本占位符 2">
            <a:extLst>
              <a:ext uri="{FF2B5EF4-FFF2-40B4-BE49-F238E27FC236}">
                <a16:creationId xmlns:a16="http://schemas.microsoft.com/office/drawing/2014/main" id="{8FA743AC-2F31-5E95-5E5B-C0F6940E048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6490" y="4680930"/>
            <a:ext cx="2922156" cy="338555"/>
          </a:xfrm>
        </p:spPr>
        <p:txBody>
          <a:bodyPr>
            <a:noAutofit/>
          </a:bodyPr>
          <a:lstStyle>
            <a:lvl1pPr marL="0" indent="0" algn="just" defTabSz="914400" rtl="0" eaLnBrk="1" latinLnBrk="0" hangingPunct="1">
              <a:lnSpc>
                <a:spcPts val="2200"/>
              </a:lnSpc>
              <a:buNone/>
              <a:defRPr lang="zh-CN" altLang="en-US" sz="1600" kern="1200" dirty="0">
                <a:solidFill>
                  <a:schemeClr val="tx1"/>
                </a:solidFill>
                <a:latin typeface="思源宋体 CN" panose="02020700000000000000" pitchFamily="18" charset="-122"/>
                <a:ea typeface="思源宋体 CN" panose="02020700000000000000" pitchFamily="18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请输入所属单位</a:t>
            </a:r>
            <a:r>
              <a:rPr kumimoji="1" lang="en-US" altLang="zh-CN" dirty="0"/>
              <a:t>/</a:t>
            </a:r>
            <a:r>
              <a:rPr kumimoji="1" lang="zh-CN" altLang="en-US" dirty="0"/>
              <a:t>专业</a:t>
            </a:r>
          </a:p>
        </p:txBody>
      </p:sp>
      <p:sp>
        <p:nvSpPr>
          <p:cNvPr id="14" name="文本占位符 2">
            <a:extLst>
              <a:ext uri="{FF2B5EF4-FFF2-40B4-BE49-F238E27FC236}">
                <a16:creationId xmlns:a16="http://schemas.microsoft.com/office/drawing/2014/main" id="{C0B6355A-1CE3-FC33-63EF-4EFB8D7D12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9951" y="5220499"/>
            <a:ext cx="1461078" cy="338555"/>
          </a:xfrm>
        </p:spPr>
        <p:txBody>
          <a:bodyPr>
            <a:noAutofit/>
          </a:bodyPr>
          <a:lstStyle>
            <a:lvl1pPr marL="0" indent="0" algn="just" defTabSz="914400" rtl="0" eaLnBrk="1" latinLnBrk="0" hangingPunct="1">
              <a:lnSpc>
                <a:spcPts val="2200"/>
              </a:lnSpc>
              <a:buNone/>
              <a:defRPr lang="zh-CN" altLang="en-US" sz="1600" kern="1200" dirty="0">
                <a:solidFill>
                  <a:schemeClr val="bg1"/>
                </a:solidFill>
                <a:latin typeface="思源宋体 CN" panose="02020700000000000000" pitchFamily="18" charset="-122"/>
                <a:ea typeface="思源宋体 CN" panose="02020700000000000000" pitchFamily="18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汇报人：</a:t>
            </a:r>
            <a:r>
              <a:rPr kumimoji="1" lang="en-US" altLang="zh-CN" dirty="0"/>
              <a:t>xxx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3657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5D4251A4-74D4-F60F-14F8-938717550A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92" y="10"/>
            <a:ext cx="7868875" cy="6857990"/>
          </a:xfrm>
          <a:custGeom>
            <a:avLst/>
            <a:gdLst>
              <a:gd name="connsiteX0" fmla="*/ 0 w 9962114"/>
              <a:gd name="connsiteY0" fmla="*/ 0 h 6857990"/>
              <a:gd name="connsiteX1" fmla="*/ 9962114 w 9962114"/>
              <a:gd name="connsiteY1" fmla="*/ 0 h 6857990"/>
              <a:gd name="connsiteX2" fmla="*/ 6705804 w 9962114"/>
              <a:gd name="connsiteY2" fmla="*/ 6857990 h 6857990"/>
              <a:gd name="connsiteX3" fmla="*/ 0 w 9962114"/>
              <a:gd name="connsiteY3" fmla="*/ 6857990 h 685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14" h="6857990">
                <a:moveTo>
                  <a:pt x="0" y="0"/>
                </a:moveTo>
                <a:lnTo>
                  <a:pt x="9962114" y="0"/>
                </a:lnTo>
                <a:lnTo>
                  <a:pt x="6705804" y="6857990"/>
                </a:lnTo>
                <a:lnTo>
                  <a:pt x="0" y="6857990"/>
                </a:lnTo>
                <a:close/>
              </a:path>
            </a:pathLst>
          </a:custGeom>
        </p:spPr>
      </p:pic>
      <p:sp>
        <p:nvSpPr>
          <p:cNvPr id="37" name="任意形状 36">
            <a:extLst>
              <a:ext uri="{FF2B5EF4-FFF2-40B4-BE49-F238E27FC236}">
                <a16:creationId xmlns:a16="http://schemas.microsoft.com/office/drawing/2014/main" id="{9A9DAB50-6CB9-265C-C6F9-D6C7893AA880}"/>
              </a:ext>
            </a:extLst>
          </p:cNvPr>
          <p:cNvSpPr/>
          <p:nvPr userDrawn="1"/>
        </p:nvSpPr>
        <p:spPr>
          <a:xfrm>
            <a:off x="686" y="10"/>
            <a:ext cx="7868875" cy="6857990"/>
          </a:xfrm>
          <a:custGeom>
            <a:avLst/>
            <a:gdLst>
              <a:gd name="connsiteX0" fmla="*/ 0 w 7868875"/>
              <a:gd name="connsiteY0" fmla="*/ 0 h 6857990"/>
              <a:gd name="connsiteX1" fmla="*/ 7868875 w 7868875"/>
              <a:gd name="connsiteY1" fmla="*/ 0 h 6857990"/>
              <a:gd name="connsiteX2" fmla="*/ 5296781 w 7868875"/>
              <a:gd name="connsiteY2" fmla="*/ 6857990 h 6857990"/>
              <a:gd name="connsiteX3" fmla="*/ 0 w 7868875"/>
              <a:gd name="connsiteY3" fmla="*/ 6857990 h 685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8875" h="6857990">
                <a:moveTo>
                  <a:pt x="0" y="0"/>
                </a:moveTo>
                <a:lnTo>
                  <a:pt x="7868875" y="0"/>
                </a:lnTo>
                <a:lnTo>
                  <a:pt x="5296781" y="6857990"/>
                </a:lnTo>
                <a:lnTo>
                  <a:pt x="0" y="685799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noProof="0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7817EE9-DFEF-1700-D2A9-CBCEF32F1BF0}"/>
              </a:ext>
            </a:extLst>
          </p:cNvPr>
          <p:cNvSpPr/>
          <p:nvPr userDrawn="1"/>
        </p:nvSpPr>
        <p:spPr>
          <a:xfrm>
            <a:off x="7075998" y="416263"/>
            <a:ext cx="895594" cy="847630"/>
          </a:xfrm>
          <a:prstGeom prst="ellipse">
            <a:avLst/>
          </a:prstGeom>
          <a:solidFill>
            <a:srgbClr val="F9F9F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Segoe UI" panose="020B0502040204020203" pitchFamily="34" charset="0"/>
              <a:ea typeface="思源黑体 CN Light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286FF6-C4FF-13F7-4FCA-E6D1449C6F64}"/>
              </a:ext>
            </a:extLst>
          </p:cNvPr>
          <p:cNvSpPr txBox="1"/>
          <p:nvPr userDrawn="1"/>
        </p:nvSpPr>
        <p:spPr>
          <a:xfrm>
            <a:off x="6706111" y="567319"/>
            <a:ext cx="1591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  <a:cs typeface="+mn-cs"/>
              </a:rPr>
              <a:t>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35A49D1-A1D4-382D-5B8A-C0452172DB6F}"/>
              </a:ext>
            </a:extLst>
          </p:cNvPr>
          <p:cNvSpPr/>
          <p:nvPr userDrawn="1"/>
        </p:nvSpPr>
        <p:spPr>
          <a:xfrm>
            <a:off x="6574292" y="1680479"/>
            <a:ext cx="895594" cy="847630"/>
          </a:xfrm>
          <a:prstGeom prst="ellipse">
            <a:avLst/>
          </a:prstGeom>
          <a:solidFill>
            <a:srgbClr val="F9F9F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Segoe UI" panose="020B0502040204020203" pitchFamily="34" charset="0"/>
              <a:ea typeface="思源黑体 CN Light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0E22C0-8194-ED34-329F-40D70E377497}"/>
              </a:ext>
            </a:extLst>
          </p:cNvPr>
          <p:cNvSpPr txBox="1"/>
          <p:nvPr userDrawn="1"/>
        </p:nvSpPr>
        <p:spPr>
          <a:xfrm>
            <a:off x="6204405" y="1831535"/>
            <a:ext cx="1591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  <a:cs typeface="+mn-cs"/>
              </a:rPr>
              <a:t>02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7A76A1-EACB-0096-54BD-C68DC67857ED}"/>
              </a:ext>
            </a:extLst>
          </p:cNvPr>
          <p:cNvSpPr/>
          <p:nvPr userDrawn="1"/>
        </p:nvSpPr>
        <p:spPr>
          <a:xfrm>
            <a:off x="6033484" y="3025298"/>
            <a:ext cx="895594" cy="847630"/>
          </a:xfrm>
          <a:prstGeom prst="ellipse">
            <a:avLst/>
          </a:prstGeom>
          <a:solidFill>
            <a:srgbClr val="F9F9F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Segoe UI" panose="020B0502040204020203" pitchFamily="34" charset="0"/>
              <a:ea typeface="思源黑体 CN Ligh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5FAE01-2FC1-4199-02E0-C0B4561BCE65}"/>
              </a:ext>
            </a:extLst>
          </p:cNvPr>
          <p:cNvSpPr txBox="1"/>
          <p:nvPr userDrawn="1"/>
        </p:nvSpPr>
        <p:spPr>
          <a:xfrm>
            <a:off x="5663597" y="3176354"/>
            <a:ext cx="1591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  <a:cs typeface="+mn-cs"/>
              </a:rPr>
              <a:t>03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E9FB186-32D0-9C79-7C4A-92961C9A9FBE}"/>
              </a:ext>
            </a:extLst>
          </p:cNvPr>
          <p:cNvSpPr/>
          <p:nvPr userDrawn="1"/>
        </p:nvSpPr>
        <p:spPr>
          <a:xfrm>
            <a:off x="5629097" y="4360922"/>
            <a:ext cx="895594" cy="847630"/>
          </a:xfrm>
          <a:prstGeom prst="ellipse">
            <a:avLst/>
          </a:prstGeom>
          <a:solidFill>
            <a:srgbClr val="F9F9F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Segoe UI" panose="020B0502040204020203" pitchFamily="34" charset="0"/>
              <a:ea typeface="思源黑体 CN Light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C97DC7-2C79-3B36-27FC-8E1DCDECB670}"/>
              </a:ext>
            </a:extLst>
          </p:cNvPr>
          <p:cNvSpPr txBox="1"/>
          <p:nvPr userDrawn="1"/>
        </p:nvSpPr>
        <p:spPr>
          <a:xfrm>
            <a:off x="5259210" y="4511978"/>
            <a:ext cx="1591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  <a:cs typeface="+mn-cs"/>
              </a:rPr>
              <a:t>04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  <a:cs typeface="+mn-cs"/>
            </a:endParaRPr>
          </a:p>
        </p:txBody>
      </p:sp>
      <p:cxnSp>
        <p:nvCxnSpPr>
          <p:cNvPr id="23" name="直接连接符 27">
            <a:extLst>
              <a:ext uri="{FF2B5EF4-FFF2-40B4-BE49-F238E27FC236}">
                <a16:creationId xmlns:a16="http://schemas.microsoft.com/office/drawing/2014/main" id="{97AB40CE-6AFC-5934-FD70-E094825D66CD}"/>
              </a:ext>
            </a:extLst>
          </p:cNvPr>
          <p:cNvCxnSpPr>
            <a:cxnSpLocks/>
          </p:cNvCxnSpPr>
          <p:nvPr userDrawn="1"/>
        </p:nvCxnSpPr>
        <p:spPr>
          <a:xfrm flipH="1">
            <a:off x="9177539" y="3617938"/>
            <a:ext cx="1360035" cy="357493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8">
            <a:extLst>
              <a:ext uri="{FF2B5EF4-FFF2-40B4-BE49-F238E27FC236}">
                <a16:creationId xmlns:a16="http://schemas.microsoft.com/office/drawing/2014/main" id="{8D1C1526-9FD2-085C-2DE9-0F9F2D76228C}"/>
              </a:ext>
            </a:extLst>
          </p:cNvPr>
          <p:cNvCxnSpPr>
            <a:cxnSpLocks/>
          </p:cNvCxnSpPr>
          <p:nvPr userDrawn="1"/>
        </p:nvCxnSpPr>
        <p:spPr>
          <a:xfrm flipH="1">
            <a:off x="10783991" y="1464230"/>
            <a:ext cx="1422221" cy="373839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1D5E0600-76B4-9F4A-4739-37B4736C7B49}"/>
              </a:ext>
            </a:extLst>
          </p:cNvPr>
          <p:cNvSpPr txBox="1"/>
          <p:nvPr userDrawn="1"/>
        </p:nvSpPr>
        <p:spPr>
          <a:xfrm>
            <a:off x="362371" y="416263"/>
            <a:ext cx="3848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entury" panose="02040604050505020304" pitchFamily="18" charset="0"/>
                <a:ea typeface="思源黑体 CN Light"/>
                <a:cs typeface="+mn-cs"/>
              </a:rPr>
              <a:t>CONTENTS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entury" panose="02040604050505020304" pitchFamily="18" charset="0"/>
              <a:ea typeface="思源黑体 CN Light"/>
              <a:cs typeface="+mn-cs"/>
            </a:endParaRPr>
          </a:p>
        </p:txBody>
      </p:sp>
      <p:cxnSp>
        <p:nvCxnSpPr>
          <p:cNvPr id="41" name="直接连接符 47">
            <a:extLst>
              <a:ext uri="{FF2B5EF4-FFF2-40B4-BE49-F238E27FC236}">
                <a16:creationId xmlns:a16="http://schemas.microsoft.com/office/drawing/2014/main" id="{776B34E2-4320-367E-3BBF-2BA2E08808B7}"/>
              </a:ext>
            </a:extLst>
          </p:cNvPr>
          <p:cNvCxnSpPr>
            <a:cxnSpLocks/>
          </p:cNvCxnSpPr>
          <p:nvPr userDrawn="1"/>
        </p:nvCxnSpPr>
        <p:spPr>
          <a:xfrm>
            <a:off x="513291" y="1090283"/>
            <a:ext cx="285644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>
            <a:extLst>
              <a:ext uri="{FF2B5EF4-FFF2-40B4-BE49-F238E27FC236}">
                <a16:creationId xmlns:a16="http://schemas.microsoft.com/office/drawing/2014/main" id="{1D437057-1D07-70BA-B5DA-FE1A94E04730}"/>
              </a:ext>
            </a:extLst>
          </p:cNvPr>
          <p:cNvSpPr/>
          <p:nvPr userDrawn="1"/>
        </p:nvSpPr>
        <p:spPr>
          <a:xfrm>
            <a:off x="5062099" y="5610217"/>
            <a:ext cx="895594" cy="847630"/>
          </a:xfrm>
          <a:prstGeom prst="ellipse">
            <a:avLst/>
          </a:prstGeom>
          <a:solidFill>
            <a:srgbClr val="F9F9F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Segoe UI" panose="020B0502040204020203" pitchFamily="34" charset="0"/>
              <a:ea typeface="思源黑体 CN Light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4FFB3EC-7790-F697-28F7-EE6A3735D44D}"/>
              </a:ext>
            </a:extLst>
          </p:cNvPr>
          <p:cNvSpPr txBox="1"/>
          <p:nvPr userDrawn="1"/>
        </p:nvSpPr>
        <p:spPr>
          <a:xfrm>
            <a:off x="4692212" y="5761273"/>
            <a:ext cx="1591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  <a:cs typeface="+mn-cs"/>
              </a:rPr>
              <a:t>05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411F9A09-08DE-3737-28E4-C9D012541A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0442" y="612819"/>
            <a:ext cx="2976563" cy="442299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36" name="文本占位符 24">
            <a:extLst>
              <a:ext uri="{FF2B5EF4-FFF2-40B4-BE49-F238E27FC236}">
                <a16:creationId xmlns:a16="http://schemas.microsoft.com/office/drawing/2014/main" id="{A193B5FC-9CE6-9690-A999-45E430F2FB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10441" y="1152094"/>
            <a:ext cx="1992075" cy="283306"/>
          </a:xfrm>
        </p:spPr>
        <p:txBody>
          <a:bodyPr>
            <a:normAutofit/>
          </a:bodyPr>
          <a:lstStyle>
            <a:lvl1pPr marL="0" indent="0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sp>
        <p:nvSpPr>
          <p:cNvPr id="42" name="文本占位符 24">
            <a:extLst>
              <a:ext uri="{FF2B5EF4-FFF2-40B4-BE49-F238E27FC236}">
                <a16:creationId xmlns:a16="http://schemas.microsoft.com/office/drawing/2014/main" id="{EA5D9A11-9B41-940F-591B-A6C5882E8C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71592" y="1869970"/>
            <a:ext cx="2976563" cy="437611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43" name="文本占位符 24">
            <a:extLst>
              <a:ext uri="{FF2B5EF4-FFF2-40B4-BE49-F238E27FC236}">
                <a16:creationId xmlns:a16="http://schemas.microsoft.com/office/drawing/2014/main" id="{A9F65D82-E61E-DFD1-6847-DD9E8143FE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59623" y="2414360"/>
            <a:ext cx="1992075" cy="283306"/>
          </a:xfrm>
        </p:spPr>
        <p:txBody>
          <a:bodyPr>
            <a:normAutofit/>
          </a:bodyPr>
          <a:lstStyle>
            <a:lvl1pPr marL="0" indent="0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sp>
        <p:nvSpPr>
          <p:cNvPr id="44" name="文本占位符 24">
            <a:extLst>
              <a:ext uri="{FF2B5EF4-FFF2-40B4-BE49-F238E27FC236}">
                <a16:creationId xmlns:a16="http://schemas.microsoft.com/office/drawing/2014/main" id="{E9AE3772-FB03-42D4-9E7A-CA888116B4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23534" y="3219443"/>
            <a:ext cx="2976563" cy="417513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50" name="文本占位符 24">
            <a:extLst>
              <a:ext uri="{FF2B5EF4-FFF2-40B4-BE49-F238E27FC236}">
                <a16:creationId xmlns:a16="http://schemas.microsoft.com/office/drawing/2014/main" id="{E53D25C2-D0A3-326E-B99D-4F095C87DF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14404" y="3738044"/>
            <a:ext cx="1992075" cy="283306"/>
          </a:xfrm>
        </p:spPr>
        <p:txBody>
          <a:bodyPr>
            <a:normAutofit/>
          </a:bodyPr>
          <a:lstStyle>
            <a:lvl1pPr marL="0" indent="0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sp>
        <p:nvSpPr>
          <p:cNvPr id="51" name="文本占位符 24">
            <a:extLst>
              <a:ext uri="{FF2B5EF4-FFF2-40B4-BE49-F238E27FC236}">
                <a16:creationId xmlns:a16="http://schemas.microsoft.com/office/drawing/2014/main" id="{E72154C9-F09C-F371-6BDD-72349B9FF91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2161" y="4575980"/>
            <a:ext cx="2976563" cy="417513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52" name="文本占位符 24">
            <a:extLst>
              <a:ext uri="{FF2B5EF4-FFF2-40B4-BE49-F238E27FC236}">
                <a16:creationId xmlns:a16="http://schemas.microsoft.com/office/drawing/2014/main" id="{24692EEC-E2BD-B26B-DB65-ABA2F6C6DD9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19741" y="5122098"/>
            <a:ext cx="1992075" cy="283306"/>
          </a:xfrm>
        </p:spPr>
        <p:txBody>
          <a:bodyPr>
            <a:normAutofit/>
          </a:bodyPr>
          <a:lstStyle>
            <a:lvl1pPr marL="0" indent="0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sp>
        <p:nvSpPr>
          <p:cNvPr id="53" name="文本占位符 24">
            <a:extLst>
              <a:ext uri="{FF2B5EF4-FFF2-40B4-BE49-F238E27FC236}">
                <a16:creationId xmlns:a16="http://schemas.microsoft.com/office/drawing/2014/main" id="{875ED7FD-40C8-79DE-B614-5C39989F715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80091" y="5844903"/>
            <a:ext cx="2976563" cy="417513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54" name="文本占位符 24">
            <a:extLst>
              <a:ext uri="{FF2B5EF4-FFF2-40B4-BE49-F238E27FC236}">
                <a16:creationId xmlns:a16="http://schemas.microsoft.com/office/drawing/2014/main" id="{045FFE74-E1A0-247B-CDF6-1E49BAFA96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80091" y="6363504"/>
            <a:ext cx="1992075" cy="283306"/>
          </a:xfrm>
        </p:spPr>
        <p:txBody>
          <a:bodyPr>
            <a:normAutofit/>
          </a:bodyPr>
          <a:lstStyle>
            <a:lvl1pPr marL="0" indent="0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B3A3F37-B3D6-72A7-603A-5C97ECFF05BE}"/>
              </a:ext>
            </a:extLst>
          </p:cNvPr>
          <p:cNvGrpSpPr/>
          <p:nvPr userDrawn="1"/>
        </p:nvGrpSpPr>
        <p:grpSpPr>
          <a:xfrm>
            <a:off x="10141161" y="6007968"/>
            <a:ext cx="1634321" cy="537474"/>
            <a:chOff x="5938838" y="5414963"/>
            <a:chExt cx="4816476" cy="1479550"/>
          </a:xfrm>
        </p:grpSpPr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CBAEB299-2176-8937-0B6B-EF93A4774D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9988" y="6394451"/>
              <a:ext cx="3125788" cy="219075"/>
            </a:xfrm>
            <a:custGeom>
              <a:avLst/>
              <a:gdLst>
                <a:gd name="T0" fmla="*/ 155 w 5907"/>
                <a:gd name="T1" fmla="*/ 260 h 414"/>
                <a:gd name="T2" fmla="*/ 2 w 5907"/>
                <a:gd name="T3" fmla="*/ 88 h 414"/>
                <a:gd name="T4" fmla="*/ 138 w 5907"/>
                <a:gd name="T5" fmla="*/ 49 h 414"/>
                <a:gd name="T6" fmla="*/ 172 w 5907"/>
                <a:gd name="T7" fmla="*/ 175 h 414"/>
                <a:gd name="T8" fmla="*/ 427 w 5907"/>
                <a:gd name="T9" fmla="*/ 282 h 414"/>
                <a:gd name="T10" fmla="*/ 253 w 5907"/>
                <a:gd name="T11" fmla="*/ 156 h 414"/>
                <a:gd name="T12" fmla="*/ 404 w 5907"/>
                <a:gd name="T13" fmla="*/ 198 h 414"/>
                <a:gd name="T14" fmla="*/ 284 w 5907"/>
                <a:gd name="T15" fmla="*/ 198 h 414"/>
                <a:gd name="T16" fmla="*/ 401 w 5907"/>
                <a:gd name="T17" fmla="*/ 239 h 414"/>
                <a:gd name="T18" fmla="*/ 503 w 5907"/>
                <a:gd name="T19" fmla="*/ 244 h 414"/>
                <a:gd name="T20" fmla="*/ 800 w 5907"/>
                <a:gd name="T21" fmla="*/ 328 h 414"/>
                <a:gd name="T22" fmla="*/ 803 w 5907"/>
                <a:gd name="T23" fmla="*/ 287 h 414"/>
                <a:gd name="T24" fmla="*/ 1014 w 5907"/>
                <a:gd name="T25" fmla="*/ 123 h 414"/>
                <a:gd name="T26" fmla="*/ 1075 w 5907"/>
                <a:gd name="T27" fmla="*/ 120 h 414"/>
                <a:gd name="T28" fmla="*/ 1497 w 5907"/>
                <a:gd name="T29" fmla="*/ 299 h 414"/>
                <a:gd name="T30" fmla="*/ 1621 w 5907"/>
                <a:gd name="T31" fmla="*/ 99 h 414"/>
                <a:gd name="T32" fmla="*/ 1602 w 5907"/>
                <a:gd name="T33" fmla="*/ 294 h 414"/>
                <a:gd name="T34" fmla="*/ 1561 w 5907"/>
                <a:gd name="T35" fmla="*/ 118 h 414"/>
                <a:gd name="T36" fmla="*/ 1790 w 5907"/>
                <a:gd name="T37" fmla="*/ 297 h 414"/>
                <a:gd name="T38" fmla="*/ 1712 w 5907"/>
                <a:gd name="T39" fmla="*/ 135 h 414"/>
                <a:gd name="T40" fmla="*/ 1798 w 5907"/>
                <a:gd name="T41" fmla="*/ 120 h 414"/>
                <a:gd name="T42" fmla="*/ 1865 w 5907"/>
                <a:gd name="T43" fmla="*/ 265 h 414"/>
                <a:gd name="T44" fmla="*/ 1928 w 5907"/>
                <a:gd name="T45" fmla="*/ 272 h 414"/>
                <a:gd name="T46" fmla="*/ 2032 w 5907"/>
                <a:gd name="T47" fmla="*/ 288 h 414"/>
                <a:gd name="T48" fmla="*/ 2182 w 5907"/>
                <a:gd name="T49" fmla="*/ 291 h 414"/>
                <a:gd name="T50" fmla="*/ 2418 w 5907"/>
                <a:gd name="T51" fmla="*/ 12 h 414"/>
                <a:gd name="T52" fmla="*/ 2604 w 5907"/>
                <a:gd name="T53" fmla="*/ 279 h 414"/>
                <a:gd name="T54" fmla="*/ 2489 w 5907"/>
                <a:gd name="T55" fmla="*/ 216 h 414"/>
                <a:gd name="T56" fmla="*/ 2508 w 5907"/>
                <a:gd name="T57" fmla="*/ 133 h 414"/>
                <a:gd name="T58" fmla="*/ 2910 w 5907"/>
                <a:gd name="T59" fmla="*/ 223 h 414"/>
                <a:gd name="T60" fmla="*/ 2716 w 5907"/>
                <a:gd name="T61" fmla="*/ 223 h 414"/>
                <a:gd name="T62" fmla="*/ 2907 w 5907"/>
                <a:gd name="T63" fmla="*/ 168 h 414"/>
                <a:gd name="T64" fmla="*/ 2762 w 5907"/>
                <a:gd name="T65" fmla="*/ 154 h 414"/>
                <a:gd name="T66" fmla="*/ 2857 w 5907"/>
                <a:gd name="T67" fmla="*/ 276 h 414"/>
                <a:gd name="T68" fmla="*/ 2976 w 5907"/>
                <a:gd name="T69" fmla="*/ 24 h 414"/>
                <a:gd name="T70" fmla="*/ 3314 w 5907"/>
                <a:gd name="T71" fmla="*/ 223 h 414"/>
                <a:gd name="T72" fmla="*/ 3118 w 5907"/>
                <a:gd name="T73" fmla="*/ 223 h 414"/>
                <a:gd name="T74" fmla="*/ 3310 w 5907"/>
                <a:gd name="T75" fmla="*/ 168 h 414"/>
                <a:gd name="T76" fmla="*/ 3165 w 5907"/>
                <a:gd name="T77" fmla="*/ 154 h 414"/>
                <a:gd name="T78" fmla="*/ 3260 w 5907"/>
                <a:gd name="T79" fmla="*/ 276 h 414"/>
                <a:gd name="T80" fmla="*/ 3413 w 5907"/>
                <a:gd name="T81" fmla="*/ 326 h 414"/>
                <a:gd name="T82" fmla="*/ 3758 w 5907"/>
                <a:gd name="T83" fmla="*/ 262 h 414"/>
                <a:gd name="T84" fmla="*/ 3673 w 5907"/>
                <a:gd name="T85" fmla="*/ 278 h 414"/>
                <a:gd name="T86" fmla="*/ 3747 w 5907"/>
                <a:gd name="T87" fmla="*/ 361 h 414"/>
                <a:gd name="T88" fmla="*/ 3611 w 5907"/>
                <a:gd name="T89" fmla="*/ 220 h 414"/>
                <a:gd name="T90" fmla="*/ 3789 w 5907"/>
                <a:gd name="T91" fmla="*/ 351 h 414"/>
                <a:gd name="T92" fmla="*/ 3994 w 5907"/>
                <a:gd name="T93" fmla="*/ 295 h 414"/>
                <a:gd name="T94" fmla="*/ 4111 w 5907"/>
                <a:gd name="T95" fmla="*/ 291 h 414"/>
                <a:gd name="T96" fmla="*/ 4092 w 5907"/>
                <a:gd name="T97" fmla="*/ 332 h 414"/>
                <a:gd name="T98" fmla="*/ 4323 w 5907"/>
                <a:gd name="T99" fmla="*/ 98 h 414"/>
                <a:gd name="T100" fmla="*/ 4509 w 5907"/>
                <a:gd name="T101" fmla="*/ 12 h 414"/>
                <a:gd name="T102" fmla="*/ 4840 w 5907"/>
                <a:gd name="T103" fmla="*/ 170 h 414"/>
                <a:gd name="T104" fmla="*/ 5024 w 5907"/>
                <a:gd name="T105" fmla="*/ 213 h 414"/>
                <a:gd name="T106" fmla="*/ 4996 w 5907"/>
                <a:gd name="T107" fmla="*/ 322 h 414"/>
                <a:gd name="T108" fmla="*/ 4873 w 5907"/>
                <a:gd name="T109" fmla="*/ 182 h 414"/>
                <a:gd name="T110" fmla="*/ 5197 w 5907"/>
                <a:gd name="T111" fmla="*/ 92 h 414"/>
                <a:gd name="T112" fmla="*/ 5362 w 5907"/>
                <a:gd name="T113" fmla="*/ 251 h 414"/>
                <a:gd name="T114" fmla="*/ 5293 w 5907"/>
                <a:gd name="T115" fmla="*/ 90 h 414"/>
                <a:gd name="T116" fmla="*/ 5283 w 5907"/>
                <a:gd name="T117" fmla="*/ 152 h 414"/>
                <a:gd name="T118" fmla="*/ 5368 w 5907"/>
                <a:gd name="T119" fmla="*/ 319 h 414"/>
                <a:gd name="T120" fmla="*/ 5584 w 5907"/>
                <a:gd name="T121" fmla="*/ 281 h 414"/>
                <a:gd name="T122" fmla="*/ 5684 w 5907"/>
                <a:gd name="T123" fmla="*/ 28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07" h="414">
                  <a:moveTo>
                    <a:pt x="96" y="331"/>
                  </a:moveTo>
                  <a:lnTo>
                    <a:pt x="80" y="331"/>
                  </a:lnTo>
                  <a:lnTo>
                    <a:pt x="67" y="330"/>
                  </a:lnTo>
                  <a:lnTo>
                    <a:pt x="54" y="328"/>
                  </a:lnTo>
                  <a:lnTo>
                    <a:pt x="42" y="325"/>
                  </a:lnTo>
                  <a:lnTo>
                    <a:pt x="31" y="321"/>
                  </a:lnTo>
                  <a:lnTo>
                    <a:pt x="20" y="317"/>
                  </a:lnTo>
                  <a:lnTo>
                    <a:pt x="10" y="313"/>
                  </a:lnTo>
                  <a:lnTo>
                    <a:pt x="0" y="307"/>
                  </a:lnTo>
                  <a:lnTo>
                    <a:pt x="0" y="256"/>
                  </a:lnTo>
                  <a:lnTo>
                    <a:pt x="2" y="256"/>
                  </a:lnTo>
                  <a:lnTo>
                    <a:pt x="12" y="264"/>
                  </a:lnTo>
                  <a:lnTo>
                    <a:pt x="23" y="272"/>
                  </a:lnTo>
                  <a:lnTo>
                    <a:pt x="34" y="280"/>
                  </a:lnTo>
                  <a:lnTo>
                    <a:pt x="46" y="285"/>
                  </a:lnTo>
                  <a:lnTo>
                    <a:pt x="58" y="290"/>
                  </a:lnTo>
                  <a:lnTo>
                    <a:pt x="70" y="293"/>
                  </a:lnTo>
                  <a:lnTo>
                    <a:pt x="82" y="295"/>
                  </a:lnTo>
                  <a:lnTo>
                    <a:pt x="93" y="296"/>
                  </a:lnTo>
                  <a:lnTo>
                    <a:pt x="108" y="295"/>
                  </a:lnTo>
                  <a:lnTo>
                    <a:pt x="121" y="292"/>
                  </a:lnTo>
                  <a:lnTo>
                    <a:pt x="127" y="290"/>
                  </a:lnTo>
                  <a:lnTo>
                    <a:pt x="132" y="287"/>
                  </a:lnTo>
                  <a:lnTo>
                    <a:pt x="137" y="284"/>
                  </a:lnTo>
                  <a:lnTo>
                    <a:pt x="141" y="281"/>
                  </a:lnTo>
                  <a:lnTo>
                    <a:pt x="145" y="278"/>
                  </a:lnTo>
                  <a:lnTo>
                    <a:pt x="149" y="273"/>
                  </a:lnTo>
                  <a:lnTo>
                    <a:pt x="152" y="269"/>
                  </a:lnTo>
                  <a:lnTo>
                    <a:pt x="154" y="264"/>
                  </a:lnTo>
                  <a:lnTo>
                    <a:pt x="155" y="260"/>
                  </a:lnTo>
                  <a:lnTo>
                    <a:pt x="158" y="255"/>
                  </a:lnTo>
                  <a:lnTo>
                    <a:pt x="158" y="249"/>
                  </a:lnTo>
                  <a:lnTo>
                    <a:pt x="159" y="244"/>
                  </a:lnTo>
                  <a:lnTo>
                    <a:pt x="158" y="235"/>
                  </a:lnTo>
                  <a:lnTo>
                    <a:pt x="156" y="226"/>
                  </a:lnTo>
                  <a:lnTo>
                    <a:pt x="153" y="220"/>
                  </a:lnTo>
                  <a:lnTo>
                    <a:pt x="150" y="213"/>
                  </a:lnTo>
                  <a:lnTo>
                    <a:pt x="144" y="208"/>
                  </a:lnTo>
                  <a:lnTo>
                    <a:pt x="138" y="203"/>
                  </a:lnTo>
                  <a:lnTo>
                    <a:pt x="131" y="199"/>
                  </a:lnTo>
                  <a:lnTo>
                    <a:pt x="123" y="195"/>
                  </a:lnTo>
                  <a:lnTo>
                    <a:pt x="109" y="192"/>
                  </a:lnTo>
                  <a:lnTo>
                    <a:pt x="97" y="189"/>
                  </a:lnTo>
                  <a:lnTo>
                    <a:pt x="84" y="186"/>
                  </a:lnTo>
                  <a:lnTo>
                    <a:pt x="69" y="181"/>
                  </a:lnTo>
                  <a:lnTo>
                    <a:pt x="55" y="177"/>
                  </a:lnTo>
                  <a:lnTo>
                    <a:pt x="43" y="170"/>
                  </a:lnTo>
                  <a:lnTo>
                    <a:pt x="36" y="167"/>
                  </a:lnTo>
                  <a:lnTo>
                    <a:pt x="31" y="163"/>
                  </a:lnTo>
                  <a:lnTo>
                    <a:pt x="25" y="158"/>
                  </a:lnTo>
                  <a:lnTo>
                    <a:pt x="21" y="154"/>
                  </a:lnTo>
                  <a:lnTo>
                    <a:pt x="16" y="148"/>
                  </a:lnTo>
                  <a:lnTo>
                    <a:pt x="13" y="142"/>
                  </a:lnTo>
                  <a:lnTo>
                    <a:pt x="10" y="136"/>
                  </a:lnTo>
                  <a:lnTo>
                    <a:pt x="7" y="130"/>
                  </a:lnTo>
                  <a:lnTo>
                    <a:pt x="4" y="122"/>
                  </a:lnTo>
                  <a:lnTo>
                    <a:pt x="3" y="115"/>
                  </a:lnTo>
                  <a:lnTo>
                    <a:pt x="2" y="106"/>
                  </a:lnTo>
                  <a:lnTo>
                    <a:pt x="2" y="97"/>
                  </a:lnTo>
                  <a:lnTo>
                    <a:pt x="2" y="88"/>
                  </a:lnTo>
                  <a:lnTo>
                    <a:pt x="3" y="78"/>
                  </a:lnTo>
                  <a:lnTo>
                    <a:pt x="5" y="71"/>
                  </a:lnTo>
                  <a:lnTo>
                    <a:pt x="9" y="62"/>
                  </a:lnTo>
                  <a:lnTo>
                    <a:pt x="13" y="54"/>
                  </a:lnTo>
                  <a:lnTo>
                    <a:pt x="18" y="47"/>
                  </a:lnTo>
                  <a:lnTo>
                    <a:pt x="23" y="40"/>
                  </a:lnTo>
                  <a:lnTo>
                    <a:pt x="30" y="34"/>
                  </a:lnTo>
                  <a:lnTo>
                    <a:pt x="37" y="27"/>
                  </a:lnTo>
                  <a:lnTo>
                    <a:pt x="45" y="23"/>
                  </a:lnTo>
                  <a:lnTo>
                    <a:pt x="53" y="18"/>
                  </a:lnTo>
                  <a:lnTo>
                    <a:pt x="61" y="14"/>
                  </a:lnTo>
                  <a:lnTo>
                    <a:pt x="70" y="12"/>
                  </a:lnTo>
                  <a:lnTo>
                    <a:pt x="80" y="10"/>
                  </a:lnTo>
                  <a:lnTo>
                    <a:pt x="90" y="8"/>
                  </a:lnTo>
                  <a:lnTo>
                    <a:pt x="101" y="7"/>
                  </a:lnTo>
                  <a:lnTo>
                    <a:pt x="113" y="8"/>
                  </a:lnTo>
                  <a:lnTo>
                    <a:pt x="124" y="10"/>
                  </a:lnTo>
                  <a:lnTo>
                    <a:pt x="136" y="11"/>
                  </a:lnTo>
                  <a:lnTo>
                    <a:pt x="147" y="13"/>
                  </a:lnTo>
                  <a:lnTo>
                    <a:pt x="158" y="16"/>
                  </a:lnTo>
                  <a:lnTo>
                    <a:pt x="167" y="19"/>
                  </a:lnTo>
                  <a:lnTo>
                    <a:pt x="177" y="24"/>
                  </a:lnTo>
                  <a:lnTo>
                    <a:pt x="187" y="28"/>
                  </a:lnTo>
                  <a:lnTo>
                    <a:pt x="187" y="77"/>
                  </a:lnTo>
                  <a:lnTo>
                    <a:pt x="184" y="77"/>
                  </a:lnTo>
                  <a:lnTo>
                    <a:pt x="177" y="71"/>
                  </a:lnTo>
                  <a:lnTo>
                    <a:pt x="168" y="65"/>
                  </a:lnTo>
                  <a:lnTo>
                    <a:pt x="159" y="59"/>
                  </a:lnTo>
                  <a:lnTo>
                    <a:pt x="149" y="53"/>
                  </a:lnTo>
                  <a:lnTo>
                    <a:pt x="138" y="49"/>
                  </a:lnTo>
                  <a:lnTo>
                    <a:pt x="126" y="46"/>
                  </a:lnTo>
                  <a:lnTo>
                    <a:pt x="115" y="45"/>
                  </a:lnTo>
                  <a:lnTo>
                    <a:pt x="103" y="43"/>
                  </a:lnTo>
                  <a:lnTo>
                    <a:pt x="90" y="45"/>
                  </a:lnTo>
                  <a:lnTo>
                    <a:pt x="79" y="47"/>
                  </a:lnTo>
                  <a:lnTo>
                    <a:pt x="68" y="51"/>
                  </a:lnTo>
                  <a:lnTo>
                    <a:pt x="59" y="58"/>
                  </a:lnTo>
                  <a:lnTo>
                    <a:pt x="55" y="61"/>
                  </a:lnTo>
                  <a:lnTo>
                    <a:pt x="51" y="64"/>
                  </a:lnTo>
                  <a:lnTo>
                    <a:pt x="49" y="69"/>
                  </a:lnTo>
                  <a:lnTo>
                    <a:pt x="47" y="73"/>
                  </a:lnTo>
                  <a:lnTo>
                    <a:pt x="45" y="77"/>
                  </a:lnTo>
                  <a:lnTo>
                    <a:pt x="44" y="82"/>
                  </a:lnTo>
                  <a:lnTo>
                    <a:pt x="43" y="87"/>
                  </a:lnTo>
                  <a:lnTo>
                    <a:pt x="43" y="93"/>
                  </a:lnTo>
                  <a:lnTo>
                    <a:pt x="43" y="103"/>
                  </a:lnTo>
                  <a:lnTo>
                    <a:pt x="45" y="110"/>
                  </a:lnTo>
                  <a:lnTo>
                    <a:pt x="48" y="118"/>
                  </a:lnTo>
                  <a:lnTo>
                    <a:pt x="53" y="124"/>
                  </a:lnTo>
                  <a:lnTo>
                    <a:pt x="58" y="130"/>
                  </a:lnTo>
                  <a:lnTo>
                    <a:pt x="65" y="134"/>
                  </a:lnTo>
                  <a:lnTo>
                    <a:pt x="72" y="139"/>
                  </a:lnTo>
                  <a:lnTo>
                    <a:pt x="81" y="142"/>
                  </a:lnTo>
                  <a:lnTo>
                    <a:pt x="94" y="145"/>
                  </a:lnTo>
                  <a:lnTo>
                    <a:pt x="110" y="150"/>
                  </a:lnTo>
                  <a:lnTo>
                    <a:pt x="127" y="154"/>
                  </a:lnTo>
                  <a:lnTo>
                    <a:pt x="140" y="158"/>
                  </a:lnTo>
                  <a:lnTo>
                    <a:pt x="154" y="164"/>
                  </a:lnTo>
                  <a:lnTo>
                    <a:pt x="166" y="170"/>
                  </a:lnTo>
                  <a:lnTo>
                    <a:pt x="172" y="175"/>
                  </a:lnTo>
                  <a:lnTo>
                    <a:pt x="176" y="178"/>
                  </a:lnTo>
                  <a:lnTo>
                    <a:pt x="180" y="183"/>
                  </a:lnTo>
                  <a:lnTo>
                    <a:pt x="185" y="188"/>
                  </a:lnTo>
                  <a:lnTo>
                    <a:pt x="190" y="199"/>
                  </a:lnTo>
                  <a:lnTo>
                    <a:pt x="195" y="210"/>
                  </a:lnTo>
                  <a:lnTo>
                    <a:pt x="198" y="223"/>
                  </a:lnTo>
                  <a:lnTo>
                    <a:pt x="199" y="237"/>
                  </a:lnTo>
                  <a:lnTo>
                    <a:pt x="198" y="246"/>
                  </a:lnTo>
                  <a:lnTo>
                    <a:pt x="197" y="255"/>
                  </a:lnTo>
                  <a:lnTo>
                    <a:pt x="195" y="264"/>
                  </a:lnTo>
                  <a:lnTo>
                    <a:pt x="191" y="273"/>
                  </a:lnTo>
                  <a:lnTo>
                    <a:pt x="188" y="282"/>
                  </a:lnTo>
                  <a:lnTo>
                    <a:pt x="183" y="290"/>
                  </a:lnTo>
                  <a:lnTo>
                    <a:pt x="178" y="296"/>
                  </a:lnTo>
                  <a:lnTo>
                    <a:pt x="172" y="303"/>
                  </a:lnTo>
                  <a:lnTo>
                    <a:pt x="165" y="309"/>
                  </a:lnTo>
                  <a:lnTo>
                    <a:pt x="158" y="315"/>
                  </a:lnTo>
                  <a:lnTo>
                    <a:pt x="149" y="320"/>
                  </a:lnTo>
                  <a:lnTo>
                    <a:pt x="140" y="325"/>
                  </a:lnTo>
                  <a:lnTo>
                    <a:pt x="130" y="328"/>
                  </a:lnTo>
                  <a:lnTo>
                    <a:pt x="120" y="330"/>
                  </a:lnTo>
                  <a:lnTo>
                    <a:pt x="108" y="331"/>
                  </a:lnTo>
                  <a:lnTo>
                    <a:pt x="96" y="331"/>
                  </a:lnTo>
                  <a:close/>
                  <a:moveTo>
                    <a:pt x="442" y="209"/>
                  </a:moveTo>
                  <a:lnTo>
                    <a:pt x="441" y="223"/>
                  </a:lnTo>
                  <a:lnTo>
                    <a:pt x="440" y="237"/>
                  </a:lnTo>
                  <a:lnTo>
                    <a:pt x="438" y="249"/>
                  </a:lnTo>
                  <a:lnTo>
                    <a:pt x="435" y="261"/>
                  </a:lnTo>
                  <a:lnTo>
                    <a:pt x="431" y="272"/>
                  </a:lnTo>
                  <a:lnTo>
                    <a:pt x="427" y="282"/>
                  </a:lnTo>
                  <a:lnTo>
                    <a:pt x="421" y="292"/>
                  </a:lnTo>
                  <a:lnTo>
                    <a:pt x="415" y="300"/>
                  </a:lnTo>
                  <a:lnTo>
                    <a:pt x="408" y="308"/>
                  </a:lnTo>
                  <a:lnTo>
                    <a:pt x="400" y="315"/>
                  </a:lnTo>
                  <a:lnTo>
                    <a:pt x="393" y="320"/>
                  </a:lnTo>
                  <a:lnTo>
                    <a:pt x="384" y="325"/>
                  </a:lnTo>
                  <a:lnTo>
                    <a:pt x="374" y="328"/>
                  </a:lnTo>
                  <a:lnTo>
                    <a:pt x="365" y="330"/>
                  </a:lnTo>
                  <a:lnTo>
                    <a:pt x="354" y="332"/>
                  </a:lnTo>
                  <a:lnTo>
                    <a:pt x="343" y="332"/>
                  </a:lnTo>
                  <a:lnTo>
                    <a:pt x="333" y="332"/>
                  </a:lnTo>
                  <a:lnTo>
                    <a:pt x="323" y="330"/>
                  </a:lnTo>
                  <a:lnTo>
                    <a:pt x="312" y="328"/>
                  </a:lnTo>
                  <a:lnTo>
                    <a:pt x="303" y="325"/>
                  </a:lnTo>
                  <a:lnTo>
                    <a:pt x="294" y="319"/>
                  </a:lnTo>
                  <a:lnTo>
                    <a:pt x="287" y="314"/>
                  </a:lnTo>
                  <a:lnTo>
                    <a:pt x="279" y="307"/>
                  </a:lnTo>
                  <a:lnTo>
                    <a:pt x="272" y="299"/>
                  </a:lnTo>
                  <a:lnTo>
                    <a:pt x="266" y="291"/>
                  </a:lnTo>
                  <a:lnTo>
                    <a:pt x="260" y="281"/>
                  </a:lnTo>
                  <a:lnTo>
                    <a:pt x="256" y="271"/>
                  </a:lnTo>
                  <a:lnTo>
                    <a:pt x="253" y="260"/>
                  </a:lnTo>
                  <a:lnTo>
                    <a:pt x="249" y="248"/>
                  </a:lnTo>
                  <a:lnTo>
                    <a:pt x="247" y="236"/>
                  </a:lnTo>
                  <a:lnTo>
                    <a:pt x="246" y="223"/>
                  </a:lnTo>
                  <a:lnTo>
                    <a:pt x="246" y="209"/>
                  </a:lnTo>
                  <a:lnTo>
                    <a:pt x="246" y="194"/>
                  </a:lnTo>
                  <a:lnTo>
                    <a:pt x="247" y="181"/>
                  </a:lnTo>
                  <a:lnTo>
                    <a:pt x="249" y="168"/>
                  </a:lnTo>
                  <a:lnTo>
                    <a:pt x="253" y="156"/>
                  </a:lnTo>
                  <a:lnTo>
                    <a:pt x="256" y="145"/>
                  </a:lnTo>
                  <a:lnTo>
                    <a:pt x="260" y="135"/>
                  </a:lnTo>
                  <a:lnTo>
                    <a:pt x="266" y="127"/>
                  </a:lnTo>
                  <a:lnTo>
                    <a:pt x="272" y="118"/>
                  </a:lnTo>
                  <a:lnTo>
                    <a:pt x="280" y="110"/>
                  </a:lnTo>
                  <a:lnTo>
                    <a:pt x="288" y="104"/>
                  </a:lnTo>
                  <a:lnTo>
                    <a:pt x="295" y="98"/>
                  </a:lnTo>
                  <a:lnTo>
                    <a:pt x="304" y="93"/>
                  </a:lnTo>
                  <a:lnTo>
                    <a:pt x="313" y="89"/>
                  </a:lnTo>
                  <a:lnTo>
                    <a:pt x="323" y="87"/>
                  </a:lnTo>
                  <a:lnTo>
                    <a:pt x="333" y="85"/>
                  </a:lnTo>
                  <a:lnTo>
                    <a:pt x="343" y="85"/>
                  </a:lnTo>
                  <a:lnTo>
                    <a:pt x="354" y="85"/>
                  </a:lnTo>
                  <a:lnTo>
                    <a:pt x="365" y="87"/>
                  </a:lnTo>
                  <a:lnTo>
                    <a:pt x="374" y="89"/>
                  </a:lnTo>
                  <a:lnTo>
                    <a:pt x="384" y="93"/>
                  </a:lnTo>
                  <a:lnTo>
                    <a:pt x="393" y="98"/>
                  </a:lnTo>
                  <a:lnTo>
                    <a:pt x="400" y="104"/>
                  </a:lnTo>
                  <a:lnTo>
                    <a:pt x="408" y="110"/>
                  </a:lnTo>
                  <a:lnTo>
                    <a:pt x="415" y="118"/>
                  </a:lnTo>
                  <a:lnTo>
                    <a:pt x="421" y="125"/>
                  </a:lnTo>
                  <a:lnTo>
                    <a:pt x="427" y="135"/>
                  </a:lnTo>
                  <a:lnTo>
                    <a:pt x="431" y="145"/>
                  </a:lnTo>
                  <a:lnTo>
                    <a:pt x="435" y="156"/>
                  </a:lnTo>
                  <a:lnTo>
                    <a:pt x="438" y="168"/>
                  </a:lnTo>
                  <a:lnTo>
                    <a:pt x="440" y="181"/>
                  </a:lnTo>
                  <a:lnTo>
                    <a:pt x="441" y="194"/>
                  </a:lnTo>
                  <a:lnTo>
                    <a:pt x="442" y="209"/>
                  </a:lnTo>
                  <a:close/>
                  <a:moveTo>
                    <a:pt x="404" y="209"/>
                  </a:moveTo>
                  <a:lnTo>
                    <a:pt x="404" y="198"/>
                  </a:lnTo>
                  <a:lnTo>
                    <a:pt x="403" y="188"/>
                  </a:lnTo>
                  <a:lnTo>
                    <a:pt x="401" y="178"/>
                  </a:lnTo>
                  <a:lnTo>
                    <a:pt x="399" y="169"/>
                  </a:lnTo>
                  <a:lnTo>
                    <a:pt x="397" y="160"/>
                  </a:lnTo>
                  <a:lnTo>
                    <a:pt x="395" y="154"/>
                  </a:lnTo>
                  <a:lnTo>
                    <a:pt x="392" y="147"/>
                  </a:lnTo>
                  <a:lnTo>
                    <a:pt x="388" y="141"/>
                  </a:lnTo>
                  <a:lnTo>
                    <a:pt x="384" y="136"/>
                  </a:lnTo>
                  <a:lnTo>
                    <a:pt x="380" y="131"/>
                  </a:lnTo>
                  <a:lnTo>
                    <a:pt x="374" y="128"/>
                  </a:lnTo>
                  <a:lnTo>
                    <a:pt x="369" y="124"/>
                  </a:lnTo>
                  <a:lnTo>
                    <a:pt x="363" y="122"/>
                  </a:lnTo>
                  <a:lnTo>
                    <a:pt x="358" y="120"/>
                  </a:lnTo>
                  <a:lnTo>
                    <a:pt x="351" y="119"/>
                  </a:lnTo>
                  <a:lnTo>
                    <a:pt x="343" y="119"/>
                  </a:lnTo>
                  <a:lnTo>
                    <a:pt x="337" y="119"/>
                  </a:lnTo>
                  <a:lnTo>
                    <a:pt x="330" y="120"/>
                  </a:lnTo>
                  <a:lnTo>
                    <a:pt x="324" y="122"/>
                  </a:lnTo>
                  <a:lnTo>
                    <a:pt x="318" y="124"/>
                  </a:lnTo>
                  <a:lnTo>
                    <a:pt x="313" y="128"/>
                  </a:lnTo>
                  <a:lnTo>
                    <a:pt x="308" y="131"/>
                  </a:lnTo>
                  <a:lnTo>
                    <a:pt x="303" y="136"/>
                  </a:lnTo>
                  <a:lnTo>
                    <a:pt x="300" y="141"/>
                  </a:lnTo>
                  <a:lnTo>
                    <a:pt x="295" y="147"/>
                  </a:lnTo>
                  <a:lnTo>
                    <a:pt x="292" y="154"/>
                  </a:lnTo>
                  <a:lnTo>
                    <a:pt x="290" y="160"/>
                  </a:lnTo>
                  <a:lnTo>
                    <a:pt x="288" y="169"/>
                  </a:lnTo>
                  <a:lnTo>
                    <a:pt x="285" y="178"/>
                  </a:lnTo>
                  <a:lnTo>
                    <a:pt x="284" y="188"/>
                  </a:lnTo>
                  <a:lnTo>
                    <a:pt x="284" y="198"/>
                  </a:lnTo>
                  <a:lnTo>
                    <a:pt x="283" y="209"/>
                  </a:lnTo>
                  <a:lnTo>
                    <a:pt x="284" y="220"/>
                  </a:lnTo>
                  <a:lnTo>
                    <a:pt x="284" y="229"/>
                  </a:lnTo>
                  <a:lnTo>
                    <a:pt x="285" y="239"/>
                  </a:lnTo>
                  <a:lnTo>
                    <a:pt x="288" y="248"/>
                  </a:lnTo>
                  <a:lnTo>
                    <a:pt x="290" y="256"/>
                  </a:lnTo>
                  <a:lnTo>
                    <a:pt x="292" y="263"/>
                  </a:lnTo>
                  <a:lnTo>
                    <a:pt x="295" y="270"/>
                  </a:lnTo>
                  <a:lnTo>
                    <a:pt x="300" y="275"/>
                  </a:lnTo>
                  <a:lnTo>
                    <a:pt x="303" y="281"/>
                  </a:lnTo>
                  <a:lnTo>
                    <a:pt x="308" y="285"/>
                  </a:lnTo>
                  <a:lnTo>
                    <a:pt x="313" y="290"/>
                  </a:lnTo>
                  <a:lnTo>
                    <a:pt x="318" y="293"/>
                  </a:lnTo>
                  <a:lnTo>
                    <a:pt x="324" y="295"/>
                  </a:lnTo>
                  <a:lnTo>
                    <a:pt x="330" y="297"/>
                  </a:lnTo>
                  <a:lnTo>
                    <a:pt x="337" y="298"/>
                  </a:lnTo>
                  <a:lnTo>
                    <a:pt x="343" y="298"/>
                  </a:lnTo>
                  <a:lnTo>
                    <a:pt x="351" y="298"/>
                  </a:lnTo>
                  <a:lnTo>
                    <a:pt x="358" y="297"/>
                  </a:lnTo>
                  <a:lnTo>
                    <a:pt x="363" y="295"/>
                  </a:lnTo>
                  <a:lnTo>
                    <a:pt x="369" y="293"/>
                  </a:lnTo>
                  <a:lnTo>
                    <a:pt x="374" y="290"/>
                  </a:lnTo>
                  <a:lnTo>
                    <a:pt x="380" y="286"/>
                  </a:lnTo>
                  <a:lnTo>
                    <a:pt x="384" y="281"/>
                  </a:lnTo>
                  <a:lnTo>
                    <a:pt x="388" y="276"/>
                  </a:lnTo>
                  <a:lnTo>
                    <a:pt x="392" y="270"/>
                  </a:lnTo>
                  <a:lnTo>
                    <a:pt x="395" y="263"/>
                  </a:lnTo>
                  <a:lnTo>
                    <a:pt x="397" y="256"/>
                  </a:lnTo>
                  <a:lnTo>
                    <a:pt x="399" y="248"/>
                  </a:lnTo>
                  <a:lnTo>
                    <a:pt x="401" y="239"/>
                  </a:lnTo>
                  <a:lnTo>
                    <a:pt x="403" y="229"/>
                  </a:lnTo>
                  <a:lnTo>
                    <a:pt x="404" y="220"/>
                  </a:lnTo>
                  <a:lnTo>
                    <a:pt x="404" y="209"/>
                  </a:lnTo>
                  <a:close/>
                  <a:moveTo>
                    <a:pt x="675" y="326"/>
                  </a:moveTo>
                  <a:lnTo>
                    <a:pt x="639" y="326"/>
                  </a:lnTo>
                  <a:lnTo>
                    <a:pt x="639" y="299"/>
                  </a:lnTo>
                  <a:lnTo>
                    <a:pt x="630" y="307"/>
                  </a:lnTo>
                  <a:lnTo>
                    <a:pt x="621" y="314"/>
                  </a:lnTo>
                  <a:lnTo>
                    <a:pt x="614" y="319"/>
                  </a:lnTo>
                  <a:lnTo>
                    <a:pt x="606" y="325"/>
                  </a:lnTo>
                  <a:lnTo>
                    <a:pt x="598" y="328"/>
                  </a:lnTo>
                  <a:lnTo>
                    <a:pt x="590" y="330"/>
                  </a:lnTo>
                  <a:lnTo>
                    <a:pt x="581" y="332"/>
                  </a:lnTo>
                  <a:lnTo>
                    <a:pt x="572" y="332"/>
                  </a:lnTo>
                  <a:lnTo>
                    <a:pt x="564" y="332"/>
                  </a:lnTo>
                  <a:lnTo>
                    <a:pt x="558" y="331"/>
                  </a:lnTo>
                  <a:lnTo>
                    <a:pt x="551" y="330"/>
                  </a:lnTo>
                  <a:lnTo>
                    <a:pt x="545" y="328"/>
                  </a:lnTo>
                  <a:lnTo>
                    <a:pt x="539" y="325"/>
                  </a:lnTo>
                  <a:lnTo>
                    <a:pt x="533" y="321"/>
                  </a:lnTo>
                  <a:lnTo>
                    <a:pt x="527" y="317"/>
                  </a:lnTo>
                  <a:lnTo>
                    <a:pt x="523" y="311"/>
                  </a:lnTo>
                  <a:lnTo>
                    <a:pt x="518" y="306"/>
                  </a:lnTo>
                  <a:lnTo>
                    <a:pt x="514" y="299"/>
                  </a:lnTo>
                  <a:lnTo>
                    <a:pt x="511" y="292"/>
                  </a:lnTo>
                  <a:lnTo>
                    <a:pt x="509" y="284"/>
                  </a:lnTo>
                  <a:lnTo>
                    <a:pt x="505" y="275"/>
                  </a:lnTo>
                  <a:lnTo>
                    <a:pt x="504" y="265"/>
                  </a:lnTo>
                  <a:lnTo>
                    <a:pt x="503" y="255"/>
                  </a:lnTo>
                  <a:lnTo>
                    <a:pt x="503" y="244"/>
                  </a:lnTo>
                  <a:lnTo>
                    <a:pt x="503" y="92"/>
                  </a:lnTo>
                  <a:lnTo>
                    <a:pt x="540" y="92"/>
                  </a:lnTo>
                  <a:lnTo>
                    <a:pt x="540" y="225"/>
                  </a:lnTo>
                  <a:lnTo>
                    <a:pt x="540" y="243"/>
                  </a:lnTo>
                  <a:lnTo>
                    <a:pt x="541" y="256"/>
                  </a:lnTo>
                  <a:lnTo>
                    <a:pt x="544" y="268"/>
                  </a:lnTo>
                  <a:lnTo>
                    <a:pt x="547" y="278"/>
                  </a:lnTo>
                  <a:lnTo>
                    <a:pt x="549" y="282"/>
                  </a:lnTo>
                  <a:lnTo>
                    <a:pt x="552" y="285"/>
                  </a:lnTo>
                  <a:lnTo>
                    <a:pt x="556" y="288"/>
                  </a:lnTo>
                  <a:lnTo>
                    <a:pt x="559" y="291"/>
                  </a:lnTo>
                  <a:lnTo>
                    <a:pt x="563" y="293"/>
                  </a:lnTo>
                  <a:lnTo>
                    <a:pt x="569" y="294"/>
                  </a:lnTo>
                  <a:lnTo>
                    <a:pt x="574" y="295"/>
                  </a:lnTo>
                  <a:lnTo>
                    <a:pt x="582" y="295"/>
                  </a:lnTo>
                  <a:lnTo>
                    <a:pt x="588" y="294"/>
                  </a:lnTo>
                  <a:lnTo>
                    <a:pt x="595" y="293"/>
                  </a:lnTo>
                  <a:lnTo>
                    <a:pt x="603" y="291"/>
                  </a:lnTo>
                  <a:lnTo>
                    <a:pt x="610" y="286"/>
                  </a:lnTo>
                  <a:lnTo>
                    <a:pt x="618" y="282"/>
                  </a:lnTo>
                  <a:lnTo>
                    <a:pt x="625" y="278"/>
                  </a:lnTo>
                  <a:lnTo>
                    <a:pt x="632" y="272"/>
                  </a:lnTo>
                  <a:lnTo>
                    <a:pt x="639" y="267"/>
                  </a:lnTo>
                  <a:lnTo>
                    <a:pt x="639" y="92"/>
                  </a:lnTo>
                  <a:lnTo>
                    <a:pt x="675" y="92"/>
                  </a:lnTo>
                  <a:lnTo>
                    <a:pt x="675" y="326"/>
                  </a:lnTo>
                  <a:close/>
                  <a:moveTo>
                    <a:pt x="820" y="330"/>
                  </a:moveTo>
                  <a:lnTo>
                    <a:pt x="813" y="330"/>
                  </a:lnTo>
                  <a:lnTo>
                    <a:pt x="806" y="329"/>
                  </a:lnTo>
                  <a:lnTo>
                    <a:pt x="800" y="328"/>
                  </a:lnTo>
                  <a:lnTo>
                    <a:pt x="793" y="326"/>
                  </a:lnTo>
                  <a:lnTo>
                    <a:pt x="787" y="323"/>
                  </a:lnTo>
                  <a:lnTo>
                    <a:pt x="782" y="320"/>
                  </a:lnTo>
                  <a:lnTo>
                    <a:pt x="778" y="317"/>
                  </a:lnTo>
                  <a:lnTo>
                    <a:pt x="773" y="313"/>
                  </a:lnTo>
                  <a:lnTo>
                    <a:pt x="769" y="307"/>
                  </a:lnTo>
                  <a:lnTo>
                    <a:pt x="766" y="302"/>
                  </a:lnTo>
                  <a:lnTo>
                    <a:pt x="762" y="295"/>
                  </a:lnTo>
                  <a:lnTo>
                    <a:pt x="760" y="288"/>
                  </a:lnTo>
                  <a:lnTo>
                    <a:pt x="758" y="281"/>
                  </a:lnTo>
                  <a:lnTo>
                    <a:pt x="757" y="272"/>
                  </a:lnTo>
                  <a:lnTo>
                    <a:pt x="757" y="263"/>
                  </a:lnTo>
                  <a:lnTo>
                    <a:pt x="756" y="255"/>
                  </a:lnTo>
                  <a:lnTo>
                    <a:pt x="756" y="124"/>
                  </a:lnTo>
                  <a:lnTo>
                    <a:pt x="732" y="124"/>
                  </a:lnTo>
                  <a:lnTo>
                    <a:pt x="732" y="92"/>
                  </a:lnTo>
                  <a:lnTo>
                    <a:pt x="756" y="92"/>
                  </a:lnTo>
                  <a:lnTo>
                    <a:pt x="756" y="24"/>
                  </a:lnTo>
                  <a:lnTo>
                    <a:pt x="793" y="24"/>
                  </a:lnTo>
                  <a:lnTo>
                    <a:pt x="793" y="92"/>
                  </a:lnTo>
                  <a:lnTo>
                    <a:pt x="861" y="92"/>
                  </a:lnTo>
                  <a:lnTo>
                    <a:pt x="861" y="124"/>
                  </a:lnTo>
                  <a:lnTo>
                    <a:pt x="793" y="124"/>
                  </a:lnTo>
                  <a:lnTo>
                    <a:pt x="793" y="236"/>
                  </a:lnTo>
                  <a:lnTo>
                    <a:pt x="793" y="251"/>
                  </a:lnTo>
                  <a:lnTo>
                    <a:pt x="794" y="263"/>
                  </a:lnTo>
                  <a:lnTo>
                    <a:pt x="795" y="272"/>
                  </a:lnTo>
                  <a:lnTo>
                    <a:pt x="798" y="281"/>
                  </a:lnTo>
                  <a:lnTo>
                    <a:pt x="800" y="284"/>
                  </a:lnTo>
                  <a:lnTo>
                    <a:pt x="803" y="287"/>
                  </a:lnTo>
                  <a:lnTo>
                    <a:pt x="805" y="291"/>
                  </a:lnTo>
                  <a:lnTo>
                    <a:pt x="809" y="292"/>
                  </a:lnTo>
                  <a:lnTo>
                    <a:pt x="813" y="294"/>
                  </a:lnTo>
                  <a:lnTo>
                    <a:pt x="818" y="295"/>
                  </a:lnTo>
                  <a:lnTo>
                    <a:pt x="824" y="296"/>
                  </a:lnTo>
                  <a:lnTo>
                    <a:pt x="829" y="296"/>
                  </a:lnTo>
                  <a:lnTo>
                    <a:pt x="838" y="295"/>
                  </a:lnTo>
                  <a:lnTo>
                    <a:pt x="847" y="293"/>
                  </a:lnTo>
                  <a:lnTo>
                    <a:pt x="854" y="291"/>
                  </a:lnTo>
                  <a:lnTo>
                    <a:pt x="859" y="288"/>
                  </a:lnTo>
                  <a:lnTo>
                    <a:pt x="861" y="288"/>
                  </a:lnTo>
                  <a:lnTo>
                    <a:pt x="861" y="323"/>
                  </a:lnTo>
                  <a:lnTo>
                    <a:pt x="851" y="327"/>
                  </a:lnTo>
                  <a:lnTo>
                    <a:pt x="840" y="329"/>
                  </a:lnTo>
                  <a:lnTo>
                    <a:pt x="829" y="330"/>
                  </a:lnTo>
                  <a:lnTo>
                    <a:pt x="820" y="330"/>
                  </a:lnTo>
                  <a:close/>
                  <a:moveTo>
                    <a:pt x="1086" y="326"/>
                  </a:moveTo>
                  <a:lnTo>
                    <a:pt x="1049" y="326"/>
                  </a:lnTo>
                  <a:lnTo>
                    <a:pt x="1049" y="192"/>
                  </a:lnTo>
                  <a:lnTo>
                    <a:pt x="1048" y="177"/>
                  </a:lnTo>
                  <a:lnTo>
                    <a:pt x="1047" y="163"/>
                  </a:lnTo>
                  <a:lnTo>
                    <a:pt x="1046" y="150"/>
                  </a:lnTo>
                  <a:lnTo>
                    <a:pt x="1041" y="140"/>
                  </a:lnTo>
                  <a:lnTo>
                    <a:pt x="1039" y="135"/>
                  </a:lnTo>
                  <a:lnTo>
                    <a:pt x="1036" y="132"/>
                  </a:lnTo>
                  <a:lnTo>
                    <a:pt x="1032" y="129"/>
                  </a:lnTo>
                  <a:lnTo>
                    <a:pt x="1029" y="127"/>
                  </a:lnTo>
                  <a:lnTo>
                    <a:pt x="1025" y="124"/>
                  </a:lnTo>
                  <a:lnTo>
                    <a:pt x="1019" y="123"/>
                  </a:lnTo>
                  <a:lnTo>
                    <a:pt x="1014" y="123"/>
                  </a:lnTo>
                  <a:lnTo>
                    <a:pt x="1007" y="122"/>
                  </a:lnTo>
                  <a:lnTo>
                    <a:pt x="1000" y="123"/>
                  </a:lnTo>
                  <a:lnTo>
                    <a:pt x="993" y="124"/>
                  </a:lnTo>
                  <a:lnTo>
                    <a:pt x="985" y="127"/>
                  </a:lnTo>
                  <a:lnTo>
                    <a:pt x="979" y="130"/>
                  </a:lnTo>
                  <a:lnTo>
                    <a:pt x="965" y="140"/>
                  </a:lnTo>
                  <a:lnTo>
                    <a:pt x="950" y="151"/>
                  </a:lnTo>
                  <a:lnTo>
                    <a:pt x="950" y="326"/>
                  </a:lnTo>
                  <a:lnTo>
                    <a:pt x="913" y="326"/>
                  </a:lnTo>
                  <a:lnTo>
                    <a:pt x="913" y="0"/>
                  </a:lnTo>
                  <a:lnTo>
                    <a:pt x="950" y="0"/>
                  </a:lnTo>
                  <a:lnTo>
                    <a:pt x="950" y="118"/>
                  </a:lnTo>
                  <a:lnTo>
                    <a:pt x="958" y="110"/>
                  </a:lnTo>
                  <a:lnTo>
                    <a:pt x="967" y="104"/>
                  </a:lnTo>
                  <a:lnTo>
                    <a:pt x="975" y="98"/>
                  </a:lnTo>
                  <a:lnTo>
                    <a:pt x="982" y="94"/>
                  </a:lnTo>
                  <a:lnTo>
                    <a:pt x="991" y="89"/>
                  </a:lnTo>
                  <a:lnTo>
                    <a:pt x="1000" y="87"/>
                  </a:lnTo>
                  <a:lnTo>
                    <a:pt x="1007" y="85"/>
                  </a:lnTo>
                  <a:lnTo>
                    <a:pt x="1017" y="85"/>
                  </a:lnTo>
                  <a:lnTo>
                    <a:pt x="1025" y="85"/>
                  </a:lnTo>
                  <a:lnTo>
                    <a:pt x="1032" y="86"/>
                  </a:lnTo>
                  <a:lnTo>
                    <a:pt x="1039" y="88"/>
                  </a:lnTo>
                  <a:lnTo>
                    <a:pt x="1046" y="90"/>
                  </a:lnTo>
                  <a:lnTo>
                    <a:pt x="1052" y="94"/>
                  </a:lnTo>
                  <a:lnTo>
                    <a:pt x="1058" y="98"/>
                  </a:lnTo>
                  <a:lnTo>
                    <a:pt x="1062" y="103"/>
                  </a:lnTo>
                  <a:lnTo>
                    <a:pt x="1067" y="108"/>
                  </a:lnTo>
                  <a:lnTo>
                    <a:pt x="1072" y="113"/>
                  </a:lnTo>
                  <a:lnTo>
                    <a:pt x="1075" y="120"/>
                  </a:lnTo>
                  <a:lnTo>
                    <a:pt x="1078" y="128"/>
                  </a:lnTo>
                  <a:lnTo>
                    <a:pt x="1081" y="135"/>
                  </a:lnTo>
                  <a:lnTo>
                    <a:pt x="1083" y="144"/>
                  </a:lnTo>
                  <a:lnTo>
                    <a:pt x="1084" y="154"/>
                  </a:lnTo>
                  <a:lnTo>
                    <a:pt x="1085" y="164"/>
                  </a:lnTo>
                  <a:lnTo>
                    <a:pt x="1086" y="174"/>
                  </a:lnTo>
                  <a:lnTo>
                    <a:pt x="1086" y="326"/>
                  </a:lnTo>
                  <a:close/>
                  <a:moveTo>
                    <a:pt x="1426" y="92"/>
                  </a:moveTo>
                  <a:lnTo>
                    <a:pt x="1370" y="326"/>
                  </a:lnTo>
                  <a:lnTo>
                    <a:pt x="1337" y="326"/>
                  </a:lnTo>
                  <a:lnTo>
                    <a:pt x="1283" y="145"/>
                  </a:lnTo>
                  <a:lnTo>
                    <a:pt x="1229" y="326"/>
                  </a:lnTo>
                  <a:lnTo>
                    <a:pt x="1195" y="326"/>
                  </a:lnTo>
                  <a:lnTo>
                    <a:pt x="1140" y="92"/>
                  </a:lnTo>
                  <a:lnTo>
                    <a:pt x="1178" y="92"/>
                  </a:lnTo>
                  <a:lnTo>
                    <a:pt x="1217" y="273"/>
                  </a:lnTo>
                  <a:lnTo>
                    <a:pt x="1269" y="92"/>
                  </a:lnTo>
                  <a:lnTo>
                    <a:pt x="1299" y="92"/>
                  </a:lnTo>
                  <a:lnTo>
                    <a:pt x="1353" y="273"/>
                  </a:lnTo>
                  <a:lnTo>
                    <a:pt x="1389" y="92"/>
                  </a:lnTo>
                  <a:lnTo>
                    <a:pt x="1426" y="92"/>
                  </a:lnTo>
                  <a:close/>
                  <a:moveTo>
                    <a:pt x="1579" y="331"/>
                  </a:moveTo>
                  <a:lnTo>
                    <a:pt x="1566" y="331"/>
                  </a:lnTo>
                  <a:lnTo>
                    <a:pt x="1554" y="329"/>
                  </a:lnTo>
                  <a:lnTo>
                    <a:pt x="1543" y="327"/>
                  </a:lnTo>
                  <a:lnTo>
                    <a:pt x="1532" y="323"/>
                  </a:lnTo>
                  <a:lnTo>
                    <a:pt x="1522" y="319"/>
                  </a:lnTo>
                  <a:lnTo>
                    <a:pt x="1514" y="314"/>
                  </a:lnTo>
                  <a:lnTo>
                    <a:pt x="1505" y="307"/>
                  </a:lnTo>
                  <a:lnTo>
                    <a:pt x="1497" y="299"/>
                  </a:lnTo>
                  <a:lnTo>
                    <a:pt x="1491" y="292"/>
                  </a:lnTo>
                  <a:lnTo>
                    <a:pt x="1485" y="282"/>
                  </a:lnTo>
                  <a:lnTo>
                    <a:pt x="1480" y="272"/>
                  </a:lnTo>
                  <a:lnTo>
                    <a:pt x="1477" y="261"/>
                  </a:lnTo>
                  <a:lnTo>
                    <a:pt x="1473" y="250"/>
                  </a:lnTo>
                  <a:lnTo>
                    <a:pt x="1471" y="237"/>
                  </a:lnTo>
                  <a:lnTo>
                    <a:pt x="1469" y="224"/>
                  </a:lnTo>
                  <a:lnTo>
                    <a:pt x="1469" y="210"/>
                  </a:lnTo>
                  <a:lnTo>
                    <a:pt x="1469" y="197"/>
                  </a:lnTo>
                  <a:lnTo>
                    <a:pt x="1471" y="182"/>
                  </a:lnTo>
                  <a:lnTo>
                    <a:pt x="1473" y="170"/>
                  </a:lnTo>
                  <a:lnTo>
                    <a:pt x="1475" y="158"/>
                  </a:lnTo>
                  <a:lnTo>
                    <a:pt x="1480" y="147"/>
                  </a:lnTo>
                  <a:lnTo>
                    <a:pt x="1484" y="138"/>
                  </a:lnTo>
                  <a:lnTo>
                    <a:pt x="1491" y="128"/>
                  </a:lnTo>
                  <a:lnTo>
                    <a:pt x="1497" y="119"/>
                  </a:lnTo>
                  <a:lnTo>
                    <a:pt x="1504" y="111"/>
                  </a:lnTo>
                  <a:lnTo>
                    <a:pt x="1512" y="104"/>
                  </a:lnTo>
                  <a:lnTo>
                    <a:pt x="1520" y="98"/>
                  </a:lnTo>
                  <a:lnTo>
                    <a:pt x="1529" y="94"/>
                  </a:lnTo>
                  <a:lnTo>
                    <a:pt x="1539" y="89"/>
                  </a:lnTo>
                  <a:lnTo>
                    <a:pt x="1549" y="87"/>
                  </a:lnTo>
                  <a:lnTo>
                    <a:pt x="1560" y="85"/>
                  </a:lnTo>
                  <a:lnTo>
                    <a:pt x="1571" y="85"/>
                  </a:lnTo>
                  <a:lnTo>
                    <a:pt x="1580" y="85"/>
                  </a:lnTo>
                  <a:lnTo>
                    <a:pt x="1589" y="86"/>
                  </a:lnTo>
                  <a:lnTo>
                    <a:pt x="1598" y="88"/>
                  </a:lnTo>
                  <a:lnTo>
                    <a:pt x="1607" y="92"/>
                  </a:lnTo>
                  <a:lnTo>
                    <a:pt x="1614" y="95"/>
                  </a:lnTo>
                  <a:lnTo>
                    <a:pt x="1621" y="99"/>
                  </a:lnTo>
                  <a:lnTo>
                    <a:pt x="1627" y="105"/>
                  </a:lnTo>
                  <a:lnTo>
                    <a:pt x="1634" y="111"/>
                  </a:lnTo>
                  <a:lnTo>
                    <a:pt x="1639" y="118"/>
                  </a:lnTo>
                  <a:lnTo>
                    <a:pt x="1644" y="125"/>
                  </a:lnTo>
                  <a:lnTo>
                    <a:pt x="1648" y="134"/>
                  </a:lnTo>
                  <a:lnTo>
                    <a:pt x="1651" y="144"/>
                  </a:lnTo>
                  <a:lnTo>
                    <a:pt x="1655" y="154"/>
                  </a:lnTo>
                  <a:lnTo>
                    <a:pt x="1657" y="166"/>
                  </a:lnTo>
                  <a:lnTo>
                    <a:pt x="1658" y="178"/>
                  </a:lnTo>
                  <a:lnTo>
                    <a:pt x="1658" y="191"/>
                  </a:lnTo>
                  <a:lnTo>
                    <a:pt x="1658" y="213"/>
                  </a:lnTo>
                  <a:lnTo>
                    <a:pt x="1506" y="213"/>
                  </a:lnTo>
                  <a:lnTo>
                    <a:pt x="1507" y="223"/>
                  </a:lnTo>
                  <a:lnTo>
                    <a:pt x="1507" y="232"/>
                  </a:lnTo>
                  <a:lnTo>
                    <a:pt x="1509" y="240"/>
                  </a:lnTo>
                  <a:lnTo>
                    <a:pt x="1512" y="249"/>
                  </a:lnTo>
                  <a:lnTo>
                    <a:pt x="1514" y="257"/>
                  </a:lnTo>
                  <a:lnTo>
                    <a:pt x="1517" y="263"/>
                  </a:lnTo>
                  <a:lnTo>
                    <a:pt x="1521" y="270"/>
                  </a:lnTo>
                  <a:lnTo>
                    <a:pt x="1526" y="275"/>
                  </a:lnTo>
                  <a:lnTo>
                    <a:pt x="1530" y="281"/>
                  </a:lnTo>
                  <a:lnTo>
                    <a:pt x="1536" y="285"/>
                  </a:lnTo>
                  <a:lnTo>
                    <a:pt x="1542" y="288"/>
                  </a:lnTo>
                  <a:lnTo>
                    <a:pt x="1549" y="292"/>
                  </a:lnTo>
                  <a:lnTo>
                    <a:pt x="1555" y="294"/>
                  </a:lnTo>
                  <a:lnTo>
                    <a:pt x="1563" y="295"/>
                  </a:lnTo>
                  <a:lnTo>
                    <a:pt x="1571" y="296"/>
                  </a:lnTo>
                  <a:lnTo>
                    <a:pt x="1578" y="297"/>
                  </a:lnTo>
                  <a:lnTo>
                    <a:pt x="1590" y="296"/>
                  </a:lnTo>
                  <a:lnTo>
                    <a:pt x="1602" y="294"/>
                  </a:lnTo>
                  <a:lnTo>
                    <a:pt x="1613" y="291"/>
                  </a:lnTo>
                  <a:lnTo>
                    <a:pt x="1623" y="286"/>
                  </a:lnTo>
                  <a:lnTo>
                    <a:pt x="1633" y="282"/>
                  </a:lnTo>
                  <a:lnTo>
                    <a:pt x="1641" y="278"/>
                  </a:lnTo>
                  <a:lnTo>
                    <a:pt x="1647" y="273"/>
                  </a:lnTo>
                  <a:lnTo>
                    <a:pt x="1651" y="269"/>
                  </a:lnTo>
                  <a:lnTo>
                    <a:pt x="1654" y="269"/>
                  </a:lnTo>
                  <a:lnTo>
                    <a:pt x="1654" y="311"/>
                  </a:lnTo>
                  <a:lnTo>
                    <a:pt x="1647" y="315"/>
                  </a:lnTo>
                  <a:lnTo>
                    <a:pt x="1638" y="318"/>
                  </a:lnTo>
                  <a:lnTo>
                    <a:pt x="1629" y="322"/>
                  </a:lnTo>
                  <a:lnTo>
                    <a:pt x="1621" y="325"/>
                  </a:lnTo>
                  <a:lnTo>
                    <a:pt x="1610" y="328"/>
                  </a:lnTo>
                  <a:lnTo>
                    <a:pt x="1601" y="330"/>
                  </a:lnTo>
                  <a:lnTo>
                    <a:pt x="1591" y="331"/>
                  </a:lnTo>
                  <a:lnTo>
                    <a:pt x="1579" y="331"/>
                  </a:lnTo>
                  <a:close/>
                  <a:moveTo>
                    <a:pt x="1622" y="182"/>
                  </a:moveTo>
                  <a:lnTo>
                    <a:pt x="1621" y="168"/>
                  </a:lnTo>
                  <a:lnTo>
                    <a:pt x="1619" y="155"/>
                  </a:lnTo>
                  <a:lnTo>
                    <a:pt x="1615" y="144"/>
                  </a:lnTo>
                  <a:lnTo>
                    <a:pt x="1610" y="135"/>
                  </a:lnTo>
                  <a:lnTo>
                    <a:pt x="1607" y="131"/>
                  </a:lnTo>
                  <a:lnTo>
                    <a:pt x="1602" y="128"/>
                  </a:lnTo>
                  <a:lnTo>
                    <a:pt x="1598" y="124"/>
                  </a:lnTo>
                  <a:lnTo>
                    <a:pt x="1594" y="122"/>
                  </a:lnTo>
                  <a:lnTo>
                    <a:pt x="1588" y="120"/>
                  </a:lnTo>
                  <a:lnTo>
                    <a:pt x="1581" y="119"/>
                  </a:lnTo>
                  <a:lnTo>
                    <a:pt x="1575" y="118"/>
                  </a:lnTo>
                  <a:lnTo>
                    <a:pt x="1568" y="118"/>
                  </a:lnTo>
                  <a:lnTo>
                    <a:pt x="1561" y="118"/>
                  </a:lnTo>
                  <a:lnTo>
                    <a:pt x="1554" y="119"/>
                  </a:lnTo>
                  <a:lnTo>
                    <a:pt x="1549" y="120"/>
                  </a:lnTo>
                  <a:lnTo>
                    <a:pt x="1543" y="122"/>
                  </a:lnTo>
                  <a:lnTo>
                    <a:pt x="1538" y="124"/>
                  </a:lnTo>
                  <a:lnTo>
                    <a:pt x="1533" y="128"/>
                  </a:lnTo>
                  <a:lnTo>
                    <a:pt x="1529" y="132"/>
                  </a:lnTo>
                  <a:lnTo>
                    <a:pt x="1525" y="136"/>
                  </a:lnTo>
                  <a:lnTo>
                    <a:pt x="1517" y="145"/>
                  </a:lnTo>
                  <a:lnTo>
                    <a:pt x="1512" y="156"/>
                  </a:lnTo>
                  <a:lnTo>
                    <a:pt x="1508" y="168"/>
                  </a:lnTo>
                  <a:lnTo>
                    <a:pt x="1506" y="182"/>
                  </a:lnTo>
                  <a:lnTo>
                    <a:pt x="1622" y="182"/>
                  </a:lnTo>
                  <a:close/>
                  <a:moveTo>
                    <a:pt x="1779" y="331"/>
                  </a:moveTo>
                  <a:lnTo>
                    <a:pt x="1769" y="331"/>
                  </a:lnTo>
                  <a:lnTo>
                    <a:pt x="1759" y="330"/>
                  </a:lnTo>
                  <a:lnTo>
                    <a:pt x="1749" y="328"/>
                  </a:lnTo>
                  <a:lnTo>
                    <a:pt x="1739" y="326"/>
                  </a:lnTo>
                  <a:lnTo>
                    <a:pt x="1721" y="319"/>
                  </a:lnTo>
                  <a:lnTo>
                    <a:pt x="1707" y="311"/>
                  </a:lnTo>
                  <a:lnTo>
                    <a:pt x="1707" y="268"/>
                  </a:lnTo>
                  <a:lnTo>
                    <a:pt x="1709" y="268"/>
                  </a:lnTo>
                  <a:lnTo>
                    <a:pt x="1714" y="272"/>
                  </a:lnTo>
                  <a:lnTo>
                    <a:pt x="1720" y="276"/>
                  </a:lnTo>
                  <a:lnTo>
                    <a:pt x="1727" y="281"/>
                  </a:lnTo>
                  <a:lnTo>
                    <a:pt x="1737" y="286"/>
                  </a:lnTo>
                  <a:lnTo>
                    <a:pt x="1747" y="291"/>
                  </a:lnTo>
                  <a:lnTo>
                    <a:pt x="1758" y="295"/>
                  </a:lnTo>
                  <a:lnTo>
                    <a:pt x="1770" y="297"/>
                  </a:lnTo>
                  <a:lnTo>
                    <a:pt x="1782" y="298"/>
                  </a:lnTo>
                  <a:lnTo>
                    <a:pt x="1790" y="297"/>
                  </a:lnTo>
                  <a:lnTo>
                    <a:pt x="1800" y="296"/>
                  </a:lnTo>
                  <a:lnTo>
                    <a:pt x="1809" y="294"/>
                  </a:lnTo>
                  <a:lnTo>
                    <a:pt x="1814" y="291"/>
                  </a:lnTo>
                  <a:lnTo>
                    <a:pt x="1821" y="285"/>
                  </a:lnTo>
                  <a:lnTo>
                    <a:pt x="1825" y="280"/>
                  </a:lnTo>
                  <a:lnTo>
                    <a:pt x="1828" y="273"/>
                  </a:lnTo>
                  <a:lnTo>
                    <a:pt x="1828" y="263"/>
                  </a:lnTo>
                  <a:lnTo>
                    <a:pt x="1828" y="257"/>
                  </a:lnTo>
                  <a:lnTo>
                    <a:pt x="1826" y="251"/>
                  </a:lnTo>
                  <a:lnTo>
                    <a:pt x="1824" y="247"/>
                  </a:lnTo>
                  <a:lnTo>
                    <a:pt x="1821" y="243"/>
                  </a:lnTo>
                  <a:lnTo>
                    <a:pt x="1817" y="239"/>
                  </a:lnTo>
                  <a:lnTo>
                    <a:pt x="1811" y="236"/>
                  </a:lnTo>
                  <a:lnTo>
                    <a:pt x="1804" y="233"/>
                  </a:lnTo>
                  <a:lnTo>
                    <a:pt x="1796" y="230"/>
                  </a:lnTo>
                  <a:lnTo>
                    <a:pt x="1787" y="228"/>
                  </a:lnTo>
                  <a:lnTo>
                    <a:pt x="1777" y="226"/>
                  </a:lnTo>
                  <a:lnTo>
                    <a:pt x="1766" y="224"/>
                  </a:lnTo>
                  <a:lnTo>
                    <a:pt x="1755" y="221"/>
                  </a:lnTo>
                  <a:lnTo>
                    <a:pt x="1744" y="216"/>
                  </a:lnTo>
                  <a:lnTo>
                    <a:pt x="1735" y="211"/>
                  </a:lnTo>
                  <a:lnTo>
                    <a:pt x="1726" y="204"/>
                  </a:lnTo>
                  <a:lnTo>
                    <a:pt x="1719" y="197"/>
                  </a:lnTo>
                  <a:lnTo>
                    <a:pt x="1715" y="188"/>
                  </a:lnTo>
                  <a:lnTo>
                    <a:pt x="1711" y="179"/>
                  </a:lnTo>
                  <a:lnTo>
                    <a:pt x="1708" y="168"/>
                  </a:lnTo>
                  <a:lnTo>
                    <a:pt x="1708" y="157"/>
                  </a:lnTo>
                  <a:lnTo>
                    <a:pt x="1708" y="150"/>
                  </a:lnTo>
                  <a:lnTo>
                    <a:pt x="1709" y="142"/>
                  </a:lnTo>
                  <a:lnTo>
                    <a:pt x="1712" y="135"/>
                  </a:lnTo>
                  <a:lnTo>
                    <a:pt x="1714" y="129"/>
                  </a:lnTo>
                  <a:lnTo>
                    <a:pt x="1717" y="122"/>
                  </a:lnTo>
                  <a:lnTo>
                    <a:pt x="1720" y="117"/>
                  </a:lnTo>
                  <a:lnTo>
                    <a:pt x="1725" y="111"/>
                  </a:lnTo>
                  <a:lnTo>
                    <a:pt x="1730" y="106"/>
                  </a:lnTo>
                  <a:lnTo>
                    <a:pt x="1736" y="101"/>
                  </a:lnTo>
                  <a:lnTo>
                    <a:pt x="1742" y="97"/>
                  </a:lnTo>
                  <a:lnTo>
                    <a:pt x="1749" y="94"/>
                  </a:lnTo>
                  <a:lnTo>
                    <a:pt x="1756" y="90"/>
                  </a:lnTo>
                  <a:lnTo>
                    <a:pt x="1764" y="88"/>
                  </a:lnTo>
                  <a:lnTo>
                    <a:pt x="1772" y="87"/>
                  </a:lnTo>
                  <a:lnTo>
                    <a:pt x="1781" y="86"/>
                  </a:lnTo>
                  <a:lnTo>
                    <a:pt x="1790" y="86"/>
                  </a:lnTo>
                  <a:lnTo>
                    <a:pt x="1799" y="86"/>
                  </a:lnTo>
                  <a:lnTo>
                    <a:pt x="1808" y="87"/>
                  </a:lnTo>
                  <a:lnTo>
                    <a:pt x="1818" y="88"/>
                  </a:lnTo>
                  <a:lnTo>
                    <a:pt x="1826" y="90"/>
                  </a:lnTo>
                  <a:lnTo>
                    <a:pt x="1835" y="93"/>
                  </a:lnTo>
                  <a:lnTo>
                    <a:pt x="1844" y="96"/>
                  </a:lnTo>
                  <a:lnTo>
                    <a:pt x="1851" y="99"/>
                  </a:lnTo>
                  <a:lnTo>
                    <a:pt x="1857" y="103"/>
                  </a:lnTo>
                  <a:lnTo>
                    <a:pt x="1857" y="145"/>
                  </a:lnTo>
                  <a:lnTo>
                    <a:pt x="1856" y="145"/>
                  </a:lnTo>
                  <a:lnTo>
                    <a:pt x="1848" y="140"/>
                  </a:lnTo>
                  <a:lnTo>
                    <a:pt x="1841" y="134"/>
                  </a:lnTo>
                  <a:lnTo>
                    <a:pt x="1833" y="130"/>
                  </a:lnTo>
                  <a:lnTo>
                    <a:pt x="1824" y="127"/>
                  </a:lnTo>
                  <a:lnTo>
                    <a:pt x="1816" y="123"/>
                  </a:lnTo>
                  <a:lnTo>
                    <a:pt x="1807" y="121"/>
                  </a:lnTo>
                  <a:lnTo>
                    <a:pt x="1798" y="120"/>
                  </a:lnTo>
                  <a:lnTo>
                    <a:pt x="1789" y="119"/>
                  </a:lnTo>
                  <a:lnTo>
                    <a:pt x="1781" y="120"/>
                  </a:lnTo>
                  <a:lnTo>
                    <a:pt x="1772" y="121"/>
                  </a:lnTo>
                  <a:lnTo>
                    <a:pt x="1765" y="123"/>
                  </a:lnTo>
                  <a:lnTo>
                    <a:pt x="1759" y="128"/>
                  </a:lnTo>
                  <a:lnTo>
                    <a:pt x="1753" y="132"/>
                  </a:lnTo>
                  <a:lnTo>
                    <a:pt x="1749" y="138"/>
                  </a:lnTo>
                  <a:lnTo>
                    <a:pt x="1747" y="144"/>
                  </a:lnTo>
                  <a:lnTo>
                    <a:pt x="1746" y="152"/>
                  </a:lnTo>
                  <a:lnTo>
                    <a:pt x="1747" y="159"/>
                  </a:lnTo>
                  <a:lnTo>
                    <a:pt x="1748" y="165"/>
                  </a:lnTo>
                  <a:lnTo>
                    <a:pt x="1750" y="170"/>
                  </a:lnTo>
                  <a:lnTo>
                    <a:pt x="1753" y="174"/>
                  </a:lnTo>
                  <a:lnTo>
                    <a:pt x="1758" y="178"/>
                  </a:lnTo>
                  <a:lnTo>
                    <a:pt x="1763" y="180"/>
                  </a:lnTo>
                  <a:lnTo>
                    <a:pt x="1770" y="183"/>
                  </a:lnTo>
                  <a:lnTo>
                    <a:pt x="1777" y="186"/>
                  </a:lnTo>
                  <a:lnTo>
                    <a:pt x="1786" y="188"/>
                  </a:lnTo>
                  <a:lnTo>
                    <a:pt x="1796" y="190"/>
                  </a:lnTo>
                  <a:lnTo>
                    <a:pt x="1806" y="192"/>
                  </a:lnTo>
                  <a:lnTo>
                    <a:pt x="1817" y="195"/>
                  </a:lnTo>
                  <a:lnTo>
                    <a:pt x="1829" y="199"/>
                  </a:lnTo>
                  <a:lnTo>
                    <a:pt x="1839" y="204"/>
                  </a:lnTo>
                  <a:lnTo>
                    <a:pt x="1846" y="210"/>
                  </a:lnTo>
                  <a:lnTo>
                    <a:pt x="1854" y="217"/>
                  </a:lnTo>
                  <a:lnTo>
                    <a:pt x="1858" y="225"/>
                  </a:lnTo>
                  <a:lnTo>
                    <a:pt x="1863" y="235"/>
                  </a:lnTo>
                  <a:lnTo>
                    <a:pt x="1865" y="246"/>
                  </a:lnTo>
                  <a:lnTo>
                    <a:pt x="1866" y="258"/>
                  </a:lnTo>
                  <a:lnTo>
                    <a:pt x="1865" y="265"/>
                  </a:lnTo>
                  <a:lnTo>
                    <a:pt x="1864" y="273"/>
                  </a:lnTo>
                  <a:lnTo>
                    <a:pt x="1863" y="280"/>
                  </a:lnTo>
                  <a:lnTo>
                    <a:pt x="1860" y="287"/>
                  </a:lnTo>
                  <a:lnTo>
                    <a:pt x="1857" y="294"/>
                  </a:lnTo>
                  <a:lnTo>
                    <a:pt x="1853" y="299"/>
                  </a:lnTo>
                  <a:lnTo>
                    <a:pt x="1848" y="305"/>
                  </a:lnTo>
                  <a:lnTo>
                    <a:pt x="1844" y="310"/>
                  </a:lnTo>
                  <a:lnTo>
                    <a:pt x="1837" y="315"/>
                  </a:lnTo>
                  <a:lnTo>
                    <a:pt x="1831" y="319"/>
                  </a:lnTo>
                  <a:lnTo>
                    <a:pt x="1824" y="323"/>
                  </a:lnTo>
                  <a:lnTo>
                    <a:pt x="1817" y="326"/>
                  </a:lnTo>
                  <a:lnTo>
                    <a:pt x="1809" y="329"/>
                  </a:lnTo>
                  <a:lnTo>
                    <a:pt x="1800" y="330"/>
                  </a:lnTo>
                  <a:lnTo>
                    <a:pt x="1790" y="331"/>
                  </a:lnTo>
                  <a:lnTo>
                    <a:pt x="1779" y="331"/>
                  </a:lnTo>
                  <a:close/>
                  <a:moveTo>
                    <a:pt x="1992" y="330"/>
                  </a:moveTo>
                  <a:lnTo>
                    <a:pt x="1984" y="330"/>
                  </a:lnTo>
                  <a:lnTo>
                    <a:pt x="1977" y="329"/>
                  </a:lnTo>
                  <a:lnTo>
                    <a:pt x="1971" y="328"/>
                  </a:lnTo>
                  <a:lnTo>
                    <a:pt x="1964" y="326"/>
                  </a:lnTo>
                  <a:lnTo>
                    <a:pt x="1959" y="323"/>
                  </a:lnTo>
                  <a:lnTo>
                    <a:pt x="1953" y="320"/>
                  </a:lnTo>
                  <a:lnTo>
                    <a:pt x="1949" y="317"/>
                  </a:lnTo>
                  <a:lnTo>
                    <a:pt x="1945" y="313"/>
                  </a:lnTo>
                  <a:lnTo>
                    <a:pt x="1940" y="307"/>
                  </a:lnTo>
                  <a:lnTo>
                    <a:pt x="1937" y="302"/>
                  </a:lnTo>
                  <a:lnTo>
                    <a:pt x="1934" y="295"/>
                  </a:lnTo>
                  <a:lnTo>
                    <a:pt x="1931" y="288"/>
                  </a:lnTo>
                  <a:lnTo>
                    <a:pt x="1929" y="281"/>
                  </a:lnTo>
                  <a:lnTo>
                    <a:pt x="1928" y="272"/>
                  </a:lnTo>
                  <a:lnTo>
                    <a:pt x="1928" y="263"/>
                  </a:lnTo>
                  <a:lnTo>
                    <a:pt x="1927" y="255"/>
                  </a:lnTo>
                  <a:lnTo>
                    <a:pt x="1927" y="124"/>
                  </a:lnTo>
                  <a:lnTo>
                    <a:pt x="1903" y="124"/>
                  </a:lnTo>
                  <a:lnTo>
                    <a:pt x="1903" y="92"/>
                  </a:lnTo>
                  <a:lnTo>
                    <a:pt x="1927" y="92"/>
                  </a:lnTo>
                  <a:lnTo>
                    <a:pt x="1927" y="24"/>
                  </a:lnTo>
                  <a:lnTo>
                    <a:pt x="1964" y="24"/>
                  </a:lnTo>
                  <a:lnTo>
                    <a:pt x="1964" y="92"/>
                  </a:lnTo>
                  <a:lnTo>
                    <a:pt x="2032" y="92"/>
                  </a:lnTo>
                  <a:lnTo>
                    <a:pt x="2032" y="124"/>
                  </a:lnTo>
                  <a:lnTo>
                    <a:pt x="1964" y="124"/>
                  </a:lnTo>
                  <a:lnTo>
                    <a:pt x="1964" y="236"/>
                  </a:lnTo>
                  <a:lnTo>
                    <a:pt x="1964" y="251"/>
                  </a:lnTo>
                  <a:lnTo>
                    <a:pt x="1965" y="263"/>
                  </a:lnTo>
                  <a:lnTo>
                    <a:pt x="1966" y="272"/>
                  </a:lnTo>
                  <a:lnTo>
                    <a:pt x="1970" y="281"/>
                  </a:lnTo>
                  <a:lnTo>
                    <a:pt x="1971" y="284"/>
                  </a:lnTo>
                  <a:lnTo>
                    <a:pt x="1974" y="287"/>
                  </a:lnTo>
                  <a:lnTo>
                    <a:pt x="1976" y="291"/>
                  </a:lnTo>
                  <a:lnTo>
                    <a:pt x="1981" y="292"/>
                  </a:lnTo>
                  <a:lnTo>
                    <a:pt x="1984" y="294"/>
                  </a:lnTo>
                  <a:lnTo>
                    <a:pt x="1989" y="295"/>
                  </a:lnTo>
                  <a:lnTo>
                    <a:pt x="1995" y="296"/>
                  </a:lnTo>
                  <a:lnTo>
                    <a:pt x="2000" y="296"/>
                  </a:lnTo>
                  <a:lnTo>
                    <a:pt x="2009" y="295"/>
                  </a:lnTo>
                  <a:lnTo>
                    <a:pt x="2018" y="293"/>
                  </a:lnTo>
                  <a:lnTo>
                    <a:pt x="2026" y="291"/>
                  </a:lnTo>
                  <a:lnTo>
                    <a:pt x="2030" y="288"/>
                  </a:lnTo>
                  <a:lnTo>
                    <a:pt x="2032" y="288"/>
                  </a:lnTo>
                  <a:lnTo>
                    <a:pt x="2032" y="323"/>
                  </a:lnTo>
                  <a:lnTo>
                    <a:pt x="2022" y="327"/>
                  </a:lnTo>
                  <a:lnTo>
                    <a:pt x="2011" y="329"/>
                  </a:lnTo>
                  <a:lnTo>
                    <a:pt x="2000" y="330"/>
                  </a:lnTo>
                  <a:lnTo>
                    <a:pt x="1992" y="330"/>
                  </a:lnTo>
                  <a:close/>
                  <a:moveTo>
                    <a:pt x="2298" y="245"/>
                  </a:moveTo>
                  <a:lnTo>
                    <a:pt x="2298" y="255"/>
                  </a:lnTo>
                  <a:lnTo>
                    <a:pt x="2297" y="264"/>
                  </a:lnTo>
                  <a:lnTo>
                    <a:pt x="2295" y="273"/>
                  </a:lnTo>
                  <a:lnTo>
                    <a:pt x="2292" y="281"/>
                  </a:lnTo>
                  <a:lnTo>
                    <a:pt x="2289" y="288"/>
                  </a:lnTo>
                  <a:lnTo>
                    <a:pt x="2285" y="296"/>
                  </a:lnTo>
                  <a:lnTo>
                    <a:pt x="2280" y="303"/>
                  </a:lnTo>
                  <a:lnTo>
                    <a:pt x="2275" y="308"/>
                  </a:lnTo>
                  <a:lnTo>
                    <a:pt x="2268" y="314"/>
                  </a:lnTo>
                  <a:lnTo>
                    <a:pt x="2262" y="318"/>
                  </a:lnTo>
                  <a:lnTo>
                    <a:pt x="2255" y="321"/>
                  </a:lnTo>
                  <a:lnTo>
                    <a:pt x="2248" y="325"/>
                  </a:lnTo>
                  <a:lnTo>
                    <a:pt x="2239" y="327"/>
                  </a:lnTo>
                  <a:lnTo>
                    <a:pt x="2230" y="329"/>
                  </a:lnTo>
                  <a:lnTo>
                    <a:pt x="2221" y="330"/>
                  </a:lnTo>
                  <a:lnTo>
                    <a:pt x="2211" y="330"/>
                  </a:lnTo>
                  <a:lnTo>
                    <a:pt x="2201" y="330"/>
                  </a:lnTo>
                  <a:lnTo>
                    <a:pt x="2186" y="329"/>
                  </a:lnTo>
                  <a:lnTo>
                    <a:pt x="2172" y="327"/>
                  </a:lnTo>
                  <a:lnTo>
                    <a:pt x="2160" y="325"/>
                  </a:lnTo>
                  <a:lnTo>
                    <a:pt x="2160" y="284"/>
                  </a:lnTo>
                  <a:lnTo>
                    <a:pt x="2162" y="284"/>
                  </a:lnTo>
                  <a:lnTo>
                    <a:pt x="2171" y="287"/>
                  </a:lnTo>
                  <a:lnTo>
                    <a:pt x="2182" y="291"/>
                  </a:lnTo>
                  <a:lnTo>
                    <a:pt x="2194" y="294"/>
                  </a:lnTo>
                  <a:lnTo>
                    <a:pt x="2206" y="295"/>
                  </a:lnTo>
                  <a:lnTo>
                    <a:pt x="2215" y="294"/>
                  </a:lnTo>
                  <a:lnTo>
                    <a:pt x="2222" y="294"/>
                  </a:lnTo>
                  <a:lnTo>
                    <a:pt x="2229" y="292"/>
                  </a:lnTo>
                  <a:lnTo>
                    <a:pt x="2236" y="291"/>
                  </a:lnTo>
                  <a:lnTo>
                    <a:pt x="2240" y="287"/>
                  </a:lnTo>
                  <a:lnTo>
                    <a:pt x="2244" y="285"/>
                  </a:lnTo>
                  <a:lnTo>
                    <a:pt x="2248" y="282"/>
                  </a:lnTo>
                  <a:lnTo>
                    <a:pt x="2251" y="278"/>
                  </a:lnTo>
                  <a:lnTo>
                    <a:pt x="2253" y="273"/>
                  </a:lnTo>
                  <a:lnTo>
                    <a:pt x="2255" y="269"/>
                  </a:lnTo>
                  <a:lnTo>
                    <a:pt x="2256" y="263"/>
                  </a:lnTo>
                  <a:lnTo>
                    <a:pt x="2257" y="257"/>
                  </a:lnTo>
                  <a:lnTo>
                    <a:pt x="2258" y="244"/>
                  </a:lnTo>
                  <a:lnTo>
                    <a:pt x="2260" y="229"/>
                  </a:lnTo>
                  <a:lnTo>
                    <a:pt x="2260" y="47"/>
                  </a:lnTo>
                  <a:lnTo>
                    <a:pt x="2197" y="47"/>
                  </a:lnTo>
                  <a:lnTo>
                    <a:pt x="2197" y="14"/>
                  </a:lnTo>
                  <a:lnTo>
                    <a:pt x="2298" y="14"/>
                  </a:lnTo>
                  <a:lnTo>
                    <a:pt x="2298" y="245"/>
                  </a:lnTo>
                  <a:close/>
                  <a:moveTo>
                    <a:pt x="2415" y="326"/>
                  </a:moveTo>
                  <a:lnTo>
                    <a:pt x="2379" y="326"/>
                  </a:lnTo>
                  <a:lnTo>
                    <a:pt x="2379" y="92"/>
                  </a:lnTo>
                  <a:lnTo>
                    <a:pt x="2415" y="92"/>
                  </a:lnTo>
                  <a:lnTo>
                    <a:pt x="2415" y="326"/>
                  </a:lnTo>
                  <a:close/>
                  <a:moveTo>
                    <a:pt x="2418" y="52"/>
                  </a:moveTo>
                  <a:lnTo>
                    <a:pt x="2376" y="52"/>
                  </a:lnTo>
                  <a:lnTo>
                    <a:pt x="2376" y="12"/>
                  </a:lnTo>
                  <a:lnTo>
                    <a:pt x="2418" y="12"/>
                  </a:lnTo>
                  <a:lnTo>
                    <a:pt x="2418" y="52"/>
                  </a:lnTo>
                  <a:close/>
                  <a:moveTo>
                    <a:pt x="2617" y="268"/>
                  </a:moveTo>
                  <a:lnTo>
                    <a:pt x="2617" y="203"/>
                  </a:lnTo>
                  <a:lnTo>
                    <a:pt x="2610" y="204"/>
                  </a:lnTo>
                  <a:lnTo>
                    <a:pt x="2602" y="204"/>
                  </a:lnTo>
                  <a:lnTo>
                    <a:pt x="2593" y="205"/>
                  </a:lnTo>
                  <a:lnTo>
                    <a:pt x="2583" y="206"/>
                  </a:lnTo>
                  <a:lnTo>
                    <a:pt x="2566" y="209"/>
                  </a:lnTo>
                  <a:lnTo>
                    <a:pt x="2552" y="213"/>
                  </a:lnTo>
                  <a:lnTo>
                    <a:pt x="2544" y="215"/>
                  </a:lnTo>
                  <a:lnTo>
                    <a:pt x="2537" y="218"/>
                  </a:lnTo>
                  <a:lnTo>
                    <a:pt x="2532" y="223"/>
                  </a:lnTo>
                  <a:lnTo>
                    <a:pt x="2526" y="227"/>
                  </a:lnTo>
                  <a:lnTo>
                    <a:pt x="2523" y="233"/>
                  </a:lnTo>
                  <a:lnTo>
                    <a:pt x="2520" y="239"/>
                  </a:lnTo>
                  <a:lnTo>
                    <a:pt x="2518" y="247"/>
                  </a:lnTo>
                  <a:lnTo>
                    <a:pt x="2518" y="256"/>
                  </a:lnTo>
                  <a:lnTo>
                    <a:pt x="2518" y="264"/>
                  </a:lnTo>
                  <a:lnTo>
                    <a:pt x="2520" y="273"/>
                  </a:lnTo>
                  <a:lnTo>
                    <a:pt x="2523" y="280"/>
                  </a:lnTo>
                  <a:lnTo>
                    <a:pt x="2528" y="286"/>
                  </a:lnTo>
                  <a:lnTo>
                    <a:pt x="2534" y="291"/>
                  </a:lnTo>
                  <a:lnTo>
                    <a:pt x="2541" y="294"/>
                  </a:lnTo>
                  <a:lnTo>
                    <a:pt x="2549" y="295"/>
                  </a:lnTo>
                  <a:lnTo>
                    <a:pt x="2559" y="296"/>
                  </a:lnTo>
                  <a:lnTo>
                    <a:pt x="2567" y="295"/>
                  </a:lnTo>
                  <a:lnTo>
                    <a:pt x="2576" y="294"/>
                  </a:lnTo>
                  <a:lnTo>
                    <a:pt x="2583" y="292"/>
                  </a:lnTo>
                  <a:lnTo>
                    <a:pt x="2591" y="288"/>
                  </a:lnTo>
                  <a:lnTo>
                    <a:pt x="2604" y="279"/>
                  </a:lnTo>
                  <a:lnTo>
                    <a:pt x="2617" y="268"/>
                  </a:lnTo>
                  <a:close/>
                  <a:moveTo>
                    <a:pt x="2617" y="300"/>
                  </a:moveTo>
                  <a:lnTo>
                    <a:pt x="2612" y="305"/>
                  </a:lnTo>
                  <a:lnTo>
                    <a:pt x="2605" y="310"/>
                  </a:lnTo>
                  <a:lnTo>
                    <a:pt x="2598" y="317"/>
                  </a:lnTo>
                  <a:lnTo>
                    <a:pt x="2590" y="321"/>
                  </a:lnTo>
                  <a:lnTo>
                    <a:pt x="2581" y="326"/>
                  </a:lnTo>
                  <a:lnTo>
                    <a:pt x="2571" y="329"/>
                  </a:lnTo>
                  <a:lnTo>
                    <a:pt x="2560" y="331"/>
                  </a:lnTo>
                  <a:lnTo>
                    <a:pt x="2546" y="332"/>
                  </a:lnTo>
                  <a:lnTo>
                    <a:pt x="2538" y="332"/>
                  </a:lnTo>
                  <a:lnTo>
                    <a:pt x="2533" y="331"/>
                  </a:lnTo>
                  <a:lnTo>
                    <a:pt x="2526" y="329"/>
                  </a:lnTo>
                  <a:lnTo>
                    <a:pt x="2520" y="327"/>
                  </a:lnTo>
                  <a:lnTo>
                    <a:pt x="2514" y="323"/>
                  </a:lnTo>
                  <a:lnTo>
                    <a:pt x="2509" y="320"/>
                  </a:lnTo>
                  <a:lnTo>
                    <a:pt x="2503" y="316"/>
                  </a:lnTo>
                  <a:lnTo>
                    <a:pt x="2499" y="311"/>
                  </a:lnTo>
                  <a:lnTo>
                    <a:pt x="2495" y="306"/>
                  </a:lnTo>
                  <a:lnTo>
                    <a:pt x="2490" y="300"/>
                  </a:lnTo>
                  <a:lnTo>
                    <a:pt x="2487" y="295"/>
                  </a:lnTo>
                  <a:lnTo>
                    <a:pt x="2485" y="287"/>
                  </a:lnTo>
                  <a:lnTo>
                    <a:pt x="2483" y="281"/>
                  </a:lnTo>
                  <a:lnTo>
                    <a:pt x="2481" y="273"/>
                  </a:lnTo>
                  <a:lnTo>
                    <a:pt x="2479" y="265"/>
                  </a:lnTo>
                  <a:lnTo>
                    <a:pt x="2479" y="258"/>
                  </a:lnTo>
                  <a:lnTo>
                    <a:pt x="2479" y="246"/>
                  </a:lnTo>
                  <a:lnTo>
                    <a:pt x="2482" y="235"/>
                  </a:lnTo>
                  <a:lnTo>
                    <a:pt x="2485" y="225"/>
                  </a:lnTo>
                  <a:lnTo>
                    <a:pt x="2489" y="216"/>
                  </a:lnTo>
                  <a:lnTo>
                    <a:pt x="2495" y="209"/>
                  </a:lnTo>
                  <a:lnTo>
                    <a:pt x="2501" y="201"/>
                  </a:lnTo>
                  <a:lnTo>
                    <a:pt x="2510" y="194"/>
                  </a:lnTo>
                  <a:lnTo>
                    <a:pt x="2519" y="189"/>
                  </a:lnTo>
                  <a:lnTo>
                    <a:pt x="2529" y="185"/>
                  </a:lnTo>
                  <a:lnTo>
                    <a:pt x="2540" y="181"/>
                  </a:lnTo>
                  <a:lnTo>
                    <a:pt x="2551" y="179"/>
                  </a:lnTo>
                  <a:lnTo>
                    <a:pt x="2563" y="177"/>
                  </a:lnTo>
                  <a:lnTo>
                    <a:pt x="2576" y="175"/>
                  </a:lnTo>
                  <a:lnTo>
                    <a:pt x="2589" y="174"/>
                  </a:lnTo>
                  <a:lnTo>
                    <a:pt x="2603" y="173"/>
                  </a:lnTo>
                  <a:lnTo>
                    <a:pt x="2617" y="171"/>
                  </a:lnTo>
                  <a:lnTo>
                    <a:pt x="2617" y="164"/>
                  </a:lnTo>
                  <a:lnTo>
                    <a:pt x="2616" y="157"/>
                  </a:lnTo>
                  <a:lnTo>
                    <a:pt x="2616" y="152"/>
                  </a:lnTo>
                  <a:lnTo>
                    <a:pt x="2615" y="146"/>
                  </a:lnTo>
                  <a:lnTo>
                    <a:pt x="2613" y="142"/>
                  </a:lnTo>
                  <a:lnTo>
                    <a:pt x="2611" y="138"/>
                  </a:lnTo>
                  <a:lnTo>
                    <a:pt x="2608" y="134"/>
                  </a:lnTo>
                  <a:lnTo>
                    <a:pt x="2605" y="131"/>
                  </a:lnTo>
                  <a:lnTo>
                    <a:pt x="2602" y="129"/>
                  </a:lnTo>
                  <a:lnTo>
                    <a:pt x="2594" y="124"/>
                  </a:lnTo>
                  <a:lnTo>
                    <a:pt x="2584" y="122"/>
                  </a:lnTo>
                  <a:lnTo>
                    <a:pt x="2575" y="121"/>
                  </a:lnTo>
                  <a:lnTo>
                    <a:pt x="2564" y="121"/>
                  </a:lnTo>
                  <a:lnTo>
                    <a:pt x="2549" y="121"/>
                  </a:lnTo>
                  <a:lnTo>
                    <a:pt x="2534" y="124"/>
                  </a:lnTo>
                  <a:lnTo>
                    <a:pt x="2525" y="127"/>
                  </a:lnTo>
                  <a:lnTo>
                    <a:pt x="2517" y="130"/>
                  </a:lnTo>
                  <a:lnTo>
                    <a:pt x="2508" y="133"/>
                  </a:lnTo>
                  <a:lnTo>
                    <a:pt x="2499" y="136"/>
                  </a:lnTo>
                  <a:lnTo>
                    <a:pt x="2497" y="136"/>
                  </a:lnTo>
                  <a:lnTo>
                    <a:pt x="2497" y="96"/>
                  </a:lnTo>
                  <a:lnTo>
                    <a:pt x="2510" y="93"/>
                  </a:lnTo>
                  <a:lnTo>
                    <a:pt x="2526" y="89"/>
                  </a:lnTo>
                  <a:lnTo>
                    <a:pt x="2536" y="88"/>
                  </a:lnTo>
                  <a:lnTo>
                    <a:pt x="2545" y="87"/>
                  </a:lnTo>
                  <a:lnTo>
                    <a:pt x="2555" y="86"/>
                  </a:lnTo>
                  <a:lnTo>
                    <a:pt x="2564" y="86"/>
                  </a:lnTo>
                  <a:lnTo>
                    <a:pt x="2575" y="86"/>
                  </a:lnTo>
                  <a:lnTo>
                    <a:pt x="2584" y="87"/>
                  </a:lnTo>
                  <a:lnTo>
                    <a:pt x="2594" y="88"/>
                  </a:lnTo>
                  <a:lnTo>
                    <a:pt x="2602" y="89"/>
                  </a:lnTo>
                  <a:lnTo>
                    <a:pt x="2610" y="92"/>
                  </a:lnTo>
                  <a:lnTo>
                    <a:pt x="2617" y="95"/>
                  </a:lnTo>
                  <a:lnTo>
                    <a:pt x="2624" y="98"/>
                  </a:lnTo>
                  <a:lnTo>
                    <a:pt x="2630" y="104"/>
                  </a:lnTo>
                  <a:lnTo>
                    <a:pt x="2636" y="108"/>
                  </a:lnTo>
                  <a:lnTo>
                    <a:pt x="2640" y="115"/>
                  </a:lnTo>
                  <a:lnTo>
                    <a:pt x="2645" y="121"/>
                  </a:lnTo>
                  <a:lnTo>
                    <a:pt x="2648" y="128"/>
                  </a:lnTo>
                  <a:lnTo>
                    <a:pt x="2650" y="136"/>
                  </a:lnTo>
                  <a:lnTo>
                    <a:pt x="2652" y="145"/>
                  </a:lnTo>
                  <a:lnTo>
                    <a:pt x="2653" y="155"/>
                  </a:lnTo>
                  <a:lnTo>
                    <a:pt x="2653" y="166"/>
                  </a:lnTo>
                  <a:lnTo>
                    <a:pt x="2653" y="326"/>
                  </a:lnTo>
                  <a:lnTo>
                    <a:pt x="2617" y="326"/>
                  </a:lnTo>
                  <a:lnTo>
                    <a:pt x="2617" y="300"/>
                  </a:lnTo>
                  <a:close/>
                  <a:moveTo>
                    <a:pt x="2911" y="209"/>
                  </a:moveTo>
                  <a:lnTo>
                    <a:pt x="2910" y="223"/>
                  </a:lnTo>
                  <a:lnTo>
                    <a:pt x="2909" y="237"/>
                  </a:lnTo>
                  <a:lnTo>
                    <a:pt x="2907" y="249"/>
                  </a:lnTo>
                  <a:lnTo>
                    <a:pt x="2904" y="261"/>
                  </a:lnTo>
                  <a:lnTo>
                    <a:pt x="2900" y="272"/>
                  </a:lnTo>
                  <a:lnTo>
                    <a:pt x="2896" y="282"/>
                  </a:lnTo>
                  <a:lnTo>
                    <a:pt x="2891" y="292"/>
                  </a:lnTo>
                  <a:lnTo>
                    <a:pt x="2884" y="300"/>
                  </a:lnTo>
                  <a:lnTo>
                    <a:pt x="2878" y="308"/>
                  </a:lnTo>
                  <a:lnTo>
                    <a:pt x="2870" y="315"/>
                  </a:lnTo>
                  <a:lnTo>
                    <a:pt x="2862" y="320"/>
                  </a:lnTo>
                  <a:lnTo>
                    <a:pt x="2853" y="325"/>
                  </a:lnTo>
                  <a:lnTo>
                    <a:pt x="2844" y="328"/>
                  </a:lnTo>
                  <a:lnTo>
                    <a:pt x="2834" y="330"/>
                  </a:lnTo>
                  <a:lnTo>
                    <a:pt x="2824" y="332"/>
                  </a:lnTo>
                  <a:lnTo>
                    <a:pt x="2813" y="332"/>
                  </a:lnTo>
                  <a:lnTo>
                    <a:pt x="2802" y="332"/>
                  </a:lnTo>
                  <a:lnTo>
                    <a:pt x="2791" y="330"/>
                  </a:lnTo>
                  <a:lnTo>
                    <a:pt x="2781" y="328"/>
                  </a:lnTo>
                  <a:lnTo>
                    <a:pt x="2773" y="325"/>
                  </a:lnTo>
                  <a:lnTo>
                    <a:pt x="2764" y="319"/>
                  </a:lnTo>
                  <a:lnTo>
                    <a:pt x="2755" y="314"/>
                  </a:lnTo>
                  <a:lnTo>
                    <a:pt x="2748" y="307"/>
                  </a:lnTo>
                  <a:lnTo>
                    <a:pt x="2741" y="299"/>
                  </a:lnTo>
                  <a:lnTo>
                    <a:pt x="2735" y="291"/>
                  </a:lnTo>
                  <a:lnTo>
                    <a:pt x="2730" y="281"/>
                  </a:lnTo>
                  <a:lnTo>
                    <a:pt x="2725" y="271"/>
                  </a:lnTo>
                  <a:lnTo>
                    <a:pt x="2721" y="260"/>
                  </a:lnTo>
                  <a:lnTo>
                    <a:pt x="2719" y="248"/>
                  </a:lnTo>
                  <a:lnTo>
                    <a:pt x="2717" y="236"/>
                  </a:lnTo>
                  <a:lnTo>
                    <a:pt x="2716" y="223"/>
                  </a:lnTo>
                  <a:lnTo>
                    <a:pt x="2715" y="209"/>
                  </a:lnTo>
                  <a:lnTo>
                    <a:pt x="2716" y="194"/>
                  </a:lnTo>
                  <a:lnTo>
                    <a:pt x="2717" y="181"/>
                  </a:lnTo>
                  <a:lnTo>
                    <a:pt x="2719" y="168"/>
                  </a:lnTo>
                  <a:lnTo>
                    <a:pt x="2722" y="156"/>
                  </a:lnTo>
                  <a:lnTo>
                    <a:pt x="2725" y="145"/>
                  </a:lnTo>
                  <a:lnTo>
                    <a:pt x="2730" y="135"/>
                  </a:lnTo>
                  <a:lnTo>
                    <a:pt x="2735" y="127"/>
                  </a:lnTo>
                  <a:lnTo>
                    <a:pt x="2742" y="118"/>
                  </a:lnTo>
                  <a:lnTo>
                    <a:pt x="2750" y="110"/>
                  </a:lnTo>
                  <a:lnTo>
                    <a:pt x="2756" y="104"/>
                  </a:lnTo>
                  <a:lnTo>
                    <a:pt x="2765" y="98"/>
                  </a:lnTo>
                  <a:lnTo>
                    <a:pt x="2774" y="93"/>
                  </a:lnTo>
                  <a:lnTo>
                    <a:pt x="2782" y="89"/>
                  </a:lnTo>
                  <a:lnTo>
                    <a:pt x="2792" y="87"/>
                  </a:lnTo>
                  <a:lnTo>
                    <a:pt x="2802" y="85"/>
                  </a:lnTo>
                  <a:lnTo>
                    <a:pt x="2813" y="85"/>
                  </a:lnTo>
                  <a:lnTo>
                    <a:pt x="2824" y="85"/>
                  </a:lnTo>
                  <a:lnTo>
                    <a:pt x="2834" y="87"/>
                  </a:lnTo>
                  <a:lnTo>
                    <a:pt x="2844" y="89"/>
                  </a:lnTo>
                  <a:lnTo>
                    <a:pt x="2853" y="93"/>
                  </a:lnTo>
                  <a:lnTo>
                    <a:pt x="2862" y="98"/>
                  </a:lnTo>
                  <a:lnTo>
                    <a:pt x="2870" y="104"/>
                  </a:lnTo>
                  <a:lnTo>
                    <a:pt x="2878" y="110"/>
                  </a:lnTo>
                  <a:lnTo>
                    <a:pt x="2884" y="118"/>
                  </a:lnTo>
                  <a:lnTo>
                    <a:pt x="2891" y="125"/>
                  </a:lnTo>
                  <a:lnTo>
                    <a:pt x="2896" y="135"/>
                  </a:lnTo>
                  <a:lnTo>
                    <a:pt x="2900" y="145"/>
                  </a:lnTo>
                  <a:lnTo>
                    <a:pt x="2904" y="156"/>
                  </a:lnTo>
                  <a:lnTo>
                    <a:pt x="2907" y="168"/>
                  </a:lnTo>
                  <a:lnTo>
                    <a:pt x="2909" y="181"/>
                  </a:lnTo>
                  <a:lnTo>
                    <a:pt x="2910" y="194"/>
                  </a:lnTo>
                  <a:lnTo>
                    <a:pt x="2911" y="209"/>
                  </a:lnTo>
                  <a:close/>
                  <a:moveTo>
                    <a:pt x="2873" y="209"/>
                  </a:moveTo>
                  <a:lnTo>
                    <a:pt x="2873" y="198"/>
                  </a:lnTo>
                  <a:lnTo>
                    <a:pt x="2872" y="188"/>
                  </a:lnTo>
                  <a:lnTo>
                    <a:pt x="2871" y="178"/>
                  </a:lnTo>
                  <a:lnTo>
                    <a:pt x="2869" y="169"/>
                  </a:lnTo>
                  <a:lnTo>
                    <a:pt x="2867" y="160"/>
                  </a:lnTo>
                  <a:lnTo>
                    <a:pt x="2864" y="154"/>
                  </a:lnTo>
                  <a:lnTo>
                    <a:pt x="2861" y="147"/>
                  </a:lnTo>
                  <a:lnTo>
                    <a:pt x="2858" y="141"/>
                  </a:lnTo>
                  <a:lnTo>
                    <a:pt x="2853" y="136"/>
                  </a:lnTo>
                  <a:lnTo>
                    <a:pt x="2849" y="131"/>
                  </a:lnTo>
                  <a:lnTo>
                    <a:pt x="2844" y="128"/>
                  </a:lnTo>
                  <a:lnTo>
                    <a:pt x="2838" y="124"/>
                  </a:lnTo>
                  <a:lnTo>
                    <a:pt x="2833" y="122"/>
                  </a:lnTo>
                  <a:lnTo>
                    <a:pt x="2827" y="120"/>
                  </a:lnTo>
                  <a:lnTo>
                    <a:pt x="2821" y="119"/>
                  </a:lnTo>
                  <a:lnTo>
                    <a:pt x="2813" y="119"/>
                  </a:lnTo>
                  <a:lnTo>
                    <a:pt x="2806" y="119"/>
                  </a:lnTo>
                  <a:lnTo>
                    <a:pt x="2800" y="120"/>
                  </a:lnTo>
                  <a:lnTo>
                    <a:pt x="2793" y="122"/>
                  </a:lnTo>
                  <a:lnTo>
                    <a:pt x="2788" y="124"/>
                  </a:lnTo>
                  <a:lnTo>
                    <a:pt x="2782" y="128"/>
                  </a:lnTo>
                  <a:lnTo>
                    <a:pt x="2777" y="131"/>
                  </a:lnTo>
                  <a:lnTo>
                    <a:pt x="2773" y="136"/>
                  </a:lnTo>
                  <a:lnTo>
                    <a:pt x="2768" y="141"/>
                  </a:lnTo>
                  <a:lnTo>
                    <a:pt x="2765" y="147"/>
                  </a:lnTo>
                  <a:lnTo>
                    <a:pt x="2762" y="154"/>
                  </a:lnTo>
                  <a:lnTo>
                    <a:pt x="2759" y="160"/>
                  </a:lnTo>
                  <a:lnTo>
                    <a:pt x="2757" y="169"/>
                  </a:lnTo>
                  <a:lnTo>
                    <a:pt x="2755" y="178"/>
                  </a:lnTo>
                  <a:lnTo>
                    <a:pt x="2754" y="188"/>
                  </a:lnTo>
                  <a:lnTo>
                    <a:pt x="2753" y="198"/>
                  </a:lnTo>
                  <a:lnTo>
                    <a:pt x="2753" y="209"/>
                  </a:lnTo>
                  <a:lnTo>
                    <a:pt x="2753" y="220"/>
                  </a:lnTo>
                  <a:lnTo>
                    <a:pt x="2754" y="229"/>
                  </a:lnTo>
                  <a:lnTo>
                    <a:pt x="2755" y="239"/>
                  </a:lnTo>
                  <a:lnTo>
                    <a:pt x="2757" y="248"/>
                  </a:lnTo>
                  <a:lnTo>
                    <a:pt x="2759" y="256"/>
                  </a:lnTo>
                  <a:lnTo>
                    <a:pt x="2762" y="263"/>
                  </a:lnTo>
                  <a:lnTo>
                    <a:pt x="2765" y="270"/>
                  </a:lnTo>
                  <a:lnTo>
                    <a:pt x="2768" y="275"/>
                  </a:lnTo>
                  <a:lnTo>
                    <a:pt x="2773" y="281"/>
                  </a:lnTo>
                  <a:lnTo>
                    <a:pt x="2777" y="285"/>
                  </a:lnTo>
                  <a:lnTo>
                    <a:pt x="2782" y="290"/>
                  </a:lnTo>
                  <a:lnTo>
                    <a:pt x="2788" y="293"/>
                  </a:lnTo>
                  <a:lnTo>
                    <a:pt x="2793" y="295"/>
                  </a:lnTo>
                  <a:lnTo>
                    <a:pt x="2800" y="297"/>
                  </a:lnTo>
                  <a:lnTo>
                    <a:pt x="2806" y="298"/>
                  </a:lnTo>
                  <a:lnTo>
                    <a:pt x="2813" y="298"/>
                  </a:lnTo>
                  <a:lnTo>
                    <a:pt x="2820" y="298"/>
                  </a:lnTo>
                  <a:lnTo>
                    <a:pt x="2826" y="297"/>
                  </a:lnTo>
                  <a:lnTo>
                    <a:pt x="2833" y="295"/>
                  </a:lnTo>
                  <a:lnTo>
                    <a:pt x="2838" y="293"/>
                  </a:lnTo>
                  <a:lnTo>
                    <a:pt x="2844" y="290"/>
                  </a:lnTo>
                  <a:lnTo>
                    <a:pt x="2849" y="286"/>
                  </a:lnTo>
                  <a:lnTo>
                    <a:pt x="2853" y="281"/>
                  </a:lnTo>
                  <a:lnTo>
                    <a:pt x="2857" y="276"/>
                  </a:lnTo>
                  <a:lnTo>
                    <a:pt x="2861" y="270"/>
                  </a:lnTo>
                  <a:lnTo>
                    <a:pt x="2864" y="263"/>
                  </a:lnTo>
                  <a:lnTo>
                    <a:pt x="2867" y="256"/>
                  </a:lnTo>
                  <a:lnTo>
                    <a:pt x="2869" y="248"/>
                  </a:lnTo>
                  <a:lnTo>
                    <a:pt x="2871" y="239"/>
                  </a:lnTo>
                  <a:lnTo>
                    <a:pt x="2872" y="229"/>
                  </a:lnTo>
                  <a:lnTo>
                    <a:pt x="2872" y="220"/>
                  </a:lnTo>
                  <a:lnTo>
                    <a:pt x="2873" y="209"/>
                  </a:lnTo>
                  <a:close/>
                  <a:moveTo>
                    <a:pt x="3040" y="330"/>
                  </a:moveTo>
                  <a:lnTo>
                    <a:pt x="3033" y="330"/>
                  </a:lnTo>
                  <a:lnTo>
                    <a:pt x="3026" y="329"/>
                  </a:lnTo>
                  <a:lnTo>
                    <a:pt x="3020" y="328"/>
                  </a:lnTo>
                  <a:lnTo>
                    <a:pt x="3013" y="326"/>
                  </a:lnTo>
                  <a:lnTo>
                    <a:pt x="3008" y="323"/>
                  </a:lnTo>
                  <a:lnTo>
                    <a:pt x="3002" y="320"/>
                  </a:lnTo>
                  <a:lnTo>
                    <a:pt x="2998" y="317"/>
                  </a:lnTo>
                  <a:lnTo>
                    <a:pt x="2993" y="313"/>
                  </a:lnTo>
                  <a:lnTo>
                    <a:pt x="2989" y="307"/>
                  </a:lnTo>
                  <a:lnTo>
                    <a:pt x="2986" y="302"/>
                  </a:lnTo>
                  <a:lnTo>
                    <a:pt x="2983" y="295"/>
                  </a:lnTo>
                  <a:lnTo>
                    <a:pt x="2980" y="288"/>
                  </a:lnTo>
                  <a:lnTo>
                    <a:pt x="2978" y="281"/>
                  </a:lnTo>
                  <a:lnTo>
                    <a:pt x="2977" y="272"/>
                  </a:lnTo>
                  <a:lnTo>
                    <a:pt x="2977" y="263"/>
                  </a:lnTo>
                  <a:lnTo>
                    <a:pt x="2976" y="255"/>
                  </a:lnTo>
                  <a:lnTo>
                    <a:pt x="2976" y="124"/>
                  </a:lnTo>
                  <a:lnTo>
                    <a:pt x="2952" y="124"/>
                  </a:lnTo>
                  <a:lnTo>
                    <a:pt x="2952" y="92"/>
                  </a:lnTo>
                  <a:lnTo>
                    <a:pt x="2976" y="92"/>
                  </a:lnTo>
                  <a:lnTo>
                    <a:pt x="2976" y="24"/>
                  </a:lnTo>
                  <a:lnTo>
                    <a:pt x="3013" y="24"/>
                  </a:lnTo>
                  <a:lnTo>
                    <a:pt x="3013" y="92"/>
                  </a:lnTo>
                  <a:lnTo>
                    <a:pt x="3081" y="92"/>
                  </a:lnTo>
                  <a:lnTo>
                    <a:pt x="3081" y="124"/>
                  </a:lnTo>
                  <a:lnTo>
                    <a:pt x="3013" y="124"/>
                  </a:lnTo>
                  <a:lnTo>
                    <a:pt x="3013" y="236"/>
                  </a:lnTo>
                  <a:lnTo>
                    <a:pt x="3013" y="251"/>
                  </a:lnTo>
                  <a:lnTo>
                    <a:pt x="3014" y="263"/>
                  </a:lnTo>
                  <a:lnTo>
                    <a:pt x="3015" y="272"/>
                  </a:lnTo>
                  <a:lnTo>
                    <a:pt x="3019" y="281"/>
                  </a:lnTo>
                  <a:lnTo>
                    <a:pt x="3020" y="284"/>
                  </a:lnTo>
                  <a:lnTo>
                    <a:pt x="3023" y="287"/>
                  </a:lnTo>
                  <a:lnTo>
                    <a:pt x="3025" y="291"/>
                  </a:lnTo>
                  <a:lnTo>
                    <a:pt x="3030" y="292"/>
                  </a:lnTo>
                  <a:lnTo>
                    <a:pt x="3033" y="294"/>
                  </a:lnTo>
                  <a:lnTo>
                    <a:pt x="3038" y="295"/>
                  </a:lnTo>
                  <a:lnTo>
                    <a:pt x="3044" y="296"/>
                  </a:lnTo>
                  <a:lnTo>
                    <a:pt x="3049" y="296"/>
                  </a:lnTo>
                  <a:lnTo>
                    <a:pt x="3058" y="295"/>
                  </a:lnTo>
                  <a:lnTo>
                    <a:pt x="3067" y="293"/>
                  </a:lnTo>
                  <a:lnTo>
                    <a:pt x="3074" y="291"/>
                  </a:lnTo>
                  <a:lnTo>
                    <a:pt x="3079" y="288"/>
                  </a:lnTo>
                  <a:lnTo>
                    <a:pt x="3081" y="288"/>
                  </a:lnTo>
                  <a:lnTo>
                    <a:pt x="3081" y="323"/>
                  </a:lnTo>
                  <a:lnTo>
                    <a:pt x="3071" y="327"/>
                  </a:lnTo>
                  <a:lnTo>
                    <a:pt x="3060" y="329"/>
                  </a:lnTo>
                  <a:lnTo>
                    <a:pt x="3049" y="330"/>
                  </a:lnTo>
                  <a:lnTo>
                    <a:pt x="3040" y="330"/>
                  </a:lnTo>
                  <a:close/>
                  <a:moveTo>
                    <a:pt x="3314" y="209"/>
                  </a:moveTo>
                  <a:lnTo>
                    <a:pt x="3314" y="223"/>
                  </a:lnTo>
                  <a:lnTo>
                    <a:pt x="3312" y="237"/>
                  </a:lnTo>
                  <a:lnTo>
                    <a:pt x="3310" y="249"/>
                  </a:lnTo>
                  <a:lnTo>
                    <a:pt x="3307" y="261"/>
                  </a:lnTo>
                  <a:lnTo>
                    <a:pt x="3303" y="272"/>
                  </a:lnTo>
                  <a:lnTo>
                    <a:pt x="3299" y="282"/>
                  </a:lnTo>
                  <a:lnTo>
                    <a:pt x="3293" y="292"/>
                  </a:lnTo>
                  <a:lnTo>
                    <a:pt x="3288" y="300"/>
                  </a:lnTo>
                  <a:lnTo>
                    <a:pt x="3280" y="308"/>
                  </a:lnTo>
                  <a:lnTo>
                    <a:pt x="3272" y="315"/>
                  </a:lnTo>
                  <a:lnTo>
                    <a:pt x="3265" y="320"/>
                  </a:lnTo>
                  <a:lnTo>
                    <a:pt x="3256" y="325"/>
                  </a:lnTo>
                  <a:lnTo>
                    <a:pt x="3247" y="328"/>
                  </a:lnTo>
                  <a:lnTo>
                    <a:pt x="3237" y="330"/>
                  </a:lnTo>
                  <a:lnTo>
                    <a:pt x="3226" y="332"/>
                  </a:lnTo>
                  <a:lnTo>
                    <a:pt x="3217" y="332"/>
                  </a:lnTo>
                  <a:lnTo>
                    <a:pt x="3205" y="332"/>
                  </a:lnTo>
                  <a:lnTo>
                    <a:pt x="3195" y="330"/>
                  </a:lnTo>
                  <a:lnTo>
                    <a:pt x="3185" y="328"/>
                  </a:lnTo>
                  <a:lnTo>
                    <a:pt x="3175" y="325"/>
                  </a:lnTo>
                  <a:lnTo>
                    <a:pt x="3166" y="319"/>
                  </a:lnTo>
                  <a:lnTo>
                    <a:pt x="3159" y="314"/>
                  </a:lnTo>
                  <a:lnTo>
                    <a:pt x="3151" y="307"/>
                  </a:lnTo>
                  <a:lnTo>
                    <a:pt x="3144" y="299"/>
                  </a:lnTo>
                  <a:lnTo>
                    <a:pt x="3138" y="291"/>
                  </a:lnTo>
                  <a:lnTo>
                    <a:pt x="3132" y="281"/>
                  </a:lnTo>
                  <a:lnTo>
                    <a:pt x="3128" y="271"/>
                  </a:lnTo>
                  <a:lnTo>
                    <a:pt x="3125" y="260"/>
                  </a:lnTo>
                  <a:lnTo>
                    <a:pt x="3121" y="248"/>
                  </a:lnTo>
                  <a:lnTo>
                    <a:pt x="3119" y="236"/>
                  </a:lnTo>
                  <a:lnTo>
                    <a:pt x="3118" y="223"/>
                  </a:lnTo>
                  <a:lnTo>
                    <a:pt x="3118" y="209"/>
                  </a:lnTo>
                  <a:lnTo>
                    <a:pt x="3118" y="194"/>
                  </a:lnTo>
                  <a:lnTo>
                    <a:pt x="3119" y="181"/>
                  </a:lnTo>
                  <a:lnTo>
                    <a:pt x="3121" y="168"/>
                  </a:lnTo>
                  <a:lnTo>
                    <a:pt x="3125" y="156"/>
                  </a:lnTo>
                  <a:lnTo>
                    <a:pt x="3128" y="145"/>
                  </a:lnTo>
                  <a:lnTo>
                    <a:pt x="3133" y="135"/>
                  </a:lnTo>
                  <a:lnTo>
                    <a:pt x="3139" y="127"/>
                  </a:lnTo>
                  <a:lnTo>
                    <a:pt x="3144" y="118"/>
                  </a:lnTo>
                  <a:lnTo>
                    <a:pt x="3152" y="110"/>
                  </a:lnTo>
                  <a:lnTo>
                    <a:pt x="3160" y="104"/>
                  </a:lnTo>
                  <a:lnTo>
                    <a:pt x="3167" y="98"/>
                  </a:lnTo>
                  <a:lnTo>
                    <a:pt x="3176" y="93"/>
                  </a:lnTo>
                  <a:lnTo>
                    <a:pt x="3185" y="89"/>
                  </a:lnTo>
                  <a:lnTo>
                    <a:pt x="3195" y="87"/>
                  </a:lnTo>
                  <a:lnTo>
                    <a:pt x="3206" y="85"/>
                  </a:lnTo>
                  <a:lnTo>
                    <a:pt x="3217" y="85"/>
                  </a:lnTo>
                  <a:lnTo>
                    <a:pt x="3226" y="85"/>
                  </a:lnTo>
                  <a:lnTo>
                    <a:pt x="3237" y="87"/>
                  </a:lnTo>
                  <a:lnTo>
                    <a:pt x="3247" y="89"/>
                  </a:lnTo>
                  <a:lnTo>
                    <a:pt x="3256" y="93"/>
                  </a:lnTo>
                  <a:lnTo>
                    <a:pt x="3265" y="98"/>
                  </a:lnTo>
                  <a:lnTo>
                    <a:pt x="3272" y="104"/>
                  </a:lnTo>
                  <a:lnTo>
                    <a:pt x="3280" y="110"/>
                  </a:lnTo>
                  <a:lnTo>
                    <a:pt x="3288" y="118"/>
                  </a:lnTo>
                  <a:lnTo>
                    <a:pt x="3293" y="125"/>
                  </a:lnTo>
                  <a:lnTo>
                    <a:pt x="3299" y="135"/>
                  </a:lnTo>
                  <a:lnTo>
                    <a:pt x="3303" y="145"/>
                  </a:lnTo>
                  <a:lnTo>
                    <a:pt x="3307" y="156"/>
                  </a:lnTo>
                  <a:lnTo>
                    <a:pt x="3310" y="168"/>
                  </a:lnTo>
                  <a:lnTo>
                    <a:pt x="3312" y="181"/>
                  </a:lnTo>
                  <a:lnTo>
                    <a:pt x="3314" y="194"/>
                  </a:lnTo>
                  <a:lnTo>
                    <a:pt x="3314" y="209"/>
                  </a:lnTo>
                  <a:close/>
                  <a:moveTo>
                    <a:pt x="3276" y="209"/>
                  </a:moveTo>
                  <a:lnTo>
                    <a:pt x="3276" y="198"/>
                  </a:lnTo>
                  <a:lnTo>
                    <a:pt x="3275" y="188"/>
                  </a:lnTo>
                  <a:lnTo>
                    <a:pt x="3273" y="178"/>
                  </a:lnTo>
                  <a:lnTo>
                    <a:pt x="3272" y="169"/>
                  </a:lnTo>
                  <a:lnTo>
                    <a:pt x="3270" y="160"/>
                  </a:lnTo>
                  <a:lnTo>
                    <a:pt x="3267" y="154"/>
                  </a:lnTo>
                  <a:lnTo>
                    <a:pt x="3264" y="147"/>
                  </a:lnTo>
                  <a:lnTo>
                    <a:pt x="3260" y="141"/>
                  </a:lnTo>
                  <a:lnTo>
                    <a:pt x="3256" y="136"/>
                  </a:lnTo>
                  <a:lnTo>
                    <a:pt x="3252" y="131"/>
                  </a:lnTo>
                  <a:lnTo>
                    <a:pt x="3247" y="128"/>
                  </a:lnTo>
                  <a:lnTo>
                    <a:pt x="3242" y="124"/>
                  </a:lnTo>
                  <a:lnTo>
                    <a:pt x="3235" y="122"/>
                  </a:lnTo>
                  <a:lnTo>
                    <a:pt x="3230" y="120"/>
                  </a:lnTo>
                  <a:lnTo>
                    <a:pt x="3223" y="119"/>
                  </a:lnTo>
                  <a:lnTo>
                    <a:pt x="3217" y="119"/>
                  </a:lnTo>
                  <a:lnTo>
                    <a:pt x="3209" y="119"/>
                  </a:lnTo>
                  <a:lnTo>
                    <a:pt x="3202" y="120"/>
                  </a:lnTo>
                  <a:lnTo>
                    <a:pt x="3196" y="122"/>
                  </a:lnTo>
                  <a:lnTo>
                    <a:pt x="3190" y="124"/>
                  </a:lnTo>
                  <a:lnTo>
                    <a:pt x="3185" y="128"/>
                  </a:lnTo>
                  <a:lnTo>
                    <a:pt x="3180" y="131"/>
                  </a:lnTo>
                  <a:lnTo>
                    <a:pt x="3176" y="136"/>
                  </a:lnTo>
                  <a:lnTo>
                    <a:pt x="3172" y="141"/>
                  </a:lnTo>
                  <a:lnTo>
                    <a:pt x="3168" y="147"/>
                  </a:lnTo>
                  <a:lnTo>
                    <a:pt x="3165" y="154"/>
                  </a:lnTo>
                  <a:lnTo>
                    <a:pt x="3162" y="160"/>
                  </a:lnTo>
                  <a:lnTo>
                    <a:pt x="3160" y="169"/>
                  </a:lnTo>
                  <a:lnTo>
                    <a:pt x="3159" y="178"/>
                  </a:lnTo>
                  <a:lnTo>
                    <a:pt x="3156" y="188"/>
                  </a:lnTo>
                  <a:lnTo>
                    <a:pt x="3156" y="198"/>
                  </a:lnTo>
                  <a:lnTo>
                    <a:pt x="3156" y="209"/>
                  </a:lnTo>
                  <a:lnTo>
                    <a:pt x="3156" y="220"/>
                  </a:lnTo>
                  <a:lnTo>
                    <a:pt x="3156" y="229"/>
                  </a:lnTo>
                  <a:lnTo>
                    <a:pt x="3159" y="239"/>
                  </a:lnTo>
                  <a:lnTo>
                    <a:pt x="3160" y="248"/>
                  </a:lnTo>
                  <a:lnTo>
                    <a:pt x="3162" y="256"/>
                  </a:lnTo>
                  <a:lnTo>
                    <a:pt x="3165" y="263"/>
                  </a:lnTo>
                  <a:lnTo>
                    <a:pt x="3168" y="270"/>
                  </a:lnTo>
                  <a:lnTo>
                    <a:pt x="3172" y="275"/>
                  </a:lnTo>
                  <a:lnTo>
                    <a:pt x="3176" y="281"/>
                  </a:lnTo>
                  <a:lnTo>
                    <a:pt x="3180" y="285"/>
                  </a:lnTo>
                  <a:lnTo>
                    <a:pt x="3185" y="290"/>
                  </a:lnTo>
                  <a:lnTo>
                    <a:pt x="3190" y="293"/>
                  </a:lnTo>
                  <a:lnTo>
                    <a:pt x="3196" y="295"/>
                  </a:lnTo>
                  <a:lnTo>
                    <a:pt x="3202" y="297"/>
                  </a:lnTo>
                  <a:lnTo>
                    <a:pt x="3209" y="298"/>
                  </a:lnTo>
                  <a:lnTo>
                    <a:pt x="3217" y="298"/>
                  </a:lnTo>
                  <a:lnTo>
                    <a:pt x="3223" y="298"/>
                  </a:lnTo>
                  <a:lnTo>
                    <a:pt x="3230" y="297"/>
                  </a:lnTo>
                  <a:lnTo>
                    <a:pt x="3235" y="295"/>
                  </a:lnTo>
                  <a:lnTo>
                    <a:pt x="3242" y="293"/>
                  </a:lnTo>
                  <a:lnTo>
                    <a:pt x="3246" y="290"/>
                  </a:lnTo>
                  <a:lnTo>
                    <a:pt x="3252" y="286"/>
                  </a:lnTo>
                  <a:lnTo>
                    <a:pt x="3256" y="281"/>
                  </a:lnTo>
                  <a:lnTo>
                    <a:pt x="3260" y="276"/>
                  </a:lnTo>
                  <a:lnTo>
                    <a:pt x="3264" y="270"/>
                  </a:lnTo>
                  <a:lnTo>
                    <a:pt x="3267" y="263"/>
                  </a:lnTo>
                  <a:lnTo>
                    <a:pt x="3270" y="256"/>
                  </a:lnTo>
                  <a:lnTo>
                    <a:pt x="3272" y="248"/>
                  </a:lnTo>
                  <a:lnTo>
                    <a:pt x="3273" y="239"/>
                  </a:lnTo>
                  <a:lnTo>
                    <a:pt x="3275" y="229"/>
                  </a:lnTo>
                  <a:lnTo>
                    <a:pt x="3276" y="220"/>
                  </a:lnTo>
                  <a:lnTo>
                    <a:pt x="3276" y="209"/>
                  </a:lnTo>
                  <a:close/>
                  <a:moveTo>
                    <a:pt x="3549" y="326"/>
                  </a:moveTo>
                  <a:lnTo>
                    <a:pt x="3512" y="326"/>
                  </a:lnTo>
                  <a:lnTo>
                    <a:pt x="3512" y="192"/>
                  </a:lnTo>
                  <a:lnTo>
                    <a:pt x="3512" y="177"/>
                  </a:lnTo>
                  <a:lnTo>
                    <a:pt x="3511" y="163"/>
                  </a:lnTo>
                  <a:lnTo>
                    <a:pt x="3509" y="150"/>
                  </a:lnTo>
                  <a:lnTo>
                    <a:pt x="3505" y="140"/>
                  </a:lnTo>
                  <a:lnTo>
                    <a:pt x="3503" y="135"/>
                  </a:lnTo>
                  <a:lnTo>
                    <a:pt x="3500" y="132"/>
                  </a:lnTo>
                  <a:lnTo>
                    <a:pt x="3497" y="129"/>
                  </a:lnTo>
                  <a:lnTo>
                    <a:pt x="3492" y="127"/>
                  </a:lnTo>
                  <a:lnTo>
                    <a:pt x="3488" y="124"/>
                  </a:lnTo>
                  <a:lnTo>
                    <a:pt x="3483" y="123"/>
                  </a:lnTo>
                  <a:lnTo>
                    <a:pt x="3477" y="123"/>
                  </a:lnTo>
                  <a:lnTo>
                    <a:pt x="3470" y="122"/>
                  </a:lnTo>
                  <a:lnTo>
                    <a:pt x="3464" y="123"/>
                  </a:lnTo>
                  <a:lnTo>
                    <a:pt x="3456" y="124"/>
                  </a:lnTo>
                  <a:lnTo>
                    <a:pt x="3450" y="127"/>
                  </a:lnTo>
                  <a:lnTo>
                    <a:pt x="3442" y="130"/>
                  </a:lnTo>
                  <a:lnTo>
                    <a:pt x="3428" y="140"/>
                  </a:lnTo>
                  <a:lnTo>
                    <a:pt x="3413" y="151"/>
                  </a:lnTo>
                  <a:lnTo>
                    <a:pt x="3413" y="326"/>
                  </a:lnTo>
                  <a:lnTo>
                    <a:pt x="3376" y="326"/>
                  </a:lnTo>
                  <a:lnTo>
                    <a:pt x="3376" y="92"/>
                  </a:lnTo>
                  <a:lnTo>
                    <a:pt x="3413" y="92"/>
                  </a:lnTo>
                  <a:lnTo>
                    <a:pt x="3413" y="118"/>
                  </a:lnTo>
                  <a:lnTo>
                    <a:pt x="3422" y="110"/>
                  </a:lnTo>
                  <a:lnTo>
                    <a:pt x="3430" y="104"/>
                  </a:lnTo>
                  <a:lnTo>
                    <a:pt x="3439" y="98"/>
                  </a:lnTo>
                  <a:lnTo>
                    <a:pt x="3446" y="94"/>
                  </a:lnTo>
                  <a:lnTo>
                    <a:pt x="3454" y="89"/>
                  </a:lnTo>
                  <a:lnTo>
                    <a:pt x="3463" y="87"/>
                  </a:lnTo>
                  <a:lnTo>
                    <a:pt x="3471" y="85"/>
                  </a:lnTo>
                  <a:lnTo>
                    <a:pt x="3480" y="85"/>
                  </a:lnTo>
                  <a:lnTo>
                    <a:pt x="3488" y="85"/>
                  </a:lnTo>
                  <a:lnTo>
                    <a:pt x="3495" y="86"/>
                  </a:lnTo>
                  <a:lnTo>
                    <a:pt x="3502" y="88"/>
                  </a:lnTo>
                  <a:lnTo>
                    <a:pt x="3509" y="90"/>
                  </a:lnTo>
                  <a:lnTo>
                    <a:pt x="3515" y="94"/>
                  </a:lnTo>
                  <a:lnTo>
                    <a:pt x="3521" y="98"/>
                  </a:lnTo>
                  <a:lnTo>
                    <a:pt x="3526" y="103"/>
                  </a:lnTo>
                  <a:lnTo>
                    <a:pt x="3530" y="108"/>
                  </a:lnTo>
                  <a:lnTo>
                    <a:pt x="3535" y="113"/>
                  </a:lnTo>
                  <a:lnTo>
                    <a:pt x="3539" y="120"/>
                  </a:lnTo>
                  <a:lnTo>
                    <a:pt x="3541" y="128"/>
                  </a:lnTo>
                  <a:lnTo>
                    <a:pt x="3545" y="135"/>
                  </a:lnTo>
                  <a:lnTo>
                    <a:pt x="3547" y="144"/>
                  </a:lnTo>
                  <a:lnTo>
                    <a:pt x="3548" y="154"/>
                  </a:lnTo>
                  <a:lnTo>
                    <a:pt x="3549" y="164"/>
                  </a:lnTo>
                  <a:lnTo>
                    <a:pt x="3549" y="174"/>
                  </a:lnTo>
                  <a:lnTo>
                    <a:pt x="3549" y="326"/>
                  </a:lnTo>
                  <a:close/>
                  <a:moveTo>
                    <a:pt x="3758" y="262"/>
                  </a:moveTo>
                  <a:lnTo>
                    <a:pt x="3758" y="133"/>
                  </a:lnTo>
                  <a:lnTo>
                    <a:pt x="3745" y="128"/>
                  </a:lnTo>
                  <a:lnTo>
                    <a:pt x="3733" y="123"/>
                  </a:lnTo>
                  <a:lnTo>
                    <a:pt x="3721" y="121"/>
                  </a:lnTo>
                  <a:lnTo>
                    <a:pt x="3709" y="120"/>
                  </a:lnTo>
                  <a:lnTo>
                    <a:pt x="3702" y="121"/>
                  </a:lnTo>
                  <a:lnTo>
                    <a:pt x="3696" y="122"/>
                  </a:lnTo>
                  <a:lnTo>
                    <a:pt x="3690" y="123"/>
                  </a:lnTo>
                  <a:lnTo>
                    <a:pt x="3684" y="125"/>
                  </a:lnTo>
                  <a:lnTo>
                    <a:pt x="3679" y="129"/>
                  </a:lnTo>
                  <a:lnTo>
                    <a:pt x="3674" y="133"/>
                  </a:lnTo>
                  <a:lnTo>
                    <a:pt x="3669" y="138"/>
                  </a:lnTo>
                  <a:lnTo>
                    <a:pt x="3665" y="143"/>
                  </a:lnTo>
                  <a:lnTo>
                    <a:pt x="3662" y="148"/>
                  </a:lnTo>
                  <a:lnTo>
                    <a:pt x="3658" y="155"/>
                  </a:lnTo>
                  <a:lnTo>
                    <a:pt x="3655" y="162"/>
                  </a:lnTo>
                  <a:lnTo>
                    <a:pt x="3653" y="169"/>
                  </a:lnTo>
                  <a:lnTo>
                    <a:pt x="3651" y="177"/>
                  </a:lnTo>
                  <a:lnTo>
                    <a:pt x="3650" y="187"/>
                  </a:lnTo>
                  <a:lnTo>
                    <a:pt x="3650" y="195"/>
                  </a:lnTo>
                  <a:lnTo>
                    <a:pt x="3649" y="205"/>
                  </a:lnTo>
                  <a:lnTo>
                    <a:pt x="3650" y="224"/>
                  </a:lnTo>
                  <a:lnTo>
                    <a:pt x="3652" y="240"/>
                  </a:lnTo>
                  <a:lnTo>
                    <a:pt x="3654" y="247"/>
                  </a:lnTo>
                  <a:lnTo>
                    <a:pt x="3656" y="253"/>
                  </a:lnTo>
                  <a:lnTo>
                    <a:pt x="3658" y="260"/>
                  </a:lnTo>
                  <a:lnTo>
                    <a:pt x="3662" y="265"/>
                  </a:lnTo>
                  <a:lnTo>
                    <a:pt x="3665" y="270"/>
                  </a:lnTo>
                  <a:lnTo>
                    <a:pt x="3668" y="274"/>
                  </a:lnTo>
                  <a:lnTo>
                    <a:pt x="3673" y="278"/>
                  </a:lnTo>
                  <a:lnTo>
                    <a:pt x="3677" y="280"/>
                  </a:lnTo>
                  <a:lnTo>
                    <a:pt x="3682" y="282"/>
                  </a:lnTo>
                  <a:lnTo>
                    <a:pt x="3688" y="284"/>
                  </a:lnTo>
                  <a:lnTo>
                    <a:pt x="3695" y="285"/>
                  </a:lnTo>
                  <a:lnTo>
                    <a:pt x="3701" y="285"/>
                  </a:lnTo>
                  <a:lnTo>
                    <a:pt x="3708" y="285"/>
                  </a:lnTo>
                  <a:lnTo>
                    <a:pt x="3715" y="284"/>
                  </a:lnTo>
                  <a:lnTo>
                    <a:pt x="3723" y="282"/>
                  </a:lnTo>
                  <a:lnTo>
                    <a:pt x="3731" y="280"/>
                  </a:lnTo>
                  <a:lnTo>
                    <a:pt x="3738" y="276"/>
                  </a:lnTo>
                  <a:lnTo>
                    <a:pt x="3745" y="272"/>
                  </a:lnTo>
                  <a:lnTo>
                    <a:pt x="3751" y="268"/>
                  </a:lnTo>
                  <a:lnTo>
                    <a:pt x="3758" y="262"/>
                  </a:lnTo>
                  <a:close/>
                  <a:moveTo>
                    <a:pt x="3634" y="363"/>
                  </a:moveTo>
                  <a:lnTo>
                    <a:pt x="3639" y="365"/>
                  </a:lnTo>
                  <a:lnTo>
                    <a:pt x="3645" y="368"/>
                  </a:lnTo>
                  <a:lnTo>
                    <a:pt x="3653" y="370"/>
                  </a:lnTo>
                  <a:lnTo>
                    <a:pt x="3662" y="374"/>
                  </a:lnTo>
                  <a:lnTo>
                    <a:pt x="3672" y="376"/>
                  </a:lnTo>
                  <a:lnTo>
                    <a:pt x="3680" y="378"/>
                  </a:lnTo>
                  <a:lnTo>
                    <a:pt x="3689" y="379"/>
                  </a:lnTo>
                  <a:lnTo>
                    <a:pt x="3699" y="379"/>
                  </a:lnTo>
                  <a:lnTo>
                    <a:pt x="3708" y="379"/>
                  </a:lnTo>
                  <a:lnTo>
                    <a:pt x="3715" y="378"/>
                  </a:lnTo>
                  <a:lnTo>
                    <a:pt x="3722" y="377"/>
                  </a:lnTo>
                  <a:lnTo>
                    <a:pt x="3728" y="375"/>
                  </a:lnTo>
                  <a:lnTo>
                    <a:pt x="3734" y="372"/>
                  </a:lnTo>
                  <a:lnTo>
                    <a:pt x="3738" y="368"/>
                  </a:lnTo>
                  <a:lnTo>
                    <a:pt x="3743" y="365"/>
                  </a:lnTo>
                  <a:lnTo>
                    <a:pt x="3747" y="361"/>
                  </a:lnTo>
                  <a:lnTo>
                    <a:pt x="3749" y="356"/>
                  </a:lnTo>
                  <a:lnTo>
                    <a:pt x="3751" y="352"/>
                  </a:lnTo>
                  <a:lnTo>
                    <a:pt x="3754" y="346"/>
                  </a:lnTo>
                  <a:lnTo>
                    <a:pt x="3756" y="341"/>
                  </a:lnTo>
                  <a:lnTo>
                    <a:pt x="3757" y="329"/>
                  </a:lnTo>
                  <a:lnTo>
                    <a:pt x="3758" y="316"/>
                  </a:lnTo>
                  <a:lnTo>
                    <a:pt x="3758" y="295"/>
                  </a:lnTo>
                  <a:lnTo>
                    <a:pt x="3750" y="302"/>
                  </a:lnTo>
                  <a:lnTo>
                    <a:pt x="3743" y="307"/>
                  </a:lnTo>
                  <a:lnTo>
                    <a:pt x="3736" y="311"/>
                  </a:lnTo>
                  <a:lnTo>
                    <a:pt x="3728" y="315"/>
                  </a:lnTo>
                  <a:lnTo>
                    <a:pt x="3721" y="318"/>
                  </a:lnTo>
                  <a:lnTo>
                    <a:pt x="3712" y="320"/>
                  </a:lnTo>
                  <a:lnTo>
                    <a:pt x="3703" y="321"/>
                  </a:lnTo>
                  <a:lnTo>
                    <a:pt x="3692" y="322"/>
                  </a:lnTo>
                  <a:lnTo>
                    <a:pt x="3684" y="321"/>
                  </a:lnTo>
                  <a:lnTo>
                    <a:pt x="3675" y="320"/>
                  </a:lnTo>
                  <a:lnTo>
                    <a:pt x="3667" y="318"/>
                  </a:lnTo>
                  <a:lnTo>
                    <a:pt x="3660" y="315"/>
                  </a:lnTo>
                  <a:lnTo>
                    <a:pt x="3652" y="310"/>
                  </a:lnTo>
                  <a:lnTo>
                    <a:pt x="3645" y="305"/>
                  </a:lnTo>
                  <a:lnTo>
                    <a:pt x="3639" y="299"/>
                  </a:lnTo>
                  <a:lnTo>
                    <a:pt x="3633" y="292"/>
                  </a:lnTo>
                  <a:lnTo>
                    <a:pt x="3628" y="284"/>
                  </a:lnTo>
                  <a:lnTo>
                    <a:pt x="3623" y="275"/>
                  </a:lnTo>
                  <a:lnTo>
                    <a:pt x="3619" y="265"/>
                  </a:lnTo>
                  <a:lnTo>
                    <a:pt x="3617" y="256"/>
                  </a:lnTo>
                  <a:lnTo>
                    <a:pt x="3614" y="245"/>
                  </a:lnTo>
                  <a:lnTo>
                    <a:pt x="3612" y="233"/>
                  </a:lnTo>
                  <a:lnTo>
                    <a:pt x="3611" y="220"/>
                  </a:lnTo>
                  <a:lnTo>
                    <a:pt x="3611" y="206"/>
                  </a:lnTo>
                  <a:lnTo>
                    <a:pt x="3611" y="192"/>
                  </a:lnTo>
                  <a:lnTo>
                    <a:pt x="3612" y="179"/>
                  </a:lnTo>
                  <a:lnTo>
                    <a:pt x="3615" y="166"/>
                  </a:lnTo>
                  <a:lnTo>
                    <a:pt x="3619" y="155"/>
                  </a:lnTo>
                  <a:lnTo>
                    <a:pt x="3622" y="144"/>
                  </a:lnTo>
                  <a:lnTo>
                    <a:pt x="3628" y="134"/>
                  </a:lnTo>
                  <a:lnTo>
                    <a:pt x="3633" y="124"/>
                  </a:lnTo>
                  <a:lnTo>
                    <a:pt x="3639" y="117"/>
                  </a:lnTo>
                  <a:lnTo>
                    <a:pt x="3645" y="109"/>
                  </a:lnTo>
                  <a:lnTo>
                    <a:pt x="3653" y="103"/>
                  </a:lnTo>
                  <a:lnTo>
                    <a:pt x="3661" y="98"/>
                  </a:lnTo>
                  <a:lnTo>
                    <a:pt x="3668" y="93"/>
                  </a:lnTo>
                  <a:lnTo>
                    <a:pt x="3677" y="89"/>
                  </a:lnTo>
                  <a:lnTo>
                    <a:pt x="3686" y="87"/>
                  </a:lnTo>
                  <a:lnTo>
                    <a:pt x="3695" y="85"/>
                  </a:lnTo>
                  <a:lnTo>
                    <a:pt x="3703" y="85"/>
                  </a:lnTo>
                  <a:lnTo>
                    <a:pt x="3712" y="85"/>
                  </a:lnTo>
                  <a:lnTo>
                    <a:pt x="3720" y="86"/>
                  </a:lnTo>
                  <a:lnTo>
                    <a:pt x="3726" y="87"/>
                  </a:lnTo>
                  <a:lnTo>
                    <a:pt x="3733" y="89"/>
                  </a:lnTo>
                  <a:lnTo>
                    <a:pt x="3745" y="95"/>
                  </a:lnTo>
                  <a:lnTo>
                    <a:pt x="3758" y="101"/>
                  </a:lnTo>
                  <a:lnTo>
                    <a:pt x="3760" y="92"/>
                  </a:lnTo>
                  <a:lnTo>
                    <a:pt x="3795" y="92"/>
                  </a:lnTo>
                  <a:lnTo>
                    <a:pt x="3795" y="299"/>
                  </a:lnTo>
                  <a:lnTo>
                    <a:pt x="3794" y="314"/>
                  </a:lnTo>
                  <a:lnTo>
                    <a:pt x="3793" y="327"/>
                  </a:lnTo>
                  <a:lnTo>
                    <a:pt x="3792" y="340"/>
                  </a:lnTo>
                  <a:lnTo>
                    <a:pt x="3789" y="351"/>
                  </a:lnTo>
                  <a:lnTo>
                    <a:pt x="3785" y="362"/>
                  </a:lnTo>
                  <a:lnTo>
                    <a:pt x="3781" y="370"/>
                  </a:lnTo>
                  <a:lnTo>
                    <a:pt x="3777" y="379"/>
                  </a:lnTo>
                  <a:lnTo>
                    <a:pt x="3770" y="387"/>
                  </a:lnTo>
                  <a:lnTo>
                    <a:pt x="3763" y="393"/>
                  </a:lnTo>
                  <a:lnTo>
                    <a:pt x="3757" y="399"/>
                  </a:lnTo>
                  <a:lnTo>
                    <a:pt x="3748" y="403"/>
                  </a:lnTo>
                  <a:lnTo>
                    <a:pt x="3739" y="408"/>
                  </a:lnTo>
                  <a:lnTo>
                    <a:pt x="3730" y="411"/>
                  </a:lnTo>
                  <a:lnTo>
                    <a:pt x="3720" y="413"/>
                  </a:lnTo>
                  <a:lnTo>
                    <a:pt x="3708" y="414"/>
                  </a:lnTo>
                  <a:lnTo>
                    <a:pt x="3696" y="414"/>
                  </a:lnTo>
                  <a:lnTo>
                    <a:pt x="3688" y="414"/>
                  </a:lnTo>
                  <a:lnTo>
                    <a:pt x="3680" y="414"/>
                  </a:lnTo>
                  <a:lnTo>
                    <a:pt x="3672" y="413"/>
                  </a:lnTo>
                  <a:lnTo>
                    <a:pt x="3663" y="412"/>
                  </a:lnTo>
                  <a:lnTo>
                    <a:pt x="3647" y="409"/>
                  </a:lnTo>
                  <a:lnTo>
                    <a:pt x="3632" y="404"/>
                  </a:lnTo>
                  <a:lnTo>
                    <a:pt x="3632" y="363"/>
                  </a:lnTo>
                  <a:lnTo>
                    <a:pt x="3634" y="363"/>
                  </a:lnTo>
                  <a:close/>
                  <a:moveTo>
                    <a:pt x="4078" y="332"/>
                  </a:moveTo>
                  <a:lnTo>
                    <a:pt x="4066" y="332"/>
                  </a:lnTo>
                  <a:lnTo>
                    <a:pt x="4054" y="330"/>
                  </a:lnTo>
                  <a:lnTo>
                    <a:pt x="4043" y="328"/>
                  </a:lnTo>
                  <a:lnTo>
                    <a:pt x="4034" y="326"/>
                  </a:lnTo>
                  <a:lnTo>
                    <a:pt x="4025" y="321"/>
                  </a:lnTo>
                  <a:lnTo>
                    <a:pt x="4016" y="316"/>
                  </a:lnTo>
                  <a:lnTo>
                    <a:pt x="4008" y="310"/>
                  </a:lnTo>
                  <a:lnTo>
                    <a:pt x="4001" y="304"/>
                  </a:lnTo>
                  <a:lnTo>
                    <a:pt x="3994" y="295"/>
                  </a:lnTo>
                  <a:lnTo>
                    <a:pt x="3988" y="285"/>
                  </a:lnTo>
                  <a:lnTo>
                    <a:pt x="3983" y="275"/>
                  </a:lnTo>
                  <a:lnTo>
                    <a:pt x="3980" y="264"/>
                  </a:lnTo>
                  <a:lnTo>
                    <a:pt x="3977" y="252"/>
                  </a:lnTo>
                  <a:lnTo>
                    <a:pt x="3974" y="239"/>
                  </a:lnTo>
                  <a:lnTo>
                    <a:pt x="3973" y="224"/>
                  </a:lnTo>
                  <a:lnTo>
                    <a:pt x="3973" y="209"/>
                  </a:lnTo>
                  <a:lnTo>
                    <a:pt x="3973" y="14"/>
                  </a:lnTo>
                  <a:lnTo>
                    <a:pt x="4012" y="14"/>
                  </a:lnTo>
                  <a:lnTo>
                    <a:pt x="4012" y="209"/>
                  </a:lnTo>
                  <a:lnTo>
                    <a:pt x="4012" y="218"/>
                  </a:lnTo>
                  <a:lnTo>
                    <a:pt x="4013" y="228"/>
                  </a:lnTo>
                  <a:lnTo>
                    <a:pt x="4014" y="237"/>
                  </a:lnTo>
                  <a:lnTo>
                    <a:pt x="4015" y="245"/>
                  </a:lnTo>
                  <a:lnTo>
                    <a:pt x="4016" y="252"/>
                  </a:lnTo>
                  <a:lnTo>
                    <a:pt x="4018" y="259"/>
                  </a:lnTo>
                  <a:lnTo>
                    <a:pt x="4022" y="265"/>
                  </a:lnTo>
                  <a:lnTo>
                    <a:pt x="4025" y="271"/>
                  </a:lnTo>
                  <a:lnTo>
                    <a:pt x="4029" y="278"/>
                  </a:lnTo>
                  <a:lnTo>
                    <a:pt x="4034" y="282"/>
                  </a:lnTo>
                  <a:lnTo>
                    <a:pt x="4039" y="286"/>
                  </a:lnTo>
                  <a:lnTo>
                    <a:pt x="4046" y="291"/>
                  </a:lnTo>
                  <a:lnTo>
                    <a:pt x="4053" y="293"/>
                  </a:lnTo>
                  <a:lnTo>
                    <a:pt x="4061" y="295"/>
                  </a:lnTo>
                  <a:lnTo>
                    <a:pt x="4070" y="296"/>
                  </a:lnTo>
                  <a:lnTo>
                    <a:pt x="4078" y="297"/>
                  </a:lnTo>
                  <a:lnTo>
                    <a:pt x="4087" y="296"/>
                  </a:lnTo>
                  <a:lnTo>
                    <a:pt x="4096" y="295"/>
                  </a:lnTo>
                  <a:lnTo>
                    <a:pt x="4104" y="293"/>
                  </a:lnTo>
                  <a:lnTo>
                    <a:pt x="4111" y="291"/>
                  </a:lnTo>
                  <a:lnTo>
                    <a:pt x="4118" y="286"/>
                  </a:lnTo>
                  <a:lnTo>
                    <a:pt x="4123" y="282"/>
                  </a:lnTo>
                  <a:lnTo>
                    <a:pt x="4129" y="278"/>
                  </a:lnTo>
                  <a:lnTo>
                    <a:pt x="4133" y="271"/>
                  </a:lnTo>
                  <a:lnTo>
                    <a:pt x="4136" y="265"/>
                  </a:lnTo>
                  <a:lnTo>
                    <a:pt x="4140" y="259"/>
                  </a:lnTo>
                  <a:lnTo>
                    <a:pt x="4142" y="252"/>
                  </a:lnTo>
                  <a:lnTo>
                    <a:pt x="4143" y="245"/>
                  </a:lnTo>
                  <a:lnTo>
                    <a:pt x="4144" y="237"/>
                  </a:lnTo>
                  <a:lnTo>
                    <a:pt x="4145" y="228"/>
                  </a:lnTo>
                  <a:lnTo>
                    <a:pt x="4145" y="220"/>
                  </a:lnTo>
                  <a:lnTo>
                    <a:pt x="4145" y="210"/>
                  </a:lnTo>
                  <a:lnTo>
                    <a:pt x="4145" y="14"/>
                  </a:lnTo>
                  <a:lnTo>
                    <a:pt x="4184" y="14"/>
                  </a:lnTo>
                  <a:lnTo>
                    <a:pt x="4184" y="209"/>
                  </a:lnTo>
                  <a:lnTo>
                    <a:pt x="4184" y="224"/>
                  </a:lnTo>
                  <a:lnTo>
                    <a:pt x="4183" y="238"/>
                  </a:lnTo>
                  <a:lnTo>
                    <a:pt x="4181" y="252"/>
                  </a:lnTo>
                  <a:lnTo>
                    <a:pt x="4178" y="264"/>
                  </a:lnTo>
                  <a:lnTo>
                    <a:pt x="4175" y="275"/>
                  </a:lnTo>
                  <a:lnTo>
                    <a:pt x="4170" y="285"/>
                  </a:lnTo>
                  <a:lnTo>
                    <a:pt x="4164" y="295"/>
                  </a:lnTo>
                  <a:lnTo>
                    <a:pt x="4156" y="304"/>
                  </a:lnTo>
                  <a:lnTo>
                    <a:pt x="4149" y="310"/>
                  </a:lnTo>
                  <a:lnTo>
                    <a:pt x="4142" y="316"/>
                  </a:lnTo>
                  <a:lnTo>
                    <a:pt x="4133" y="321"/>
                  </a:lnTo>
                  <a:lnTo>
                    <a:pt x="4124" y="326"/>
                  </a:lnTo>
                  <a:lnTo>
                    <a:pt x="4114" y="328"/>
                  </a:lnTo>
                  <a:lnTo>
                    <a:pt x="4104" y="331"/>
                  </a:lnTo>
                  <a:lnTo>
                    <a:pt x="4092" y="332"/>
                  </a:lnTo>
                  <a:lnTo>
                    <a:pt x="4078" y="332"/>
                  </a:lnTo>
                  <a:close/>
                  <a:moveTo>
                    <a:pt x="4435" y="326"/>
                  </a:moveTo>
                  <a:lnTo>
                    <a:pt x="4398" y="326"/>
                  </a:lnTo>
                  <a:lnTo>
                    <a:pt x="4398" y="192"/>
                  </a:lnTo>
                  <a:lnTo>
                    <a:pt x="4398" y="177"/>
                  </a:lnTo>
                  <a:lnTo>
                    <a:pt x="4397" y="163"/>
                  </a:lnTo>
                  <a:lnTo>
                    <a:pt x="4394" y="150"/>
                  </a:lnTo>
                  <a:lnTo>
                    <a:pt x="4391" y="140"/>
                  </a:lnTo>
                  <a:lnTo>
                    <a:pt x="4388" y="135"/>
                  </a:lnTo>
                  <a:lnTo>
                    <a:pt x="4386" y="132"/>
                  </a:lnTo>
                  <a:lnTo>
                    <a:pt x="4382" y="129"/>
                  </a:lnTo>
                  <a:lnTo>
                    <a:pt x="4378" y="127"/>
                  </a:lnTo>
                  <a:lnTo>
                    <a:pt x="4374" y="124"/>
                  </a:lnTo>
                  <a:lnTo>
                    <a:pt x="4368" y="123"/>
                  </a:lnTo>
                  <a:lnTo>
                    <a:pt x="4363" y="123"/>
                  </a:lnTo>
                  <a:lnTo>
                    <a:pt x="4356" y="122"/>
                  </a:lnTo>
                  <a:lnTo>
                    <a:pt x="4350" y="123"/>
                  </a:lnTo>
                  <a:lnTo>
                    <a:pt x="4342" y="124"/>
                  </a:lnTo>
                  <a:lnTo>
                    <a:pt x="4335" y="127"/>
                  </a:lnTo>
                  <a:lnTo>
                    <a:pt x="4328" y="130"/>
                  </a:lnTo>
                  <a:lnTo>
                    <a:pt x="4314" y="140"/>
                  </a:lnTo>
                  <a:lnTo>
                    <a:pt x="4299" y="151"/>
                  </a:lnTo>
                  <a:lnTo>
                    <a:pt x="4299" y="326"/>
                  </a:lnTo>
                  <a:lnTo>
                    <a:pt x="4262" y="326"/>
                  </a:lnTo>
                  <a:lnTo>
                    <a:pt x="4262" y="92"/>
                  </a:lnTo>
                  <a:lnTo>
                    <a:pt x="4299" y="92"/>
                  </a:lnTo>
                  <a:lnTo>
                    <a:pt x="4299" y="118"/>
                  </a:lnTo>
                  <a:lnTo>
                    <a:pt x="4307" y="110"/>
                  </a:lnTo>
                  <a:lnTo>
                    <a:pt x="4316" y="104"/>
                  </a:lnTo>
                  <a:lnTo>
                    <a:pt x="4323" y="98"/>
                  </a:lnTo>
                  <a:lnTo>
                    <a:pt x="4332" y="94"/>
                  </a:lnTo>
                  <a:lnTo>
                    <a:pt x="4340" y="89"/>
                  </a:lnTo>
                  <a:lnTo>
                    <a:pt x="4349" y="87"/>
                  </a:lnTo>
                  <a:lnTo>
                    <a:pt x="4357" y="85"/>
                  </a:lnTo>
                  <a:lnTo>
                    <a:pt x="4366" y="85"/>
                  </a:lnTo>
                  <a:lnTo>
                    <a:pt x="4374" y="85"/>
                  </a:lnTo>
                  <a:lnTo>
                    <a:pt x="4381" y="86"/>
                  </a:lnTo>
                  <a:lnTo>
                    <a:pt x="4388" y="88"/>
                  </a:lnTo>
                  <a:lnTo>
                    <a:pt x="4394" y="90"/>
                  </a:lnTo>
                  <a:lnTo>
                    <a:pt x="4401" y="94"/>
                  </a:lnTo>
                  <a:lnTo>
                    <a:pt x="4406" y="98"/>
                  </a:lnTo>
                  <a:lnTo>
                    <a:pt x="4412" y="103"/>
                  </a:lnTo>
                  <a:lnTo>
                    <a:pt x="4416" y="108"/>
                  </a:lnTo>
                  <a:lnTo>
                    <a:pt x="4421" y="113"/>
                  </a:lnTo>
                  <a:lnTo>
                    <a:pt x="4424" y="120"/>
                  </a:lnTo>
                  <a:lnTo>
                    <a:pt x="4427" y="128"/>
                  </a:lnTo>
                  <a:lnTo>
                    <a:pt x="4431" y="135"/>
                  </a:lnTo>
                  <a:lnTo>
                    <a:pt x="4432" y="144"/>
                  </a:lnTo>
                  <a:lnTo>
                    <a:pt x="4434" y="154"/>
                  </a:lnTo>
                  <a:lnTo>
                    <a:pt x="4435" y="164"/>
                  </a:lnTo>
                  <a:lnTo>
                    <a:pt x="4435" y="174"/>
                  </a:lnTo>
                  <a:lnTo>
                    <a:pt x="4435" y="326"/>
                  </a:lnTo>
                  <a:close/>
                  <a:moveTo>
                    <a:pt x="4550" y="326"/>
                  </a:moveTo>
                  <a:lnTo>
                    <a:pt x="4513" y="326"/>
                  </a:lnTo>
                  <a:lnTo>
                    <a:pt x="4513" y="92"/>
                  </a:lnTo>
                  <a:lnTo>
                    <a:pt x="4550" y="92"/>
                  </a:lnTo>
                  <a:lnTo>
                    <a:pt x="4550" y="326"/>
                  </a:lnTo>
                  <a:close/>
                  <a:moveTo>
                    <a:pt x="4552" y="52"/>
                  </a:moveTo>
                  <a:lnTo>
                    <a:pt x="4509" y="52"/>
                  </a:lnTo>
                  <a:lnTo>
                    <a:pt x="4509" y="12"/>
                  </a:lnTo>
                  <a:lnTo>
                    <a:pt x="4552" y="12"/>
                  </a:lnTo>
                  <a:lnTo>
                    <a:pt x="4552" y="52"/>
                  </a:lnTo>
                  <a:close/>
                  <a:moveTo>
                    <a:pt x="4801" y="92"/>
                  </a:moveTo>
                  <a:lnTo>
                    <a:pt x="4718" y="326"/>
                  </a:lnTo>
                  <a:lnTo>
                    <a:pt x="4685" y="326"/>
                  </a:lnTo>
                  <a:lnTo>
                    <a:pt x="4603" y="92"/>
                  </a:lnTo>
                  <a:lnTo>
                    <a:pt x="4643" y="92"/>
                  </a:lnTo>
                  <a:lnTo>
                    <a:pt x="4703" y="272"/>
                  </a:lnTo>
                  <a:lnTo>
                    <a:pt x="4762" y="92"/>
                  </a:lnTo>
                  <a:lnTo>
                    <a:pt x="4801" y="92"/>
                  </a:lnTo>
                  <a:close/>
                  <a:moveTo>
                    <a:pt x="4946" y="331"/>
                  </a:moveTo>
                  <a:lnTo>
                    <a:pt x="4933" y="331"/>
                  </a:lnTo>
                  <a:lnTo>
                    <a:pt x="4922" y="329"/>
                  </a:lnTo>
                  <a:lnTo>
                    <a:pt x="4910" y="327"/>
                  </a:lnTo>
                  <a:lnTo>
                    <a:pt x="4900" y="323"/>
                  </a:lnTo>
                  <a:lnTo>
                    <a:pt x="4890" y="319"/>
                  </a:lnTo>
                  <a:lnTo>
                    <a:pt x="4880" y="314"/>
                  </a:lnTo>
                  <a:lnTo>
                    <a:pt x="4872" y="307"/>
                  </a:lnTo>
                  <a:lnTo>
                    <a:pt x="4865" y="299"/>
                  </a:lnTo>
                  <a:lnTo>
                    <a:pt x="4858" y="292"/>
                  </a:lnTo>
                  <a:lnTo>
                    <a:pt x="4852" y="282"/>
                  </a:lnTo>
                  <a:lnTo>
                    <a:pt x="4847" y="272"/>
                  </a:lnTo>
                  <a:lnTo>
                    <a:pt x="4843" y="261"/>
                  </a:lnTo>
                  <a:lnTo>
                    <a:pt x="4840" y="250"/>
                  </a:lnTo>
                  <a:lnTo>
                    <a:pt x="4837" y="237"/>
                  </a:lnTo>
                  <a:lnTo>
                    <a:pt x="4836" y="224"/>
                  </a:lnTo>
                  <a:lnTo>
                    <a:pt x="4835" y="210"/>
                  </a:lnTo>
                  <a:lnTo>
                    <a:pt x="4836" y="197"/>
                  </a:lnTo>
                  <a:lnTo>
                    <a:pt x="4837" y="182"/>
                  </a:lnTo>
                  <a:lnTo>
                    <a:pt x="4840" y="170"/>
                  </a:lnTo>
                  <a:lnTo>
                    <a:pt x="4843" y="158"/>
                  </a:lnTo>
                  <a:lnTo>
                    <a:pt x="4846" y="147"/>
                  </a:lnTo>
                  <a:lnTo>
                    <a:pt x="4852" y="138"/>
                  </a:lnTo>
                  <a:lnTo>
                    <a:pt x="4857" y="128"/>
                  </a:lnTo>
                  <a:lnTo>
                    <a:pt x="4864" y="119"/>
                  </a:lnTo>
                  <a:lnTo>
                    <a:pt x="4871" y="111"/>
                  </a:lnTo>
                  <a:lnTo>
                    <a:pt x="4879" y="104"/>
                  </a:lnTo>
                  <a:lnTo>
                    <a:pt x="4887" y="98"/>
                  </a:lnTo>
                  <a:lnTo>
                    <a:pt x="4896" y="94"/>
                  </a:lnTo>
                  <a:lnTo>
                    <a:pt x="4905" y="89"/>
                  </a:lnTo>
                  <a:lnTo>
                    <a:pt x="4915" y="87"/>
                  </a:lnTo>
                  <a:lnTo>
                    <a:pt x="4926" y="85"/>
                  </a:lnTo>
                  <a:lnTo>
                    <a:pt x="4937" y="85"/>
                  </a:lnTo>
                  <a:lnTo>
                    <a:pt x="4947" y="85"/>
                  </a:lnTo>
                  <a:lnTo>
                    <a:pt x="4957" y="86"/>
                  </a:lnTo>
                  <a:lnTo>
                    <a:pt x="4965" y="88"/>
                  </a:lnTo>
                  <a:lnTo>
                    <a:pt x="4973" y="92"/>
                  </a:lnTo>
                  <a:lnTo>
                    <a:pt x="4981" y="95"/>
                  </a:lnTo>
                  <a:lnTo>
                    <a:pt x="4988" y="99"/>
                  </a:lnTo>
                  <a:lnTo>
                    <a:pt x="4995" y="105"/>
                  </a:lnTo>
                  <a:lnTo>
                    <a:pt x="5000" y="111"/>
                  </a:lnTo>
                  <a:lnTo>
                    <a:pt x="5006" y="118"/>
                  </a:lnTo>
                  <a:lnTo>
                    <a:pt x="5011" y="125"/>
                  </a:lnTo>
                  <a:lnTo>
                    <a:pt x="5016" y="134"/>
                  </a:lnTo>
                  <a:lnTo>
                    <a:pt x="5019" y="144"/>
                  </a:lnTo>
                  <a:lnTo>
                    <a:pt x="5021" y="154"/>
                  </a:lnTo>
                  <a:lnTo>
                    <a:pt x="5023" y="166"/>
                  </a:lnTo>
                  <a:lnTo>
                    <a:pt x="5024" y="178"/>
                  </a:lnTo>
                  <a:lnTo>
                    <a:pt x="5024" y="191"/>
                  </a:lnTo>
                  <a:lnTo>
                    <a:pt x="5024" y="213"/>
                  </a:lnTo>
                  <a:lnTo>
                    <a:pt x="4873" y="213"/>
                  </a:lnTo>
                  <a:lnTo>
                    <a:pt x="4873" y="223"/>
                  </a:lnTo>
                  <a:lnTo>
                    <a:pt x="4875" y="232"/>
                  </a:lnTo>
                  <a:lnTo>
                    <a:pt x="4876" y="240"/>
                  </a:lnTo>
                  <a:lnTo>
                    <a:pt x="4878" y="249"/>
                  </a:lnTo>
                  <a:lnTo>
                    <a:pt x="4880" y="257"/>
                  </a:lnTo>
                  <a:lnTo>
                    <a:pt x="4883" y="263"/>
                  </a:lnTo>
                  <a:lnTo>
                    <a:pt x="4888" y="270"/>
                  </a:lnTo>
                  <a:lnTo>
                    <a:pt x="4892" y="275"/>
                  </a:lnTo>
                  <a:lnTo>
                    <a:pt x="4898" y="281"/>
                  </a:lnTo>
                  <a:lnTo>
                    <a:pt x="4903" y="285"/>
                  </a:lnTo>
                  <a:lnTo>
                    <a:pt x="4908" y="288"/>
                  </a:lnTo>
                  <a:lnTo>
                    <a:pt x="4915" y="292"/>
                  </a:lnTo>
                  <a:lnTo>
                    <a:pt x="4922" y="294"/>
                  </a:lnTo>
                  <a:lnTo>
                    <a:pt x="4929" y="295"/>
                  </a:lnTo>
                  <a:lnTo>
                    <a:pt x="4937" y="296"/>
                  </a:lnTo>
                  <a:lnTo>
                    <a:pt x="4946" y="297"/>
                  </a:lnTo>
                  <a:lnTo>
                    <a:pt x="4958" y="296"/>
                  </a:lnTo>
                  <a:lnTo>
                    <a:pt x="4970" y="294"/>
                  </a:lnTo>
                  <a:lnTo>
                    <a:pt x="4981" y="291"/>
                  </a:lnTo>
                  <a:lnTo>
                    <a:pt x="4991" y="286"/>
                  </a:lnTo>
                  <a:lnTo>
                    <a:pt x="4999" y="282"/>
                  </a:lnTo>
                  <a:lnTo>
                    <a:pt x="5007" y="278"/>
                  </a:lnTo>
                  <a:lnTo>
                    <a:pt x="5013" y="273"/>
                  </a:lnTo>
                  <a:lnTo>
                    <a:pt x="5019" y="269"/>
                  </a:lnTo>
                  <a:lnTo>
                    <a:pt x="5021" y="269"/>
                  </a:lnTo>
                  <a:lnTo>
                    <a:pt x="5021" y="311"/>
                  </a:lnTo>
                  <a:lnTo>
                    <a:pt x="5013" y="315"/>
                  </a:lnTo>
                  <a:lnTo>
                    <a:pt x="5005" y="318"/>
                  </a:lnTo>
                  <a:lnTo>
                    <a:pt x="4996" y="322"/>
                  </a:lnTo>
                  <a:lnTo>
                    <a:pt x="4987" y="325"/>
                  </a:lnTo>
                  <a:lnTo>
                    <a:pt x="4977" y="328"/>
                  </a:lnTo>
                  <a:lnTo>
                    <a:pt x="4968" y="330"/>
                  </a:lnTo>
                  <a:lnTo>
                    <a:pt x="4958" y="331"/>
                  </a:lnTo>
                  <a:lnTo>
                    <a:pt x="4946" y="331"/>
                  </a:lnTo>
                  <a:close/>
                  <a:moveTo>
                    <a:pt x="4989" y="182"/>
                  </a:moveTo>
                  <a:lnTo>
                    <a:pt x="4988" y="168"/>
                  </a:lnTo>
                  <a:lnTo>
                    <a:pt x="4985" y="155"/>
                  </a:lnTo>
                  <a:lnTo>
                    <a:pt x="4982" y="144"/>
                  </a:lnTo>
                  <a:lnTo>
                    <a:pt x="4976" y="135"/>
                  </a:lnTo>
                  <a:lnTo>
                    <a:pt x="4973" y="131"/>
                  </a:lnTo>
                  <a:lnTo>
                    <a:pt x="4969" y="128"/>
                  </a:lnTo>
                  <a:lnTo>
                    <a:pt x="4964" y="124"/>
                  </a:lnTo>
                  <a:lnTo>
                    <a:pt x="4960" y="122"/>
                  </a:lnTo>
                  <a:lnTo>
                    <a:pt x="4954" y="120"/>
                  </a:lnTo>
                  <a:lnTo>
                    <a:pt x="4949" y="119"/>
                  </a:lnTo>
                  <a:lnTo>
                    <a:pt x="4942" y="118"/>
                  </a:lnTo>
                  <a:lnTo>
                    <a:pt x="4935" y="118"/>
                  </a:lnTo>
                  <a:lnTo>
                    <a:pt x="4928" y="118"/>
                  </a:lnTo>
                  <a:lnTo>
                    <a:pt x="4922" y="119"/>
                  </a:lnTo>
                  <a:lnTo>
                    <a:pt x="4915" y="120"/>
                  </a:lnTo>
                  <a:lnTo>
                    <a:pt x="4910" y="122"/>
                  </a:lnTo>
                  <a:lnTo>
                    <a:pt x="4905" y="124"/>
                  </a:lnTo>
                  <a:lnTo>
                    <a:pt x="4900" y="128"/>
                  </a:lnTo>
                  <a:lnTo>
                    <a:pt x="4895" y="132"/>
                  </a:lnTo>
                  <a:lnTo>
                    <a:pt x="4891" y="136"/>
                  </a:lnTo>
                  <a:lnTo>
                    <a:pt x="4883" y="145"/>
                  </a:lnTo>
                  <a:lnTo>
                    <a:pt x="4879" y="156"/>
                  </a:lnTo>
                  <a:lnTo>
                    <a:pt x="4875" y="168"/>
                  </a:lnTo>
                  <a:lnTo>
                    <a:pt x="4873" y="182"/>
                  </a:lnTo>
                  <a:lnTo>
                    <a:pt x="4989" y="182"/>
                  </a:lnTo>
                  <a:close/>
                  <a:moveTo>
                    <a:pt x="5204" y="134"/>
                  </a:moveTo>
                  <a:lnTo>
                    <a:pt x="5202" y="134"/>
                  </a:lnTo>
                  <a:lnTo>
                    <a:pt x="5197" y="133"/>
                  </a:lnTo>
                  <a:lnTo>
                    <a:pt x="5193" y="132"/>
                  </a:lnTo>
                  <a:lnTo>
                    <a:pt x="5187" y="132"/>
                  </a:lnTo>
                  <a:lnTo>
                    <a:pt x="5182" y="132"/>
                  </a:lnTo>
                  <a:lnTo>
                    <a:pt x="5174" y="132"/>
                  </a:lnTo>
                  <a:lnTo>
                    <a:pt x="5167" y="133"/>
                  </a:lnTo>
                  <a:lnTo>
                    <a:pt x="5159" y="135"/>
                  </a:lnTo>
                  <a:lnTo>
                    <a:pt x="5152" y="139"/>
                  </a:lnTo>
                  <a:lnTo>
                    <a:pt x="5145" y="143"/>
                  </a:lnTo>
                  <a:lnTo>
                    <a:pt x="5138" y="147"/>
                  </a:lnTo>
                  <a:lnTo>
                    <a:pt x="5131" y="153"/>
                  </a:lnTo>
                  <a:lnTo>
                    <a:pt x="5124" y="159"/>
                  </a:lnTo>
                  <a:lnTo>
                    <a:pt x="5124" y="326"/>
                  </a:lnTo>
                  <a:lnTo>
                    <a:pt x="5087" y="326"/>
                  </a:lnTo>
                  <a:lnTo>
                    <a:pt x="5087" y="92"/>
                  </a:lnTo>
                  <a:lnTo>
                    <a:pt x="5124" y="92"/>
                  </a:lnTo>
                  <a:lnTo>
                    <a:pt x="5124" y="127"/>
                  </a:lnTo>
                  <a:lnTo>
                    <a:pt x="5134" y="118"/>
                  </a:lnTo>
                  <a:lnTo>
                    <a:pt x="5143" y="110"/>
                  </a:lnTo>
                  <a:lnTo>
                    <a:pt x="5151" y="104"/>
                  </a:lnTo>
                  <a:lnTo>
                    <a:pt x="5159" y="99"/>
                  </a:lnTo>
                  <a:lnTo>
                    <a:pt x="5167" y="96"/>
                  </a:lnTo>
                  <a:lnTo>
                    <a:pt x="5174" y="94"/>
                  </a:lnTo>
                  <a:lnTo>
                    <a:pt x="5182" y="92"/>
                  </a:lnTo>
                  <a:lnTo>
                    <a:pt x="5188" y="92"/>
                  </a:lnTo>
                  <a:lnTo>
                    <a:pt x="5194" y="92"/>
                  </a:lnTo>
                  <a:lnTo>
                    <a:pt x="5197" y="92"/>
                  </a:lnTo>
                  <a:lnTo>
                    <a:pt x="5201" y="93"/>
                  </a:lnTo>
                  <a:lnTo>
                    <a:pt x="5204" y="93"/>
                  </a:lnTo>
                  <a:lnTo>
                    <a:pt x="5204" y="134"/>
                  </a:lnTo>
                  <a:close/>
                  <a:moveTo>
                    <a:pt x="5316" y="331"/>
                  </a:moveTo>
                  <a:lnTo>
                    <a:pt x="5306" y="331"/>
                  </a:lnTo>
                  <a:lnTo>
                    <a:pt x="5296" y="330"/>
                  </a:lnTo>
                  <a:lnTo>
                    <a:pt x="5285" y="328"/>
                  </a:lnTo>
                  <a:lnTo>
                    <a:pt x="5275" y="326"/>
                  </a:lnTo>
                  <a:lnTo>
                    <a:pt x="5257" y="319"/>
                  </a:lnTo>
                  <a:lnTo>
                    <a:pt x="5243" y="311"/>
                  </a:lnTo>
                  <a:lnTo>
                    <a:pt x="5243" y="268"/>
                  </a:lnTo>
                  <a:lnTo>
                    <a:pt x="5245" y="268"/>
                  </a:lnTo>
                  <a:lnTo>
                    <a:pt x="5251" y="272"/>
                  </a:lnTo>
                  <a:lnTo>
                    <a:pt x="5256" y="276"/>
                  </a:lnTo>
                  <a:lnTo>
                    <a:pt x="5264" y="281"/>
                  </a:lnTo>
                  <a:lnTo>
                    <a:pt x="5274" y="286"/>
                  </a:lnTo>
                  <a:lnTo>
                    <a:pt x="5284" y="291"/>
                  </a:lnTo>
                  <a:lnTo>
                    <a:pt x="5295" y="295"/>
                  </a:lnTo>
                  <a:lnTo>
                    <a:pt x="5306" y="297"/>
                  </a:lnTo>
                  <a:lnTo>
                    <a:pt x="5318" y="298"/>
                  </a:lnTo>
                  <a:lnTo>
                    <a:pt x="5327" y="297"/>
                  </a:lnTo>
                  <a:lnTo>
                    <a:pt x="5337" y="296"/>
                  </a:lnTo>
                  <a:lnTo>
                    <a:pt x="5346" y="294"/>
                  </a:lnTo>
                  <a:lnTo>
                    <a:pt x="5351" y="291"/>
                  </a:lnTo>
                  <a:lnTo>
                    <a:pt x="5358" y="285"/>
                  </a:lnTo>
                  <a:lnTo>
                    <a:pt x="5361" y="280"/>
                  </a:lnTo>
                  <a:lnTo>
                    <a:pt x="5363" y="273"/>
                  </a:lnTo>
                  <a:lnTo>
                    <a:pt x="5365" y="263"/>
                  </a:lnTo>
                  <a:lnTo>
                    <a:pt x="5365" y="257"/>
                  </a:lnTo>
                  <a:lnTo>
                    <a:pt x="5362" y="251"/>
                  </a:lnTo>
                  <a:lnTo>
                    <a:pt x="5360" y="247"/>
                  </a:lnTo>
                  <a:lnTo>
                    <a:pt x="5357" y="243"/>
                  </a:lnTo>
                  <a:lnTo>
                    <a:pt x="5354" y="239"/>
                  </a:lnTo>
                  <a:lnTo>
                    <a:pt x="5347" y="236"/>
                  </a:lnTo>
                  <a:lnTo>
                    <a:pt x="5341" y="233"/>
                  </a:lnTo>
                  <a:lnTo>
                    <a:pt x="5332" y="230"/>
                  </a:lnTo>
                  <a:lnTo>
                    <a:pt x="5324" y="228"/>
                  </a:lnTo>
                  <a:lnTo>
                    <a:pt x="5313" y="226"/>
                  </a:lnTo>
                  <a:lnTo>
                    <a:pt x="5302" y="224"/>
                  </a:lnTo>
                  <a:lnTo>
                    <a:pt x="5292" y="221"/>
                  </a:lnTo>
                  <a:lnTo>
                    <a:pt x="5280" y="216"/>
                  </a:lnTo>
                  <a:lnTo>
                    <a:pt x="5271" y="211"/>
                  </a:lnTo>
                  <a:lnTo>
                    <a:pt x="5263" y="204"/>
                  </a:lnTo>
                  <a:lnTo>
                    <a:pt x="5256" y="197"/>
                  </a:lnTo>
                  <a:lnTo>
                    <a:pt x="5251" y="188"/>
                  </a:lnTo>
                  <a:lnTo>
                    <a:pt x="5248" y="179"/>
                  </a:lnTo>
                  <a:lnTo>
                    <a:pt x="5245" y="168"/>
                  </a:lnTo>
                  <a:lnTo>
                    <a:pt x="5244" y="157"/>
                  </a:lnTo>
                  <a:lnTo>
                    <a:pt x="5245" y="150"/>
                  </a:lnTo>
                  <a:lnTo>
                    <a:pt x="5246" y="142"/>
                  </a:lnTo>
                  <a:lnTo>
                    <a:pt x="5248" y="135"/>
                  </a:lnTo>
                  <a:lnTo>
                    <a:pt x="5250" y="129"/>
                  </a:lnTo>
                  <a:lnTo>
                    <a:pt x="5253" y="122"/>
                  </a:lnTo>
                  <a:lnTo>
                    <a:pt x="5257" y="117"/>
                  </a:lnTo>
                  <a:lnTo>
                    <a:pt x="5262" y="111"/>
                  </a:lnTo>
                  <a:lnTo>
                    <a:pt x="5267" y="106"/>
                  </a:lnTo>
                  <a:lnTo>
                    <a:pt x="5273" y="101"/>
                  </a:lnTo>
                  <a:lnTo>
                    <a:pt x="5279" y="97"/>
                  </a:lnTo>
                  <a:lnTo>
                    <a:pt x="5286" y="94"/>
                  </a:lnTo>
                  <a:lnTo>
                    <a:pt x="5293" y="90"/>
                  </a:lnTo>
                  <a:lnTo>
                    <a:pt x="5301" y="88"/>
                  </a:lnTo>
                  <a:lnTo>
                    <a:pt x="5309" y="87"/>
                  </a:lnTo>
                  <a:lnTo>
                    <a:pt x="5318" y="86"/>
                  </a:lnTo>
                  <a:lnTo>
                    <a:pt x="5326" y="86"/>
                  </a:lnTo>
                  <a:lnTo>
                    <a:pt x="5336" y="86"/>
                  </a:lnTo>
                  <a:lnTo>
                    <a:pt x="5345" y="87"/>
                  </a:lnTo>
                  <a:lnTo>
                    <a:pt x="5354" y="88"/>
                  </a:lnTo>
                  <a:lnTo>
                    <a:pt x="5363" y="90"/>
                  </a:lnTo>
                  <a:lnTo>
                    <a:pt x="5372" y="93"/>
                  </a:lnTo>
                  <a:lnTo>
                    <a:pt x="5380" y="96"/>
                  </a:lnTo>
                  <a:lnTo>
                    <a:pt x="5388" y="99"/>
                  </a:lnTo>
                  <a:lnTo>
                    <a:pt x="5394" y="103"/>
                  </a:lnTo>
                  <a:lnTo>
                    <a:pt x="5394" y="145"/>
                  </a:lnTo>
                  <a:lnTo>
                    <a:pt x="5392" y="145"/>
                  </a:lnTo>
                  <a:lnTo>
                    <a:pt x="5385" y="140"/>
                  </a:lnTo>
                  <a:lnTo>
                    <a:pt x="5378" y="134"/>
                  </a:lnTo>
                  <a:lnTo>
                    <a:pt x="5369" y="130"/>
                  </a:lnTo>
                  <a:lnTo>
                    <a:pt x="5361" y="127"/>
                  </a:lnTo>
                  <a:lnTo>
                    <a:pt x="5353" y="123"/>
                  </a:lnTo>
                  <a:lnTo>
                    <a:pt x="5344" y="121"/>
                  </a:lnTo>
                  <a:lnTo>
                    <a:pt x="5335" y="120"/>
                  </a:lnTo>
                  <a:lnTo>
                    <a:pt x="5325" y="119"/>
                  </a:lnTo>
                  <a:lnTo>
                    <a:pt x="5316" y="120"/>
                  </a:lnTo>
                  <a:lnTo>
                    <a:pt x="5309" y="121"/>
                  </a:lnTo>
                  <a:lnTo>
                    <a:pt x="5301" y="123"/>
                  </a:lnTo>
                  <a:lnTo>
                    <a:pt x="5295" y="128"/>
                  </a:lnTo>
                  <a:lnTo>
                    <a:pt x="5289" y="132"/>
                  </a:lnTo>
                  <a:lnTo>
                    <a:pt x="5286" y="138"/>
                  </a:lnTo>
                  <a:lnTo>
                    <a:pt x="5284" y="144"/>
                  </a:lnTo>
                  <a:lnTo>
                    <a:pt x="5283" y="152"/>
                  </a:lnTo>
                  <a:lnTo>
                    <a:pt x="5283" y="159"/>
                  </a:lnTo>
                  <a:lnTo>
                    <a:pt x="5285" y="165"/>
                  </a:lnTo>
                  <a:lnTo>
                    <a:pt x="5287" y="170"/>
                  </a:lnTo>
                  <a:lnTo>
                    <a:pt x="5290" y="174"/>
                  </a:lnTo>
                  <a:lnTo>
                    <a:pt x="5295" y="178"/>
                  </a:lnTo>
                  <a:lnTo>
                    <a:pt x="5300" y="180"/>
                  </a:lnTo>
                  <a:lnTo>
                    <a:pt x="5306" y="183"/>
                  </a:lnTo>
                  <a:lnTo>
                    <a:pt x="5314" y="186"/>
                  </a:lnTo>
                  <a:lnTo>
                    <a:pt x="5322" y="188"/>
                  </a:lnTo>
                  <a:lnTo>
                    <a:pt x="5332" y="190"/>
                  </a:lnTo>
                  <a:lnTo>
                    <a:pt x="5343" y="192"/>
                  </a:lnTo>
                  <a:lnTo>
                    <a:pt x="5354" y="195"/>
                  </a:lnTo>
                  <a:lnTo>
                    <a:pt x="5365" y="199"/>
                  </a:lnTo>
                  <a:lnTo>
                    <a:pt x="5374" y="204"/>
                  </a:lnTo>
                  <a:lnTo>
                    <a:pt x="5383" y="210"/>
                  </a:lnTo>
                  <a:lnTo>
                    <a:pt x="5390" y="217"/>
                  </a:lnTo>
                  <a:lnTo>
                    <a:pt x="5395" y="225"/>
                  </a:lnTo>
                  <a:lnTo>
                    <a:pt x="5400" y="235"/>
                  </a:lnTo>
                  <a:lnTo>
                    <a:pt x="5402" y="246"/>
                  </a:lnTo>
                  <a:lnTo>
                    <a:pt x="5402" y="258"/>
                  </a:lnTo>
                  <a:lnTo>
                    <a:pt x="5402" y="265"/>
                  </a:lnTo>
                  <a:lnTo>
                    <a:pt x="5401" y="273"/>
                  </a:lnTo>
                  <a:lnTo>
                    <a:pt x="5400" y="280"/>
                  </a:lnTo>
                  <a:lnTo>
                    <a:pt x="5396" y="287"/>
                  </a:lnTo>
                  <a:lnTo>
                    <a:pt x="5393" y="294"/>
                  </a:lnTo>
                  <a:lnTo>
                    <a:pt x="5390" y="299"/>
                  </a:lnTo>
                  <a:lnTo>
                    <a:pt x="5385" y="305"/>
                  </a:lnTo>
                  <a:lnTo>
                    <a:pt x="5380" y="310"/>
                  </a:lnTo>
                  <a:lnTo>
                    <a:pt x="5374" y="315"/>
                  </a:lnTo>
                  <a:lnTo>
                    <a:pt x="5368" y="319"/>
                  </a:lnTo>
                  <a:lnTo>
                    <a:pt x="5361" y="323"/>
                  </a:lnTo>
                  <a:lnTo>
                    <a:pt x="5354" y="326"/>
                  </a:lnTo>
                  <a:lnTo>
                    <a:pt x="5346" y="329"/>
                  </a:lnTo>
                  <a:lnTo>
                    <a:pt x="5337" y="330"/>
                  </a:lnTo>
                  <a:lnTo>
                    <a:pt x="5327" y="331"/>
                  </a:lnTo>
                  <a:lnTo>
                    <a:pt x="5316" y="331"/>
                  </a:lnTo>
                  <a:close/>
                  <a:moveTo>
                    <a:pt x="5499" y="326"/>
                  </a:moveTo>
                  <a:lnTo>
                    <a:pt x="5463" y="326"/>
                  </a:lnTo>
                  <a:lnTo>
                    <a:pt x="5463" y="92"/>
                  </a:lnTo>
                  <a:lnTo>
                    <a:pt x="5499" y="92"/>
                  </a:lnTo>
                  <a:lnTo>
                    <a:pt x="5499" y="326"/>
                  </a:lnTo>
                  <a:close/>
                  <a:moveTo>
                    <a:pt x="5502" y="52"/>
                  </a:moveTo>
                  <a:lnTo>
                    <a:pt x="5460" y="52"/>
                  </a:lnTo>
                  <a:lnTo>
                    <a:pt x="5460" y="12"/>
                  </a:lnTo>
                  <a:lnTo>
                    <a:pt x="5502" y="12"/>
                  </a:lnTo>
                  <a:lnTo>
                    <a:pt x="5502" y="52"/>
                  </a:lnTo>
                  <a:close/>
                  <a:moveTo>
                    <a:pt x="5646" y="330"/>
                  </a:moveTo>
                  <a:lnTo>
                    <a:pt x="5638" y="330"/>
                  </a:lnTo>
                  <a:lnTo>
                    <a:pt x="5631" y="329"/>
                  </a:lnTo>
                  <a:lnTo>
                    <a:pt x="5625" y="328"/>
                  </a:lnTo>
                  <a:lnTo>
                    <a:pt x="5619" y="326"/>
                  </a:lnTo>
                  <a:lnTo>
                    <a:pt x="5613" y="323"/>
                  </a:lnTo>
                  <a:lnTo>
                    <a:pt x="5608" y="320"/>
                  </a:lnTo>
                  <a:lnTo>
                    <a:pt x="5603" y="317"/>
                  </a:lnTo>
                  <a:lnTo>
                    <a:pt x="5599" y="313"/>
                  </a:lnTo>
                  <a:lnTo>
                    <a:pt x="5594" y="307"/>
                  </a:lnTo>
                  <a:lnTo>
                    <a:pt x="5591" y="302"/>
                  </a:lnTo>
                  <a:lnTo>
                    <a:pt x="5589" y="295"/>
                  </a:lnTo>
                  <a:lnTo>
                    <a:pt x="5587" y="288"/>
                  </a:lnTo>
                  <a:lnTo>
                    <a:pt x="5584" y="281"/>
                  </a:lnTo>
                  <a:lnTo>
                    <a:pt x="5583" y="272"/>
                  </a:lnTo>
                  <a:lnTo>
                    <a:pt x="5582" y="263"/>
                  </a:lnTo>
                  <a:lnTo>
                    <a:pt x="5582" y="255"/>
                  </a:lnTo>
                  <a:lnTo>
                    <a:pt x="5582" y="124"/>
                  </a:lnTo>
                  <a:lnTo>
                    <a:pt x="5557" y="124"/>
                  </a:lnTo>
                  <a:lnTo>
                    <a:pt x="5557" y="92"/>
                  </a:lnTo>
                  <a:lnTo>
                    <a:pt x="5582" y="92"/>
                  </a:lnTo>
                  <a:lnTo>
                    <a:pt x="5582" y="24"/>
                  </a:lnTo>
                  <a:lnTo>
                    <a:pt x="5618" y="24"/>
                  </a:lnTo>
                  <a:lnTo>
                    <a:pt x="5618" y="92"/>
                  </a:lnTo>
                  <a:lnTo>
                    <a:pt x="5686" y="92"/>
                  </a:lnTo>
                  <a:lnTo>
                    <a:pt x="5686" y="124"/>
                  </a:lnTo>
                  <a:lnTo>
                    <a:pt x="5618" y="124"/>
                  </a:lnTo>
                  <a:lnTo>
                    <a:pt x="5618" y="236"/>
                  </a:lnTo>
                  <a:lnTo>
                    <a:pt x="5619" y="251"/>
                  </a:lnTo>
                  <a:lnTo>
                    <a:pt x="5619" y="263"/>
                  </a:lnTo>
                  <a:lnTo>
                    <a:pt x="5620" y="272"/>
                  </a:lnTo>
                  <a:lnTo>
                    <a:pt x="5624" y="281"/>
                  </a:lnTo>
                  <a:lnTo>
                    <a:pt x="5626" y="284"/>
                  </a:lnTo>
                  <a:lnTo>
                    <a:pt x="5628" y="287"/>
                  </a:lnTo>
                  <a:lnTo>
                    <a:pt x="5631" y="291"/>
                  </a:lnTo>
                  <a:lnTo>
                    <a:pt x="5635" y="292"/>
                  </a:lnTo>
                  <a:lnTo>
                    <a:pt x="5639" y="294"/>
                  </a:lnTo>
                  <a:lnTo>
                    <a:pt x="5643" y="295"/>
                  </a:lnTo>
                  <a:lnTo>
                    <a:pt x="5649" y="296"/>
                  </a:lnTo>
                  <a:lnTo>
                    <a:pt x="5654" y="296"/>
                  </a:lnTo>
                  <a:lnTo>
                    <a:pt x="5663" y="295"/>
                  </a:lnTo>
                  <a:lnTo>
                    <a:pt x="5672" y="293"/>
                  </a:lnTo>
                  <a:lnTo>
                    <a:pt x="5680" y="291"/>
                  </a:lnTo>
                  <a:lnTo>
                    <a:pt x="5684" y="288"/>
                  </a:lnTo>
                  <a:lnTo>
                    <a:pt x="5686" y="288"/>
                  </a:lnTo>
                  <a:lnTo>
                    <a:pt x="5686" y="323"/>
                  </a:lnTo>
                  <a:lnTo>
                    <a:pt x="5676" y="327"/>
                  </a:lnTo>
                  <a:lnTo>
                    <a:pt x="5665" y="329"/>
                  </a:lnTo>
                  <a:lnTo>
                    <a:pt x="5655" y="330"/>
                  </a:lnTo>
                  <a:lnTo>
                    <a:pt x="5646" y="330"/>
                  </a:lnTo>
                  <a:close/>
                  <a:moveTo>
                    <a:pt x="5907" y="92"/>
                  </a:moveTo>
                  <a:lnTo>
                    <a:pt x="5789" y="412"/>
                  </a:lnTo>
                  <a:lnTo>
                    <a:pt x="5750" y="412"/>
                  </a:lnTo>
                  <a:lnTo>
                    <a:pt x="5789" y="315"/>
                  </a:lnTo>
                  <a:lnTo>
                    <a:pt x="5709" y="92"/>
                  </a:lnTo>
                  <a:lnTo>
                    <a:pt x="5750" y="92"/>
                  </a:lnTo>
                  <a:lnTo>
                    <a:pt x="5810" y="265"/>
                  </a:lnTo>
                  <a:lnTo>
                    <a:pt x="5869" y="92"/>
                  </a:lnTo>
                  <a:lnTo>
                    <a:pt x="5907" y="92"/>
                  </a:lnTo>
                  <a:close/>
                </a:path>
              </a:pathLst>
            </a:custGeom>
            <a:solidFill>
              <a:srgbClr val="8B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3CBDA9B4-2FCA-44F4-1125-A4D6371E1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5338" y="5754688"/>
              <a:ext cx="509588" cy="534988"/>
            </a:xfrm>
            <a:custGeom>
              <a:avLst/>
              <a:gdLst>
                <a:gd name="T0" fmla="*/ 753 w 963"/>
                <a:gd name="T1" fmla="*/ 3 h 1010"/>
                <a:gd name="T2" fmla="*/ 796 w 963"/>
                <a:gd name="T3" fmla="*/ 36 h 1010"/>
                <a:gd name="T4" fmla="*/ 812 w 963"/>
                <a:gd name="T5" fmla="*/ 96 h 1010"/>
                <a:gd name="T6" fmla="*/ 794 w 963"/>
                <a:gd name="T7" fmla="*/ 139 h 1010"/>
                <a:gd name="T8" fmla="*/ 774 w 963"/>
                <a:gd name="T9" fmla="*/ 177 h 1010"/>
                <a:gd name="T10" fmla="*/ 743 w 963"/>
                <a:gd name="T11" fmla="*/ 251 h 1010"/>
                <a:gd name="T12" fmla="*/ 716 w 963"/>
                <a:gd name="T13" fmla="*/ 305 h 1010"/>
                <a:gd name="T14" fmla="*/ 758 w 963"/>
                <a:gd name="T15" fmla="*/ 311 h 1010"/>
                <a:gd name="T16" fmla="*/ 809 w 963"/>
                <a:gd name="T17" fmla="*/ 294 h 1010"/>
                <a:gd name="T18" fmla="*/ 899 w 963"/>
                <a:gd name="T19" fmla="*/ 314 h 1010"/>
                <a:gd name="T20" fmla="*/ 867 w 963"/>
                <a:gd name="T21" fmla="*/ 363 h 1010"/>
                <a:gd name="T22" fmla="*/ 800 w 963"/>
                <a:gd name="T23" fmla="*/ 395 h 1010"/>
                <a:gd name="T24" fmla="*/ 710 w 963"/>
                <a:gd name="T25" fmla="*/ 419 h 1010"/>
                <a:gd name="T26" fmla="*/ 670 w 963"/>
                <a:gd name="T27" fmla="*/ 435 h 1010"/>
                <a:gd name="T28" fmla="*/ 629 w 963"/>
                <a:gd name="T29" fmla="*/ 484 h 1010"/>
                <a:gd name="T30" fmla="*/ 572 w 963"/>
                <a:gd name="T31" fmla="*/ 575 h 1010"/>
                <a:gd name="T32" fmla="*/ 590 w 963"/>
                <a:gd name="T33" fmla="*/ 622 h 1010"/>
                <a:gd name="T34" fmla="*/ 694 w 963"/>
                <a:gd name="T35" fmla="*/ 709 h 1010"/>
                <a:gd name="T36" fmla="*/ 765 w 963"/>
                <a:gd name="T37" fmla="*/ 756 h 1010"/>
                <a:gd name="T38" fmla="*/ 812 w 963"/>
                <a:gd name="T39" fmla="*/ 773 h 1010"/>
                <a:gd name="T40" fmla="*/ 891 w 963"/>
                <a:gd name="T41" fmla="*/ 781 h 1010"/>
                <a:gd name="T42" fmla="*/ 961 w 963"/>
                <a:gd name="T43" fmla="*/ 788 h 1010"/>
                <a:gd name="T44" fmla="*/ 938 w 963"/>
                <a:gd name="T45" fmla="*/ 813 h 1010"/>
                <a:gd name="T46" fmla="*/ 880 w 963"/>
                <a:gd name="T47" fmla="*/ 837 h 1010"/>
                <a:gd name="T48" fmla="*/ 859 w 963"/>
                <a:gd name="T49" fmla="*/ 855 h 1010"/>
                <a:gd name="T50" fmla="*/ 839 w 963"/>
                <a:gd name="T51" fmla="*/ 884 h 1010"/>
                <a:gd name="T52" fmla="*/ 814 w 963"/>
                <a:gd name="T53" fmla="*/ 894 h 1010"/>
                <a:gd name="T54" fmla="*/ 740 w 963"/>
                <a:gd name="T55" fmla="*/ 889 h 1010"/>
                <a:gd name="T56" fmla="*/ 705 w 963"/>
                <a:gd name="T57" fmla="*/ 865 h 1010"/>
                <a:gd name="T58" fmla="*/ 673 w 963"/>
                <a:gd name="T59" fmla="*/ 832 h 1010"/>
                <a:gd name="T60" fmla="*/ 646 w 963"/>
                <a:gd name="T61" fmla="*/ 776 h 1010"/>
                <a:gd name="T62" fmla="*/ 613 w 963"/>
                <a:gd name="T63" fmla="*/ 718 h 1010"/>
                <a:gd name="T64" fmla="*/ 570 w 963"/>
                <a:gd name="T65" fmla="*/ 661 h 1010"/>
                <a:gd name="T66" fmla="*/ 540 w 963"/>
                <a:gd name="T67" fmla="*/ 632 h 1010"/>
                <a:gd name="T68" fmla="*/ 520 w 963"/>
                <a:gd name="T69" fmla="*/ 653 h 1010"/>
                <a:gd name="T70" fmla="*/ 465 w 963"/>
                <a:gd name="T71" fmla="*/ 714 h 1010"/>
                <a:gd name="T72" fmla="*/ 406 w 963"/>
                <a:gd name="T73" fmla="*/ 782 h 1010"/>
                <a:gd name="T74" fmla="*/ 351 w 963"/>
                <a:gd name="T75" fmla="*/ 831 h 1010"/>
                <a:gd name="T76" fmla="*/ 245 w 963"/>
                <a:gd name="T77" fmla="*/ 903 h 1010"/>
                <a:gd name="T78" fmla="*/ 145 w 963"/>
                <a:gd name="T79" fmla="*/ 968 h 1010"/>
                <a:gd name="T80" fmla="*/ 79 w 963"/>
                <a:gd name="T81" fmla="*/ 998 h 1010"/>
                <a:gd name="T82" fmla="*/ 18 w 963"/>
                <a:gd name="T83" fmla="*/ 1010 h 1010"/>
                <a:gd name="T84" fmla="*/ 11 w 963"/>
                <a:gd name="T85" fmla="*/ 993 h 1010"/>
                <a:gd name="T86" fmla="*/ 57 w 963"/>
                <a:gd name="T87" fmla="*/ 969 h 1010"/>
                <a:gd name="T88" fmla="*/ 155 w 963"/>
                <a:gd name="T89" fmla="*/ 893 h 1010"/>
                <a:gd name="T90" fmla="*/ 231 w 963"/>
                <a:gd name="T91" fmla="*/ 825 h 1010"/>
                <a:gd name="T92" fmla="*/ 315 w 963"/>
                <a:gd name="T93" fmla="*/ 730 h 1010"/>
                <a:gd name="T94" fmla="*/ 428 w 963"/>
                <a:gd name="T95" fmla="*/ 571 h 1010"/>
                <a:gd name="T96" fmla="*/ 482 w 963"/>
                <a:gd name="T97" fmla="*/ 492 h 1010"/>
                <a:gd name="T98" fmla="*/ 484 w 963"/>
                <a:gd name="T99" fmla="*/ 461 h 1010"/>
                <a:gd name="T100" fmla="*/ 440 w 963"/>
                <a:gd name="T101" fmla="*/ 432 h 1010"/>
                <a:gd name="T102" fmla="*/ 384 w 963"/>
                <a:gd name="T103" fmla="*/ 372 h 1010"/>
                <a:gd name="T104" fmla="*/ 382 w 963"/>
                <a:gd name="T105" fmla="*/ 347 h 1010"/>
                <a:gd name="T106" fmla="*/ 423 w 963"/>
                <a:gd name="T107" fmla="*/ 359 h 1010"/>
                <a:gd name="T108" fmla="*/ 467 w 963"/>
                <a:gd name="T109" fmla="*/ 364 h 1010"/>
                <a:gd name="T110" fmla="*/ 551 w 963"/>
                <a:gd name="T111" fmla="*/ 354 h 1010"/>
                <a:gd name="T112" fmla="*/ 592 w 963"/>
                <a:gd name="T113" fmla="*/ 307 h 1010"/>
                <a:gd name="T114" fmla="*/ 646 w 963"/>
                <a:gd name="T115" fmla="*/ 219 h 1010"/>
                <a:gd name="T116" fmla="*/ 692 w 963"/>
                <a:gd name="T117" fmla="*/ 112 h 1010"/>
                <a:gd name="T118" fmla="*/ 726 w 963"/>
                <a:gd name="T119" fmla="*/ 33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3" h="1010">
                  <a:moveTo>
                    <a:pt x="730" y="0"/>
                  </a:moveTo>
                  <a:lnTo>
                    <a:pt x="738" y="1"/>
                  </a:lnTo>
                  <a:lnTo>
                    <a:pt x="745" y="2"/>
                  </a:lnTo>
                  <a:lnTo>
                    <a:pt x="753" y="3"/>
                  </a:lnTo>
                  <a:lnTo>
                    <a:pt x="759" y="6"/>
                  </a:lnTo>
                  <a:lnTo>
                    <a:pt x="770" y="12"/>
                  </a:lnTo>
                  <a:lnTo>
                    <a:pt x="779" y="19"/>
                  </a:lnTo>
                  <a:lnTo>
                    <a:pt x="796" y="36"/>
                  </a:lnTo>
                  <a:lnTo>
                    <a:pt x="812" y="55"/>
                  </a:lnTo>
                  <a:lnTo>
                    <a:pt x="812" y="69"/>
                  </a:lnTo>
                  <a:lnTo>
                    <a:pt x="812" y="82"/>
                  </a:lnTo>
                  <a:lnTo>
                    <a:pt x="812" y="96"/>
                  </a:lnTo>
                  <a:lnTo>
                    <a:pt x="812" y="109"/>
                  </a:lnTo>
                  <a:lnTo>
                    <a:pt x="808" y="120"/>
                  </a:lnTo>
                  <a:lnTo>
                    <a:pt x="801" y="129"/>
                  </a:lnTo>
                  <a:lnTo>
                    <a:pt x="794" y="139"/>
                  </a:lnTo>
                  <a:lnTo>
                    <a:pt x="788" y="148"/>
                  </a:lnTo>
                  <a:lnTo>
                    <a:pt x="782" y="158"/>
                  </a:lnTo>
                  <a:lnTo>
                    <a:pt x="778" y="167"/>
                  </a:lnTo>
                  <a:lnTo>
                    <a:pt x="774" y="177"/>
                  </a:lnTo>
                  <a:lnTo>
                    <a:pt x="769" y="187"/>
                  </a:lnTo>
                  <a:lnTo>
                    <a:pt x="762" y="208"/>
                  </a:lnTo>
                  <a:lnTo>
                    <a:pt x="754" y="230"/>
                  </a:lnTo>
                  <a:lnTo>
                    <a:pt x="743" y="251"/>
                  </a:lnTo>
                  <a:lnTo>
                    <a:pt x="731" y="271"/>
                  </a:lnTo>
                  <a:lnTo>
                    <a:pt x="724" y="282"/>
                  </a:lnTo>
                  <a:lnTo>
                    <a:pt x="720" y="293"/>
                  </a:lnTo>
                  <a:lnTo>
                    <a:pt x="716" y="305"/>
                  </a:lnTo>
                  <a:lnTo>
                    <a:pt x="712" y="318"/>
                  </a:lnTo>
                  <a:lnTo>
                    <a:pt x="728" y="316"/>
                  </a:lnTo>
                  <a:lnTo>
                    <a:pt x="743" y="313"/>
                  </a:lnTo>
                  <a:lnTo>
                    <a:pt x="758" y="311"/>
                  </a:lnTo>
                  <a:lnTo>
                    <a:pt x="774" y="309"/>
                  </a:lnTo>
                  <a:lnTo>
                    <a:pt x="774" y="302"/>
                  </a:lnTo>
                  <a:lnTo>
                    <a:pt x="774" y="294"/>
                  </a:lnTo>
                  <a:lnTo>
                    <a:pt x="809" y="294"/>
                  </a:lnTo>
                  <a:lnTo>
                    <a:pt x="840" y="297"/>
                  </a:lnTo>
                  <a:lnTo>
                    <a:pt x="871" y="300"/>
                  </a:lnTo>
                  <a:lnTo>
                    <a:pt x="897" y="305"/>
                  </a:lnTo>
                  <a:lnTo>
                    <a:pt x="899" y="314"/>
                  </a:lnTo>
                  <a:lnTo>
                    <a:pt x="901" y="325"/>
                  </a:lnTo>
                  <a:lnTo>
                    <a:pt x="890" y="341"/>
                  </a:lnTo>
                  <a:lnTo>
                    <a:pt x="876" y="357"/>
                  </a:lnTo>
                  <a:lnTo>
                    <a:pt x="867" y="363"/>
                  </a:lnTo>
                  <a:lnTo>
                    <a:pt x="855" y="371"/>
                  </a:lnTo>
                  <a:lnTo>
                    <a:pt x="841" y="377"/>
                  </a:lnTo>
                  <a:lnTo>
                    <a:pt x="827" y="383"/>
                  </a:lnTo>
                  <a:lnTo>
                    <a:pt x="800" y="395"/>
                  </a:lnTo>
                  <a:lnTo>
                    <a:pt x="774" y="404"/>
                  </a:lnTo>
                  <a:lnTo>
                    <a:pt x="749" y="411"/>
                  </a:lnTo>
                  <a:lnTo>
                    <a:pt x="723" y="416"/>
                  </a:lnTo>
                  <a:lnTo>
                    <a:pt x="710" y="419"/>
                  </a:lnTo>
                  <a:lnTo>
                    <a:pt x="698" y="422"/>
                  </a:lnTo>
                  <a:lnTo>
                    <a:pt x="686" y="426"/>
                  </a:lnTo>
                  <a:lnTo>
                    <a:pt x="675" y="431"/>
                  </a:lnTo>
                  <a:lnTo>
                    <a:pt x="670" y="435"/>
                  </a:lnTo>
                  <a:lnTo>
                    <a:pt x="663" y="442"/>
                  </a:lnTo>
                  <a:lnTo>
                    <a:pt x="656" y="450"/>
                  </a:lnTo>
                  <a:lnTo>
                    <a:pt x="647" y="459"/>
                  </a:lnTo>
                  <a:lnTo>
                    <a:pt x="629" y="484"/>
                  </a:lnTo>
                  <a:lnTo>
                    <a:pt x="611" y="510"/>
                  </a:lnTo>
                  <a:lnTo>
                    <a:pt x="593" y="537"/>
                  </a:lnTo>
                  <a:lnTo>
                    <a:pt x="578" y="563"/>
                  </a:lnTo>
                  <a:lnTo>
                    <a:pt x="572" y="575"/>
                  </a:lnTo>
                  <a:lnTo>
                    <a:pt x="567" y="586"/>
                  </a:lnTo>
                  <a:lnTo>
                    <a:pt x="564" y="595"/>
                  </a:lnTo>
                  <a:lnTo>
                    <a:pt x="561" y="603"/>
                  </a:lnTo>
                  <a:lnTo>
                    <a:pt x="590" y="622"/>
                  </a:lnTo>
                  <a:lnTo>
                    <a:pt x="616" y="643"/>
                  </a:lnTo>
                  <a:lnTo>
                    <a:pt x="642" y="665"/>
                  </a:lnTo>
                  <a:lnTo>
                    <a:pt x="668" y="688"/>
                  </a:lnTo>
                  <a:lnTo>
                    <a:pt x="694" y="709"/>
                  </a:lnTo>
                  <a:lnTo>
                    <a:pt x="721" y="730"/>
                  </a:lnTo>
                  <a:lnTo>
                    <a:pt x="735" y="739"/>
                  </a:lnTo>
                  <a:lnTo>
                    <a:pt x="750" y="748"/>
                  </a:lnTo>
                  <a:lnTo>
                    <a:pt x="765" y="756"/>
                  </a:lnTo>
                  <a:lnTo>
                    <a:pt x="781" y="764"/>
                  </a:lnTo>
                  <a:lnTo>
                    <a:pt x="791" y="768"/>
                  </a:lnTo>
                  <a:lnTo>
                    <a:pt x="801" y="771"/>
                  </a:lnTo>
                  <a:lnTo>
                    <a:pt x="812" y="773"/>
                  </a:lnTo>
                  <a:lnTo>
                    <a:pt x="823" y="776"/>
                  </a:lnTo>
                  <a:lnTo>
                    <a:pt x="845" y="779"/>
                  </a:lnTo>
                  <a:lnTo>
                    <a:pt x="868" y="781"/>
                  </a:lnTo>
                  <a:lnTo>
                    <a:pt x="891" y="781"/>
                  </a:lnTo>
                  <a:lnTo>
                    <a:pt x="914" y="781"/>
                  </a:lnTo>
                  <a:lnTo>
                    <a:pt x="937" y="781"/>
                  </a:lnTo>
                  <a:lnTo>
                    <a:pt x="958" y="781"/>
                  </a:lnTo>
                  <a:lnTo>
                    <a:pt x="961" y="788"/>
                  </a:lnTo>
                  <a:lnTo>
                    <a:pt x="963" y="797"/>
                  </a:lnTo>
                  <a:lnTo>
                    <a:pt x="961" y="801"/>
                  </a:lnTo>
                  <a:lnTo>
                    <a:pt x="958" y="805"/>
                  </a:lnTo>
                  <a:lnTo>
                    <a:pt x="938" y="813"/>
                  </a:lnTo>
                  <a:lnTo>
                    <a:pt x="914" y="821"/>
                  </a:lnTo>
                  <a:lnTo>
                    <a:pt x="902" y="826"/>
                  </a:lnTo>
                  <a:lnTo>
                    <a:pt x="891" y="831"/>
                  </a:lnTo>
                  <a:lnTo>
                    <a:pt x="880" y="837"/>
                  </a:lnTo>
                  <a:lnTo>
                    <a:pt x="870" y="842"/>
                  </a:lnTo>
                  <a:lnTo>
                    <a:pt x="866" y="847"/>
                  </a:lnTo>
                  <a:lnTo>
                    <a:pt x="862" y="851"/>
                  </a:lnTo>
                  <a:lnTo>
                    <a:pt x="859" y="855"/>
                  </a:lnTo>
                  <a:lnTo>
                    <a:pt x="856" y="861"/>
                  </a:lnTo>
                  <a:lnTo>
                    <a:pt x="850" y="871"/>
                  </a:lnTo>
                  <a:lnTo>
                    <a:pt x="843" y="879"/>
                  </a:lnTo>
                  <a:lnTo>
                    <a:pt x="839" y="884"/>
                  </a:lnTo>
                  <a:lnTo>
                    <a:pt x="835" y="886"/>
                  </a:lnTo>
                  <a:lnTo>
                    <a:pt x="829" y="888"/>
                  </a:lnTo>
                  <a:lnTo>
                    <a:pt x="825" y="890"/>
                  </a:lnTo>
                  <a:lnTo>
                    <a:pt x="814" y="894"/>
                  </a:lnTo>
                  <a:lnTo>
                    <a:pt x="802" y="896"/>
                  </a:lnTo>
                  <a:lnTo>
                    <a:pt x="775" y="897"/>
                  </a:lnTo>
                  <a:lnTo>
                    <a:pt x="746" y="897"/>
                  </a:lnTo>
                  <a:lnTo>
                    <a:pt x="740" y="889"/>
                  </a:lnTo>
                  <a:lnTo>
                    <a:pt x="732" y="883"/>
                  </a:lnTo>
                  <a:lnTo>
                    <a:pt x="723" y="877"/>
                  </a:lnTo>
                  <a:lnTo>
                    <a:pt x="715" y="871"/>
                  </a:lnTo>
                  <a:lnTo>
                    <a:pt x="705" y="865"/>
                  </a:lnTo>
                  <a:lnTo>
                    <a:pt x="696" y="860"/>
                  </a:lnTo>
                  <a:lnTo>
                    <a:pt x="688" y="853"/>
                  </a:lnTo>
                  <a:lnTo>
                    <a:pt x="682" y="846"/>
                  </a:lnTo>
                  <a:lnTo>
                    <a:pt x="673" y="832"/>
                  </a:lnTo>
                  <a:lnTo>
                    <a:pt x="665" y="819"/>
                  </a:lnTo>
                  <a:lnTo>
                    <a:pt x="659" y="805"/>
                  </a:lnTo>
                  <a:lnTo>
                    <a:pt x="652" y="791"/>
                  </a:lnTo>
                  <a:lnTo>
                    <a:pt x="646" y="776"/>
                  </a:lnTo>
                  <a:lnTo>
                    <a:pt x="639" y="761"/>
                  </a:lnTo>
                  <a:lnTo>
                    <a:pt x="631" y="747"/>
                  </a:lnTo>
                  <a:lnTo>
                    <a:pt x="624" y="733"/>
                  </a:lnTo>
                  <a:lnTo>
                    <a:pt x="613" y="718"/>
                  </a:lnTo>
                  <a:lnTo>
                    <a:pt x="602" y="703"/>
                  </a:lnTo>
                  <a:lnTo>
                    <a:pt x="590" y="689"/>
                  </a:lnTo>
                  <a:lnTo>
                    <a:pt x="579" y="675"/>
                  </a:lnTo>
                  <a:lnTo>
                    <a:pt x="570" y="661"/>
                  </a:lnTo>
                  <a:lnTo>
                    <a:pt x="559" y="648"/>
                  </a:lnTo>
                  <a:lnTo>
                    <a:pt x="554" y="642"/>
                  </a:lnTo>
                  <a:lnTo>
                    <a:pt x="547" y="637"/>
                  </a:lnTo>
                  <a:lnTo>
                    <a:pt x="540" y="632"/>
                  </a:lnTo>
                  <a:lnTo>
                    <a:pt x="531" y="630"/>
                  </a:lnTo>
                  <a:lnTo>
                    <a:pt x="528" y="638"/>
                  </a:lnTo>
                  <a:lnTo>
                    <a:pt x="524" y="645"/>
                  </a:lnTo>
                  <a:lnTo>
                    <a:pt x="520" y="653"/>
                  </a:lnTo>
                  <a:lnTo>
                    <a:pt x="514" y="661"/>
                  </a:lnTo>
                  <a:lnTo>
                    <a:pt x="504" y="674"/>
                  </a:lnTo>
                  <a:lnTo>
                    <a:pt x="490" y="688"/>
                  </a:lnTo>
                  <a:lnTo>
                    <a:pt x="465" y="714"/>
                  </a:lnTo>
                  <a:lnTo>
                    <a:pt x="442" y="739"/>
                  </a:lnTo>
                  <a:lnTo>
                    <a:pt x="430" y="755"/>
                  </a:lnTo>
                  <a:lnTo>
                    <a:pt x="418" y="769"/>
                  </a:lnTo>
                  <a:lnTo>
                    <a:pt x="406" y="782"/>
                  </a:lnTo>
                  <a:lnTo>
                    <a:pt x="393" y="795"/>
                  </a:lnTo>
                  <a:lnTo>
                    <a:pt x="380" y="807"/>
                  </a:lnTo>
                  <a:lnTo>
                    <a:pt x="366" y="819"/>
                  </a:lnTo>
                  <a:lnTo>
                    <a:pt x="351" y="831"/>
                  </a:lnTo>
                  <a:lnTo>
                    <a:pt x="337" y="842"/>
                  </a:lnTo>
                  <a:lnTo>
                    <a:pt x="308" y="863"/>
                  </a:lnTo>
                  <a:lnTo>
                    <a:pt x="277" y="884"/>
                  </a:lnTo>
                  <a:lnTo>
                    <a:pt x="245" y="903"/>
                  </a:lnTo>
                  <a:lnTo>
                    <a:pt x="213" y="924"/>
                  </a:lnTo>
                  <a:lnTo>
                    <a:pt x="191" y="938"/>
                  </a:lnTo>
                  <a:lnTo>
                    <a:pt x="168" y="954"/>
                  </a:lnTo>
                  <a:lnTo>
                    <a:pt x="145" y="968"/>
                  </a:lnTo>
                  <a:lnTo>
                    <a:pt x="120" y="981"/>
                  </a:lnTo>
                  <a:lnTo>
                    <a:pt x="107" y="987"/>
                  </a:lnTo>
                  <a:lnTo>
                    <a:pt x="93" y="992"/>
                  </a:lnTo>
                  <a:lnTo>
                    <a:pt x="79" y="998"/>
                  </a:lnTo>
                  <a:lnTo>
                    <a:pt x="65" y="1002"/>
                  </a:lnTo>
                  <a:lnTo>
                    <a:pt x="50" y="1005"/>
                  </a:lnTo>
                  <a:lnTo>
                    <a:pt x="34" y="1007"/>
                  </a:lnTo>
                  <a:lnTo>
                    <a:pt x="18" y="1010"/>
                  </a:lnTo>
                  <a:lnTo>
                    <a:pt x="0" y="1010"/>
                  </a:lnTo>
                  <a:lnTo>
                    <a:pt x="0" y="1003"/>
                  </a:lnTo>
                  <a:lnTo>
                    <a:pt x="0" y="996"/>
                  </a:lnTo>
                  <a:lnTo>
                    <a:pt x="11" y="993"/>
                  </a:lnTo>
                  <a:lnTo>
                    <a:pt x="21" y="989"/>
                  </a:lnTo>
                  <a:lnTo>
                    <a:pt x="31" y="984"/>
                  </a:lnTo>
                  <a:lnTo>
                    <a:pt x="40" y="980"/>
                  </a:lnTo>
                  <a:lnTo>
                    <a:pt x="57" y="969"/>
                  </a:lnTo>
                  <a:lnTo>
                    <a:pt x="74" y="957"/>
                  </a:lnTo>
                  <a:lnTo>
                    <a:pt x="103" y="932"/>
                  </a:lnTo>
                  <a:lnTo>
                    <a:pt x="134" y="908"/>
                  </a:lnTo>
                  <a:lnTo>
                    <a:pt x="155" y="893"/>
                  </a:lnTo>
                  <a:lnTo>
                    <a:pt x="174" y="876"/>
                  </a:lnTo>
                  <a:lnTo>
                    <a:pt x="194" y="860"/>
                  </a:lnTo>
                  <a:lnTo>
                    <a:pt x="213" y="842"/>
                  </a:lnTo>
                  <a:lnTo>
                    <a:pt x="231" y="825"/>
                  </a:lnTo>
                  <a:lnTo>
                    <a:pt x="249" y="807"/>
                  </a:lnTo>
                  <a:lnTo>
                    <a:pt x="266" y="789"/>
                  </a:lnTo>
                  <a:lnTo>
                    <a:pt x="284" y="769"/>
                  </a:lnTo>
                  <a:lnTo>
                    <a:pt x="315" y="730"/>
                  </a:lnTo>
                  <a:lnTo>
                    <a:pt x="347" y="688"/>
                  </a:lnTo>
                  <a:lnTo>
                    <a:pt x="377" y="646"/>
                  </a:lnTo>
                  <a:lnTo>
                    <a:pt x="404" y="603"/>
                  </a:lnTo>
                  <a:lnTo>
                    <a:pt x="428" y="571"/>
                  </a:lnTo>
                  <a:lnTo>
                    <a:pt x="454" y="538"/>
                  </a:lnTo>
                  <a:lnTo>
                    <a:pt x="466" y="520"/>
                  </a:lnTo>
                  <a:lnTo>
                    <a:pt x="476" y="502"/>
                  </a:lnTo>
                  <a:lnTo>
                    <a:pt x="482" y="492"/>
                  </a:lnTo>
                  <a:lnTo>
                    <a:pt x="485" y="482"/>
                  </a:lnTo>
                  <a:lnTo>
                    <a:pt x="488" y="473"/>
                  </a:lnTo>
                  <a:lnTo>
                    <a:pt x="490" y="463"/>
                  </a:lnTo>
                  <a:lnTo>
                    <a:pt x="484" y="461"/>
                  </a:lnTo>
                  <a:lnTo>
                    <a:pt x="476" y="456"/>
                  </a:lnTo>
                  <a:lnTo>
                    <a:pt x="467" y="452"/>
                  </a:lnTo>
                  <a:lnTo>
                    <a:pt x="459" y="446"/>
                  </a:lnTo>
                  <a:lnTo>
                    <a:pt x="440" y="432"/>
                  </a:lnTo>
                  <a:lnTo>
                    <a:pt x="421" y="416"/>
                  </a:lnTo>
                  <a:lnTo>
                    <a:pt x="404" y="398"/>
                  </a:lnTo>
                  <a:lnTo>
                    <a:pt x="390" y="381"/>
                  </a:lnTo>
                  <a:lnTo>
                    <a:pt x="384" y="372"/>
                  </a:lnTo>
                  <a:lnTo>
                    <a:pt x="379" y="364"/>
                  </a:lnTo>
                  <a:lnTo>
                    <a:pt x="376" y="357"/>
                  </a:lnTo>
                  <a:lnTo>
                    <a:pt x="373" y="349"/>
                  </a:lnTo>
                  <a:lnTo>
                    <a:pt x="382" y="347"/>
                  </a:lnTo>
                  <a:lnTo>
                    <a:pt x="394" y="346"/>
                  </a:lnTo>
                  <a:lnTo>
                    <a:pt x="403" y="351"/>
                  </a:lnTo>
                  <a:lnTo>
                    <a:pt x="413" y="356"/>
                  </a:lnTo>
                  <a:lnTo>
                    <a:pt x="423" y="359"/>
                  </a:lnTo>
                  <a:lnTo>
                    <a:pt x="434" y="361"/>
                  </a:lnTo>
                  <a:lnTo>
                    <a:pt x="444" y="363"/>
                  </a:lnTo>
                  <a:lnTo>
                    <a:pt x="456" y="364"/>
                  </a:lnTo>
                  <a:lnTo>
                    <a:pt x="467" y="364"/>
                  </a:lnTo>
                  <a:lnTo>
                    <a:pt x="479" y="364"/>
                  </a:lnTo>
                  <a:lnTo>
                    <a:pt x="504" y="362"/>
                  </a:lnTo>
                  <a:lnTo>
                    <a:pt x="528" y="359"/>
                  </a:lnTo>
                  <a:lnTo>
                    <a:pt x="551" y="354"/>
                  </a:lnTo>
                  <a:lnTo>
                    <a:pt x="572" y="349"/>
                  </a:lnTo>
                  <a:lnTo>
                    <a:pt x="578" y="335"/>
                  </a:lnTo>
                  <a:lnTo>
                    <a:pt x="584" y="321"/>
                  </a:lnTo>
                  <a:lnTo>
                    <a:pt x="592" y="307"/>
                  </a:lnTo>
                  <a:lnTo>
                    <a:pt x="601" y="294"/>
                  </a:lnTo>
                  <a:lnTo>
                    <a:pt x="618" y="268"/>
                  </a:lnTo>
                  <a:lnTo>
                    <a:pt x="634" y="243"/>
                  </a:lnTo>
                  <a:lnTo>
                    <a:pt x="646" y="219"/>
                  </a:lnTo>
                  <a:lnTo>
                    <a:pt x="656" y="194"/>
                  </a:lnTo>
                  <a:lnTo>
                    <a:pt x="664" y="170"/>
                  </a:lnTo>
                  <a:lnTo>
                    <a:pt x="675" y="144"/>
                  </a:lnTo>
                  <a:lnTo>
                    <a:pt x="692" y="112"/>
                  </a:lnTo>
                  <a:lnTo>
                    <a:pt x="709" y="79"/>
                  </a:lnTo>
                  <a:lnTo>
                    <a:pt x="717" y="61"/>
                  </a:lnTo>
                  <a:lnTo>
                    <a:pt x="723" y="43"/>
                  </a:lnTo>
                  <a:lnTo>
                    <a:pt x="726" y="33"/>
                  </a:lnTo>
                  <a:lnTo>
                    <a:pt x="728" y="22"/>
                  </a:lnTo>
                  <a:lnTo>
                    <a:pt x="729" y="12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4C8D967E-D735-5CFC-94E3-EE5B8C503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01" y="5735638"/>
              <a:ext cx="255588" cy="130175"/>
            </a:xfrm>
            <a:custGeom>
              <a:avLst/>
              <a:gdLst>
                <a:gd name="T0" fmla="*/ 100 w 483"/>
                <a:gd name="T1" fmla="*/ 0 h 246"/>
                <a:gd name="T2" fmla="*/ 124 w 483"/>
                <a:gd name="T3" fmla="*/ 3 h 246"/>
                <a:gd name="T4" fmla="*/ 162 w 483"/>
                <a:gd name="T5" fmla="*/ 13 h 246"/>
                <a:gd name="T6" fmla="*/ 201 w 483"/>
                <a:gd name="T7" fmla="*/ 27 h 246"/>
                <a:gd name="T8" fmla="*/ 224 w 483"/>
                <a:gd name="T9" fmla="*/ 39 h 246"/>
                <a:gd name="T10" fmla="*/ 242 w 483"/>
                <a:gd name="T11" fmla="*/ 52 h 246"/>
                <a:gd name="T12" fmla="*/ 254 w 483"/>
                <a:gd name="T13" fmla="*/ 66 h 246"/>
                <a:gd name="T14" fmla="*/ 260 w 483"/>
                <a:gd name="T15" fmla="*/ 76 h 246"/>
                <a:gd name="T16" fmla="*/ 264 w 483"/>
                <a:gd name="T17" fmla="*/ 87 h 246"/>
                <a:gd name="T18" fmla="*/ 266 w 483"/>
                <a:gd name="T19" fmla="*/ 107 h 246"/>
                <a:gd name="T20" fmla="*/ 287 w 483"/>
                <a:gd name="T21" fmla="*/ 118 h 246"/>
                <a:gd name="T22" fmla="*/ 327 w 483"/>
                <a:gd name="T23" fmla="*/ 111 h 246"/>
                <a:gd name="T24" fmla="*/ 350 w 483"/>
                <a:gd name="T25" fmla="*/ 106 h 246"/>
                <a:gd name="T26" fmla="*/ 362 w 483"/>
                <a:gd name="T27" fmla="*/ 94 h 246"/>
                <a:gd name="T28" fmla="*/ 388 w 483"/>
                <a:gd name="T29" fmla="*/ 84 h 246"/>
                <a:gd name="T30" fmla="*/ 451 w 483"/>
                <a:gd name="T31" fmla="*/ 87 h 246"/>
                <a:gd name="T32" fmla="*/ 475 w 483"/>
                <a:gd name="T33" fmla="*/ 97 h 246"/>
                <a:gd name="T34" fmla="*/ 481 w 483"/>
                <a:gd name="T35" fmla="*/ 108 h 246"/>
                <a:gd name="T36" fmla="*/ 483 w 483"/>
                <a:gd name="T37" fmla="*/ 119 h 246"/>
                <a:gd name="T38" fmla="*/ 479 w 483"/>
                <a:gd name="T39" fmla="*/ 130 h 246"/>
                <a:gd name="T40" fmla="*/ 475 w 483"/>
                <a:gd name="T41" fmla="*/ 137 h 246"/>
                <a:gd name="T42" fmla="*/ 454 w 483"/>
                <a:gd name="T43" fmla="*/ 143 h 246"/>
                <a:gd name="T44" fmla="*/ 419 w 483"/>
                <a:gd name="T45" fmla="*/ 153 h 246"/>
                <a:gd name="T46" fmla="*/ 371 w 483"/>
                <a:gd name="T47" fmla="*/ 174 h 246"/>
                <a:gd name="T48" fmla="*/ 311 w 483"/>
                <a:gd name="T49" fmla="*/ 204 h 246"/>
                <a:gd name="T50" fmla="*/ 264 w 483"/>
                <a:gd name="T51" fmla="*/ 223 h 246"/>
                <a:gd name="T52" fmla="*/ 230 w 483"/>
                <a:gd name="T53" fmla="*/ 231 h 246"/>
                <a:gd name="T54" fmla="*/ 213 w 483"/>
                <a:gd name="T55" fmla="*/ 226 h 246"/>
                <a:gd name="T56" fmla="*/ 225 w 483"/>
                <a:gd name="T57" fmla="*/ 211 h 246"/>
                <a:gd name="T58" fmla="*/ 237 w 483"/>
                <a:gd name="T59" fmla="*/ 200 h 246"/>
                <a:gd name="T60" fmla="*/ 233 w 483"/>
                <a:gd name="T61" fmla="*/ 199 h 246"/>
                <a:gd name="T62" fmla="*/ 226 w 483"/>
                <a:gd name="T63" fmla="*/ 201 h 246"/>
                <a:gd name="T64" fmla="*/ 216 w 483"/>
                <a:gd name="T65" fmla="*/ 203 h 246"/>
                <a:gd name="T66" fmla="*/ 199 w 483"/>
                <a:gd name="T67" fmla="*/ 207 h 246"/>
                <a:gd name="T68" fmla="*/ 168 w 483"/>
                <a:gd name="T69" fmla="*/ 215 h 246"/>
                <a:gd name="T70" fmla="*/ 124 w 483"/>
                <a:gd name="T71" fmla="*/ 229 h 246"/>
                <a:gd name="T72" fmla="*/ 79 w 483"/>
                <a:gd name="T73" fmla="*/ 239 h 246"/>
                <a:gd name="T74" fmla="*/ 28 w 483"/>
                <a:gd name="T75" fmla="*/ 245 h 246"/>
                <a:gd name="T76" fmla="*/ 0 w 483"/>
                <a:gd name="T77" fmla="*/ 239 h 246"/>
                <a:gd name="T78" fmla="*/ 11 w 483"/>
                <a:gd name="T79" fmla="*/ 231 h 246"/>
                <a:gd name="T80" fmla="*/ 35 w 483"/>
                <a:gd name="T81" fmla="*/ 223 h 246"/>
                <a:gd name="T82" fmla="*/ 57 w 483"/>
                <a:gd name="T83" fmla="*/ 212 h 246"/>
                <a:gd name="T84" fmla="*/ 78 w 483"/>
                <a:gd name="T85" fmla="*/ 198 h 246"/>
                <a:gd name="T86" fmla="*/ 97 w 483"/>
                <a:gd name="T87" fmla="*/ 179 h 246"/>
                <a:gd name="T88" fmla="*/ 112 w 483"/>
                <a:gd name="T89" fmla="*/ 160 h 246"/>
                <a:gd name="T90" fmla="*/ 124 w 483"/>
                <a:gd name="T91" fmla="*/ 137 h 246"/>
                <a:gd name="T92" fmla="*/ 130 w 483"/>
                <a:gd name="T93" fmla="*/ 113 h 246"/>
                <a:gd name="T94" fmla="*/ 122 w 483"/>
                <a:gd name="T95" fmla="*/ 81 h 246"/>
                <a:gd name="T96" fmla="*/ 96 w 483"/>
                <a:gd name="T97" fmla="*/ 1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3" h="246">
                  <a:moveTo>
                    <a:pt x="89" y="0"/>
                  </a:moveTo>
                  <a:lnTo>
                    <a:pt x="100" y="0"/>
                  </a:lnTo>
                  <a:lnTo>
                    <a:pt x="111" y="1"/>
                  </a:lnTo>
                  <a:lnTo>
                    <a:pt x="124" y="3"/>
                  </a:lnTo>
                  <a:lnTo>
                    <a:pt x="136" y="5"/>
                  </a:lnTo>
                  <a:lnTo>
                    <a:pt x="162" y="13"/>
                  </a:lnTo>
                  <a:lnTo>
                    <a:pt x="189" y="22"/>
                  </a:lnTo>
                  <a:lnTo>
                    <a:pt x="201" y="27"/>
                  </a:lnTo>
                  <a:lnTo>
                    <a:pt x="213" y="33"/>
                  </a:lnTo>
                  <a:lnTo>
                    <a:pt x="224" y="39"/>
                  </a:lnTo>
                  <a:lnTo>
                    <a:pt x="233" y="46"/>
                  </a:lnTo>
                  <a:lnTo>
                    <a:pt x="242" y="52"/>
                  </a:lnTo>
                  <a:lnTo>
                    <a:pt x="249" y="59"/>
                  </a:lnTo>
                  <a:lnTo>
                    <a:pt x="254" y="66"/>
                  </a:lnTo>
                  <a:lnTo>
                    <a:pt x="257" y="72"/>
                  </a:lnTo>
                  <a:lnTo>
                    <a:pt x="260" y="76"/>
                  </a:lnTo>
                  <a:lnTo>
                    <a:pt x="262" y="81"/>
                  </a:lnTo>
                  <a:lnTo>
                    <a:pt x="264" y="87"/>
                  </a:lnTo>
                  <a:lnTo>
                    <a:pt x="265" y="93"/>
                  </a:lnTo>
                  <a:lnTo>
                    <a:pt x="266" y="107"/>
                  </a:lnTo>
                  <a:lnTo>
                    <a:pt x="267" y="120"/>
                  </a:lnTo>
                  <a:lnTo>
                    <a:pt x="287" y="118"/>
                  </a:lnTo>
                  <a:lnTo>
                    <a:pt x="314" y="114"/>
                  </a:lnTo>
                  <a:lnTo>
                    <a:pt x="327" y="111"/>
                  </a:lnTo>
                  <a:lnTo>
                    <a:pt x="341" y="109"/>
                  </a:lnTo>
                  <a:lnTo>
                    <a:pt x="350" y="106"/>
                  </a:lnTo>
                  <a:lnTo>
                    <a:pt x="356" y="103"/>
                  </a:lnTo>
                  <a:lnTo>
                    <a:pt x="362" y="94"/>
                  </a:lnTo>
                  <a:lnTo>
                    <a:pt x="370" y="85"/>
                  </a:lnTo>
                  <a:lnTo>
                    <a:pt x="388" y="84"/>
                  </a:lnTo>
                  <a:lnTo>
                    <a:pt x="419" y="86"/>
                  </a:lnTo>
                  <a:lnTo>
                    <a:pt x="451" y="87"/>
                  </a:lnTo>
                  <a:lnTo>
                    <a:pt x="470" y="90"/>
                  </a:lnTo>
                  <a:lnTo>
                    <a:pt x="475" y="97"/>
                  </a:lnTo>
                  <a:lnTo>
                    <a:pt x="479" y="104"/>
                  </a:lnTo>
                  <a:lnTo>
                    <a:pt x="481" y="108"/>
                  </a:lnTo>
                  <a:lnTo>
                    <a:pt x="482" y="114"/>
                  </a:lnTo>
                  <a:lnTo>
                    <a:pt x="483" y="119"/>
                  </a:lnTo>
                  <a:lnTo>
                    <a:pt x="483" y="127"/>
                  </a:lnTo>
                  <a:lnTo>
                    <a:pt x="479" y="130"/>
                  </a:lnTo>
                  <a:lnTo>
                    <a:pt x="477" y="132"/>
                  </a:lnTo>
                  <a:lnTo>
                    <a:pt x="475" y="137"/>
                  </a:lnTo>
                  <a:lnTo>
                    <a:pt x="473" y="140"/>
                  </a:lnTo>
                  <a:lnTo>
                    <a:pt x="454" y="143"/>
                  </a:lnTo>
                  <a:lnTo>
                    <a:pt x="436" y="148"/>
                  </a:lnTo>
                  <a:lnTo>
                    <a:pt x="419" y="153"/>
                  </a:lnTo>
                  <a:lnTo>
                    <a:pt x="403" y="160"/>
                  </a:lnTo>
                  <a:lnTo>
                    <a:pt x="371" y="174"/>
                  </a:lnTo>
                  <a:lnTo>
                    <a:pt x="341" y="189"/>
                  </a:lnTo>
                  <a:lnTo>
                    <a:pt x="311" y="204"/>
                  </a:lnTo>
                  <a:lnTo>
                    <a:pt x="280" y="218"/>
                  </a:lnTo>
                  <a:lnTo>
                    <a:pt x="264" y="223"/>
                  </a:lnTo>
                  <a:lnTo>
                    <a:pt x="248" y="227"/>
                  </a:lnTo>
                  <a:lnTo>
                    <a:pt x="230" y="231"/>
                  </a:lnTo>
                  <a:lnTo>
                    <a:pt x="213" y="233"/>
                  </a:lnTo>
                  <a:lnTo>
                    <a:pt x="213" y="226"/>
                  </a:lnTo>
                  <a:lnTo>
                    <a:pt x="213" y="219"/>
                  </a:lnTo>
                  <a:lnTo>
                    <a:pt x="225" y="211"/>
                  </a:lnTo>
                  <a:lnTo>
                    <a:pt x="237" y="202"/>
                  </a:lnTo>
                  <a:lnTo>
                    <a:pt x="237" y="200"/>
                  </a:lnTo>
                  <a:lnTo>
                    <a:pt x="237" y="199"/>
                  </a:lnTo>
                  <a:lnTo>
                    <a:pt x="233" y="199"/>
                  </a:lnTo>
                  <a:lnTo>
                    <a:pt x="230" y="199"/>
                  </a:lnTo>
                  <a:lnTo>
                    <a:pt x="226" y="201"/>
                  </a:lnTo>
                  <a:lnTo>
                    <a:pt x="220" y="202"/>
                  </a:lnTo>
                  <a:lnTo>
                    <a:pt x="216" y="203"/>
                  </a:lnTo>
                  <a:lnTo>
                    <a:pt x="210" y="204"/>
                  </a:lnTo>
                  <a:lnTo>
                    <a:pt x="199" y="207"/>
                  </a:lnTo>
                  <a:lnTo>
                    <a:pt x="189" y="209"/>
                  </a:lnTo>
                  <a:lnTo>
                    <a:pt x="168" y="215"/>
                  </a:lnTo>
                  <a:lnTo>
                    <a:pt x="146" y="222"/>
                  </a:lnTo>
                  <a:lnTo>
                    <a:pt x="124" y="229"/>
                  </a:lnTo>
                  <a:lnTo>
                    <a:pt x="102" y="234"/>
                  </a:lnTo>
                  <a:lnTo>
                    <a:pt x="79" y="239"/>
                  </a:lnTo>
                  <a:lnTo>
                    <a:pt x="54" y="243"/>
                  </a:lnTo>
                  <a:lnTo>
                    <a:pt x="28" y="245"/>
                  </a:lnTo>
                  <a:lnTo>
                    <a:pt x="0" y="246"/>
                  </a:lnTo>
                  <a:lnTo>
                    <a:pt x="0" y="239"/>
                  </a:lnTo>
                  <a:lnTo>
                    <a:pt x="0" y="233"/>
                  </a:lnTo>
                  <a:lnTo>
                    <a:pt x="11" y="231"/>
                  </a:lnTo>
                  <a:lnTo>
                    <a:pt x="23" y="227"/>
                  </a:lnTo>
                  <a:lnTo>
                    <a:pt x="35" y="223"/>
                  </a:lnTo>
                  <a:lnTo>
                    <a:pt x="46" y="219"/>
                  </a:lnTo>
                  <a:lnTo>
                    <a:pt x="57" y="212"/>
                  </a:lnTo>
                  <a:lnTo>
                    <a:pt x="68" y="206"/>
                  </a:lnTo>
                  <a:lnTo>
                    <a:pt x="78" y="198"/>
                  </a:lnTo>
                  <a:lnTo>
                    <a:pt x="88" y="189"/>
                  </a:lnTo>
                  <a:lnTo>
                    <a:pt x="97" y="179"/>
                  </a:lnTo>
                  <a:lnTo>
                    <a:pt x="105" y="169"/>
                  </a:lnTo>
                  <a:lnTo>
                    <a:pt x="112" y="160"/>
                  </a:lnTo>
                  <a:lnTo>
                    <a:pt x="119" y="149"/>
                  </a:lnTo>
                  <a:lnTo>
                    <a:pt x="124" y="137"/>
                  </a:lnTo>
                  <a:lnTo>
                    <a:pt x="127" y="125"/>
                  </a:lnTo>
                  <a:lnTo>
                    <a:pt x="130" y="113"/>
                  </a:lnTo>
                  <a:lnTo>
                    <a:pt x="131" y="99"/>
                  </a:lnTo>
                  <a:lnTo>
                    <a:pt x="122" y="81"/>
                  </a:lnTo>
                  <a:lnTo>
                    <a:pt x="108" y="50"/>
                  </a:lnTo>
                  <a:lnTo>
                    <a:pt x="96" y="1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8FD25D06-F460-C088-DCC7-2C6241BBC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1576" y="5894388"/>
              <a:ext cx="236538" cy="115888"/>
            </a:xfrm>
            <a:custGeom>
              <a:avLst/>
              <a:gdLst>
                <a:gd name="T0" fmla="*/ 319 w 445"/>
                <a:gd name="T1" fmla="*/ 99 h 218"/>
                <a:gd name="T2" fmla="*/ 326 w 445"/>
                <a:gd name="T3" fmla="*/ 80 h 218"/>
                <a:gd name="T4" fmla="*/ 332 w 445"/>
                <a:gd name="T5" fmla="*/ 61 h 218"/>
                <a:gd name="T6" fmla="*/ 332 w 445"/>
                <a:gd name="T7" fmla="*/ 50 h 218"/>
                <a:gd name="T8" fmla="*/ 328 w 445"/>
                <a:gd name="T9" fmla="*/ 43 h 218"/>
                <a:gd name="T10" fmla="*/ 325 w 445"/>
                <a:gd name="T11" fmla="*/ 40 h 218"/>
                <a:gd name="T12" fmla="*/ 324 w 445"/>
                <a:gd name="T13" fmla="*/ 37 h 218"/>
                <a:gd name="T14" fmla="*/ 321 w 445"/>
                <a:gd name="T15" fmla="*/ 38 h 218"/>
                <a:gd name="T16" fmla="*/ 321 w 445"/>
                <a:gd name="T17" fmla="*/ 40 h 218"/>
                <a:gd name="T18" fmla="*/ 315 w 445"/>
                <a:gd name="T19" fmla="*/ 45 h 218"/>
                <a:gd name="T20" fmla="*/ 303 w 445"/>
                <a:gd name="T21" fmla="*/ 52 h 218"/>
                <a:gd name="T22" fmla="*/ 286 w 445"/>
                <a:gd name="T23" fmla="*/ 68 h 218"/>
                <a:gd name="T24" fmla="*/ 267 w 445"/>
                <a:gd name="T25" fmla="*/ 92 h 218"/>
                <a:gd name="T26" fmla="*/ 247 w 445"/>
                <a:gd name="T27" fmla="*/ 115 h 218"/>
                <a:gd name="T28" fmla="*/ 219 w 445"/>
                <a:gd name="T29" fmla="*/ 134 h 218"/>
                <a:gd name="T30" fmla="*/ 180 w 445"/>
                <a:gd name="T31" fmla="*/ 151 h 218"/>
                <a:gd name="T32" fmla="*/ 141 w 445"/>
                <a:gd name="T33" fmla="*/ 166 h 218"/>
                <a:gd name="T34" fmla="*/ 103 w 445"/>
                <a:gd name="T35" fmla="*/ 182 h 218"/>
                <a:gd name="T36" fmla="*/ 75 w 445"/>
                <a:gd name="T37" fmla="*/ 198 h 218"/>
                <a:gd name="T38" fmla="*/ 49 w 445"/>
                <a:gd name="T39" fmla="*/ 212 h 218"/>
                <a:gd name="T40" fmla="*/ 28 w 445"/>
                <a:gd name="T41" fmla="*/ 218 h 218"/>
                <a:gd name="T42" fmla="*/ 15 w 445"/>
                <a:gd name="T43" fmla="*/ 217 h 218"/>
                <a:gd name="T44" fmla="*/ 6 w 445"/>
                <a:gd name="T45" fmla="*/ 211 h 218"/>
                <a:gd name="T46" fmla="*/ 0 w 445"/>
                <a:gd name="T47" fmla="*/ 198 h 218"/>
                <a:gd name="T48" fmla="*/ 6 w 445"/>
                <a:gd name="T49" fmla="*/ 175 h 218"/>
                <a:gd name="T50" fmla="*/ 18 w 445"/>
                <a:gd name="T51" fmla="*/ 155 h 218"/>
                <a:gd name="T52" fmla="*/ 30 w 445"/>
                <a:gd name="T53" fmla="*/ 144 h 218"/>
                <a:gd name="T54" fmla="*/ 51 w 445"/>
                <a:gd name="T55" fmla="*/ 130 h 218"/>
                <a:gd name="T56" fmla="*/ 86 w 445"/>
                <a:gd name="T57" fmla="*/ 99 h 218"/>
                <a:gd name="T58" fmla="*/ 123 w 445"/>
                <a:gd name="T59" fmla="*/ 62 h 218"/>
                <a:gd name="T60" fmla="*/ 143 w 445"/>
                <a:gd name="T61" fmla="*/ 47 h 218"/>
                <a:gd name="T62" fmla="*/ 156 w 445"/>
                <a:gd name="T63" fmla="*/ 40 h 218"/>
                <a:gd name="T64" fmla="*/ 165 w 445"/>
                <a:gd name="T65" fmla="*/ 50 h 218"/>
                <a:gd name="T66" fmla="*/ 165 w 445"/>
                <a:gd name="T67" fmla="*/ 70 h 218"/>
                <a:gd name="T68" fmla="*/ 165 w 445"/>
                <a:gd name="T69" fmla="*/ 80 h 218"/>
                <a:gd name="T70" fmla="*/ 183 w 445"/>
                <a:gd name="T71" fmla="*/ 74 h 218"/>
                <a:gd name="T72" fmla="*/ 213 w 445"/>
                <a:gd name="T73" fmla="*/ 63 h 218"/>
                <a:gd name="T74" fmla="*/ 257 w 445"/>
                <a:gd name="T75" fmla="*/ 38 h 218"/>
                <a:gd name="T76" fmla="*/ 300 w 445"/>
                <a:gd name="T77" fmla="*/ 11 h 218"/>
                <a:gd name="T78" fmla="*/ 320 w 445"/>
                <a:gd name="T79" fmla="*/ 3 h 218"/>
                <a:gd name="T80" fmla="*/ 342 w 445"/>
                <a:gd name="T81" fmla="*/ 0 h 218"/>
                <a:gd name="T82" fmla="*/ 366 w 445"/>
                <a:gd name="T83" fmla="*/ 1 h 218"/>
                <a:gd name="T84" fmla="*/ 391 w 445"/>
                <a:gd name="T85" fmla="*/ 7 h 218"/>
                <a:gd name="T86" fmla="*/ 420 w 445"/>
                <a:gd name="T87" fmla="*/ 17 h 218"/>
                <a:gd name="T88" fmla="*/ 436 w 445"/>
                <a:gd name="T89" fmla="*/ 26 h 218"/>
                <a:gd name="T90" fmla="*/ 441 w 445"/>
                <a:gd name="T91" fmla="*/ 35 h 218"/>
                <a:gd name="T92" fmla="*/ 445 w 445"/>
                <a:gd name="T93" fmla="*/ 50 h 218"/>
                <a:gd name="T94" fmla="*/ 444 w 445"/>
                <a:gd name="T95" fmla="*/ 71 h 218"/>
                <a:gd name="T96" fmla="*/ 438 w 445"/>
                <a:gd name="T97" fmla="*/ 87 h 218"/>
                <a:gd name="T98" fmla="*/ 427 w 445"/>
                <a:gd name="T99" fmla="*/ 99 h 218"/>
                <a:gd name="T100" fmla="*/ 415 w 445"/>
                <a:gd name="T101" fmla="*/ 105 h 218"/>
                <a:gd name="T102" fmla="*/ 391 w 445"/>
                <a:gd name="T103" fmla="*/ 107 h 218"/>
                <a:gd name="T104" fmla="*/ 342 w 445"/>
                <a:gd name="T105" fmla="*/ 10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218">
                  <a:moveTo>
                    <a:pt x="318" y="110"/>
                  </a:moveTo>
                  <a:lnTo>
                    <a:pt x="319" y="99"/>
                  </a:lnTo>
                  <a:lnTo>
                    <a:pt x="322" y="89"/>
                  </a:lnTo>
                  <a:lnTo>
                    <a:pt x="326" y="80"/>
                  </a:lnTo>
                  <a:lnTo>
                    <a:pt x="329" y="70"/>
                  </a:lnTo>
                  <a:lnTo>
                    <a:pt x="332" y="61"/>
                  </a:lnTo>
                  <a:lnTo>
                    <a:pt x="332" y="53"/>
                  </a:lnTo>
                  <a:lnTo>
                    <a:pt x="332" y="50"/>
                  </a:lnTo>
                  <a:lnTo>
                    <a:pt x="330" y="47"/>
                  </a:lnTo>
                  <a:lnTo>
                    <a:pt x="328" y="43"/>
                  </a:lnTo>
                  <a:lnTo>
                    <a:pt x="325" y="41"/>
                  </a:lnTo>
                  <a:lnTo>
                    <a:pt x="325" y="40"/>
                  </a:lnTo>
                  <a:lnTo>
                    <a:pt x="325" y="38"/>
                  </a:lnTo>
                  <a:lnTo>
                    <a:pt x="324" y="37"/>
                  </a:lnTo>
                  <a:lnTo>
                    <a:pt x="322" y="37"/>
                  </a:lnTo>
                  <a:lnTo>
                    <a:pt x="321" y="38"/>
                  </a:lnTo>
                  <a:lnTo>
                    <a:pt x="321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15" y="45"/>
                  </a:lnTo>
                  <a:lnTo>
                    <a:pt x="308" y="48"/>
                  </a:lnTo>
                  <a:lnTo>
                    <a:pt x="303" y="52"/>
                  </a:lnTo>
                  <a:lnTo>
                    <a:pt x="296" y="57"/>
                  </a:lnTo>
                  <a:lnTo>
                    <a:pt x="286" y="68"/>
                  </a:lnTo>
                  <a:lnTo>
                    <a:pt x="277" y="80"/>
                  </a:lnTo>
                  <a:lnTo>
                    <a:pt x="267" y="92"/>
                  </a:lnTo>
                  <a:lnTo>
                    <a:pt x="257" y="104"/>
                  </a:lnTo>
                  <a:lnTo>
                    <a:pt x="247" y="115"/>
                  </a:lnTo>
                  <a:lnTo>
                    <a:pt x="235" y="123"/>
                  </a:lnTo>
                  <a:lnTo>
                    <a:pt x="219" y="134"/>
                  </a:lnTo>
                  <a:lnTo>
                    <a:pt x="200" y="143"/>
                  </a:lnTo>
                  <a:lnTo>
                    <a:pt x="180" y="151"/>
                  </a:lnTo>
                  <a:lnTo>
                    <a:pt x="161" y="158"/>
                  </a:lnTo>
                  <a:lnTo>
                    <a:pt x="141" y="166"/>
                  </a:lnTo>
                  <a:lnTo>
                    <a:pt x="121" y="174"/>
                  </a:lnTo>
                  <a:lnTo>
                    <a:pt x="103" y="182"/>
                  </a:lnTo>
                  <a:lnTo>
                    <a:pt x="85" y="192"/>
                  </a:lnTo>
                  <a:lnTo>
                    <a:pt x="75" y="198"/>
                  </a:lnTo>
                  <a:lnTo>
                    <a:pt x="62" y="205"/>
                  </a:lnTo>
                  <a:lnTo>
                    <a:pt x="49" y="212"/>
                  </a:lnTo>
                  <a:lnTo>
                    <a:pt x="35" y="216"/>
                  </a:lnTo>
                  <a:lnTo>
                    <a:pt x="28" y="218"/>
                  </a:lnTo>
                  <a:lnTo>
                    <a:pt x="22" y="218"/>
                  </a:lnTo>
                  <a:lnTo>
                    <a:pt x="15" y="217"/>
                  </a:lnTo>
                  <a:lnTo>
                    <a:pt x="11" y="215"/>
                  </a:lnTo>
                  <a:lnTo>
                    <a:pt x="6" y="211"/>
                  </a:lnTo>
                  <a:lnTo>
                    <a:pt x="3" y="205"/>
                  </a:lnTo>
                  <a:lnTo>
                    <a:pt x="0" y="198"/>
                  </a:lnTo>
                  <a:lnTo>
                    <a:pt x="0" y="189"/>
                  </a:lnTo>
                  <a:lnTo>
                    <a:pt x="6" y="175"/>
                  </a:lnTo>
                  <a:lnTo>
                    <a:pt x="13" y="162"/>
                  </a:lnTo>
                  <a:lnTo>
                    <a:pt x="18" y="155"/>
                  </a:lnTo>
                  <a:lnTo>
                    <a:pt x="24" y="150"/>
                  </a:lnTo>
                  <a:lnTo>
                    <a:pt x="30" y="144"/>
                  </a:lnTo>
                  <a:lnTo>
                    <a:pt x="37" y="139"/>
                  </a:lnTo>
                  <a:lnTo>
                    <a:pt x="51" y="130"/>
                  </a:lnTo>
                  <a:lnTo>
                    <a:pt x="64" y="120"/>
                  </a:lnTo>
                  <a:lnTo>
                    <a:pt x="86" y="99"/>
                  </a:lnTo>
                  <a:lnTo>
                    <a:pt x="110" y="74"/>
                  </a:lnTo>
                  <a:lnTo>
                    <a:pt x="123" y="62"/>
                  </a:lnTo>
                  <a:lnTo>
                    <a:pt x="137" y="51"/>
                  </a:lnTo>
                  <a:lnTo>
                    <a:pt x="143" y="47"/>
                  </a:lnTo>
                  <a:lnTo>
                    <a:pt x="150" y="42"/>
                  </a:lnTo>
                  <a:lnTo>
                    <a:pt x="156" y="40"/>
                  </a:lnTo>
                  <a:lnTo>
                    <a:pt x="164" y="38"/>
                  </a:lnTo>
                  <a:lnTo>
                    <a:pt x="165" y="50"/>
                  </a:lnTo>
                  <a:lnTo>
                    <a:pt x="165" y="60"/>
                  </a:lnTo>
                  <a:lnTo>
                    <a:pt x="165" y="70"/>
                  </a:lnTo>
                  <a:lnTo>
                    <a:pt x="164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83" y="74"/>
                  </a:lnTo>
                  <a:lnTo>
                    <a:pt x="198" y="69"/>
                  </a:lnTo>
                  <a:lnTo>
                    <a:pt x="213" y="63"/>
                  </a:lnTo>
                  <a:lnTo>
                    <a:pt x="228" y="59"/>
                  </a:lnTo>
                  <a:lnTo>
                    <a:pt x="257" y="38"/>
                  </a:lnTo>
                  <a:lnTo>
                    <a:pt x="291" y="16"/>
                  </a:lnTo>
                  <a:lnTo>
                    <a:pt x="300" y="11"/>
                  </a:lnTo>
                  <a:lnTo>
                    <a:pt x="310" y="6"/>
                  </a:lnTo>
                  <a:lnTo>
                    <a:pt x="320" y="3"/>
                  </a:lnTo>
                  <a:lnTo>
                    <a:pt x="331" y="1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1"/>
                  </a:lnTo>
                  <a:lnTo>
                    <a:pt x="379" y="4"/>
                  </a:lnTo>
                  <a:lnTo>
                    <a:pt x="391" y="7"/>
                  </a:lnTo>
                  <a:lnTo>
                    <a:pt x="406" y="13"/>
                  </a:lnTo>
                  <a:lnTo>
                    <a:pt x="420" y="17"/>
                  </a:lnTo>
                  <a:lnTo>
                    <a:pt x="434" y="20"/>
                  </a:lnTo>
                  <a:lnTo>
                    <a:pt x="436" y="26"/>
                  </a:lnTo>
                  <a:lnTo>
                    <a:pt x="438" y="30"/>
                  </a:lnTo>
                  <a:lnTo>
                    <a:pt x="441" y="35"/>
                  </a:lnTo>
                  <a:lnTo>
                    <a:pt x="444" y="38"/>
                  </a:lnTo>
                  <a:lnTo>
                    <a:pt x="445" y="50"/>
                  </a:lnTo>
                  <a:lnTo>
                    <a:pt x="444" y="61"/>
                  </a:lnTo>
                  <a:lnTo>
                    <a:pt x="444" y="71"/>
                  </a:lnTo>
                  <a:lnTo>
                    <a:pt x="442" y="80"/>
                  </a:lnTo>
                  <a:lnTo>
                    <a:pt x="438" y="87"/>
                  </a:lnTo>
                  <a:lnTo>
                    <a:pt x="434" y="94"/>
                  </a:lnTo>
                  <a:lnTo>
                    <a:pt x="427" y="99"/>
                  </a:lnTo>
                  <a:lnTo>
                    <a:pt x="420" y="103"/>
                  </a:lnTo>
                  <a:lnTo>
                    <a:pt x="415" y="105"/>
                  </a:lnTo>
                  <a:lnTo>
                    <a:pt x="406" y="106"/>
                  </a:lnTo>
                  <a:lnTo>
                    <a:pt x="391" y="107"/>
                  </a:lnTo>
                  <a:lnTo>
                    <a:pt x="375" y="108"/>
                  </a:lnTo>
                  <a:lnTo>
                    <a:pt x="342" y="109"/>
                  </a:lnTo>
                  <a:lnTo>
                    <a:pt x="318" y="11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95EBC824-35E4-C380-F3D4-1A51BE4C3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626" y="6008688"/>
              <a:ext cx="449263" cy="290513"/>
            </a:xfrm>
            <a:custGeom>
              <a:avLst/>
              <a:gdLst>
                <a:gd name="T0" fmla="*/ 469 w 849"/>
                <a:gd name="T1" fmla="*/ 0 h 550"/>
                <a:gd name="T2" fmla="*/ 486 w 849"/>
                <a:gd name="T3" fmla="*/ 16 h 550"/>
                <a:gd name="T4" fmla="*/ 506 w 849"/>
                <a:gd name="T5" fmla="*/ 28 h 550"/>
                <a:gd name="T6" fmla="*/ 525 w 849"/>
                <a:gd name="T7" fmla="*/ 49 h 550"/>
                <a:gd name="T8" fmla="*/ 551 w 849"/>
                <a:gd name="T9" fmla="*/ 86 h 550"/>
                <a:gd name="T10" fmla="*/ 548 w 849"/>
                <a:gd name="T11" fmla="*/ 129 h 550"/>
                <a:gd name="T12" fmla="*/ 541 w 849"/>
                <a:gd name="T13" fmla="*/ 150 h 550"/>
                <a:gd name="T14" fmla="*/ 523 w 849"/>
                <a:gd name="T15" fmla="*/ 166 h 550"/>
                <a:gd name="T16" fmla="*/ 506 w 849"/>
                <a:gd name="T17" fmla="*/ 182 h 550"/>
                <a:gd name="T18" fmla="*/ 500 w 849"/>
                <a:gd name="T19" fmla="*/ 196 h 550"/>
                <a:gd name="T20" fmla="*/ 512 w 849"/>
                <a:gd name="T21" fmla="*/ 216 h 550"/>
                <a:gd name="T22" fmla="*/ 533 w 849"/>
                <a:gd name="T23" fmla="*/ 247 h 550"/>
                <a:gd name="T24" fmla="*/ 603 w 849"/>
                <a:gd name="T25" fmla="*/ 338 h 550"/>
                <a:gd name="T26" fmla="*/ 653 w 849"/>
                <a:gd name="T27" fmla="*/ 390 h 550"/>
                <a:gd name="T28" fmla="*/ 695 w 849"/>
                <a:gd name="T29" fmla="*/ 428 h 550"/>
                <a:gd name="T30" fmla="*/ 712 w 849"/>
                <a:gd name="T31" fmla="*/ 446 h 550"/>
                <a:gd name="T32" fmla="*/ 749 w 849"/>
                <a:gd name="T33" fmla="*/ 464 h 550"/>
                <a:gd name="T34" fmla="*/ 813 w 849"/>
                <a:gd name="T35" fmla="*/ 486 h 550"/>
                <a:gd name="T36" fmla="*/ 843 w 849"/>
                <a:gd name="T37" fmla="*/ 503 h 550"/>
                <a:gd name="T38" fmla="*/ 839 w 849"/>
                <a:gd name="T39" fmla="*/ 519 h 550"/>
                <a:gd name="T40" fmla="*/ 807 w 849"/>
                <a:gd name="T41" fmla="*/ 531 h 550"/>
                <a:gd name="T42" fmla="*/ 769 w 849"/>
                <a:gd name="T43" fmla="*/ 531 h 550"/>
                <a:gd name="T44" fmla="*/ 726 w 849"/>
                <a:gd name="T45" fmla="*/ 539 h 550"/>
                <a:gd name="T46" fmla="*/ 690 w 849"/>
                <a:gd name="T47" fmla="*/ 549 h 550"/>
                <a:gd name="T48" fmla="*/ 668 w 849"/>
                <a:gd name="T49" fmla="*/ 550 h 550"/>
                <a:gd name="T50" fmla="*/ 630 w 849"/>
                <a:gd name="T51" fmla="*/ 539 h 550"/>
                <a:gd name="T52" fmla="*/ 603 w 849"/>
                <a:gd name="T53" fmla="*/ 524 h 550"/>
                <a:gd name="T54" fmla="*/ 572 w 849"/>
                <a:gd name="T55" fmla="*/ 502 h 550"/>
                <a:gd name="T56" fmla="*/ 551 w 849"/>
                <a:gd name="T57" fmla="*/ 483 h 550"/>
                <a:gd name="T58" fmla="*/ 524 w 849"/>
                <a:gd name="T59" fmla="*/ 437 h 550"/>
                <a:gd name="T60" fmla="*/ 467 w 849"/>
                <a:gd name="T61" fmla="*/ 327 h 550"/>
                <a:gd name="T62" fmla="*/ 428 w 849"/>
                <a:gd name="T63" fmla="*/ 261 h 550"/>
                <a:gd name="T64" fmla="*/ 398 w 849"/>
                <a:gd name="T65" fmla="*/ 298 h 550"/>
                <a:gd name="T66" fmla="*/ 361 w 849"/>
                <a:gd name="T67" fmla="*/ 345 h 550"/>
                <a:gd name="T68" fmla="*/ 322 w 849"/>
                <a:gd name="T69" fmla="*/ 385 h 550"/>
                <a:gd name="T70" fmla="*/ 278 w 849"/>
                <a:gd name="T71" fmla="*/ 420 h 550"/>
                <a:gd name="T72" fmla="*/ 188 w 849"/>
                <a:gd name="T73" fmla="*/ 479 h 550"/>
                <a:gd name="T74" fmla="*/ 130 w 849"/>
                <a:gd name="T75" fmla="*/ 511 h 550"/>
                <a:gd name="T76" fmla="*/ 87 w 849"/>
                <a:gd name="T77" fmla="*/ 524 h 550"/>
                <a:gd name="T78" fmla="*/ 49 w 849"/>
                <a:gd name="T79" fmla="*/ 528 h 550"/>
                <a:gd name="T80" fmla="*/ 6 w 849"/>
                <a:gd name="T81" fmla="*/ 527 h 550"/>
                <a:gd name="T82" fmla="*/ 4 w 849"/>
                <a:gd name="T83" fmla="*/ 516 h 550"/>
                <a:gd name="T84" fmla="*/ 17 w 849"/>
                <a:gd name="T85" fmla="*/ 513 h 550"/>
                <a:gd name="T86" fmla="*/ 41 w 849"/>
                <a:gd name="T87" fmla="*/ 510 h 550"/>
                <a:gd name="T88" fmla="*/ 98 w 849"/>
                <a:gd name="T89" fmla="*/ 485 h 550"/>
                <a:gd name="T90" fmla="*/ 151 w 849"/>
                <a:gd name="T91" fmla="*/ 450 h 550"/>
                <a:gd name="T92" fmla="*/ 187 w 849"/>
                <a:gd name="T93" fmla="*/ 414 h 550"/>
                <a:gd name="T94" fmla="*/ 246 w 849"/>
                <a:gd name="T95" fmla="*/ 343 h 550"/>
                <a:gd name="T96" fmla="*/ 285 w 849"/>
                <a:gd name="T97" fmla="*/ 304 h 550"/>
                <a:gd name="T98" fmla="*/ 319 w 849"/>
                <a:gd name="T99" fmla="*/ 255 h 550"/>
                <a:gd name="T100" fmla="*/ 352 w 849"/>
                <a:gd name="T101" fmla="*/ 197 h 550"/>
                <a:gd name="T102" fmla="*/ 370 w 849"/>
                <a:gd name="T103" fmla="*/ 160 h 550"/>
                <a:gd name="T104" fmla="*/ 352 w 849"/>
                <a:gd name="T105" fmla="*/ 129 h 550"/>
                <a:gd name="T106" fmla="*/ 304 w 849"/>
                <a:gd name="T107" fmla="*/ 71 h 550"/>
                <a:gd name="T108" fmla="*/ 279 w 849"/>
                <a:gd name="T109" fmla="*/ 33 h 550"/>
                <a:gd name="T110" fmla="*/ 282 w 849"/>
                <a:gd name="T111" fmla="*/ 14 h 550"/>
                <a:gd name="T112" fmla="*/ 310 w 849"/>
                <a:gd name="T113" fmla="*/ 25 h 550"/>
                <a:gd name="T114" fmla="*/ 338 w 849"/>
                <a:gd name="T115" fmla="*/ 43 h 550"/>
                <a:gd name="T116" fmla="*/ 379 w 849"/>
                <a:gd name="T117" fmla="*/ 79 h 550"/>
                <a:gd name="T118" fmla="*/ 402 w 849"/>
                <a:gd name="T119" fmla="*/ 106 h 550"/>
                <a:gd name="T120" fmla="*/ 404 w 849"/>
                <a:gd name="T121" fmla="*/ 103 h 550"/>
                <a:gd name="T122" fmla="*/ 426 w 849"/>
                <a:gd name="T123" fmla="*/ 70 h 550"/>
                <a:gd name="T124" fmla="*/ 443 w 849"/>
                <a:gd name="T125" fmla="*/ 2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" h="550">
                  <a:moveTo>
                    <a:pt x="449" y="0"/>
                  </a:moveTo>
                  <a:lnTo>
                    <a:pt x="459" y="0"/>
                  </a:lnTo>
                  <a:lnTo>
                    <a:pt x="469" y="0"/>
                  </a:lnTo>
                  <a:lnTo>
                    <a:pt x="474" y="6"/>
                  </a:lnTo>
                  <a:lnTo>
                    <a:pt x="479" y="11"/>
                  </a:lnTo>
                  <a:lnTo>
                    <a:pt x="486" y="16"/>
                  </a:lnTo>
                  <a:lnTo>
                    <a:pt x="492" y="19"/>
                  </a:lnTo>
                  <a:lnTo>
                    <a:pt x="499" y="23"/>
                  </a:lnTo>
                  <a:lnTo>
                    <a:pt x="506" y="28"/>
                  </a:lnTo>
                  <a:lnTo>
                    <a:pt x="512" y="32"/>
                  </a:lnTo>
                  <a:lnTo>
                    <a:pt x="516" y="37"/>
                  </a:lnTo>
                  <a:lnTo>
                    <a:pt x="525" y="49"/>
                  </a:lnTo>
                  <a:lnTo>
                    <a:pt x="533" y="63"/>
                  </a:lnTo>
                  <a:lnTo>
                    <a:pt x="542" y="75"/>
                  </a:lnTo>
                  <a:lnTo>
                    <a:pt x="551" y="86"/>
                  </a:lnTo>
                  <a:lnTo>
                    <a:pt x="551" y="104"/>
                  </a:lnTo>
                  <a:lnTo>
                    <a:pt x="549" y="122"/>
                  </a:lnTo>
                  <a:lnTo>
                    <a:pt x="548" y="129"/>
                  </a:lnTo>
                  <a:lnTo>
                    <a:pt x="547" y="137"/>
                  </a:lnTo>
                  <a:lnTo>
                    <a:pt x="544" y="145"/>
                  </a:lnTo>
                  <a:lnTo>
                    <a:pt x="541" y="150"/>
                  </a:lnTo>
                  <a:lnTo>
                    <a:pt x="535" y="158"/>
                  </a:lnTo>
                  <a:lnTo>
                    <a:pt x="528" y="162"/>
                  </a:lnTo>
                  <a:lnTo>
                    <a:pt x="523" y="166"/>
                  </a:lnTo>
                  <a:lnTo>
                    <a:pt x="516" y="171"/>
                  </a:lnTo>
                  <a:lnTo>
                    <a:pt x="510" y="176"/>
                  </a:lnTo>
                  <a:lnTo>
                    <a:pt x="506" y="182"/>
                  </a:lnTo>
                  <a:lnTo>
                    <a:pt x="503" y="186"/>
                  </a:lnTo>
                  <a:lnTo>
                    <a:pt x="502" y="191"/>
                  </a:lnTo>
                  <a:lnTo>
                    <a:pt x="500" y="196"/>
                  </a:lnTo>
                  <a:lnTo>
                    <a:pt x="500" y="201"/>
                  </a:lnTo>
                  <a:lnTo>
                    <a:pt x="507" y="209"/>
                  </a:lnTo>
                  <a:lnTo>
                    <a:pt x="512" y="216"/>
                  </a:lnTo>
                  <a:lnTo>
                    <a:pt x="518" y="223"/>
                  </a:lnTo>
                  <a:lnTo>
                    <a:pt x="523" y="231"/>
                  </a:lnTo>
                  <a:lnTo>
                    <a:pt x="533" y="247"/>
                  </a:lnTo>
                  <a:lnTo>
                    <a:pt x="544" y="264"/>
                  </a:lnTo>
                  <a:lnTo>
                    <a:pt x="572" y="301"/>
                  </a:lnTo>
                  <a:lnTo>
                    <a:pt x="603" y="338"/>
                  </a:lnTo>
                  <a:lnTo>
                    <a:pt x="619" y="357"/>
                  </a:lnTo>
                  <a:lnTo>
                    <a:pt x="636" y="373"/>
                  </a:lnTo>
                  <a:lnTo>
                    <a:pt x="653" y="390"/>
                  </a:lnTo>
                  <a:lnTo>
                    <a:pt x="671" y="404"/>
                  </a:lnTo>
                  <a:lnTo>
                    <a:pt x="683" y="416"/>
                  </a:lnTo>
                  <a:lnTo>
                    <a:pt x="695" y="428"/>
                  </a:lnTo>
                  <a:lnTo>
                    <a:pt x="700" y="434"/>
                  </a:lnTo>
                  <a:lnTo>
                    <a:pt x="706" y="441"/>
                  </a:lnTo>
                  <a:lnTo>
                    <a:pt x="712" y="446"/>
                  </a:lnTo>
                  <a:lnTo>
                    <a:pt x="719" y="452"/>
                  </a:lnTo>
                  <a:lnTo>
                    <a:pt x="732" y="457"/>
                  </a:lnTo>
                  <a:lnTo>
                    <a:pt x="749" y="464"/>
                  </a:lnTo>
                  <a:lnTo>
                    <a:pt x="770" y="471"/>
                  </a:lnTo>
                  <a:lnTo>
                    <a:pt x="792" y="478"/>
                  </a:lnTo>
                  <a:lnTo>
                    <a:pt x="813" y="486"/>
                  </a:lnTo>
                  <a:lnTo>
                    <a:pt x="830" y="495"/>
                  </a:lnTo>
                  <a:lnTo>
                    <a:pt x="838" y="499"/>
                  </a:lnTo>
                  <a:lnTo>
                    <a:pt x="843" y="503"/>
                  </a:lnTo>
                  <a:lnTo>
                    <a:pt x="847" y="509"/>
                  </a:lnTo>
                  <a:lnTo>
                    <a:pt x="849" y="513"/>
                  </a:lnTo>
                  <a:lnTo>
                    <a:pt x="839" y="519"/>
                  </a:lnTo>
                  <a:lnTo>
                    <a:pt x="829" y="523"/>
                  </a:lnTo>
                  <a:lnTo>
                    <a:pt x="819" y="527"/>
                  </a:lnTo>
                  <a:lnTo>
                    <a:pt x="807" y="531"/>
                  </a:lnTo>
                  <a:lnTo>
                    <a:pt x="795" y="531"/>
                  </a:lnTo>
                  <a:lnTo>
                    <a:pt x="782" y="531"/>
                  </a:lnTo>
                  <a:lnTo>
                    <a:pt x="769" y="531"/>
                  </a:lnTo>
                  <a:lnTo>
                    <a:pt x="756" y="531"/>
                  </a:lnTo>
                  <a:lnTo>
                    <a:pt x="742" y="534"/>
                  </a:lnTo>
                  <a:lnTo>
                    <a:pt x="726" y="539"/>
                  </a:lnTo>
                  <a:lnTo>
                    <a:pt x="711" y="544"/>
                  </a:lnTo>
                  <a:lnTo>
                    <a:pt x="698" y="548"/>
                  </a:lnTo>
                  <a:lnTo>
                    <a:pt x="690" y="549"/>
                  </a:lnTo>
                  <a:lnTo>
                    <a:pt x="683" y="550"/>
                  </a:lnTo>
                  <a:lnTo>
                    <a:pt x="676" y="550"/>
                  </a:lnTo>
                  <a:lnTo>
                    <a:pt x="668" y="550"/>
                  </a:lnTo>
                  <a:lnTo>
                    <a:pt x="655" y="548"/>
                  </a:lnTo>
                  <a:lnTo>
                    <a:pt x="642" y="545"/>
                  </a:lnTo>
                  <a:lnTo>
                    <a:pt x="630" y="539"/>
                  </a:lnTo>
                  <a:lnTo>
                    <a:pt x="620" y="534"/>
                  </a:lnTo>
                  <a:lnTo>
                    <a:pt x="611" y="528"/>
                  </a:lnTo>
                  <a:lnTo>
                    <a:pt x="603" y="524"/>
                  </a:lnTo>
                  <a:lnTo>
                    <a:pt x="591" y="516"/>
                  </a:lnTo>
                  <a:lnTo>
                    <a:pt x="581" y="509"/>
                  </a:lnTo>
                  <a:lnTo>
                    <a:pt x="572" y="502"/>
                  </a:lnTo>
                  <a:lnTo>
                    <a:pt x="565" y="496"/>
                  </a:lnTo>
                  <a:lnTo>
                    <a:pt x="558" y="489"/>
                  </a:lnTo>
                  <a:lnTo>
                    <a:pt x="551" y="483"/>
                  </a:lnTo>
                  <a:lnTo>
                    <a:pt x="546" y="476"/>
                  </a:lnTo>
                  <a:lnTo>
                    <a:pt x="542" y="468"/>
                  </a:lnTo>
                  <a:lnTo>
                    <a:pt x="524" y="437"/>
                  </a:lnTo>
                  <a:lnTo>
                    <a:pt x="503" y="394"/>
                  </a:lnTo>
                  <a:lnTo>
                    <a:pt x="486" y="361"/>
                  </a:lnTo>
                  <a:lnTo>
                    <a:pt x="467" y="327"/>
                  </a:lnTo>
                  <a:lnTo>
                    <a:pt x="449" y="294"/>
                  </a:lnTo>
                  <a:lnTo>
                    <a:pt x="431" y="261"/>
                  </a:lnTo>
                  <a:lnTo>
                    <a:pt x="428" y="261"/>
                  </a:lnTo>
                  <a:lnTo>
                    <a:pt x="425" y="261"/>
                  </a:lnTo>
                  <a:lnTo>
                    <a:pt x="411" y="279"/>
                  </a:lnTo>
                  <a:lnTo>
                    <a:pt x="398" y="298"/>
                  </a:lnTo>
                  <a:lnTo>
                    <a:pt x="386" y="314"/>
                  </a:lnTo>
                  <a:lnTo>
                    <a:pt x="373" y="331"/>
                  </a:lnTo>
                  <a:lnTo>
                    <a:pt x="361" y="345"/>
                  </a:lnTo>
                  <a:lnTo>
                    <a:pt x="348" y="359"/>
                  </a:lnTo>
                  <a:lnTo>
                    <a:pt x="335" y="372"/>
                  </a:lnTo>
                  <a:lnTo>
                    <a:pt x="322" y="385"/>
                  </a:lnTo>
                  <a:lnTo>
                    <a:pt x="308" y="397"/>
                  </a:lnTo>
                  <a:lnTo>
                    <a:pt x="293" y="409"/>
                  </a:lnTo>
                  <a:lnTo>
                    <a:pt x="278" y="420"/>
                  </a:lnTo>
                  <a:lnTo>
                    <a:pt x="262" y="432"/>
                  </a:lnTo>
                  <a:lnTo>
                    <a:pt x="227" y="455"/>
                  </a:lnTo>
                  <a:lnTo>
                    <a:pt x="188" y="479"/>
                  </a:lnTo>
                  <a:lnTo>
                    <a:pt x="169" y="490"/>
                  </a:lnTo>
                  <a:lnTo>
                    <a:pt x="150" y="501"/>
                  </a:lnTo>
                  <a:lnTo>
                    <a:pt x="130" y="511"/>
                  </a:lnTo>
                  <a:lnTo>
                    <a:pt x="110" y="519"/>
                  </a:lnTo>
                  <a:lnTo>
                    <a:pt x="99" y="522"/>
                  </a:lnTo>
                  <a:lnTo>
                    <a:pt x="87" y="524"/>
                  </a:lnTo>
                  <a:lnTo>
                    <a:pt x="75" y="526"/>
                  </a:lnTo>
                  <a:lnTo>
                    <a:pt x="63" y="528"/>
                  </a:lnTo>
                  <a:lnTo>
                    <a:pt x="49" y="528"/>
                  </a:lnTo>
                  <a:lnTo>
                    <a:pt x="35" y="530"/>
                  </a:lnTo>
                  <a:lnTo>
                    <a:pt x="21" y="528"/>
                  </a:lnTo>
                  <a:lnTo>
                    <a:pt x="6" y="527"/>
                  </a:lnTo>
                  <a:lnTo>
                    <a:pt x="2" y="522"/>
                  </a:lnTo>
                  <a:lnTo>
                    <a:pt x="0" y="516"/>
                  </a:lnTo>
                  <a:lnTo>
                    <a:pt x="4" y="516"/>
                  </a:lnTo>
                  <a:lnTo>
                    <a:pt x="7" y="516"/>
                  </a:lnTo>
                  <a:lnTo>
                    <a:pt x="11" y="514"/>
                  </a:lnTo>
                  <a:lnTo>
                    <a:pt x="17" y="513"/>
                  </a:lnTo>
                  <a:lnTo>
                    <a:pt x="22" y="512"/>
                  </a:lnTo>
                  <a:lnTo>
                    <a:pt x="29" y="511"/>
                  </a:lnTo>
                  <a:lnTo>
                    <a:pt x="41" y="510"/>
                  </a:lnTo>
                  <a:lnTo>
                    <a:pt x="52" y="507"/>
                  </a:lnTo>
                  <a:lnTo>
                    <a:pt x="75" y="497"/>
                  </a:lnTo>
                  <a:lnTo>
                    <a:pt x="98" y="485"/>
                  </a:lnTo>
                  <a:lnTo>
                    <a:pt x="121" y="473"/>
                  </a:lnTo>
                  <a:lnTo>
                    <a:pt x="140" y="458"/>
                  </a:lnTo>
                  <a:lnTo>
                    <a:pt x="151" y="450"/>
                  </a:lnTo>
                  <a:lnTo>
                    <a:pt x="163" y="439"/>
                  </a:lnTo>
                  <a:lnTo>
                    <a:pt x="175" y="427"/>
                  </a:lnTo>
                  <a:lnTo>
                    <a:pt x="187" y="414"/>
                  </a:lnTo>
                  <a:lnTo>
                    <a:pt x="210" y="387"/>
                  </a:lnTo>
                  <a:lnTo>
                    <a:pt x="229" y="363"/>
                  </a:lnTo>
                  <a:lnTo>
                    <a:pt x="246" y="343"/>
                  </a:lnTo>
                  <a:lnTo>
                    <a:pt x="266" y="324"/>
                  </a:lnTo>
                  <a:lnTo>
                    <a:pt x="276" y="314"/>
                  </a:lnTo>
                  <a:lnTo>
                    <a:pt x="285" y="304"/>
                  </a:lnTo>
                  <a:lnTo>
                    <a:pt x="293" y="294"/>
                  </a:lnTo>
                  <a:lnTo>
                    <a:pt x="301" y="285"/>
                  </a:lnTo>
                  <a:lnTo>
                    <a:pt x="319" y="255"/>
                  </a:lnTo>
                  <a:lnTo>
                    <a:pt x="335" y="226"/>
                  </a:lnTo>
                  <a:lnTo>
                    <a:pt x="344" y="211"/>
                  </a:lnTo>
                  <a:lnTo>
                    <a:pt x="352" y="197"/>
                  </a:lnTo>
                  <a:lnTo>
                    <a:pt x="362" y="184"/>
                  </a:lnTo>
                  <a:lnTo>
                    <a:pt x="373" y="171"/>
                  </a:lnTo>
                  <a:lnTo>
                    <a:pt x="370" y="160"/>
                  </a:lnTo>
                  <a:lnTo>
                    <a:pt x="364" y="150"/>
                  </a:lnTo>
                  <a:lnTo>
                    <a:pt x="359" y="139"/>
                  </a:lnTo>
                  <a:lnTo>
                    <a:pt x="352" y="129"/>
                  </a:lnTo>
                  <a:lnTo>
                    <a:pt x="337" y="110"/>
                  </a:lnTo>
                  <a:lnTo>
                    <a:pt x="321" y="91"/>
                  </a:lnTo>
                  <a:lnTo>
                    <a:pt x="304" y="71"/>
                  </a:lnTo>
                  <a:lnTo>
                    <a:pt x="290" y="53"/>
                  </a:lnTo>
                  <a:lnTo>
                    <a:pt x="285" y="43"/>
                  </a:lnTo>
                  <a:lnTo>
                    <a:pt x="279" y="33"/>
                  </a:lnTo>
                  <a:lnTo>
                    <a:pt x="276" y="23"/>
                  </a:lnTo>
                  <a:lnTo>
                    <a:pt x="274" y="13"/>
                  </a:lnTo>
                  <a:lnTo>
                    <a:pt x="282" y="14"/>
                  </a:lnTo>
                  <a:lnTo>
                    <a:pt x="291" y="18"/>
                  </a:lnTo>
                  <a:lnTo>
                    <a:pt x="301" y="21"/>
                  </a:lnTo>
                  <a:lnTo>
                    <a:pt x="310" y="25"/>
                  </a:lnTo>
                  <a:lnTo>
                    <a:pt x="320" y="30"/>
                  </a:lnTo>
                  <a:lnTo>
                    <a:pt x="328" y="36"/>
                  </a:lnTo>
                  <a:lnTo>
                    <a:pt x="338" y="43"/>
                  </a:lnTo>
                  <a:lnTo>
                    <a:pt x="347" y="49"/>
                  </a:lnTo>
                  <a:lnTo>
                    <a:pt x="363" y="64"/>
                  </a:lnTo>
                  <a:lnTo>
                    <a:pt x="379" y="79"/>
                  </a:lnTo>
                  <a:lnTo>
                    <a:pt x="391" y="93"/>
                  </a:lnTo>
                  <a:lnTo>
                    <a:pt x="401" y="106"/>
                  </a:lnTo>
                  <a:lnTo>
                    <a:pt x="402" y="106"/>
                  </a:lnTo>
                  <a:lnTo>
                    <a:pt x="404" y="106"/>
                  </a:lnTo>
                  <a:lnTo>
                    <a:pt x="404" y="104"/>
                  </a:lnTo>
                  <a:lnTo>
                    <a:pt x="404" y="103"/>
                  </a:lnTo>
                  <a:lnTo>
                    <a:pt x="411" y="93"/>
                  </a:lnTo>
                  <a:lnTo>
                    <a:pt x="419" y="82"/>
                  </a:lnTo>
                  <a:lnTo>
                    <a:pt x="426" y="70"/>
                  </a:lnTo>
                  <a:lnTo>
                    <a:pt x="432" y="56"/>
                  </a:lnTo>
                  <a:lnTo>
                    <a:pt x="438" y="42"/>
                  </a:lnTo>
                  <a:lnTo>
                    <a:pt x="443" y="28"/>
                  </a:lnTo>
                  <a:lnTo>
                    <a:pt x="446" y="13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id="{A6EEDEF0-6970-38D1-1A48-E07437055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338" y="5722938"/>
              <a:ext cx="280988" cy="193675"/>
            </a:xfrm>
            <a:custGeom>
              <a:avLst/>
              <a:gdLst>
                <a:gd name="T0" fmla="*/ 267 w 533"/>
                <a:gd name="T1" fmla="*/ 357 h 366"/>
                <a:gd name="T2" fmla="*/ 297 w 533"/>
                <a:gd name="T3" fmla="*/ 331 h 366"/>
                <a:gd name="T4" fmla="*/ 342 w 533"/>
                <a:gd name="T5" fmla="*/ 284 h 366"/>
                <a:gd name="T6" fmla="*/ 339 w 533"/>
                <a:gd name="T7" fmla="*/ 277 h 366"/>
                <a:gd name="T8" fmla="*/ 331 w 533"/>
                <a:gd name="T9" fmla="*/ 269 h 366"/>
                <a:gd name="T10" fmla="*/ 327 w 533"/>
                <a:gd name="T11" fmla="*/ 235 h 366"/>
                <a:gd name="T12" fmla="*/ 373 w 533"/>
                <a:gd name="T13" fmla="*/ 165 h 366"/>
                <a:gd name="T14" fmla="*/ 402 w 533"/>
                <a:gd name="T15" fmla="*/ 125 h 366"/>
                <a:gd name="T16" fmla="*/ 403 w 533"/>
                <a:gd name="T17" fmla="*/ 111 h 366"/>
                <a:gd name="T18" fmla="*/ 384 w 533"/>
                <a:gd name="T19" fmla="*/ 128 h 366"/>
                <a:gd name="T20" fmla="*/ 345 w 533"/>
                <a:gd name="T21" fmla="*/ 154 h 366"/>
                <a:gd name="T22" fmla="*/ 305 w 533"/>
                <a:gd name="T23" fmla="*/ 189 h 366"/>
                <a:gd name="T24" fmla="*/ 239 w 533"/>
                <a:gd name="T25" fmla="*/ 251 h 366"/>
                <a:gd name="T26" fmla="*/ 199 w 533"/>
                <a:gd name="T27" fmla="*/ 293 h 366"/>
                <a:gd name="T28" fmla="*/ 167 w 533"/>
                <a:gd name="T29" fmla="*/ 312 h 366"/>
                <a:gd name="T30" fmla="*/ 102 w 533"/>
                <a:gd name="T31" fmla="*/ 326 h 366"/>
                <a:gd name="T32" fmla="*/ 47 w 533"/>
                <a:gd name="T33" fmla="*/ 329 h 366"/>
                <a:gd name="T34" fmla="*/ 15 w 533"/>
                <a:gd name="T35" fmla="*/ 324 h 366"/>
                <a:gd name="T36" fmla="*/ 2 w 533"/>
                <a:gd name="T37" fmla="*/ 313 h 366"/>
                <a:gd name="T38" fmla="*/ 12 w 533"/>
                <a:gd name="T39" fmla="*/ 302 h 366"/>
                <a:gd name="T40" fmla="*/ 43 w 533"/>
                <a:gd name="T41" fmla="*/ 287 h 366"/>
                <a:gd name="T42" fmla="*/ 116 w 533"/>
                <a:gd name="T43" fmla="*/ 228 h 366"/>
                <a:gd name="T44" fmla="*/ 197 w 533"/>
                <a:gd name="T45" fmla="*/ 165 h 366"/>
                <a:gd name="T46" fmla="*/ 269 w 533"/>
                <a:gd name="T47" fmla="*/ 118 h 366"/>
                <a:gd name="T48" fmla="*/ 342 w 533"/>
                <a:gd name="T49" fmla="*/ 72 h 366"/>
                <a:gd name="T50" fmla="*/ 387 w 533"/>
                <a:gd name="T51" fmla="*/ 42 h 366"/>
                <a:gd name="T52" fmla="*/ 415 w 533"/>
                <a:gd name="T53" fmla="*/ 32 h 366"/>
                <a:gd name="T54" fmla="*/ 436 w 533"/>
                <a:gd name="T55" fmla="*/ 12 h 366"/>
                <a:gd name="T56" fmla="*/ 479 w 533"/>
                <a:gd name="T57" fmla="*/ 0 h 366"/>
                <a:gd name="T58" fmla="*/ 516 w 533"/>
                <a:gd name="T59" fmla="*/ 2 h 366"/>
                <a:gd name="T60" fmla="*/ 530 w 533"/>
                <a:gd name="T61" fmla="*/ 24 h 366"/>
                <a:gd name="T62" fmla="*/ 533 w 533"/>
                <a:gd name="T63" fmla="*/ 43 h 366"/>
                <a:gd name="T64" fmla="*/ 524 w 533"/>
                <a:gd name="T65" fmla="*/ 63 h 366"/>
                <a:gd name="T66" fmla="*/ 508 w 533"/>
                <a:gd name="T67" fmla="*/ 93 h 366"/>
                <a:gd name="T68" fmla="*/ 469 w 533"/>
                <a:gd name="T69" fmla="*/ 133 h 366"/>
                <a:gd name="T70" fmla="*/ 428 w 533"/>
                <a:gd name="T71" fmla="*/ 191 h 366"/>
                <a:gd name="T72" fmla="*/ 400 w 533"/>
                <a:gd name="T73" fmla="*/ 223 h 366"/>
                <a:gd name="T74" fmla="*/ 411 w 533"/>
                <a:gd name="T75" fmla="*/ 237 h 366"/>
                <a:gd name="T76" fmla="*/ 438 w 533"/>
                <a:gd name="T77" fmla="*/ 260 h 366"/>
                <a:gd name="T78" fmla="*/ 434 w 533"/>
                <a:gd name="T79" fmla="*/ 295 h 366"/>
                <a:gd name="T80" fmla="*/ 410 w 533"/>
                <a:gd name="T81" fmla="*/ 317 h 366"/>
                <a:gd name="T82" fmla="*/ 380 w 533"/>
                <a:gd name="T83" fmla="*/ 337 h 366"/>
                <a:gd name="T84" fmla="*/ 346 w 533"/>
                <a:gd name="T85" fmla="*/ 352 h 366"/>
                <a:gd name="T86" fmla="*/ 308 w 533"/>
                <a:gd name="T87" fmla="*/ 363 h 366"/>
                <a:gd name="T88" fmla="*/ 267 w 533"/>
                <a:gd name="T8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3" h="366">
                  <a:moveTo>
                    <a:pt x="267" y="366"/>
                  </a:moveTo>
                  <a:lnTo>
                    <a:pt x="267" y="362"/>
                  </a:lnTo>
                  <a:lnTo>
                    <a:pt x="267" y="357"/>
                  </a:lnTo>
                  <a:lnTo>
                    <a:pt x="277" y="349"/>
                  </a:lnTo>
                  <a:lnTo>
                    <a:pt x="287" y="340"/>
                  </a:lnTo>
                  <a:lnTo>
                    <a:pt x="297" y="331"/>
                  </a:lnTo>
                  <a:lnTo>
                    <a:pt x="306" y="323"/>
                  </a:lnTo>
                  <a:lnTo>
                    <a:pt x="323" y="303"/>
                  </a:lnTo>
                  <a:lnTo>
                    <a:pt x="342" y="284"/>
                  </a:lnTo>
                  <a:lnTo>
                    <a:pt x="342" y="281"/>
                  </a:lnTo>
                  <a:lnTo>
                    <a:pt x="342" y="278"/>
                  </a:lnTo>
                  <a:lnTo>
                    <a:pt x="339" y="277"/>
                  </a:lnTo>
                  <a:lnTo>
                    <a:pt x="335" y="275"/>
                  </a:lnTo>
                  <a:lnTo>
                    <a:pt x="333" y="271"/>
                  </a:lnTo>
                  <a:lnTo>
                    <a:pt x="331" y="269"/>
                  </a:lnTo>
                  <a:lnTo>
                    <a:pt x="329" y="261"/>
                  </a:lnTo>
                  <a:lnTo>
                    <a:pt x="328" y="254"/>
                  </a:lnTo>
                  <a:lnTo>
                    <a:pt x="327" y="235"/>
                  </a:lnTo>
                  <a:lnTo>
                    <a:pt x="328" y="217"/>
                  </a:lnTo>
                  <a:lnTo>
                    <a:pt x="351" y="191"/>
                  </a:lnTo>
                  <a:lnTo>
                    <a:pt x="373" y="165"/>
                  </a:lnTo>
                  <a:lnTo>
                    <a:pt x="384" y="152"/>
                  </a:lnTo>
                  <a:lnTo>
                    <a:pt x="393" y="139"/>
                  </a:lnTo>
                  <a:lnTo>
                    <a:pt x="402" y="125"/>
                  </a:lnTo>
                  <a:lnTo>
                    <a:pt x="411" y="111"/>
                  </a:lnTo>
                  <a:lnTo>
                    <a:pt x="407" y="111"/>
                  </a:lnTo>
                  <a:lnTo>
                    <a:pt x="403" y="111"/>
                  </a:lnTo>
                  <a:lnTo>
                    <a:pt x="398" y="117"/>
                  </a:lnTo>
                  <a:lnTo>
                    <a:pt x="391" y="123"/>
                  </a:lnTo>
                  <a:lnTo>
                    <a:pt x="384" y="128"/>
                  </a:lnTo>
                  <a:lnTo>
                    <a:pt x="376" y="133"/>
                  </a:lnTo>
                  <a:lnTo>
                    <a:pt x="361" y="144"/>
                  </a:lnTo>
                  <a:lnTo>
                    <a:pt x="345" y="154"/>
                  </a:lnTo>
                  <a:lnTo>
                    <a:pt x="332" y="165"/>
                  </a:lnTo>
                  <a:lnTo>
                    <a:pt x="318" y="177"/>
                  </a:lnTo>
                  <a:lnTo>
                    <a:pt x="305" y="189"/>
                  </a:lnTo>
                  <a:lnTo>
                    <a:pt x="293" y="202"/>
                  </a:lnTo>
                  <a:lnTo>
                    <a:pt x="267" y="226"/>
                  </a:lnTo>
                  <a:lnTo>
                    <a:pt x="239" y="251"/>
                  </a:lnTo>
                  <a:lnTo>
                    <a:pt x="223" y="267"/>
                  </a:lnTo>
                  <a:lnTo>
                    <a:pt x="207" y="284"/>
                  </a:lnTo>
                  <a:lnTo>
                    <a:pt x="199" y="293"/>
                  </a:lnTo>
                  <a:lnTo>
                    <a:pt x="190" y="301"/>
                  </a:lnTo>
                  <a:lnTo>
                    <a:pt x="179" y="307"/>
                  </a:lnTo>
                  <a:lnTo>
                    <a:pt x="167" y="312"/>
                  </a:lnTo>
                  <a:lnTo>
                    <a:pt x="152" y="316"/>
                  </a:lnTo>
                  <a:lnTo>
                    <a:pt x="129" y="322"/>
                  </a:lnTo>
                  <a:lnTo>
                    <a:pt x="102" y="326"/>
                  </a:lnTo>
                  <a:lnTo>
                    <a:pt x="74" y="329"/>
                  </a:lnTo>
                  <a:lnTo>
                    <a:pt x="61" y="329"/>
                  </a:lnTo>
                  <a:lnTo>
                    <a:pt x="47" y="329"/>
                  </a:lnTo>
                  <a:lnTo>
                    <a:pt x="35" y="328"/>
                  </a:lnTo>
                  <a:lnTo>
                    <a:pt x="24" y="326"/>
                  </a:lnTo>
                  <a:lnTo>
                    <a:pt x="15" y="324"/>
                  </a:lnTo>
                  <a:lnTo>
                    <a:pt x="7" y="318"/>
                  </a:lnTo>
                  <a:lnTo>
                    <a:pt x="4" y="316"/>
                  </a:lnTo>
                  <a:lnTo>
                    <a:pt x="2" y="313"/>
                  </a:lnTo>
                  <a:lnTo>
                    <a:pt x="1" y="310"/>
                  </a:lnTo>
                  <a:lnTo>
                    <a:pt x="0" y="305"/>
                  </a:lnTo>
                  <a:lnTo>
                    <a:pt x="12" y="302"/>
                  </a:lnTo>
                  <a:lnTo>
                    <a:pt x="23" y="298"/>
                  </a:lnTo>
                  <a:lnTo>
                    <a:pt x="34" y="292"/>
                  </a:lnTo>
                  <a:lnTo>
                    <a:pt x="43" y="287"/>
                  </a:lnTo>
                  <a:lnTo>
                    <a:pt x="63" y="273"/>
                  </a:lnTo>
                  <a:lnTo>
                    <a:pt x="82" y="259"/>
                  </a:lnTo>
                  <a:lnTo>
                    <a:pt x="116" y="228"/>
                  </a:lnTo>
                  <a:lnTo>
                    <a:pt x="151" y="199"/>
                  </a:lnTo>
                  <a:lnTo>
                    <a:pt x="174" y="182"/>
                  </a:lnTo>
                  <a:lnTo>
                    <a:pt x="197" y="165"/>
                  </a:lnTo>
                  <a:lnTo>
                    <a:pt x="221" y="150"/>
                  </a:lnTo>
                  <a:lnTo>
                    <a:pt x="245" y="135"/>
                  </a:lnTo>
                  <a:lnTo>
                    <a:pt x="269" y="118"/>
                  </a:lnTo>
                  <a:lnTo>
                    <a:pt x="293" y="103"/>
                  </a:lnTo>
                  <a:lnTo>
                    <a:pt x="317" y="88"/>
                  </a:lnTo>
                  <a:lnTo>
                    <a:pt x="342" y="72"/>
                  </a:lnTo>
                  <a:lnTo>
                    <a:pt x="357" y="60"/>
                  </a:lnTo>
                  <a:lnTo>
                    <a:pt x="373" y="48"/>
                  </a:lnTo>
                  <a:lnTo>
                    <a:pt x="387" y="42"/>
                  </a:lnTo>
                  <a:lnTo>
                    <a:pt x="401" y="37"/>
                  </a:lnTo>
                  <a:lnTo>
                    <a:pt x="409" y="35"/>
                  </a:lnTo>
                  <a:lnTo>
                    <a:pt x="415" y="32"/>
                  </a:lnTo>
                  <a:lnTo>
                    <a:pt x="422" y="28"/>
                  </a:lnTo>
                  <a:lnTo>
                    <a:pt x="427" y="24"/>
                  </a:lnTo>
                  <a:lnTo>
                    <a:pt x="436" y="12"/>
                  </a:lnTo>
                  <a:lnTo>
                    <a:pt x="445" y="0"/>
                  </a:lnTo>
                  <a:lnTo>
                    <a:pt x="462" y="0"/>
                  </a:lnTo>
                  <a:lnTo>
                    <a:pt x="479" y="0"/>
                  </a:lnTo>
                  <a:lnTo>
                    <a:pt x="496" y="0"/>
                  </a:lnTo>
                  <a:lnTo>
                    <a:pt x="514" y="0"/>
                  </a:lnTo>
                  <a:lnTo>
                    <a:pt x="516" y="2"/>
                  </a:lnTo>
                  <a:lnTo>
                    <a:pt x="520" y="4"/>
                  </a:lnTo>
                  <a:lnTo>
                    <a:pt x="526" y="14"/>
                  </a:lnTo>
                  <a:lnTo>
                    <a:pt x="530" y="24"/>
                  </a:lnTo>
                  <a:lnTo>
                    <a:pt x="531" y="30"/>
                  </a:lnTo>
                  <a:lnTo>
                    <a:pt x="532" y="35"/>
                  </a:lnTo>
                  <a:lnTo>
                    <a:pt x="533" y="43"/>
                  </a:lnTo>
                  <a:lnTo>
                    <a:pt x="533" y="51"/>
                  </a:lnTo>
                  <a:lnTo>
                    <a:pt x="528" y="57"/>
                  </a:lnTo>
                  <a:lnTo>
                    <a:pt x="524" y="63"/>
                  </a:lnTo>
                  <a:lnTo>
                    <a:pt x="519" y="70"/>
                  </a:lnTo>
                  <a:lnTo>
                    <a:pt x="515" y="78"/>
                  </a:lnTo>
                  <a:lnTo>
                    <a:pt x="508" y="93"/>
                  </a:lnTo>
                  <a:lnTo>
                    <a:pt x="499" y="106"/>
                  </a:lnTo>
                  <a:lnTo>
                    <a:pt x="484" y="120"/>
                  </a:lnTo>
                  <a:lnTo>
                    <a:pt x="469" y="133"/>
                  </a:lnTo>
                  <a:lnTo>
                    <a:pt x="452" y="158"/>
                  </a:lnTo>
                  <a:lnTo>
                    <a:pt x="436" y="181"/>
                  </a:lnTo>
                  <a:lnTo>
                    <a:pt x="428" y="191"/>
                  </a:lnTo>
                  <a:lnTo>
                    <a:pt x="420" y="202"/>
                  </a:lnTo>
                  <a:lnTo>
                    <a:pt x="410" y="213"/>
                  </a:lnTo>
                  <a:lnTo>
                    <a:pt x="400" y="223"/>
                  </a:lnTo>
                  <a:lnTo>
                    <a:pt x="402" y="228"/>
                  </a:lnTo>
                  <a:lnTo>
                    <a:pt x="403" y="230"/>
                  </a:lnTo>
                  <a:lnTo>
                    <a:pt x="411" y="237"/>
                  </a:lnTo>
                  <a:lnTo>
                    <a:pt x="420" y="246"/>
                  </a:lnTo>
                  <a:lnTo>
                    <a:pt x="429" y="254"/>
                  </a:lnTo>
                  <a:lnTo>
                    <a:pt x="438" y="260"/>
                  </a:lnTo>
                  <a:lnTo>
                    <a:pt x="439" y="275"/>
                  </a:lnTo>
                  <a:lnTo>
                    <a:pt x="442" y="288"/>
                  </a:lnTo>
                  <a:lnTo>
                    <a:pt x="434" y="295"/>
                  </a:lnTo>
                  <a:lnTo>
                    <a:pt x="427" y="303"/>
                  </a:lnTo>
                  <a:lnTo>
                    <a:pt x="419" y="311"/>
                  </a:lnTo>
                  <a:lnTo>
                    <a:pt x="410" y="317"/>
                  </a:lnTo>
                  <a:lnTo>
                    <a:pt x="401" y="325"/>
                  </a:lnTo>
                  <a:lnTo>
                    <a:pt x="390" y="331"/>
                  </a:lnTo>
                  <a:lnTo>
                    <a:pt x="380" y="337"/>
                  </a:lnTo>
                  <a:lnTo>
                    <a:pt x="369" y="342"/>
                  </a:lnTo>
                  <a:lnTo>
                    <a:pt x="358" y="348"/>
                  </a:lnTo>
                  <a:lnTo>
                    <a:pt x="346" y="352"/>
                  </a:lnTo>
                  <a:lnTo>
                    <a:pt x="333" y="357"/>
                  </a:lnTo>
                  <a:lnTo>
                    <a:pt x="321" y="360"/>
                  </a:lnTo>
                  <a:lnTo>
                    <a:pt x="308" y="363"/>
                  </a:lnTo>
                  <a:lnTo>
                    <a:pt x="295" y="365"/>
                  </a:lnTo>
                  <a:lnTo>
                    <a:pt x="281" y="366"/>
                  </a:lnTo>
                  <a:lnTo>
                    <a:pt x="267" y="366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id="{C1BEA64A-6F1E-C7A5-7076-70DB7E3FC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1951" y="6027738"/>
              <a:ext cx="60325" cy="82550"/>
            </a:xfrm>
            <a:custGeom>
              <a:avLst/>
              <a:gdLst>
                <a:gd name="T0" fmla="*/ 0 w 114"/>
                <a:gd name="T1" fmla="*/ 0 h 155"/>
                <a:gd name="T2" fmla="*/ 12 w 114"/>
                <a:gd name="T3" fmla="*/ 1 h 155"/>
                <a:gd name="T4" fmla="*/ 23 w 114"/>
                <a:gd name="T5" fmla="*/ 4 h 155"/>
                <a:gd name="T6" fmla="*/ 34 w 114"/>
                <a:gd name="T7" fmla="*/ 8 h 155"/>
                <a:gd name="T8" fmla="*/ 44 w 114"/>
                <a:gd name="T9" fmla="*/ 13 h 155"/>
                <a:gd name="T10" fmla="*/ 54 w 114"/>
                <a:gd name="T11" fmla="*/ 20 h 155"/>
                <a:gd name="T12" fmla="*/ 64 w 114"/>
                <a:gd name="T13" fmla="*/ 28 h 155"/>
                <a:gd name="T14" fmla="*/ 73 w 114"/>
                <a:gd name="T15" fmla="*/ 36 h 155"/>
                <a:gd name="T16" fmla="*/ 81 w 114"/>
                <a:gd name="T17" fmla="*/ 45 h 155"/>
                <a:gd name="T18" fmla="*/ 88 w 114"/>
                <a:gd name="T19" fmla="*/ 56 h 155"/>
                <a:gd name="T20" fmla="*/ 94 w 114"/>
                <a:gd name="T21" fmla="*/ 67 h 155"/>
                <a:gd name="T22" fmla="*/ 101 w 114"/>
                <a:gd name="T23" fmla="*/ 78 h 155"/>
                <a:gd name="T24" fmla="*/ 105 w 114"/>
                <a:gd name="T25" fmla="*/ 90 h 155"/>
                <a:gd name="T26" fmla="*/ 109 w 114"/>
                <a:gd name="T27" fmla="*/ 103 h 155"/>
                <a:gd name="T28" fmla="*/ 112 w 114"/>
                <a:gd name="T29" fmla="*/ 115 h 155"/>
                <a:gd name="T30" fmla="*/ 113 w 114"/>
                <a:gd name="T31" fmla="*/ 128 h 155"/>
                <a:gd name="T32" fmla="*/ 114 w 114"/>
                <a:gd name="T33" fmla="*/ 141 h 155"/>
                <a:gd name="T34" fmla="*/ 103 w 114"/>
                <a:gd name="T35" fmla="*/ 147 h 155"/>
                <a:gd name="T36" fmla="*/ 93 w 114"/>
                <a:gd name="T37" fmla="*/ 151 h 155"/>
                <a:gd name="T38" fmla="*/ 88 w 114"/>
                <a:gd name="T39" fmla="*/ 153 h 155"/>
                <a:gd name="T40" fmla="*/ 80 w 114"/>
                <a:gd name="T41" fmla="*/ 155 h 155"/>
                <a:gd name="T42" fmla="*/ 73 w 114"/>
                <a:gd name="T43" fmla="*/ 155 h 155"/>
                <a:gd name="T44" fmla="*/ 63 w 114"/>
                <a:gd name="T45" fmla="*/ 155 h 155"/>
                <a:gd name="T46" fmla="*/ 46 w 114"/>
                <a:gd name="T47" fmla="*/ 150 h 155"/>
                <a:gd name="T48" fmla="*/ 32 w 114"/>
                <a:gd name="T49" fmla="*/ 145 h 155"/>
                <a:gd name="T50" fmla="*/ 30 w 114"/>
                <a:gd name="T51" fmla="*/ 130 h 155"/>
                <a:gd name="T52" fmla="*/ 28 w 114"/>
                <a:gd name="T53" fmla="*/ 113 h 155"/>
                <a:gd name="T54" fmla="*/ 19 w 114"/>
                <a:gd name="T55" fmla="*/ 88 h 155"/>
                <a:gd name="T56" fmla="*/ 10 w 114"/>
                <a:gd name="T57" fmla="*/ 63 h 155"/>
                <a:gd name="T58" fmla="*/ 7 w 114"/>
                <a:gd name="T59" fmla="*/ 50 h 155"/>
                <a:gd name="T60" fmla="*/ 4 w 114"/>
                <a:gd name="T61" fmla="*/ 34 h 155"/>
                <a:gd name="T62" fmla="*/ 2 w 114"/>
                <a:gd name="T63" fmla="*/ 18 h 155"/>
                <a:gd name="T64" fmla="*/ 0 w 114"/>
                <a:gd name="T6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55">
                  <a:moveTo>
                    <a:pt x="0" y="0"/>
                  </a:moveTo>
                  <a:lnTo>
                    <a:pt x="12" y="1"/>
                  </a:lnTo>
                  <a:lnTo>
                    <a:pt x="23" y="4"/>
                  </a:lnTo>
                  <a:lnTo>
                    <a:pt x="34" y="8"/>
                  </a:lnTo>
                  <a:lnTo>
                    <a:pt x="44" y="13"/>
                  </a:lnTo>
                  <a:lnTo>
                    <a:pt x="54" y="20"/>
                  </a:lnTo>
                  <a:lnTo>
                    <a:pt x="64" y="28"/>
                  </a:lnTo>
                  <a:lnTo>
                    <a:pt x="73" y="36"/>
                  </a:lnTo>
                  <a:lnTo>
                    <a:pt x="81" y="45"/>
                  </a:lnTo>
                  <a:lnTo>
                    <a:pt x="88" y="56"/>
                  </a:lnTo>
                  <a:lnTo>
                    <a:pt x="94" y="67"/>
                  </a:lnTo>
                  <a:lnTo>
                    <a:pt x="101" y="78"/>
                  </a:lnTo>
                  <a:lnTo>
                    <a:pt x="105" y="90"/>
                  </a:lnTo>
                  <a:lnTo>
                    <a:pt x="109" y="103"/>
                  </a:lnTo>
                  <a:lnTo>
                    <a:pt x="112" y="115"/>
                  </a:lnTo>
                  <a:lnTo>
                    <a:pt x="113" y="128"/>
                  </a:lnTo>
                  <a:lnTo>
                    <a:pt x="114" y="141"/>
                  </a:lnTo>
                  <a:lnTo>
                    <a:pt x="103" y="147"/>
                  </a:lnTo>
                  <a:lnTo>
                    <a:pt x="93" y="151"/>
                  </a:lnTo>
                  <a:lnTo>
                    <a:pt x="88" y="153"/>
                  </a:lnTo>
                  <a:lnTo>
                    <a:pt x="80" y="155"/>
                  </a:lnTo>
                  <a:lnTo>
                    <a:pt x="73" y="155"/>
                  </a:lnTo>
                  <a:lnTo>
                    <a:pt x="63" y="155"/>
                  </a:lnTo>
                  <a:lnTo>
                    <a:pt x="46" y="150"/>
                  </a:lnTo>
                  <a:lnTo>
                    <a:pt x="32" y="145"/>
                  </a:lnTo>
                  <a:lnTo>
                    <a:pt x="30" y="130"/>
                  </a:lnTo>
                  <a:lnTo>
                    <a:pt x="28" y="113"/>
                  </a:lnTo>
                  <a:lnTo>
                    <a:pt x="19" y="88"/>
                  </a:lnTo>
                  <a:lnTo>
                    <a:pt x="10" y="63"/>
                  </a:lnTo>
                  <a:lnTo>
                    <a:pt x="7" y="50"/>
                  </a:lnTo>
                  <a:lnTo>
                    <a:pt x="4" y="34"/>
                  </a:lnTo>
                  <a:lnTo>
                    <a:pt x="2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20A4A453-8F6B-CCE6-1EC0-E3141BBD6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288" y="6149976"/>
              <a:ext cx="34925" cy="55563"/>
            </a:xfrm>
            <a:custGeom>
              <a:avLst/>
              <a:gdLst>
                <a:gd name="T0" fmla="*/ 0 w 64"/>
                <a:gd name="T1" fmla="*/ 0 h 106"/>
                <a:gd name="T2" fmla="*/ 9 w 64"/>
                <a:gd name="T3" fmla="*/ 0 h 106"/>
                <a:gd name="T4" fmla="*/ 16 w 64"/>
                <a:gd name="T5" fmla="*/ 0 h 106"/>
                <a:gd name="T6" fmla="*/ 35 w 64"/>
                <a:gd name="T7" fmla="*/ 19 h 106"/>
                <a:gd name="T8" fmla="*/ 50 w 64"/>
                <a:gd name="T9" fmla="*/ 35 h 106"/>
                <a:gd name="T10" fmla="*/ 53 w 64"/>
                <a:gd name="T11" fmla="*/ 39 h 106"/>
                <a:gd name="T12" fmla="*/ 56 w 64"/>
                <a:gd name="T13" fmla="*/ 45 h 106"/>
                <a:gd name="T14" fmla="*/ 59 w 64"/>
                <a:gd name="T15" fmla="*/ 50 h 106"/>
                <a:gd name="T16" fmla="*/ 61 w 64"/>
                <a:gd name="T17" fmla="*/ 57 h 106"/>
                <a:gd name="T18" fmla="*/ 62 w 64"/>
                <a:gd name="T19" fmla="*/ 65 h 106"/>
                <a:gd name="T20" fmla="*/ 63 w 64"/>
                <a:gd name="T21" fmla="*/ 72 h 106"/>
                <a:gd name="T22" fmla="*/ 64 w 64"/>
                <a:gd name="T23" fmla="*/ 82 h 106"/>
                <a:gd name="T24" fmla="*/ 64 w 64"/>
                <a:gd name="T25" fmla="*/ 92 h 106"/>
                <a:gd name="T26" fmla="*/ 56 w 64"/>
                <a:gd name="T27" fmla="*/ 98 h 106"/>
                <a:gd name="T28" fmla="*/ 48 w 64"/>
                <a:gd name="T29" fmla="*/ 106 h 106"/>
                <a:gd name="T30" fmla="*/ 37 w 64"/>
                <a:gd name="T31" fmla="*/ 106 h 106"/>
                <a:gd name="T32" fmla="*/ 27 w 64"/>
                <a:gd name="T33" fmla="*/ 105 h 106"/>
                <a:gd name="T34" fmla="*/ 18 w 64"/>
                <a:gd name="T35" fmla="*/ 104 h 106"/>
                <a:gd name="T36" fmla="*/ 10 w 64"/>
                <a:gd name="T37" fmla="*/ 103 h 106"/>
                <a:gd name="T38" fmla="*/ 7 w 64"/>
                <a:gd name="T39" fmla="*/ 92 h 106"/>
                <a:gd name="T40" fmla="*/ 6 w 64"/>
                <a:gd name="T41" fmla="*/ 79 h 106"/>
                <a:gd name="T42" fmla="*/ 9 w 64"/>
                <a:gd name="T43" fmla="*/ 74 h 106"/>
                <a:gd name="T44" fmla="*/ 11 w 64"/>
                <a:gd name="T45" fmla="*/ 70 h 106"/>
                <a:gd name="T46" fmla="*/ 12 w 64"/>
                <a:gd name="T47" fmla="*/ 65 h 106"/>
                <a:gd name="T48" fmla="*/ 12 w 64"/>
                <a:gd name="T49" fmla="*/ 60 h 106"/>
                <a:gd name="T50" fmla="*/ 12 w 64"/>
                <a:gd name="T51" fmla="*/ 49 h 106"/>
                <a:gd name="T52" fmla="*/ 10 w 64"/>
                <a:gd name="T53" fmla="*/ 38 h 106"/>
                <a:gd name="T54" fmla="*/ 3 w 64"/>
                <a:gd name="T55" fmla="*/ 18 h 106"/>
                <a:gd name="T56" fmla="*/ 0 w 64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106">
                  <a:moveTo>
                    <a:pt x="0" y="0"/>
                  </a:moveTo>
                  <a:lnTo>
                    <a:pt x="9" y="0"/>
                  </a:lnTo>
                  <a:lnTo>
                    <a:pt x="16" y="0"/>
                  </a:lnTo>
                  <a:lnTo>
                    <a:pt x="35" y="19"/>
                  </a:lnTo>
                  <a:lnTo>
                    <a:pt x="50" y="35"/>
                  </a:lnTo>
                  <a:lnTo>
                    <a:pt x="53" y="39"/>
                  </a:lnTo>
                  <a:lnTo>
                    <a:pt x="56" y="45"/>
                  </a:lnTo>
                  <a:lnTo>
                    <a:pt x="59" y="50"/>
                  </a:lnTo>
                  <a:lnTo>
                    <a:pt x="61" y="57"/>
                  </a:lnTo>
                  <a:lnTo>
                    <a:pt x="62" y="65"/>
                  </a:lnTo>
                  <a:lnTo>
                    <a:pt x="63" y="72"/>
                  </a:lnTo>
                  <a:lnTo>
                    <a:pt x="64" y="82"/>
                  </a:lnTo>
                  <a:lnTo>
                    <a:pt x="64" y="92"/>
                  </a:lnTo>
                  <a:lnTo>
                    <a:pt x="56" y="98"/>
                  </a:lnTo>
                  <a:lnTo>
                    <a:pt x="48" y="106"/>
                  </a:lnTo>
                  <a:lnTo>
                    <a:pt x="37" y="106"/>
                  </a:lnTo>
                  <a:lnTo>
                    <a:pt x="27" y="105"/>
                  </a:lnTo>
                  <a:lnTo>
                    <a:pt x="18" y="104"/>
                  </a:lnTo>
                  <a:lnTo>
                    <a:pt x="10" y="103"/>
                  </a:lnTo>
                  <a:lnTo>
                    <a:pt x="7" y="92"/>
                  </a:lnTo>
                  <a:lnTo>
                    <a:pt x="6" y="79"/>
                  </a:lnTo>
                  <a:lnTo>
                    <a:pt x="9" y="74"/>
                  </a:lnTo>
                  <a:lnTo>
                    <a:pt x="11" y="70"/>
                  </a:lnTo>
                  <a:lnTo>
                    <a:pt x="12" y="65"/>
                  </a:lnTo>
                  <a:lnTo>
                    <a:pt x="12" y="60"/>
                  </a:lnTo>
                  <a:lnTo>
                    <a:pt x="12" y="49"/>
                  </a:lnTo>
                  <a:lnTo>
                    <a:pt x="10" y="38"/>
                  </a:lnTo>
                  <a:lnTo>
                    <a:pt x="3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id="{03F1D02A-8711-CD5F-DBE2-6252245A3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6189663"/>
              <a:ext cx="396875" cy="150813"/>
            </a:xfrm>
            <a:custGeom>
              <a:avLst/>
              <a:gdLst>
                <a:gd name="T0" fmla="*/ 15 w 749"/>
                <a:gd name="T1" fmla="*/ 2 h 285"/>
                <a:gd name="T2" fmla="*/ 49 w 749"/>
                <a:gd name="T3" fmla="*/ 10 h 285"/>
                <a:gd name="T4" fmla="*/ 102 w 749"/>
                <a:gd name="T5" fmla="*/ 28 h 285"/>
                <a:gd name="T6" fmla="*/ 166 w 749"/>
                <a:gd name="T7" fmla="*/ 45 h 285"/>
                <a:gd name="T8" fmla="*/ 213 w 749"/>
                <a:gd name="T9" fmla="*/ 54 h 285"/>
                <a:gd name="T10" fmla="*/ 245 w 749"/>
                <a:gd name="T11" fmla="*/ 61 h 285"/>
                <a:gd name="T12" fmla="*/ 295 w 749"/>
                <a:gd name="T13" fmla="*/ 77 h 285"/>
                <a:gd name="T14" fmla="*/ 366 w 749"/>
                <a:gd name="T15" fmla="*/ 101 h 285"/>
                <a:gd name="T16" fmla="*/ 437 w 749"/>
                <a:gd name="T17" fmla="*/ 124 h 285"/>
                <a:gd name="T18" fmla="*/ 511 w 749"/>
                <a:gd name="T19" fmla="*/ 145 h 285"/>
                <a:gd name="T20" fmla="*/ 558 w 749"/>
                <a:gd name="T21" fmla="*/ 157 h 285"/>
                <a:gd name="T22" fmla="*/ 581 w 749"/>
                <a:gd name="T23" fmla="*/ 158 h 285"/>
                <a:gd name="T24" fmla="*/ 619 w 749"/>
                <a:gd name="T25" fmla="*/ 157 h 285"/>
                <a:gd name="T26" fmla="*/ 671 w 749"/>
                <a:gd name="T27" fmla="*/ 150 h 285"/>
                <a:gd name="T28" fmla="*/ 723 w 749"/>
                <a:gd name="T29" fmla="*/ 145 h 285"/>
                <a:gd name="T30" fmla="*/ 748 w 749"/>
                <a:gd name="T31" fmla="*/ 151 h 285"/>
                <a:gd name="T32" fmla="*/ 748 w 749"/>
                <a:gd name="T33" fmla="*/ 163 h 285"/>
                <a:gd name="T34" fmla="*/ 734 w 749"/>
                <a:gd name="T35" fmla="*/ 177 h 285"/>
                <a:gd name="T36" fmla="*/ 709 w 749"/>
                <a:gd name="T37" fmla="*/ 195 h 285"/>
                <a:gd name="T38" fmla="*/ 678 w 749"/>
                <a:gd name="T39" fmla="*/ 207 h 285"/>
                <a:gd name="T40" fmla="*/ 653 w 749"/>
                <a:gd name="T41" fmla="*/ 214 h 285"/>
                <a:gd name="T42" fmla="*/ 637 w 749"/>
                <a:gd name="T43" fmla="*/ 219 h 285"/>
                <a:gd name="T44" fmla="*/ 614 w 749"/>
                <a:gd name="T45" fmla="*/ 235 h 285"/>
                <a:gd name="T46" fmla="*/ 575 w 749"/>
                <a:gd name="T47" fmla="*/ 271 h 285"/>
                <a:gd name="T48" fmla="*/ 545 w 749"/>
                <a:gd name="T49" fmla="*/ 284 h 285"/>
                <a:gd name="T50" fmla="*/ 514 w 749"/>
                <a:gd name="T51" fmla="*/ 280 h 285"/>
                <a:gd name="T52" fmla="*/ 487 w 749"/>
                <a:gd name="T53" fmla="*/ 273 h 285"/>
                <a:gd name="T54" fmla="*/ 464 w 749"/>
                <a:gd name="T55" fmla="*/ 262 h 285"/>
                <a:gd name="T56" fmla="*/ 432 w 749"/>
                <a:gd name="T57" fmla="*/ 242 h 285"/>
                <a:gd name="T58" fmla="*/ 394 w 749"/>
                <a:gd name="T59" fmla="*/ 213 h 285"/>
                <a:gd name="T60" fmla="*/ 348 w 749"/>
                <a:gd name="T61" fmla="*/ 183 h 285"/>
                <a:gd name="T62" fmla="*/ 294 w 749"/>
                <a:gd name="T63" fmla="*/ 155 h 285"/>
                <a:gd name="T64" fmla="*/ 239 w 749"/>
                <a:gd name="T65" fmla="*/ 128 h 285"/>
                <a:gd name="T66" fmla="*/ 182 w 749"/>
                <a:gd name="T67" fmla="*/ 104 h 285"/>
                <a:gd name="T68" fmla="*/ 109 w 749"/>
                <a:gd name="T69" fmla="*/ 77 h 285"/>
                <a:gd name="T70" fmla="*/ 50 w 749"/>
                <a:gd name="T71" fmla="*/ 55 h 285"/>
                <a:gd name="T72" fmla="*/ 30 w 749"/>
                <a:gd name="T73" fmla="*/ 43 h 285"/>
                <a:gd name="T74" fmla="*/ 14 w 749"/>
                <a:gd name="T75" fmla="*/ 29 h 285"/>
                <a:gd name="T76" fmla="*/ 3 w 749"/>
                <a:gd name="T77" fmla="*/ 1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9" h="285">
                  <a:moveTo>
                    <a:pt x="0" y="0"/>
                  </a:moveTo>
                  <a:lnTo>
                    <a:pt x="15" y="2"/>
                  </a:lnTo>
                  <a:lnTo>
                    <a:pt x="33" y="5"/>
                  </a:lnTo>
                  <a:lnTo>
                    <a:pt x="49" y="10"/>
                  </a:lnTo>
                  <a:lnTo>
                    <a:pt x="68" y="16"/>
                  </a:lnTo>
                  <a:lnTo>
                    <a:pt x="102" y="28"/>
                  </a:lnTo>
                  <a:lnTo>
                    <a:pt x="133" y="38"/>
                  </a:lnTo>
                  <a:lnTo>
                    <a:pt x="166" y="45"/>
                  </a:lnTo>
                  <a:lnTo>
                    <a:pt x="198" y="51"/>
                  </a:lnTo>
                  <a:lnTo>
                    <a:pt x="213" y="54"/>
                  </a:lnTo>
                  <a:lnTo>
                    <a:pt x="228" y="57"/>
                  </a:lnTo>
                  <a:lnTo>
                    <a:pt x="245" y="61"/>
                  </a:lnTo>
                  <a:lnTo>
                    <a:pt x="260" y="65"/>
                  </a:lnTo>
                  <a:lnTo>
                    <a:pt x="295" y="77"/>
                  </a:lnTo>
                  <a:lnTo>
                    <a:pt x="330" y="89"/>
                  </a:lnTo>
                  <a:lnTo>
                    <a:pt x="366" y="101"/>
                  </a:lnTo>
                  <a:lnTo>
                    <a:pt x="401" y="112"/>
                  </a:lnTo>
                  <a:lnTo>
                    <a:pt x="437" y="124"/>
                  </a:lnTo>
                  <a:lnTo>
                    <a:pt x="473" y="134"/>
                  </a:lnTo>
                  <a:lnTo>
                    <a:pt x="511" y="145"/>
                  </a:lnTo>
                  <a:lnTo>
                    <a:pt x="548" y="155"/>
                  </a:lnTo>
                  <a:lnTo>
                    <a:pt x="558" y="157"/>
                  </a:lnTo>
                  <a:lnTo>
                    <a:pt x="570" y="158"/>
                  </a:lnTo>
                  <a:lnTo>
                    <a:pt x="581" y="158"/>
                  </a:lnTo>
                  <a:lnTo>
                    <a:pt x="594" y="158"/>
                  </a:lnTo>
                  <a:lnTo>
                    <a:pt x="619" y="157"/>
                  </a:lnTo>
                  <a:lnTo>
                    <a:pt x="645" y="155"/>
                  </a:lnTo>
                  <a:lnTo>
                    <a:pt x="671" y="150"/>
                  </a:lnTo>
                  <a:lnTo>
                    <a:pt x="698" y="147"/>
                  </a:lnTo>
                  <a:lnTo>
                    <a:pt x="723" y="145"/>
                  </a:lnTo>
                  <a:lnTo>
                    <a:pt x="746" y="144"/>
                  </a:lnTo>
                  <a:lnTo>
                    <a:pt x="748" y="151"/>
                  </a:lnTo>
                  <a:lnTo>
                    <a:pt x="749" y="161"/>
                  </a:lnTo>
                  <a:lnTo>
                    <a:pt x="748" y="163"/>
                  </a:lnTo>
                  <a:lnTo>
                    <a:pt x="746" y="168"/>
                  </a:lnTo>
                  <a:lnTo>
                    <a:pt x="734" y="177"/>
                  </a:lnTo>
                  <a:lnTo>
                    <a:pt x="722" y="186"/>
                  </a:lnTo>
                  <a:lnTo>
                    <a:pt x="709" y="195"/>
                  </a:lnTo>
                  <a:lnTo>
                    <a:pt x="694" y="202"/>
                  </a:lnTo>
                  <a:lnTo>
                    <a:pt x="678" y="207"/>
                  </a:lnTo>
                  <a:lnTo>
                    <a:pt x="662" y="212"/>
                  </a:lnTo>
                  <a:lnTo>
                    <a:pt x="653" y="214"/>
                  </a:lnTo>
                  <a:lnTo>
                    <a:pt x="645" y="216"/>
                  </a:lnTo>
                  <a:lnTo>
                    <a:pt x="637" y="219"/>
                  </a:lnTo>
                  <a:lnTo>
                    <a:pt x="630" y="222"/>
                  </a:lnTo>
                  <a:lnTo>
                    <a:pt x="614" y="235"/>
                  </a:lnTo>
                  <a:lnTo>
                    <a:pt x="595" y="252"/>
                  </a:lnTo>
                  <a:lnTo>
                    <a:pt x="575" y="271"/>
                  </a:lnTo>
                  <a:lnTo>
                    <a:pt x="561" y="285"/>
                  </a:lnTo>
                  <a:lnTo>
                    <a:pt x="545" y="284"/>
                  </a:lnTo>
                  <a:lnTo>
                    <a:pt x="528" y="283"/>
                  </a:lnTo>
                  <a:lnTo>
                    <a:pt x="514" y="280"/>
                  </a:lnTo>
                  <a:lnTo>
                    <a:pt x="500" y="277"/>
                  </a:lnTo>
                  <a:lnTo>
                    <a:pt x="487" y="273"/>
                  </a:lnTo>
                  <a:lnTo>
                    <a:pt x="475" y="268"/>
                  </a:lnTo>
                  <a:lnTo>
                    <a:pt x="464" y="262"/>
                  </a:lnTo>
                  <a:lnTo>
                    <a:pt x="453" y="256"/>
                  </a:lnTo>
                  <a:lnTo>
                    <a:pt x="432" y="242"/>
                  </a:lnTo>
                  <a:lnTo>
                    <a:pt x="413" y="228"/>
                  </a:lnTo>
                  <a:lnTo>
                    <a:pt x="394" y="213"/>
                  </a:lnTo>
                  <a:lnTo>
                    <a:pt x="373" y="198"/>
                  </a:lnTo>
                  <a:lnTo>
                    <a:pt x="348" y="183"/>
                  </a:lnTo>
                  <a:lnTo>
                    <a:pt x="321" y="169"/>
                  </a:lnTo>
                  <a:lnTo>
                    <a:pt x="294" y="155"/>
                  </a:lnTo>
                  <a:lnTo>
                    <a:pt x="267" y="142"/>
                  </a:lnTo>
                  <a:lnTo>
                    <a:pt x="239" y="128"/>
                  </a:lnTo>
                  <a:lnTo>
                    <a:pt x="211" y="116"/>
                  </a:lnTo>
                  <a:lnTo>
                    <a:pt x="182" y="104"/>
                  </a:lnTo>
                  <a:lnTo>
                    <a:pt x="154" y="92"/>
                  </a:lnTo>
                  <a:lnTo>
                    <a:pt x="109" y="77"/>
                  </a:lnTo>
                  <a:lnTo>
                    <a:pt x="61" y="61"/>
                  </a:lnTo>
                  <a:lnTo>
                    <a:pt x="50" y="55"/>
                  </a:lnTo>
                  <a:lnTo>
                    <a:pt x="39" y="50"/>
                  </a:lnTo>
                  <a:lnTo>
                    <a:pt x="30" y="43"/>
                  </a:lnTo>
                  <a:lnTo>
                    <a:pt x="22" y="37"/>
                  </a:lnTo>
                  <a:lnTo>
                    <a:pt x="14" y="29"/>
                  </a:lnTo>
                  <a:lnTo>
                    <a:pt x="8" y="20"/>
                  </a:lnTo>
                  <a:lnTo>
                    <a:pt x="3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1">
              <a:extLst>
                <a:ext uri="{FF2B5EF4-FFF2-40B4-BE49-F238E27FC236}">
                  <a16:creationId xmlns:a16="http://schemas.microsoft.com/office/drawing/2014/main" id="{7C7F82AE-C7C5-09DB-0128-6CF90B02C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2913" y="5907088"/>
              <a:ext cx="231775" cy="312738"/>
            </a:xfrm>
            <a:custGeom>
              <a:avLst/>
              <a:gdLst>
                <a:gd name="T0" fmla="*/ 83 w 439"/>
                <a:gd name="T1" fmla="*/ 224 h 590"/>
                <a:gd name="T2" fmla="*/ 99 w 439"/>
                <a:gd name="T3" fmla="*/ 221 h 590"/>
                <a:gd name="T4" fmla="*/ 158 w 439"/>
                <a:gd name="T5" fmla="*/ 140 h 590"/>
                <a:gd name="T6" fmla="*/ 227 w 439"/>
                <a:gd name="T7" fmla="*/ 65 h 590"/>
                <a:gd name="T8" fmla="*/ 298 w 439"/>
                <a:gd name="T9" fmla="*/ 16 h 590"/>
                <a:gd name="T10" fmla="*/ 369 w 439"/>
                <a:gd name="T11" fmla="*/ 0 h 590"/>
                <a:gd name="T12" fmla="*/ 410 w 439"/>
                <a:gd name="T13" fmla="*/ 4 h 590"/>
                <a:gd name="T14" fmla="*/ 435 w 439"/>
                <a:gd name="T15" fmla="*/ 24 h 590"/>
                <a:gd name="T16" fmla="*/ 439 w 439"/>
                <a:gd name="T17" fmla="*/ 47 h 590"/>
                <a:gd name="T18" fmla="*/ 419 w 439"/>
                <a:gd name="T19" fmla="*/ 93 h 590"/>
                <a:gd name="T20" fmla="*/ 388 w 439"/>
                <a:gd name="T21" fmla="*/ 153 h 590"/>
                <a:gd name="T22" fmla="*/ 362 w 439"/>
                <a:gd name="T23" fmla="*/ 234 h 590"/>
                <a:gd name="T24" fmla="*/ 357 w 439"/>
                <a:gd name="T25" fmla="*/ 294 h 590"/>
                <a:gd name="T26" fmla="*/ 336 w 439"/>
                <a:gd name="T27" fmla="*/ 423 h 590"/>
                <a:gd name="T28" fmla="*/ 320 w 439"/>
                <a:gd name="T29" fmla="*/ 553 h 590"/>
                <a:gd name="T30" fmla="*/ 303 w 439"/>
                <a:gd name="T31" fmla="*/ 582 h 590"/>
                <a:gd name="T32" fmla="*/ 265 w 439"/>
                <a:gd name="T33" fmla="*/ 583 h 590"/>
                <a:gd name="T34" fmla="*/ 237 w 439"/>
                <a:gd name="T35" fmla="*/ 538 h 590"/>
                <a:gd name="T36" fmla="*/ 221 w 439"/>
                <a:gd name="T37" fmla="*/ 527 h 590"/>
                <a:gd name="T38" fmla="*/ 204 w 439"/>
                <a:gd name="T39" fmla="*/ 544 h 590"/>
                <a:gd name="T40" fmla="*/ 172 w 439"/>
                <a:gd name="T41" fmla="*/ 555 h 590"/>
                <a:gd name="T42" fmla="*/ 158 w 439"/>
                <a:gd name="T43" fmla="*/ 528 h 590"/>
                <a:gd name="T44" fmla="*/ 167 w 439"/>
                <a:gd name="T45" fmla="*/ 492 h 590"/>
                <a:gd name="T46" fmla="*/ 161 w 439"/>
                <a:gd name="T47" fmla="*/ 402 h 590"/>
                <a:gd name="T48" fmla="*/ 141 w 439"/>
                <a:gd name="T49" fmla="*/ 406 h 590"/>
                <a:gd name="T50" fmla="*/ 111 w 439"/>
                <a:gd name="T51" fmla="*/ 390 h 590"/>
                <a:gd name="T52" fmla="*/ 133 w 439"/>
                <a:gd name="T53" fmla="*/ 337 h 590"/>
                <a:gd name="T54" fmla="*/ 162 w 439"/>
                <a:gd name="T55" fmla="*/ 260 h 590"/>
                <a:gd name="T56" fmla="*/ 153 w 439"/>
                <a:gd name="T57" fmla="*/ 240 h 590"/>
                <a:gd name="T58" fmla="*/ 159 w 439"/>
                <a:gd name="T59" fmla="*/ 233 h 590"/>
                <a:gd name="T60" fmla="*/ 181 w 439"/>
                <a:gd name="T61" fmla="*/ 219 h 590"/>
                <a:gd name="T62" fmla="*/ 188 w 439"/>
                <a:gd name="T63" fmla="*/ 189 h 590"/>
                <a:gd name="T64" fmla="*/ 172 w 439"/>
                <a:gd name="T65" fmla="*/ 197 h 590"/>
                <a:gd name="T66" fmla="*/ 118 w 439"/>
                <a:gd name="T67" fmla="*/ 282 h 590"/>
                <a:gd name="T68" fmla="*/ 93 w 439"/>
                <a:gd name="T69" fmla="*/ 344 h 590"/>
                <a:gd name="T70" fmla="*/ 88 w 439"/>
                <a:gd name="T71" fmla="*/ 384 h 590"/>
                <a:gd name="T72" fmla="*/ 98 w 439"/>
                <a:gd name="T73" fmla="*/ 433 h 590"/>
                <a:gd name="T74" fmla="*/ 98 w 439"/>
                <a:gd name="T75" fmla="*/ 464 h 590"/>
                <a:gd name="T76" fmla="*/ 77 w 439"/>
                <a:gd name="T77" fmla="*/ 492 h 590"/>
                <a:gd name="T78" fmla="*/ 31 w 439"/>
                <a:gd name="T79" fmla="*/ 484 h 590"/>
                <a:gd name="T80" fmla="*/ 7 w 439"/>
                <a:gd name="T81" fmla="*/ 449 h 590"/>
                <a:gd name="T82" fmla="*/ 0 w 439"/>
                <a:gd name="T83" fmla="*/ 408 h 590"/>
                <a:gd name="T84" fmla="*/ 17 w 439"/>
                <a:gd name="T85" fmla="*/ 327 h 590"/>
                <a:gd name="T86" fmla="*/ 42 w 439"/>
                <a:gd name="T87" fmla="*/ 244 h 590"/>
                <a:gd name="T88" fmla="*/ 58 w 439"/>
                <a:gd name="T89" fmla="*/ 199 h 590"/>
                <a:gd name="T90" fmla="*/ 79 w 439"/>
                <a:gd name="T91" fmla="*/ 185 h 590"/>
                <a:gd name="T92" fmla="*/ 311 w 439"/>
                <a:gd name="T93" fmla="*/ 62 h 590"/>
                <a:gd name="T94" fmla="*/ 253 w 439"/>
                <a:gd name="T95" fmla="*/ 106 h 590"/>
                <a:gd name="T96" fmla="*/ 213 w 439"/>
                <a:gd name="T97" fmla="*/ 145 h 590"/>
                <a:gd name="T98" fmla="*/ 226 w 439"/>
                <a:gd name="T99" fmla="*/ 164 h 590"/>
                <a:gd name="T100" fmla="*/ 240 w 439"/>
                <a:gd name="T101" fmla="*/ 248 h 590"/>
                <a:gd name="T102" fmla="*/ 278 w 439"/>
                <a:gd name="T103" fmla="*/ 265 h 590"/>
                <a:gd name="T104" fmla="*/ 304 w 439"/>
                <a:gd name="T105" fmla="*/ 254 h 590"/>
                <a:gd name="T106" fmla="*/ 325 w 439"/>
                <a:gd name="T107" fmla="*/ 172 h 590"/>
                <a:gd name="T108" fmla="*/ 342 w 439"/>
                <a:gd name="T109" fmla="*/ 90 h 590"/>
                <a:gd name="T110" fmla="*/ 336 w 439"/>
                <a:gd name="T111" fmla="*/ 53 h 590"/>
                <a:gd name="T112" fmla="*/ 283 w 439"/>
                <a:gd name="T113" fmla="*/ 325 h 590"/>
                <a:gd name="T114" fmla="*/ 248 w 439"/>
                <a:gd name="T115" fmla="*/ 362 h 590"/>
                <a:gd name="T116" fmla="*/ 226 w 439"/>
                <a:gd name="T117" fmla="*/ 471 h 590"/>
                <a:gd name="T118" fmla="*/ 253 w 439"/>
                <a:gd name="T119" fmla="*/ 514 h 590"/>
                <a:gd name="T120" fmla="*/ 271 w 439"/>
                <a:gd name="T121" fmla="*/ 511 h 590"/>
                <a:gd name="T122" fmla="*/ 273 w 439"/>
                <a:gd name="T123" fmla="*/ 481 h 590"/>
                <a:gd name="T124" fmla="*/ 288 w 439"/>
                <a:gd name="T125" fmla="*/ 3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590">
                  <a:moveTo>
                    <a:pt x="86" y="184"/>
                  </a:moveTo>
                  <a:lnTo>
                    <a:pt x="86" y="197"/>
                  </a:lnTo>
                  <a:lnTo>
                    <a:pt x="85" y="211"/>
                  </a:lnTo>
                  <a:lnTo>
                    <a:pt x="83" y="224"/>
                  </a:lnTo>
                  <a:lnTo>
                    <a:pt x="82" y="238"/>
                  </a:lnTo>
                  <a:lnTo>
                    <a:pt x="85" y="238"/>
                  </a:lnTo>
                  <a:lnTo>
                    <a:pt x="86" y="238"/>
                  </a:lnTo>
                  <a:lnTo>
                    <a:pt x="99" y="221"/>
                  </a:lnTo>
                  <a:lnTo>
                    <a:pt x="116" y="198"/>
                  </a:lnTo>
                  <a:lnTo>
                    <a:pt x="133" y="174"/>
                  </a:lnTo>
                  <a:lnTo>
                    <a:pt x="145" y="157"/>
                  </a:lnTo>
                  <a:lnTo>
                    <a:pt x="158" y="140"/>
                  </a:lnTo>
                  <a:lnTo>
                    <a:pt x="173" y="121"/>
                  </a:lnTo>
                  <a:lnTo>
                    <a:pt x="190" y="102"/>
                  </a:lnTo>
                  <a:lnTo>
                    <a:pt x="208" y="83"/>
                  </a:lnTo>
                  <a:lnTo>
                    <a:pt x="227" y="65"/>
                  </a:lnTo>
                  <a:lnTo>
                    <a:pt x="246" y="48"/>
                  </a:lnTo>
                  <a:lnTo>
                    <a:pt x="265" y="34"/>
                  </a:lnTo>
                  <a:lnTo>
                    <a:pt x="285" y="22"/>
                  </a:lnTo>
                  <a:lnTo>
                    <a:pt x="298" y="16"/>
                  </a:lnTo>
                  <a:lnTo>
                    <a:pt x="315" y="11"/>
                  </a:lnTo>
                  <a:lnTo>
                    <a:pt x="336" y="5"/>
                  </a:lnTo>
                  <a:lnTo>
                    <a:pt x="358" y="1"/>
                  </a:lnTo>
                  <a:lnTo>
                    <a:pt x="369" y="0"/>
                  </a:lnTo>
                  <a:lnTo>
                    <a:pt x="381" y="0"/>
                  </a:lnTo>
                  <a:lnTo>
                    <a:pt x="391" y="1"/>
                  </a:lnTo>
                  <a:lnTo>
                    <a:pt x="402" y="2"/>
                  </a:lnTo>
                  <a:lnTo>
                    <a:pt x="410" y="4"/>
                  </a:lnTo>
                  <a:lnTo>
                    <a:pt x="419" y="9"/>
                  </a:lnTo>
                  <a:lnTo>
                    <a:pt x="426" y="13"/>
                  </a:lnTo>
                  <a:lnTo>
                    <a:pt x="432" y="20"/>
                  </a:lnTo>
                  <a:lnTo>
                    <a:pt x="435" y="24"/>
                  </a:lnTo>
                  <a:lnTo>
                    <a:pt x="437" y="28"/>
                  </a:lnTo>
                  <a:lnTo>
                    <a:pt x="438" y="33"/>
                  </a:lnTo>
                  <a:lnTo>
                    <a:pt x="439" y="37"/>
                  </a:lnTo>
                  <a:lnTo>
                    <a:pt x="439" y="47"/>
                  </a:lnTo>
                  <a:lnTo>
                    <a:pt x="437" y="57"/>
                  </a:lnTo>
                  <a:lnTo>
                    <a:pt x="432" y="68"/>
                  </a:lnTo>
                  <a:lnTo>
                    <a:pt x="427" y="80"/>
                  </a:lnTo>
                  <a:lnTo>
                    <a:pt x="419" y="93"/>
                  </a:lnTo>
                  <a:lnTo>
                    <a:pt x="413" y="106"/>
                  </a:lnTo>
                  <a:lnTo>
                    <a:pt x="404" y="121"/>
                  </a:lnTo>
                  <a:lnTo>
                    <a:pt x="396" y="137"/>
                  </a:lnTo>
                  <a:lnTo>
                    <a:pt x="388" y="153"/>
                  </a:lnTo>
                  <a:lnTo>
                    <a:pt x="380" y="172"/>
                  </a:lnTo>
                  <a:lnTo>
                    <a:pt x="373" y="191"/>
                  </a:lnTo>
                  <a:lnTo>
                    <a:pt x="367" y="212"/>
                  </a:lnTo>
                  <a:lnTo>
                    <a:pt x="362" y="234"/>
                  </a:lnTo>
                  <a:lnTo>
                    <a:pt x="360" y="258"/>
                  </a:lnTo>
                  <a:lnTo>
                    <a:pt x="359" y="270"/>
                  </a:lnTo>
                  <a:lnTo>
                    <a:pt x="358" y="282"/>
                  </a:lnTo>
                  <a:lnTo>
                    <a:pt x="357" y="294"/>
                  </a:lnTo>
                  <a:lnTo>
                    <a:pt x="357" y="306"/>
                  </a:lnTo>
                  <a:lnTo>
                    <a:pt x="349" y="344"/>
                  </a:lnTo>
                  <a:lnTo>
                    <a:pt x="343" y="384"/>
                  </a:lnTo>
                  <a:lnTo>
                    <a:pt x="336" y="423"/>
                  </a:lnTo>
                  <a:lnTo>
                    <a:pt x="330" y="460"/>
                  </a:lnTo>
                  <a:lnTo>
                    <a:pt x="324" y="502"/>
                  </a:lnTo>
                  <a:lnTo>
                    <a:pt x="321" y="543"/>
                  </a:lnTo>
                  <a:lnTo>
                    <a:pt x="320" y="553"/>
                  </a:lnTo>
                  <a:lnTo>
                    <a:pt x="316" y="562"/>
                  </a:lnTo>
                  <a:lnTo>
                    <a:pt x="313" y="570"/>
                  </a:lnTo>
                  <a:lnTo>
                    <a:pt x="309" y="576"/>
                  </a:lnTo>
                  <a:lnTo>
                    <a:pt x="303" y="582"/>
                  </a:lnTo>
                  <a:lnTo>
                    <a:pt x="297" y="586"/>
                  </a:lnTo>
                  <a:lnTo>
                    <a:pt x="288" y="589"/>
                  </a:lnTo>
                  <a:lnTo>
                    <a:pt x="278" y="590"/>
                  </a:lnTo>
                  <a:lnTo>
                    <a:pt x="265" y="583"/>
                  </a:lnTo>
                  <a:lnTo>
                    <a:pt x="254" y="573"/>
                  </a:lnTo>
                  <a:lnTo>
                    <a:pt x="246" y="559"/>
                  </a:lnTo>
                  <a:lnTo>
                    <a:pt x="240" y="544"/>
                  </a:lnTo>
                  <a:lnTo>
                    <a:pt x="237" y="538"/>
                  </a:lnTo>
                  <a:lnTo>
                    <a:pt x="231" y="532"/>
                  </a:lnTo>
                  <a:lnTo>
                    <a:pt x="228" y="530"/>
                  </a:lnTo>
                  <a:lnTo>
                    <a:pt x="225" y="528"/>
                  </a:lnTo>
                  <a:lnTo>
                    <a:pt x="221" y="527"/>
                  </a:lnTo>
                  <a:lnTo>
                    <a:pt x="216" y="526"/>
                  </a:lnTo>
                  <a:lnTo>
                    <a:pt x="213" y="532"/>
                  </a:lnTo>
                  <a:lnTo>
                    <a:pt x="209" y="539"/>
                  </a:lnTo>
                  <a:lnTo>
                    <a:pt x="204" y="544"/>
                  </a:lnTo>
                  <a:lnTo>
                    <a:pt x="197" y="549"/>
                  </a:lnTo>
                  <a:lnTo>
                    <a:pt x="190" y="552"/>
                  </a:lnTo>
                  <a:lnTo>
                    <a:pt x="181" y="554"/>
                  </a:lnTo>
                  <a:lnTo>
                    <a:pt x="172" y="555"/>
                  </a:lnTo>
                  <a:lnTo>
                    <a:pt x="161" y="557"/>
                  </a:lnTo>
                  <a:lnTo>
                    <a:pt x="158" y="546"/>
                  </a:lnTo>
                  <a:lnTo>
                    <a:pt x="155" y="532"/>
                  </a:lnTo>
                  <a:lnTo>
                    <a:pt x="158" y="528"/>
                  </a:lnTo>
                  <a:lnTo>
                    <a:pt x="160" y="523"/>
                  </a:lnTo>
                  <a:lnTo>
                    <a:pt x="162" y="516"/>
                  </a:lnTo>
                  <a:lnTo>
                    <a:pt x="164" y="508"/>
                  </a:lnTo>
                  <a:lnTo>
                    <a:pt x="167" y="492"/>
                  </a:lnTo>
                  <a:lnTo>
                    <a:pt x="167" y="473"/>
                  </a:lnTo>
                  <a:lnTo>
                    <a:pt x="167" y="435"/>
                  </a:lnTo>
                  <a:lnTo>
                    <a:pt x="164" y="402"/>
                  </a:lnTo>
                  <a:lnTo>
                    <a:pt x="161" y="402"/>
                  </a:lnTo>
                  <a:lnTo>
                    <a:pt x="158" y="402"/>
                  </a:lnTo>
                  <a:lnTo>
                    <a:pt x="152" y="405"/>
                  </a:lnTo>
                  <a:lnTo>
                    <a:pt x="147" y="406"/>
                  </a:lnTo>
                  <a:lnTo>
                    <a:pt x="141" y="406"/>
                  </a:lnTo>
                  <a:lnTo>
                    <a:pt x="135" y="406"/>
                  </a:lnTo>
                  <a:lnTo>
                    <a:pt x="123" y="402"/>
                  </a:lnTo>
                  <a:lnTo>
                    <a:pt x="113" y="399"/>
                  </a:lnTo>
                  <a:lnTo>
                    <a:pt x="111" y="390"/>
                  </a:lnTo>
                  <a:lnTo>
                    <a:pt x="110" y="378"/>
                  </a:lnTo>
                  <a:lnTo>
                    <a:pt x="116" y="370"/>
                  </a:lnTo>
                  <a:lnTo>
                    <a:pt x="124" y="355"/>
                  </a:lnTo>
                  <a:lnTo>
                    <a:pt x="133" y="337"/>
                  </a:lnTo>
                  <a:lnTo>
                    <a:pt x="141" y="317"/>
                  </a:lnTo>
                  <a:lnTo>
                    <a:pt x="149" y="296"/>
                  </a:lnTo>
                  <a:lnTo>
                    <a:pt x="157" y="277"/>
                  </a:lnTo>
                  <a:lnTo>
                    <a:pt x="162" y="260"/>
                  </a:lnTo>
                  <a:lnTo>
                    <a:pt x="164" y="248"/>
                  </a:lnTo>
                  <a:lnTo>
                    <a:pt x="160" y="245"/>
                  </a:lnTo>
                  <a:lnTo>
                    <a:pt x="156" y="243"/>
                  </a:lnTo>
                  <a:lnTo>
                    <a:pt x="153" y="240"/>
                  </a:lnTo>
                  <a:lnTo>
                    <a:pt x="153" y="238"/>
                  </a:lnTo>
                  <a:lnTo>
                    <a:pt x="153" y="236"/>
                  </a:lnTo>
                  <a:lnTo>
                    <a:pt x="156" y="234"/>
                  </a:lnTo>
                  <a:lnTo>
                    <a:pt x="159" y="233"/>
                  </a:lnTo>
                  <a:lnTo>
                    <a:pt x="163" y="231"/>
                  </a:lnTo>
                  <a:lnTo>
                    <a:pt x="170" y="227"/>
                  </a:lnTo>
                  <a:lnTo>
                    <a:pt x="176" y="223"/>
                  </a:lnTo>
                  <a:lnTo>
                    <a:pt x="181" y="219"/>
                  </a:lnTo>
                  <a:lnTo>
                    <a:pt x="184" y="213"/>
                  </a:lnTo>
                  <a:lnTo>
                    <a:pt x="187" y="207"/>
                  </a:lnTo>
                  <a:lnTo>
                    <a:pt x="188" y="199"/>
                  </a:lnTo>
                  <a:lnTo>
                    <a:pt x="188" y="189"/>
                  </a:lnTo>
                  <a:lnTo>
                    <a:pt x="188" y="176"/>
                  </a:lnTo>
                  <a:lnTo>
                    <a:pt x="187" y="176"/>
                  </a:lnTo>
                  <a:lnTo>
                    <a:pt x="185" y="176"/>
                  </a:lnTo>
                  <a:lnTo>
                    <a:pt x="172" y="197"/>
                  </a:lnTo>
                  <a:lnTo>
                    <a:pt x="158" y="217"/>
                  </a:lnTo>
                  <a:lnTo>
                    <a:pt x="145" y="238"/>
                  </a:lnTo>
                  <a:lnTo>
                    <a:pt x="132" y="260"/>
                  </a:lnTo>
                  <a:lnTo>
                    <a:pt x="118" y="282"/>
                  </a:lnTo>
                  <a:lnTo>
                    <a:pt x="108" y="306"/>
                  </a:lnTo>
                  <a:lnTo>
                    <a:pt x="102" y="318"/>
                  </a:lnTo>
                  <a:lnTo>
                    <a:pt x="98" y="331"/>
                  </a:lnTo>
                  <a:lnTo>
                    <a:pt x="93" y="344"/>
                  </a:lnTo>
                  <a:lnTo>
                    <a:pt x="89" y="357"/>
                  </a:lnTo>
                  <a:lnTo>
                    <a:pt x="88" y="366"/>
                  </a:lnTo>
                  <a:lnTo>
                    <a:pt x="87" y="375"/>
                  </a:lnTo>
                  <a:lnTo>
                    <a:pt x="88" y="384"/>
                  </a:lnTo>
                  <a:lnTo>
                    <a:pt x="89" y="392"/>
                  </a:lnTo>
                  <a:lnTo>
                    <a:pt x="92" y="409"/>
                  </a:lnTo>
                  <a:lnTo>
                    <a:pt x="97" y="424"/>
                  </a:lnTo>
                  <a:lnTo>
                    <a:pt x="98" y="433"/>
                  </a:lnTo>
                  <a:lnTo>
                    <a:pt x="99" y="441"/>
                  </a:lnTo>
                  <a:lnTo>
                    <a:pt x="100" y="448"/>
                  </a:lnTo>
                  <a:lnTo>
                    <a:pt x="99" y="456"/>
                  </a:lnTo>
                  <a:lnTo>
                    <a:pt x="98" y="464"/>
                  </a:lnTo>
                  <a:lnTo>
                    <a:pt x="96" y="471"/>
                  </a:lnTo>
                  <a:lnTo>
                    <a:pt x="91" y="480"/>
                  </a:lnTo>
                  <a:lnTo>
                    <a:pt x="86" y="488"/>
                  </a:lnTo>
                  <a:lnTo>
                    <a:pt x="77" y="492"/>
                  </a:lnTo>
                  <a:lnTo>
                    <a:pt x="66" y="495"/>
                  </a:lnTo>
                  <a:lnTo>
                    <a:pt x="54" y="497"/>
                  </a:lnTo>
                  <a:lnTo>
                    <a:pt x="42" y="497"/>
                  </a:lnTo>
                  <a:lnTo>
                    <a:pt x="31" y="484"/>
                  </a:lnTo>
                  <a:lnTo>
                    <a:pt x="20" y="471"/>
                  </a:lnTo>
                  <a:lnTo>
                    <a:pt x="16" y="465"/>
                  </a:lnTo>
                  <a:lnTo>
                    <a:pt x="11" y="457"/>
                  </a:lnTo>
                  <a:lnTo>
                    <a:pt x="7" y="449"/>
                  </a:lnTo>
                  <a:lnTo>
                    <a:pt x="4" y="440"/>
                  </a:lnTo>
                  <a:lnTo>
                    <a:pt x="1" y="430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1" y="396"/>
                  </a:lnTo>
                  <a:lnTo>
                    <a:pt x="5" y="373"/>
                  </a:lnTo>
                  <a:lnTo>
                    <a:pt x="10" y="350"/>
                  </a:lnTo>
                  <a:lnTo>
                    <a:pt x="17" y="327"/>
                  </a:lnTo>
                  <a:lnTo>
                    <a:pt x="23" y="306"/>
                  </a:lnTo>
                  <a:lnTo>
                    <a:pt x="30" y="287"/>
                  </a:lnTo>
                  <a:lnTo>
                    <a:pt x="34" y="272"/>
                  </a:lnTo>
                  <a:lnTo>
                    <a:pt x="42" y="244"/>
                  </a:lnTo>
                  <a:lnTo>
                    <a:pt x="50" y="216"/>
                  </a:lnTo>
                  <a:lnTo>
                    <a:pt x="53" y="210"/>
                  </a:lnTo>
                  <a:lnTo>
                    <a:pt x="55" y="204"/>
                  </a:lnTo>
                  <a:lnTo>
                    <a:pt x="58" y="199"/>
                  </a:lnTo>
                  <a:lnTo>
                    <a:pt x="63" y="195"/>
                  </a:lnTo>
                  <a:lnTo>
                    <a:pt x="67" y="190"/>
                  </a:lnTo>
                  <a:lnTo>
                    <a:pt x="73" y="187"/>
                  </a:lnTo>
                  <a:lnTo>
                    <a:pt x="79" y="185"/>
                  </a:lnTo>
                  <a:lnTo>
                    <a:pt x="86" y="184"/>
                  </a:lnTo>
                  <a:close/>
                  <a:moveTo>
                    <a:pt x="330" y="49"/>
                  </a:moveTo>
                  <a:lnTo>
                    <a:pt x="321" y="57"/>
                  </a:lnTo>
                  <a:lnTo>
                    <a:pt x="311" y="62"/>
                  </a:lnTo>
                  <a:lnTo>
                    <a:pt x="301" y="68"/>
                  </a:lnTo>
                  <a:lnTo>
                    <a:pt x="291" y="73"/>
                  </a:lnTo>
                  <a:lnTo>
                    <a:pt x="272" y="90"/>
                  </a:lnTo>
                  <a:lnTo>
                    <a:pt x="253" y="106"/>
                  </a:lnTo>
                  <a:lnTo>
                    <a:pt x="233" y="123"/>
                  </a:lnTo>
                  <a:lnTo>
                    <a:pt x="213" y="139"/>
                  </a:lnTo>
                  <a:lnTo>
                    <a:pt x="213" y="142"/>
                  </a:lnTo>
                  <a:lnTo>
                    <a:pt x="213" y="145"/>
                  </a:lnTo>
                  <a:lnTo>
                    <a:pt x="217" y="149"/>
                  </a:lnTo>
                  <a:lnTo>
                    <a:pt x="220" y="153"/>
                  </a:lnTo>
                  <a:lnTo>
                    <a:pt x="223" y="158"/>
                  </a:lnTo>
                  <a:lnTo>
                    <a:pt x="226" y="164"/>
                  </a:lnTo>
                  <a:lnTo>
                    <a:pt x="230" y="177"/>
                  </a:lnTo>
                  <a:lnTo>
                    <a:pt x="232" y="191"/>
                  </a:lnTo>
                  <a:lnTo>
                    <a:pt x="236" y="222"/>
                  </a:lnTo>
                  <a:lnTo>
                    <a:pt x="240" y="248"/>
                  </a:lnTo>
                  <a:lnTo>
                    <a:pt x="254" y="251"/>
                  </a:lnTo>
                  <a:lnTo>
                    <a:pt x="264" y="256"/>
                  </a:lnTo>
                  <a:lnTo>
                    <a:pt x="272" y="259"/>
                  </a:lnTo>
                  <a:lnTo>
                    <a:pt x="278" y="265"/>
                  </a:lnTo>
                  <a:lnTo>
                    <a:pt x="287" y="277"/>
                  </a:lnTo>
                  <a:lnTo>
                    <a:pt x="298" y="296"/>
                  </a:lnTo>
                  <a:lnTo>
                    <a:pt x="300" y="275"/>
                  </a:lnTo>
                  <a:lnTo>
                    <a:pt x="304" y="254"/>
                  </a:lnTo>
                  <a:lnTo>
                    <a:pt x="309" y="233"/>
                  </a:lnTo>
                  <a:lnTo>
                    <a:pt x="313" y="212"/>
                  </a:lnTo>
                  <a:lnTo>
                    <a:pt x="320" y="192"/>
                  </a:lnTo>
                  <a:lnTo>
                    <a:pt x="325" y="172"/>
                  </a:lnTo>
                  <a:lnTo>
                    <a:pt x="331" y="152"/>
                  </a:lnTo>
                  <a:lnTo>
                    <a:pt x="336" y="132"/>
                  </a:lnTo>
                  <a:lnTo>
                    <a:pt x="339" y="111"/>
                  </a:lnTo>
                  <a:lnTo>
                    <a:pt x="342" y="90"/>
                  </a:lnTo>
                  <a:lnTo>
                    <a:pt x="342" y="79"/>
                  </a:lnTo>
                  <a:lnTo>
                    <a:pt x="342" y="68"/>
                  </a:lnTo>
                  <a:lnTo>
                    <a:pt x="339" y="60"/>
                  </a:lnTo>
                  <a:lnTo>
                    <a:pt x="336" y="53"/>
                  </a:lnTo>
                  <a:lnTo>
                    <a:pt x="334" y="51"/>
                  </a:lnTo>
                  <a:lnTo>
                    <a:pt x="330" y="49"/>
                  </a:lnTo>
                  <a:close/>
                  <a:moveTo>
                    <a:pt x="288" y="317"/>
                  </a:moveTo>
                  <a:lnTo>
                    <a:pt x="283" y="325"/>
                  </a:lnTo>
                  <a:lnTo>
                    <a:pt x="276" y="332"/>
                  </a:lnTo>
                  <a:lnTo>
                    <a:pt x="269" y="340"/>
                  </a:lnTo>
                  <a:lnTo>
                    <a:pt x="263" y="348"/>
                  </a:lnTo>
                  <a:lnTo>
                    <a:pt x="248" y="362"/>
                  </a:lnTo>
                  <a:lnTo>
                    <a:pt x="233" y="375"/>
                  </a:lnTo>
                  <a:lnTo>
                    <a:pt x="231" y="407"/>
                  </a:lnTo>
                  <a:lnTo>
                    <a:pt x="228" y="440"/>
                  </a:lnTo>
                  <a:lnTo>
                    <a:pt x="226" y="471"/>
                  </a:lnTo>
                  <a:lnTo>
                    <a:pt x="227" y="502"/>
                  </a:lnTo>
                  <a:lnTo>
                    <a:pt x="236" y="506"/>
                  </a:lnTo>
                  <a:lnTo>
                    <a:pt x="248" y="512"/>
                  </a:lnTo>
                  <a:lnTo>
                    <a:pt x="253" y="514"/>
                  </a:lnTo>
                  <a:lnTo>
                    <a:pt x="258" y="516"/>
                  </a:lnTo>
                  <a:lnTo>
                    <a:pt x="264" y="516"/>
                  </a:lnTo>
                  <a:lnTo>
                    <a:pt x="267" y="515"/>
                  </a:lnTo>
                  <a:lnTo>
                    <a:pt x="271" y="511"/>
                  </a:lnTo>
                  <a:lnTo>
                    <a:pt x="272" y="505"/>
                  </a:lnTo>
                  <a:lnTo>
                    <a:pt x="273" y="500"/>
                  </a:lnTo>
                  <a:lnTo>
                    <a:pt x="273" y="494"/>
                  </a:lnTo>
                  <a:lnTo>
                    <a:pt x="273" y="481"/>
                  </a:lnTo>
                  <a:lnTo>
                    <a:pt x="274" y="467"/>
                  </a:lnTo>
                  <a:lnTo>
                    <a:pt x="279" y="435"/>
                  </a:lnTo>
                  <a:lnTo>
                    <a:pt x="285" y="387"/>
                  </a:lnTo>
                  <a:lnTo>
                    <a:pt x="288" y="363"/>
                  </a:lnTo>
                  <a:lnTo>
                    <a:pt x="289" y="341"/>
                  </a:lnTo>
                  <a:lnTo>
                    <a:pt x="289" y="326"/>
                  </a:lnTo>
                  <a:lnTo>
                    <a:pt x="288" y="317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2">
              <a:extLst>
                <a:ext uri="{FF2B5EF4-FFF2-40B4-BE49-F238E27FC236}">
                  <a16:creationId xmlns:a16="http://schemas.microsoft.com/office/drawing/2014/main" id="{92B3FEC2-9EB1-CA6A-D585-D4132EA97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7326" y="5827713"/>
              <a:ext cx="57150" cy="98425"/>
            </a:xfrm>
            <a:custGeom>
              <a:avLst/>
              <a:gdLst>
                <a:gd name="T0" fmla="*/ 0 w 109"/>
                <a:gd name="T1" fmla="*/ 0 h 186"/>
                <a:gd name="T2" fmla="*/ 6 w 109"/>
                <a:gd name="T3" fmla="*/ 0 h 186"/>
                <a:gd name="T4" fmla="*/ 13 w 109"/>
                <a:gd name="T5" fmla="*/ 0 h 186"/>
                <a:gd name="T6" fmla="*/ 22 w 109"/>
                <a:gd name="T7" fmla="*/ 11 h 186"/>
                <a:gd name="T8" fmla="*/ 33 w 109"/>
                <a:gd name="T9" fmla="*/ 23 h 186"/>
                <a:gd name="T10" fmla="*/ 45 w 109"/>
                <a:gd name="T11" fmla="*/ 34 h 186"/>
                <a:gd name="T12" fmla="*/ 59 w 109"/>
                <a:gd name="T13" fmla="*/ 46 h 186"/>
                <a:gd name="T14" fmla="*/ 71 w 109"/>
                <a:gd name="T15" fmla="*/ 58 h 186"/>
                <a:gd name="T16" fmla="*/ 82 w 109"/>
                <a:gd name="T17" fmla="*/ 70 h 186"/>
                <a:gd name="T18" fmla="*/ 91 w 109"/>
                <a:gd name="T19" fmla="*/ 82 h 186"/>
                <a:gd name="T20" fmla="*/ 99 w 109"/>
                <a:gd name="T21" fmla="*/ 94 h 186"/>
                <a:gd name="T22" fmla="*/ 102 w 109"/>
                <a:gd name="T23" fmla="*/ 102 h 186"/>
                <a:gd name="T24" fmla="*/ 104 w 109"/>
                <a:gd name="T25" fmla="*/ 109 h 186"/>
                <a:gd name="T26" fmla="*/ 107 w 109"/>
                <a:gd name="T27" fmla="*/ 118 h 186"/>
                <a:gd name="T28" fmla="*/ 108 w 109"/>
                <a:gd name="T29" fmla="*/ 127 h 186"/>
                <a:gd name="T30" fmla="*/ 109 w 109"/>
                <a:gd name="T31" fmla="*/ 137 h 186"/>
                <a:gd name="T32" fmla="*/ 108 w 109"/>
                <a:gd name="T33" fmla="*/ 145 h 186"/>
                <a:gd name="T34" fmla="*/ 106 w 109"/>
                <a:gd name="T35" fmla="*/ 153 h 186"/>
                <a:gd name="T36" fmla="*/ 102 w 109"/>
                <a:gd name="T37" fmla="*/ 160 h 186"/>
                <a:gd name="T38" fmla="*/ 99 w 109"/>
                <a:gd name="T39" fmla="*/ 167 h 186"/>
                <a:gd name="T40" fmla="*/ 95 w 109"/>
                <a:gd name="T41" fmla="*/ 174 h 186"/>
                <a:gd name="T42" fmla="*/ 91 w 109"/>
                <a:gd name="T43" fmla="*/ 177 h 186"/>
                <a:gd name="T44" fmla="*/ 88 w 109"/>
                <a:gd name="T45" fmla="*/ 179 h 186"/>
                <a:gd name="T46" fmla="*/ 84 w 109"/>
                <a:gd name="T47" fmla="*/ 181 h 186"/>
                <a:gd name="T48" fmla="*/ 79 w 109"/>
                <a:gd name="T49" fmla="*/ 184 h 186"/>
                <a:gd name="T50" fmla="*/ 76 w 109"/>
                <a:gd name="T51" fmla="*/ 185 h 186"/>
                <a:gd name="T52" fmla="*/ 73 w 109"/>
                <a:gd name="T53" fmla="*/ 186 h 186"/>
                <a:gd name="T54" fmla="*/ 68 w 109"/>
                <a:gd name="T55" fmla="*/ 186 h 186"/>
                <a:gd name="T56" fmla="*/ 64 w 109"/>
                <a:gd name="T57" fmla="*/ 186 h 186"/>
                <a:gd name="T58" fmla="*/ 55 w 109"/>
                <a:gd name="T59" fmla="*/ 185 h 186"/>
                <a:gd name="T60" fmla="*/ 48 w 109"/>
                <a:gd name="T61" fmla="*/ 184 h 186"/>
                <a:gd name="T62" fmla="*/ 38 w 109"/>
                <a:gd name="T63" fmla="*/ 165 h 186"/>
                <a:gd name="T64" fmla="*/ 29 w 109"/>
                <a:gd name="T65" fmla="*/ 145 h 186"/>
                <a:gd name="T66" fmla="*/ 21 w 109"/>
                <a:gd name="T67" fmla="*/ 122 h 186"/>
                <a:gd name="T68" fmla="*/ 15 w 109"/>
                <a:gd name="T69" fmla="*/ 99 h 186"/>
                <a:gd name="T70" fmla="*/ 8 w 109"/>
                <a:gd name="T71" fmla="*/ 74 h 186"/>
                <a:gd name="T72" fmla="*/ 4 w 109"/>
                <a:gd name="T73" fmla="*/ 49 h 186"/>
                <a:gd name="T74" fmla="*/ 2 w 109"/>
                <a:gd name="T75" fmla="*/ 24 h 186"/>
                <a:gd name="T76" fmla="*/ 0 w 109"/>
                <a:gd name="T7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" h="186">
                  <a:moveTo>
                    <a:pt x="0" y="0"/>
                  </a:moveTo>
                  <a:lnTo>
                    <a:pt x="6" y="0"/>
                  </a:lnTo>
                  <a:lnTo>
                    <a:pt x="13" y="0"/>
                  </a:lnTo>
                  <a:lnTo>
                    <a:pt x="22" y="11"/>
                  </a:lnTo>
                  <a:lnTo>
                    <a:pt x="33" y="23"/>
                  </a:lnTo>
                  <a:lnTo>
                    <a:pt x="45" y="34"/>
                  </a:lnTo>
                  <a:lnTo>
                    <a:pt x="59" y="46"/>
                  </a:lnTo>
                  <a:lnTo>
                    <a:pt x="71" y="58"/>
                  </a:lnTo>
                  <a:lnTo>
                    <a:pt x="82" y="70"/>
                  </a:lnTo>
                  <a:lnTo>
                    <a:pt x="91" y="82"/>
                  </a:lnTo>
                  <a:lnTo>
                    <a:pt x="99" y="94"/>
                  </a:lnTo>
                  <a:lnTo>
                    <a:pt x="102" y="102"/>
                  </a:lnTo>
                  <a:lnTo>
                    <a:pt x="104" y="109"/>
                  </a:lnTo>
                  <a:lnTo>
                    <a:pt x="107" y="118"/>
                  </a:lnTo>
                  <a:lnTo>
                    <a:pt x="108" y="127"/>
                  </a:lnTo>
                  <a:lnTo>
                    <a:pt x="109" y="137"/>
                  </a:lnTo>
                  <a:lnTo>
                    <a:pt x="108" y="145"/>
                  </a:lnTo>
                  <a:lnTo>
                    <a:pt x="106" y="153"/>
                  </a:lnTo>
                  <a:lnTo>
                    <a:pt x="102" y="160"/>
                  </a:lnTo>
                  <a:lnTo>
                    <a:pt x="99" y="167"/>
                  </a:lnTo>
                  <a:lnTo>
                    <a:pt x="95" y="174"/>
                  </a:lnTo>
                  <a:lnTo>
                    <a:pt x="91" y="177"/>
                  </a:lnTo>
                  <a:lnTo>
                    <a:pt x="88" y="179"/>
                  </a:lnTo>
                  <a:lnTo>
                    <a:pt x="84" y="181"/>
                  </a:lnTo>
                  <a:lnTo>
                    <a:pt x="79" y="184"/>
                  </a:lnTo>
                  <a:lnTo>
                    <a:pt x="76" y="185"/>
                  </a:lnTo>
                  <a:lnTo>
                    <a:pt x="73" y="186"/>
                  </a:lnTo>
                  <a:lnTo>
                    <a:pt x="68" y="186"/>
                  </a:lnTo>
                  <a:lnTo>
                    <a:pt x="64" y="186"/>
                  </a:lnTo>
                  <a:lnTo>
                    <a:pt x="55" y="185"/>
                  </a:lnTo>
                  <a:lnTo>
                    <a:pt x="48" y="184"/>
                  </a:lnTo>
                  <a:lnTo>
                    <a:pt x="38" y="165"/>
                  </a:lnTo>
                  <a:lnTo>
                    <a:pt x="29" y="145"/>
                  </a:lnTo>
                  <a:lnTo>
                    <a:pt x="21" y="122"/>
                  </a:lnTo>
                  <a:lnTo>
                    <a:pt x="15" y="99"/>
                  </a:lnTo>
                  <a:lnTo>
                    <a:pt x="8" y="74"/>
                  </a:lnTo>
                  <a:lnTo>
                    <a:pt x="4" y="49"/>
                  </a:lnTo>
                  <a:lnTo>
                    <a:pt x="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3">
              <a:extLst>
                <a:ext uri="{FF2B5EF4-FFF2-40B4-BE49-F238E27FC236}">
                  <a16:creationId xmlns:a16="http://schemas.microsoft.com/office/drawing/2014/main" id="{E6BC3AA7-FF17-FC17-9953-F04A4DF09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9401" y="6021388"/>
              <a:ext cx="130175" cy="60325"/>
            </a:xfrm>
            <a:custGeom>
              <a:avLst/>
              <a:gdLst>
                <a:gd name="T0" fmla="*/ 0 w 246"/>
                <a:gd name="T1" fmla="*/ 46 h 114"/>
                <a:gd name="T2" fmla="*/ 37 w 246"/>
                <a:gd name="T3" fmla="*/ 46 h 114"/>
                <a:gd name="T4" fmla="*/ 72 w 246"/>
                <a:gd name="T5" fmla="*/ 45 h 114"/>
                <a:gd name="T6" fmla="*/ 89 w 246"/>
                <a:gd name="T7" fmla="*/ 43 h 114"/>
                <a:gd name="T8" fmla="*/ 106 w 246"/>
                <a:gd name="T9" fmla="*/ 41 h 114"/>
                <a:gd name="T10" fmla="*/ 121 w 246"/>
                <a:gd name="T11" fmla="*/ 36 h 114"/>
                <a:gd name="T12" fmla="*/ 137 w 246"/>
                <a:gd name="T13" fmla="*/ 31 h 114"/>
                <a:gd name="T14" fmla="*/ 151 w 246"/>
                <a:gd name="T15" fmla="*/ 24 h 114"/>
                <a:gd name="T16" fmla="*/ 163 w 246"/>
                <a:gd name="T17" fmla="*/ 16 h 114"/>
                <a:gd name="T18" fmla="*/ 168 w 246"/>
                <a:gd name="T19" fmla="*/ 11 h 114"/>
                <a:gd name="T20" fmla="*/ 175 w 246"/>
                <a:gd name="T21" fmla="*/ 7 h 114"/>
                <a:gd name="T22" fmla="*/ 181 w 246"/>
                <a:gd name="T23" fmla="*/ 4 h 114"/>
                <a:gd name="T24" fmla="*/ 188 w 246"/>
                <a:gd name="T25" fmla="*/ 1 h 114"/>
                <a:gd name="T26" fmla="*/ 200 w 246"/>
                <a:gd name="T27" fmla="*/ 0 h 114"/>
                <a:gd name="T28" fmla="*/ 212 w 246"/>
                <a:gd name="T29" fmla="*/ 3 h 114"/>
                <a:gd name="T30" fmla="*/ 226 w 246"/>
                <a:gd name="T31" fmla="*/ 4 h 114"/>
                <a:gd name="T32" fmla="*/ 242 w 246"/>
                <a:gd name="T33" fmla="*/ 5 h 114"/>
                <a:gd name="T34" fmla="*/ 243 w 246"/>
                <a:gd name="T35" fmla="*/ 10 h 114"/>
                <a:gd name="T36" fmla="*/ 245 w 246"/>
                <a:gd name="T37" fmla="*/ 17 h 114"/>
                <a:gd name="T38" fmla="*/ 246 w 246"/>
                <a:gd name="T39" fmla="*/ 23 h 114"/>
                <a:gd name="T40" fmla="*/ 246 w 246"/>
                <a:gd name="T41" fmla="*/ 31 h 114"/>
                <a:gd name="T42" fmla="*/ 234 w 246"/>
                <a:gd name="T43" fmla="*/ 47 h 114"/>
                <a:gd name="T44" fmla="*/ 224 w 246"/>
                <a:gd name="T45" fmla="*/ 64 h 114"/>
                <a:gd name="T46" fmla="*/ 217 w 246"/>
                <a:gd name="T47" fmla="*/ 70 h 114"/>
                <a:gd name="T48" fmla="*/ 211 w 246"/>
                <a:gd name="T49" fmla="*/ 77 h 114"/>
                <a:gd name="T50" fmla="*/ 203 w 246"/>
                <a:gd name="T51" fmla="*/ 84 h 114"/>
                <a:gd name="T52" fmla="*/ 195 w 246"/>
                <a:gd name="T53" fmla="*/ 89 h 114"/>
                <a:gd name="T54" fmla="*/ 180 w 246"/>
                <a:gd name="T55" fmla="*/ 100 h 114"/>
                <a:gd name="T56" fmla="*/ 166 w 246"/>
                <a:gd name="T57" fmla="*/ 112 h 114"/>
                <a:gd name="T58" fmla="*/ 153 w 246"/>
                <a:gd name="T59" fmla="*/ 113 h 114"/>
                <a:gd name="T60" fmla="*/ 138 w 246"/>
                <a:gd name="T61" fmla="*/ 114 h 114"/>
                <a:gd name="T62" fmla="*/ 132 w 246"/>
                <a:gd name="T63" fmla="*/ 114 h 114"/>
                <a:gd name="T64" fmla="*/ 125 w 246"/>
                <a:gd name="T65" fmla="*/ 113 h 114"/>
                <a:gd name="T66" fmla="*/ 120 w 246"/>
                <a:gd name="T67" fmla="*/ 112 h 114"/>
                <a:gd name="T68" fmla="*/ 114 w 246"/>
                <a:gd name="T69" fmla="*/ 109 h 114"/>
                <a:gd name="T70" fmla="*/ 113 w 246"/>
                <a:gd name="T71" fmla="*/ 105 h 114"/>
                <a:gd name="T72" fmla="*/ 112 w 246"/>
                <a:gd name="T73" fmla="*/ 102 h 114"/>
                <a:gd name="T74" fmla="*/ 112 w 246"/>
                <a:gd name="T75" fmla="*/ 99 h 114"/>
                <a:gd name="T76" fmla="*/ 111 w 246"/>
                <a:gd name="T77" fmla="*/ 93 h 114"/>
                <a:gd name="T78" fmla="*/ 123 w 246"/>
                <a:gd name="T79" fmla="*/ 87 h 114"/>
                <a:gd name="T80" fmla="*/ 134 w 246"/>
                <a:gd name="T81" fmla="*/ 79 h 114"/>
                <a:gd name="T82" fmla="*/ 134 w 246"/>
                <a:gd name="T83" fmla="*/ 77 h 114"/>
                <a:gd name="T84" fmla="*/ 134 w 246"/>
                <a:gd name="T85" fmla="*/ 76 h 114"/>
                <a:gd name="T86" fmla="*/ 131 w 246"/>
                <a:gd name="T87" fmla="*/ 76 h 114"/>
                <a:gd name="T88" fmla="*/ 128 w 246"/>
                <a:gd name="T89" fmla="*/ 76 h 114"/>
                <a:gd name="T90" fmla="*/ 120 w 246"/>
                <a:gd name="T91" fmla="*/ 81 h 114"/>
                <a:gd name="T92" fmla="*/ 111 w 246"/>
                <a:gd name="T93" fmla="*/ 85 h 114"/>
                <a:gd name="T94" fmla="*/ 102 w 246"/>
                <a:gd name="T95" fmla="*/ 88 h 114"/>
                <a:gd name="T96" fmla="*/ 93 w 246"/>
                <a:gd name="T97" fmla="*/ 90 h 114"/>
                <a:gd name="T98" fmla="*/ 82 w 246"/>
                <a:gd name="T99" fmla="*/ 91 h 114"/>
                <a:gd name="T100" fmla="*/ 71 w 246"/>
                <a:gd name="T101" fmla="*/ 92 h 114"/>
                <a:gd name="T102" fmla="*/ 61 w 246"/>
                <a:gd name="T103" fmla="*/ 91 h 114"/>
                <a:gd name="T104" fmla="*/ 50 w 246"/>
                <a:gd name="T105" fmla="*/ 90 h 114"/>
                <a:gd name="T106" fmla="*/ 40 w 246"/>
                <a:gd name="T107" fmla="*/ 88 h 114"/>
                <a:gd name="T108" fmla="*/ 31 w 246"/>
                <a:gd name="T109" fmla="*/ 85 h 114"/>
                <a:gd name="T110" fmla="*/ 23 w 246"/>
                <a:gd name="T111" fmla="*/ 80 h 114"/>
                <a:gd name="T112" fmla="*/ 15 w 246"/>
                <a:gd name="T113" fmla="*/ 76 h 114"/>
                <a:gd name="T114" fmla="*/ 9 w 246"/>
                <a:gd name="T115" fmla="*/ 69 h 114"/>
                <a:gd name="T116" fmla="*/ 4 w 246"/>
                <a:gd name="T117" fmla="*/ 63 h 114"/>
                <a:gd name="T118" fmla="*/ 1 w 246"/>
                <a:gd name="T119" fmla="*/ 55 h 114"/>
                <a:gd name="T120" fmla="*/ 0 w 246"/>
                <a:gd name="T121" fmla="*/ 4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6" h="114">
                  <a:moveTo>
                    <a:pt x="0" y="46"/>
                  </a:moveTo>
                  <a:lnTo>
                    <a:pt x="37" y="46"/>
                  </a:lnTo>
                  <a:lnTo>
                    <a:pt x="72" y="45"/>
                  </a:lnTo>
                  <a:lnTo>
                    <a:pt x="89" y="43"/>
                  </a:lnTo>
                  <a:lnTo>
                    <a:pt x="106" y="41"/>
                  </a:lnTo>
                  <a:lnTo>
                    <a:pt x="121" y="36"/>
                  </a:lnTo>
                  <a:lnTo>
                    <a:pt x="137" y="31"/>
                  </a:lnTo>
                  <a:lnTo>
                    <a:pt x="151" y="24"/>
                  </a:lnTo>
                  <a:lnTo>
                    <a:pt x="163" y="16"/>
                  </a:lnTo>
                  <a:lnTo>
                    <a:pt x="168" y="11"/>
                  </a:lnTo>
                  <a:lnTo>
                    <a:pt x="175" y="7"/>
                  </a:lnTo>
                  <a:lnTo>
                    <a:pt x="181" y="4"/>
                  </a:lnTo>
                  <a:lnTo>
                    <a:pt x="188" y="1"/>
                  </a:lnTo>
                  <a:lnTo>
                    <a:pt x="200" y="0"/>
                  </a:lnTo>
                  <a:lnTo>
                    <a:pt x="212" y="3"/>
                  </a:lnTo>
                  <a:lnTo>
                    <a:pt x="226" y="4"/>
                  </a:lnTo>
                  <a:lnTo>
                    <a:pt x="242" y="5"/>
                  </a:lnTo>
                  <a:lnTo>
                    <a:pt x="243" y="10"/>
                  </a:lnTo>
                  <a:lnTo>
                    <a:pt x="245" y="17"/>
                  </a:lnTo>
                  <a:lnTo>
                    <a:pt x="246" y="23"/>
                  </a:lnTo>
                  <a:lnTo>
                    <a:pt x="246" y="31"/>
                  </a:lnTo>
                  <a:lnTo>
                    <a:pt x="234" y="47"/>
                  </a:lnTo>
                  <a:lnTo>
                    <a:pt x="224" y="64"/>
                  </a:lnTo>
                  <a:lnTo>
                    <a:pt x="217" y="70"/>
                  </a:lnTo>
                  <a:lnTo>
                    <a:pt x="211" y="77"/>
                  </a:lnTo>
                  <a:lnTo>
                    <a:pt x="203" y="84"/>
                  </a:lnTo>
                  <a:lnTo>
                    <a:pt x="195" y="89"/>
                  </a:lnTo>
                  <a:lnTo>
                    <a:pt x="180" y="100"/>
                  </a:lnTo>
                  <a:lnTo>
                    <a:pt x="166" y="112"/>
                  </a:lnTo>
                  <a:lnTo>
                    <a:pt x="153" y="113"/>
                  </a:lnTo>
                  <a:lnTo>
                    <a:pt x="138" y="114"/>
                  </a:lnTo>
                  <a:lnTo>
                    <a:pt x="132" y="114"/>
                  </a:lnTo>
                  <a:lnTo>
                    <a:pt x="125" y="113"/>
                  </a:lnTo>
                  <a:lnTo>
                    <a:pt x="120" y="112"/>
                  </a:lnTo>
                  <a:lnTo>
                    <a:pt x="114" y="109"/>
                  </a:lnTo>
                  <a:lnTo>
                    <a:pt x="113" y="105"/>
                  </a:lnTo>
                  <a:lnTo>
                    <a:pt x="112" y="102"/>
                  </a:lnTo>
                  <a:lnTo>
                    <a:pt x="112" y="99"/>
                  </a:lnTo>
                  <a:lnTo>
                    <a:pt x="111" y="93"/>
                  </a:lnTo>
                  <a:lnTo>
                    <a:pt x="123" y="87"/>
                  </a:lnTo>
                  <a:lnTo>
                    <a:pt x="134" y="79"/>
                  </a:lnTo>
                  <a:lnTo>
                    <a:pt x="134" y="77"/>
                  </a:lnTo>
                  <a:lnTo>
                    <a:pt x="134" y="76"/>
                  </a:lnTo>
                  <a:lnTo>
                    <a:pt x="131" y="76"/>
                  </a:lnTo>
                  <a:lnTo>
                    <a:pt x="128" y="76"/>
                  </a:lnTo>
                  <a:lnTo>
                    <a:pt x="120" y="81"/>
                  </a:lnTo>
                  <a:lnTo>
                    <a:pt x="111" y="85"/>
                  </a:lnTo>
                  <a:lnTo>
                    <a:pt x="102" y="88"/>
                  </a:lnTo>
                  <a:lnTo>
                    <a:pt x="93" y="90"/>
                  </a:lnTo>
                  <a:lnTo>
                    <a:pt x="82" y="91"/>
                  </a:lnTo>
                  <a:lnTo>
                    <a:pt x="71" y="92"/>
                  </a:lnTo>
                  <a:lnTo>
                    <a:pt x="61" y="91"/>
                  </a:lnTo>
                  <a:lnTo>
                    <a:pt x="50" y="90"/>
                  </a:lnTo>
                  <a:lnTo>
                    <a:pt x="40" y="88"/>
                  </a:lnTo>
                  <a:lnTo>
                    <a:pt x="31" y="85"/>
                  </a:lnTo>
                  <a:lnTo>
                    <a:pt x="23" y="80"/>
                  </a:lnTo>
                  <a:lnTo>
                    <a:pt x="15" y="76"/>
                  </a:lnTo>
                  <a:lnTo>
                    <a:pt x="9" y="69"/>
                  </a:lnTo>
                  <a:lnTo>
                    <a:pt x="4" y="63"/>
                  </a:lnTo>
                  <a:lnTo>
                    <a:pt x="1" y="55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4">
              <a:extLst>
                <a:ext uri="{FF2B5EF4-FFF2-40B4-BE49-F238E27FC236}">
                  <a16:creationId xmlns:a16="http://schemas.microsoft.com/office/drawing/2014/main" id="{1D3077E9-F118-F138-FB53-9484963EB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3676" y="6062663"/>
              <a:ext cx="311150" cy="269875"/>
            </a:xfrm>
            <a:custGeom>
              <a:avLst/>
              <a:gdLst>
                <a:gd name="T0" fmla="*/ 380 w 588"/>
                <a:gd name="T1" fmla="*/ 103 h 510"/>
                <a:gd name="T2" fmla="*/ 412 w 588"/>
                <a:gd name="T3" fmla="*/ 87 h 510"/>
                <a:gd name="T4" fmla="*/ 384 w 588"/>
                <a:gd name="T5" fmla="*/ 91 h 510"/>
                <a:gd name="T6" fmla="*/ 357 w 588"/>
                <a:gd name="T7" fmla="*/ 100 h 510"/>
                <a:gd name="T8" fmla="*/ 366 w 588"/>
                <a:gd name="T9" fmla="*/ 113 h 510"/>
                <a:gd name="T10" fmla="*/ 375 w 588"/>
                <a:gd name="T11" fmla="*/ 133 h 510"/>
                <a:gd name="T12" fmla="*/ 384 w 588"/>
                <a:gd name="T13" fmla="*/ 201 h 510"/>
                <a:gd name="T14" fmla="*/ 391 w 588"/>
                <a:gd name="T15" fmla="*/ 267 h 510"/>
                <a:gd name="T16" fmla="*/ 390 w 588"/>
                <a:gd name="T17" fmla="*/ 333 h 510"/>
                <a:gd name="T18" fmla="*/ 390 w 588"/>
                <a:gd name="T19" fmla="*/ 403 h 510"/>
                <a:gd name="T20" fmla="*/ 388 w 588"/>
                <a:gd name="T21" fmla="*/ 465 h 510"/>
                <a:gd name="T22" fmla="*/ 379 w 588"/>
                <a:gd name="T23" fmla="*/ 491 h 510"/>
                <a:gd name="T24" fmla="*/ 361 w 588"/>
                <a:gd name="T25" fmla="*/ 504 h 510"/>
                <a:gd name="T26" fmla="*/ 346 w 588"/>
                <a:gd name="T27" fmla="*/ 508 h 510"/>
                <a:gd name="T28" fmla="*/ 319 w 588"/>
                <a:gd name="T29" fmla="*/ 507 h 510"/>
                <a:gd name="T30" fmla="*/ 296 w 588"/>
                <a:gd name="T31" fmla="*/ 489 h 510"/>
                <a:gd name="T32" fmla="*/ 249 w 588"/>
                <a:gd name="T33" fmla="*/ 468 h 510"/>
                <a:gd name="T34" fmla="*/ 181 w 588"/>
                <a:gd name="T35" fmla="*/ 432 h 510"/>
                <a:gd name="T36" fmla="*/ 113 w 588"/>
                <a:gd name="T37" fmla="*/ 395 h 510"/>
                <a:gd name="T38" fmla="*/ 50 w 588"/>
                <a:gd name="T39" fmla="*/ 360 h 510"/>
                <a:gd name="T40" fmla="*/ 9 w 588"/>
                <a:gd name="T41" fmla="*/ 333 h 510"/>
                <a:gd name="T42" fmla="*/ 1 w 588"/>
                <a:gd name="T43" fmla="*/ 319 h 510"/>
                <a:gd name="T44" fmla="*/ 30 w 588"/>
                <a:gd name="T45" fmla="*/ 320 h 510"/>
                <a:gd name="T46" fmla="*/ 72 w 588"/>
                <a:gd name="T47" fmla="*/ 340 h 510"/>
                <a:gd name="T48" fmla="*/ 114 w 588"/>
                <a:gd name="T49" fmla="*/ 359 h 510"/>
                <a:gd name="T50" fmla="*/ 196 w 588"/>
                <a:gd name="T51" fmla="*/ 367 h 510"/>
                <a:gd name="T52" fmla="*/ 259 w 588"/>
                <a:gd name="T53" fmla="*/ 378 h 510"/>
                <a:gd name="T54" fmla="*/ 285 w 588"/>
                <a:gd name="T55" fmla="*/ 380 h 510"/>
                <a:gd name="T56" fmla="*/ 297 w 588"/>
                <a:gd name="T57" fmla="*/ 371 h 510"/>
                <a:gd name="T58" fmla="*/ 301 w 588"/>
                <a:gd name="T59" fmla="*/ 348 h 510"/>
                <a:gd name="T60" fmla="*/ 300 w 588"/>
                <a:gd name="T61" fmla="*/ 307 h 510"/>
                <a:gd name="T62" fmla="*/ 310 w 588"/>
                <a:gd name="T63" fmla="*/ 242 h 510"/>
                <a:gd name="T64" fmla="*/ 322 w 588"/>
                <a:gd name="T65" fmla="*/ 149 h 510"/>
                <a:gd name="T66" fmla="*/ 318 w 588"/>
                <a:gd name="T67" fmla="*/ 116 h 510"/>
                <a:gd name="T68" fmla="*/ 299 w 588"/>
                <a:gd name="T69" fmla="*/ 125 h 510"/>
                <a:gd name="T70" fmla="*/ 268 w 588"/>
                <a:gd name="T71" fmla="*/ 138 h 510"/>
                <a:gd name="T72" fmla="*/ 215 w 588"/>
                <a:gd name="T73" fmla="*/ 169 h 510"/>
                <a:gd name="T74" fmla="*/ 165 w 588"/>
                <a:gd name="T75" fmla="*/ 197 h 510"/>
                <a:gd name="T76" fmla="*/ 129 w 588"/>
                <a:gd name="T77" fmla="*/ 205 h 510"/>
                <a:gd name="T78" fmla="*/ 86 w 588"/>
                <a:gd name="T79" fmla="*/ 207 h 510"/>
                <a:gd name="T80" fmla="*/ 52 w 588"/>
                <a:gd name="T81" fmla="*/ 179 h 510"/>
                <a:gd name="T82" fmla="*/ 44 w 588"/>
                <a:gd name="T83" fmla="*/ 154 h 510"/>
                <a:gd name="T84" fmla="*/ 73 w 588"/>
                <a:gd name="T85" fmla="*/ 150 h 510"/>
                <a:gd name="T86" fmla="*/ 94 w 588"/>
                <a:gd name="T87" fmla="*/ 153 h 510"/>
                <a:gd name="T88" fmla="*/ 119 w 588"/>
                <a:gd name="T89" fmla="*/ 145 h 510"/>
                <a:gd name="T90" fmla="*/ 151 w 588"/>
                <a:gd name="T91" fmla="*/ 129 h 510"/>
                <a:gd name="T92" fmla="*/ 228 w 588"/>
                <a:gd name="T93" fmla="*/ 93 h 510"/>
                <a:gd name="T94" fmla="*/ 307 w 588"/>
                <a:gd name="T95" fmla="*/ 59 h 510"/>
                <a:gd name="T96" fmla="*/ 358 w 588"/>
                <a:gd name="T97" fmla="*/ 46 h 510"/>
                <a:gd name="T98" fmla="*/ 440 w 588"/>
                <a:gd name="T99" fmla="*/ 26 h 510"/>
                <a:gd name="T100" fmla="*/ 463 w 588"/>
                <a:gd name="T101" fmla="*/ 13 h 510"/>
                <a:gd name="T102" fmla="*/ 490 w 588"/>
                <a:gd name="T103" fmla="*/ 1 h 510"/>
                <a:gd name="T104" fmla="*/ 516 w 588"/>
                <a:gd name="T105" fmla="*/ 6 h 510"/>
                <a:gd name="T106" fmla="*/ 540 w 588"/>
                <a:gd name="T107" fmla="*/ 14 h 510"/>
                <a:gd name="T108" fmla="*/ 562 w 588"/>
                <a:gd name="T109" fmla="*/ 24 h 510"/>
                <a:gd name="T110" fmla="*/ 588 w 588"/>
                <a:gd name="T111" fmla="*/ 62 h 510"/>
                <a:gd name="T112" fmla="*/ 567 w 588"/>
                <a:gd name="T113" fmla="*/ 85 h 510"/>
                <a:gd name="T114" fmla="*/ 519 w 588"/>
                <a:gd name="T115" fmla="*/ 102 h 510"/>
                <a:gd name="T116" fmla="*/ 437 w 588"/>
                <a:gd name="T117" fmla="*/ 11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8" h="510">
                  <a:moveTo>
                    <a:pt x="380" y="111"/>
                  </a:moveTo>
                  <a:lnTo>
                    <a:pt x="380" y="107"/>
                  </a:lnTo>
                  <a:lnTo>
                    <a:pt x="380" y="103"/>
                  </a:lnTo>
                  <a:lnTo>
                    <a:pt x="396" y="96"/>
                  </a:lnTo>
                  <a:lnTo>
                    <a:pt x="412" y="92"/>
                  </a:lnTo>
                  <a:lnTo>
                    <a:pt x="412" y="87"/>
                  </a:lnTo>
                  <a:lnTo>
                    <a:pt x="412" y="84"/>
                  </a:lnTo>
                  <a:lnTo>
                    <a:pt x="398" y="86"/>
                  </a:lnTo>
                  <a:lnTo>
                    <a:pt x="384" y="91"/>
                  </a:lnTo>
                  <a:lnTo>
                    <a:pt x="370" y="94"/>
                  </a:lnTo>
                  <a:lnTo>
                    <a:pt x="357" y="98"/>
                  </a:lnTo>
                  <a:lnTo>
                    <a:pt x="357" y="100"/>
                  </a:lnTo>
                  <a:lnTo>
                    <a:pt x="357" y="104"/>
                  </a:lnTo>
                  <a:lnTo>
                    <a:pt x="363" y="108"/>
                  </a:lnTo>
                  <a:lnTo>
                    <a:pt x="366" y="113"/>
                  </a:lnTo>
                  <a:lnTo>
                    <a:pt x="369" y="117"/>
                  </a:lnTo>
                  <a:lnTo>
                    <a:pt x="371" y="122"/>
                  </a:lnTo>
                  <a:lnTo>
                    <a:pt x="375" y="133"/>
                  </a:lnTo>
                  <a:lnTo>
                    <a:pt x="377" y="145"/>
                  </a:lnTo>
                  <a:lnTo>
                    <a:pt x="379" y="173"/>
                  </a:lnTo>
                  <a:lnTo>
                    <a:pt x="384" y="201"/>
                  </a:lnTo>
                  <a:lnTo>
                    <a:pt x="387" y="223"/>
                  </a:lnTo>
                  <a:lnTo>
                    <a:pt x="390" y="245"/>
                  </a:lnTo>
                  <a:lnTo>
                    <a:pt x="391" y="267"/>
                  </a:lnTo>
                  <a:lnTo>
                    <a:pt x="391" y="289"/>
                  </a:lnTo>
                  <a:lnTo>
                    <a:pt x="391" y="310"/>
                  </a:lnTo>
                  <a:lnTo>
                    <a:pt x="390" y="333"/>
                  </a:lnTo>
                  <a:lnTo>
                    <a:pt x="390" y="356"/>
                  </a:lnTo>
                  <a:lnTo>
                    <a:pt x="389" y="379"/>
                  </a:lnTo>
                  <a:lnTo>
                    <a:pt x="390" y="403"/>
                  </a:lnTo>
                  <a:lnTo>
                    <a:pt x="390" y="435"/>
                  </a:lnTo>
                  <a:lnTo>
                    <a:pt x="389" y="450"/>
                  </a:lnTo>
                  <a:lnTo>
                    <a:pt x="388" y="465"/>
                  </a:lnTo>
                  <a:lnTo>
                    <a:pt x="386" y="476"/>
                  </a:lnTo>
                  <a:lnTo>
                    <a:pt x="384" y="483"/>
                  </a:lnTo>
                  <a:lnTo>
                    <a:pt x="379" y="491"/>
                  </a:lnTo>
                  <a:lnTo>
                    <a:pt x="375" y="496"/>
                  </a:lnTo>
                  <a:lnTo>
                    <a:pt x="368" y="501"/>
                  </a:lnTo>
                  <a:lnTo>
                    <a:pt x="361" y="504"/>
                  </a:lnTo>
                  <a:lnTo>
                    <a:pt x="356" y="506"/>
                  </a:lnTo>
                  <a:lnTo>
                    <a:pt x="352" y="508"/>
                  </a:lnTo>
                  <a:lnTo>
                    <a:pt x="346" y="508"/>
                  </a:lnTo>
                  <a:lnTo>
                    <a:pt x="342" y="510"/>
                  </a:lnTo>
                  <a:lnTo>
                    <a:pt x="331" y="508"/>
                  </a:lnTo>
                  <a:lnTo>
                    <a:pt x="319" y="507"/>
                  </a:lnTo>
                  <a:lnTo>
                    <a:pt x="312" y="500"/>
                  </a:lnTo>
                  <a:lnTo>
                    <a:pt x="305" y="493"/>
                  </a:lnTo>
                  <a:lnTo>
                    <a:pt x="296" y="489"/>
                  </a:lnTo>
                  <a:lnTo>
                    <a:pt x="287" y="484"/>
                  </a:lnTo>
                  <a:lnTo>
                    <a:pt x="269" y="478"/>
                  </a:lnTo>
                  <a:lnTo>
                    <a:pt x="249" y="468"/>
                  </a:lnTo>
                  <a:lnTo>
                    <a:pt x="227" y="456"/>
                  </a:lnTo>
                  <a:lnTo>
                    <a:pt x="204" y="444"/>
                  </a:lnTo>
                  <a:lnTo>
                    <a:pt x="181" y="432"/>
                  </a:lnTo>
                  <a:lnTo>
                    <a:pt x="158" y="420"/>
                  </a:lnTo>
                  <a:lnTo>
                    <a:pt x="136" y="408"/>
                  </a:lnTo>
                  <a:lnTo>
                    <a:pt x="113" y="395"/>
                  </a:lnTo>
                  <a:lnTo>
                    <a:pt x="91" y="383"/>
                  </a:lnTo>
                  <a:lnTo>
                    <a:pt x="70" y="371"/>
                  </a:lnTo>
                  <a:lnTo>
                    <a:pt x="50" y="360"/>
                  </a:lnTo>
                  <a:lnTo>
                    <a:pt x="28" y="349"/>
                  </a:lnTo>
                  <a:lnTo>
                    <a:pt x="17" y="342"/>
                  </a:lnTo>
                  <a:lnTo>
                    <a:pt x="9" y="333"/>
                  </a:lnTo>
                  <a:lnTo>
                    <a:pt x="5" y="329"/>
                  </a:lnTo>
                  <a:lnTo>
                    <a:pt x="3" y="325"/>
                  </a:lnTo>
                  <a:lnTo>
                    <a:pt x="1" y="319"/>
                  </a:lnTo>
                  <a:lnTo>
                    <a:pt x="0" y="314"/>
                  </a:lnTo>
                  <a:lnTo>
                    <a:pt x="15" y="316"/>
                  </a:lnTo>
                  <a:lnTo>
                    <a:pt x="30" y="320"/>
                  </a:lnTo>
                  <a:lnTo>
                    <a:pt x="44" y="327"/>
                  </a:lnTo>
                  <a:lnTo>
                    <a:pt x="59" y="333"/>
                  </a:lnTo>
                  <a:lnTo>
                    <a:pt x="72" y="340"/>
                  </a:lnTo>
                  <a:lnTo>
                    <a:pt x="86" y="348"/>
                  </a:lnTo>
                  <a:lnTo>
                    <a:pt x="100" y="353"/>
                  </a:lnTo>
                  <a:lnTo>
                    <a:pt x="114" y="359"/>
                  </a:lnTo>
                  <a:lnTo>
                    <a:pt x="142" y="362"/>
                  </a:lnTo>
                  <a:lnTo>
                    <a:pt x="169" y="364"/>
                  </a:lnTo>
                  <a:lnTo>
                    <a:pt x="196" y="367"/>
                  </a:lnTo>
                  <a:lnTo>
                    <a:pt x="224" y="371"/>
                  </a:lnTo>
                  <a:lnTo>
                    <a:pt x="239" y="374"/>
                  </a:lnTo>
                  <a:lnTo>
                    <a:pt x="259" y="378"/>
                  </a:lnTo>
                  <a:lnTo>
                    <a:pt x="269" y="379"/>
                  </a:lnTo>
                  <a:lnTo>
                    <a:pt x="277" y="380"/>
                  </a:lnTo>
                  <a:lnTo>
                    <a:pt x="285" y="380"/>
                  </a:lnTo>
                  <a:lnTo>
                    <a:pt x="291" y="379"/>
                  </a:lnTo>
                  <a:lnTo>
                    <a:pt x="294" y="375"/>
                  </a:lnTo>
                  <a:lnTo>
                    <a:pt x="297" y="371"/>
                  </a:lnTo>
                  <a:lnTo>
                    <a:pt x="299" y="365"/>
                  </a:lnTo>
                  <a:lnTo>
                    <a:pt x="300" y="360"/>
                  </a:lnTo>
                  <a:lnTo>
                    <a:pt x="301" y="348"/>
                  </a:lnTo>
                  <a:lnTo>
                    <a:pt x="301" y="335"/>
                  </a:lnTo>
                  <a:lnTo>
                    <a:pt x="301" y="320"/>
                  </a:lnTo>
                  <a:lnTo>
                    <a:pt x="300" y="307"/>
                  </a:lnTo>
                  <a:lnTo>
                    <a:pt x="301" y="293"/>
                  </a:lnTo>
                  <a:lnTo>
                    <a:pt x="304" y="279"/>
                  </a:lnTo>
                  <a:lnTo>
                    <a:pt x="310" y="242"/>
                  </a:lnTo>
                  <a:lnTo>
                    <a:pt x="318" y="195"/>
                  </a:lnTo>
                  <a:lnTo>
                    <a:pt x="321" y="170"/>
                  </a:lnTo>
                  <a:lnTo>
                    <a:pt x="322" y="149"/>
                  </a:lnTo>
                  <a:lnTo>
                    <a:pt x="323" y="130"/>
                  </a:lnTo>
                  <a:lnTo>
                    <a:pt x="322" y="116"/>
                  </a:lnTo>
                  <a:lnTo>
                    <a:pt x="318" y="116"/>
                  </a:lnTo>
                  <a:lnTo>
                    <a:pt x="312" y="116"/>
                  </a:lnTo>
                  <a:lnTo>
                    <a:pt x="306" y="120"/>
                  </a:lnTo>
                  <a:lnTo>
                    <a:pt x="299" y="125"/>
                  </a:lnTo>
                  <a:lnTo>
                    <a:pt x="292" y="128"/>
                  </a:lnTo>
                  <a:lnTo>
                    <a:pt x="284" y="131"/>
                  </a:lnTo>
                  <a:lnTo>
                    <a:pt x="268" y="138"/>
                  </a:lnTo>
                  <a:lnTo>
                    <a:pt x="252" y="145"/>
                  </a:lnTo>
                  <a:lnTo>
                    <a:pt x="234" y="157"/>
                  </a:lnTo>
                  <a:lnTo>
                    <a:pt x="215" y="169"/>
                  </a:lnTo>
                  <a:lnTo>
                    <a:pt x="196" y="181"/>
                  </a:lnTo>
                  <a:lnTo>
                    <a:pt x="176" y="191"/>
                  </a:lnTo>
                  <a:lnTo>
                    <a:pt x="165" y="197"/>
                  </a:lnTo>
                  <a:lnTo>
                    <a:pt x="154" y="200"/>
                  </a:lnTo>
                  <a:lnTo>
                    <a:pt x="142" y="203"/>
                  </a:lnTo>
                  <a:lnTo>
                    <a:pt x="129" y="205"/>
                  </a:lnTo>
                  <a:lnTo>
                    <a:pt x="116" y="208"/>
                  </a:lnTo>
                  <a:lnTo>
                    <a:pt x="101" y="208"/>
                  </a:lnTo>
                  <a:lnTo>
                    <a:pt x="86" y="207"/>
                  </a:lnTo>
                  <a:lnTo>
                    <a:pt x="70" y="204"/>
                  </a:lnTo>
                  <a:lnTo>
                    <a:pt x="60" y="191"/>
                  </a:lnTo>
                  <a:lnTo>
                    <a:pt x="52" y="179"/>
                  </a:lnTo>
                  <a:lnTo>
                    <a:pt x="49" y="173"/>
                  </a:lnTo>
                  <a:lnTo>
                    <a:pt x="47" y="164"/>
                  </a:lnTo>
                  <a:lnTo>
                    <a:pt x="44" y="154"/>
                  </a:lnTo>
                  <a:lnTo>
                    <a:pt x="44" y="142"/>
                  </a:lnTo>
                  <a:lnTo>
                    <a:pt x="60" y="145"/>
                  </a:lnTo>
                  <a:lnTo>
                    <a:pt x="73" y="150"/>
                  </a:lnTo>
                  <a:lnTo>
                    <a:pt x="79" y="151"/>
                  </a:lnTo>
                  <a:lnTo>
                    <a:pt x="86" y="152"/>
                  </a:lnTo>
                  <a:lnTo>
                    <a:pt x="94" y="153"/>
                  </a:lnTo>
                  <a:lnTo>
                    <a:pt x="102" y="151"/>
                  </a:lnTo>
                  <a:lnTo>
                    <a:pt x="110" y="149"/>
                  </a:lnTo>
                  <a:lnTo>
                    <a:pt x="119" y="145"/>
                  </a:lnTo>
                  <a:lnTo>
                    <a:pt x="128" y="142"/>
                  </a:lnTo>
                  <a:lnTo>
                    <a:pt x="135" y="138"/>
                  </a:lnTo>
                  <a:lnTo>
                    <a:pt x="151" y="129"/>
                  </a:lnTo>
                  <a:lnTo>
                    <a:pt x="166" y="121"/>
                  </a:lnTo>
                  <a:lnTo>
                    <a:pt x="198" y="107"/>
                  </a:lnTo>
                  <a:lnTo>
                    <a:pt x="228" y="93"/>
                  </a:lnTo>
                  <a:lnTo>
                    <a:pt x="260" y="79"/>
                  </a:lnTo>
                  <a:lnTo>
                    <a:pt x="291" y="65"/>
                  </a:lnTo>
                  <a:lnTo>
                    <a:pt x="307" y="59"/>
                  </a:lnTo>
                  <a:lnTo>
                    <a:pt x="323" y="53"/>
                  </a:lnTo>
                  <a:lnTo>
                    <a:pt x="341" y="49"/>
                  </a:lnTo>
                  <a:lnTo>
                    <a:pt x="358" y="46"/>
                  </a:lnTo>
                  <a:lnTo>
                    <a:pt x="393" y="38"/>
                  </a:lnTo>
                  <a:lnTo>
                    <a:pt x="431" y="29"/>
                  </a:lnTo>
                  <a:lnTo>
                    <a:pt x="440" y="26"/>
                  </a:lnTo>
                  <a:lnTo>
                    <a:pt x="448" y="22"/>
                  </a:lnTo>
                  <a:lnTo>
                    <a:pt x="456" y="17"/>
                  </a:lnTo>
                  <a:lnTo>
                    <a:pt x="463" y="13"/>
                  </a:lnTo>
                  <a:lnTo>
                    <a:pt x="470" y="9"/>
                  </a:lnTo>
                  <a:lnTo>
                    <a:pt x="479" y="4"/>
                  </a:lnTo>
                  <a:lnTo>
                    <a:pt x="490" y="1"/>
                  </a:lnTo>
                  <a:lnTo>
                    <a:pt x="502" y="0"/>
                  </a:lnTo>
                  <a:lnTo>
                    <a:pt x="508" y="4"/>
                  </a:lnTo>
                  <a:lnTo>
                    <a:pt x="516" y="6"/>
                  </a:lnTo>
                  <a:lnTo>
                    <a:pt x="524" y="10"/>
                  </a:lnTo>
                  <a:lnTo>
                    <a:pt x="531" y="12"/>
                  </a:lnTo>
                  <a:lnTo>
                    <a:pt x="540" y="14"/>
                  </a:lnTo>
                  <a:lnTo>
                    <a:pt x="548" y="17"/>
                  </a:lnTo>
                  <a:lnTo>
                    <a:pt x="555" y="20"/>
                  </a:lnTo>
                  <a:lnTo>
                    <a:pt x="562" y="24"/>
                  </a:lnTo>
                  <a:lnTo>
                    <a:pt x="575" y="37"/>
                  </a:lnTo>
                  <a:lnTo>
                    <a:pt x="588" y="50"/>
                  </a:lnTo>
                  <a:lnTo>
                    <a:pt x="588" y="62"/>
                  </a:lnTo>
                  <a:lnTo>
                    <a:pt x="588" y="74"/>
                  </a:lnTo>
                  <a:lnTo>
                    <a:pt x="577" y="80"/>
                  </a:lnTo>
                  <a:lnTo>
                    <a:pt x="567" y="85"/>
                  </a:lnTo>
                  <a:lnTo>
                    <a:pt x="555" y="90"/>
                  </a:lnTo>
                  <a:lnTo>
                    <a:pt x="544" y="94"/>
                  </a:lnTo>
                  <a:lnTo>
                    <a:pt x="519" y="102"/>
                  </a:lnTo>
                  <a:lnTo>
                    <a:pt x="493" y="107"/>
                  </a:lnTo>
                  <a:lnTo>
                    <a:pt x="464" y="111"/>
                  </a:lnTo>
                  <a:lnTo>
                    <a:pt x="437" y="114"/>
                  </a:lnTo>
                  <a:lnTo>
                    <a:pt x="409" y="114"/>
                  </a:lnTo>
                  <a:lnTo>
                    <a:pt x="380" y="11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5">
              <a:extLst>
                <a:ext uri="{FF2B5EF4-FFF2-40B4-BE49-F238E27FC236}">
                  <a16:creationId xmlns:a16="http://schemas.microsoft.com/office/drawing/2014/main" id="{FA703009-A1FC-56FA-AD3D-C464AD8640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6526" y="5624513"/>
              <a:ext cx="458788" cy="493713"/>
            </a:xfrm>
            <a:custGeom>
              <a:avLst/>
              <a:gdLst>
                <a:gd name="T0" fmla="*/ 581 w 867"/>
                <a:gd name="T1" fmla="*/ 34 h 934"/>
                <a:gd name="T2" fmla="*/ 608 w 867"/>
                <a:gd name="T3" fmla="*/ 123 h 934"/>
                <a:gd name="T4" fmla="*/ 444 w 867"/>
                <a:gd name="T5" fmla="*/ 243 h 934"/>
                <a:gd name="T6" fmla="*/ 445 w 867"/>
                <a:gd name="T7" fmla="*/ 268 h 934"/>
                <a:gd name="T8" fmla="*/ 568 w 867"/>
                <a:gd name="T9" fmla="*/ 210 h 934"/>
                <a:gd name="T10" fmla="*/ 778 w 867"/>
                <a:gd name="T11" fmla="*/ 139 h 934"/>
                <a:gd name="T12" fmla="*/ 867 w 867"/>
                <a:gd name="T13" fmla="*/ 160 h 934"/>
                <a:gd name="T14" fmla="*/ 802 w 867"/>
                <a:gd name="T15" fmla="*/ 258 h 934"/>
                <a:gd name="T16" fmla="*/ 652 w 867"/>
                <a:gd name="T17" fmla="*/ 456 h 934"/>
                <a:gd name="T18" fmla="*/ 604 w 867"/>
                <a:gd name="T19" fmla="*/ 555 h 934"/>
                <a:gd name="T20" fmla="*/ 737 w 867"/>
                <a:gd name="T21" fmla="*/ 521 h 934"/>
                <a:gd name="T22" fmla="*/ 848 w 867"/>
                <a:gd name="T23" fmla="*/ 521 h 934"/>
                <a:gd name="T24" fmla="*/ 844 w 867"/>
                <a:gd name="T25" fmla="*/ 585 h 934"/>
                <a:gd name="T26" fmla="*/ 692 w 867"/>
                <a:gd name="T27" fmla="*/ 668 h 934"/>
                <a:gd name="T28" fmla="*/ 487 w 867"/>
                <a:gd name="T29" fmla="*/ 715 h 934"/>
                <a:gd name="T30" fmla="*/ 416 w 867"/>
                <a:gd name="T31" fmla="*/ 710 h 934"/>
                <a:gd name="T32" fmla="*/ 620 w 867"/>
                <a:gd name="T33" fmla="*/ 623 h 934"/>
                <a:gd name="T34" fmla="*/ 767 w 867"/>
                <a:gd name="T35" fmla="*/ 557 h 934"/>
                <a:gd name="T36" fmla="*/ 658 w 867"/>
                <a:gd name="T37" fmla="*/ 576 h 934"/>
                <a:gd name="T38" fmla="*/ 520 w 867"/>
                <a:gd name="T39" fmla="*/ 632 h 934"/>
                <a:gd name="T40" fmla="*/ 456 w 867"/>
                <a:gd name="T41" fmla="*/ 635 h 934"/>
                <a:gd name="T42" fmla="*/ 325 w 867"/>
                <a:gd name="T43" fmla="*/ 681 h 934"/>
                <a:gd name="T44" fmla="*/ 181 w 867"/>
                <a:gd name="T45" fmla="*/ 778 h 934"/>
                <a:gd name="T46" fmla="*/ 57 w 867"/>
                <a:gd name="T47" fmla="*/ 923 h 934"/>
                <a:gd name="T48" fmla="*/ 4 w 867"/>
                <a:gd name="T49" fmla="*/ 924 h 934"/>
                <a:gd name="T50" fmla="*/ 36 w 867"/>
                <a:gd name="T51" fmla="*/ 817 h 934"/>
                <a:gd name="T52" fmla="*/ 144 w 867"/>
                <a:gd name="T53" fmla="*/ 679 h 934"/>
                <a:gd name="T54" fmla="*/ 59 w 867"/>
                <a:gd name="T55" fmla="*/ 829 h 934"/>
                <a:gd name="T56" fmla="*/ 148 w 867"/>
                <a:gd name="T57" fmla="*/ 771 h 934"/>
                <a:gd name="T58" fmla="*/ 324 w 867"/>
                <a:gd name="T59" fmla="*/ 649 h 934"/>
                <a:gd name="T60" fmla="*/ 431 w 867"/>
                <a:gd name="T61" fmla="*/ 580 h 934"/>
                <a:gd name="T62" fmla="*/ 350 w 867"/>
                <a:gd name="T63" fmla="*/ 514 h 934"/>
                <a:gd name="T64" fmla="*/ 288 w 867"/>
                <a:gd name="T65" fmla="*/ 583 h 934"/>
                <a:gd name="T66" fmla="*/ 242 w 867"/>
                <a:gd name="T67" fmla="*/ 584 h 934"/>
                <a:gd name="T68" fmla="*/ 303 w 867"/>
                <a:gd name="T69" fmla="*/ 475 h 934"/>
                <a:gd name="T70" fmla="*/ 240 w 867"/>
                <a:gd name="T71" fmla="*/ 471 h 934"/>
                <a:gd name="T72" fmla="*/ 235 w 867"/>
                <a:gd name="T73" fmla="*/ 438 h 934"/>
                <a:gd name="T74" fmla="*/ 190 w 867"/>
                <a:gd name="T75" fmla="*/ 264 h 934"/>
                <a:gd name="T76" fmla="*/ 214 w 867"/>
                <a:gd name="T77" fmla="*/ 240 h 934"/>
                <a:gd name="T78" fmla="*/ 319 w 867"/>
                <a:gd name="T79" fmla="*/ 422 h 934"/>
                <a:gd name="T80" fmla="*/ 380 w 867"/>
                <a:gd name="T81" fmla="*/ 317 h 934"/>
                <a:gd name="T82" fmla="*/ 356 w 867"/>
                <a:gd name="T83" fmla="*/ 249 h 934"/>
                <a:gd name="T84" fmla="*/ 487 w 867"/>
                <a:gd name="T85" fmla="*/ 126 h 934"/>
                <a:gd name="T86" fmla="*/ 505 w 867"/>
                <a:gd name="T87" fmla="*/ 12 h 934"/>
                <a:gd name="T88" fmla="*/ 674 w 867"/>
                <a:gd name="T89" fmla="*/ 199 h 934"/>
                <a:gd name="T90" fmla="*/ 534 w 867"/>
                <a:gd name="T91" fmla="*/ 260 h 934"/>
                <a:gd name="T92" fmla="*/ 610 w 867"/>
                <a:gd name="T93" fmla="*/ 377 h 934"/>
                <a:gd name="T94" fmla="*/ 629 w 867"/>
                <a:gd name="T95" fmla="*/ 395 h 934"/>
                <a:gd name="T96" fmla="*/ 770 w 867"/>
                <a:gd name="T97" fmla="*/ 203 h 934"/>
                <a:gd name="T98" fmla="*/ 485 w 867"/>
                <a:gd name="T99" fmla="*/ 482 h 934"/>
                <a:gd name="T100" fmla="*/ 460 w 867"/>
                <a:gd name="T101" fmla="*/ 536 h 934"/>
                <a:gd name="T102" fmla="*/ 498 w 867"/>
                <a:gd name="T103" fmla="*/ 551 h 934"/>
                <a:gd name="T104" fmla="*/ 594 w 867"/>
                <a:gd name="T105" fmla="*/ 435 h 934"/>
                <a:gd name="T106" fmla="*/ 444 w 867"/>
                <a:gd name="T107" fmla="*/ 450 h 934"/>
                <a:gd name="T108" fmla="*/ 525 w 867"/>
                <a:gd name="T109" fmla="*/ 413 h 934"/>
                <a:gd name="T110" fmla="*/ 549 w 867"/>
                <a:gd name="T111" fmla="*/ 347 h 934"/>
                <a:gd name="T112" fmla="*/ 489 w 867"/>
                <a:gd name="T113" fmla="*/ 277 h 934"/>
                <a:gd name="T114" fmla="*/ 505 w 867"/>
                <a:gd name="T115" fmla="*/ 341 h 934"/>
                <a:gd name="T116" fmla="*/ 443 w 867"/>
                <a:gd name="T117" fmla="*/ 390 h 934"/>
                <a:gd name="T118" fmla="*/ 425 w 867"/>
                <a:gd name="T119" fmla="*/ 46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7" h="934">
                  <a:moveTo>
                    <a:pt x="501" y="0"/>
                  </a:moveTo>
                  <a:lnTo>
                    <a:pt x="512" y="1"/>
                  </a:lnTo>
                  <a:lnTo>
                    <a:pt x="523" y="2"/>
                  </a:lnTo>
                  <a:lnTo>
                    <a:pt x="534" y="6"/>
                  </a:lnTo>
                  <a:lnTo>
                    <a:pt x="544" y="10"/>
                  </a:lnTo>
                  <a:lnTo>
                    <a:pt x="555" y="14"/>
                  </a:lnTo>
                  <a:lnTo>
                    <a:pt x="564" y="21"/>
                  </a:lnTo>
                  <a:lnTo>
                    <a:pt x="573" y="27"/>
                  </a:lnTo>
                  <a:lnTo>
                    <a:pt x="581" y="34"/>
                  </a:lnTo>
                  <a:lnTo>
                    <a:pt x="589" y="43"/>
                  </a:lnTo>
                  <a:lnTo>
                    <a:pt x="596" y="51"/>
                  </a:lnTo>
                  <a:lnTo>
                    <a:pt x="602" y="60"/>
                  </a:lnTo>
                  <a:lnTo>
                    <a:pt x="607" y="70"/>
                  </a:lnTo>
                  <a:lnTo>
                    <a:pt x="612" y="81"/>
                  </a:lnTo>
                  <a:lnTo>
                    <a:pt x="615" y="91"/>
                  </a:lnTo>
                  <a:lnTo>
                    <a:pt x="616" y="102"/>
                  </a:lnTo>
                  <a:lnTo>
                    <a:pt x="617" y="113"/>
                  </a:lnTo>
                  <a:lnTo>
                    <a:pt x="608" y="123"/>
                  </a:lnTo>
                  <a:lnTo>
                    <a:pt x="600" y="132"/>
                  </a:lnTo>
                  <a:lnTo>
                    <a:pt x="591" y="142"/>
                  </a:lnTo>
                  <a:lnTo>
                    <a:pt x="581" y="151"/>
                  </a:lnTo>
                  <a:lnTo>
                    <a:pt x="555" y="170"/>
                  </a:lnTo>
                  <a:lnTo>
                    <a:pt x="528" y="188"/>
                  </a:lnTo>
                  <a:lnTo>
                    <a:pt x="500" y="207"/>
                  </a:lnTo>
                  <a:lnTo>
                    <a:pt x="473" y="225"/>
                  </a:lnTo>
                  <a:lnTo>
                    <a:pt x="460" y="233"/>
                  </a:lnTo>
                  <a:lnTo>
                    <a:pt x="444" y="243"/>
                  </a:lnTo>
                  <a:lnTo>
                    <a:pt x="438" y="247"/>
                  </a:lnTo>
                  <a:lnTo>
                    <a:pt x="431" y="253"/>
                  </a:lnTo>
                  <a:lnTo>
                    <a:pt x="427" y="257"/>
                  </a:lnTo>
                  <a:lnTo>
                    <a:pt x="425" y="260"/>
                  </a:lnTo>
                  <a:lnTo>
                    <a:pt x="430" y="264"/>
                  </a:lnTo>
                  <a:lnTo>
                    <a:pt x="437" y="267"/>
                  </a:lnTo>
                  <a:lnTo>
                    <a:pt x="440" y="268"/>
                  </a:lnTo>
                  <a:lnTo>
                    <a:pt x="443" y="268"/>
                  </a:lnTo>
                  <a:lnTo>
                    <a:pt x="445" y="268"/>
                  </a:lnTo>
                  <a:lnTo>
                    <a:pt x="448" y="267"/>
                  </a:lnTo>
                  <a:lnTo>
                    <a:pt x="456" y="264"/>
                  </a:lnTo>
                  <a:lnTo>
                    <a:pt x="465" y="259"/>
                  </a:lnTo>
                  <a:lnTo>
                    <a:pt x="473" y="255"/>
                  </a:lnTo>
                  <a:lnTo>
                    <a:pt x="482" y="249"/>
                  </a:lnTo>
                  <a:lnTo>
                    <a:pt x="498" y="240"/>
                  </a:lnTo>
                  <a:lnTo>
                    <a:pt x="514" y="231"/>
                  </a:lnTo>
                  <a:lnTo>
                    <a:pt x="542" y="220"/>
                  </a:lnTo>
                  <a:lnTo>
                    <a:pt x="568" y="210"/>
                  </a:lnTo>
                  <a:lnTo>
                    <a:pt x="594" y="199"/>
                  </a:lnTo>
                  <a:lnTo>
                    <a:pt x="620" y="189"/>
                  </a:lnTo>
                  <a:lnTo>
                    <a:pt x="647" y="179"/>
                  </a:lnTo>
                  <a:lnTo>
                    <a:pt x="674" y="170"/>
                  </a:lnTo>
                  <a:lnTo>
                    <a:pt x="702" y="161"/>
                  </a:lnTo>
                  <a:lnTo>
                    <a:pt x="732" y="151"/>
                  </a:lnTo>
                  <a:lnTo>
                    <a:pt x="747" y="147"/>
                  </a:lnTo>
                  <a:lnTo>
                    <a:pt x="763" y="142"/>
                  </a:lnTo>
                  <a:lnTo>
                    <a:pt x="778" y="139"/>
                  </a:lnTo>
                  <a:lnTo>
                    <a:pt x="793" y="136"/>
                  </a:lnTo>
                  <a:lnTo>
                    <a:pt x="809" y="135"/>
                  </a:lnTo>
                  <a:lnTo>
                    <a:pt x="824" y="136"/>
                  </a:lnTo>
                  <a:lnTo>
                    <a:pt x="840" y="138"/>
                  </a:lnTo>
                  <a:lnTo>
                    <a:pt x="857" y="142"/>
                  </a:lnTo>
                  <a:lnTo>
                    <a:pt x="861" y="143"/>
                  </a:lnTo>
                  <a:lnTo>
                    <a:pt x="864" y="147"/>
                  </a:lnTo>
                  <a:lnTo>
                    <a:pt x="865" y="152"/>
                  </a:lnTo>
                  <a:lnTo>
                    <a:pt x="867" y="160"/>
                  </a:lnTo>
                  <a:lnTo>
                    <a:pt x="865" y="170"/>
                  </a:lnTo>
                  <a:lnTo>
                    <a:pt x="862" y="179"/>
                  </a:lnTo>
                  <a:lnTo>
                    <a:pt x="859" y="188"/>
                  </a:lnTo>
                  <a:lnTo>
                    <a:pt x="855" y="197"/>
                  </a:lnTo>
                  <a:lnTo>
                    <a:pt x="850" y="206"/>
                  </a:lnTo>
                  <a:lnTo>
                    <a:pt x="844" y="213"/>
                  </a:lnTo>
                  <a:lnTo>
                    <a:pt x="838" y="222"/>
                  </a:lnTo>
                  <a:lnTo>
                    <a:pt x="830" y="230"/>
                  </a:lnTo>
                  <a:lnTo>
                    <a:pt x="802" y="258"/>
                  </a:lnTo>
                  <a:lnTo>
                    <a:pt x="777" y="284"/>
                  </a:lnTo>
                  <a:lnTo>
                    <a:pt x="760" y="305"/>
                  </a:lnTo>
                  <a:lnTo>
                    <a:pt x="744" y="326"/>
                  </a:lnTo>
                  <a:lnTo>
                    <a:pt x="728" y="348"/>
                  </a:lnTo>
                  <a:lnTo>
                    <a:pt x="712" y="369"/>
                  </a:lnTo>
                  <a:lnTo>
                    <a:pt x="697" y="390"/>
                  </a:lnTo>
                  <a:lnTo>
                    <a:pt x="682" y="412"/>
                  </a:lnTo>
                  <a:lnTo>
                    <a:pt x="666" y="434"/>
                  </a:lnTo>
                  <a:lnTo>
                    <a:pt x="652" y="456"/>
                  </a:lnTo>
                  <a:lnTo>
                    <a:pt x="646" y="471"/>
                  </a:lnTo>
                  <a:lnTo>
                    <a:pt x="639" y="486"/>
                  </a:lnTo>
                  <a:lnTo>
                    <a:pt x="628" y="502"/>
                  </a:lnTo>
                  <a:lnTo>
                    <a:pt x="616" y="518"/>
                  </a:lnTo>
                  <a:lnTo>
                    <a:pt x="611" y="527"/>
                  </a:lnTo>
                  <a:lnTo>
                    <a:pt x="605" y="536"/>
                  </a:lnTo>
                  <a:lnTo>
                    <a:pt x="601" y="545"/>
                  </a:lnTo>
                  <a:lnTo>
                    <a:pt x="598" y="555"/>
                  </a:lnTo>
                  <a:lnTo>
                    <a:pt x="604" y="555"/>
                  </a:lnTo>
                  <a:lnTo>
                    <a:pt x="611" y="555"/>
                  </a:lnTo>
                  <a:lnTo>
                    <a:pt x="616" y="551"/>
                  </a:lnTo>
                  <a:lnTo>
                    <a:pt x="624" y="548"/>
                  </a:lnTo>
                  <a:lnTo>
                    <a:pt x="633" y="545"/>
                  </a:lnTo>
                  <a:lnTo>
                    <a:pt x="642" y="541"/>
                  </a:lnTo>
                  <a:lnTo>
                    <a:pt x="664" y="536"/>
                  </a:lnTo>
                  <a:lnTo>
                    <a:pt x="688" y="530"/>
                  </a:lnTo>
                  <a:lnTo>
                    <a:pt x="713" y="525"/>
                  </a:lnTo>
                  <a:lnTo>
                    <a:pt x="737" y="521"/>
                  </a:lnTo>
                  <a:lnTo>
                    <a:pt x="759" y="516"/>
                  </a:lnTo>
                  <a:lnTo>
                    <a:pt x="777" y="513"/>
                  </a:lnTo>
                  <a:lnTo>
                    <a:pt x="787" y="511"/>
                  </a:lnTo>
                  <a:lnTo>
                    <a:pt x="799" y="511"/>
                  </a:lnTo>
                  <a:lnTo>
                    <a:pt x="810" y="511"/>
                  </a:lnTo>
                  <a:lnTo>
                    <a:pt x="821" y="512"/>
                  </a:lnTo>
                  <a:lnTo>
                    <a:pt x="832" y="514"/>
                  </a:lnTo>
                  <a:lnTo>
                    <a:pt x="840" y="517"/>
                  </a:lnTo>
                  <a:lnTo>
                    <a:pt x="848" y="521"/>
                  </a:lnTo>
                  <a:lnTo>
                    <a:pt x="853" y="525"/>
                  </a:lnTo>
                  <a:lnTo>
                    <a:pt x="858" y="533"/>
                  </a:lnTo>
                  <a:lnTo>
                    <a:pt x="861" y="540"/>
                  </a:lnTo>
                  <a:lnTo>
                    <a:pt x="861" y="548"/>
                  </a:lnTo>
                  <a:lnTo>
                    <a:pt x="860" y="556"/>
                  </a:lnTo>
                  <a:lnTo>
                    <a:pt x="858" y="563"/>
                  </a:lnTo>
                  <a:lnTo>
                    <a:pt x="853" y="571"/>
                  </a:lnTo>
                  <a:lnTo>
                    <a:pt x="849" y="579"/>
                  </a:lnTo>
                  <a:lnTo>
                    <a:pt x="844" y="585"/>
                  </a:lnTo>
                  <a:lnTo>
                    <a:pt x="829" y="598"/>
                  </a:lnTo>
                  <a:lnTo>
                    <a:pt x="816" y="609"/>
                  </a:lnTo>
                  <a:lnTo>
                    <a:pt x="803" y="619"/>
                  </a:lnTo>
                  <a:lnTo>
                    <a:pt x="792" y="626"/>
                  </a:lnTo>
                  <a:lnTo>
                    <a:pt x="778" y="634"/>
                  </a:lnTo>
                  <a:lnTo>
                    <a:pt x="762" y="642"/>
                  </a:lnTo>
                  <a:lnTo>
                    <a:pt x="745" y="649"/>
                  </a:lnTo>
                  <a:lnTo>
                    <a:pt x="728" y="656"/>
                  </a:lnTo>
                  <a:lnTo>
                    <a:pt x="692" y="668"/>
                  </a:lnTo>
                  <a:lnTo>
                    <a:pt x="655" y="679"/>
                  </a:lnTo>
                  <a:lnTo>
                    <a:pt x="634" y="681"/>
                  </a:lnTo>
                  <a:lnTo>
                    <a:pt x="612" y="685"/>
                  </a:lnTo>
                  <a:lnTo>
                    <a:pt x="590" y="688"/>
                  </a:lnTo>
                  <a:lnTo>
                    <a:pt x="569" y="690"/>
                  </a:lnTo>
                  <a:lnTo>
                    <a:pt x="548" y="697"/>
                  </a:lnTo>
                  <a:lnTo>
                    <a:pt x="528" y="703"/>
                  </a:lnTo>
                  <a:lnTo>
                    <a:pt x="508" y="710"/>
                  </a:lnTo>
                  <a:lnTo>
                    <a:pt x="487" y="715"/>
                  </a:lnTo>
                  <a:lnTo>
                    <a:pt x="465" y="721"/>
                  </a:lnTo>
                  <a:lnTo>
                    <a:pt x="443" y="725"/>
                  </a:lnTo>
                  <a:lnTo>
                    <a:pt x="419" y="728"/>
                  </a:lnTo>
                  <a:lnTo>
                    <a:pt x="393" y="730"/>
                  </a:lnTo>
                  <a:lnTo>
                    <a:pt x="394" y="724"/>
                  </a:lnTo>
                  <a:lnTo>
                    <a:pt x="396" y="721"/>
                  </a:lnTo>
                  <a:lnTo>
                    <a:pt x="403" y="716"/>
                  </a:lnTo>
                  <a:lnTo>
                    <a:pt x="409" y="713"/>
                  </a:lnTo>
                  <a:lnTo>
                    <a:pt x="416" y="710"/>
                  </a:lnTo>
                  <a:lnTo>
                    <a:pt x="424" y="708"/>
                  </a:lnTo>
                  <a:lnTo>
                    <a:pt x="439" y="703"/>
                  </a:lnTo>
                  <a:lnTo>
                    <a:pt x="454" y="697"/>
                  </a:lnTo>
                  <a:lnTo>
                    <a:pt x="479" y="684"/>
                  </a:lnTo>
                  <a:lnTo>
                    <a:pt x="507" y="670"/>
                  </a:lnTo>
                  <a:lnTo>
                    <a:pt x="534" y="658"/>
                  </a:lnTo>
                  <a:lnTo>
                    <a:pt x="563" y="646"/>
                  </a:lnTo>
                  <a:lnTo>
                    <a:pt x="592" y="635"/>
                  </a:lnTo>
                  <a:lnTo>
                    <a:pt x="620" y="623"/>
                  </a:lnTo>
                  <a:lnTo>
                    <a:pt x="650" y="613"/>
                  </a:lnTo>
                  <a:lnTo>
                    <a:pt x="677" y="602"/>
                  </a:lnTo>
                  <a:lnTo>
                    <a:pt x="702" y="593"/>
                  </a:lnTo>
                  <a:lnTo>
                    <a:pt x="731" y="582"/>
                  </a:lnTo>
                  <a:lnTo>
                    <a:pt x="744" y="576"/>
                  </a:lnTo>
                  <a:lnTo>
                    <a:pt x="755" y="569"/>
                  </a:lnTo>
                  <a:lnTo>
                    <a:pt x="760" y="565"/>
                  </a:lnTo>
                  <a:lnTo>
                    <a:pt x="764" y="561"/>
                  </a:lnTo>
                  <a:lnTo>
                    <a:pt x="767" y="557"/>
                  </a:lnTo>
                  <a:lnTo>
                    <a:pt x="770" y="551"/>
                  </a:lnTo>
                  <a:lnTo>
                    <a:pt x="765" y="551"/>
                  </a:lnTo>
                  <a:lnTo>
                    <a:pt x="760" y="551"/>
                  </a:lnTo>
                  <a:lnTo>
                    <a:pt x="751" y="555"/>
                  </a:lnTo>
                  <a:lnTo>
                    <a:pt x="741" y="557"/>
                  </a:lnTo>
                  <a:lnTo>
                    <a:pt x="730" y="558"/>
                  </a:lnTo>
                  <a:lnTo>
                    <a:pt x="719" y="560"/>
                  </a:lnTo>
                  <a:lnTo>
                    <a:pt x="688" y="569"/>
                  </a:lnTo>
                  <a:lnTo>
                    <a:pt x="658" y="576"/>
                  </a:lnTo>
                  <a:lnTo>
                    <a:pt x="626" y="584"/>
                  </a:lnTo>
                  <a:lnTo>
                    <a:pt x="594" y="593"/>
                  </a:lnTo>
                  <a:lnTo>
                    <a:pt x="584" y="596"/>
                  </a:lnTo>
                  <a:lnTo>
                    <a:pt x="572" y="599"/>
                  </a:lnTo>
                  <a:lnTo>
                    <a:pt x="559" y="603"/>
                  </a:lnTo>
                  <a:lnTo>
                    <a:pt x="549" y="608"/>
                  </a:lnTo>
                  <a:lnTo>
                    <a:pt x="537" y="617"/>
                  </a:lnTo>
                  <a:lnTo>
                    <a:pt x="526" y="627"/>
                  </a:lnTo>
                  <a:lnTo>
                    <a:pt x="520" y="632"/>
                  </a:lnTo>
                  <a:lnTo>
                    <a:pt x="513" y="637"/>
                  </a:lnTo>
                  <a:lnTo>
                    <a:pt x="507" y="640"/>
                  </a:lnTo>
                  <a:lnTo>
                    <a:pt x="498" y="643"/>
                  </a:lnTo>
                  <a:lnTo>
                    <a:pt x="489" y="644"/>
                  </a:lnTo>
                  <a:lnTo>
                    <a:pt x="482" y="644"/>
                  </a:lnTo>
                  <a:lnTo>
                    <a:pt x="475" y="643"/>
                  </a:lnTo>
                  <a:lnTo>
                    <a:pt x="468" y="640"/>
                  </a:lnTo>
                  <a:lnTo>
                    <a:pt x="462" y="638"/>
                  </a:lnTo>
                  <a:lnTo>
                    <a:pt x="456" y="635"/>
                  </a:lnTo>
                  <a:lnTo>
                    <a:pt x="450" y="634"/>
                  </a:lnTo>
                  <a:lnTo>
                    <a:pt x="444" y="634"/>
                  </a:lnTo>
                  <a:lnTo>
                    <a:pt x="431" y="638"/>
                  </a:lnTo>
                  <a:lnTo>
                    <a:pt x="418" y="643"/>
                  </a:lnTo>
                  <a:lnTo>
                    <a:pt x="405" y="650"/>
                  </a:lnTo>
                  <a:lnTo>
                    <a:pt x="393" y="655"/>
                  </a:lnTo>
                  <a:lnTo>
                    <a:pt x="370" y="664"/>
                  </a:lnTo>
                  <a:lnTo>
                    <a:pt x="347" y="673"/>
                  </a:lnTo>
                  <a:lnTo>
                    <a:pt x="325" y="681"/>
                  </a:lnTo>
                  <a:lnTo>
                    <a:pt x="303" y="690"/>
                  </a:lnTo>
                  <a:lnTo>
                    <a:pt x="283" y="699"/>
                  </a:lnTo>
                  <a:lnTo>
                    <a:pt x="263" y="709"/>
                  </a:lnTo>
                  <a:lnTo>
                    <a:pt x="243" y="720"/>
                  </a:lnTo>
                  <a:lnTo>
                    <a:pt x="223" y="732"/>
                  </a:lnTo>
                  <a:lnTo>
                    <a:pt x="213" y="740"/>
                  </a:lnTo>
                  <a:lnTo>
                    <a:pt x="202" y="751"/>
                  </a:lnTo>
                  <a:lnTo>
                    <a:pt x="192" y="765"/>
                  </a:lnTo>
                  <a:lnTo>
                    <a:pt x="181" y="778"/>
                  </a:lnTo>
                  <a:lnTo>
                    <a:pt x="160" y="808"/>
                  </a:lnTo>
                  <a:lnTo>
                    <a:pt x="138" y="840"/>
                  </a:lnTo>
                  <a:lnTo>
                    <a:pt x="127" y="855"/>
                  </a:lnTo>
                  <a:lnTo>
                    <a:pt x="115" y="871"/>
                  </a:lnTo>
                  <a:lnTo>
                    <a:pt x="103" y="885"/>
                  </a:lnTo>
                  <a:lnTo>
                    <a:pt x="91" y="898"/>
                  </a:lnTo>
                  <a:lnTo>
                    <a:pt x="78" y="909"/>
                  </a:lnTo>
                  <a:lnTo>
                    <a:pt x="64" y="919"/>
                  </a:lnTo>
                  <a:lnTo>
                    <a:pt x="57" y="923"/>
                  </a:lnTo>
                  <a:lnTo>
                    <a:pt x="50" y="926"/>
                  </a:lnTo>
                  <a:lnTo>
                    <a:pt x="42" y="930"/>
                  </a:lnTo>
                  <a:lnTo>
                    <a:pt x="34" y="932"/>
                  </a:lnTo>
                  <a:lnTo>
                    <a:pt x="26" y="933"/>
                  </a:lnTo>
                  <a:lnTo>
                    <a:pt x="17" y="934"/>
                  </a:lnTo>
                  <a:lnTo>
                    <a:pt x="12" y="933"/>
                  </a:lnTo>
                  <a:lnTo>
                    <a:pt x="9" y="931"/>
                  </a:lnTo>
                  <a:lnTo>
                    <a:pt x="6" y="927"/>
                  </a:lnTo>
                  <a:lnTo>
                    <a:pt x="4" y="924"/>
                  </a:lnTo>
                  <a:lnTo>
                    <a:pt x="1" y="917"/>
                  </a:lnTo>
                  <a:lnTo>
                    <a:pt x="0" y="908"/>
                  </a:lnTo>
                  <a:lnTo>
                    <a:pt x="1" y="898"/>
                  </a:lnTo>
                  <a:lnTo>
                    <a:pt x="3" y="887"/>
                  </a:lnTo>
                  <a:lnTo>
                    <a:pt x="6" y="877"/>
                  </a:lnTo>
                  <a:lnTo>
                    <a:pt x="8" y="867"/>
                  </a:lnTo>
                  <a:lnTo>
                    <a:pt x="12" y="859"/>
                  </a:lnTo>
                  <a:lnTo>
                    <a:pt x="16" y="851"/>
                  </a:lnTo>
                  <a:lnTo>
                    <a:pt x="36" y="817"/>
                  </a:lnTo>
                  <a:lnTo>
                    <a:pt x="59" y="783"/>
                  </a:lnTo>
                  <a:lnTo>
                    <a:pt x="82" y="749"/>
                  </a:lnTo>
                  <a:lnTo>
                    <a:pt x="105" y="717"/>
                  </a:lnTo>
                  <a:lnTo>
                    <a:pt x="113" y="705"/>
                  </a:lnTo>
                  <a:lnTo>
                    <a:pt x="121" y="693"/>
                  </a:lnTo>
                  <a:lnTo>
                    <a:pt x="125" y="689"/>
                  </a:lnTo>
                  <a:lnTo>
                    <a:pt x="129" y="685"/>
                  </a:lnTo>
                  <a:lnTo>
                    <a:pt x="136" y="681"/>
                  </a:lnTo>
                  <a:lnTo>
                    <a:pt x="144" y="679"/>
                  </a:lnTo>
                  <a:lnTo>
                    <a:pt x="143" y="686"/>
                  </a:lnTo>
                  <a:lnTo>
                    <a:pt x="139" y="693"/>
                  </a:lnTo>
                  <a:lnTo>
                    <a:pt x="136" y="699"/>
                  </a:lnTo>
                  <a:lnTo>
                    <a:pt x="133" y="704"/>
                  </a:lnTo>
                  <a:lnTo>
                    <a:pt x="125" y="715"/>
                  </a:lnTo>
                  <a:lnTo>
                    <a:pt x="118" y="726"/>
                  </a:lnTo>
                  <a:lnTo>
                    <a:pt x="99" y="761"/>
                  </a:lnTo>
                  <a:lnTo>
                    <a:pt x="79" y="795"/>
                  </a:lnTo>
                  <a:lnTo>
                    <a:pt x="59" y="829"/>
                  </a:lnTo>
                  <a:lnTo>
                    <a:pt x="42" y="865"/>
                  </a:lnTo>
                  <a:lnTo>
                    <a:pt x="45" y="865"/>
                  </a:lnTo>
                  <a:lnTo>
                    <a:pt x="48" y="865"/>
                  </a:lnTo>
                  <a:lnTo>
                    <a:pt x="64" y="851"/>
                  </a:lnTo>
                  <a:lnTo>
                    <a:pt x="80" y="838"/>
                  </a:lnTo>
                  <a:lnTo>
                    <a:pt x="96" y="824"/>
                  </a:lnTo>
                  <a:lnTo>
                    <a:pt x="112" y="809"/>
                  </a:lnTo>
                  <a:lnTo>
                    <a:pt x="131" y="791"/>
                  </a:lnTo>
                  <a:lnTo>
                    <a:pt x="148" y="771"/>
                  </a:lnTo>
                  <a:lnTo>
                    <a:pt x="157" y="761"/>
                  </a:lnTo>
                  <a:lnTo>
                    <a:pt x="165" y="751"/>
                  </a:lnTo>
                  <a:lnTo>
                    <a:pt x="175" y="743"/>
                  </a:lnTo>
                  <a:lnTo>
                    <a:pt x="185" y="735"/>
                  </a:lnTo>
                  <a:lnTo>
                    <a:pt x="214" y="715"/>
                  </a:lnTo>
                  <a:lnTo>
                    <a:pt x="242" y="697"/>
                  </a:lnTo>
                  <a:lnTo>
                    <a:pt x="270" y="678"/>
                  </a:lnTo>
                  <a:lnTo>
                    <a:pt x="300" y="661"/>
                  </a:lnTo>
                  <a:lnTo>
                    <a:pt x="324" y="649"/>
                  </a:lnTo>
                  <a:lnTo>
                    <a:pt x="349" y="638"/>
                  </a:lnTo>
                  <a:lnTo>
                    <a:pt x="374" y="628"/>
                  </a:lnTo>
                  <a:lnTo>
                    <a:pt x="400" y="617"/>
                  </a:lnTo>
                  <a:lnTo>
                    <a:pt x="407" y="614"/>
                  </a:lnTo>
                  <a:lnTo>
                    <a:pt x="417" y="611"/>
                  </a:lnTo>
                  <a:lnTo>
                    <a:pt x="426" y="608"/>
                  </a:lnTo>
                  <a:lnTo>
                    <a:pt x="431" y="605"/>
                  </a:lnTo>
                  <a:lnTo>
                    <a:pt x="431" y="592"/>
                  </a:lnTo>
                  <a:lnTo>
                    <a:pt x="431" y="580"/>
                  </a:lnTo>
                  <a:lnTo>
                    <a:pt x="431" y="567"/>
                  </a:lnTo>
                  <a:lnTo>
                    <a:pt x="431" y="555"/>
                  </a:lnTo>
                  <a:lnTo>
                    <a:pt x="408" y="546"/>
                  </a:lnTo>
                  <a:lnTo>
                    <a:pt x="389" y="537"/>
                  </a:lnTo>
                  <a:lnTo>
                    <a:pt x="380" y="533"/>
                  </a:lnTo>
                  <a:lnTo>
                    <a:pt x="371" y="527"/>
                  </a:lnTo>
                  <a:lnTo>
                    <a:pt x="362" y="521"/>
                  </a:lnTo>
                  <a:lnTo>
                    <a:pt x="355" y="513"/>
                  </a:lnTo>
                  <a:lnTo>
                    <a:pt x="350" y="514"/>
                  </a:lnTo>
                  <a:lnTo>
                    <a:pt x="348" y="516"/>
                  </a:lnTo>
                  <a:lnTo>
                    <a:pt x="342" y="522"/>
                  </a:lnTo>
                  <a:lnTo>
                    <a:pt x="335" y="527"/>
                  </a:lnTo>
                  <a:lnTo>
                    <a:pt x="330" y="534"/>
                  </a:lnTo>
                  <a:lnTo>
                    <a:pt x="324" y="541"/>
                  </a:lnTo>
                  <a:lnTo>
                    <a:pt x="313" y="556"/>
                  </a:lnTo>
                  <a:lnTo>
                    <a:pt x="301" y="570"/>
                  </a:lnTo>
                  <a:lnTo>
                    <a:pt x="295" y="576"/>
                  </a:lnTo>
                  <a:lnTo>
                    <a:pt x="288" y="583"/>
                  </a:lnTo>
                  <a:lnTo>
                    <a:pt x="280" y="590"/>
                  </a:lnTo>
                  <a:lnTo>
                    <a:pt x="273" y="594"/>
                  </a:lnTo>
                  <a:lnTo>
                    <a:pt x="264" y="598"/>
                  </a:lnTo>
                  <a:lnTo>
                    <a:pt x="255" y="602"/>
                  </a:lnTo>
                  <a:lnTo>
                    <a:pt x="244" y="604"/>
                  </a:lnTo>
                  <a:lnTo>
                    <a:pt x="233" y="605"/>
                  </a:lnTo>
                  <a:lnTo>
                    <a:pt x="231" y="599"/>
                  </a:lnTo>
                  <a:lnTo>
                    <a:pt x="230" y="593"/>
                  </a:lnTo>
                  <a:lnTo>
                    <a:pt x="242" y="584"/>
                  </a:lnTo>
                  <a:lnTo>
                    <a:pt x="254" y="572"/>
                  </a:lnTo>
                  <a:lnTo>
                    <a:pt x="266" y="558"/>
                  </a:lnTo>
                  <a:lnTo>
                    <a:pt x="277" y="543"/>
                  </a:lnTo>
                  <a:lnTo>
                    <a:pt x="287" y="526"/>
                  </a:lnTo>
                  <a:lnTo>
                    <a:pt x="295" y="509"/>
                  </a:lnTo>
                  <a:lnTo>
                    <a:pt x="298" y="500"/>
                  </a:lnTo>
                  <a:lnTo>
                    <a:pt x="301" y="491"/>
                  </a:lnTo>
                  <a:lnTo>
                    <a:pt x="302" y="482"/>
                  </a:lnTo>
                  <a:lnTo>
                    <a:pt x="303" y="475"/>
                  </a:lnTo>
                  <a:lnTo>
                    <a:pt x="295" y="469"/>
                  </a:lnTo>
                  <a:lnTo>
                    <a:pt x="288" y="463"/>
                  </a:lnTo>
                  <a:lnTo>
                    <a:pt x="280" y="466"/>
                  </a:lnTo>
                  <a:lnTo>
                    <a:pt x="272" y="470"/>
                  </a:lnTo>
                  <a:lnTo>
                    <a:pt x="262" y="473"/>
                  </a:lnTo>
                  <a:lnTo>
                    <a:pt x="253" y="474"/>
                  </a:lnTo>
                  <a:lnTo>
                    <a:pt x="249" y="474"/>
                  </a:lnTo>
                  <a:lnTo>
                    <a:pt x="244" y="473"/>
                  </a:lnTo>
                  <a:lnTo>
                    <a:pt x="240" y="471"/>
                  </a:lnTo>
                  <a:lnTo>
                    <a:pt x="237" y="469"/>
                  </a:lnTo>
                  <a:lnTo>
                    <a:pt x="234" y="466"/>
                  </a:lnTo>
                  <a:lnTo>
                    <a:pt x="232" y="462"/>
                  </a:lnTo>
                  <a:lnTo>
                    <a:pt x="231" y="457"/>
                  </a:lnTo>
                  <a:lnTo>
                    <a:pt x="230" y="451"/>
                  </a:lnTo>
                  <a:lnTo>
                    <a:pt x="232" y="448"/>
                  </a:lnTo>
                  <a:lnTo>
                    <a:pt x="234" y="445"/>
                  </a:lnTo>
                  <a:lnTo>
                    <a:pt x="235" y="442"/>
                  </a:lnTo>
                  <a:lnTo>
                    <a:pt x="235" y="438"/>
                  </a:lnTo>
                  <a:lnTo>
                    <a:pt x="235" y="430"/>
                  </a:lnTo>
                  <a:lnTo>
                    <a:pt x="234" y="421"/>
                  </a:lnTo>
                  <a:lnTo>
                    <a:pt x="229" y="403"/>
                  </a:lnTo>
                  <a:lnTo>
                    <a:pt x="223" y="388"/>
                  </a:lnTo>
                  <a:lnTo>
                    <a:pt x="216" y="361"/>
                  </a:lnTo>
                  <a:lnTo>
                    <a:pt x="209" y="335"/>
                  </a:lnTo>
                  <a:lnTo>
                    <a:pt x="203" y="306"/>
                  </a:lnTo>
                  <a:lnTo>
                    <a:pt x="195" y="279"/>
                  </a:lnTo>
                  <a:lnTo>
                    <a:pt x="190" y="264"/>
                  </a:lnTo>
                  <a:lnTo>
                    <a:pt x="184" y="249"/>
                  </a:lnTo>
                  <a:lnTo>
                    <a:pt x="181" y="242"/>
                  </a:lnTo>
                  <a:lnTo>
                    <a:pt x="179" y="234"/>
                  </a:lnTo>
                  <a:lnTo>
                    <a:pt x="178" y="225"/>
                  </a:lnTo>
                  <a:lnTo>
                    <a:pt x="175" y="217"/>
                  </a:lnTo>
                  <a:lnTo>
                    <a:pt x="182" y="217"/>
                  </a:lnTo>
                  <a:lnTo>
                    <a:pt x="188" y="217"/>
                  </a:lnTo>
                  <a:lnTo>
                    <a:pt x="202" y="229"/>
                  </a:lnTo>
                  <a:lnTo>
                    <a:pt x="214" y="240"/>
                  </a:lnTo>
                  <a:lnTo>
                    <a:pt x="231" y="264"/>
                  </a:lnTo>
                  <a:lnTo>
                    <a:pt x="248" y="288"/>
                  </a:lnTo>
                  <a:lnTo>
                    <a:pt x="263" y="312"/>
                  </a:lnTo>
                  <a:lnTo>
                    <a:pt x="278" y="335"/>
                  </a:lnTo>
                  <a:lnTo>
                    <a:pt x="289" y="352"/>
                  </a:lnTo>
                  <a:lnTo>
                    <a:pt x="299" y="372"/>
                  </a:lnTo>
                  <a:lnTo>
                    <a:pt x="309" y="390"/>
                  </a:lnTo>
                  <a:lnTo>
                    <a:pt x="316" y="409"/>
                  </a:lnTo>
                  <a:lnTo>
                    <a:pt x="319" y="422"/>
                  </a:lnTo>
                  <a:lnTo>
                    <a:pt x="323" y="433"/>
                  </a:lnTo>
                  <a:lnTo>
                    <a:pt x="333" y="422"/>
                  </a:lnTo>
                  <a:lnTo>
                    <a:pt x="342" y="410"/>
                  </a:lnTo>
                  <a:lnTo>
                    <a:pt x="351" y="396"/>
                  </a:lnTo>
                  <a:lnTo>
                    <a:pt x="360" y="382"/>
                  </a:lnTo>
                  <a:lnTo>
                    <a:pt x="367" y="366"/>
                  </a:lnTo>
                  <a:lnTo>
                    <a:pt x="373" y="350"/>
                  </a:lnTo>
                  <a:lnTo>
                    <a:pt x="378" y="334"/>
                  </a:lnTo>
                  <a:lnTo>
                    <a:pt x="380" y="317"/>
                  </a:lnTo>
                  <a:lnTo>
                    <a:pt x="374" y="311"/>
                  </a:lnTo>
                  <a:lnTo>
                    <a:pt x="369" y="304"/>
                  </a:lnTo>
                  <a:lnTo>
                    <a:pt x="363" y="295"/>
                  </a:lnTo>
                  <a:lnTo>
                    <a:pt x="358" y="287"/>
                  </a:lnTo>
                  <a:lnTo>
                    <a:pt x="354" y="278"/>
                  </a:lnTo>
                  <a:lnTo>
                    <a:pt x="349" y="268"/>
                  </a:lnTo>
                  <a:lnTo>
                    <a:pt x="347" y="258"/>
                  </a:lnTo>
                  <a:lnTo>
                    <a:pt x="345" y="249"/>
                  </a:lnTo>
                  <a:lnTo>
                    <a:pt x="356" y="249"/>
                  </a:lnTo>
                  <a:lnTo>
                    <a:pt x="368" y="250"/>
                  </a:lnTo>
                  <a:lnTo>
                    <a:pt x="379" y="252"/>
                  </a:lnTo>
                  <a:lnTo>
                    <a:pt x="390" y="252"/>
                  </a:lnTo>
                  <a:lnTo>
                    <a:pt x="405" y="231"/>
                  </a:lnTo>
                  <a:lnTo>
                    <a:pt x="425" y="208"/>
                  </a:lnTo>
                  <a:lnTo>
                    <a:pt x="445" y="182"/>
                  </a:lnTo>
                  <a:lnTo>
                    <a:pt x="467" y="154"/>
                  </a:lnTo>
                  <a:lnTo>
                    <a:pt x="477" y="140"/>
                  </a:lnTo>
                  <a:lnTo>
                    <a:pt x="487" y="126"/>
                  </a:lnTo>
                  <a:lnTo>
                    <a:pt x="497" y="112"/>
                  </a:lnTo>
                  <a:lnTo>
                    <a:pt x="505" y="97"/>
                  </a:lnTo>
                  <a:lnTo>
                    <a:pt x="512" y="83"/>
                  </a:lnTo>
                  <a:lnTo>
                    <a:pt x="518" y="70"/>
                  </a:lnTo>
                  <a:lnTo>
                    <a:pt x="522" y="57"/>
                  </a:lnTo>
                  <a:lnTo>
                    <a:pt x="524" y="45"/>
                  </a:lnTo>
                  <a:lnTo>
                    <a:pt x="517" y="36"/>
                  </a:lnTo>
                  <a:lnTo>
                    <a:pt x="510" y="24"/>
                  </a:lnTo>
                  <a:lnTo>
                    <a:pt x="505" y="12"/>
                  </a:lnTo>
                  <a:lnTo>
                    <a:pt x="501" y="0"/>
                  </a:lnTo>
                  <a:close/>
                  <a:moveTo>
                    <a:pt x="782" y="168"/>
                  </a:moveTo>
                  <a:lnTo>
                    <a:pt x="770" y="170"/>
                  </a:lnTo>
                  <a:lnTo>
                    <a:pt x="759" y="171"/>
                  </a:lnTo>
                  <a:lnTo>
                    <a:pt x="747" y="173"/>
                  </a:lnTo>
                  <a:lnTo>
                    <a:pt x="736" y="175"/>
                  </a:lnTo>
                  <a:lnTo>
                    <a:pt x="715" y="182"/>
                  </a:lnTo>
                  <a:lnTo>
                    <a:pt x="694" y="190"/>
                  </a:lnTo>
                  <a:lnTo>
                    <a:pt x="674" y="199"/>
                  </a:lnTo>
                  <a:lnTo>
                    <a:pt x="654" y="209"/>
                  </a:lnTo>
                  <a:lnTo>
                    <a:pt x="635" y="218"/>
                  </a:lnTo>
                  <a:lnTo>
                    <a:pt x="617" y="225"/>
                  </a:lnTo>
                  <a:lnTo>
                    <a:pt x="594" y="233"/>
                  </a:lnTo>
                  <a:lnTo>
                    <a:pt x="572" y="241"/>
                  </a:lnTo>
                  <a:lnTo>
                    <a:pt x="561" y="244"/>
                  </a:lnTo>
                  <a:lnTo>
                    <a:pt x="552" y="249"/>
                  </a:lnTo>
                  <a:lnTo>
                    <a:pt x="542" y="255"/>
                  </a:lnTo>
                  <a:lnTo>
                    <a:pt x="534" y="260"/>
                  </a:lnTo>
                  <a:lnTo>
                    <a:pt x="535" y="260"/>
                  </a:lnTo>
                  <a:lnTo>
                    <a:pt x="536" y="260"/>
                  </a:lnTo>
                  <a:lnTo>
                    <a:pt x="564" y="293"/>
                  </a:lnTo>
                  <a:lnTo>
                    <a:pt x="591" y="325"/>
                  </a:lnTo>
                  <a:lnTo>
                    <a:pt x="596" y="335"/>
                  </a:lnTo>
                  <a:lnTo>
                    <a:pt x="601" y="345"/>
                  </a:lnTo>
                  <a:lnTo>
                    <a:pt x="605" y="354"/>
                  </a:lnTo>
                  <a:lnTo>
                    <a:pt x="608" y="365"/>
                  </a:lnTo>
                  <a:lnTo>
                    <a:pt x="610" y="377"/>
                  </a:lnTo>
                  <a:lnTo>
                    <a:pt x="611" y="390"/>
                  </a:lnTo>
                  <a:lnTo>
                    <a:pt x="610" y="406"/>
                  </a:lnTo>
                  <a:lnTo>
                    <a:pt x="607" y="421"/>
                  </a:lnTo>
                  <a:lnTo>
                    <a:pt x="608" y="421"/>
                  </a:lnTo>
                  <a:lnTo>
                    <a:pt x="611" y="421"/>
                  </a:lnTo>
                  <a:lnTo>
                    <a:pt x="611" y="419"/>
                  </a:lnTo>
                  <a:lnTo>
                    <a:pt x="611" y="418"/>
                  </a:lnTo>
                  <a:lnTo>
                    <a:pt x="620" y="407"/>
                  </a:lnTo>
                  <a:lnTo>
                    <a:pt x="629" y="395"/>
                  </a:lnTo>
                  <a:lnTo>
                    <a:pt x="637" y="383"/>
                  </a:lnTo>
                  <a:lnTo>
                    <a:pt x="646" y="371"/>
                  </a:lnTo>
                  <a:lnTo>
                    <a:pt x="668" y="341"/>
                  </a:lnTo>
                  <a:lnTo>
                    <a:pt x="690" y="313"/>
                  </a:lnTo>
                  <a:lnTo>
                    <a:pt x="713" y="283"/>
                  </a:lnTo>
                  <a:lnTo>
                    <a:pt x="735" y="252"/>
                  </a:lnTo>
                  <a:lnTo>
                    <a:pt x="748" y="234"/>
                  </a:lnTo>
                  <a:lnTo>
                    <a:pt x="764" y="214"/>
                  </a:lnTo>
                  <a:lnTo>
                    <a:pt x="770" y="203"/>
                  </a:lnTo>
                  <a:lnTo>
                    <a:pt x="776" y="193"/>
                  </a:lnTo>
                  <a:lnTo>
                    <a:pt x="780" y="182"/>
                  </a:lnTo>
                  <a:lnTo>
                    <a:pt x="782" y="168"/>
                  </a:lnTo>
                  <a:close/>
                  <a:moveTo>
                    <a:pt x="594" y="435"/>
                  </a:moveTo>
                  <a:lnTo>
                    <a:pt x="579" y="444"/>
                  </a:lnTo>
                  <a:lnTo>
                    <a:pt x="547" y="458"/>
                  </a:lnTo>
                  <a:lnTo>
                    <a:pt x="515" y="473"/>
                  </a:lnTo>
                  <a:lnTo>
                    <a:pt x="496" y="480"/>
                  </a:lnTo>
                  <a:lnTo>
                    <a:pt x="485" y="482"/>
                  </a:lnTo>
                  <a:lnTo>
                    <a:pt x="473" y="485"/>
                  </a:lnTo>
                  <a:lnTo>
                    <a:pt x="466" y="486"/>
                  </a:lnTo>
                  <a:lnTo>
                    <a:pt x="461" y="488"/>
                  </a:lnTo>
                  <a:lnTo>
                    <a:pt x="456" y="490"/>
                  </a:lnTo>
                  <a:lnTo>
                    <a:pt x="454" y="492"/>
                  </a:lnTo>
                  <a:lnTo>
                    <a:pt x="454" y="506"/>
                  </a:lnTo>
                  <a:lnTo>
                    <a:pt x="454" y="522"/>
                  </a:lnTo>
                  <a:lnTo>
                    <a:pt x="458" y="529"/>
                  </a:lnTo>
                  <a:lnTo>
                    <a:pt x="460" y="536"/>
                  </a:lnTo>
                  <a:lnTo>
                    <a:pt x="462" y="544"/>
                  </a:lnTo>
                  <a:lnTo>
                    <a:pt x="463" y="551"/>
                  </a:lnTo>
                  <a:lnTo>
                    <a:pt x="466" y="558"/>
                  </a:lnTo>
                  <a:lnTo>
                    <a:pt x="470" y="563"/>
                  </a:lnTo>
                  <a:lnTo>
                    <a:pt x="473" y="565"/>
                  </a:lnTo>
                  <a:lnTo>
                    <a:pt x="476" y="567"/>
                  </a:lnTo>
                  <a:lnTo>
                    <a:pt x="480" y="569"/>
                  </a:lnTo>
                  <a:lnTo>
                    <a:pt x="486" y="569"/>
                  </a:lnTo>
                  <a:lnTo>
                    <a:pt x="498" y="551"/>
                  </a:lnTo>
                  <a:lnTo>
                    <a:pt x="512" y="535"/>
                  </a:lnTo>
                  <a:lnTo>
                    <a:pt x="526" y="518"/>
                  </a:lnTo>
                  <a:lnTo>
                    <a:pt x="541" y="503"/>
                  </a:lnTo>
                  <a:lnTo>
                    <a:pt x="556" y="487"/>
                  </a:lnTo>
                  <a:lnTo>
                    <a:pt x="570" y="470"/>
                  </a:lnTo>
                  <a:lnTo>
                    <a:pt x="584" y="453"/>
                  </a:lnTo>
                  <a:lnTo>
                    <a:pt x="598" y="435"/>
                  </a:lnTo>
                  <a:lnTo>
                    <a:pt x="596" y="435"/>
                  </a:lnTo>
                  <a:lnTo>
                    <a:pt x="594" y="435"/>
                  </a:lnTo>
                  <a:close/>
                  <a:moveTo>
                    <a:pt x="428" y="421"/>
                  </a:moveTo>
                  <a:lnTo>
                    <a:pt x="433" y="421"/>
                  </a:lnTo>
                  <a:lnTo>
                    <a:pt x="438" y="421"/>
                  </a:lnTo>
                  <a:lnTo>
                    <a:pt x="438" y="424"/>
                  </a:lnTo>
                  <a:lnTo>
                    <a:pt x="438" y="427"/>
                  </a:lnTo>
                  <a:lnTo>
                    <a:pt x="441" y="435"/>
                  </a:lnTo>
                  <a:lnTo>
                    <a:pt x="442" y="443"/>
                  </a:lnTo>
                  <a:lnTo>
                    <a:pt x="443" y="446"/>
                  </a:lnTo>
                  <a:lnTo>
                    <a:pt x="444" y="450"/>
                  </a:lnTo>
                  <a:lnTo>
                    <a:pt x="449" y="452"/>
                  </a:lnTo>
                  <a:lnTo>
                    <a:pt x="454" y="454"/>
                  </a:lnTo>
                  <a:lnTo>
                    <a:pt x="461" y="448"/>
                  </a:lnTo>
                  <a:lnTo>
                    <a:pt x="468" y="443"/>
                  </a:lnTo>
                  <a:lnTo>
                    <a:pt x="477" y="439"/>
                  </a:lnTo>
                  <a:lnTo>
                    <a:pt x="485" y="434"/>
                  </a:lnTo>
                  <a:lnTo>
                    <a:pt x="502" y="427"/>
                  </a:lnTo>
                  <a:lnTo>
                    <a:pt x="518" y="419"/>
                  </a:lnTo>
                  <a:lnTo>
                    <a:pt x="525" y="413"/>
                  </a:lnTo>
                  <a:lnTo>
                    <a:pt x="533" y="409"/>
                  </a:lnTo>
                  <a:lnTo>
                    <a:pt x="538" y="403"/>
                  </a:lnTo>
                  <a:lnTo>
                    <a:pt x="544" y="396"/>
                  </a:lnTo>
                  <a:lnTo>
                    <a:pt x="549" y="388"/>
                  </a:lnTo>
                  <a:lnTo>
                    <a:pt x="553" y="380"/>
                  </a:lnTo>
                  <a:lnTo>
                    <a:pt x="555" y="370"/>
                  </a:lnTo>
                  <a:lnTo>
                    <a:pt x="556" y="359"/>
                  </a:lnTo>
                  <a:lnTo>
                    <a:pt x="553" y="353"/>
                  </a:lnTo>
                  <a:lnTo>
                    <a:pt x="549" y="347"/>
                  </a:lnTo>
                  <a:lnTo>
                    <a:pt x="547" y="340"/>
                  </a:lnTo>
                  <a:lnTo>
                    <a:pt x="546" y="334"/>
                  </a:lnTo>
                  <a:lnTo>
                    <a:pt x="542" y="320"/>
                  </a:lnTo>
                  <a:lnTo>
                    <a:pt x="536" y="308"/>
                  </a:lnTo>
                  <a:lnTo>
                    <a:pt x="530" y="299"/>
                  </a:lnTo>
                  <a:lnTo>
                    <a:pt x="521" y="290"/>
                  </a:lnTo>
                  <a:lnTo>
                    <a:pt x="511" y="281"/>
                  </a:lnTo>
                  <a:lnTo>
                    <a:pt x="501" y="272"/>
                  </a:lnTo>
                  <a:lnTo>
                    <a:pt x="489" y="277"/>
                  </a:lnTo>
                  <a:lnTo>
                    <a:pt x="476" y="281"/>
                  </a:lnTo>
                  <a:lnTo>
                    <a:pt x="487" y="291"/>
                  </a:lnTo>
                  <a:lnTo>
                    <a:pt x="499" y="304"/>
                  </a:lnTo>
                  <a:lnTo>
                    <a:pt x="503" y="313"/>
                  </a:lnTo>
                  <a:lnTo>
                    <a:pt x="507" y="322"/>
                  </a:lnTo>
                  <a:lnTo>
                    <a:pt x="507" y="326"/>
                  </a:lnTo>
                  <a:lnTo>
                    <a:pt x="507" y="330"/>
                  </a:lnTo>
                  <a:lnTo>
                    <a:pt x="507" y="336"/>
                  </a:lnTo>
                  <a:lnTo>
                    <a:pt x="505" y="341"/>
                  </a:lnTo>
                  <a:lnTo>
                    <a:pt x="502" y="345"/>
                  </a:lnTo>
                  <a:lnTo>
                    <a:pt x="499" y="348"/>
                  </a:lnTo>
                  <a:lnTo>
                    <a:pt x="496" y="351"/>
                  </a:lnTo>
                  <a:lnTo>
                    <a:pt x="491" y="353"/>
                  </a:lnTo>
                  <a:lnTo>
                    <a:pt x="482" y="357"/>
                  </a:lnTo>
                  <a:lnTo>
                    <a:pt x="473" y="362"/>
                  </a:lnTo>
                  <a:lnTo>
                    <a:pt x="464" y="369"/>
                  </a:lnTo>
                  <a:lnTo>
                    <a:pt x="454" y="378"/>
                  </a:lnTo>
                  <a:lnTo>
                    <a:pt x="443" y="390"/>
                  </a:lnTo>
                  <a:lnTo>
                    <a:pt x="432" y="405"/>
                  </a:lnTo>
                  <a:lnTo>
                    <a:pt x="423" y="419"/>
                  </a:lnTo>
                  <a:lnTo>
                    <a:pt x="413" y="433"/>
                  </a:lnTo>
                  <a:lnTo>
                    <a:pt x="406" y="445"/>
                  </a:lnTo>
                  <a:lnTo>
                    <a:pt x="403" y="456"/>
                  </a:lnTo>
                  <a:lnTo>
                    <a:pt x="408" y="459"/>
                  </a:lnTo>
                  <a:lnTo>
                    <a:pt x="413" y="462"/>
                  </a:lnTo>
                  <a:lnTo>
                    <a:pt x="417" y="464"/>
                  </a:lnTo>
                  <a:lnTo>
                    <a:pt x="425" y="465"/>
                  </a:lnTo>
                  <a:lnTo>
                    <a:pt x="425" y="464"/>
                  </a:lnTo>
                  <a:lnTo>
                    <a:pt x="425" y="463"/>
                  </a:lnTo>
                  <a:lnTo>
                    <a:pt x="427" y="463"/>
                  </a:lnTo>
                  <a:lnTo>
                    <a:pt x="428" y="463"/>
                  </a:lnTo>
                  <a:lnTo>
                    <a:pt x="428" y="452"/>
                  </a:lnTo>
                  <a:lnTo>
                    <a:pt x="428" y="442"/>
                  </a:lnTo>
                  <a:lnTo>
                    <a:pt x="428" y="431"/>
                  </a:lnTo>
                  <a:lnTo>
                    <a:pt x="428" y="42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6">
              <a:extLst>
                <a:ext uri="{FF2B5EF4-FFF2-40B4-BE49-F238E27FC236}">
                  <a16:creationId xmlns:a16="http://schemas.microsoft.com/office/drawing/2014/main" id="{BC2E82BE-0CB6-F260-7828-F945C7CF1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876" y="5764213"/>
              <a:ext cx="333375" cy="509588"/>
            </a:xfrm>
            <a:custGeom>
              <a:avLst/>
              <a:gdLst>
                <a:gd name="T0" fmla="*/ 479 w 630"/>
                <a:gd name="T1" fmla="*/ 591 h 962"/>
                <a:gd name="T2" fmla="*/ 501 w 630"/>
                <a:gd name="T3" fmla="*/ 459 h 962"/>
                <a:gd name="T4" fmla="*/ 478 w 630"/>
                <a:gd name="T5" fmla="*/ 425 h 962"/>
                <a:gd name="T6" fmla="*/ 393 w 630"/>
                <a:gd name="T7" fmla="*/ 453 h 962"/>
                <a:gd name="T8" fmla="*/ 346 w 630"/>
                <a:gd name="T9" fmla="*/ 516 h 962"/>
                <a:gd name="T10" fmla="*/ 345 w 630"/>
                <a:gd name="T11" fmla="*/ 588 h 962"/>
                <a:gd name="T12" fmla="*/ 259 w 630"/>
                <a:gd name="T13" fmla="*/ 613 h 962"/>
                <a:gd name="T14" fmla="*/ 155 w 630"/>
                <a:gd name="T15" fmla="*/ 679 h 962"/>
                <a:gd name="T16" fmla="*/ 37 w 630"/>
                <a:gd name="T17" fmla="*/ 674 h 962"/>
                <a:gd name="T18" fmla="*/ 0 w 630"/>
                <a:gd name="T19" fmla="*/ 613 h 962"/>
                <a:gd name="T20" fmla="*/ 54 w 630"/>
                <a:gd name="T21" fmla="*/ 591 h 962"/>
                <a:gd name="T22" fmla="*/ 170 w 630"/>
                <a:gd name="T23" fmla="*/ 541 h 962"/>
                <a:gd name="T24" fmla="*/ 195 w 630"/>
                <a:gd name="T25" fmla="*/ 499 h 962"/>
                <a:gd name="T26" fmla="*/ 147 w 630"/>
                <a:gd name="T27" fmla="*/ 462 h 962"/>
                <a:gd name="T28" fmla="*/ 70 w 630"/>
                <a:gd name="T29" fmla="*/ 482 h 962"/>
                <a:gd name="T30" fmla="*/ 12 w 630"/>
                <a:gd name="T31" fmla="*/ 435 h 962"/>
                <a:gd name="T32" fmla="*/ 8 w 630"/>
                <a:gd name="T33" fmla="*/ 397 h 962"/>
                <a:gd name="T34" fmla="*/ 80 w 630"/>
                <a:gd name="T35" fmla="*/ 387 h 962"/>
                <a:gd name="T36" fmla="*/ 156 w 630"/>
                <a:gd name="T37" fmla="*/ 365 h 962"/>
                <a:gd name="T38" fmla="*/ 244 w 630"/>
                <a:gd name="T39" fmla="*/ 316 h 962"/>
                <a:gd name="T40" fmla="*/ 291 w 630"/>
                <a:gd name="T41" fmla="*/ 223 h 962"/>
                <a:gd name="T42" fmla="*/ 320 w 630"/>
                <a:gd name="T43" fmla="*/ 121 h 962"/>
                <a:gd name="T44" fmla="*/ 355 w 630"/>
                <a:gd name="T45" fmla="*/ 16 h 962"/>
                <a:gd name="T46" fmla="*/ 394 w 630"/>
                <a:gd name="T47" fmla="*/ 1 h 962"/>
                <a:gd name="T48" fmla="*/ 442 w 630"/>
                <a:gd name="T49" fmla="*/ 59 h 962"/>
                <a:gd name="T50" fmla="*/ 441 w 630"/>
                <a:gd name="T51" fmla="*/ 163 h 962"/>
                <a:gd name="T52" fmla="*/ 460 w 630"/>
                <a:gd name="T53" fmla="*/ 198 h 962"/>
                <a:gd name="T54" fmla="*/ 485 w 630"/>
                <a:gd name="T55" fmla="*/ 184 h 962"/>
                <a:gd name="T56" fmla="*/ 577 w 630"/>
                <a:gd name="T57" fmla="*/ 123 h 962"/>
                <a:gd name="T58" fmla="*/ 621 w 630"/>
                <a:gd name="T59" fmla="*/ 158 h 962"/>
                <a:gd name="T60" fmla="*/ 566 w 630"/>
                <a:gd name="T61" fmla="*/ 222 h 962"/>
                <a:gd name="T62" fmla="*/ 395 w 630"/>
                <a:gd name="T63" fmla="*/ 300 h 962"/>
                <a:gd name="T64" fmla="*/ 283 w 630"/>
                <a:gd name="T65" fmla="*/ 411 h 962"/>
                <a:gd name="T66" fmla="*/ 263 w 630"/>
                <a:gd name="T67" fmla="*/ 464 h 962"/>
                <a:gd name="T68" fmla="*/ 310 w 630"/>
                <a:gd name="T69" fmla="*/ 462 h 962"/>
                <a:gd name="T70" fmla="*/ 463 w 630"/>
                <a:gd name="T71" fmla="*/ 373 h 962"/>
                <a:gd name="T72" fmla="*/ 539 w 630"/>
                <a:gd name="T73" fmla="*/ 318 h 962"/>
                <a:gd name="T74" fmla="*/ 605 w 630"/>
                <a:gd name="T75" fmla="*/ 318 h 962"/>
                <a:gd name="T76" fmla="*/ 629 w 630"/>
                <a:gd name="T77" fmla="*/ 367 h 962"/>
                <a:gd name="T78" fmla="*/ 593 w 630"/>
                <a:gd name="T79" fmla="*/ 511 h 962"/>
                <a:gd name="T80" fmla="*/ 529 w 630"/>
                <a:gd name="T81" fmla="*/ 714 h 962"/>
                <a:gd name="T82" fmla="*/ 483 w 630"/>
                <a:gd name="T83" fmla="*/ 939 h 962"/>
                <a:gd name="T84" fmla="*/ 424 w 630"/>
                <a:gd name="T85" fmla="*/ 925 h 962"/>
                <a:gd name="T86" fmla="*/ 362 w 630"/>
                <a:gd name="T87" fmla="*/ 850 h 962"/>
                <a:gd name="T88" fmla="*/ 319 w 630"/>
                <a:gd name="T89" fmla="*/ 819 h 962"/>
                <a:gd name="T90" fmla="*/ 274 w 630"/>
                <a:gd name="T91" fmla="*/ 843 h 962"/>
                <a:gd name="T92" fmla="*/ 237 w 630"/>
                <a:gd name="T93" fmla="*/ 950 h 962"/>
                <a:gd name="T94" fmla="*/ 190 w 630"/>
                <a:gd name="T95" fmla="*/ 960 h 962"/>
                <a:gd name="T96" fmla="*/ 181 w 630"/>
                <a:gd name="T97" fmla="*/ 927 h 962"/>
                <a:gd name="T98" fmla="*/ 170 w 630"/>
                <a:gd name="T99" fmla="*/ 873 h 962"/>
                <a:gd name="T100" fmla="*/ 122 w 630"/>
                <a:gd name="T101" fmla="*/ 853 h 962"/>
                <a:gd name="T102" fmla="*/ 142 w 630"/>
                <a:gd name="T103" fmla="*/ 817 h 962"/>
                <a:gd name="T104" fmla="*/ 167 w 630"/>
                <a:gd name="T105" fmla="*/ 803 h 962"/>
                <a:gd name="T106" fmla="*/ 147 w 630"/>
                <a:gd name="T107" fmla="*/ 773 h 962"/>
                <a:gd name="T108" fmla="*/ 154 w 630"/>
                <a:gd name="T109" fmla="*/ 727 h 962"/>
                <a:gd name="T110" fmla="*/ 306 w 630"/>
                <a:gd name="T111" fmla="*/ 688 h 962"/>
                <a:gd name="T112" fmla="*/ 326 w 630"/>
                <a:gd name="T113" fmla="*/ 712 h 962"/>
                <a:gd name="T114" fmla="*/ 308 w 630"/>
                <a:gd name="T115" fmla="*/ 749 h 962"/>
                <a:gd name="T116" fmla="*/ 365 w 630"/>
                <a:gd name="T117" fmla="*/ 805 h 962"/>
                <a:gd name="T118" fmla="*/ 424 w 630"/>
                <a:gd name="T119" fmla="*/ 7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0" h="962">
                  <a:moveTo>
                    <a:pt x="455" y="741"/>
                  </a:moveTo>
                  <a:lnTo>
                    <a:pt x="462" y="708"/>
                  </a:lnTo>
                  <a:lnTo>
                    <a:pt x="465" y="686"/>
                  </a:lnTo>
                  <a:lnTo>
                    <a:pt x="467" y="665"/>
                  </a:lnTo>
                  <a:lnTo>
                    <a:pt x="469" y="637"/>
                  </a:lnTo>
                  <a:lnTo>
                    <a:pt x="471" y="624"/>
                  </a:lnTo>
                  <a:lnTo>
                    <a:pt x="475" y="609"/>
                  </a:lnTo>
                  <a:lnTo>
                    <a:pt x="479" y="591"/>
                  </a:lnTo>
                  <a:lnTo>
                    <a:pt x="485" y="574"/>
                  </a:lnTo>
                  <a:lnTo>
                    <a:pt x="488" y="555"/>
                  </a:lnTo>
                  <a:lnTo>
                    <a:pt x="492" y="537"/>
                  </a:lnTo>
                  <a:lnTo>
                    <a:pt x="495" y="519"/>
                  </a:lnTo>
                  <a:lnTo>
                    <a:pt x="497" y="501"/>
                  </a:lnTo>
                  <a:lnTo>
                    <a:pt x="498" y="487"/>
                  </a:lnTo>
                  <a:lnTo>
                    <a:pt x="500" y="469"/>
                  </a:lnTo>
                  <a:lnTo>
                    <a:pt x="501" y="459"/>
                  </a:lnTo>
                  <a:lnTo>
                    <a:pt x="501" y="450"/>
                  </a:lnTo>
                  <a:lnTo>
                    <a:pt x="501" y="444"/>
                  </a:lnTo>
                  <a:lnTo>
                    <a:pt x="500" y="440"/>
                  </a:lnTo>
                  <a:lnTo>
                    <a:pt x="497" y="436"/>
                  </a:lnTo>
                  <a:lnTo>
                    <a:pt x="493" y="432"/>
                  </a:lnTo>
                  <a:lnTo>
                    <a:pt x="489" y="429"/>
                  </a:lnTo>
                  <a:lnTo>
                    <a:pt x="485" y="427"/>
                  </a:lnTo>
                  <a:lnTo>
                    <a:pt x="478" y="425"/>
                  </a:lnTo>
                  <a:lnTo>
                    <a:pt x="476" y="424"/>
                  </a:lnTo>
                  <a:lnTo>
                    <a:pt x="465" y="422"/>
                  </a:lnTo>
                  <a:lnTo>
                    <a:pt x="454" y="422"/>
                  </a:lnTo>
                  <a:lnTo>
                    <a:pt x="440" y="426"/>
                  </a:lnTo>
                  <a:lnTo>
                    <a:pt x="432" y="431"/>
                  </a:lnTo>
                  <a:lnTo>
                    <a:pt x="416" y="438"/>
                  </a:lnTo>
                  <a:lnTo>
                    <a:pt x="401" y="448"/>
                  </a:lnTo>
                  <a:lnTo>
                    <a:pt x="393" y="453"/>
                  </a:lnTo>
                  <a:lnTo>
                    <a:pt x="385" y="459"/>
                  </a:lnTo>
                  <a:lnTo>
                    <a:pt x="379" y="466"/>
                  </a:lnTo>
                  <a:lnTo>
                    <a:pt x="371" y="472"/>
                  </a:lnTo>
                  <a:lnTo>
                    <a:pt x="365" y="480"/>
                  </a:lnTo>
                  <a:lnTo>
                    <a:pt x="359" y="488"/>
                  </a:lnTo>
                  <a:lnTo>
                    <a:pt x="354" y="497"/>
                  </a:lnTo>
                  <a:lnTo>
                    <a:pt x="348" y="508"/>
                  </a:lnTo>
                  <a:lnTo>
                    <a:pt x="346" y="516"/>
                  </a:lnTo>
                  <a:lnTo>
                    <a:pt x="345" y="525"/>
                  </a:lnTo>
                  <a:lnTo>
                    <a:pt x="346" y="536"/>
                  </a:lnTo>
                  <a:lnTo>
                    <a:pt x="346" y="546"/>
                  </a:lnTo>
                  <a:lnTo>
                    <a:pt x="347" y="557"/>
                  </a:lnTo>
                  <a:lnTo>
                    <a:pt x="348" y="567"/>
                  </a:lnTo>
                  <a:lnTo>
                    <a:pt x="348" y="577"/>
                  </a:lnTo>
                  <a:lnTo>
                    <a:pt x="346" y="585"/>
                  </a:lnTo>
                  <a:lnTo>
                    <a:pt x="345" y="588"/>
                  </a:lnTo>
                  <a:lnTo>
                    <a:pt x="343" y="590"/>
                  </a:lnTo>
                  <a:lnTo>
                    <a:pt x="339" y="592"/>
                  </a:lnTo>
                  <a:lnTo>
                    <a:pt x="336" y="593"/>
                  </a:lnTo>
                  <a:lnTo>
                    <a:pt x="314" y="598"/>
                  </a:lnTo>
                  <a:lnTo>
                    <a:pt x="291" y="602"/>
                  </a:lnTo>
                  <a:lnTo>
                    <a:pt x="279" y="604"/>
                  </a:lnTo>
                  <a:lnTo>
                    <a:pt x="268" y="609"/>
                  </a:lnTo>
                  <a:lnTo>
                    <a:pt x="259" y="613"/>
                  </a:lnTo>
                  <a:lnTo>
                    <a:pt x="249" y="620"/>
                  </a:lnTo>
                  <a:lnTo>
                    <a:pt x="227" y="636"/>
                  </a:lnTo>
                  <a:lnTo>
                    <a:pt x="204" y="655"/>
                  </a:lnTo>
                  <a:lnTo>
                    <a:pt x="192" y="662"/>
                  </a:lnTo>
                  <a:lnTo>
                    <a:pt x="182" y="669"/>
                  </a:lnTo>
                  <a:lnTo>
                    <a:pt x="172" y="674"/>
                  </a:lnTo>
                  <a:lnTo>
                    <a:pt x="166" y="678"/>
                  </a:lnTo>
                  <a:lnTo>
                    <a:pt x="155" y="679"/>
                  </a:lnTo>
                  <a:lnTo>
                    <a:pt x="140" y="681"/>
                  </a:lnTo>
                  <a:lnTo>
                    <a:pt x="124" y="682"/>
                  </a:lnTo>
                  <a:lnTo>
                    <a:pt x="107" y="683"/>
                  </a:lnTo>
                  <a:lnTo>
                    <a:pt x="88" y="683"/>
                  </a:lnTo>
                  <a:lnTo>
                    <a:pt x="72" y="682"/>
                  </a:lnTo>
                  <a:lnTo>
                    <a:pt x="57" y="681"/>
                  </a:lnTo>
                  <a:lnTo>
                    <a:pt x="46" y="679"/>
                  </a:lnTo>
                  <a:lnTo>
                    <a:pt x="37" y="674"/>
                  </a:lnTo>
                  <a:lnTo>
                    <a:pt x="28" y="668"/>
                  </a:lnTo>
                  <a:lnTo>
                    <a:pt x="19" y="660"/>
                  </a:lnTo>
                  <a:lnTo>
                    <a:pt x="14" y="655"/>
                  </a:lnTo>
                  <a:lnTo>
                    <a:pt x="9" y="646"/>
                  </a:lnTo>
                  <a:lnTo>
                    <a:pt x="4" y="633"/>
                  </a:lnTo>
                  <a:lnTo>
                    <a:pt x="3" y="625"/>
                  </a:lnTo>
                  <a:lnTo>
                    <a:pt x="2" y="619"/>
                  </a:lnTo>
                  <a:lnTo>
                    <a:pt x="0" y="613"/>
                  </a:lnTo>
                  <a:lnTo>
                    <a:pt x="2" y="610"/>
                  </a:lnTo>
                  <a:lnTo>
                    <a:pt x="3" y="607"/>
                  </a:lnTo>
                  <a:lnTo>
                    <a:pt x="4" y="604"/>
                  </a:lnTo>
                  <a:lnTo>
                    <a:pt x="6" y="602"/>
                  </a:lnTo>
                  <a:lnTo>
                    <a:pt x="10" y="601"/>
                  </a:lnTo>
                  <a:lnTo>
                    <a:pt x="27" y="598"/>
                  </a:lnTo>
                  <a:lnTo>
                    <a:pt x="43" y="595"/>
                  </a:lnTo>
                  <a:lnTo>
                    <a:pt x="54" y="591"/>
                  </a:lnTo>
                  <a:lnTo>
                    <a:pt x="65" y="588"/>
                  </a:lnTo>
                  <a:lnTo>
                    <a:pt x="76" y="584"/>
                  </a:lnTo>
                  <a:lnTo>
                    <a:pt x="87" y="580"/>
                  </a:lnTo>
                  <a:lnTo>
                    <a:pt x="108" y="573"/>
                  </a:lnTo>
                  <a:lnTo>
                    <a:pt x="126" y="564"/>
                  </a:lnTo>
                  <a:lnTo>
                    <a:pt x="144" y="555"/>
                  </a:lnTo>
                  <a:lnTo>
                    <a:pt x="160" y="548"/>
                  </a:lnTo>
                  <a:lnTo>
                    <a:pt x="170" y="541"/>
                  </a:lnTo>
                  <a:lnTo>
                    <a:pt x="182" y="533"/>
                  </a:lnTo>
                  <a:lnTo>
                    <a:pt x="187" y="529"/>
                  </a:lnTo>
                  <a:lnTo>
                    <a:pt x="192" y="523"/>
                  </a:lnTo>
                  <a:lnTo>
                    <a:pt x="195" y="518"/>
                  </a:lnTo>
                  <a:lnTo>
                    <a:pt x="196" y="511"/>
                  </a:lnTo>
                  <a:lnTo>
                    <a:pt x="196" y="508"/>
                  </a:lnTo>
                  <a:lnTo>
                    <a:pt x="196" y="504"/>
                  </a:lnTo>
                  <a:lnTo>
                    <a:pt x="195" y="499"/>
                  </a:lnTo>
                  <a:lnTo>
                    <a:pt x="193" y="495"/>
                  </a:lnTo>
                  <a:lnTo>
                    <a:pt x="186" y="486"/>
                  </a:lnTo>
                  <a:lnTo>
                    <a:pt x="179" y="478"/>
                  </a:lnTo>
                  <a:lnTo>
                    <a:pt x="171" y="470"/>
                  </a:lnTo>
                  <a:lnTo>
                    <a:pt x="162" y="463"/>
                  </a:lnTo>
                  <a:lnTo>
                    <a:pt x="157" y="461"/>
                  </a:lnTo>
                  <a:lnTo>
                    <a:pt x="152" y="461"/>
                  </a:lnTo>
                  <a:lnTo>
                    <a:pt x="147" y="462"/>
                  </a:lnTo>
                  <a:lnTo>
                    <a:pt x="142" y="464"/>
                  </a:lnTo>
                  <a:lnTo>
                    <a:pt x="130" y="470"/>
                  </a:lnTo>
                  <a:lnTo>
                    <a:pt x="120" y="474"/>
                  </a:lnTo>
                  <a:lnTo>
                    <a:pt x="112" y="478"/>
                  </a:lnTo>
                  <a:lnTo>
                    <a:pt x="102" y="483"/>
                  </a:lnTo>
                  <a:lnTo>
                    <a:pt x="93" y="487"/>
                  </a:lnTo>
                  <a:lnTo>
                    <a:pt x="86" y="490"/>
                  </a:lnTo>
                  <a:lnTo>
                    <a:pt x="70" y="482"/>
                  </a:lnTo>
                  <a:lnTo>
                    <a:pt x="53" y="474"/>
                  </a:lnTo>
                  <a:lnTo>
                    <a:pt x="44" y="469"/>
                  </a:lnTo>
                  <a:lnTo>
                    <a:pt x="35" y="463"/>
                  </a:lnTo>
                  <a:lnTo>
                    <a:pt x="27" y="457"/>
                  </a:lnTo>
                  <a:lnTo>
                    <a:pt x="19" y="449"/>
                  </a:lnTo>
                  <a:lnTo>
                    <a:pt x="16" y="443"/>
                  </a:lnTo>
                  <a:lnTo>
                    <a:pt x="12" y="437"/>
                  </a:lnTo>
                  <a:lnTo>
                    <a:pt x="12" y="435"/>
                  </a:lnTo>
                  <a:lnTo>
                    <a:pt x="11" y="433"/>
                  </a:lnTo>
                  <a:lnTo>
                    <a:pt x="9" y="424"/>
                  </a:lnTo>
                  <a:lnTo>
                    <a:pt x="7" y="415"/>
                  </a:lnTo>
                  <a:lnTo>
                    <a:pt x="6" y="411"/>
                  </a:lnTo>
                  <a:lnTo>
                    <a:pt x="6" y="405"/>
                  </a:lnTo>
                  <a:lnTo>
                    <a:pt x="6" y="402"/>
                  </a:lnTo>
                  <a:lnTo>
                    <a:pt x="7" y="399"/>
                  </a:lnTo>
                  <a:lnTo>
                    <a:pt x="8" y="397"/>
                  </a:lnTo>
                  <a:lnTo>
                    <a:pt x="10" y="393"/>
                  </a:lnTo>
                  <a:lnTo>
                    <a:pt x="12" y="390"/>
                  </a:lnTo>
                  <a:lnTo>
                    <a:pt x="14" y="388"/>
                  </a:lnTo>
                  <a:lnTo>
                    <a:pt x="15" y="387"/>
                  </a:lnTo>
                  <a:lnTo>
                    <a:pt x="18" y="386"/>
                  </a:lnTo>
                  <a:lnTo>
                    <a:pt x="34" y="386"/>
                  </a:lnTo>
                  <a:lnTo>
                    <a:pt x="74" y="387"/>
                  </a:lnTo>
                  <a:lnTo>
                    <a:pt x="80" y="387"/>
                  </a:lnTo>
                  <a:lnTo>
                    <a:pt x="87" y="387"/>
                  </a:lnTo>
                  <a:lnTo>
                    <a:pt x="92" y="385"/>
                  </a:lnTo>
                  <a:lnTo>
                    <a:pt x="97" y="382"/>
                  </a:lnTo>
                  <a:lnTo>
                    <a:pt x="104" y="378"/>
                  </a:lnTo>
                  <a:lnTo>
                    <a:pt x="113" y="375"/>
                  </a:lnTo>
                  <a:lnTo>
                    <a:pt x="127" y="370"/>
                  </a:lnTo>
                  <a:lnTo>
                    <a:pt x="142" y="368"/>
                  </a:lnTo>
                  <a:lnTo>
                    <a:pt x="156" y="365"/>
                  </a:lnTo>
                  <a:lnTo>
                    <a:pt x="171" y="361"/>
                  </a:lnTo>
                  <a:lnTo>
                    <a:pt x="183" y="356"/>
                  </a:lnTo>
                  <a:lnTo>
                    <a:pt x="194" y="351"/>
                  </a:lnTo>
                  <a:lnTo>
                    <a:pt x="205" y="345"/>
                  </a:lnTo>
                  <a:lnTo>
                    <a:pt x="215" y="339"/>
                  </a:lnTo>
                  <a:lnTo>
                    <a:pt x="225" y="332"/>
                  </a:lnTo>
                  <a:lnTo>
                    <a:pt x="236" y="324"/>
                  </a:lnTo>
                  <a:lnTo>
                    <a:pt x="244" y="316"/>
                  </a:lnTo>
                  <a:lnTo>
                    <a:pt x="254" y="306"/>
                  </a:lnTo>
                  <a:lnTo>
                    <a:pt x="259" y="299"/>
                  </a:lnTo>
                  <a:lnTo>
                    <a:pt x="263" y="293"/>
                  </a:lnTo>
                  <a:lnTo>
                    <a:pt x="267" y="285"/>
                  </a:lnTo>
                  <a:lnTo>
                    <a:pt x="271" y="277"/>
                  </a:lnTo>
                  <a:lnTo>
                    <a:pt x="278" y="259"/>
                  </a:lnTo>
                  <a:lnTo>
                    <a:pt x="287" y="238"/>
                  </a:lnTo>
                  <a:lnTo>
                    <a:pt x="291" y="223"/>
                  </a:lnTo>
                  <a:lnTo>
                    <a:pt x="297" y="209"/>
                  </a:lnTo>
                  <a:lnTo>
                    <a:pt x="301" y="193"/>
                  </a:lnTo>
                  <a:lnTo>
                    <a:pt x="306" y="177"/>
                  </a:lnTo>
                  <a:lnTo>
                    <a:pt x="309" y="165"/>
                  </a:lnTo>
                  <a:lnTo>
                    <a:pt x="311" y="154"/>
                  </a:lnTo>
                  <a:lnTo>
                    <a:pt x="314" y="143"/>
                  </a:lnTo>
                  <a:lnTo>
                    <a:pt x="318" y="131"/>
                  </a:lnTo>
                  <a:lnTo>
                    <a:pt x="320" y="121"/>
                  </a:lnTo>
                  <a:lnTo>
                    <a:pt x="322" y="111"/>
                  </a:lnTo>
                  <a:lnTo>
                    <a:pt x="325" y="100"/>
                  </a:lnTo>
                  <a:lnTo>
                    <a:pt x="329" y="90"/>
                  </a:lnTo>
                  <a:lnTo>
                    <a:pt x="333" y="79"/>
                  </a:lnTo>
                  <a:lnTo>
                    <a:pt x="336" y="70"/>
                  </a:lnTo>
                  <a:lnTo>
                    <a:pt x="343" y="46"/>
                  </a:lnTo>
                  <a:lnTo>
                    <a:pt x="350" y="25"/>
                  </a:lnTo>
                  <a:lnTo>
                    <a:pt x="355" y="16"/>
                  </a:lnTo>
                  <a:lnTo>
                    <a:pt x="359" y="9"/>
                  </a:lnTo>
                  <a:lnTo>
                    <a:pt x="361" y="7"/>
                  </a:lnTo>
                  <a:lnTo>
                    <a:pt x="365" y="5"/>
                  </a:lnTo>
                  <a:lnTo>
                    <a:pt x="367" y="3"/>
                  </a:lnTo>
                  <a:lnTo>
                    <a:pt x="370" y="2"/>
                  </a:lnTo>
                  <a:lnTo>
                    <a:pt x="379" y="1"/>
                  </a:lnTo>
                  <a:lnTo>
                    <a:pt x="387" y="0"/>
                  </a:lnTo>
                  <a:lnTo>
                    <a:pt x="394" y="1"/>
                  </a:lnTo>
                  <a:lnTo>
                    <a:pt x="402" y="2"/>
                  </a:lnTo>
                  <a:lnTo>
                    <a:pt x="408" y="4"/>
                  </a:lnTo>
                  <a:lnTo>
                    <a:pt x="413" y="7"/>
                  </a:lnTo>
                  <a:lnTo>
                    <a:pt x="416" y="11"/>
                  </a:lnTo>
                  <a:lnTo>
                    <a:pt x="418" y="14"/>
                  </a:lnTo>
                  <a:lnTo>
                    <a:pt x="428" y="31"/>
                  </a:lnTo>
                  <a:lnTo>
                    <a:pt x="436" y="47"/>
                  </a:lnTo>
                  <a:lnTo>
                    <a:pt x="442" y="59"/>
                  </a:lnTo>
                  <a:lnTo>
                    <a:pt x="446" y="67"/>
                  </a:lnTo>
                  <a:lnTo>
                    <a:pt x="450" y="83"/>
                  </a:lnTo>
                  <a:lnTo>
                    <a:pt x="452" y="94"/>
                  </a:lnTo>
                  <a:lnTo>
                    <a:pt x="453" y="101"/>
                  </a:lnTo>
                  <a:lnTo>
                    <a:pt x="452" y="111"/>
                  </a:lnTo>
                  <a:lnTo>
                    <a:pt x="450" y="122"/>
                  </a:lnTo>
                  <a:lnTo>
                    <a:pt x="448" y="134"/>
                  </a:lnTo>
                  <a:lnTo>
                    <a:pt x="441" y="163"/>
                  </a:lnTo>
                  <a:lnTo>
                    <a:pt x="431" y="195"/>
                  </a:lnTo>
                  <a:lnTo>
                    <a:pt x="431" y="199"/>
                  </a:lnTo>
                  <a:lnTo>
                    <a:pt x="432" y="200"/>
                  </a:lnTo>
                  <a:lnTo>
                    <a:pt x="436" y="201"/>
                  </a:lnTo>
                  <a:lnTo>
                    <a:pt x="440" y="202"/>
                  </a:lnTo>
                  <a:lnTo>
                    <a:pt x="446" y="201"/>
                  </a:lnTo>
                  <a:lnTo>
                    <a:pt x="452" y="200"/>
                  </a:lnTo>
                  <a:lnTo>
                    <a:pt x="460" y="198"/>
                  </a:lnTo>
                  <a:lnTo>
                    <a:pt x="467" y="194"/>
                  </a:lnTo>
                  <a:lnTo>
                    <a:pt x="476" y="190"/>
                  </a:lnTo>
                  <a:lnTo>
                    <a:pt x="485" y="186"/>
                  </a:lnTo>
                  <a:lnTo>
                    <a:pt x="487" y="184"/>
                  </a:lnTo>
                  <a:lnTo>
                    <a:pt x="489" y="183"/>
                  </a:lnTo>
                  <a:lnTo>
                    <a:pt x="488" y="183"/>
                  </a:lnTo>
                  <a:lnTo>
                    <a:pt x="486" y="186"/>
                  </a:lnTo>
                  <a:lnTo>
                    <a:pt x="485" y="184"/>
                  </a:lnTo>
                  <a:lnTo>
                    <a:pt x="494" y="177"/>
                  </a:lnTo>
                  <a:lnTo>
                    <a:pt x="506" y="167"/>
                  </a:lnTo>
                  <a:lnTo>
                    <a:pt x="514" y="158"/>
                  </a:lnTo>
                  <a:lnTo>
                    <a:pt x="532" y="142"/>
                  </a:lnTo>
                  <a:lnTo>
                    <a:pt x="544" y="131"/>
                  </a:lnTo>
                  <a:lnTo>
                    <a:pt x="552" y="128"/>
                  </a:lnTo>
                  <a:lnTo>
                    <a:pt x="568" y="124"/>
                  </a:lnTo>
                  <a:lnTo>
                    <a:pt x="577" y="123"/>
                  </a:lnTo>
                  <a:lnTo>
                    <a:pt x="586" y="122"/>
                  </a:lnTo>
                  <a:lnTo>
                    <a:pt x="592" y="123"/>
                  </a:lnTo>
                  <a:lnTo>
                    <a:pt x="597" y="125"/>
                  </a:lnTo>
                  <a:lnTo>
                    <a:pt x="604" y="133"/>
                  </a:lnTo>
                  <a:lnTo>
                    <a:pt x="612" y="140"/>
                  </a:lnTo>
                  <a:lnTo>
                    <a:pt x="616" y="146"/>
                  </a:lnTo>
                  <a:lnTo>
                    <a:pt x="619" y="152"/>
                  </a:lnTo>
                  <a:lnTo>
                    <a:pt x="621" y="158"/>
                  </a:lnTo>
                  <a:lnTo>
                    <a:pt x="619" y="165"/>
                  </a:lnTo>
                  <a:lnTo>
                    <a:pt x="616" y="172"/>
                  </a:lnTo>
                  <a:lnTo>
                    <a:pt x="611" y="182"/>
                  </a:lnTo>
                  <a:lnTo>
                    <a:pt x="603" y="193"/>
                  </a:lnTo>
                  <a:lnTo>
                    <a:pt x="594" y="202"/>
                  </a:lnTo>
                  <a:lnTo>
                    <a:pt x="587" y="210"/>
                  </a:lnTo>
                  <a:lnTo>
                    <a:pt x="580" y="214"/>
                  </a:lnTo>
                  <a:lnTo>
                    <a:pt x="566" y="222"/>
                  </a:lnTo>
                  <a:lnTo>
                    <a:pt x="553" y="227"/>
                  </a:lnTo>
                  <a:lnTo>
                    <a:pt x="519" y="242"/>
                  </a:lnTo>
                  <a:lnTo>
                    <a:pt x="489" y="256"/>
                  </a:lnTo>
                  <a:lnTo>
                    <a:pt x="465" y="266"/>
                  </a:lnTo>
                  <a:lnTo>
                    <a:pt x="443" y="276"/>
                  </a:lnTo>
                  <a:lnTo>
                    <a:pt x="426" y="285"/>
                  </a:lnTo>
                  <a:lnTo>
                    <a:pt x="409" y="293"/>
                  </a:lnTo>
                  <a:lnTo>
                    <a:pt x="395" y="300"/>
                  </a:lnTo>
                  <a:lnTo>
                    <a:pt x="381" y="309"/>
                  </a:lnTo>
                  <a:lnTo>
                    <a:pt x="370" y="317"/>
                  </a:lnTo>
                  <a:lnTo>
                    <a:pt x="360" y="324"/>
                  </a:lnTo>
                  <a:lnTo>
                    <a:pt x="350" y="333"/>
                  </a:lnTo>
                  <a:lnTo>
                    <a:pt x="342" y="344"/>
                  </a:lnTo>
                  <a:lnTo>
                    <a:pt x="321" y="368"/>
                  </a:lnTo>
                  <a:lnTo>
                    <a:pt x="296" y="398"/>
                  </a:lnTo>
                  <a:lnTo>
                    <a:pt x="283" y="411"/>
                  </a:lnTo>
                  <a:lnTo>
                    <a:pt x="271" y="421"/>
                  </a:lnTo>
                  <a:lnTo>
                    <a:pt x="261" y="429"/>
                  </a:lnTo>
                  <a:lnTo>
                    <a:pt x="255" y="437"/>
                  </a:lnTo>
                  <a:lnTo>
                    <a:pt x="253" y="443"/>
                  </a:lnTo>
                  <a:lnTo>
                    <a:pt x="254" y="448"/>
                  </a:lnTo>
                  <a:lnTo>
                    <a:pt x="255" y="453"/>
                  </a:lnTo>
                  <a:lnTo>
                    <a:pt x="259" y="459"/>
                  </a:lnTo>
                  <a:lnTo>
                    <a:pt x="263" y="464"/>
                  </a:lnTo>
                  <a:lnTo>
                    <a:pt x="267" y="468"/>
                  </a:lnTo>
                  <a:lnTo>
                    <a:pt x="273" y="471"/>
                  </a:lnTo>
                  <a:lnTo>
                    <a:pt x="279" y="473"/>
                  </a:lnTo>
                  <a:lnTo>
                    <a:pt x="284" y="473"/>
                  </a:lnTo>
                  <a:lnTo>
                    <a:pt x="288" y="472"/>
                  </a:lnTo>
                  <a:lnTo>
                    <a:pt x="292" y="471"/>
                  </a:lnTo>
                  <a:lnTo>
                    <a:pt x="298" y="469"/>
                  </a:lnTo>
                  <a:lnTo>
                    <a:pt x="310" y="462"/>
                  </a:lnTo>
                  <a:lnTo>
                    <a:pt x="323" y="455"/>
                  </a:lnTo>
                  <a:lnTo>
                    <a:pt x="349" y="436"/>
                  </a:lnTo>
                  <a:lnTo>
                    <a:pt x="372" y="418"/>
                  </a:lnTo>
                  <a:lnTo>
                    <a:pt x="387" y="411"/>
                  </a:lnTo>
                  <a:lnTo>
                    <a:pt x="406" y="400"/>
                  </a:lnTo>
                  <a:lnTo>
                    <a:pt x="429" y="389"/>
                  </a:lnTo>
                  <a:lnTo>
                    <a:pt x="453" y="377"/>
                  </a:lnTo>
                  <a:lnTo>
                    <a:pt x="463" y="373"/>
                  </a:lnTo>
                  <a:lnTo>
                    <a:pt x="472" y="368"/>
                  </a:lnTo>
                  <a:lnTo>
                    <a:pt x="482" y="364"/>
                  </a:lnTo>
                  <a:lnTo>
                    <a:pt x="490" y="358"/>
                  </a:lnTo>
                  <a:lnTo>
                    <a:pt x="501" y="350"/>
                  </a:lnTo>
                  <a:lnTo>
                    <a:pt x="512" y="340"/>
                  </a:lnTo>
                  <a:lnTo>
                    <a:pt x="523" y="330"/>
                  </a:lnTo>
                  <a:lnTo>
                    <a:pt x="534" y="321"/>
                  </a:lnTo>
                  <a:lnTo>
                    <a:pt x="539" y="318"/>
                  </a:lnTo>
                  <a:lnTo>
                    <a:pt x="543" y="315"/>
                  </a:lnTo>
                  <a:lnTo>
                    <a:pt x="548" y="314"/>
                  </a:lnTo>
                  <a:lnTo>
                    <a:pt x="554" y="312"/>
                  </a:lnTo>
                  <a:lnTo>
                    <a:pt x="560" y="312"/>
                  </a:lnTo>
                  <a:lnTo>
                    <a:pt x="570" y="312"/>
                  </a:lnTo>
                  <a:lnTo>
                    <a:pt x="581" y="314"/>
                  </a:lnTo>
                  <a:lnTo>
                    <a:pt x="594" y="315"/>
                  </a:lnTo>
                  <a:lnTo>
                    <a:pt x="605" y="318"/>
                  </a:lnTo>
                  <a:lnTo>
                    <a:pt x="616" y="321"/>
                  </a:lnTo>
                  <a:lnTo>
                    <a:pt x="621" y="323"/>
                  </a:lnTo>
                  <a:lnTo>
                    <a:pt x="624" y="327"/>
                  </a:lnTo>
                  <a:lnTo>
                    <a:pt x="626" y="329"/>
                  </a:lnTo>
                  <a:lnTo>
                    <a:pt x="627" y="332"/>
                  </a:lnTo>
                  <a:lnTo>
                    <a:pt x="629" y="341"/>
                  </a:lnTo>
                  <a:lnTo>
                    <a:pt x="630" y="353"/>
                  </a:lnTo>
                  <a:lnTo>
                    <a:pt x="629" y="367"/>
                  </a:lnTo>
                  <a:lnTo>
                    <a:pt x="628" y="387"/>
                  </a:lnTo>
                  <a:lnTo>
                    <a:pt x="626" y="405"/>
                  </a:lnTo>
                  <a:lnTo>
                    <a:pt x="622" y="433"/>
                  </a:lnTo>
                  <a:lnTo>
                    <a:pt x="618" y="448"/>
                  </a:lnTo>
                  <a:lnTo>
                    <a:pt x="615" y="464"/>
                  </a:lnTo>
                  <a:lnTo>
                    <a:pt x="610" y="479"/>
                  </a:lnTo>
                  <a:lnTo>
                    <a:pt x="603" y="493"/>
                  </a:lnTo>
                  <a:lnTo>
                    <a:pt x="593" y="511"/>
                  </a:lnTo>
                  <a:lnTo>
                    <a:pt x="583" y="530"/>
                  </a:lnTo>
                  <a:lnTo>
                    <a:pt x="575" y="550"/>
                  </a:lnTo>
                  <a:lnTo>
                    <a:pt x="566" y="571"/>
                  </a:lnTo>
                  <a:lnTo>
                    <a:pt x="557" y="595"/>
                  </a:lnTo>
                  <a:lnTo>
                    <a:pt x="551" y="619"/>
                  </a:lnTo>
                  <a:lnTo>
                    <a:pt x="544" y="642"/>
                  </a:lnTo>
                  <a:lnTo>
                    <a:pt x="539" y="666"/>
                  </a:lnTo>
                  <a:lnTo>
                    <a:pt x="529" y="714"/>
                  </a:lnTo>
                  <a:lnTo>
                    <a:pt x="521" y="760"/>
                  </a:lnTo>
                  <a:lnTo>
                    <a:pt x="514" y="805"/>
                  </a:lnTo>
                  <a:lnTo>
                    <a:pt x="509" y="848"/>
                  </a:lnTo>
                  <a:lnTo>
                    <a:pt x="502" y="888"/>
                  </a:lnTo>
                  <a:lnTo>
                    <a:pt x="494" y="925"/>
                  </a:lnTo>
                  <a:lnTo>
                    <a:pt x="492" y="930"/>
                  </a:lnTo>
                  <a:lnTo>
                    <a:pt x="486" y="937"/>
                  </a:lnTo>
                  <a:lnTo>
                    <a:pt x="483" y="939"/>
                  </a:lnTo>
                  <a:lnTo>
                    <a:pt x="479" y="941"/>
                  </a:lnTo>
                  <a:lnTo>
                    <a:pt x="477" y="942"/>
                  </a:lnTo>
                  <a:lnTo>
                    <a:pt x="474" y="943"/>
                  </a:lnTo>
                  <a:lnTo>
                    <a:pt x="463" y="942"/>
                  </a:lnTo>
                  <a:lnTo>
                    <a:pt x="452" y="940"/>
                  </a:lnTo>
                  <a:lnTo>
                    <a:pt x="442" y="937"/>
                  </a:lnTo>
                  <a:lnTo>
                    <a:pt x="432" y="931"/>
                  </a:lnTo>
                  <a:lnTo>
                    <a:pt x="424" y="925"/>
                  </a:lnTo>
                  <a:lnTo>
                    <a:pt x="415" y="918"/>
                  </a:lnTo>
                  <a:lnTo>
                    <a:pt x="407" y="910"/>
                  </a:lnTo>
                  <a:lnTo>
                    <a:pt x="401" y="901"/>
                  </a:lnTo>
                  <a:lnTo>
                    <a:pt x="394" y="892"/>
                  </a:lnTo>
                  <a:lnTo>
                    <a:pt x="387" y="881"/>
                  </a:lnTo>
                  <a:lnTo>
                    <a:pt x="378" y="868"/>
                  </a:lnTo>
                  <a:lnTo>
                    <a:pt x="368" y="855"/>
                  </a:lnTo>
                  <a:lnTo>
                    <a:pt x="362" y="850"/>
                  </a:lnTo>
                  <a:lnTo>
                    <a:pt x="357" y="845"/>
                  </a:lnTo>
                  <a:lnTo>
                    <a:pt x="352" y="841"/>
                  </a:lnTo>
                  <a:lnTo>
                    <a:pt x="346" y="837"/>
                  </a:lnTo>
                  <a:lnTo>
                    <a:pt x="339" y="834"/>
                  </a:lnTo>
                  <a:lnTo>
                    <a:pt x="333" y="830"/>
                  </a:lnTo>
                  <a:lnTo>
                    <a:pt x="326" y="825"/>
                  </a:lnTo>
                  <a:lnTo>
                    <a:pt x="321" y="820"/>
                  </a:lnTo>
                  <a:lnTo>
                    <a:pt x="319" y="819"/>
                  </a:lnTo>
                  <a:lnTo>
                    <a:pt x="315" y="818"/>
                  </a:lnTo>
                  <a:lnTo>
                    <a:pt x="311" y="818"/>
                  </a:lnTo>
                  <a:lnTo>
                    <a:pt x="306" y="819"/>
                  </a:lnTo>
                  <a:lnTo>
                    <a:pt x="296" y="822"/>
                  </a:lnTo>
                  <a:lnTo>
                    <a:pt x="288" y="826"/>
                  </a:lnTo>
                  <a:lnTo>
                    <a:pt x="280" y="834"/>
                  </a:lnTo>
                  <a:lnTo>
                    <a:pt x="276" y="838"/>
                  </a:lnTo>
                  <a:lnTo>
                    <a:pt x="274" y="843"/>
                  </a:lnTo>
                  <a:lnTo>
                    <a:pt x="273" y="847"/>
                  </a:lnTo>
                  <a:lnTo>
                    <a:pt x="271" y="856"/>
                  </a:lnTo>
                  <a:lnTo>
                    <a:pt x="268" y="870"/>
                  </a:lnTo>
                  <a:lnTo>
                    <a:pt x="263" y="893"/>
                  </a:lnTo>
                  <a:lnTo>
                    <a:pt x="254" y="925"/>
                  </a:lnTo>
                  <a:lnTo>
                    <a:pt x="249" y="935"/>
                  </a:lnTo>
                  <a:lnTo>
                    <a:pt x="241" y="942"/>
                  </a:lnTo>
                  <a:lnTo>
                    <a:pt x="237" y="950"/>
                  </a:lnTo>
                  <a:lnTo>
                    <a:pt x="233" y="955"/>
                  </a:lnTo>
                  <a:lnTo>
                    <a:pt x="230" y="958"/>
                  </a:lnTo>
                  <a:lnTo>
                    <a:pt x="226" y="960"/>
                  </a:lnTo>
                  <a:lnTo>
                    <a:pt x="217" y="961"/>
                  </a:lnTo>
                  <a:lnTo>
                    <a:pt x="209" y="962"/>
                  </a:lnTo>
                  <a:lnTo>
                    <a:pt x="202" y="962"/>
                  </a:lnTo>
                  <a:lnTo>
                    <a:pt x="195" y="961"/>
                  </a:lnTo>
                  <a:lnTo>
                    <a:pt x="190" y="960"/>
                  </a:lnTo>
                  <a:lnTo>
                    <a:pt x="185" y="959"/>
                  </a:lnTo>
                  <a:lnTo>
                    <a:pt x="183" y="959"/>
                  </a:lnTo>
                  <a:lnTo>
                    <a:pt x="181" y="958"/>
                  </a:lnTo>
                  <a:lnTo>
                    <a:pt x="180" y="957"/>
                  </a:lnTo>
                  <a:lnTo>
                    <a:pt x="179" y="954"/>
                  </a:lnTo>
                  <a:lnTo>
                    <a:pt x="178" y="947"/>
                  </a:lnTo>
                  <a:lnTo>
                    <a:pt x="179" y="938"/>
                  </a:lnTo>
                  <a:lnTo>
                    <a:pt x="181" y="927"/>
                  </a:lnTo>
                  <a:lnTo>
                    <a:pt x="182" y="917"/>
                  </a:lnTo>
                  <a:lnTo>
                    <a:pt x="183" y="906"/>
                  </a:lnTo>
                  <a:lnTo>
                    <a:pt x="183" y="895"/>
                  </a:lnTo>
                  <a:lnTo>
                    <a:pt x="183" y="891"/>
                  </a:lnTo>
                  <a:lnTo>
                    <a:pt x="182" y="887"/>
                  </a:lnTo>
                  <a:lnTo>
                    <a:pt x="180" y="883"/>
                  </a:lnTo>
                  <a:lnTo>
                    <a:pt x="178" y="879"/>
                  </a:lnTo>
                  <a:lnTo>
                    <a:pt x="170" y="873"/>
                  </a:lnTo>
                  <a:lnTo>
                    <a:pt x="162" y="870"/>
                  </a:lnTo>
                  <a:lnTo>
                    <a:pt x="155" y="868"/>
                  </a:lnTo>
                  <a:lnTo>
                    <a:pt x="147" y="867"/>
                  </a:lnTo>
                  <a:lnTo>
                    <a:pt x="135" y="867"/>
                  </a:lnTo>
                  <a:lnTo>
                    <a:pt x="128" y="865"/>
                  </a:lnTo>
                  <a:lnTo>
                    <a:pt x="126" y="861"/>
                  </a:lnTo>
                  <a:lnTo>
                    <a:pt x="124" y="858"/>
                  </a:lnTo>
                  <a:lnTo>
                    <a:pt x="122" y="853"/>
                  </a:lnTo>
                  <a:lnTo>
                    <a:pt x="121" y="848"/>
                  </a:lnTo>
                  <a:lnTo>
                    <a:pt x="121" y="842"/>
                  </a:lnTo>
                  <a:lnTo>
                    <a:pt x="122" y="836"/>
                  </a:lnTo>
                  <a:lnTo>
                    <a:pt x="125" y="830"/>
                  </a:lnTo>
                  <a:lnTo>
                    <a:pt x="130" y="823"/>
                  </a:lnTo>
                  <a:lnTo>
                    <a:pt x="134" y="820"/>
                  </a:lnTo>
                  <a:lnTo>
                    <a:pt x="137" y="818"/>
                  </a:lnTo>
                  <a:lnTo>
                    <a:pt x="142" y="817"/>
                  </a:lnTo>
                  <a:lnTo>
                    <a:pt x="145" y="817"/>
                  </a:lnTo>
                  <a:lnTo>
                    <a:pt x="148" y="818"/>
                  </a:lnTo>
                  <a:lnTo>
                    <a:pt x="151" y="818"/>
                  </a:lnTo>
                  <a:lnTo>
                    <a:pt x="154" y="818"/>
                  </a:lnTo>
                  <a:lnTo>
                    <a:pt x="157" y="815"/>
                  </a:lnTo>
                  <a:lnTo>
                    <a:pt x="161" y="812"/>
                  </a:lnTo>
                  <a:lnTo>
                    <a:pt x="164" y="808"/>
                  </a:lnTo>
                  <a:lnTo>
                    <a:pt x="167" y="803"/>
                  </a:lnTo>
                  <a:lnTo>
                    <a:pt x="169" y="799"/>
                  </a:lnTo>
                  <a:lnTo>
                    <a:pt x="169" y="796"/>
                  </a:lnTo>
                  <a:lnTo>
                    <a:pt x="168" y="791"/>
                  </a:lnTo>
                  <a:lnTo>
                    <a:pt x="167" y="789"/>
                  </a:lnTo>
                  <a:lnTo>
                    <a:pt x="164" y="786"/>
                  </a:lnTo>
                  <a:lnTo>
                    <a:pt x="158" y="784"/>
                  </a:lnTo>
                  <a:lnTo>
                    <a:pt x="151" y="779"/>
                  </a:lnTo>
                  <a:lnTo>
                    <a:pt x="147" y="773"/>
                  </a:lnTo>
                  <a:lnTo>
                    <a:pt x="144" y="765"/>
                  </a:lnTo>
                  <a:lnTo>
                    <a:pt x="143" y="758"/>
                  </a:lnTo>
                  <a:lnTo>
                    <a:pt x="142" y="751"/>
                  </a:lnTo>
                  <a:lnTo>
                    <a:pt x="142" y="746"/>
                  </a:lnTo>
                  <a:lnTo>
                    <a:pt x="143" y="739"/>
                  </a:lnTo>
                  <a:lnTo>
                    <a:pt x="146" y="735"/>
                  </a:lnTo>
                  <a:lnTo>
                    <a:pt x="149" y="730"/>
                  </a:lnTo>
                  <a:lnTo>
                    <a:pt x="154" y="727"/>
                  </a:lnTo>
                  <a:lnTo>
                    <a:pt x="161" y="724"/>
                  </a:lnTo>
                  <a:lnTo>
                    <a:pt x="169" y="719"/>
                  </a:lnTo>
                  <a:lnTo>
                    <a:pt x="179" y="716"/>
                  </a:lnTo>
                  <a:lnTo>
                    <a:pt x="198" y="711"/>
                  </a:lnTo>
                  <a:lnTo>
                    <a:pt x="217" y="705"/>
                  </a:lnTo>
                  <a:lnTo>
                    <a:pt x="252" y="696"/>
                  </a:lnTo>
                  <a:lnTo>
                    <a:pt x="284" y="691"/>
                  </a:lnTo>
                  <a:lnTo>
                    <a:pt x="306" y="688"/>
                  </a:lnTo>
                  <a:lnTo>
                    <a:pt x="315" y="688"/>
                  </a:lnTo>
                  <a:lnTo>
                    <a:pt x="319" y="689"/>
                  </a:lnTo>
                  <a:lnTo>
                    <a:pt x="322" y="692"/>
                  </a:lnTo>
                  <a:lnTo>
                    <a:pt x="324" y="695"/>
                  </a:lnTo>
                  <a:lnTo>
                    <a:pt x="327" y="698"/>
                  </a:lnTo>
                  <a:lnTo>
                    <a:pt x="329" y="703"/>
                  </a:lnTo>
                  <a:lnTo>
                    <a:pt x="329" y="707"/>
                  </a:lnTo>
                  <a:lnTo>
                    <a:pt x="326" y="712"/>
                  </a:lnTo>
                  <a:lnTo>
                    <a:pt x="323" y="716"/>
                  </a:lnTo>
                  <a:lnTo>
                    <a:pt x="317" y="721"/>
                  </a:lnTo>
                  <a:lnTo>
                    <a:pt x="311" y="727"/>
                  </a:lnTo>
                  <a:lnTo>
                    <a:pt x="309" y="730"/>
                  </a:lnTo>
                  <a:lnTo>
                    <a:pt x="308" y="735"/>
                  </a:lnTo>
                  <a:lnTo>
                    <a:pt x="307" y="739"/>
                  </a:lnTo>
                  <a:lnTo>
                    <a:pt x="307" y="744"/>
                  </a:lnTo>
                  <a:lnTo>
                    <a:pt x="308" y="749"/>
                  </a:lnTo>
                  <a:lnTo>
                    <a:pt x="309" y="754"/>
                  </a:lnTo>
                  <a:lnTo>
                    <a:pt x="311" y="759"/>
                  </a:lnTo>
                  <a:lnTo>
                    <a:pt x="313" y="763"/>
                  </a:lnTo>
                  <a:lnTo>
                    <a:pt x="320" y="772"/>
                  </a:lnTo>
                  <a:lnTo>
                    <a:pt x="327" y="778"/>
                  </a:lnTo>
                  <a:lnTo>
                    <a:pt x="344" y="790"/>
                  </a:lnTo>
                  <a:lnTo>
                    <a:pt x="360" y="801"/>
                  </a:lnTo>
                  <a:lnTo>
                    <a:pt x="365" y="805"/>
                  </a:lnTo>
                  <a:lnTo>
                    <a:pt x="369" y="806"/>
                  </a:lnTo>
                  <a:lnTo>
                    <a:pt x="374" y="807"/>
                  </a:lnTo>
                  <a:lnTo>
                    <a:pt x="379" y="808"/>
                  </a:lnTo>
                  <a:lnTo>
                    <a:pt x="388" y="807"/>
                  </a:lnTo>
                  <a:lnTo>
                    <a:pt x="397" y="805"/>
                  </a:lnTo>
                  <a:lnTo>
                    <a:pt x="406" y="800"/>
                  </a:lnTo>
                  <a:lnTo>
                    <a:pt x="415" y="795"/>
                  </a:lnTo>
                  <a:lnTo>
                    <a:pt x="424" y="788"/>
                  </a:lnTo>
                  <a:lnTo>
                    <a:pt x="431" y="782"/>
                  </a:lnTo>
                  <a:lnTo>
                    <a:pt x="437" y="775"/>
                  </a:lnTo>
                  <a:lnTo>
                    <a:pt x="444" y="762"/>
                  </a:lnTo>
                  <a:lnTo>
                    <a:pt x="452" y="750"/>
                  </a:lnTo>
                  <a:lnTo>
                    <a:pt x="455" y="74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id="{B27F32C2-9450-4246-D489-F69736280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51" y="6124576"/>
              <a:ext cx="77788" cy="169863"/>
            </a:xfrm>
            <a:custGeom>
              <a:avLst/>
              <a:gdLst>
                <a:gd name="T0" fmla="*/ 4 w 147"/>
                <a:gd name="T1" fmla="*/ 252 h 319"/>
                <a:gd name="T2" fmla="*/ 1 w 147"/>
                <a:gd name="T3" fmla="*/ 232 h 319"/>
                <a:gd name="T4" fmla="*/ 0 w 147"/>
                <a:gd name="T5" fmla="*/ 213 h 319"/>
                <a:gd name="T6" fmla="*/ 0 w 147"/>
                <a:gd name="T7" fmla="*/ 196 h 319"/>
                <a:gd name="T8" fmla="*/ 2 w 147"/>
                <a:gd name="T9" fmla="*/ 179 h 319"/>
                <a:gd name="T10" fmla="*/ 6 w 147"/>
                <a:gd name="T11" fmla="*/ 148 h 319"/>
                <a:gd name="T12" fmla="*/ 11 w 147"/>
                <a:gd name="T13" fmla="*/ 118 h 319"/>
                <a:gd name="T14" fmla="*/ 14 w 147"/>
                <a:gd name="T15" fmla="*/ 94 h 319"/>
                <a:gd name="T16" fmla="*/ 17 w 147"/>
                <a:gd name="T17" fmla="*/ 69 h 319"/>
                <a:gd name="T18" fmla="*/ 21 w 147"/>
                <a:gd name="T19" fmla="*/ 44 h 319"/>
                <a:gd name="T20" fmla="*/ 24 w 147"/>
                <a:gd name="T21" fmla="*/ 19 h 319"/>
                <a:gd name="T22" fmla="*/ 26 w 147"/>
                <a:gd name="T23" fmla="*/ 12 h 319"/>
                <a:gd name="T24" fmla="*/ 29 w 147"/>
                <a:gd name="T25" fmla="*/ 7 h 319"/>
                <a:gd name="T26" fmla="*/ 30 w 147"/>
                <a:gd name="T27" fmla="*/ 1 h 319"/>
                <a:gd name="T28" fmla="*/ 33 w 147"/>
                <a:gd name="T29" fmla="*/ 0 h 319"/>
                <a:gd name="T30" fmla="*/ 36 w 147"/>
                <a:gd name="T31" fmla="*/ 0 h 319"/>
                <a:gd name="T32" fmla="*/ 41 w 147"/>
                <a:gd name="T33" fmla="*/ 1 h 319"/>
                <a:gd name="T34" fmla="*/ 48 w 147"/>
                <a:gd name="T35" fmla="*/ 3 h 319"/>
                <a:gd name="T36" fmla="*/ 53 w 147"/>
                <a:gd name="T37" fmla="*/ 8 h 319"/>
                <a:gd name="T38" fmla="*/ 57 w 147"/>
                <a:gd name="T39" fmla="*/ 11 h 319"/>
                <a:gd name="T40" fmla="*/ 59 w 147"/>
                <a:gd name="T41" fmla="*/ 14 h 319"/>
                <a:gd name="T42" fmla="*/ 61 w 147"/>
                <a:gd name="T43" fmla="*/ 20 h 319"/>
                <a:gd name="T44" fmla="*/ 63 w 147"/>
                <a:gd name="T45" fmla="*/ 26 h 319"/>
                <a:gd name="T46" fmla="*/ 66 w 147"/>
                <a:gd name="T47" fmla="*/ 37 h 319"/>
                <a:gd name="T48" fmla="*/ 71 w 147"/>
                <a:gd name="T49" fmla="*/ 46 h 319"/>
                <a:gd name="T50" fmla="*/ 74 w 147"/>
                <a:gd name="T51" fmla="*/ 53 h 319"/>
                <a:gd name="T52" fmla="*/ 77 w 147"/>
                <a:gd name="T53" fmla="*/ 57 h 319"/>
                <a:gd name="T54" fmla="*/ 85 w 147"/>
                <a:gd name="T55" fmla="*/ 65 h 319"/>
                <a:gd name="T56" fmla="*/ 93 w 147"/>
                <a:gd name="T57" fmla="*/ 72 h 319"/>
                <a:gd name="T58" fmla="*/ 101 w 147"/>
                <a:gd name="T59" fmla="*/ 83 h 319"/>
                <a:gd name="T60" fmla="*/ 109 w 147"/>
                <a:gd name="T61" fmla="*/ 94 h 319"/>
                <a:gd name="T62" fmla="*/ 117 w 147"/>
                <a:gd name="T63" fmla="*/ 105 h 319"/>
                <a:gd name="T64" fmla="*/ 123 w 147"/>
                <a:gd name="T65" fmla="*/ 116 h 319"/>
                <a:gd name="T66" fmla="*/ 129 w 147"/>
                <a:gd name="T67" fmla="*/ 125 h 319"/>
                <a:gd name="T68" fmla="*/ 134 w 147"/>
                <a:gd name="T69" fmla="*/ 139 h 319"/>
                <a:gd name="T70" fmla="*/ 139 w 147"/>
                <a:gd name="T71" fmla="*/ 155 h 319"/>
                <a:gd name="T72" fmla="*/ 143 w 147"/>
                <a:gd name="T73" fmla="*/ 173 h 319"/>
                <a:gd name="T74" fmla="*/ 145 w 147"/>
                <a:gd name="T75" fmla="*/ 197 h 319"/>
                <a:gd name="T76" fmla="*/ 147 w 147"/>
                <a:gd name="T77" fmla="*/ 220 h 319"/>
                <a:gd name="T78" fmla="*/ 146 w 147"/>
                <a:gd name="T79" fmla="*/ 237 h 319"/>
                <a:gd name="T80" fmla="*/ 146 w 147"/>
                <a:gd name="T81" fmla="*/ 248 h 319"/>
                <a:gd name="T82" fmla="*/ 141 w 147"/>
                <a:gd name="T83" fmla="*/ 271 h 319"/>
                <a:gd name="T84" fmla="*/ 134 w 147"/>
                <a:gd name="T85" fmla="*/ 289 h 319"/>
                <a:gd name="T86" fmla="*/ 130 w 147"/>
                <a:gd name="T87" fmla="*/ 301 h 319"/>
                <a:gd name="T88" fmla="*/ 128 w 147"/>
                <a:gd name="T89" fmla="*/ 305 h 319"/>
                <a:gd name="T90" fmla="*/ 119 w 147"/>
                <a:gd name="T91" fmla="*/ 313 h 319"/>
                <a:gd name="T92" fmla="*/ 111 w 147"/>
                <a:gd name="T93" fmla="*/ 317 h 319"/>
                <a:gd name="T94" fmla="*/ 104 w 147"/>
                <a:gd name="T95" fmla="*/ 319 h 319"/>
                <a:gd name="T96" fmla="*/ 97 w 147"/>
                <a:gd name="T97" fmla="*/ 319 h 319"/>
                <a:gd name="T98" fmla="*/ 92 w 147"/>
                <a:gd name="T99" fmla="*/ 318 h 319"/>
                <a:gd name="T100" fmla="*/ 86 w 147"/>
                <a:gd name="T101" fmla="*/ 317 h 319"/>
                <a:gd name="T102" fmla="*/ 82 w 147"/>
                <a:gd name="T103" fmla="*/ 315 h 319"/>
                <a:gd name="T104" fmla="*/ 77 w 147"/>
                <a:gd name="T105" fmla="*/ 313 h 319"/>
                <a:gd name="T106" fmla="*/ 69 w 147"/>
                <a:gd name="T107" fmla="*/ 307 h 319"/>
                <a:gd name="T108" fmla="*/ 60 w 147"/>
                <a:gd name="T109" fmla="*/ 301 h 319"/>
                <a:gd name="T110" fmla="*/ 42 w 147"/>
                <a:gd name="T111" fmla="*/ 288 h 319"/>
                <a:gd name="T112" fmla="*/ 25 w 147"/>
                <a:gd name="T113" fmla="*/ 275 h 319"/>
                <a:gd name="T114" fmla="*/ 17 w 147"/>
                <a:gd name="T115" fmla="*/ 269 h 319"/>
                <a:gd name="T116" fmla="*/ 11 w 147"/>
                <a:gd name="T117" fmla="*/ 263 h 319"/>
                <a:gd name="T118" fmla="*/ 6 w 147"/>
                <a:gd name="T119" fmla="*/ 257 h 319"/>
                <a:gd name="T120" fmla="*/ 4 w 147"/>
                <a:gd name="T121" fmla="*/ 25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" h="319">
                  <a:moveTo>
                    <a:pt x="4" y="252"/>
                  </a:moveTo>
                  <a:lnTo>
                    <a:pt x="1" y="232"/>
                  </a:lnTo>
                  <a:lnTo>
                    <a:pt x="0" y="213"/>
                  </a:lnTo>
                  <a:lnTo>
                    <a:pt x="0" y="196"/>
                  </a:lnTo>
                  <a:lnTo>
                    <a:pt x="2" y="179"/>
                  </a:lnTo>
                  <a:lnTo>
                    <a:pt x="6" y="148"/>
                  </a:lnTo>
                  <a:lnTo>
                    <a:pt x="11" y="118"/>
                  </a:lnTo>
                  <a:lnTo>
                    <a:pt x="14" y="94"/>
                  </a:lnTo>
                  <a:lnTo>
                    <a:pt x="17" y="69"/>
                  </a:lnTo>
                  <a:lnTo>
                    <a:pt x="21" y="44"/>
                  </a:lnTo>
                  <a:lnTo>
                    <a:pt x="24" y="19"/>
                  </a:lnTo>
                  <a:lnTo>
                    <a:pt x="26" y="12"/>
                  </a:lnTo>
                  <a:lnTo>
                    <a:pt x="29" y="7"/>
                  </a:lnTo>
                  <a:lnTo>
                    <a:pt x="30" y="1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41" y="1"/>
                  </a:lnTo>
                  <a:lnTo>
                    <a:pt x="48" y="3"/>
                  </a:lnTo>
                  <a:lnTo>
                    <a:pt x="53" y="8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3" y="26"/>
                  </a:lnTo>
                  <a:lnTo>
                    <a:pt x="66" y="37"/>
                  </a:lnTo>
                  <a:lnTo>
                    <a:pt x="71" y="46"/>
                  </a:lnTo>
                  <a:lnTo>
                    <a:pt x="74" y="53"/>
                  </a:lnTo>
                  <a:lnTo>
                    <a:pt x="77" y="57"/>
                  </a:lnTo>
                  <a:lnTo>
                    <a:pt x="85" y="65"/>
                  </a:lnTo>
                  <a:lnTo>
                    <a:pt x="93" y="72"/>
                  </a:lnTo>
                  <a:lnTo>
                    <a:pt x="101" y="83"/>
                  </a:lnTo>
                  <a:lnTo>
                    <a:pt x="109" y="94"/>
                  </a:lnTo>
                  <a:lnTo>
                    <a:pt x="117" y="105"/>
                  </a:lnTo>
                  <a:lnTo>
                    <a:pt x="123" y="116"/>
                  </a:lnTo>
                  <a:lnTo>
                    <a:pt x="129" y="125"/>
                  </a:lnTo>
                  <a:lnTo>
                    <a:pt x="134" y="139"/>
                  </a:lnTo>
                  <a:lnTo>
                    <a:pt x="139" y="155"/>
                  </a:lnTo>
                  <a:lnTo>
                    <a:pt x="143" y="173"/>
                  </a:lnTo>
                  <a:lnTo>
                    <a:pt x="145" y="197"/>
                  </a:lnTo>
                  <a:lnTo>
                    <a:pt x="147" y="220"/>
                  </a:lnTo>
                  <a:lnTo>
                    <a:pt x="146" y="237"/>
                  </a:lnTo>
                  <a:lnTo>
                    <a:pt x="146" y="248"/>
                  </a:lnTo>
                  <a:lnTo>
                    <a:pt x="141" y="271"/>
                  </a:lnTo>
                  <a:lnTo>
                    <a:pt x="134" y="289"/>
                  </a:lnTo>
                  <a:lnTo>
                    <a:pt x="130" y="301"/>
                  </a:lnTo>
                  <a:lnTo>
                    <a:pt x="128" y="305"/>
                  </a:lnTo>
                  <a:lnTo>
                    <a:pt x="119" y="313"/>
                  </a:lnTo>
                  <a:lnTo>
                    <a:pt x="111" y="317"/>
                  </a:lnTo>
                  <a:lnTo>
                    <a:pt x="104" y="319"/>
                  </a:lnTo>
                  <a:lnTo>
                    <a:pt x="97" y="319"/>
                  </a:lnTo>
                  <a:lnTo>
                    <a:pt x="92" y="318"/>
                  </a:lnTo>
                  <a:lnTo>
                    <a:pt x="86" y="317"/>
                  </a:lnTo>
                  <a:lnTo>
                    <a:pt x="82" y="315"/>
                  </a:lnTo>
                  <a:lnTo>
                    <a:pt x="77" y="313"/>
                  </a:lnTo>
                  <a:lnTo>
                    <a:pt x="69" y="307"/>
                  </a:lnTo>
                  <a:lnTo>
                    <a:pt x="60" y="301"/>
                  </a:lnTo>
                  <a:lnTo>
                    <a:pt x="42" y="288"/>
                  </a:lnTo>
                  <a:lnTo>
                    <a:pt x="25" y="275"/>
                  </a:lnTo>
                  <a:lnTo>
                    <a:pt x="17" y="269"/>
                  </a:lnTo>
                  <a:lnTo>
                    <a:pt x="11" y="263"/>
                  </a:lnTo>
                  <a:lnTo>
                    <a:pt x="6" y="257"/>
                  </a:lnTo>
                  <a:lnTo>
                    <a:pt x="4" y="252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id="{320921DA-2966-74BA-32BB-EC7D618B40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9988" y="5741988"/>
              <a:ext cx="601663" cy="566738"/>
            </a:xfrm>
            <a:custGeom>
              <a:avLst/>
              <a:gdLst>
                <a:gd name="T0" fmla="*/ 469 w 1135"/>
                <a:gd name="T1" fmla="*/ 1062 h 1070"/>
                <a:gd name="T2" fmla="*/ 382 w 1135"/>
                <a:gd name="T3" fmla="*/ 1039 h 1070"/>
                <a:gd name="T4" fmla="*/ 394 w 1135"/>
                <a:gd name="T5" fmla="*/ 990 h 1070"/>
                <a:gd name="T6" fmla="*/ 553 w 1135"/>
                <a:gd name="T7" fmla="*/ 922 h 1070"/>
                <a:gd name="T8" fmla="*/ 647 w 1135"/>
                <a:gd name="T9" fmla="*/ 907 h 1070"/>
                <a:gd name="T10" fmla="*/ 735 w 1135"/>
                <a:gd name="T11" fmla="*/ 932 h 1070"/>
                <a:gd name="T12" fmla="*/ 774 w 1135"/>
                <a:gd name="T13" fmla="*/ 848 h 1070"/>
                <a:gd name="T14" fmla="*/ 817 w 1135"/>
                <a:gd name="T15" fmla="*/ 705 h 1070"/>
                <a:gd name="T16" fmla="*/ 903 w 1135"/>
                <a:gd name="T17" fmla="*/ 552 h 1070"/>
                <a:gd name="T18" fmla="*/ 937 w 1135"/>
                <a:gd name="T19" fmla="*/ 468 h 1070"/>
                <a:gd name="T20" fmla="*/ 865 w 1135"/>
                <a:gd name="T21" fmla="*/ 482 h 1070"/>
                <a:gd name="T22" fmla="*/ 804 w 1135"/>
                <a:gd name="T23" fmla="*/ 521 h 1070"/>
                <a:gd name="T24" fmla="*/ 711 w 1135"/>
                <a:gd name="T25" fmla="*/ 613 h 1070"/>
                <a:gd name="T26" fmla="*/ 695 w 1135"/>
                <a:gd name="T27" fmla="*/ 692 h 1070"/>
                <a:gd name="T28" fmla="*/ 640 w 1135"/>
                <a:gd name="T29" fmla="*/ 728 h 1070"/>
                <a:gd name="T30" fmla="*/ 604 w 1135"/>
                <a:gd name="T31" fmla="*/ 634 h 1070"/>
                <a:gd name="T32" fmla="*/ 546 w 1135"/>
                <a:gd name="T33" fmla="*/ 661 h 1070"/>
                <a:gd name="T34" fmla="*/ 471 w 1135"/>
                <a:gd name="T35" fmla="*/ 742 h 1070"/>
                <a:gd name="T36" fmla="*/ 424 w 1135"/>
                <a:gd name="T37" fmla="*/ 826 h 1070"/>
                <a:gd name="T38" fmla="*/ 365 w 1135"/>
                <a:gd name="T39" fmla="*/ 898 h 1070"/>
                <a:gd name="T40" fmla="*/ 361 w 1135"/>
                <a:gd name="T41" fmla="*/ 796 h 1070"/>
                <a:gd name="T42" fmla="*/ 339 w 1135"/>
                <a:gd name="T43" fmla="*/ 773 h 1070"/>
                <a:gd name="T44" fmla="*/ 247 w 1135"/>
                <a:gd name="T45" fmla="*/ 853 h 1070"/>
                <a:gd name="T46" fmla="*/ 168 w 1135"/>
                <a:gd name="T47" fmla="*/ 1011 h 1070"/>
                <a:gd name="T48" fmla="*/ 124 w 1135"/>
                <a:gd name="T49" fmla="*/ 1069 h 1070"/>
                <a:gd name="T50" fmla="*/ 28 w 1135"/>
                <a:gd name="T51" fmla="*/ 1041 h 1070"/>
                <a:gd name="T52" fmla="*/ 2 w 1135"/>
                <a:gd name="T53" fmla="*/ 966 h 1070"/>
                <a:gd name="T54" fmla="*/ 32 w 1135"/>
                <a:gd name="T55" fmla="*/ 849 h 1070"/>
                <a:gd name="T56" fmla="*/ 94 w 1135"/>
                <a:gd name="T57" fmla="*/ 884 h 1070"/>
                <a:gd name="T58" fmla="*/ 186 w 1135"/>
                <a:gd name="T59" fmla="*/ 823 h 1070"/>
                <a:gd name="T60" fmla="*/ 316 w 1135"/>
                <a:gd name="T61" fmla="*/ 700 h 1070"/>
                <a:gd name="T62" fmla="*/ 418 w 1135"/>
                <a:gd name="T63" fmla="*/ 599 h 1070"/>
                <a:gd name="T64" fmla="*/ 418 w 1135"/>
                <a:gd name="T65" fmla="*/ 486 h 1070"/>
                <a:gd name="T66" fmla="*/ 424 w 1135"/>
                <a:gd name="T67" fmla="*/ 409 h 1070"/>
                <a:gd name="T68" fmla="*/ 511 w 1135"/>
                <a:gd name="T69" fmla="*/ 319 h 1070"/>
                <a:gd name="T70" fmla="*/ 441 w 1135"/>
                <a:gd name="T71" fmla="*/ 276 h 1070"/>
                <a:gd name="T72" fmla="*/ 384 w 1135"/>
                <a:gd name="T73" fmla="*/ 210 h 1070"/>
                <a:gd name="T74" fmla="*/ 544 w 1135"/>
                <a:gd name="T75" fmla="*/ 208 h 1070"/>
                <a:gd name="T76" fmla="*/ 725 w 1135"/>
                <a:gd name="T77" fmla="*/ 140 h 1070"/>
                <a:gd name="T78" fmla="*/ 871 w 1135"/>
                <a:gd name="T79" fmla="*/ 56 h 1070"/>
                <a:gd name="T80" fmla="*/ 966 w 1135"/>
                <a:gd name="T81" fmla="*/ 1 h 1070"/>
                <a:gd name="T82" fmla="*/ 1025 w 1135"/>
                <a:gd name="T83" fmla="*/ 49 h 1070"/>
                <a:gd name="T84" fmla="*/ 1007 w 1135"/>
                <a:gd name="T85" fmla="*/ 131 h 1070"/>
                <a:gd name="T86" fmla="*/ 809 w 1135"/>
                <a:gd name="T87" fmla="*/ 230 h 1070"/>
                <a:gd name="T88" fmla="*/ 767 w 1135"/>
                <a:gd name="T89" fmla="*/ 299 h 1070"/>
                <a:gd name="T90" fmla="*/ 794 w 1135"/>
                <a:gd name="T91" fmla="*/ 380 h 1070"/>
                <a:gd name="T92" fmla="*/ 842 w 1135"/>
                <a:gd name="T93" fmla="*/ 423 h 1070"/>
                <a:gd name="T94" fmla="*/ 1007 w 1135"/>
                <a:gd name="T95" fmla="*/ 334 h 1070"/>
                <a:gd name="T96" fmla="*/ 1110 w 1135"/>
                <a:gd name="T97" fmla="*/ 358 h 1070"/>
                <a:gd name="T98" fmla="*/ 1124 w 1135"/>
                <a:gd name="T99" fmla="*/ 443 h 1070"/>
                <a:gd name="T100" fmla="*/ 1076 w 1135"/>
                <a:gd name="T101" fmla="*/ 520 h 1070"/>
                <a:gd name="T102" fmla="*/ 1005 w 1135"/>
                <a:gd name="T103" fmla="*/ 646 h 1070"/>
                <a:gd name="T104" fmla="*/ 926 w 1135"/>
                <a:gd name="T105" fmla="*/ 849 h 1070"/>
                <a:gd name="T106" fmla="*/ 860 w 1135"/>
                <a:gd name="T107" fmla="*/ 1028 h 1070"/>
                <a:gd name="T108" fmla="*/ 752 w 1135"/>
                <a:gd name="T109" fmla="*/ 1069 h 1070"/>
                <a:gd name="T110" fmla="*/ 692 w 1135"/>
                <a:gd name="T111" fmla="*/ 1004 h 1070"/>
                <a:gd name="T112" fmla="*/ 640 w 1135"/>
                <a:gd name="T113" fmla="*/ 972 h 1070"/>
                <a:gd name="T114" fmla="*/ 604 w 1135"/>
                <a:gd name="T115" fmla="*/ 1047 h 1070"/>
                <a:gd name="T116" fmla="*/ 517 w 1135"/>
                <a:gd name="T117" fmla="*/ 541 h 1070"/>
                <a:gd name="T118" fmla="*/ 658 w 1135"/>
                <a:gd name="T119" fmla="*/ 494 h 1070"/>
                <a:gd name="T120" fmla="*/ 705 w 1135"/>
                <a:gd name="T121" fmla="*/ 392 h 1070"/>
                <a:gd name="T122" fmla="*/ 674 w 1135"/>
                <a:gd name="T123" fmla="*/ 323 h 1070"/>
                <a:gd name="T124" fmla="*/ 544 w 1135"/>
                <a:gd name="T125" fmla="*/ 365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5" h="1070">
                  <a:moveTo>
                    <a:pt x="604" y="1047"/>
                  </a:moveTo>
                  <a:lnTo>
                    <a:pt x="595" y="1054"/>
                  </a:lnTo>
                  <a:lnTo>
                    <a:pt x="586" y="1059"/>
                  </a:lnTo>
                  <a:lnTo>
                    <a:pt x="577" y="1062"/>
                  </a:lnTo>
                  <a:lnTo>
                    <a:pt x="568" y="1064"/>
                  </a:lnTo>
                  <a:lnTo>
                    <a:pt x="551" y="1066"/>
                  </a:lnTo>
                  <a:lnTo>
                    <a:pt x="528" y="1066"/>
                  </a:lnTo>
                  <a:lnTo>
                    <a:pt x="505" y="1065"/>
                  </a:lnTo>
                  <a:lnTo>
                    <a:pt x="488" y="1064"/>
                  </a:lnTo>
                  <a:lnTo>
                    <a:pt x="469" y="1062"/>
                  </a:lnTo>
                  <a:lnTo>
                    <a:pt x="452" y="1059"/>
                  </a:lnTo>
                  <a:lnTo>
                    <a:pt x="435" y="1057"/>
                  </a:lnTo>
                  <a:lnTo>
                    <a:pt x="420" y="1053"/>
                  </a:lnTo>
                  <a:lnTo>
                    <a:pt x="408" y="1052"/>
                  </a:lnTo>
                  <a:lnTo>
                    <a:pt x="397" y="1052"/>
                  </a:lnTo>
                  <a:lnTo>
                    <a:pt x="393" y="1051"/>
                  </a:lnTo>
                  <a:lnTo>
                    <a:pt x="388" y="1051"/>
                  </a:lnTo>
                  <a:lnTo>
                    <a:pt x="386" y="1050"/>
                  </a:lnTo>
                  <a:lnTo>
                    <a:pt x="385" y="1048"/>
                  </a:lnTo>
                  <a:lnTo>
                    <a:pt x="382" y="1039"/>
                  </a:lnTo>
                  <a:lnTo>
                    <a:pt x="382" y="1031"/>
                  </a:lnTo>
                  <a:lnTo>
                    <a:pt x="382" y="1025"/>
                  </a:lnTo>
                  <a:lnTo>
                    <a:pt x="383" y="1019"/>
                  </a:lnTo>
                  <a:lnTo>
                    <a:pt x="382" y="1016"/>
                  </a:lnTo>
                  <a:lnTo>
                    <a:pt x="382" y="1011"/>
                  </a:lnTo>
                  <a:lnTo>
                    <a:pt x="382" y="1006"/>
                  </a:lnTo>
                  <a:lnTo>
                    <a:pt x="384" y="1002"/>
                  </a:lnTo>
                  <a:lnTo>
                    <a:pt x="387" y="997"/>
                  </a:lnTo>
                  <a:lnTo>
                    <a:pt x="390" y="993"/>
                  </a:lnTo>
                  <a:lnTo>
                    <a:pt x="394" y="990"/>
                  </a:lnTo>
                  <a:lnTo>
                    <a:pt x="399" y="988"/>
                  </a:lnTo>
                  <a:lnTo>
                    <a:pt x="411" y="981"/>
                  </a:lnTo>
                  <a:lnTo>
                    <a:pt x="424" y="975"/>
                  </a:lnTo>
                  <a:lnTo>
                    <a:pt x="456" y="960"/>
                  </a:lnTo>
                  <a:lnTo>
                    <a:pt x="494" y="945"/>
                  </a:lnTo>
                  <a:lnTo>
                    <a:pt x="523" y="934"/>
                  </a:lnTo>
                  <a:lnTo>
                    <a:pt x="528" y="932"/>
                  </a:lnTo>
                  <a:lnTo>
                    <a:pt x="530" y="931"/>
                  </a:lnTo>
                  <a:lnTo>
                    <a:pt x="541" y="926"/>
                  </a:lnTo>
                  <a:lnTo>
                    <a:pt x="553" y="922"/>
                  </a:lnTo>
                  <a:lnTo>
                    <a:pt x="561" y="920"/>
                  </a:lnTo>
                  <a:lnTo>
                    <a:pt x="572" y="917"/>
                  </a:lnTo>
                  <a:lnTo>
                    <a:pt x="585" y="913"/>
                  </a:lnTo>
                  <a:lnTo>
                    <a:pt x="597" y="910"/>
                  </a:lnTo>
                  <a:lnTo>
                    <a:pt x="604" y="908"/>
                  </a:lnTo>
                  <a:lnTo>
                    <a:pt x="614" y="905"/>
                  </a:lnTo>
                  <a:lnTo>
                    <a:pt x="625" y="903"/>
                  </a:lnTo>
                  <a:lnTo>
                    <a:pt x="634" y="903"/>
                  </a:lnTo>
                  <a:lnTo>
                    <a:pt x="644" y="906"/>
                  </a:lnTo>
                  <a:lnTo>
                    <a:pt x="647" y="907"/>
                  </a:lnTo>
                  <a:lnTo>
                    <a:pt x="650" y="907"/>
                  </a:lnTo>
                  <a:lnTo>
                    <a:pt x="665" y="914"/>
                  </a:lnTo>
                  <a:lnTo>
                    <a:pt x="680" y="921"/>
                  </a:lnTo>
                  <a:lnTo>
                    <a:pt x="691" y="927"/>
                  </a:lnTo>
                  <a:lnTo>
                    <a:pt x="704" y="934"/>
                  </a:lnTo>
                  <a:lnTo>
                    <a:pt x="710" y="936"/>
                  </a:lnTo>
                  <a:lnTo>
                    <a:pt x="714" y="937"/>
                  </a:lnTo>
                  <a:lnTo>
                    <a:pt x="721" y="936"/>
                  </a:lnTo>
                  <a:lnTo>
                    <a:pt x="727" y="935"/>
                  </a:lnTo>
                  <a:lnTo>
                    <a:pt x="735" y="932"/>
                  </a:lnTo>
                  <a:lnTo>
                    <a:pt x="742" y="929"/>
                  </a:lnTo>
                  <a:lnTo>
                    <a:pt x="748" y="924"/>
                  </a:lnTo>
                  <a:lnTo>
                    <a:pt x="755" y="919"/>
                  </a:lnTo>
                  <a:lnTo>
                    <a:pt x="759" y="914"/>
                  </a:lnTo>
                  <a:lnTo>
                    <a:pt x="762" y="909"/>
                  </a:lnTo>
                  <a:lnTo>
                    <a:pt x="765" y="901"/>
                  </a:lnTo>
                  <a:lnTo>
                    <a:pt x="768" y="894"/>
                  </a:lnTo>
                  <a:lnTo>
                    <a:pt x="770" y="882"/>
                  </a:lnTo>
                  <a:lnTo>
                    <a:pt x="773" y="864"/>
                  </a:lnTo>
                  <a:lnTo>
                    <a:pt x="774" y="848"/>
                  </a:lnTo>
                  <a:lnTo>
                    <a:pt x="775" y="830"/>
                  </a:lnTo>
                  <a:lnTo>
                    <a:pt x="777" y="814"/>
                  </a:lnTo>
                  <a:lnTo>
                    <a:pt x="779" y="796"/>
                  </a:lnTo>
                  <a:lnTo>
                    <a:pt x="781" y="785"/>
                  </a:lnTo>
                  <a:lnTo>
                    <a:pt x="786" y="772"/>
                  </a:lnTo>
                  <a:lnTo>
                    <a:pt x="791" y="759"/>
                  </a:lnTo>
                  <a:lnTo>
                    <a:pt x="797" y="746"/>
                  </a:lnTo>
                  <a:lnTo>
                    <a:pt x="807" y="724"/>
                  </a:lnTo>
                  <a:lnTo>
                    <a:pt x="814" y="712"/>
                  </a:lnTo>
                  <a:lnTo>
                    <a:pt x="817" y="705"/>
                  </a:lnTo>
                  <a:lnTo>
                    <a:pt x="822" y="696"/>
                  </a:lnTo>
                  <a:lnTo>
                    <a:pt x="828" y="684"/>
                  </a:lnTo>
                  <a:lnTo>
                    <a:pt x="832" y="674"/>
                  </a:lnTo>
                  <a:lnTo>
                    <a:pt x="843" y="653"/>
                  </a:lnTo>
                  <a:lnTo>
                    <a:pt x="855" y="631"/>
                  </a:lnTo>
                  <a:lnTo>
                    <a:pt x="867" y="610"/>
                  </a:lnTo>
                  <a:lnTo>
                    <a:pt x="880" y="591"/>
                  </a:lnTo>
                  <a:lnTo>
                    <a:pt x="887" y="578"/>
                  </a:lnTo>
                  <a:lnTo>
                    <a:pt x="895" y="565"/>
                  </a:lnTo>
                  <a:lnTo>
                    <a:pt x="903" y="552"/>
                  </a:lnTo>
                  <a:lnTo>
                    <a:pt x="912" y="540"/>
                  </a:lnTo>
                  <a:lnTo>
                    <a:pt x="920" y="528"/>
                  </a:lnTo>
                  <a:lnTo>
                    <a:pt x="927" y="516"/>
                  </a:lnTo>
                  <a:lnTo>
                    <a:pt x="938" y="499"/>
                  </a:lnTo>
                  <a:lnTo>
                    <a:pt x="944" y="492"/>
                  </a:lnTo>
                  <a:lnTo>
                    <a:pt x="944" y="487"/>
                  </a:lnTo>
                  <a:lnTo>
                    <a:pt x="944" y="482"/>
                  </a:lnTo>
                  <a:lnTo>
                    <a:pt x="942" y="477"/>
                  </a:lnTo>
                  <a:lnTo>
                    <a:pt x="941" y="473"/>
                  </a:lnTo>
                  <a:lnTo>
                    <a:pt x="937" y="468"/>
                  </a:lnTo>
                  <a:lnTo>
                    <a:pt x="933" y="465"/>
                  </a:lnTo>
                  <a:lnTo>
                    <a:pt x="927" y="462"/>
                  </a:lnTo>
                  <a:lnTo>
                    <a:pt x="923" y="459"/>
                  </a:lnTo>
                  <a:lnTo>
                    <a:pt x="918" y="460"/>
                  </a:lnTo>
                  <a:lnTo>
                    <a:pt x="908" y="463"/>
                  </a:lnTo>
                  <a:lnTo>
                    <a:pt x="897" y="466"/>
                  </a:lnTo>
                  <a:lnTo>
                    <a:pt x="888" y="468"/>
                  </a:lnTo>
                  <a:lnTo>
                    <a:pt x="884" y="471"/>
                  </a:lnTo>
                  <a:lnTo>
                    <a:pt x="878" y="474"/>
                  </a:lnTo>
                  <a:lnTo>
                    <a:pt x="865" y="482"/>
                  </a:lnTo>
                  <a:lnTo>
                    <a:pt x="860" y="485"/>
                  </a:lnTo>
                  <a:lnTo>
                    <a:pt x="874" y="477"/>
                  </a:lnTo>
                  <a:lnTo>
                    <a:pt x="875" y="476"/>
                  </a:lnTo>
                  <a:lnTo>
                    <a:pt x="867" y="481"/>
                  </a:lnTo>
                  <a:lnTo>
                    <a:pt x="853" y="490"/>
                  </a:lnTo>
                  <a:lnTo>
                    <a:pt x="838" y="500"/>
                  </a:lnTo>
                  <a:lnTo>
                    <a:pt x="822" y="509"/>
                  </a:lnTo>
                  <a:lnTo>
                    <a:pt x="817" y="511"/>
                  </a:lnTo>
                  <a:lnTo>
                    <a:pt x="810" y="515"/>
                  </a:lnTo>
                  <a:lnTo>
                    <a:pt x="804" y="521"/>
                  </a:lnTo>
                  <a:lnTo>
                    <a:pt x="796" y="527"/>
                  </a:lnTo>
                  <a:lnTo>
                    <a:pt x="782" y="540"/>
                  </a:lnTo>
                  <a:lnTo>
                    <a:pt x="770" y="550"/>
                  </a:lnTo>
                  <a:lnTo>
                    <a:pt x="759" y="560"/>
                  </a:lnTo>
                  <a:lnTo>
                    <a:pt x="748" y="571"/>
                  </a:lnTo>
                  <a:lnTo>
                    <a:pt x="737" y="582"/>
                  </a:lnTo>
                  <a:lnTo>
                    <a:pt x="728" y="593"/>
                  </a:lnTo>
                  <a:lnTo>
                    <a:pt x="720" y="605"/>
                  </a:lnTo>
                  <a:lnTo>
                    <a:pt x="713" y="610"/>
                  </a:lnTo>
                  <a:lnTo>
                    <a:pt x="711" y="613"/>
                  </a:lnTo>
                  <a:lnTo>
                    <a:pt x="711" y="616"/>
                  </a:lnTo>
                  <a:lnTo>
                    <a:pt x="710" y="620"/>
                  </a:lnTo>
                  <a:lnTo>
                    <a:pt x="710" y="625"/>
                  </a:lnTo>
                  <a:lnTo>
                    <a:pt x="709" y="634"/>
                  </a:lnTo>
                  <a:lnTo>
                    <a:pt x="708" y="645"/>
                  </a:lnTo>
                  <a:lnTo>
                    <a:pt x="707" y="655"/>
                  </a:lnTo>
                  <a:lnTo>
                    <a:pt x="705" y="667"/>
                  </a:lnTo>
                  <a:lnTo>
                    <a:pt x="701" y="674"/>
                  </a:lnTo>
                  <a:lnTo>
                    <a:pt x="696" y="679"/>
                  </a:lnTo>
                  <a:lnTo>
                    <a:pt x="695" y="692"/>
                  </a:lnTo>
                  <a:lnTo>
                    <a:pt x="693" y="702"/>
                  </a:lnTo>
                  <a:lnTo>
                    <a:pt x="691" y="709"/>
                  </a:lnTo>
                  <a:lnTo>
                    <a:pt x="689" y="714"/>
                  </a:lnTo>
                  <a:lnTo>
                    <a:pt x="684" y="722"/>
                  </a:lnTo>
                  <a:lnTo>
                    <a:pt x="677" y="727"/>
                  </a:lnTo>
                  <a:lnTo>
                    <a:pt x="670" y="731"/>
                  </a:lnTo>
                  <a:lnTo>
                    <a:pt x="662" y="733"/>
                  </a:lnTo>
                  <a:lnTo>
                    <a:pt x="653" y="733"/>
                  </a:lnTo>
                  <a:lnTo>
                    <a:pt x="645" y="733"/>
                  </a:lnTo>
                  <a:lnTo>
                    <a:pt x="640" y="728"/>
                  </a:lnTo>
                  <a:lnTo>
                    <a:pt x="633" y="722"/>
                  </a:lnTo>
                  <a:lnTo>
                    <a:pt x="629" y="713"/>
                  </a:lnTo>
                  <a:lnTo>
                    <a:pt x="626" y="707"/>
                  </a:lnTo>
                  <a:lnTo>
                    <a:pt x="622" y="690"/>
                  </a:lnTo>
                  <a:lnTo>
                    <a:pt x="618" y="675"/>
                  </a:lnTo>
                  <a:lnTo>
                    <a:pt x="617" y="663"/>
                  </a:lnTo>
                  <a:lnTo>
                    <a:pt x="616" y="650"/>
                  </a:lnTo>
                  <a:lnTo>
                    <a:pt x="611" y="643"/>
                  </a:lnTo>
                  <a:lnTo>
                    <a:pt x="606" y="637"/>
                  </a:lnTo>
                  <a:lnTo>
                    <a:pt x="604" y="634"/>
                  </a:lnTo>
                  <a:lnTo>
                    <a:pt x="600" y="632"/>
                  </a:lnTo>
                  <a:lnTo>
                    <a:pt x="598" y="631"/>
                  </a:lnTo>
                  <a:lnTo>
                    <a:pt x="596" y="631"/>
                  </a:lnTo>
                  <a:lnTo>
                    <a:pt x="588" y="633"/>
                  </a:lnTo>
                  <a:lnTo>
                    <a:pt x="582" y="635"/>
                  </a:lnTo>
                  <a:lnTo>
                    <a:pt x="576" y="639"/>
                  </a:lnTo>
                  <a:lnTo>
                    <a:pt x="570" y="642"/>
                  </a:lnTo>
                  <a:lnTo>
                    <a:pt x="559" y="650"/>
                  </a:lnTo>
                  <a:lnTo>
                    <a:pt x="549" y="658"/>
                  </a:lnTo>
                  <a:lnTo>
                    <a:pt x="546" y="661"/>
                  </a:lnTo>
                  <a:lnTo>
                    <a:pt x="541" y="663"/>
                  </a:lnTo>
                  <a:lnTo>
                    <a:pt x="529" y="674"/>
                  </a:lnTo>
                  <a:lnTo>
                    <a:pt x="520" y="685"/>
                  </a:lnTo>
                  <a:lnTo>
                    <a:pt x="515" y="688"/>
                  </a:lnTo>
                  <a:lnTo>
                    <a:pt x="511" y="691"/>
                  </a:lnTo>
                  <a:lnTo>
                    <a:pt x="501" y="702"/>
                  </a:lnTo>
                  <a:lnTo>
                    <a:pt x="490" y="715"/>
                  </a:lnTo>
                  <a:lnTo>
                    <a:pt x="482" y="726"/>
                  </a:lnTo>
                  <a:lnTo>
                    <a:pt x="478" y="732"/>
                  </a:lnTo>
                  <a:lnTo>
                    <a:pt x="471" y="742"/>
                  </a:lnTo>
                  <a:lnTo>
                    <a:pt x="465" y="751"/>
                  </a:lnTo>
                  <a:lnTo>
                    <a:pt x="460" y="757"/>
                  </a:lnTo>
                  <a:lnTo>
                    <a:pt x="456" y="762"/>
                  </a:lnTo>
                  <a:lnTo>
                    <a:pt x="451" y="770"/>
                  </a:lnTo>
                  <a:lnTo>
                    <a:pt x="446" y="778"/>
                  </a:lnTo>
                  <a:lnTo>
                    <a:pt x="443" y="785"/>
                  </a:lnTo>
                  <a:lnTo>
                    <a:pt x="438" y="795"/>
                  </a:lnTo>
                  <a:lnTo>
                    <a:pt x="432" y="806"/>
                  </a:lnTo>
                  <a:lnTo>
                    <a:pt x="429" y="813"/>
                  </a:lnTo>
                  <a:lnTo>
                    <a:pt x="424" y="826"/>
                  </a:lnTo>
                  <a:lnTo>
                    <a:pt x="421" y="836"/>
                  </a:lnTo>
                  <a:lnTo>
                    <a:pt x="415" y="855"/>
                  </a:lnTo>
                  <a:lnTo>
                    <a:pt x="410" y="865"/>
                  </a:lnTo>
                  <a:lnTo>
                    <a:pt x="406" y="873"/>
                  </a:lnTo>
                  <a:lnTo>
                    <a:pt x="404" y="882"/>
                  </a:lnTo>
                  <a:lnTo>
                    <a:pt x="400" y="890"/>
                  </a:lnTo>
                  <a:lnTo>
                    <a:pt x="398" y="898"/>
                  </a:lnTo>
                  <a:lnTo>
                    <a:pt x="387" y="900"/>
                  </a:lnTo>
                  <a:lnTo>
                    <a:pt x="376" y="900"/>
                  </a:lnTo>
                  <a:lnTo>
                    <a:pt x="365" y="898"/>
                  </a:lnTo>
                  <a:lnTo>
                    <a:pt x="359" y="896"/>
                  </a:lnTo>
                  <a:lnTo>
                    <a:pt x="360" y="885"/>
                  </a:lnTo>
                  <a:lnTo>
                    <a:pt x="361" y="874"/>
                  </a:lnTo>
                  <a:lnTo>
                    <a:pt x="359" y="860"/>
                  </a:lnTo>
                  <a:lnTo>
                    <a:pt x="357" y="847"/>
                  </a:lnTo>
                  <a:lnTo>
                    <a:pt x="354" y="835"/>
                  </a:lnTo>
                  <a:lnTo>
                    <a:pt x="354" y="825"/>
                  </a:lnTo>
                  <a:lnTo>
                    <a:pt x="355" y="819"/>
                  </a:lnTo>
                  <a:lnTo>
                    <a:pt x="359" y="807"/>
                  </a:lnTo>
                  <a:lnTo>
                    <a:pt x="361" y="796"/>
                  </a:lnTo>
                  <a:lnTo>
                    <a:pt x="361" y="790"/>
                  </a:lnTo>
                  <a:lnTo>
                    <a:pt x="359" y="784"/>
                  </a:lnTo>
                  <a:lnTo>
                    <a:pt x="355" y="780"/>
                  </a:lnTo>
                  <a:lnTo>
                    <a:pt x="352" y="777"/>
                  </a:lnTo>
                  <a:lnTo>
                    <a:pt x="348" y="773"/>
                  </a:lnTo>
                  <a:lnTo>
                    <a:pt x="347" y="773"/>
                  </a:lnTo>
                  <a:lnTo>
                    <a:pt x="346" y="773"/>
                  </a:lnTo>
                  <a:lnTo>
                    <a:pt x="343" y="773"/>
                  </a:lnTo>
                  <a:lnTo>
                    <a:pt x="342" y="773"/>
                  </a:lnTo>
                  <a:lnTo>
                    <a:pt x="339" y="773"/>
                  </a:lnTo>
                  <a:lnTo>
                    <a:pt x="338" y="773"/>
                  </a:lnTo>
                  <a:lnTo>
                    <a:pt x="331" y="777"/>
                  </a:lnTo>
                  <a:lnTo>
                    <a:pt x="324" y="780"/>
                  </a:lnTo>
                  <a:lnTo>
                    <a:pt x="313" y="789"/>
                  </a:lnTo>
                  <a:lnTo>
                    <a:pt x="302" y="796"/>
                  </a:lnTo>
                  <a:lnTo>
                    <a:pt x="291" y="805"/>
                  </a:lnTo>
                  <a:lnTo>
                    <a:pt x="278" y="818"/>
                  </a:lnTo>
                  <a:lnTo>
                    <a:pt x="266" y="830"/>
                  </a:lnTo>
                  <a:lnTo>
                    <a:pt x="256" y="841"/>
                  </a:lnTo>
                  <a:lnTo>
                    <a:pt x="247" y="853"/>
                  </a:lnTo>
                  <a:lnTo>
                    <a:pt x="238" y="866"/>
                  </a:lnTo>
                  <a:lnTo>
                    <a:pt x="229" y="882"/>
                  </a:lnTo>
                  <a:lnTo>
                    <a:pt x="219" y="898"/>
                  </a:lnTo>
                  <a:lnTo>
                    <a:pt x="211" y="913"/>
                  </a:lnTo>
                  <a:lnTo>
                    <a:pt x="202" y="930"/>
                  </a:lnTo>
                  <a:lnTo>
                    <a:pt x="197" y="945"/>
                  </a:lnTo>
                  <a:lnTo>
                    <a:pt x="191" y="958"/>
                  </a:lnTo>
                  <a:lnTo>
                    <a:pt x="185" y="976"/>
                  </a:lnTo>
                  <a:lnTo>
                    <a:pt x="177" y="993"/>
                  </a:lnTo>
                  <a:lnTo>
                    <a:pt x="168" y="1011"/>
                  </a:lnTo>
                  <a:lnTo>
                    <a:pt x="161" y="1028"/>
                  </a:lnTo>
                  <a:lnTo>
                    <a:pt x="158" y="1038"/>
                  </a:lnTo>
                  <a:lnTo>
                    <a:pt x="153" y="1048"/>
                  </a:lnTo>
                  <a:lnTo>
                    <a:pt x="151" y="1053"/>
                  </a:lnTo>
                  <a:lnTo>
                    <a:pt x="148" y="1058"/>
                  </a:lnTo>
                  <a:lnTo>
                    <a:pt x="145" y="1061"/>
                  </a:lnTo>
                  <a:lnTo>
                    <a:pt x="142" y="1063"/>
                  </a:lnTo>
                  <a:lnTo>
                    <a:pt x="136" y="1065"/>
                  </a:lnTo>
                  <a:lnTo>
                    <a:pt x="130" y="1067"/>
                  </a:lnTo>
                  <a:lnTo>
                    <a:pt x="124" y="1069"/>
                  </a:lnTo>
                  <a:lnTo>
                    <a:pt x="118" y="1069"/>
                  </a:lnTo>
                  <a:lnTo>
                    <a:pt x="105" y="1069"/>
                  </a:lnTo>
                  <a:lnTo>
                    <a:pt x="92" y="1069"/>
                  </a:lnTo>
                  <a:lnTo>
                    <a:pt x="75" y="1067"/>
                  </a:lnTo>
                  <a:lnTo>
                    <a:pt x="60" y="1065"/>
                  </a:lnTo>
                  <a:lnTo>
                    <a:pt x="56" y="1062"/>
                  </a:lnTo>
                  <a:lnTo>
                    <a:pt x="51" y="1058"/>
                  </a:lnTo>
                  <a:lnTo>
                    <a:pt x="43" y="1051"/>
                  </a:lnTo>
                  <a:lnTo>
                    <a:pt x="34" y="1045"/>
                  </a:lnTo>
                  <a:lnTo>
                    <a:pt x="28" y="1041"/>
                  </a:lnTo>
                  <a:lnTo>
                    <a:pt x="21" y="1038"/>
                  </a:lnTo>
                  <a:lnTo>
                    <a:pt x="13" y="1034"/>
                  </a:lnTo>
                  <a:lnTo>
                    <a:pt x="10" y="1032"/>
                  </a:lnTo>
                  <a:lnTo>
                    <a:pt x="5" y="1028"/>
                  </a:lnTo>
                  <a:lnTo>
                    <a:pt x="1" y="1023"/>
                  </a:lnTo>
                  <a:lnTo>
                    <a:pt x="0" y="1012"/>
                  </a:lnTo>
                  <a:lnTo>
                    <a:pt x="0" y="1000"/>
                  </a:lnTo>
                  <a:lnTo>
                    <a:pt x="1" y="987"/>
                  </a:lnTo>
                  <a:lnTo>
                    <a:pt x="2" y="972"/>
                  </a:lnTo>
                  <a:lnTo>
                    <a:pt x="2" y="966"/>
                  </a:lnTo>
                  <a:lnTo>
                    <a:pt x="7" y="945"/>
                  </a:lnTo>
                  <a:lnTo>
                    <a:pt x="11" y="921"/>
                  </a:lnTo>
                  <a:lnTo>
                    <a:pt x="14" y="901"/>
                  </a:lnTo>
                  <a:lnTo>
                    <a:pt x="15" y="884"/>
                  </a:lnTo>
                  <a:lnTo>
                    <a:pt x="18" y="868"/>
                  </a:lnTo>
                  <a:lnTo>
                    <a:pt x="18" y="860"/>
                  </a:lnTo>
                  <a:lnTo>
                    <a:pt x="19" y="853"/>
                  </a:lnTo>
                  <a:lnTo>
                    <a:pt x="21" y="851"/>
                  </a:lnTo>
                  <a:lnTo>
                    <a:pt x="25" y="850"/>
                  </a:lnTo>
                  <a:lnTo>
                    <a:pt x="32" y="849"/>
                  </a:lnTo>
                  <a:lnTo>
                    <a:pt x="40" y="848"/>
                  </a:lnTo>
                  <a:lnTo>
                    <a:pt x="44" y="849"/>
                  </a:lnTo>
                  <a:lnTo>
                    <a:pt x="46" y="850"/>
                  </a:lnTo>
                  <a:lnTo>
                    <a:pt x="48" y="852"/>
                  </a:lnTo>
                  <a:lnTo>
                    <a:pt x="50" y="854"/>
                  </a:lnTo>
                  <a:lnTo>
                    <a:pt x="56" y="860"/>
                  </a:lnTo>
                  <a:lnTo>
                    <a:pt x="61" y="865"/>
                  </a:lnTo>
                  <a:lnTo>
                    <a:pt x="77" y="875"/>
                  </a:lnTo>
                  <a:lnTo>
                    <a:pt x="88" y="882"/>
                  </a:lnTo>
                  <a:lnTo>
                    <a:pt x="94" y="884"/>
                  </a:lnTo>
                  <a:lnTo>
                    <a:pt x="101" y="885"/>
                  </a:lnTo>
                  <a:lnTo>
                    <a:pt x="105" y="883"/>
                  </a:lnTo>
                  <a:lnTo>
                    <a:pt x="109" y="879"/>
                  </a:lnTo>
                  <a:lnTo>
                    <a:pt x="120" y="872"/>
                  </a:lnTo>
                  <a:lnTo>
                    <a:pt x="137" y="861"/>
                  </a:lnTo>
                  <a:lnTo>
                    <a:pt x="151" y="850"/>
                  </a:lnTo>
                  <a:lnTo>
                    <a:pt x="160" y="842"/>
                  </a:lnTo>
                  <a:lnTo>
                    <a:pt x="164" y="840"/>
                  </a:lnTo>
                  <a:lnTo>
                    <a:pt x="174" y="832"/>
                  </a:lnTo>
                  <a:lnTo>
                    <a:pt x="186" y="823"/>
                  </a:lnTo>
                  <a:lnTo>
                    <a:pt x="196" y="814"/>
                  </a:lnTo>
                  <a:lnTo>
                    <a:pt x="218" y="791"/>
                  </a:lnTo>
                  <a:lnTo>
                    <a:pt x="237" y="770"/>
                  </a:lnTo>
                  <a:lnTo>
                    <a:pt x="254" y="754"/>
                  </a:lnTo>
                  <a:lnTo>
                    <a:pt x="265" y="743"/>
                  </a:lnTo>
                  <a:lnTo>
                    <a:pt x="275" y="735"/>
                  </a:lnTo>
                  <a:lnTo>
                    <a:pt x="284" y="726"/>
                  </a:lnTo>
                  <a:lnTo>
                    <a:pt x="295" y="718"/>
                  </a:lnTo>
                  <a:lnTo>
                    <a:pt x="306" y="709"/>
                  </a:lnTo>
                  <a:lnTo>
                    <a:pt x="316" y="700"/>
                  </a:lnTo>
                  <a:lnTo>
                    <a:pt x="323" y="696"/>
                  </a:lnTo>
                  <a:lnTo>
                    <a:pt x="328" y="690"/>
                  </a:lnTo>
                  <a:lnTo>
                    <a:pt x="346" y="675"/>
                  </a:lnTo>
                  <a:lnTo>
                    <a:pt x="369" y="655"/>
                  </a:lnTo>
                  <a:lnTo>
                    <a:pt x="388" y="637"/>
                  </a:lnTo>
                  <a:lnTo>
                    <a:pt x="401" y="623"/>
                  </a:lnTo>
                  <a:lnTo>
                    <a:pt x="413" y="610"/>
                  </a:lnTo>
                  <a:lnTo>
                    <a:pt x="416" y="607"/>
                  </a:lnTo>
                  <a:lnTo>
                    <a:pt x="418" y="603"/>
                  </a:lnTo>
                  <a:lnTo>
                    <a:pt x="418" y="599"/>
                  </a:lnTo>
                  <a:lnTo>
                    <a:pt x="419" y="594"/>
                  </a:lnTo>
                  <a:lnTo>
                    <a:pt x="420" y="584"/>
                  </a:lnTo>
                  <a:lnTo>
                    <a:pt x="420" y="573"/>
                  </a:lnTo>
                  <a:lnTo>
                    <a:pt x="420" y="561"/>
                  </a:lnTo>
                  <a:lnTo>
                    <a:pt x="419" y="548"/>
                  </a:lnTo>
                  <a:lnTo>
                    <a:pt x="419" y="535"/>
                  </a:lnTo>
                  <a:lnTo>
                    <a:pt x="419" y="522"/>
                  </a:lnTo>
                  <a:lnTo>
                    <a:pt x="419" y="509"/>
                  </a:lnTo>
                  <a:lnTo>
                    <a:pt x="419" y="497"/>
                  </a:lnTo>
                  <a:lnTo>
                    <a:pt x="418" y="486"/>
                  </a:lnTo>
                  <a:lnTo>
                    <a:pt x="418" y="474"/>
                  </a:lnTo>
                  <a:lnTo>
                    <a:pt x="418" y="463"/>
                  </a:lnTo>
                  <a:lnTo>
                    <a:pt x="418" y="452"/>
                  </a:lnTo>
                  <a:lnTo>
                    <a:pt x="418" y="444"/>
                  </a:lnTo>
                  <a:lnTo>
                    <a:pt x="418" y="438"/>
                  </a:lnTo>
                  <a:lnTo>
                    <a:pt x="418" y="432"/>
                  </a:lnTo>
                  <a:lnTo>
                    <a:pt x="419" y="427"/>
                  </a:lnTo>
                  <a:lnTo>
                    <a:pt x="420" y="421"/>
                  </a:lnTo>
                  <a:lnTo>
                    <a:pt x="421" y="416"/>
                  </a:lnTo>
                  <a:lnTo>
                    <a:pt x="424" y="409"/>
                  </a:lnTo>
                  <a:lnTo>
                    <a:pt x="428" y="403"/>
                  </a:lnTo>
                  <a:lnTo>
                    <a:pt x="436" y="394"/>
                  </a:lnTo>
                  <a:lnTo>
                    <a:pt x="447" y="385"/>
                  </a:lnTo>
                  <a:lnTo>
                    <a:pt x="462" y="372"/>
                  </a:lnTo>
                  <a:lnTo>
                    <a:pt x="477" y="359"/>
                  </a:lnTo>
                  <a:lnTo>
                    <a:pt x="492" y="347"/>
                  </a:lnTo>
                  <a:lnTo>
                    <a:pt x="505" y="334"/>
                  </a:lnTo>
                  <a:lnTo>
                    <a:pt x="507" y="330"/>
                  </a:lnTo>
                  <a:lnTo>
                    <a:pt x="510" y="325"/>
                  </a:lnTo>
                  <a:lnTo>
                    <a:pt x="511" y="319"/>
                  </a:lnTo>
                  <a:lnTo>
                    <a:pt x="511" y="315"/>
                  </a:lnTo>
                  <a:lnTo>
                    <a:pt x="512" y="312"/>
                  </a:lnTo>
                  <a:lnTo>
                    <a:pt x="512" y="310"/>
                  </a:lnTo>
                  <a:lnTo>
                    <a:pt x="512" y="308"/>
                  </a:lnTo>
                  <a:lnTo>
                    <a:pt x="510" y="306"/>
                  </a:lnTo>
                  <a:lnTo>
                    <a:pt x="495" y="300"/>
                  </a:lnTo>
                  <a:lnTo>
                    <a:pt x="479" y="294"/>
                  </a:lnTo>
                  <a:lnTo>
                    <a:pt x="465" y="289"/>
                  </a:lnTo>
                  <a:lnTo>
                    <a:pt x="453" y="283"/>
                  </a:lnTo>
                  <a:lnTo>
                    <a:pt x="441" y="276"/>
                  </a:lnTo>
                  <a:lnTo>
                    <a:pt x="419" y="260"/>
                  </a:lnTo>
                  <a:lnTo>
                    <a:pt x="408" y="253"/>
                  </a:lnTo>
                  <a:lnTo>
                    <a:pt x="398" y="245"/>
                  </a:lnTo>
                  <a:lnTo>
                    <a:pt x="392" y="240"/>
                  </a:lnTo>
                  <a:lnTo>
                    <a:pt x="389" y="235"/>
                  </a:lnTo>
                  <a:lnTo>
                    <a:pt x="386" y="225"/>
                  </a:lnTo>
                  <a:lnTo>
                    <a:pt x="382" y="218"/>
                  </a:lnTo>
                  <a:lnTo>
                    <a:pt x="382" y="214"/>
                  </a:lnTo>
                  <a:lnTo>
                    <a:pt x="382" y="212"/>
                  </a:lnTo>
                  <a:lnTo>
                    <a:pt x="384" y="210"/>
                  </a:lnTo>
                  <a:lnTo>
                    <a:pt x="389" y="210"/>
                  </a:lnTo>
                  <a:lnTo>
                    <a:pt x="397" y="208"/>
                  </a:lnTo>
                  <a:lnTo>
                    <a:pt x="409" y="207"/>
                  </a:lnTo>
                  <a:lnTo>
                    <a:pt x="422" y="207"/>
                  </a:lnTo>
                  <a:lnTo>
                    <a:pt x="439" y="207"/>
                  </a:lnTo>
                  <a:lnTo>
                    <a:pt x="470" y="209"/>
                  </a:lnTo>
                  <a:lnTo>
                    <a:pt x="498" y="210"/>
                  </a:lnTo>
                  <a:lnTo>
                    <a:pt x="516" y="210"/>
                  </a:lnTo>
                  <a:lnTo>
                    <a:pt x="530" y="209"/>
                  </a:lnTo>
                  <a:lnTo>
                    <a:pt x="544" y="208"/>
                  </a:lnTo>
                  <a:lnTo>
                    <a:pt x="560" y="205"/>
                  </a:lnTo>
                  <a:lnTo>
                    <a:pt x="570" y="202"/>
                  </a:lnTo>
                  <a:lnTo>
                    <a:pt x="591" y="197"/>
                  </a:lnTo>
                  <a:lnTo>
                    <a:pt x="612" y="190"/>
                  </a:lnTo>
                  <a:lnTo>
                    <a:pt x="629" y="185"/>
                  </a:lnTo>
                  <a:lnTo>
                    <a:pt x="652" y="176"/>
                  </a:lnTo>
                  <a:lnTo>
                    <a:pt x="675" y="166"/>
                  </a:lnTo>
                  <a:lnTo>
                    <a:pt x="697" y="155"/>
                  </a:lnTo>
                  <a:lnTo>
                    <a:pt x="720" y="144"/>
                  </a:lnTo>
                  <a:lnTo>
                    <a:pt x="725" y="140"/>
                  </a:lnTo>
                  <a:lnTo>
                    <a:pt x="738" y="132"/>
                  </a:lnTo>
                  <a:lnTo>
                    <a:pt x="754" y="123"/>
                  </a:lnTo>
                  <a:lnTo>
                    <a:pt x="769" y="114"/>
                  </a:lnTo>
                  <a:lnTo>
                    <a:pt x="780" y="108"/>
                  </a:lnTo>
                  <a:lnTo>
                    <a:pt x="791" y="103"/>
                  </a:lnTo>
                  <a:lnTo>
                    <a:pt x="806" y="94"/>
                  </a:lnTo>
                  <a:lnTo>
                    <a:pt x="822" y="85"/>
                  </a:lnTo>
                  <a:lnTo>
                    <a:pt x="839" y="76"/>
                  </a:lnTo>
                  <a:lnTo>
                    <a:pt x="855" y="66"/>
                  </a:lnTo>
                  <a:lnTo>
                    <a:pt x="871" y="56"/>
                  </a:lnTo>
                  <a:lnTo>
                    <a:pt x="888" y="45"/>
                  </a:lnTo>
                  <a:lnTo>
                    <a:pt x="902" y="36"/>
                  </a:lnTo>
                  <a:lnTo>
                    <a:pt x="917" y="26"/>
                  </a:lnTo>
                  <a:lnTo>
                    <a:pt x="926" y="21"/>
                  </a:lnTo>
                  <a:lnTo>
                    <a:pt x="937" y="14"/>
                  </a:lnTo>
                  <a:lnTo>
                    <a:pt x="948" y="8"/>
                  </a:lnTo>
                  <a:lnTo>
                    <a:pt x="958" y="2"/>
                  </a:lnTo>
                  <a:lnTo>
                    <a:pt x="960" y="1"/>
                  </a:lnTo>
                  <a:lnTo>
                    <a:pt x="962" y="0"/>
                  </a:lnTo>
                  <a:lnTo>
                    <a:pt x="966" y="1"/>
                  </a:lnTo>
                  <a:lnTo>
                    <a:pt x="969" y="1"/>
                  </a:lnTo>
                  <a:lnTo>
                    <a:pt x="976" y="4"/>
                  </a:lnTo>
                  <a:lnTo>
                    <a:pt x="984" y="9"/>
                  </a:lnTo>
                  <a:lnTo>
                    <a:pt x="990" y="11"/>
                  </a:lnTo>
                  <a:lnTo>
                    <a:pt x="996" y="14"/>
                  </a:lnTo>
                  <a:lnTo>
                    <a:pt x="1004" y="21"/>
                  </a:lnTo>
                  <a:lnTo>
                    <a:pt x="1011" y="27"/>
                  </a:lnTo>
                  <a:lnTo>
                    <a:pt x="1017" y="34"/>
                  </a:lnTo>
                  <a:lnTo>
                    <a:pt x="1023" y="43"/>
                  </a:lnTo>
                  <a:lnTo>
                    <a:pt x="1025" y="49"/>
                  </a:lnTo>
                  <a:lnTo>
                    <a:pt x="1027" y="58"/>
                  </a:lnTo>
                  <a:lnTo>
                    <a:pt x="1030" y="68"/>
                  </a:lnTo>
                  <a:lnTo>
                    <a:pt x="1032" y="78"/>
                  </a:lnTo>
                  <a:lnTo>
                    <a:pt x="1032" y="82"/>
                  </a:lnTo>
                  <a:lnTo>
                    <a:pt x="1032" y="89"/>
                  </a:lnTo>
                  <a:lnTo>
                    <a:pt x="1031" y="95"/>
                  </a:lnTo>
                  <a:lnTo>
                    <a:pt x="1030" y="103"/>
                  </a:lnTo>
                  <a:lnTo>
                    <a:pt x="1027" y="117"/>
                  </a:lnTo>
                  <a:lnTo>
                    <a:pt x="1022" y="129"/>
                  </a:lnTo>
                  <a:lnTo>
                    <a:pt x="1007" y="131"/>
                  </a:lnTo>
                  <a:lnTo>
                    <a:pt x="991" y="135"/>
                  </a:lnTo>
                  <a:lnTo>
                    <a:pt x="973" y="139"/>
                  </a:lnTo>
                  <a:lnTo>
                    <a:pt x="956" y="146"/>
                  </a:lnTo>
                  <a:lnTo>
                    <a:pt x="942" y="152"/>
                  </a:lnTo>
                  <a:lnTo>
                    <a:pt x="929" y="161"/>
                  </a:lnTo>
                  <a:lnTo>
                    <a:pt x="915" y="168"/>
                  </a:lnTo>
                  <a:lnTo>
                    <a:pt x="901" y="177"/>
                  </a:lnTo>
                  <a:lnTo>
                    <a:pt x="864" y="197"/>
                  </a:lnTo>
                  <a:lnTo>
                    <a:pt x="827" y="219"/>
                  </a:lnTo>
                  <a:lnTo>
                    <a:pt x="809" y="230"/>
                  </a:lnTo>
                  <a:lnTo>
                    <a:pt x="794" y="241"/>
                  </a:lnTo>
                  <a:lnTo>
                    <a:pt x="780" y="252"/>
                  </a:lnTo>
                  <a:lnTo>
                    <a:pt x="768" y="263"/>
                  </a:lnTo>
                  <a:lnTo>
                    <a:pt x="761" y="268"/>
                  </a:lnTo>
                  <a:lnTo>
                    <a:pt x="758" y="273"/>
                  </a:lnTo>
                  <a:lnTo>
                    <a:pt x="757" y="278"/>
                  </a:lnTo>
                  <a:lnTo>
                    <a:pt x="756" y="282"/>
                  </a:lnTo>
                  <a:lnTo>
                    <a:pt x="756" y="287"/>
                  </a:lnTo>
                  <a:lnTo>
                    <a:pt x="758" y="290"/>
                  </a:lnTo>
                  <a:lnTo>
                    <a:pt x="767" y="299"/>
                  </a:lnTo>
                  <a:lnTo>
                    <a:pt x="777" y="307"/>
                  </a:lnTo>
                  <a:lnTo>
                    <a:pt x="780" y="313"/>
                  </a:lnTo>
                  <a:lnTo>
                    <a:pt x="784" y="317"/>
                  </a:lnTo>
                  <a:lnTo>
                    <a:pt x="786" y="323"/>
                  </a:lnTo>
                  <a:lnTo>
                    <a:pt x="790" y="327"/>
                  </a:lnTo>
                  <a:lnTo>
                    <a:pt x="792" y="336"/>
                  </a:lnTo>
                  <a:lnTo>
                    <a:pt x="793" y="345"/>
                  </a:lnTo>
                  <a:lnTo>
                    <a:pt x="794" y="353"/>
                  </a:lnTo>
                  <a:lnTo>
                    <a:pt x="794" y="362"/>
                  </a:lnTo>
                  <a:lnTo>
                    <a:pt x="794" y="380"/>
                  </a:lnTo>
                  <a:lnTo>
                    <a:pt x="795" y="394"/>
                  </a:lnTo>
                  <a:lnTo>
                    <a:pt x="796" y="404"/>
                  </a:lnTo>
                  <a:lnTo>
                    <a:pt x="798" y="410"/>
                  </a:lnTo>
                  <a:lnTo>
                    <a:pt x="803" y="416"/>
                  </a:lnTo>
                  <a:lnTo>
                    <a:pt x="807" y="420"/>
                  </a:lnTo>
                  <a:lnTo>
                    <a:pt x="815" y="424"/>
                  </a:lnTo>
                  <a:lnTo>
                    <a:pt x="820" y="427"/>
                  </a:lnTo>
                  <a:lnTo>
                    <a:pt x="826" y="428"/>
                  </a:lnTo>
                  <a:lnTo>
                    <a:pt x="831" y="428"/>
                  </a:lnTo>
                  <a:lnTo>
                    <a:pt x="842" y="423"/>
                  </a:lnTo>
                  <a:lnTo>
                    <a:pt x="854" y="418"/>
                  </a:lnTo>
                  <a:lnTo>
                    <a:pt x="875" y="407"/>
                  </a:lnTo>
                  <a:lnTo>
                    <a:pt x="895" y="398"/>
                  </a:lnTo>
                  <a:lnTo>
                    <a:pt x="914" y="391"/>
                  </a:lnTo>
                  <a:lnTo>
                    <a:pt x="934" y="381"/>
                  </a:lnTo>
                  <a:lnTo>
                    <a:pt x="954" y="369"/>
                  </a:lnTo>
                  <a:lnTo>
                    <a:pt x="973" y="354"/>
                  </a:lnTo>
                  <a:lnTo>
                    <a:pt x="990" y="342"/>
                  </a:lnTo>
                  <a:lnTo>
                    <a:pt x="996" y="338"/>
                  </a:lnTo>
                  <a:lnTo>
                    <a:pt x="1007" y="334"/>
                  </a:lnTo>
                  <a:lnTo>
                    <a:pt x="1027" y="327"/>
                  </a:lnTo>
                  <a:lnTo>
                    <a:pt x="1038" y="325"/>
                  </a:lnTo>
                  <a:lnTo>
                    <a:pt x="1050" y="325"/>
                  </a:lnTo>
                  <a:lnTo>
                    <a:pt x="1059" y="327"/>
                  </a:lnTo>
                  <a:lnTo>
                    <a:pt x="1070" y="334"/>
                  </a:lnTo>
                  <a:lnTo>
                    <a:pt x="1081" y="340"/>
                  </a:lnTo>
                  <a:lnTo>
                    <a:pt x="1088" y="346"/>
                  </a:lnTo>
                  <a:lnTo>
                    <a:pt x="1097" y="350"/>
                  </a:lnTo>
                  <a:lnTo>
                    <a:pt x="1106" y="354"/>
                  </a:lnTo>
                  <a:lnTo>
                    <a:pt x="1110" y="358"/>
                  </a:lnTo>
                  <a:lnTo>
                    <a:pt x="1114" y="360"/>
                  </a:lnTo>
                  <a:lnTo>
                    <a:pt x="1118" y="363"/>
                  </a:lnTo>
                  <a:lnTo>
                    <a:pt x="1121" y="368"/>
                  </a:lnTo>
                  <a:lnTo>
                    <a:pt x="1130" y="381"/>
                  </a:lnTo>
                  <a:lnTo>
                    <a:pt x="1133" y="387"/>
                  </a:lnTo>
                  <a:lnTo>
                    <a:pt x="1135" y="395"/>
                  </a:lnTo>
                  <a:lnTo>
                    <a:pt x="1135" y="403"/>
                  </a:lnTo>
                  <a:lnTo>
                    <a:pt x="1134" y="411"/>
                  </a:lnTo>
                  <a:lnTo>
                    <a:pt x="1130" y="428"/>
                  </a:lnTo>
                  <a:lnTo>
                    <a:pt x="1124" y="443"/>
                  </a:lnTo>
                  <a:lnTo>
                    <a:pt x="1123" y="448"/>
                  </a:lnTo>
                  <a:lnTo>
                    <a:pt x="1121" y="455"/>
                  </a:lnTo>
                  <a:lnTo>
                    <a:pt x="1119" y="460"/>
                  </a:lnTo>
                  <a:lnTo>
                    <a:pt x="1116" y="465"/>
                  </a:lnTo>
                  <a:lnTo>
                    <a:pt x="1107" y="474"/>
                  </a:lnTo>
                  <a:lnTo>
                    <a:pt x="1100" y="481"/>
                  </a:lnTo>
                  <a:lnTo>
                    <a:pt x="1096" y="488"/>
                  </a:lnTo>
                  <a:lnTo>
                    <a:pt x="1092" y="494"/>
                  </a:lnTo>
                  <a:lnTo>
                    <a:pt x="1084" y="506"/>
                  </a:lnTo>
                  <a:lnTo>
                    <a:pt x="1076" y="520"/>
                  </a:lnTo>
                  <a:lnTo>
                    <a:pt x="1070" y="534"/>
                  </a:lnTo>
                  <a:lnTo>
                    <a:pt x="1063" y="549"/>
                  </a:lnTo>
                  <a:lnTo>
                    <a:pt x="1058" y="562"/>
                  </a:lnTo>
                  <a:lnTo>
                    <a:pt x="1053" y="574"/>
                  </a:lnTo>
                  <a:lnTo>
                    <a:pt x="1048" y="586"/>
                  </a:lnTo>
                  <a:lnTo>
                    <a:pt x="1041" y="599"/>
                  </a:lnTo>
                  <a:lnTo>
                    <a:pt x="1028" y="617"/>
                  </a:lnTo>
                  <a:lnTo>
                    <a:pt x="1016" y="631"/>
                  </a:lnTo>
                  <a:lnTo>
                    <a:pt x="1011" y="639"/>
                  </a:lnTo>
                  <a:lnTo>
                    <a:pt x="1005" y="646"/>
                  </a:lnTo>
                  <a:lnTo>
                    <a:pt x="1000" y="655"/>
                  </a:lnTo>
                  <a:lnTo>
                    <a:pt x="995" y="666"/>
                  </a:lnTo>
                  <a:lnTo>
                    <a:pt x="990" y="680"/>
                  </a:lnTo>
                  <a:lnTo>
                    <a:pt x="985" y="692"/>
                  </a:lnTo>
                  <a:lnTo>
                    <a:pt x="970" y="727"/>
                  </a:lnTo>
                  <a:lnTo>
                    <a:pt x="958" y="758"/>
                  </a:lnTo>
                  <a:lnTo>
                    <a:pt x="947" y="788"/>
                  </a:lnTo>
                  <a:lnTo>
                    <a:pt x="934" y="820"/>
                  </a:lnTo>
                  <a:lnTo>
                    <a:pt x="930" y="835"/>
                  </a:lnTo>
                  <a:lnTo>
                    <a:pt x="926" y="849"/>
                  </a:lnTo>
                  <a:lnTo>
                    <a:pt x="918" y="874"/>
                  </a:lnTo>
                  <a:lnTo>
                    <a:pt x="908" y="900"/>
                  </a:lnTo>
                  <a:lnTo>
                    <a:pt x="899" y="927"/>
                  </a:lnTo>
                  <a:lnTo>
                    <a:pt x="890" y="954"/>
                  </a:lnTo>
                  <a:lnTo>
                    <a:pt x="886" y="968"/>
                  </a:lnTo>
                  <a:lnTo>
                    <a:pt x="880" y="983"/>
                  </a:lnTo>
                  <a:lnTo>
                    <a:pt x="874" y="997"/>
                  </a:lnTo>
                  <a:lnTo>
                    <a:pt x="868" y="1011"/>
                  </a:lnTo>
                  <a:lnTo>
                    <a:pt x="864" y="1020"/>
                  </a:lnTo>
                  <a:lnTo>
                    <a:pt x="860" y="1028"/>
                  </a:lnTo>
                  <a:lnTo>
                    <a:pt x="854" y="1036"/>
                  </a:lnTo>
                  <a:lnTo>
                    <a:pt x="847" y="1043"/>
                  </a:lnTo>
                  <a:lnTo>
                    <a:pt x="840" y="1049"/>
                  </a:lnTo>
                  <a:lnTo>
                    <a:pt x="831" y="1053"/>
                  </a:lnTo>
                  <a:lnTo>
                    <a:pt x="816" y="1061"/>
                  </a:lnTo>
                  <a:lnTo>
                    <a:pt x="798" y="1067"/>
                  </a:lnTo>
                  <a:lnTo>
                    <a:pt x="787" y="1070"/>
                  </a:lnTo>
                  <a:lnTo>
                    <a:pt x="775" y="1070"/>
                  </a:lnTo>
                  <a:lnTo>
                    <a:pt x="763" y="1069"/>
                  </a:lnTo>
                  <a:lnTo>
                    <a:pt x="752" y="1069"/>
                  </a:lnTo>
                  <a:lnTo>
                    <a:pt x="743" y="1069"/>
                  </a:lnTo>
                  <a:lnTo>
                    <a:pt x="734" y="1069"/>
                  </a:lnTo>
                  <a:lnTo>
                    <a:pt x="730" y="1067"/>
                  </a:lnTo>
                  <a:lnTo>
                    <a:pt x="726" y="1066"/>
                  </a:lnTo>
                  <a:lnTo>
                    <a:pt x="724" y="1064"/>
                  </a:lnTo>
                  <a:lnTo>
                    <a:pt x="721" y="1061"/>
                  </a:lnTo>
                  <a:lnTo>
                    <a:pt x="713" y="1048"/>
                  </a:lnTo>
                  <a:lnTo>
                    <a:pt x="705" y="1034"/>
                  </a:lnTo>
                  <a:lnTo>
                    <a:pt x="699" y="1018"/>
                  </a:lnTo>
                  <a:lnTo>
                    <a:pt x="692" y="1004"/>
                  </a:lnTo>
                  <a:lnTo>
                    <a:pt x="684" y="990"/>
                  </a:lnTo>
                  <a:lnTo>
                    <a:pt x="676" y="979"/>
                  </a:lnTo>
                  <a:lnTo>
                    <a:pt x="673" y="976"/>
                  </a:lnTo>
                  <a:lnTo>
                    <a:pt x="668" y="973"/>
                  </a:lnTo>
                  <a:lnTo>
                    <a:pt x="664" y="971"/>
                  </a:lnTo>
                  <a:lnTo>
                    <a:pt x="660" y="970"/>
                  </a:lnTo>
                  <a:lnTo>
                    <a:pt x="652" y="969"/>
                  </a:lnTo>
                  <a:lnTo>
                    <a:pt x="646" y="969"/>
                  </a:lnTo>
                  <a:lnTo>
                    <a:pt x="644" y="970"/>
                  </a:lnTo>
                  <a:lnTo>
                    <a:pt x="640" y="972"/>
                  </a:lnTo>
                  <a:lnTo>
                    <a:pt x="634" y="976"/>
                  </a:lnTo>
                  <a:lnTo>
                    <a:pt x="629" y="981"/>
                  </a:lnTo>
                  <a:lnTo>
                    <a:pt x="622" y="987"/>
                  </a:lnTo>
                  <a:lnTo>
                    <a:pt x="618" y="993"/>
                  </a:lnTo>
                  <a:lnTo>
                    <a:pt x="614" y="1002"/>
                  </a:lnTo>
                  <a:lnTo>
                    <a:pt x="611" y="1011"/>
                  </a:lnTo>
                  <a:lnTo>
                    <a:pt x="610" y="1020"/>
                  </a:lnTo>
                  <a:lnTo>
                    <a:pt x="608" y="1031"/>
                  </a:lnTo>
                  <a:lnTo>
                    <a:pt x="606" y="1041"/>
                  </a:lnTo>
                  <a:lnTo>
                    <a:pt x="604" y="1047"/>
                  </a:lnTo>
                  <a:close/>
                  <a:moveTo>
                    <a:pt x="471" y="418"/>
                  </a:moveTo>
                  <a:lnTo>
                    <a:pt x="459" y="431"/>
                  </a:lnTo>
                  <a:lnTo>
                    <a:pt x="462" y="458"/>
                  </a:lnTo>
                  <a:lnTo>
                    <a:pt x="465" y="466"/>
                  </a:lnTo>
                  <a:lnTo>
                    <a:pt x="471" y="483"/>
                  </a:lnTo>
                  <a:lnTo>
                    <a:pt x="480" y="503"/>
                  </a:lnTo>
                  <a:lnTo>
                    <a:pt x="489" y="518"/>
                  </a:lnTo>
                  <a:lnTo>
                    <a:pt x="498" y="528"/>
                  </a:lnTo>
                  <a:lnTo>
                    <a:pt x="509" y="536"/>
                  </a:lnTo>
                  <a:lnTo>
                    <a:pt x="517" y="541"/>
                  </a:lnTo>
                  <a:lnTo>
                    <a:pt x="522" y="544"/>
                  </a:lnTo>
                  <a:lnTo>
                    <a:pt x="534" y="545"/>
                  </a:lnTo>
                  <a:lnTo>
                    <a:pt x="544" y="546"/>
                  </a:lnTo>
                  <a:lnTo>
                    <a:pt x="551" y="544"/>
                  </a:lnTo>
                  <a:lnTo>
                    <a:pt x="571" y="536"/>
                  </a:lnTo>
                  <a:lnTo>
                    <a:pt x="597" y="526"/>
                  </a:lnTo>
                  <a:lnTo>
                    <a:pt x="626" y="514"/>
                  </a:lnTo>
                  <a:lnTo>
                    <a:pt x="638" y="508"/>
                  </a:lnTo>
                  <a:lnTo>
                    <a:pt x="649" y="501"/>
                  </a:lnTo>
                  <a:lnTo>
                    <a:pt x="658" y="494"/>
                  </a:lnTo>
                  <a:lnTo>
                    <a:pt x="666" y="488"/>
                  </a:lnTo>
                  <a:lnTo>
                    <a:pt x="676" y="479"/>
                  </a:lnTo>
                  <a:lnTo>
                    <a:pt x="680" y="475"/>
                  </a:lnTo>
                  <a:lnTo>
                    <a:pt x="693" y="464"/>
                  </a:lnTo>
                  <a:lnTo>
                    <a:pt x="696" y="458"/>
                  </a:lnTo>
                  <a:lnTo>
                    <a:pt x="700" y="443"/>
                  </a:lnTo>
                  <a:lnTo>
                    <a:pt x="702" y="432"/>
                  </a:lnTo>
                  <a:lnTo>
                    <a:pt x="704" y="420"/>
                  </a:lnTo>
                  <a:lnTo>
                    <a:pt x="705" y="406"/>
                  </a:lnTo>
                  <a:lnTo>
                    <a:pt x="705" y="392"/>
                  </a:lnTo>
                  <a:lnTo>
                    <a:pt x="705" y="366"/>
                  </a:lnTo>
                  <a:lnTo>
                    <a:pt x="703" y="353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699" y="343"/>
                  </a:lnTo>
                  <a:lnTo>
                    <a:pt x="692" y="336"/>
                  </a:lnTo>
                  <a:lnTo>
                    <a:pt x="689" y="331"/>
                  </a:lnTo>
                  <a:lnTo>
                    <a:pt x="684" y="328"/>
                  </a:lnTo>
                  <a:lnTo>
                    <a:pt x="679" y="325"/>
                  </a:lnTo>
                  <a:lnTo>
                    <a:pt x="674" y="323"/>
                  </a:lnTo>
                  <a:lnTo>
                    <a:pt x="662" y="319"/>
                  </a:lnTo>
                  <a:lnTo>
                    <a:pt x="649" y="318"/>
                  </a:lnTo>
                  <a:lnTo>
                    <a:pt x="637" y="318"/>
                  </a:lnTo>
                  <a:lnTo>
                    <a:pt x="631" y="318"/>
                  </a:lnTo>
                  <a:lnTo>
                    <a:pt x="625" y="321"/>
                  </a:lnTo>
                  <a:lnTo>
                    <a:pt x="611" y="326"/>
                  </a:lnTo>
                  <a:lnTo>
                    <a:pt x="593" y="335"/>
                  </a:lnTo>
                  <a:lnTo>
                    <a:pt x="573" y="347"/>
                  </a:lnTo>
                  <a:lnTo>
                    <a:pt x="559" y="357"/>
                  </a:lnTo>
                  <a:lnTo>
                    <a:pt x="544" y="365"/>
                  </a:lnTo>
                  <a:lnTo>
                    <a:pt x="529" y="374"/>
                  </a:lnTo>
                  <a:lnTo>
                    <a:pt x="515" y="384"/>
                  </a:lnTo>
                  <a:lnTo>
                    <a:pt x="505" y="393"/>
                  </a:lnTo>
                  <a:lnTo>
                    <a:pt x="493" y="401"/>
                  </a:lnTo>
                  <a:lnTo>
                    <a:pt x="482" y="409"/>
                  </a:lnTo>
                  <a:lnTo>
                    <a:pt x="471" y="418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1">
              <a:extLst>
                <a:ext uri="{FF2B5EF4-FFF2-40B4-BE49-F238E27FC236}">
                  <a16:creationId xmlns:a16="http://schemas.microsoft.com/office/drawing/2014/main" id="{44E484EC-77C0-3B8F-940A-BB3FC97E16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8838" y="5414963"/>
              <a:ext cx="1320800" cy="1479550"/>
            </a:xfrm>
            <a:custGeom>
              <a:avLst/>
              <a:gdLst>
                <a:gd name="T0" fmla="*/ 2198 w 2496"/>
                <a:gd name="T1" fmla="*/ 113 h 2796"/>
                <a:gd name="T2" fmla="*/ 2301 w 2496"/>
                <a:gd name="T3" fmla="*/ 231 h 2796"/>
                <a:gd name="T4" fmla="*/ 2433 w 2496"/>
                <a:gd name="T5" fmla="*/ 324 h 2796"/>
                <a:gd name="T6" fmla="*/ 2495 w 2496"/>
                <a:gd name="T7" fmla="*/ 1477 h 2796"/>
                <a:gd name="T8" fmla="*/ 2487 w 2496"/>
                <a:gd name="T9" fmla="*/ 1633 h 2796"/>
                <a:gd name="T10" fmla="*/ 2462 w 2496"/>
                <a:gd name="T11" fmla="*/ 1781 h 2796"/>
                <a:gd name="T12" fmla="*/ 2424 w 2496"/>
                <a:gd name="T13" fmla="*/ 1907 h 2796"/>
                <a:gd name="T14" fmla="*/ 2373 w 2496"/>
                <a:gd name="T15" fmla="*/ 2027 h 2796"/>
                <a:gd name="T16" fmla="*/ 2240 w 2496"/>
                <a:gd name="T17" fmla="*/ 2237 h 2796"/>
                <a:gd name="T18" fmla="*/ 2073 w 2496"/>
                <a:gd name="T19" fmla="*/ 2412 h 2796"/>
                <a:gd name="T20" fmla="*/ 1952 w 2496"/>
                <a:gd name="T21" fmla="*/ 2506 h 2796"/>
                <a:gd name="T22" fmla="*/ 1773 w 2496"/>
                <a:gd name="T23" fmla="*/ 2616 h 2796"/>
                <a:gd name="T24" fmla="*/ 1508 w 2496"/>
                <a:gd name="T25" fmla="*/ 2730 h 2796"/>
                <a:gd name="T26" fmla="*/ 1252 w 2496"/>
                <a:gd name="T27" fmla="*/ 2796 h 2796"/>
                <a:gd name="T28" fmla="*/ 1078 w 2496"/>
                <a:gd name="T29" fmla="*/ 2755 h 2796"/>
                <a:gd name="T30" fmla="*/ 806 w 2496"/>
                <a:gd name="T31" fmla="*/ 2650 h 2796"/>
                <a:gd name="T32" fmla="*/ 560 w 2496"/>
                <a:gd name="T33" fmla="*/ 2502 h 2796"/>
                <a:gd name="T34" fmla="*/ 352 w 2496"/>
                <a:gd name="T35" fmla="*/ 2320 h 2796"/>
                <a:gd name="T36" fmla="*/ 190 w 2496"/>
                <a:gd name="T37" fmla="*/ 2109 h 2796"/>
                <a:gd name="T38" fmla="*/ 114 w 2496"/>
                <a:gd name="T39" fmla="*/ 1969 h 2796"/>
                <a:gd name="T40" fmla="*/ 63 w 2496"/>
                <a:gd name="T41" fmla="*/ 1845 h 2796"/>
                <a:gd name="T42" fmla="*/ 26 w 2496"/>
                <a:gd name="T43" fmla="*/ 1714 h 2796"/>
                <a:gd name="T44" fmla="*/ 5 w 2496"/>
                <a:gd name="T45" fmla="*/ 1593 h 2796"/>
                <a:gd name="T46" fmla="*/ 0 w 2496"/>
                <a:gd name="T47" fmla="*/ 1481 h 2796"/>
                <a:gd name="T48" fmla="*/ 69 w 2496"/>
                <a:gd name="T49" fmla="*/ 318 h 2796"/>
                <a:gd name="T50" fmla="*/ 199 w 2496"/>
                <a:gd name="T51" fmla="*/ 228 h 2796"/>
                <a:gd name="T52" fmla="*/ 299 w 2496"/>
                <a:gd name="T53" fmla="*/ 112 h 2796"/>
                <a:gd name="T54" fmla="*/ 359 w 2496"/>
                <a:gd name="T55" fmla="*/ 0 h 2796"/>
                <a:gd name="T56" fmla="*/ 2272 w 2496"/>
                <a:gd name="T57" fmla="*/ 216 h 2796"/>
                <a:gd name="T58" fmla="*/ 2174 w 2496"/>
                <a:gd name="T59" fmla="*/ 93 h 2796"/>
                <a:gd name="T60" fmla="*/ 352 w 2496"/>
                <a:gd name="T61" fmla="*/ 38 h 2796"/>
                <a:gd name="T62" fmla="*/ 269 w 2496"/>
                <a:gd name="T63" fmla="*/ 167 h 2796"/>
                <a:gd name="T64" fmla="*/ 156 w 2496"/>
                <a:gd name="T65" fmla="*/ 274 h 2796"/>
                <a:gd name="T66" fmla="*/ 15 w 2496"/>
                <a:gd name="T67" fmla="*/ 354 h 2796"/>
                <a:gd name="T68" fmla="*/ 12 w 2496"/>
                <a:gd name="T69" fmla="*/ 1571 h 2796"/>
                <a:gd name="T70" fmla="*/ 30 w 2496"/>
                <a:gd name="T71" fmla="*/ 1685 h 2796"/>
                <a:gd name="T72" fmla="*/ 63 w 2496"/>
                <a:gd name="T73" fmla="*/ 1817 h 2796"/>
                <a:gd name="T74" fmla="*/ 110 w 2496"/>
                <a:gd name="T75" fmla="*/ 1941 h 2796"/>
                <a:gd name="T76" fmla="*/ 171 w 2496"/>
                <a:gd name="T77" fmla="*/ 2060 h 2796"/>
                <a:gd name="T78" fmla="*/ 324 w 2496"/>
                <a:gd name="T79" fmla="*/ 2274 h 2796"/>
                <a:gd name="T80" fmla="*/ 521 w 2496"/>
                <a:gd name="T81" fmla="*/ 2461 h 2796"/>
                <a:gd name="T82" fmla="*/ 758 w 2496"/>
                <a:gd name="T83" fmla="*/ 2615 h 2796"/>
                <a:gd name="T84" fmla="*/ 1024 w 2496"/>
                <a:gd name="T85" fmla="*/ 2729 h 2796"/>
                <a:gd name="T86" fmla="*/ 1300 w 2496"/>
                <a:gd name="T87" fmla="*/ 2777 h 2796"/>
                <a:gd name="T88" fmla="*/ 1557 w 2496"/>
                <a:gd name="T89" fmla="*/ 2703 h 2796"/>
                <a:gd name="T90" fmla="*/ 1820 w 2496"/>
                <a:gd name="T91" fmla="*/ 2579 h 2796"/>
                <a:gd name="T92" fmla="*/ 1971 w 2496"/>
                <a:gd name="T93" fmla="*/ 2481 h 2796"/>
                <a:gd name="T94" fmla="*/ 2102 w 2496"/>
                <a:gd name="T95" fmla="*/ 2372 h 2796"/>
                <a:gd name="T96" fmla="*/ 2262 w 2496"/>
                <a:gd name="T97" fmla="*/ 2192 h 2796"/>
                <a:gd name="T98" fmla="*/ 2375 w 2496"/>
                <a:gd name="T99" fmla="*/ 1999 h 2796"/>
                <a:gd name="T100" fmla="*/ 2424 w 2496"/>
                <a:gd name="T101" fmla="*/ 1880 h 2796"/>
                <a:gd name="T102" fmla="*/ 2459 w 2496"/>
                <a:gd name="T103" fmla="*/ 1752 h 2796"/>
                <a:gd name="T104" fmla="*/ 2480 w 2496"/>
                <a:gd name="T105" fmla="*/ 1601 h 2796"/>
                <a:gd name="T106" fmla="*/ 2486 w 2496"/>
                <a:gd name="T107" fmla="*/ 361 h 2796"/>
                <a:gd name="T108" fmla="*/ 2344 w 2496"/>
                <a:gd name="T109" fmla="*/ 278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96" h="2796">
                  <a:moveTo>
                    <a:pt x="2138" y="2"/>
                  </a:moveTo>
                  <a:lnTo>
                    <a:pt x="2151" y="32"/>
                  </a:lnTo>
                  <a:lnTo>
                    <a:pt x="2165" y="59"/>
                  </a:lnTo>
                  <a:lnTo>
                    <a:pt x="2181" y="87"/>
                  </a:lnTo>
                  <a:lnTo>
                    <a:pt x="2198" y="113"/>
                  </a:lnTo>
                  <a:lnTo>
                    <a:pt x="2216" y="138"/>
                  </a:lnTo>
                  <a:lnTo>
                    <a:pt x="2235" y="163"/>
                  </a:lnTo>
                  <a:lnTo>
                    <a:pt x="2256" y="186"/>
                  </a:lnTo>
                  <a:lnTo>
                    <a:pt x="2278" y="209"/>
                  </a:lnTo>
                  <a:lnTo>
                    <a:pt x="2301" y="231"/>
                  </a:lnTo>
                  <a:lnTo>
                    <a:pt x="2325" y="252"/>
                  </a:lnTo>
                  <a:lnTo>
                    <a:pt x="2350" y="271"/>
                  </a:lnTo>
                  <a:lnTo>
                    <a:pt x="2377" y="290"/>
                  </a:lnTo>
                  <a:lnTo>
                    <a:pt x="2405" y="307"/>
                  </a:lnTo>
                  <a:lnTo>
                    <a:pt x="2433" y="324"/>
                  </a:lnTo>
                  <a:lnTo>
                    <a:pt x="2462" y="339"/>
                  </a:lnTo>
                  <a:lnTo>
                    <a:pt x="2492" y="353"/>
                  </a:lnTo>
                  <a:lnTo>
                    <a:pt x="2496" y="354"/>
                  </a:lnTo>
                  <a:lnTo>
                    <a:pt x="2496" y="358"/>
                  </a:lnTo>
                  <a:lnTo>
                    <a:pt x="2495" y="1477"/>
                  </a:lnTo>
                  <a:lnTo>
                    <a:pt x="2495" y="1508"/>
                  </a:lnTo>
                  <a:lnTo>
                    <a:pt x="2494" y="1540"/>
                  </a:lnTo>
                  <a:lnTo>
                    <a:pt x="2491" y="1572"/>
                  </a:lnTo>
                  <a:lnTo>
                    <a:pt x="2490" y="1602"/>
                  </a:lnTo>
                  <a:lnTo>
                    <a:pt x="2487" y="1633"/>
                  </a:lnTo>
                  <a:lnTo>
                    <a:pt x="2484" y="1665"/>
                  </a:lnTo>
                  <a:lnTo>
                    <a:pt x="2478" y="1695"/>
                  </a:lnTo>
                  <a:lnTo>
                    <a:pt x="2473" y="1727"/>
                  </a:lnTo>
                  <a:lnTo>
                    <a:pt x="2467" y="1753"/>
                  </a:lnTo>
                  <a:lnTo>
                    <a:pt x="2462" y="1781"/>
                  </a:lnTo>
                  <a:lnTo>
                    <a:pt x="2455" y="1807"/>
                  </a:lnTo>
                  <a:lnTo>
                    <a:pt x="2448" y="1832"/>
                  </a:lnTo>
                  <a:lnTo>
                    <a:pt x="2440" y="1858"/>
                  </a:lnTo>
                  <a:lnTo>
                    <a:pt x="2432" y="1883"/>
                  </a:lnTo>
                  <a:lnTo>
                    <a:pt x="2424" y="1907"/>
                  </a:lnTo>
                  <a:lnTo>
                    <a:pt x="2415" y="1933"/>
                  </a:lnTo>
                  <a:lnTo>
                    <a:pt x="2405" y="1957"/>
                  </a:lnTo>
                  <a:lnTo>
                    <a:pt x="2395" y="1980"/>
                  </a:lnTo>
                  <a:lnTo>
                    <a:pt x="2384" y="2004"/>
                  </a:lnTo>
                  <a:lnTo>
                    <a:pt x="2373" y="2027"/>
                  </a:lnTo>
                  <a:lnTo>
                    <a:pt x="2349" y="2072"/>
                  </a:lnTo>
                  <a:lnTo>
                    <a:pt x="2324" y="2114"/>
                  </a:lnTo>
                  <a:lnTo>
                    <a:pt x="2298" y="2157"/>
                  </a:lnTo>
                  <a:lnTo>
                    <a:pt x="2269" y="2197"/>
                  </a:lnTo>
                  <a:lnTo>
                    <a:pt x="2240" y="2237"/>
                  </a:lnTo>
                  <a:lnTo>
                    <a:pt x="2208" y="2274"/>
                  </a:lnTo>
                  <a:lnTo>
                    <a:pt x="2176" y="2310"/>
                  </a:lnTo>
                  <a:lnTo>
                    <a:pt x="2143" y="2346"/>
                  </a:lnTo>
                  <a:lnTo>
                    <a:pt x="2108" y="2379"/>
                  </a:lnTo>
                  <a:lnTo>
                    <a:pt x="2073" y="2412"/>
                  </a:lnTo>
                  <a:lnTo>
                    <a:pt x="2048" y="2431"/>
                  </a:lnTo>
                  <a:lnTo>
                    <a:pt x="2025" y="2451"/>
                  </a:lnTo>
                  <a:lnTo>
                    <a:pt x="2001" y="2470"/>
                  </a:lnTo>
                  <a:lnTo>
                    <a:pt x="1976" y="2488"/>
                  </a:lnTo>
                  <a:lnTo>
                    <a:pt x="1952" y="2506"/>
                  </a:lnTo>
                  <a:lnTo>
                    <a:pt x="1927" y="2523"/>
                  </a:lnTo>
                  <a:lnTo>
                    <a:pt x="1902" y="2541"/>
                  </a:lnTo>
                  <a:lnTo>
                    <a:pt x="1877" y="2557"/>
                  </a:lnTo>
                  <a:lnTo>
                    <a:pt x="1824" y="2588"/>
                  </a:lnTo>
                  <a:lnTo>
                    <a:pt x="1773" y="2616"/>
                  </a:lnTo>
                  <a:lnTo>
                    <a:pt x="1720" y="2644"/>
                  </a:lnTo>
                  <a:lnTo>
                    <a:pt x="1667" y="2668"/>
                  </a:lnTo>
                  <a:lnTo>
                    <a:pt x="1613" y="2691"/>
                  </a:lnTo>
                  <a:lnTo>
                    <a:pt x="1561" y="2711"/>
                  </a:lnTo>
                  <a:lnTo>
                    <a:pt x="1508" y="2730"/>
                  </a:lnTo>
                  <a:lnTo>
                    <a:pt x="1456" y="2747"/>
                  </a:lnTo>
                  <a:lnTo>
                    <a:pt x="1403" y="2762"/>
                  </a:lnTo>
                  <a:lnTo>
                    <a:pt x="1352" y="2775"/>
                  </a:lnTo>
                  <a:lnTo>
                    <a:pt x="1301" y="2786"/>
                  </a:lnTo>
                  <a:lnTo>
                    <a:pt x="1252" y="2796"/>
                  </a:lnTo>
                  <a:lnTo>
                    <a:pt x="1252" y="2796"/>
                  </a:lnTo>
                  <a:lnTo>
                    <a:pt x="1251" y="2796"/>
                  </a:lnTo>
                  <a:lnTo>
                    <a:pt x="1193" y="2784"/>
                  </a:lnTo>
                  <a:lnTo>
                    <a:pt x="1135" y="2770"/>
                  </a:lnTo>
                  <a:lnTo>
                    <a:pt x="1078" y="2755"/>
                  </a:lnTo>
                  <a:lnTo>
                    <a:pt x="1021" y="2738"/>
                  </a:lnTo>
                  <a:lnTo>
                    <a:pt x="967" y="2718"/>
                  </a:lnTo>
                  <a:lnTo>
                    <a:pt x="912" y="2697"/>
                  </a:lnTo>
                  <a:lnTo>
                    <a:pt x="859" y="2674"/>
                  </a:lnTo>
                  <a:lnTo>
                    <a:pt x="806" y="2650"/>
                  </a:lnTo>
                  <a:lnTo>
                    <a:pt x="755" y="2624"/>
                  </a:lnTo>
                  <a:lnTo>
                    <a:pt x="703" y="2595"/>
                  </a:lnTo>
                  <a:lnTo>
                    <a:pt x="654" y="2566"/>
                  </a:lnTo>
                  <a:lnTo>
                    <a:pt x="607" y="2535"/>
                  </a:lnTo>
                  <a:lnTo>
                    <a:pt x="560" y="2502"/>
                  </a:lnTo>
                  <a:lnTo>
                    <a:pt x="515" y="2467"/>
                  </a:lnTo>
                  <a:lnTo>
                    <a:pt x="471" y="2432"/>
                  </a:lnTo>
                  <a:lnTo>
                    <a:pt x="429" y="2395"/>
                  </a:lnTo>
                  <a:lnTo>
                    <a:pt x="390" y="2358"/>
                  </a:lnTo>
                  <a:lnTo>
                    <a:pt x="352" y="2320"/>
                  </a:lnTo>
                  <a:lnTo>
                    <a:pt x="317" y="2279"/>
                  </a:lnTo>
                  <a:lnTo>
                    <a:pt x="282" y="2239"/>
                  </a:lnTo>
                  <a:lnTo>
                    <a:pt x="250" y="2197"/>
                  </a:lnTo>
                  <a:lnTo>
                    <a:pt x="219" y="2154"/>
                  </a:lnTo>
                  <a:lnTo>
                    <a:pt x="190" y="2109"/>
                  </a:lnTo>
                  <a:lnTo>
                    <a:pt x="163" y="2064"/>
                  </a:lnTo>
                  <a:lnTo>
                    <a:pt x="150" y="2040"/>
                  </a:lnTo>
                  <a:lnTo>
                    <a:pt x="137" y="2017"/>
                  </a:lnTo>
                  <a:lnTo>
                    <a:pt x="125" y="1993"/>
                  </a:lnTo>
                  <a:lnTo>
                    <a:pt x="114" y="1969"/>
                  </a:lnTo>
                  <a:lnTo>
                    <a:pt x="103" y="1945"/>
                  </a:lnTo>
                  <a:lnTo>
                    <a:pt x="92" y="1920"/>
                  </a:lnTo>
                  <a:lnTo>
                    <a:pt x="82" y="1895"/>
                  </a:lnTo>
                  <a:lnTo>
                    <a:pt x="72" y="1870"/>
                  </a:lnTo>
                  <a:lnTo>
                    <a:pt x="63" y="1845"/>
                  </a:lnTo>
                  <a:lnTo>
                    <a:pt x="55" y="1819"/>
                  </a:lnTo>
                  <a:lnTo>
                    <a:pt x="47" y="1793"/>
                  </a:lnTo>
                  <a:lnTo>
                    <a:pt x="39" y="1768"/>
                  </a:lnTo>
                  <a:lnTo>
                    <a:pt x="33" y="1740"/>
                  </a:lnTo>
                  <a:lnTo>
                    <a:pt x="26" y="1714"/>
                  </a:lnTo>
                  <a:lnTo>
                    <a:pt x="21" y="1688"/>
                  </a:lnTo>
                  <a:lnTo>
                    <a:pt x="15" y="1660"/>
                  </a:lnTo>
                  <a:lnTo>
                    <a:pt x="11" y="1637"/>
                  </a:lnTo>
                  <a:lnTo>
                    <a:pt x="8" y="1614"/>
                  </a:lnTo>
                  <a:lnTo>
                    <a:pt x="5" y="1593"/>
                  </a:lnTo>
                  <a:lnTo>
                    <a:pt x="3" y="1571"/>
                  </a:lnTo>
                  <a:lnTo>
                    <a:pt x="1" y="1549"/>
                  </a:lnTo>
                  <a:lnTo>
                    <a:pt x="0" y="1527"/>
                  </a:lnTo>
                  <a:lnTo>
                    <a:pt x="0" y="1504"/>
                  </a:lnTo>
                  <a:lnTo>
                    <a:pt x="0" y="1481"/>
                  </a:lnTo>
                  <a:lnTo>
                    <a:pt x="7" y="352"/>
                  </a:lnTo>
                  <a:lnTo>
                    <a:pt x="7" y="349"/>
                  </a:lnTo>
                  <a:lnTo>
                    <a:pt x="9" y="348"/>
                  </a:lnTo>
                  <a:lnTo>
                    <a:pt x="39" y="334"/>
                  </a:lnTo>
                  <a:lnTo>
                    <a:pt x="69" y="318"/>
                  </a:lnTo>
                  <a:lnTo>
                    <a:pt x="96" y="302"/>
                  </a:lnTo>
                  <a:lnTo>
                    <a:pt x="124" y="286"/>
                  </a:lnTo>
                  <a:lnTo>
                    <a:pt x="150" y="267"/>
                  </a:lnTo>
                  <a:lnTo>
                    <a:pt x="175" y="247"/>
                  </a:lnTo>
                  <a:lnTo>
                    <a:pt x="199" y="228"/>
                  </a:lnTo>
                  <a:lnTo>
                    <a:pt x="221" y="206"/>
                  </a:lnTo>
                  <a:lnTo>
                    <a:pt x="243" y="184"/>
                  </a:lnTo>
                  <a:lnTo>
                    <a:pt x="262" y="161"/>
                  </a:lnTo>
                  <a:lnTo>
                    <a:pt x="281" y="137"/>
                  </a:lnTo>
                  <a:lnTo>
                    <a:pt x="299" y="112"/>
                  </a:lnTo>
                  <a:lnTo>
                    <a:pt x="315" y="87"/>
                  </a:lnTo>
                  <a:lnTo>
                    <a:pt x="331" y="59"/>
                  </a:lnTo>
                  <a:lnTo>
                    <a:pt x="346" y="32"/>
                  </a:lnTo>
                  <a:lnTo>
                    <a:pt x="358" y="2"/>
                  </a:lnTo>
                  <a:lnTo>
                    <a:pt x="359" y="0"/>
                  </a:lnTo>
                  <a:lnTo>
                    <a:pt x="362" y="0"/>
                  </a:lnTo>
                  <a:lnTo>
                    <a:pt x="2134" y="0"/>
                  </a:lnTo>
                  <a:lnTo>
                    <a:pt x="2137" y="0"/>
                  </a:lnTo>
                  <a:lnTo>
                    <a:pt x="2138" y="2"/>
                  </a:lnTo>
                  <a:close/>
                  <a:moveTo>
                    <a:pt x="2272" y="216"/>
                  </a:moveTo>
                  <a:lnTo>
                    <a:pt x="2250" y="193"/>
                  </a:lnTo>
                  <a:lnTo>
                    <a:pt x="2229" y="170"/>
                  </a:lnTo>
                  <a:lnTo>
                    <a:pt x="2209" y="145"/>
                  </a:lnTo>
                  <a:lnTo>
                    <a:pt x="2192" y="119"/>
                  </a:lnTo>
                  <a:lnTo>
                    <a:pt x="2174" y="93"/>
                  </a:lnTo>
                  <a:lnTo>
                    <a:pt x="2159" y="66"/>
                  </a:lnTo>
                  <a:lnTo>
                    <a:pt x="2144" y="38"/>
                  </a:lnTo>
                  <a:lnTo>
                    <a:pt x="2130" y="9"/>
                  </a:lnTo>
                  <a:lnTo>
                    <a:pt x="365" y="9"/>
                  </a:lnTo>
                  <a:lnTo>
                    <a:pt x="352" y="38"/>
                  </a:lnTo>
                  <a:lnTo>
                    <a:pt x="338" y="66"/>
                  </a:lnTo>
                  <a:lnTo>
                    <a:pt x="323" y="93"/>
                  </a:lnTo>
                  <a:lnTo>
                    <a:pt x="306" y="118"/>
                  </a:lnTo>
                  <a:lnTo>
                    <a:pt x="288" y="143"/>
                  </a:lnTo>
                  <a:lnTo>
                    <a:pt x="269" y="167"/>
                  </a:lnTo>
                  <a:lnTo>
                    <a:pt x="249" y="190"/>
                  </a:lnTo>
                  <a:lnTo>
                    <a:pt x="227" y="212"/>
                  </a:lnTo>
                  <a:lnTo>
                    <a:pt x="204" y="234"/>
                  </a:lnTo>
                  <a:lnTo>
                    <a:pt x="182" y="254"/>
                  </a:lnTo>
                  <a:lnTo>
                    <a:pt x="156" y="274"/>
                  </a:lnTo>
                  <a:lnTo>
                    <a:pt x="130" y="292"/>
                  </a:lnTo>
                  <a:lnTo>
                    <a:pt x="103" y="310"/>
                  </a:lnTo>
                  <a:lnTo>
                    <a:pt x="74" y="325"/>
                  </a:lnTo>
                  <a:lnTo>
                    <a:pt x="46" y="340"/>
                  </a:lnTo>
                  <a:lnTo>
                    <a:pt x="15" y="354"/>
                  </a:lnTo>
                  <a:lnTo>
                    <a:pt x="9" y="1481"/>
                  </a:lnTo>
                  <a:lnTo>
                    <a:pt x="9" y="1504"/>
                  </a:lnTo>
                  <a:lnTo>
                    <a:pt x="10" y="1526"/>
                  </a:lnTo>
                  <a:lnTo>
                    <a:pt x="11" y="1549"/>
                  </a:lnTo>
                  <a:lnTo>
                    <a:pt x="12" y="1571"/>
                  </a:lnTo>
                  <a:lnTo>
                    <a:pt x="14" y="1591"/>
                  </a:lnTo>
                  <a:lnTo>
                    <a:pt x="17" y="1614"/>
                  </a:lnTo>
                  <a:lnTo>
                    <a:pt x="21" y="1636"/>
                  </a:lnTo>
                  <a:lnTo>
                    <a:pt x="24" y="1658"/>
                  </a:lnTo>
                  <a:lnTo>
                    <a:pt x="30" y="1685"/>
                  </a:lnTo>
                  <a:lnTo>
                    <a:pt x="35" y="1712"/>
                  </a:lnTo>
                  <a:lnTo>
                    <a:pt x="42" y="1738"/>
                  </a:lnTo>
                  <a:lnTo>
                    <a:pt x="48" y="1764"/>
                  </a:lnTo>
                  <a:lnTo>
                    <a:pt x="56" y="1790"/>
                  </a:lnTo>
                  <a:lnTo>
                    <a:pt x="63" y="1817"/>
                  </a:lnTo>
                  <a:lnTo>
                    <a:pt x="72" y="1842"/>
                  </a:lnTo>
                  <a:lnTo>
                    <a:pt x="81" y="1867"/>
                  </a:lnTo>
                  <a:lnTo>
                    <a:pt x="91" y="1892"/>
                  </a:lnTo>
                  <a:lnTo>
                    <a:pt x="101" y="1916"/>
                  </a:lnTo>
                  <a:lnTo>
                    <a:pt x="110" y="1941"/>
                  </a:lnTo>
                  <a:lnTo>
                    <a:pt x="122" y="1965"/>
                  </a:lnTo>
                  <a:lnTo>
                    <a:pt x="133" y="1990"/>
                  </a:lnTo>
                  <a:lnTo>
                    <a:pt x="145" y="2012"/>
                  </a:lnTo>
                  <a:lnTo>
                    <a:pt x="157" y="2037"/>
                  </a:lnTo>
                  <a:lnTo>
                    <a:pt x="171" y="2060"/>
                  </a:lnTo>
                  <a:lnTo>
                    <a:pt x="198" y="2104"/>
                  </a:lnTo>
                  <a:lnTo>
                    <a:pt x="226" y="2148"/>
                  </a:lnTo>
                  <a:lnTo>
                    <a:pt x="257" y="2192"/>
                  </a:lnTo>
                  <a:lnTo>
                    <a:pt x="290" y="2233"/>
                  </a:lnTo>
                  <a:lnTo>
                    <a:pt x="324" y="2274"/>
                  </a:lnTo>
                  <a:lnTo>
                    <a:pt x="360" y="2313"/>
                  </a:lnTo>
                  <a:lnTo>
                    <a:pt x="397" y="2352"/>
                  </a:lnTo>
                  <a:lnTo>
                    <a:pt x="435" y="2388"/>
                  </a:lnTo>
                  <a:lnTo>
                    <a:pt x="477" y="2425"/>
                  </a:lnTo>
                  <a:lnTo>
                    <a:pt x="521" y="2461"/>
                  </a:lnTo>
                  <a:lnTo>
                    <a:pt x="565" y="2495"/>
                  </a:lnTo>
                  <a:lnTo>
                    <a:pt x="611" y="2528"/>
                  </a:lnTo>
                  <a:lnTo>
                    <a:pt x="659" y="2558"/>
                  </a:lnTo>
                  <a:lnTo>
                    <a:pt x="708" y="2588"/>
                  </a:lnTo>
                  <a:lnTo>
                    <a:pt x="758" y="2615"/>
                  </a:lnTo>
                  <a:lnTo>
                    <a:pt x="809" y="2641"/>
                  </a:lnTo>
                  <a:lnTo>
                    <a:pt x="862" y="2665"/>
                  </a:lnTo>
                  <a:lnTo>
                    <a:pt x="914" y="2688"/>
                  </a:lnTo>
                  <a:lnTo>
                    <a:pt x="969" y="2709"/>
                  </a:lnTo>
                  <a:lnTo>
                    <a:pt x="1024" y="2729"/>
                  </a:lnTo>
                  <a:lnTo>
                    <a:pt x="1079" y="2745"/>
                  </a:lnTo>
                  <a:lnTo>
                    <a:pt x="1136" y="2761"/>
                  </a:lnTo>
                  <a:lnTo>
                    <a:pt x="1194" y="2775"/>
                  </a:lnTo>
                  <a:lnTo>
                    <a:pt x="1252" y="2786"/>
                  </a:lnTo>
                  <a:lnTo>
                    <a:pt x="1300" y="2777"/>
                  </a:lnTo>
                  <a:lnTo>
                    <a:pt x="1351" y="2766"/>
                  </a:lnTo>
                  <a:lnTo>
                    <a:pt x="1401" y="2753"/>
                  </a:lnTo>
                  <a:lnTo>
                    <a:pt x="1453" y="2738"/>
                  </a:lnTo>
                  <a:lnTo>
                    <a:pt x="1505" y="2721"/>
                  </a:lnTo>
                  <a:lnTo>
                    <a:pt x="1557" y="2703"/>
                  </a:lnTo>
                  <a:lnTo>
                    <a:pt x="1611" y="2682"/>
                  </a:lnTo>
                  <a:lnTo>
                    <a:pt x="1663" y="2660"/>
                  </a:lnTo>
                  <a:lnTo>
                    <a:pt x="1716" y="2635"/>
                  </a:lnTo>
                  <a:lnTo>
                    <a:pt x="1768" y="2609"/>
                  </a:lnTo>
                  <a:lnTo>
                    <a:pt x="1820" y="2579"/>
                  </a:lnTo>
                  <a:lnTo>
                    <a:pt x="1871" y="2548"/>
                  </a:lnTo>
                  <a:lnTo>
                    <a:pt x="1896" y="2533"/>
                  </a:lnTo>
                  <a:lnTo>
                    <a:pt x="1922" y="2516"/>
                  </a:lnTo>
                  <a:lnTo>
                    <a:pt x="1947" y="2499"/>
                  </a:lnTo>
                  <a:lnTo>
                    <a:pt x="1971" y="2481"/>
                  </a:lnTo>
                  <a:lnTo>
                    <a:pt x="1996" y="2463"/>
                  </a:lnTo>
                  <a:lnTo>
                    <a:pt x="2019" y="2443"/>
                  </a:lnTo>
                  <a:lnTo>
                    <a:pt x="2043" y="2425"/>
                  </a:lnTo>
                  <a:lnTo>
                    <a:pt x="2066" y="2405"/>
                  </a:lnTo>
                  <a:lnTo>
                    <a:pt x="2102" y="2372"/>
                  </a:lnTo>
                  <a:lnTo>
                    <a:pt x="2136" y="2339"/>
                  </a:lnTo>
                  <a:lnTo>
                    <a:pt x="2170" y="2305"/>
                  </a:lnTo>
                  <a:lnTo>
                    <a:pt x="2202" y="2268"/>
                  </a:lnTo>
                  <a:lnTo>
                    <a:pt x="2232" y="2231"/>
                  </a:lnTo>
                  <a:lnTo>
                    <a:pt x="2262" y="2192"/>
                  </a:lnTo>
                  <a:lnTo>
                    <a:pt x="2290" y="2151"/>
                  </a:lnTo>
                  <a:lnTo>
                    <a:pt x="2316" y="2110"/>
                  </a:lnTo>
                  <a:lnTo>
                    <a:pt x="2342" y="2067"/>
                  </a:lnTo>
                  <a:lnTo>
                    <a:pt x="2365" y="2022"/>
                  </a:lnTo>
                  <a:lnTo>
                    <a:pt x="2375" y="1999"/>
                  </a:lnTo>
                  <a:lnTo>
                    <a:pt x="2386" y="1976"/>
                  </a:lnTo>
                  <a:lnTo>
                    <a:pt x="2396" y="1952"/>
                  </a:lnTo>
                  <a:lnTo>
                    <a:pt x="2406" y="1929"/>
                  </a:lnTo>
                  <a:lnTo>
                    <a:pt x="2415" y="1904"/>
                  </a:lnTo>
                  <a:lnTo>
                    <a:pt x="2424" y="1880"/>
                  </a:lnTo>
                  <a:lnTo>
                    <a:pt x="2431" y="1855"/>
                  </a:lnTo>
                  <a:lnTo>
                    <a:pt x="2439" y="1830"/>
                  </a:lnTo>
                  <a:lnTo>
                    <a:pt x="2447" y="1805"/>
                  </a:lnTo>
                  <a:lnTo>
                    <a:pt x="2453" y="1778"/>
                  </a:lnTo>
                  <a:lnTo>
                    <a:pt x="2459" y="1752"/>
                  </a:lnTo>
                  <a:lnTo>
                    <a:pt x="2464" y="1725"/>
                  </a:lnTo>
                  <a:lnTo>
                    <a:pt x="2470" y="1694"/>
                  </a:lnTo>
                  <a:lnTo>
                    <a:pt x="2474" y="1664"/>
                  </a:lnTo>
                  <a:lnTo>
                    <a:pt x="2478" y="1632"/>
                  </a:lnTo>
                  <a:lnTo>
                    <a:pt x="2480" y="1601"/>
                  </a:lnTo>
                  <a:lnTo>
                    <a:pt x="2483" y="1571"/>
                  </a:lnTo>
                  <a:lnTo>
                    <a:pt x="2484" y="1540"/>
                  </a:lnTo>
                  <a:lnTo>
                    <a:pt x="2485" y="1508"/>
                  </a:lnTo>
                  <a:lnTo>
                    <a:pt x="2485" y="1477"/>
                  </a:lnTo>
                  <a:lnTo>
                    <a:pt x="2486" y="361"/>
                  </a:lnTo>
                  <a:lnTo>
                    <a:pt x="2456" y="346"/>
                  </a:lnTo>
                  <a:lnTo>
                    <a:pt x="2427" y="330"/>
                  </a:lnTo>
                  <a:lnTo>
                    <a:pt x="2398" y="314"/>
                  </a:lnTo>
                  <a:lnTo>
                    <a:pt x="2371" y="297"/>
                  </a:lnTo>
                  <a:lnTo>
                    <a:pt x="2344" y="278"/>
                  </a:lnTo>
                  <a:lnTo>
                    <a:pt x="2319" y="258"/>
                  </a:lnTo>
                  <a:lnTo>
                    <a:pt x="2295" y="237"/>
                  </a:lnTo>
                  <a:lnTo>
                    <a:pt x="2272" y="216"/>
                  </a:lnTo>
                  <a:close/>
                </a:path>
              </a:pathLst>
            </a:custGeom>
            <a:solidFill>
              <a:srgbClr val="007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52">
              <a:extLst>
                <a:ext uri="{FF2B5EF4-FFF2-40B4-BE49-F238E27FC236}">
                  <a16:creationId xmlns:a16="http://schemas.microsoft.com/office/drawing/2014/main" id="{DE77789B-BEAB-76C4-2222-620BFBF05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2176" y="5445126"/>
              <a:ext cx="1254125" cy="1412875"/>
            </a:xfrm>
            <a:custGeom>
              <a:avLst/>
              <a:gdLst>
                <a:gd name="T0" fmla="*/ 930 w 2371"/>
                <a:gd name="T1" fmla="*/ 2602 h 2669"/>
                <a:gd name="T2" fmla="*/ 524 w 2371"/>
                <a:gd name="T3" fmla="*/ 1108 h 2669"/>
                <a:gd name="T4" fmla="*/ 463 w 2371"/>
                <a:gd name="T5" fmla="*/ 1084 h 2669"/>
                <a:gd name="T6" fmla="*/ 459 w 2371"/>
                <a:gd name="T7" fmla="*/ 1041 h 2669"/>
                <a:gd name="T8" fmla="*/ 543 w 2371"/>
                <a:gd name="T9" fmla="*/ 995 h 2669"/>
                <a:gd name="T10" fmla="*/ 523 w 2371"/>
                <a:gd name="T11" fmla="*/ 992 h 2669"/>
                <a:gd name="T12" fmla="*/ 762 w 2371"/>
                <a:gd name="T13" fmla="*/ 1054 h 2669"/>
                <a:gd name="T14" fmla="*/ 902 w 2371"/>
                <a:gd name="T15" fmla="*/ 950 h 2669"/>
                <a:gd name="T16" fmla="*/ 790 w 2371"/>
                <a:gd name="T17" fmla="*/ 1102 h 2669"/>
                <a:gd name="T18" fmla="*/ 1353 w 2371"/>
                <a:gd name="T19" fmla="*/ 1096 h 2669"/>
                <a:gd name="T20" fmla="*/ 1382 w 2371"/>
                <a:gd name="T21" fmla="*/ 985 h 2669"/>
                <a:gd name="T22" fmla="*/ 1295 w 2371"/>
                <a:gd name="T23" fmla="*/ 1046 h 2669"/>
                <a:gd name="T24" fmla="*/ 1386 w 2371"/>
                <a:gd name="T25" fmla="*/ 967 h 2669"/>
                <a:gd name="T26" fmla="*/ 1072 w 2371"/>
                <a:gd name="T27" fmla="*/ 1051 h 2669"/>
                <a:gd name="T28" fmla="*/ 1117 w 2371"/>
                <a:gd name="T29" fmla="*/ 921 h 2669"/>
                <a:gd name="T30" fmla="*/ 1605 w 2371"/>
                <a:gd name="T31" fmla="*/ 1063 h 2669"/>
                <a:gd name="T32" fmla="*/ 1601 w 2371"/>
                <a:gd name="T33" fmla="*/ 983 h 2669"/>
                <a:gd name="T34" fmla="*/ 1315 w 2371"/>
                <a:gd name="T35" fmla="*/ 1525 h 2669"/>
                <a:gd name="T36" fmla="*/ 1195 w 2371"/>
                <a:gd name="T37" fmla="*/ 1597 h 2669"/>
                <a:gd name="T38" fmla="*/ 1177 w 2371"/>
                <a:gd name="T39" fmla="*/ 1496 h 2669"/>
                <a:gd name="T40" fmla="*/ 1203 w 2371"/>
                <a:gd name="T41" fmla="*/ 1887 h 2669"/>
                <a:gd name="T42" fmla="*/ 1295 w 2371"/>
                <a:gd name="T43" fmla="*/ 2291 h 2669"/>
                <a:gd name="T44" fmla="*/ 1685 w 2371"/>
                <a:gd name="T45" fmla="*/ 201 h 2669"/>
                <a:gd name="T46" fmla="*/ 1786 w 2371"/>
                <a:gd name="T47" fmla="*/ 269 h 2669"/>
                <a:gd name="T48" fmla="*/ 1690 w 2371"/>
                <a:gd name="T49" fmla="*/ 423 h 2669"/>
                <a:gd name="T50" fmla="*/ 1719 w 2371"/>
                <a:gd name="T51" fmla="*/ 240 h 2669"/>
                <a:gd name="T52" fmla="*/ 1762 w 2371"/>
                <a:gd name="T53" fmla="*/ 311 h 2669"/>
                <a:gd name="T54" fmla="*/ 1511 w 2371"/>
                <a:gd name="T55" fmla="*/ 369 h 2669"/>
                <a:gd name="T56" fmla="*/ 1364 w 2371"/>
                <a:gd name="T57" fmla="*/ 200 h 2669"/>
                <a:gd name="T58" fmla="*/ 325 w 2371"/>
                <a:gd name="T59" fmla="*/ 1654 h 2669"/>
                <a:gd name="T60" fmla="*/ 415 w 2371"/>
                <a:gd name="T61" fmla="*/ 1536 h 2669"/>
                <a:gd name="T62" fmla="*/ 313 w 2371"/>
                <a:gd name="T63" fmla="*/ 1715 h 2669"/>
                <a:gd name="T64" fmla="*/ 263 w 2371"/>
                <a:gd name="T65" fmla="*/ 1829 h 2669"/>
                <a:gd name="T66" fmla="*/ 645 w 2371"/>
                <a:gd name="T67" fmla="*/ 1321 h 2669"/>
                <a:gd name="T68" fmla="*/ 617 w 2371"/>
                <a:gd name="T69" fmla="*/ 1310 h 2669"/>
                <a:gd name="T70" fmla="*/ 741 w 2371"/>
                <a:gd name="T71" fmla="*/ 1441 h 2669"/>
                <a:gd name="T72" fmla="*/ 515 w 2371"/>
                <a:gd name="T73" fmla="*/ 1533 h 2669"/>
                <a:gd name="T74" fmla="*/ 569 w 2371"/>
                <a:gd name="T75" fmla="*/ 1515 h 2669"/>
                <a:gd name="T76" fmla="*/ 638 w 2371"/>
                <a:gd name="T77" fmla="*/ 1704 h 2669"/>
                <a:gd name="T78" fmla="*/ 937 w 2371"/>
                <a:gd name="T79" fmla="*/ 1701 h 2669"/>
                <a:gd name="T80" fmla="*/ 804 w 2371"/>
                <a:gd name="T81" fmla="*/ 1583 h 2669"/>
                <a:gd name="T82" fmla="*/ 865 w 2371"/>
                <a:gd name="T83" fmla="*/ 1660 h 2669"/>
                <a:gd name="T84" fmla="*/ 915 w 2371"/>
                <a:gd name="T85" fmla="*/ 1648 h 2669"/>
                <a:gd name="T86" fmla="*/ 783 w 2371"/>
                <a:gd name="T87" fmla="*/ 2172 h 2669"/>
                <a:gd name="T88" fmla="*/ 611 w 2371"/>
                <a:gd name="T89" fmla="*/ 2216 h 2669"/>
                <a:gd name="T90" fmla="*/ 442 w 2371"/>
                <a:gd name="T91" fmla="*/ 2205 h 2669"/>
                <a:gd name="T92" fmla="*/ 559 w 2371"/>
                <a:gd name="T93" fmla="*/ 1958 h 2669"/>
                <a:gd name="T94" fmla="*/ 477 w 2371"/>
                <a:gd name="T95" fmla="*/ 1817 h 2669"/>
                <a:gd name="T96" fmla="*/ 526 w 2371"/>
                <a:gd name="T97" fmla="*/ 1731 h 2669"/>
                <a:gd name="T98" fmla="*/ 875 w 2371"/>
                <a:gd name="T99" fmla="*/ 1803 h 2669"/>
                <a:gd name="T100" fmla="*/ 803 w 2371"/>
                <a:gd name="T101" fmla="*/ 2229 h 2669"/>
                <a:gd name="T102" fmla="*/ 745 w 2371"/>
                <a:gd name="T103" fmla="*/ 1931 h 2669"/>
                <a:gd name="T104" fmla="*/ 1584 w 2371"/>
                <a:gd name="T105" fmla="*/ 2478 h 2669"/>
                <a:gd name="T106" fmla="*/ 994 w 2371"/>
                <a:gd name="T107" fmla="*/ 598 h 2669"/>
                <a:gd name="T108" fmla="*/ 1883 w 2371"/>
                <a:gd name="T109" fmla="*/ 1078 h 2669"/>
                <a:gd name="T110" fmla="*/ 1926 w 2371"/>
                <a:gd name="T111" fmla="*/ 1063 h 2669"/>
                <a:gd name="T112" fmla="*/ 1875 w 2371"/>
                <a:gd name="T113" fmla="*/ 1025 h 2669"/>
                <a:gd name="T114" fmla="*/ 1823 w 2371"/>
                <a:gd name="T115" fmla="*/ 1002 h 2669"/>
                <a:gd name="T116" fmla="*/ 1875 w 2371"/>
                <a:gd name="T117" fmla="*/ 979 h 2669"/>
                <a:gd name="T118" fmla="*/ 1803 w 2371"/>
                <a:gd name="T119" fmla="*/ 698 h 2669"/>
                <a:gd name="T120" fmla="*/ 1779 w 2371"/>
                <a:gd name="T121" fmla="*/ 697 h 2669"/>
                <a:gd name="T122" fmla="*/ 1840 w 2371"/>
                <a:gd name="T123" fmla="*/ 668 h 2669"/>
                <a:gd name="T124" fmla="*/ 2013 w 2371"/>
                <a:gd name="T125" fmla="*/ 61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1" h="2669">
                  <a:moveTo>
                    <a:pt x="2371" y="1437"/>
                  </a:moveTo>
                  <a:lnTo>
                    <a:pt x="2370" y="343"/>
                  </a:lnTo>
                  <a:lnTo>
                    <a:pt x="2348" y="331"/>
                  </a:lnTo>
                  <a:lnTo>
                    <a:pt x="2323" y="318"/>
                  </a:lnTo>
                  <a:lnTo>
                    <a:pt x="2298" y="303"/>
                  </a:lnTo>
                  <a:lnTo>
                    <a:pt x="2271" y="285"/>
                  </a:lnTo>
                  <a:lnTo>
                    <a:pt x="2243" y="266"/>
                  </a:lnTo>
                  <a:lnTo>
                    <a:pt x="2216" y="245"/>
                  </a:lnTo>
                  <a:lnTo>
                    <a:pt x="2189" y="223"/>
                  </a:lnTo>
                  <a:lnTo>
                    <a:pt x="2161" y="200"/>
                  </a:lnTo>
                  <a:lnTo>
                    <a:pt x="2136" y="176"/>
                  </a:lnTo>
                  <a:lnTo>
                    <a:pt x="2112" y="152"/>
                  </a:lnTo>
                  <a:lnTo>
                    <a:pt x="2089" y="127"/>
                  </a:lnTo>
                  <a:lnTo>
                    <a:pt x="2070" y="102"/>
                  </a:lnTo>
                  <a:lnTo>
                    <a:pt x="2061" y="89"/>
                  </a:lnTo>
                  <a:lnTo>
                    <a:pt x="2052" y="75"/>
                  </a:lnTo>
                  <a:lnTo>
                    <a:pt x="2044" y="62"/>
                  </a:lnTo>
                  <a:lnTo>
                    <a:pt x="2038" y="50"/>
                  </a:lnTo>
                  <a:lnTo>
                    <a:pt x="2032" y="37"/>
                  </a:lnTo>
                  <a:lnTo>
                    <a:pt x="2028" y="24"/>
                  </a:lnTo>
                  <a:lnTo>
                    <a:pt x="2025" y="12"/>
                  </a:lnTo>
                  <a:lnTo>
                    <a:pt x="2021" y="0"/>
                  </a:lnTo>
                  <a:lnTo>
                    <a:pt x="1186" y="1"/>
                  </a:lnTo>
                  <a:lnTo>
                    <a:pt x="350" y="0"/>
                  </a:lnTo>
                  <a:lnTo>
                    <a:pt x="348" y="12"/>
                  </a:lnTo>
                  <a:lnTo>
                    <a:pt x="345" y="24"/>
                  </a:lnTo>
                  <a:lnTo>
                    <a:pt x="340" y="37"/>
                  </a:lnTo>
                  <a:lnTo>
                    <a:pt x="335" y="50"/>
                  </a:lnTo>
                  <a:lnTo>
                    <a:pt x="330" y="62"/>
                  </a:lnTo>
                  <a:lnTo>
                    <a:pt x="322" y="75"/>
                  </a:lnTo>
                  <a:lnTo>
                    <a:pt x="313" y="89"/>
                  </a:lnTo>
                  <a:lnTo>
                    <a:pt x="304" y="102"/>
                  </a:lnTo>
                  <a:lnTo>
                    <a:pt x="285" y="128"/>
                  </a:lnTo>
                  <a:lnTo>
                    <a:pt x="262" y="153"/>
                  </a:lnTo>
                  <a:lnTo>
                    <a:pt x="237" y="178"/>
                  </a:lnTo>
                  <a:lnTo>
                    <a:pt x="210" y="202"/>
                  </a:lnTo>
                  <a:lnTo>
                    <a:pt x="183" y="226"/>
                  </a:lnTo>
                  <a:lnTo>
                    <a:pt x="155" y="248"/>
                  </a:lnTo>
                  <a:lnTo>
                    <a:pt x="127" y="269"/>
                  </a:lnTo>
                  <a:lnTo>
                    <a:pt x="100" y="288"/>
                  </a:lnTo>
                  <a:lnTo>
                    <a:pt x="73" y="305"/>
                  </a:lnTo>
                  <a:lnTo>
                    <a:pt x="47" y="320"/>
                  </a:lnTo>
                  <a:lnTo>
                    <a:pt x="23" y="332"/>
                  </a:lnTo>
                  <a:lnTo>
                    <a:pt x="3" y="343"/>
                  </a:lnTo>
                  <a:lnTo>
                    <a:pt x="0" y="1429"/>
                  </a:lnTo>
                  <a:lnTo>
                    <a:pt x="0" y="1456"/>
                  </a:lnTo>
                  <a:lnTo>
                    <a:pt x="1" y="1482"/>
                  </a:lnTo>
                  <a:lnTo>
                    <a:pt x="4" y="1507"/>
                  </a:lnTo>
                  <a:lnTo>
                    <a:pt x="6" y="1532"/>
                  </a:lnTo>
                  <a:lnTo>
                    <a:pt x="9" y="1557"/>
                  </a:lnTo>
                  <a:lnTo>
                    <a:pt x="13" y="1583"/>
                  </a:lnTo>
                  <a:lnTo>
                    <a:pt x="19" y="1609"/>
                  </a:lnTo>
                  <a:lnTo>
                    <a:pt x="24" y="1634"/>
                  </a:lnTo>
                  <a:lnTo>
                    <a:pt x="36" y="1681"/>
                  </a:lnTo>
                  <a:lnTo>
                    <a:pt x="51" y="1728"/>
                  </a:lnTo>
                  <a:lnTo>
                    <a:pt x="66" y="1774"/>
                  </a:lnTo>
                  <a:lnTo>
                    <a:pt x="85" y="1819"/>
                  </a:lnTo>
                  <a:lnTo>
                    <a:pt x="104" y="1865"/>
                  </a:lnTo>
                  <a:lnTo>
                    <a:pt x="126" y="1908"/>
                  </a:lnTo>
                  <a:lnTo>
                    <a:pt x="150" y="1952"/>
                  </a:lnTo>
                  <a:lnTo>
                    <a:pt x="175" y="1995"/>
                  </a:lnTo>
                  <a:lnTo>
                    <a:pt x="203" y="2038"/>
                  </a:lnTo>
                  <a:lnTo>
                    <a:pt x="231" y="2079"/>
                  </a:lnTo>
                  <a:lnTo>
                    <a:pt x="262" y="2120"/>
                  </a:lnTo>
                  <a:lnTo>
                    <a:pt x="293" y="2159"/>
                  </a:lnTo>
                  <a:lnTo>
                    <a:pt x="327" y="2197"/>
                  </a:lnTo>
                  <a:lnTo>
                    <a:pt x="362" y="2234"/>
                  </a:lnTo>
                  <a:lnTo>
                    <a:pt x="398" y="2270"/>
                  </a:lnTo>
                  <a:lnTo>
                    <a:pt x="437" y="2307"/>
                  </a:lnTo>
                  <a:lnTo>
                    <a:pt x="476" y="2340"/>
                  </a:lnTo>
                  <a:lnTo>
                    <a:pt x="517" y="2373"/>
                  </a:lnTo>
                  <a:lnTo>
                    <a:pt x="558" y="2404"/>
                  </a:lnTo>
                  <a:lnTo>
                    <a:pt x="601" y="2435"/>
                  </a:lnTo>
                  <a:lnTo>
                    <a:pt x="645" y="2463"/>
                  </a:lnTo>
                  <a:lnTo>
                    <a:pt x="690" y="2490"/>
                  </a:lnTo>
                  <a:lnTo>
                    <a:pt x="736" y="2515"/>
                  </a:lnTo>
                  <a:lnTo>
                    <a:pt x="783" y="2540"/>
                  </a:lnTo>
                  <a:lnTo>
                    <a:pt x="832" y="2562"/>
                  </a:lnTo>
                  <a:lnTo>
                    <a:pt x="881" y="2583"/>
                  </a:lnTo>
                  <a:lnTo>
                    <a:pt x="930" y="2602"/>
                  </a:lnTo>
                  <a:lnTo>
                    <a:pt x="981" y="2619"/>
                  </a:lnTo>
                  <a:lnTo>
                    <a:pt x="1033" y="2635"/>
                  </a:lnTo>
                  <a:lnTo>
                    <a:pt x="1084" y="2648"/>
                  </a:lnTo>
                  <a:lnTo>
                    <a:pt x="1138" y="2659"/>
                  </a:lnTo>
                  <a:lnTo>
                    <a:pt x="1190" y="2669"/>
                  </a:lnTo>
                  <a:lnTo>
                    <a:pt x="1190" y="2669"/>
                  </a:lnTo>
                  <a:lnTo>
                    <a:pt x="1246" y="2658"/>
                  </a:lnTo>
                  <a:lnTo>
                    <a:pt x="1301" y="2646"/>
                  </a:lnTo>
                  <a:lnTo>
                    <a:pt x="1355" y="2631"/>
                  </a:lnTo>
                  <a:lnTo>
                    <a:pt x="1408" y="2615"/>
                  </a:lnTo>
                  <a:lnTo>
                    <a:pt x="1459" y="2599"/>
                  </a:lnTo>
                  <a:lnTo>
                    <a:pt x="1510" y="2579"/>
                  </a:lnTo>
                  <a:lnTo>
                    <a:pt x="1559" y="2559"/>
                  </a:lnTo>
                  <a:lnTo>
                    <a:pt x="1607" y="2537"/>
                  </a:lnTo>
                  <a:lnTo>
                    <a:pt x="1654" y="2514"/>
                  </a:lnTo>
                  <a:lnTo>
                    <a:pt x="1700" y="2490"/>
                  </a:lnTo>
                  <a:lnTo>
                    <a:pt x="1745" y="2464"/>
                  </a:lnTo>
                  <a:lnTo>
                    <a:pt x="1787" y="2438"/>
                  </a:lnTo>
                  <a:lnTo>
                    <a:pt x="1830" y="2409"/>
                  </a:lnTo>
                  <a:lnTo>
                    <a:pt x="1871" y="2381"/>
                  </a:lnTo>
                  <a:lnTo>
                    <a:pt x="1910" y="2350"/>
                  </a:lnTo>
                  <a:lnTo>
                    <a:pt x="1948" y="2319"/>
                  </a:lnTo>
                  <a:lnTo>
                    <a:pt x="1984" y="2287"/>
                  </a:lnTo>
                  <a:lnTo>
                    <a:pt x="2019" y="2253"/>
                  </a:lnTo>
                  <a:lnTo>
                    <a:pt x="2053" y="2219"/>
                  </a:lnTo>
                  <a:lnTo>
                    <a:pt x="2085" y="2184"/>
                  </a:lnTo>
                  <a:lnTo>
                    <a:pt x="2116" y="2148"/>
                  </a:lnTo>
                  <a:lnTo>
                    <a:pt x="2144" y="2111"/>
                  </a:lnTo>
                  <a:lnTo>
                    <a:pt x="2171" y="2073"/>
                  </a:lnTo>
                  <a:lnTo>
                    <a:pt x="2198" y="2034"/>
                  </a:lnTo>
                  <a:lnTo>
                    <a:pt x="2222" y="1995"/>
                  </a:lnTo>
                  <a:lnTo>
                    <a:pt x="2243" y="1955"/>
                  </a:lnTo>
                  <a:lnTo>
                    <a:pt x="2264" y="1915"/>
                  </a:lnTo>
                  <a:lnTo>
                    <a:pt x="2284" y="1873"/>
                  </a:lnTo>
                  <a:lnTo>
                    <a:pt x="2300" y="1832"/>
                  </a:lnTo>
                  <a:lnTo>
                    <a:pt x="2317" y="1790"/>
                  </a:lnTo>
                  <a:lnTo>
                    <a:pt x="2330" y="1748"/>
                  </a:lnTo>
                  <a:lnTo>
                    <a:pt x="2342" y="1704"/>
                  </a:lnTo>
                  <a:lnTo>
                    <a:pt x="2350" y="1671"/>
                  </a:lnTo>
                  <a:lnTo>
                    <a:pt x="2356" y="1638"/>
                  </a:lnTo>
                  <a:lnTo>
                    <a:pt x="2362" y="1604"/>
                  </a:lnTo>
                  <a:lnTo>
                    <a:pt x="2366" y="1572"/>
                  </a:lnTo>
                  <a:lnTo>
                    <a:pt x="2368" y="1539"/>
                  </a:lnTo>
                  <a:lnTo>
                    <a:pt x="2370" y="1505"/>
                  </a:lnTo>
                  <a:lnTo>
                    <a:pt x="2371" y="1471"/>
                  </a:lnTo>
                  <a:lnTo>
                    <a:pt x="2371" y="1437"/>
                  </a:lnTo>
                  <a:close/>
                  <a:moveTo>
                    <a:pt x="501" y="1131"/>
                  </a:moveTo>
                  <a:lnTo>
                    <a:pt x="498" y="1134"/>
                  </a:lnTo>
                  <a:lnTo>
                    <a:pt x="494" y="1135"/>
                  </a:lnTo>
                  <a:lnTo>
                    <a:pt x="486" y="1135"/>
                  </a:lnTo>
                  <a:lnTo>
                    <a:pt x="477" y="1135"/>
                  </a:lnTo>
                  <a:lnTo>
                    <a:pt x="470" y="1134"/>
                  </a:lnTo>
                  <a:lnTo>
                    <a:pt x="462" y="1133"/>
                  </a:lnTo>
                  <a:lnTo>
                    <a:pt x="457" y="1132"/>
                  </a:lnTo>
                  <a:lnTo>
                    <a:pt x="455" y="1132"/>
                  </a:lnTo>
                  <a:lnTo>
                    <a:pt x="454" y="1128"/>
                  </a:lnTo>
                  <a:lnTo>
                    <a:pt x="454" y="1125"/>
                  </a:lnTo>
                  <a:lnTo>
                    <a:pt x="454" y="1123"/>
                  </a:lnTo>
                  <a:lnTo>
                    <a:pt x="454" y="1122"/>
                  </a:lnTo>
                  <a:lnTo>
                    <a:pt x="456" y="1120"/>
                  </a:lnTo>
                  <a:lnTo>
                    <a:pt x="457" y="1119"/>
                  </a:lnTo>
                  <a:lnTo>
                    <a:pt x="461" y="1118"/>
                  </a:lnTo>
                  <a:lnTo>
                    <a:pt x="463" y="1116"/>
                  </a:lnTo>
                  <a:lnTo>
                    <a:pt x="478" y="1110"/>
                  </a:lnTo>
                  <a:lnTo>
                    <a:pt x="486" y="1107"/>
                  </a:lnTo>
                  <a:lnTo>
                    <a:pt x="488" y="1106"/>
                  </a:lnTo>
                  <a:lnTo>
                    <a:pt x="492" y="1105"/>
                  </a:lnTo>
                  <a:lnTo>
                    <a:pt x="498" y="1102"/>
                  </a:lnTo>
                  <a:lnTo>
                    <a:pt x="501" y="1101"/>
                  </a:lnTo>
                  <a:lnTo>
                    <a:pt x="503" y="1101"/>
                  </a:lnTo>
                  <a:lnTo>
                    <a:pt x="506" y="1100"/>
                  </a:lnTo>
                  <a:lnTo>
                    <a:pt x="508" y="1101"/>
                  </a:lnTo>
                  <a:lnTo>
                    <a:pt x="510" y="1101"/>
                  </a:lnTo>
                  <a:lnTo>
                    <a:pt x="511" y="1101"/>
                  </a:lnTo>
                  <a:lnTo>
                    <a:pt x="511" y="1101"/>
                  </a:lnTo>
                  <a:lnTo>
                    <a:pt x="514" y="1104"/>
                  </a:lnTo>
                  <a:lnTo>
                    <a:pt x="518" y="1105"/>
                  </a:lnTo>
                  <a:lnTo>
                    <a:pt x="520" y="1106"/>
                  </a:lnTo>
                  <a:lnTo>
                    <a:pt x="523" y="1107"/>
                  </a:lnTo>
                  <a:lnTo>
                    <a:pt x="524" y="1108"/>
                  </a:lnTo>
                  <a:lnTo>
                    <a:pt x="525" y="1108"/>
                  </a:lnTo>
                  <a:lnTo>
                    <a:pt x="527" y="1108"/>
                  </a:lnTo>
                  <a:lnTo>
                    <a:pt x="531" y="1106"/>
                  </a:lnTo>
                  <a:lnTo>
                    <a:pt x="533" y="1104"/>
                  </a:lnTo>
                  <a:lnTo>
                    <a:pt x="535" y="1101"/>
                  </a:lnTo>
                  <a:lnTo>
                    <a:pt x="536" y="1098"/>
                  </a:lnTo>
                  <a:lnTo>
                    <a:pt x="537" y="1093"/>
                  </a:lnTo>
                  <a:lnTo>
                    <a:pt x="538" y="1085"/>
                  </a:lnTo>
                  <a:lnTo>
                    <a:pt x="538" y="1078"/>
                  </a:lnTo>
                  <a:lnTo>
                    <a:pt x="543" y="1067"/>
                  </a:lnTo>
                  <a:lnTo>
                    <a:pt x="546" y="1060"/>
                  </a:lnTo>
                  <a:lnTo>
                    <a:pt x="548" y="1056"/>
                  </a:lnTo>
                  <a:lnTo>
                    <a:pt x="550" y="1052"/>
                  </a:lnTo>
                  <a:lnTo>
                    <a:pt x="555" y="1042"/>
                  </a:lnTo>
                  <a:lnTo>
                    <a:pt x="560" y="1035"/>
                  </a:lnTo>
                  <a:lnTo>
                    <a:pt x="561" y="1031"/>
                  </a:lnTo>
                  <a:lnTo>
                    <a:pt x="564" y="1029"/>
                  </a:lnTo>
                  <a:lnTo>
                    <a:pt x="567" y="1024"/>
                  </a:lnTo>
                  <a:lnTo>
                    <a:pt x="570" y="1018"/>
                  </a:lnTo>
                  <a:lnTo>
                    <a:pt x="572" y="1015"/>
                  </a:lnTo>
                  <a:lnTo>
                    <a:pt x="573" y="1013"/>
                  </a:lnTo>
                  <a:lnTo>
                    <a:pt x="573" y="1011"/>
                  </a:lnTo>
                  <a:lnTo>
                    <a:pt x="573" y="1009"/>
                  </a:lnTo>
                  <a:lnTo>
                    <a:pt x="571" y="1007"/>
                  </a:lnTo>
                  <a:lnTo>
                    <a:pt x="569" y="1006"/>
                  </a:lnTo>
                  <a:lnTo>
                    <a:pt x="566" y="1007"/>
                  </a:lnTo>
                  <a:lnTo>
                    <a:pt x="562" y="1008"/>
                  </a:lnTo>
                  <a:lnTo>
                    <a:pt x="561" y="1008"/>
                  </a:lnTo>
                  <a:lnTo>
                    <a:pt x="560" y="1009"/>
                  </a:lnTo>
                  <a:lnTo>
                    <a:pt x="557" y="1011"/>
                  </a:lnTo>
                  <a:lnTo>
                    <a:pt x="556" y="1012"/>
                  </a:lnTo>
                  <a:lnTo>
                    <a:pt x="559" y="1009"/>
                  </a:lnTo>
                  <a:lnTo>
                    <a:pt x="555" y="1013"/>
                  </a:lnTo>
                  <a:lnTo>
                    <a:pt x="552" y="1015"/>
                  </a:lnTo>
                  <a:lnTo>
                    <a:pt x="548" y="1017"/>
                  </a:lnTo>
                  <a:lnTo>
                    <a:pt x="543" y="1020"/>
                  </a:lnTo>
                  <a:lnTo>
                    <a:pt x="537" y="1026"/>
                  </a:lnTo>
                  <a:lnTo>
                    <a:pt x="532" y="1030"/>
                  </a:lnTo>
                  <a:lnTo>
                    <a:pt x="527" y="1035"/>
                  </a:lnTo>
                  <a:lnTo>
                    <a:pt x="526" y="1037"/>
                  </a:lnTo>
                  <a:lnTo>
                    <a:pt x="525" y="1038"/>
                  </a:lnTo>
                  <a:lnTo>
                    <a:pt x="524" y="1040"/>
                  </a:lnTo>
                  <a:lnTo>
                    <a:pt x="524" y="1041"/>
                  </a:lnTo>
                  <a:lnTo>
                    <a:pt x="524" y="1046"/>
                  </a:lnTo>
                  <a:lnTo>
                    <a:pt x="523" y="1050"/>
                  </a:lnTo>
                  <a:lnTo>
                    <a:pt x="522" y="1052"/>
                  </a:lnTo>
                  <a:lnTo>
                    <a:pt x="521" y="1053"/>
                  </a:lnTo>
                  <a:lnTo>
                    <a:pt x="521" y="1058"/>
                  </a:lnTo>
                  <a:lnTo>
                    <a:pt x="520" y="1061"/>
                  </a:lnTo>
                  <a:lnTo>
                    <a:pt x="519" y="1062"/>
                  </a:lnTo>
                  <a:lnTo>
                    <a:pt x="517" y="1063"/>
                  </a:lnTo>
                  <a:lnTo>
                    <a:pt x="514" y="1064"/>
                  </a:lnTo>
                  <a:lnTo>
                    <a:pt x="510" y="1064"/>
                  </a:lnTo>
                  <a:lnTo>
                    <a:pt x="508" y="1062"/>
                  </a:lnTo>
                  <a:lnTo>
                    <a:pt x="506" y="1059"/>
                  </a:lnTo>
                  <a:lnTo>
                    <a:pt x="506" y="1055"/>
                  </a:lnTo>
                  <a:lnTo>
                    <a:pt x="505" y="1052"/>
                  </a:lnTo>
                  <a:lnTo>
                    <a:pt x="505" y="1050"/>
                  </a:lnTo>
                  <a:lnTo>
                    <a:pt x="503" y="1047"/>
                  </a:lnTo>
                  <a:lnTo>
                    <a:pt x="502" y="1044"/>
                  </a:lnTo>
                  <a:lnTo>
                    <a:pt x="500" y="1042"/>
                  </a:lnTo>
                  <a:lnTo>
                    <a:pt x="495" y="1046"/>
                  </a:lnTo>
                  <a:lnTo>
                    <a:pt x="490" y="1049"/>
                  </a:lnTo>
                  <a:lnTo>
                    <a:pt x="489" y="1049"/>
                  </a:lnTo>
                  <a:lnTo>
                    <a:pt x="488" y="1050"/>
                  </a:lnTo>
                  <a:lnTo>
                    <a:pt x="486" y="1052"/>
                  </a:lnTo>
                  <a:lnTo>
                    <a:pt x="484" y="1054"/>
                  </a:lnTo>
                  <a:lnTo>
                    <a:pt x="483" y="1054"/>
                  </a:lnTo>
                  <a:lnTo>
                    <a:pt x="482" y="1055"/>
                  </a:lnTo>
                  <a:lnTo>
                    <a:pt x="477" y="1061"/>
                  </a:lnTo>
                  <a:lnTo>
                    <a:pt x="475" y="1064"/>
                  </a:lnTo>
                  <a:lnTo>
                    <a:pt x="473" y="1066"/>
                  </a:lnTo>
                  <a:lnTo>
                    <a:pt x="472" y="1069"/>
                  </a:lnTo>
                  <a:lnTo>
                    <a:pt x="471" y="1070"/>
                  </a:lnTo>
                  <a:lnTo>
                    <a:pt x="470" y="1071"/>
                  </a:lnTo>
                  <a:lnTo>
                    <a:pt x="468" y="1072"/>
                  </a:lnTo>
                  <a:lnTo>
                    <a:pt x="468" y="1074"/>
                  </a:lnTo>
                  <a:lnTo>
                    <a:pt x="466" y="1077"/>
                  </a:lnTo>
                  <a:lnTo>
                    <a:pt x="464" y="1082"/>
                  </a:lnTo>
                  <a:lnTo>
                    <a:pt x="463" y="1084"/>
                  </a:lnTo>
                  <a:lnTo>
                    <a:pt x="463" y="1086"/>
                  </a:lnTo>
                  <a:lnTo>
                    <a:pt x="461" y="1090"/>
                  </a:lnTo>
                  <a:lnTo>
                    <a:pt x="461" y="1093"/>
                  </a:lnTo>
                  <a:lnTo>
                    <a:pt x="459" y="1096"/>
                  </a:lnTo>
                  <a:lnTo>
                    <a:pt x="457" y="1099"/>
                  </a:lnTo>
                  <a:lnTo>
                    <a:pt x="455" y="1100"/>
                  </a:lnTo>
                  <a:lnTo>
                    <a:pt x="453" y="1100"/>
                  </a:lnTo>
                  <a:lnTo>
                    <a:pt x="451" y="1099"/>
                  </a:lnTo>
                  <a:lnTo>
                    <a:pt x="450" y="1099"/>
                  </a:lnTo>
                  <a:lnTo>
                    <a:pt x="450" y="1097"/>
                  </a:lnTo>
                  <a:lnTo>
                    <a:pt x="450" y="1095"/>
                  </a:lnTo>
                  <a:lnTo>
                    <a:pt x="449" y="1088"/>
                  </a:lnTo>
                  <a:lnTo>
                    <a:pt x="449" y="1084"/>
                  </a:lnTo>
                  <a:lnTo>
                    <a:pt x="449" y="1081"/>
                  </a:lnTo>
                  <a:lnTo>
                    <a:pt x="450" y="1076"/>
                  </a:lnTo>
                  <a:lnTo>
                    <a:pt x="449" y="1074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5" y="1073"/>
                  </a:lnTo>
                  <a:lnTo>
                    <a:pt x="445" y="1073"/>
                  </a:lnTo>
                  <a:lnTo>
                    <a:pt x="444" y="1073"/>
                  </a:lnTo>
                  <a:lnTo>
                    <a:pt x="443" y="1074"/>
                  </a:lnTo>
                  <a:lnTo>
                    <a:pt x="442" y="1074"/>
                  </a:lnTo>
                  <a:lnTo>
                    <a:pt x="440" y="1076"/>
                  </a:lnTo>
                  <a:lnTo>
                    <a:pt x="437" y="1078"/>
                  </a:lnTo>
                  <a:lnTo>
                    <a:pt x="432" y="1083"/>
                  </a:lnTo>
                  <a:lnTo>
                    <a:pt x="428" y="1087"/>
                  </a:lnTo>
                  <a:lnTo>
                    <a:pt x="419" y="1099"/>
                  </a:lnTo>
                  <a:lnTo>
                    <a:pt x="414" y="1112"/>
                  </a:lnTo>
                  <a:lnTo>
                    <a:pt x="410" y="1120"/>
                  </a:lnTo>
                  <a:lnTo>
                    <a:pt x="407" y="1128"/>
                  </a:lnTo>
                  <a:lnTo>
                    <a:pt x="406" y="1132"/>
                  </a:lnTo>
                  <a:lnTo>
                    <a:pt x="403" y="1135"/>
                  </a:lnTo>
                  <a:lnTo>
                    <a:pt x="398" y="1136"/>
                  </a:lnTo>
                  <a:lnTo>
                    <a:pt x="393" y="1136"/>
                  </a:lnTo>
                  <a:lnTo>
                    <a:pt x="389" y="1135"/>
                  </a:lnTo>
                  <a:lnTo>
                    <a:pt x="385" y="1135"/>
                  </a:lnTo>
                  <a:lnTo>
                    <a:pt x="385" y="1134"/>
                  </a:lnTo>
                  <a:lnTo>
                    <a:pt x="384" y="1133"/>
                  </a:lnTo>
                  <a:lnTo>
                    <a:pt x="382" y="1132"/>
                  </a:lnTo>
                  <a:lnTo>
                    <a:pt x="380" y="1131"/>
                  </a:lnTo>
                  <a:lnTo>
                    <a:pt x="379" y="1130"/>
                  </a:lnTo>
                  <a:lnTo>
                    <a:pt x="378" y="1130"/>
                  </a:lnTo>
                  <a:lnTo>
                    <a:pt x="375" y="1129"/>
                  </a:lnTo>
                  <a:lnTo>
                    <a:pt x="375" y="1128"/>
                  </a:lnTo>
                  <a:lnTo>
                    <a:pt x="374" y="1128"/>
                  </a:lnTo>
                  <a:lnTo>
                    <a:pt x="373" y="1126"/>
                  </a:lnTo>
                  <a:lnTo>
                    <a:pt x="373" y="1121"/>
                  </a:lnTo>
                  <a:lnTo>
                    <a:pt x="373" y="1116"/>
                  </a:lnTo>
                  <a:lnTo>
                    <a:pt x="374" y="1110"/>
                  </a:lnTo>
                  <a:lnTo>
                    <a:pt x="375" y="1100"/>
                  </a:lnTo>
                  <a:lnTo>
                    <a:pt x="377" y="1097"/>
                  </a:lnTo>
                  <a:lnTo>
                    <a:pt x="377" y="1094"/>
                  </a:lnTo>
                  <a:lnTo>
                    <a:pt x="377" y="1091"/>
                  </a:lnTo>
                  <a:lnTo>
                    <a:pt x="377" y="1090"/>
                  </a:lnTo>
                  <a:lnTo>
                    <a:pt x="379" y="1089"/>
                  </a:lnTo>
                  <a:lnTo>
                    <a:pt x="382" y="1089"/>
                  </a:lnTo>
                  <a:lnTo>
                    <a:pt x="384" y="1090"/>
                  </a:lnTo>
                  <a:lnTo>
                    <a:pt x="386" y="1093"/>
                  </a:lnTo>
                  <a:lnTo>
                    <a:pt x="390" y="1095"/>
                  </a:lnTo>
                  <a:lnTo>
                    <a:pt x="392" y="1096"/>
                  </a:lnTo>
                  <a:lnTo>
                    <a:pt x="393" y="1097"/>
                  </a:lnTo>
                  <a:lnTo>
                    <a:pt x="394" y="1097"/>
                  </a:lnTo>
                  <a:lnTo>
                    <a:pt x="395" y="1096"/>
                  </a:lnTo>
                  <a:lnTo>
                    <a:pt x="396" y="1096"/>
                  </a:lnTo>
                  <a:lnTo>
                    <a:pt x="402" y="1091"/>
                  </a:lnTo>
                  <a:lnTo>
                    <a:pt x="407" y="1088"/>
                  </a:lnTo>
                  <a:lnTo>
                    <a:pt x="410" y="1086"/>
                  </a:lnTo>
                  <a:lnTo>
                    <a:pt x="415" y="1082"/>
                  </a:lnTo>
                  <a:lnTo>
                    <a:pt x="424" y="1072"/>
                  </a:lnTo>
                  <a:lnTo>
                    <a:pt x="429" y="1066"/>
                  </a:lnTo>
                  <a:lnTo>
                    <a:pt x="433" y="1063"/>
                  </a:lnTo>
                  <a:lnTo>
                    <a:pt x="438" y="1060"/>
                  </a:lnTo>
                  <a:lnTo>
                    <a:pt x="440" y="1058"/>
                  </a:lnTo>
                  <a:lnTo>
                    <a:pt x="441" y="1056"/>
                  </a:lnTo>
                  <a:lnTo>
                    <a:pt x="447" y="1052"/>
                  </a:lnTo>
                  <a:lnTo>
                    <a:pt x="455" y="1043"/>
                  </a:lnTo>
                  <a:lnTo>
                    <a:pt x="459" y="1041"/>
                  </a:lnTo>
                  <a:lnTo>
                    <a:pt x="461" y="1038"/>
                  </a:lnTo>
                  <a:lnTo>
                    <a:pt x="462" y="1037"/>
                  </a:lnTo>
                  <a:lnTo>
                    <a:pt x="462" y="1035"/>
                  </a:lnTo>
                  <a:lnTo>
                    <a:pt x="462" y="1030"/>
                  </a:lnTo>
                  <a:lnTo>
                    <a:pt x="462" y="1025"/>
                  </a:lnTo>
                  <a:lnTo>
                    <a:pt x="462" y="1019"/>
                  </a:lnTo>
                  <a:lnTo>
                    <a:pt x="462" y="1014"/>
                  </a:lnTo>
                  <a:lnTo>
                    <a:pt x="462" y="1009"/>
                  </a:lnTo>
                  <a:lnTo>
                    <a:pt x="462" y="1005"/>
                  </a:lnTo>
                  <a:lnTo>
                    <a:pt x="462" y="1003"/>
                  </a:lnTo>
                  <a:lnTo>
                    <a:pt x="462" y="1002"/>
                  </a:lnTo>
                  <a:lnTo>
                    <a:pt x="462" y="1001"/>
                  </a:lnTo>
                  <a:lnTo>
                    <a:pt x="462" y="1000"/>
                  </a:lnTo>
                  <a:lnTo>
                    <a:pt x="462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4" y="994"/>
                  </a:lnTo>
                  <a:lnTo>
                    <a:pt x="466" y="992"/>
                  </a:lnTo>
                  <a:lnTo>
                    <a:pt x="468" y="991"/>
                  </a:lnTo>
                  <a:lnTo>
                    <a:pt x="474" y="985"/>
                  </a:lnTo>
                  <a:lnTo>
                    <a:pt x="480" y="980"/>
                  </a:lnTo>
                  <a:lnTo>
                    <a:pt x="482" y="978"/>
                  </a:lnTo>
                  <a:lnTo>
                    <a:pt x="482" y="976"/>
                  </a:lnTo>
                  <a:lnTo>
                    <a:pt x="482" y="974"/>
                  </a:lnTo>
                  <a:lnTo>
                    <a:pt x="482" y="973"/>
                  </a:lnTo>
                  <a:lnTo>
                    <a:pt x="478" y="972"/>
                  </a:lnTo>
                  <a:lnTo>
                    <a:pt x="475" y="971"/>
                  </a:lnTo>
                  <a:lnTo>
                    <a:pt x="472" y="970"/>
                  </a:lnTo>
                  <a:lnTo>
                    <a:pt x="470" y="969"/>
                  </a:lnTo>
                  <a:lnTo>
                    <a:pt x="462" y="964"/>
                  </a:lnTo>
                  <a:lnTo>
                    <a:pt x="455" y="958"/>
                  </a:lnTo>
                  <a:lnTo>
                    <a:pt x="455" y="957"/>
                  </a:lnTo>
                  <a:lnTo>
                    <a:pt x="454" y="955"/>
                  </a:lnTo>
                  <a:lnTo>
                    <a:pt x="454" y="954"/>
                  </a:lnTo>
                  <a:lnTo>
                    <a:pt x="455" y="954"/>
                  </a:lnTo>
                  <a:lnTo>
                    <a:pt x="466" y="953"/>
                  </a:lnTo>
                  <a:lnTo>
                    <a:pt x="479" y="954"/>
                  </a:lnTo>
                  <a:lnTo>
                    <a:pt x="486" y="953"/>
                  </a:lnTo>
                  <a:lnTo>
                    <a:pt x="492" y="953"/>
                  </a:lnTo>
                  <a:lnTo>
                    <a:pt x="499" y="950"/>
                  </a:lnTo>
                  <a:lnTo>
                    <a:pt x="507" y="948"/>
                  </a:lnTo>
                  <a:lnTo>
                    <a:pt x="517" y="944"/>
                  </a:lnTo>
                  <a:lnTo>
                    <a:pt x="526" y="939"/>
                  </a:lnTo>
                  <a:lnTo>
                    <a:pt x="530" y="936"/>
                  </a:lnTo>
                  <a:lnTo>
                    <a:pt x="536" y="933"/>
                  </a:lnTo>
                  <a:lnTo>
                    <a:pt x="538" y="932"/>
                  </a:lnTo>
                  <a:lnTo>
                    <a:pt x="542" y="931"/>
                  </a:lnTo>
                  <a:lnTo>
                    <a:pt x="545" y="929"/>
                  </a:lnTo>
                  <a:lnTo>
                    <a:pt x="548" y="926"/>
                  </a:lnTo>
                  <a:lnTo>
                    <a:pt x="555" y="922"/>
                  </a:lnTo>
                  <a:lnTo>
                    <a:pt x="562" y="918"/>
                  </a:lnTo>
                  <a:lnTo>
                    <a:pt x="565" y="917"/>
                  </a:lnTo>
                  <a:lnTo>
                    <a:pt x="568" y="914"/>
                  </a:lnTo>
                  <a:lnTo>
                    <a:pt x="572" y="911"/>
                  </a:lnTo>
                  <a:lnTo>
                    <a:pt x="577" y="909"/>
                  </a:lnTo>
                  <a:lnTo>
                    <a:pt x="579" y="909"/>
                  </a:lnTo>
                  <a:lnTo>
                    <a:pt x="582" y="910"/>
                  </a:lnTo>
                  <a:lnTo>
                    <a:pt x="583" y="911"/>
                  </a:lnTo>
                  <a:lnTo>
                    <a:pt x="585" y="911"/>
                  </a:lnTo>
                  <a:lnTo>
                    <a:pt x="588" y="914"/>
                  </a:lnTo>
                  <a:lnTo>
                    <a:pt x="591" y="918"/>
                  </a:lnTo>
                  <a:lnTo>
                    <a:pt x="592" y="921"/>
                  </a:lnTo>
                  <a:lnTo>
                    <a:pt x="593" y="925"/>
                  </a:lnTo>
                  <a:lnTo>
                    <a:pt x="592" y="931"/>
                  </a:lnTo>
                  <a:lnTo>
                    <a:pt x="590" y="936"/>
                  </a:lnTo>
                  <a:lnTo>
                    <a:pt x="584" y="937"/>
                  </a:lnTo>
                  <a:lnTo>
                    <a:pt x="577" y="939"/>
                  </a:lnTo>
                  <a:lnTo>
                    <a:pt x="571" y="943"/>
                  </a:lnTo>
                  <a:lnTo>
                    <a:pt x="565" y="946"/>
                  </a:lnTo>
                  <a:lnTo>
                    <a:pt x="549" y="955"/>
                  </a:lnTo>
                  <a:lnTo>
                    <a:pt x="536" y="965"/>
                  </a:lnTo>
                  <a:lnTo>
                    <a:pt x="535" y="966"/>
                  </a:lnTo>
                  <a:lnTo>
                    <a:pt x="534" y="967"/>
                  </a:lnTo>
                  <a:lnTo>
                    <a:pt x="534" y="969"/>
                  </a:lnTo>
                  <a:lnTo>
                    <a:pt x="534" y="970"/>
                  </a:lnTo>
                  <a:lnTo>
                    <a:pt x="538" y="974"/>
                  </a:lnTo>
                  <a:lnTo>
                    <a:pt x="541" y="978"/>
                  </a:lnTo>
                  <a:lnTo>
                    <a:pt x="542" y="985"/>
                  </a:lnTo>
                  <a:lnTo>
                    <a:pt x="542" y="992"/>
                  </a:lnTo>
                  <a:lnTo>
                    <a:pt x="543" y="995"/>
                  </a:lnTo>
                  <a:lnTo>
                    <a:pt x="545" y="997"/>
                  </a:lnTo>
                  <a:lnTo>
                    <a:pt x="547" y="1000"/>
                  </a:lnTo>
                  <a:lnTo>
                    <a:pt x="549" y="1000"/>
                  </a:lnTo>
                  <a:lnTo>
                    <a:pt x="553" y="999"/>
                  </a:lnTo>
                  <a:lnTo>
                    <a:pt x="555" y="997"/>
                  </a:lnTo>
                  <a:lnTo>
                    <a:pt x="564" y="993"/>
                  </a:lnTo>
                  <a:lnTo>
                    <a:pt x="571" y="990"/>
                  </a:lnTo>
                  <a:lnTo>
                    <a:pt x="580" y="984"/>
                  </a:lnTo>
                  <a:lnTo>
                    <a:pt x="585" y="980"/>
                  </a:lnTo>
                  <a:lnTo>
                    <a:pt x="588" y="980"/>
                  </a:lnTo>
                  <a:lnTo>
                    <a:pt x="592" y="978"/>
                  </a:lnTo>
                  <a:lnTo>
                    <a:pt x="594" y="978"/>
                  </a:lnTo>
                  <a:lnTo>
                    <a:pt x="596" y="978"/>
                  </a:lnTo>
                  <a:lnTo>
                    <a:pt x="601" y="980"/>
                  </a:lnTo>
                  <a:lnTo>
                    <a:pt x="605" y="982"/>
                  </a:lnTo>
                  <a:lnTo>
                    <a:pt x="608" y="984"/>
                  </a:lnTo>
                  <a:lnTo>
                    <a:pt x="612" y="986"/>
                  </a:lnTo>
                  <a:lnTo>
                    <a:pt x="614" y="990"/>
                  </a:lnTo>
                  <a:lnTo>
                    <a:pt x="615" y="992"/>
                  </a:lnTo>
                  <a:lnTo>
                    <a:pt x="614" y="996"/>
                  </a:lnTo>
                  <a:lnTo>
                    <a:pt x="613" y="1000"/>
                  </a:lnTo>
                  <a:lnTo>
                    <a:pt x="613" y="1003"/>
                  </a:lnTo>
                  <a:lnTo>
                    <a:pt x="612" y="1005"/>
                  </a:lnTo>
                  <a:lnTo>
                    <a:pt x="611" y="1007"/>
                  </a:lnTo>
                  <a:lnTo>
                    <a:pt x="605" y="1014"/>
                  </a:lnTo>
                  <a:lnTo>
                    <a:pt x="602" y="1019"/>
                  </a:lnTo>
                  <a:lnTo>
                    <a:pt x="601" y="1021"/>
                  </a:lnTo>
                  <a:lnTo>
                    <a:pt x="600" y="1026"/>
                  </a:lnTo>
                  <a:lnTo>
                    <a:pt x="597" y="1030"/>
                  </a:lnTo>
                  <a:lnTo>
                    <a:pt x="594" y="1036"/>
                  </a:lnTo>
                  <a:lnTo>
                    <a:pt x="589" y="1042"/>
                  </a:lnTo>
                  <a:lnTo>
                    <a:pt x="584" y="1050"/>
                  </a:lnTo>
                  <a:lnTo>
                    <a:pt x="583" y="1053"/>
                  </a:lnTo>
                  <a:lnTo>
                    <a:pt x="582" y="1055"/>
                  </a:lnTo>
                  <a:lnTo>
                    <a:pt x="577" y="1070"/>
                  </a:lnTo>
                  <a:lnTo>
                    <a:pt x="572" y="1083"/>
                  </a:lnTo>
                  <a:lnTo>
                    <a:pt x="571" y="1086"/>
                  </a:lnTo>
                  <a:lnTo>
                    <a:pt x="570" y="1089"/>
                  </a:lnTo>
                  <a:lnTo>
                    <a:pt x="566" y="1100"/>
                  </a:lnTo>
                  <a:lnTo>
                    <a:pt x="562" y="1111"/>
                  </a:lnTo>
                  <a:lnTo>
                    <a:pt x="560" y="1118"/>
                  </a:lnTo>
                  <a:lnTo>
                    <a:pt x="558" y="1123"/>
                  </a:lnTo>
                  <a:lnTo>
                    <a:pt x="556" y="1128"/>
                  </a:lnTo>
                  <a:lnTo>
                    <a:pt x="554" y="1131"/>
                  </a:lnTo>
                  <a:lnTo>
                    <a:pt x="552" y="1132"/>
                  </a:lnTo>
                  <a:lnTo>
                    <a:pt x="549" y="1133"/>
                  </a:lnTo>
                  <a:lnTo>
                    <a:pt x="546" y="1134"/>
                  </a:lnTo>
                  <a:lnTo>
                    <a:pt x="543" y="1135"/>
                  </a:lnTo>
                  <a:lnTo>
                    <a:pt x="538" y="1136"/>
                  </a:lnTo>
                  <a:lnTo>
                    <a:pt x="533" y="1136"/>
                  </a:lnTo>
                  <a:lnTo>
                    <a:pt x="529" y="1136"/>
                  </a:lnTo>
                  <a:lnTo>
                    <a:pt x="526" y="1134"/>
                  </a:lnTo>
                  <a:lnTo>
                    <a:pt x="523" y="1129"/>
                  </a:lnTo>
                  <a:lnTo>
                    <a:pt x="520" y="1122"/>
                  </a:lnTo>
                  <a:lnTo>
                    <a:pt x="519" y="1119"/>
                  </a:lnTo>
                  <a:lnTo>
                    <a:pt x="517" y="1117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09" y="1116"/>
                  </a:lnTo>
                  <a:lnTo>
                    <a:pt x="507" y="1117"/>
                  </a:lnTo>
                  <a:lnTo>
                    <a:pt x="505" y="1120"/>
                  </a:lnTo>
                  <a:lnTo>
                    <a:pt x="503" y="1123"/>
                  </a:lnTo>
                  <a:lnTo>
                    <a:pt x="502" y="1128"/>
                  </a:lnTo>
                  <a:lnTo>
                    <a:pt x="501" y="1131"/>
                  </a:lnTo>
                  <a:close/>
                  <a:moveTo>
                    <a:pt x="474" y="997"/>
                  </a:moveTo>
                  <a:lnTo>
                    <a:pt x="471" y="1000"/>
                  </a:lnTo>
                  <a:lnTo>
                    <a:pt x="472" y="1006"/>
                  </a:lnTo>
                  <a:lnTo>
                    <a:pt x="473" y="1012"/>
                  </a:lnTo>
                  <a:lnTo>
                    <a:pt x="477" y="1018"/>
                  </a:lnTo>
                  <a:lnTo>
                    <a:pt x="482" y="1023"/>
                  </a:lnTo>
                  <a:lnTo>
                    <a:pt x="484" y="1024"/>
                  </a:lnTo>
                  <a:lnTo>
                    <a:pt x="487" y="1025"/>
                  </a:lnTo>
                  <a:lnTo>
                    <a:pt x="488" y="1025"/>
                  </a:lnTo>
                  <a:lnTo>
                    <a:pt x="495" y="1023"/>
                  </a:lnTo>
                  <a:lnTo>
                    <a:pt x="506" y="1018"/>
                  </a:lnTo>
                  <a:lnTo>
                    <a:pt x="514" y="1013"/>
                  </a:lnTo>
                  <a:lnTo>
                    <a:pt x="518" y="1009"/>
                  </a:lnTo>
                  <a:lnTo>
                    <a:pt x="521" y="1007"/>
                  </a:lnTo>
                  <a:lnTo>
                    <a:pt x="522" y="1003"/>
                  </a:lnTo>
                  <a:lnTo>
                    <a:pt x="523" y="992"/>
                  </a:lnTo>
                  <a:lnTo>
                    <a:pt x="523" y="983"/>
                  </a:lnTo>
                  <a:lnTo>
                    <a:pt x="522" y="982"/>
                  </a:lnTo>
                  <a:lnTo>
                    <a:pt x="521" y="980"/>
                  </a:lnTo>
                  <a:lnTo>
                    <a:pt x="517" y="977"/>
                  </a:lnTo>
                  <a:lnTo>
                    <a:pt x="511" y="977"/>
                  </a:lnTo>
                  <a:lnTo>
                    <a:pt x="508" y="977"/>
                  </a:lnTo>
                  <a:lnTo>
                    <a:pt x="503" y="978"/>
                  </a:lnTo>
                  <a:lnTo>
                    <a:pt x="495" y="982"/>
                  </a:lnTo>
                  <a:lnTo>
                    <a:pt x="489" y="986"/>
                  </a:lnTo>
                  <a:lnTo>
                    <a:pt x="483" y="990"/>
                  </a:lnTo>
                  <a:lnTo>
                    <a:pt x="478" y="994"/>
                  </a:lnTo>
                  <a:lnTo>
                    <a:pt x="474" y="997"/>
                  </a:lnTo>
                  <a:close/>
                  <a:moveTo>
                    <a:pt x="742" y="1128"/>
                  </a:moveTo>
                  <a:lnTo>
                    <a:pt x="741" y="1119"/>
                  </a:lnTo>
                  <a:lnTo>
                    <a:pt x="741" y="1111"/>
                  </a:lnTo>
                  <a:lnTo>
                    <a:pt x="742" y="1105"/>
                  </a:lnTo>
                  <a:lnTo>
                    <a:pt x="743" y="1098"/>
                  </a:lnTo>
                  <a:lnTo>
                    <a:pt x="745" y="1086"/>
                  </a:lnTo>
                  <a:lnTo>
                    <a:pt x="746" y="1075"/>
                  </a:lnTo>
                  <a:lnTo>
                    <a:pt x="746" y="1074"/>
                  </a:lnTo>
                  <a:lnTo>
                    <a:pt x="747" y="1072"/>
                  </a:lnTo>
                  <a:lnTo>
                    <a:pt x="748" y="1071"/>
                  </a:lnTo>
                  <a:lnTo>
                    <a:pt x="749" y="1071"/>
                  </a:lnTo>
                  <a:lnTo>
                    <a:pt x="752" y="1072"/>
                  </a:lnTo>
                  <a:lnTo>
                    <a:pt x="753" y="1073"/>
                  </a:lnTo>
                  <a:lnTo>
                    <a:pt x="754" y="1074"/>
                  </a:lnTo>
                  <a:lnTo>
                    <a:pt x="755" y="1077"/>
                  </a:lnTo>
                  <a:lnTo>
                    <a:pt x="758" y="1084"/>
                  </a:lnTo>
                  <a:lnTo>
                    <a:pt x="762" y="1087"/>
                  </a:lnTo>
                  <a:lnTo>
                    <a:pt x="766" y="1093"/>
                  </a:lnTo>
                  <a:lnTo>
                    <a:pt x="769" y="1097"/>
                  </a:lnTo>
                  <a:lnTo>
                    <a:pt x="771" y="1102"/>
                  </a:lnTo>
                  <a:lnTo>
                    <a:pt x="774" y="1110"/>
                  </a:lnTo>
                  <a:lnTo>
                    <a:pt x="774" y="1121"/>
                  </a:lnTo>
                  <a:lnTo>
                    <a:pt x="774" y="1126"/>
                  </a:lnTo>
                  <a:lnTo>
                    <a:pt x="771" y="1136"/>
                  </a:lnTo>
                  <a:lnTo>
                    <a:pt x="769" y="1140"/>
                  </a:lnTo>
                  <a:lnTo>
                    <a:pt x="766" y="1143"/>
                  </a:lnTo>
                  <a:lnTo>
                    <a:pt x="763" y="1143"/>
                  </a:lnTo>
                  <a:lnTo>
                    <a:pt x="758" y="1142"/>
                  </a:lnTo>
                  <a:lnTo>
                    <a:pt x="754" y="1139"/>
                  </a:lnTo>
                  <a:lnTo>
                    <a:pt x="746" y="1133"/>
                  </a:lnTo>
                  <a:lnTo>
                    <a:pt x="742" y="1128"/>
                  </a:lnTo>
                  <a:close/>
                  <a:moveTo>
                    <a:pt x="864" y="1084"/>
                  </a:moveTo>
                  <a:lnTo>
                    <a:pt x="867" y="1072"/>
                  </a:lnTo>
                  <a:lnTo>
                    <a:pt x="867" y="1061"/>
                  </a:lnTo>
                  <a:lnTo>
                    <a:pt x="869" y="1054"/>
                  </a:lnTo>
                  <a:lnTo>
                    <a:pt x="871" y="1047"/>
                  </a:lnTo>
                  <a:lnTo>
                    <a:pt x="872" y="1038"/>
                  </a:lnTo>
                  <a:lnTo>
                    <a:pt x="873" y="1030"/>
                  </a:lnTo>
                  <a:lnTo>
                    <a:pt x="874" y="1023"/>
                  </a:lnTo>
                  <a:lnTo>
                    <a:pt x="874" y="1016"/>
                  </a:lnTo>
                  <a:lnTo>
                    <a:pt x="871" y="1013"/>
                  </a:lnTo>
                  <a:lnTo>
                    <a:pt x="869" y="1013"/>
                  </a:lnTo>
                  <a:lnTo>
                    <a:pt x="867" y="1012"/>
                  </a:lnTo>
                  <a:lnTo>
                    <a:pt x="863" y="1012"/>
                  </a:lnTo>
                  <a:lnTo>
                    <a:pt x="861" y="1013"/>
                  </a:lnTo>
                  <a:lnTo>
                    <a:pt x="859" y="1014"/>
                  </a:lnTo>
                  <a:lnTo>
                    <a:pt x="856" y="1016"/>
                  </a:lnTo>
                  <a:lnTo>
                    <a:pt x="851" y="1018"/>
                  </a:lnTo>
                  <a:lnTo>
                    <a:pt x="848" y="1020"/>
                  </a:lnTo>
                  <a:lnTo>
                    <a:pt x="845" y="1024"/>
                  </a:lnTo>
                  <a:lnTo>
                    <a:pt x="842" y="1027"/>
                  </a:lnTo>
                  <a:lnTo>
                    <a:pt x="839" y="1031"/>
                  </a:lnTo>
                  <a:lnTo>
                    <a:pt x="839" y="1040"/>
                  </a:lnTo>
                  <a:lnTo>
                    <a:pt x="839" y="1049"/>
                  </a:lnTo>
                  <a:lnTo>
                    <a:pt x="838" y="1050"/>
                  </a:lnTo>
                  <a:lnTo>
                    <a:pt x="837" y="1051"/>
                  </a:lnTo>
                  <a:lnTo>
                    <a:pt x="832" y="1052"/>
                  </a:lnTo>
                  <a:lnTo>
                    <a:pt x="827" y="1052"/>
                  </a:lnTo>
                  <a:lnTo>
                    <a:pt x="822" y="1054"/>
                  </a:lnTo>
                  <a:lnTo>
                    <a:pt x="817" y="1056"/>
                  </a:lnTo>
                  <a:lnTo>
                    <a:pt x="807" y="1064"/>
                  </a:lnTo>
                  <a:lnTo>
                    <a:pt x="799" y="1070"/>
                  </a:lnTo>
                  <a:lnTo>
                    <a:pt x="784" y="1071"/>
                  </a:lnTo>
                  <a:lnTo>
                    <a:pt x="771" y="1070"/>
                  </a:lnTo>
                  <a:lnTo>
                    <a:pt x="767" y="1067"/>
                  </a:lnTo>
                  <a:lnTo>
                    <a:pt x="764" y="1064"/>
                  </a:lnTo>
                  <a:lnTo>
                    <a:pt x="762" y="1060"/>
                  </a:lnTo>
                  <a:lnTo>
                    <a:pt x="762" y="1054"/>
                  </a:lnTo>
                  <a:lnTo>
                    <a:pt x="762" y="1053"/>
                  </a:lnTo>
                  <a:lnTo>
                    <a:pt x="764" y="1052"/>
                  </a:lnTo>
                  <a:lnTo>
                    <a:pt x="767" y="1052"/>
                  </a:lnTo>
                  <a:lnTo>
                    <a:pt x="770" y="1051"/>
                  </a:lnTo>
                  <a:lnTo>
                    <a:pt x="776" y="1050"/>
                  </a:lnTo>
                  <a:lnTo>
                    <a:pt x="780" y="1048"/>
                  </a:lnTo>
                  <a:lnTo>
                    <a:pt x="790" y="1044"/>
                  </a:lnTo>
                  <a:lnTo>
                    <a:pt x="797" y="1040"/>
                  </a:lnTo>
                  <a:lnTo>
                    <a:pt x="800" y="1039"/>
                  </a:lnTo>
                  <a:lnTo>
                    <a:pt x="802" y="1037"/>
                  </a:lnTo>
                  <a:lnTo>
                    <a:pt x="804" y="1035"/>
                  </a:lnTo>
                  <a:lnTo>
                    <a:pt x="805" y="1032"/>
                  </a:lnTo>
                  <a:lnTo>
                    <a:pt x="805" y="1030"/>
                  </a:lnTo>
                  <a:lnTo>
                    <a:pt x="804" y="1028"/>
                  </a:lnTo>
                  <a:lnTo>
                    <a:pt x="801" y="1025"/>
                  </a:lnTo>
                  <a:lnTo>
                    <a:pt x="798" y="1021"/>
                  </a:lnTo>
                  <a:lnTo>
                    <a:pt x="793" y="1021"/>
                  </a:lnTo>
                  <a:lnTo>
                    <a:pt x="788" y="1024"/>
                  </a:lnTo>
                  <a:lnTo>
                    <a:pt x="784" y="1026"/>
                  </a:lnTo>
                  <a:lnTo>
                    <a:pt x="780" y="1027"/>
                  </a:lnTo>
                  <a:lnTo>
                    <a:pt x="772" y="1024"/>
                  </a:lnTo>
                  <a:lnTo>
                    <a:pt x="765" y="1018"/>
                  </a:lnTo>
                  <a:lnTo>
                    <a:pt x="765" y="1017"/>
                  </a:lnTo>
                  <a:lnTo>
                    <a:pt x="764" y="1015"/>
                  </a:lnTo>
                  <a:lnTo>
                    <a:pt x="764" y="1015"/>
                  </a:lnTo>
                  <a:lnTo>
                    <a:pt x="764" y="1014"/>
                  </a:lnTo>
                  <a:lnTo>
                    <a:pt x="763" y="1013"/>
                  </a:lnTo>
                  <a:lnTo>
                    <a:pt x="763" y="1011"/>
                  </a:lnTo>
                  <a:lnTo>
                    <a:pt x="763" y="1008"/>
                  </a:lnTo>
                  <a:lnTo>
                    <a:pt x="763" y="1005"/>
                  </a:lnTo>
                  <a:lnTo>
                    <a:pt x="764" y="1004"/>
                  </a:lnTo>
                  <a:lnTo>
                    <a:pt x="765" y="1004"/>
                  </a:lnTo>
                  <a:lnTo>
                    <a:pt x="768" y="1004"/>
                  </a:lnTo>
                  <a:lnTo>
                    <a:pt x="778" y="1004"/>
                  </a:lnTo>
                  <a:lnTo>
                    <a:pt x="780" y="1004"/>
                  </a:lnTo>
                  <a:lnTo>
                    <a:pt x="782" y="1003"/>
                  </a:lnTo>
                  <a:lnTo>
                    <a:pt x="784" y="1002"/>
                  </a:lnTo>
                  <a:lnTo>
                    <a:pt x="787" y="1001"/>
                  </a:lnTo>
                  <a:lnTo>
                    <a:pt x="793" y="1000"/>
                  </a:lnTo>
                  <a:lnTo>
                    <a:pt x="800" y="997"/>
                  </a:lnTo>
                  <a:lnTo>
                    <a:pt x="804" y="995"/>
                  </a:lnTo>
                  <a:lnTo>
                    <a:pt x="810" y="993"/>
                  </a:lnTo>
                  <a:lnTo>
                    <a:pt x="814" y="990"/>
                  </a:lnTo>
                  <a:lnTo>
                    <a:pt x="818" y="985"/>
                  </a:lnTo>
                  <a:lnTo>
                    <a:pt x="822" y="979"/>
                  </a:lnTo>
                  <a:lnTo>
                    <a:pt x="826" y="970"/>
                  </a:lnTo>
                  <a:lnTo>
                    <a:pt x="828" y="964"/>
                  </a:lnTo>
                  <a:lnTo>
                    <a:pt x="830" y="956"/>
                  </a:lnTo>
                  <a:lnTo>
                    <a:pt x="832" y="952"/>
                  </a:lnTo>
                  <a:lnTo>
                    <a:pt x="833" y="946"/>
                  </a:lnTo>
                  <a:lnTo>
                    <a:pt x="834" y="944"/>
                  </a:lnTo>
                  <a:lnTo>
                    <a:pt x="834" y="942"/>
                  </a:lnTo>
                  <a:lnTo>
                    <a:pt x="836" y="936"/>
                  </a:lnTo>
                  <a:lnTo>
                    <a:pt x="837" y="932"/>
                  </a:lnTo>
                  <a:lnTo>
                    <a:pt x="838" y="926"/>
                  </a:lnTo>
                  <a:lnTo>
                    <a:pt x="840" y="922"/>
                  </a:lnTo>
                  <a:lnTo>
                    <a:pt x="842" y="919"/>
                  </a:lnTo>
                  <a:lnTo>
                    <a:pt x="845" y="917"/>
                  </a:lnTo>
                  <a:lnTo>
                    <a:pt x="848" y="917"/>
                  </a:lnTo>
                  <a:lnTo>
                    <a:pt x="852" y="917"/>
                  </a:lnTo>
                  <a:lnTo>
                    <a:pt x="854" y="918"/>
                  </a:lnTo>
                  <a:lnTo>
                    <a:pt x="856" y="920"/>
                  </a:lnTo>
                  <a:lnTo>
                    <a:pt x="862" y="932"/>
                  </a:lnTo>
                  <a:lnTo>
                    <a:pt x="863" y="937"/>
                  </a:lnTo>
                  <a:lnTo>
                    <a:pt x="862" y="947"/>
                  </a:lnTo>
                  <a:lnTo>
                    <a:pt x="859" y="960"/>
                  </a:lnTo>
                  <a:lnTo>
                    <a:pt x="859" y="961"/>
                  </a:lnTo>
                  <a:lnTo>
                    <a:pt x="861" y="962"/>
                  </a:lnTo>
                  <a:lnTo>
                    <a:pt x="863" y="961"/>
                  </a:lnTo>
                  <a:lnTo>
                    <a:pt x="867" y="960"/>
                  </a:lnTo>
                  <a:lnTo>
                    <a:pt x="871" y="958"/>
                  </a:lnTo>
                  <a:lnTo>
                    <a:pt x="871" y="958"/>
                  </a:lnTo>
                  <a:lnTo>
                    <a:pt x="873" y="957"/>
                  </a:lnTo>
                  <a:lnTo>
                    <a:pt x="877" y="953"/>
                  </a:lnTo>
                  <a:lnTo>
                    <a:pt x="881" y="948"/>
                  </a:lnTo>
                  <a:lnTo>
                    <a:pt x="884" y="946"/>
                  </a:lnTo>
                  <a:lnTo>
                    <a:pt x="889" y="944"/>
                  </a:lnTo>
                  <a:lnTo>
                    <a:pt x="896" y="945"/>
                  </a:lnTo>
                  <a:lnTo>
                    <a:pt x="899" y="948"/>
                  </a:lnTo>
                  <a:lnTo>
                    <a:pt x="902" y="950"/>
                  </a:lnTo>
                  <a:lnTo>
                    <a:pt x="902" y="954"/>
                  </a:lnTo>
                  <a:lnTo>
                    <a:pt x="899" y="957"/>
                  </a:lnTo>
                  <a:lnTo>
                    <a:pt x="896" y="962"/>
                  </a:lnTo>
                  <a:lnTo>
                    <a:pt x="892" y="965"/>
                  </a:lnTo>
                  <a:lnTo>
                    <a:pt x="889" y="967"/>
                  </a:lnTo>
                  <a:lnTo>
                    <a:pt x="886" y="968"/>
                  </a:lnTo>
                  <a:lnTo>
                    <a:pt x="872" y="974"/>
                  </a:lnTo>
                  <a:lnTo>
                    <a:pt x="861" y="979"/>
                  </a:lnTo>
                  <a:lnTo>
                    <a:pt x="853" y="982"/>
                  </a:lnTo>
                  <a:lnTo>
                    <a:pt x="847" y="986"/>
                  </a:lnTo>
                  <a:lnTo>
                    <a:pt x="838" y="994"/>
                  </a:lnTo>
                  <a:lnTo>
                    <a:pt x="828" y="1006"/>
                  </a:lnTo>
                  <a:lnTo>
                    <a:pt x="822" y="1012"/>
                  </a:lnTo>
                  <a:lnTo>
                    <a:pt x="818" y="1015"/>
                  </a:lnTo>
                  <a:lnTo>
                    <a:pt x="818" y="1018"/>
                  </a:lnTo>
                  <a:lnTo>
                    <a:pt x="819" y="1020"/>
                  </a:lnTo>
                  <a:lnTo>
                    <a:pt x="822" y="1023"/>
                  </a:lnTo>
                  <a:lnTo>
                    <a:pt x="824" y="1024"/>
                  </a:lnTo>
                  <a:lnTo>
                    <a:pt x="828" y="1023"/>
                  </a:lnTo>
                  <a:lnTo>
                    <a:pt x="834" y="1019"/>
                  </a:lnTo>
                  <a:lnTo>
                    <a:pt x="840" y="1015"/>
                  </a:lnTo>
                  <a:lnTo>
                    <a:pt x="845" y="1012"/>
                  </a:lnTo>
                  <a:lnTo>
                    <a:pt x="852" y="1007"/>
                  </a:lnTo>
                  <a:lnTo>
                    <a:pt x="863" y="1002"/>
                  </a:lnTo>
                  <a:lnTo>
                    <a:pt x="868" y="1000"/>
                  </a:lnTo>
                  <a:lnTo>
                    <a:pt x="872" y="997"/>
                  </a:lnTo>
                  <a:lnTo>
                    <a:pt x="877" y="993"/>
                  </a:lnTo>
                  <a:lnTo>
                    <a:pt x="882" y="989"/>
                  </a:lnTo>
                  <a:lnTo>
                    <a:pt x="884" y="988"/>
                  </a:lnTo>
                  <a:lnTo>
                    <a:pt x="886" y="986"/>
                  </a:lnTo>
                  <a:lnTo>
                    <a:pt x="889" y="986"/>
                  </a:lnTo>
                  <a:lnTo>
                    <a:pt x="895" y="988"/>
                  </a:lnTo>
                  <a:lnTo>
                    <a:pt x="900" y="989"/>
                  </a:lnTo>
                  <a:lnTo>
                    <a:pt x="903" y="992"/>
                  </a:lnTo>
                  <a:lnTo>
                    <a:pt x="904" y="996"/>
                  </a:lnTo>
                  <a:lnTo>
                    <a:pt x="903" y="1004"/>
                  </a:lnTo>
                  <a:lnTo>
                    <a:pt x="902" y="1014"/>
                  </a:lnTo>
                  <a:lnTo>
                    <a:pt x="897" y="1028"/>
                  </a:lnTo>
                  <a:lnTo>
                    <a:pt x="893" y="1037"/>
                  </a:lnTo>
                  <a:lnTo>
                    <a:pt x="889" y="1046"/>
                  </a:lnTo>
                  <a:lnTo>
                    <a:pt x="885" y="1056"/>
                  </a:lnTo>
                  <a:lnTo>
                    <a:pt x="883" y="1067"/>
                  </a:lnTo>
                  <a:lnTo>
                    <a:pt x="881" y="1078"/>
                  </a:lnTo>
                  <a:lnTo>
                    <a:pt x="879" y="1088"/>
                  </a:lnTo>
                  <a:lnTo>
                    <a:pt x="876" y="1108"/>
                  </a:lnTo>
                  <a:lnTo>
                    <a:pt x="873" y="1125"/>
                  </a:lnTo>
                  <a:lnTo>
                    <a:pt x="871" y="1129"/>
                  </a:lnTo>
                  <a:lnTo>
                    <a:pt x="869" y="1130"/>
                  </a:lnTo>
                  <a:lnTo>
                    <a:pt x="863" y="1130"/>
                  </a:lnTo>
                  <a:lnTo>
                    <a:pt x="859" y="1128"/>
                  </a:lnTo>
                  <a:lnTo>
                    <a:pt x="854" y="1124"/>
                  </a:lnTo>
                  <a:lnTo>
                    <a:pt x="851" y="1120"/>
                  </a:lnTo>
                  <a:lnTo>
                    <a:pt x="848" y="1116"/>
                  </a:lnTo>
                  <a:lnTo>
                    <a:pt x="844" y="1110"/>
                  </a:lnTo>
                  <a:lnTo>
                    <a:pt x="841" y="1108"/>
                  </a:lnTo>
                  <a:lnTo>
                    <a:pt x="839" y="1106"/>
                  </a:lnTo>
                  <a:lnTo>
                    <a:pt x="836" y="1105"/>
                  </a:lnTo>
                  <a:lnTo>
                    <a:pt x="834" y="1102"/>
                  </a:lnTo>
                  <a:lnTo>
                    <a:pt x="830" y="1101"/>
                  </a:lnTo>
                  <a:lnTo>
                    <a:pt x="826" y="1104"/>
                  </a:lnTo>
                  <a:lnTo>
                    <a:pt x="823" y="1107"/>
                  </a:lnTo>
                  <a:lnTo>
                    <a:pt x="823" y="1108"/>
                  </a:lnTo>
                  <a:lnTo>
                    <a:pt x="822" y="1113"/>
                  </a:lnTo>
                  <a:lnTo>
                    <a:pt x="818" y="1125"/>
                  </a:lnTo>
                  <a:lnTo>
                    <a:pt x="817" y="1128"/>
                  </a:lnTo>
                  <a:lnTo>
                    <a:pt x="815" y="1130"/>
                  </a:lnTo>
                  <a:lnTo>
                    <a:pt x="814" y="1133"/>
                  </a:lnTo>
                  <a:lnTo>
                    <a:pt x="812" y="1134"/>
                  </a:lnTo>
                  <a:lnTo>
                    <a:pt x="809" y="1134"/>
                  </a:lnTo>
                  <a:lnTo>
                    <a:pt x="805" y="1134"/>
                  </a:lnTo>
                  <a:lnTo>
                    <a:pt x="803" y="1133"/>
                  </a:lnTo>
                  <a:lnTo>
                    <a:pt x="801" y="1132"/>
                  </a:lnTo>
                  <a:lnTo>
                    <a:pt x="802" y="1124"/>
                  </a:lnTo>
                  <a:lnTo>
                    <a:pt x="801" y="1116"/>
                  </a:lnTo>
                  <a:lnTo>
                    <a:pt x="794" y="1112"/>
                  </a:lnTo>
                  <a:lnTo>
                    <a:pt x="790" y="1112"/>
                  </a:lnTo>
                  <a:lnTo>
                    <a:pt x="789" y="1110"/>
                  </a:lnTo>
                  <a:lnTo>
                    <a:pt x="788" y="1108"/>
                  </a:lnTo>
                  <a:lnTo>
                    <a:pt x="789" y="1106"/>
                  </a:lnTo>
                  <a:lnTo>
                    <a:pt x="790" y="1102"/>
                  </a:lnTo>
                  <a:lnTo>
                    <a:pt x="793" y="1101"/>
                  </a:lnTo>
                  <a:lnTo>
                    <a:pt x="797" y="1101"/>
                  </a:lnTo>
                  <a:lnTo>
                    <a:pt x="798" y="1099"/>
                  </a:lnTo>
                  <a:lnTo>
                    <a:pt x="799" y="1097"/>
                  </a:lnTo>
                  <a:lnTo>
                    <a:pt x="799" y="1096"/>
                  </a:lnTo>
                  <a:lnTo>
                    <a:pt x="798" y="1095"/>
                  </a:lnTo>
                  <a:lnTo>
                    <a:pt x="797" y="1094"/>
                  </a:lnTo>
                  <a:lnTo>
                    <a:pt x="795" y="1093"/>
                  </a:lnTo>
                  <a:lnTo>
                    <a:pt x="793" y="1089"/>
                  </a:lnTo>
                  <a:lnTo>
                    <a:pt x="793" y="1086"/>
                  </a:lnTo>
                  <a:lnTo>
                    <a:pt x="793" y="1084"/>
                  </a:lnTo>
                  <a:lnTo>
                    <a:pt x="794" y="1082"/>
                  </a:lnTo>
                  <a:lnTo>
                    <a:pt x="801" y="1078"/>
                  </a:lnTo>
                  <a:lnTo>
                    <a:pt x="810" y="1076"/>
                  </a:lnTo>
                  <a:lnTo>
                    <a:pt x="825" y="1073"/>
                  </a:lnTo>
                  <a:lnTo>
                    <a:pt x="833" y="1072"/>
                  </a:lnTo>
                  <a:lnTo>
                    <a:pt x="834" y="1073"/>
                  </a:lnTo>
                  <a:lnTo>
                    <a:pt x="835" y="1074"/>
                  </a:lnTo>
                  <a:lnTo>
                    <a:pt x="835" y="1076"/>
                  </a:lnTo>
                  <a:lnTo>
                    <a:pt x="834" y="1078"/>
                  </a:lnTo>
                  <a:lnTo>
                    <a:pt x="832" y="1081"/>
                  </a:lnTo>
                  <a:lnTo>
                    <a:pt x="830" y="1085"/>
                  </a:lnTo>
                  <a:lnTo>
                    <a:pt x="832" y="1089"/>
                  </a:lnTo>
                  <a:lnTo>
                    <a:pt x="835" y="1093"/>
                  </a:lnTo>
                  <a:lnTo>
                    <a:pt x="839" y="1096"/>
                  </a:lnTo>
                  <a:lnTo>
                    <a:pt x="842" y="1098"/>
                  </a:lnTo>
                  <a:lnTo>
                    <a:pt x="845" y="1099"/>
                  </a:lnTo>
                  <a:lnTo>
                    <a:pt x="847" y="1099"/>
                  </a:lnTo>
                  <a:lnTo>
                    <a:pt x="849" y="1099"/>
                  </a:lnTo>
                  <a:lnTo>
                    <a:pt x="851" y="1098"/>
                  </a:lnTo>
                  <a:lnTo>
                    <a:pt x="854" y="1096"/>
                  </a:lnTo>
                  <a:lnTo>
                    <a:pt x="859" y="1094"/>
                  </a:lnTo>
                  <a:lnTo>
                    <a:pt x="861" y="1089"/>
                  </a:lnTo>
                  <a:lnTo>
                    <a:pt x="864" y="1084"/>
                  </a:lnTo>
                  <a:close/>
                  <a:moveTo>
                    <a:pt x="1325" y="1015"/>
                  </a:moveTo>
                  <a:lnTo>
                    <a:pt x="1325" y="1021"/>
                  </a:lnTo>
                  <a:lnTo>
                    <a:pt x="1325" y="1027"/>
                  </a:lnTo>
                  <a:lnTo>
                    <a:pt x="1325" y="1027"/>
                  </a:lnTo>
                  <a:lnTo>
                    <a:pt x="1325" y="1027"/>
                  </a:lnTo>
                  <a:lnTo>
                    <a:pt x="1332" y="1018"/>
                  </a:lnTo>
                  <a:lnTo>
                    <a:pt x="1338" y="1009"/>
                  </a:lnTo>
                  <a:lnTo>
                    <a:pt x="1344" y="1001"/>
                  </a:lnTo>
                  <a:lnTo>
                    <a:pt x="1353" y="992"/>
                  </a:lnTo>
                  <a:lnTo>
                    <a:pt x="1362" y="984"/>
                  </a:lnTo>
                  <a:lnTo>
                    <a:pt x="1371" y="979"/>
                  </a:lnTo>
                  <a:lnTo>
                    <a:pt x="1377" y="976"/>
                  </a:lnTo>
                  <a:lnTo>
                    <a:pt x="1387" y="973"/>
                  </a:lnTo>
                  <a:lnTo>
                    <a:pt x="1391" y="973"/>
                  </a:lnTo>
                  <a:lnTo>
                    <a:pt x="1397" y="974"/>
                  </a:lnTo>
                  <a:lnTo>
                    <a:pt x="1400" y="976"/>
                  </a:lnTo>
                  <a:lnTo>
                    <a:pt x="1404" y="978"/>
                  </a:lnTo>
                  <a:lnTo>
                    <a:pt x="1405" y="980"/>
                  </a:lnTo>
                  <a:lnTo>
                    <a:pt x="1406" y="982"/>
                  </a:lnTo>
                  <a:lnTo>
                    <a:pt x="1405" y="984"/>
                  </a:lnTo>
                  <a:lnTo>
                    <a:pt x="1405" y="986"/>
                  </a:lnTo>
                  <a:lnTo>
                    <a:pt x="1402" y="992"/>
                  </a:lnTo>
                  <a:lnTo>
                    <a:pt x="1399" y="997"/>
                  </a:lnTo>
                  <a:lnTo>
                    <a:pt x="1396" y="1004"/>
                  </a:lnTo>
                  <a:lnTo>
                    <a:pt x="1391" y="1013"/>
                  </a:lnTo>
                  <a:lnTo>
                    <a:pt x="1389" y="1021"/>
                  </a:lnTo>
                  <a:lnTo>
                    <a:pt x="1387" y="1032"/>
                  </a:lnTo>
                  <a:lnTo>
                    <a:pt x="1387" y="1038"/>
                  </a:lnTo>
                  <a:lnTo>
                    <a:pt x="1386" y="1043"/>
                  </a:lnTo>
                  <a:lnTo>
                    <a:pt x="1385" y="1051"/>
                  </a:lnTo>
                  <a:lnTo>
                    <a:pt x="1384" y="1061"/>
                  </a:lnTo>
                  <a:lnTo>
                    <a:pt x="1382" y="1070"/>
                  </a:lnTo>
                  <a:lnTo>
                    <a:pt x="1381" y="1078"/>
                  </a:lnTo>
                  <a:lnTo>
                    <a:pt x="1379" y="1087"/>
                  </a:lnTo>
                  <a:lnTo>
                    <a:pt x="1378" y="1097"/>
                  </a:lnTo>
                  <a:lnTo>
                    <a:pt x="1377" y="1101"/>
                  </a:lnTo>
                  <a:lnTo>
                    <a:pt x="1376" y="1105"/>
                  </a:lnTo>
                  <a:lnTo>
                    <a:pt x="1373" y="1107"/>
                  </a:lnTo>
                  <a:lnTo>
                    <a:pt x="1369" y="1107"/>
                  </a:lnTo>
                  <a:lnTo>
                    <a:pt x="1366" y="1106"/>
                  </a:lnTo>
                  <a:lnTo>
                    <a:pt x="1363" y="1104"/>
                  </a:lnTo>
                  <a:lnTo>
                    <a:pt x="1362" y="1100"/>
                  </a:lnTo>
                  <a:lnTo>
                    <a:pt x="1360" y="1097"/>
                  </a:lnTo>
                  <a:lnTo>
                    <a:pt x="1359" y="1094"/>
                  </a:lnTo>
                  <a:lnTo>
                    <a:pt x="1354" y="1093"/>
                  </a:lnTo>
                  <a:lnTo>
                    <a:pt x="1353" y="1096"/>
                  </a:lnTo>
                  <a:lnTo>
                    <a:pt x="1350" y="1098"/>
                  </a:lnTo>
                  <a:lnTo>
                    <a:pt x="1347" y="1099"/>
                  </a:lnTo>
                  <a:lnTo>
                    <a:pt x="1342" y="1099"/>
                  </a:lnTo>
                  <a:lnTo>
                    <a:pt x="1341" y="1097"/>
                  </a:lnTo>
                  <a:lnTo>
                    <a:pt x="1341" y="1094"/>
                  </a:lnTo>
                  <a:lnTo>
                    <a:pt x="1343" y="1088"/>
                  </a:lnTo>
                  <a:lnTo>
                    <a:pt x="1343" y="1081"/>
                  </a:lnTo>
                  <a:lnTo>
                    <a:pt x="1343" y="1072"/>
                  </a:lnTo>
                  <a:lnTo>
                    <a:pt x="1343" y="1064"/>
                  </a:lnTo>
                  <a:lnTo>
                    <a:pt x="1342" y="1064"/>
                  </a:lnTo>
                  <a:lnTo>
                    <a:pt x="1341" y="1064"/>
                  </a:lnTo>
                  <a:lnTo>
                    <a:pt x="1339" y="1065"/>
                  </a:lnTo>
                  <a:lnTo>
                    <a:pt x="1337" y="1065"/>
                  </a:lnTo>
                  <a:lnTo>
                    <a:pt x="1334" y="1064"/>
                  </a:lnTo>
                  <a:lnTo>
                    <a:pt x="1331" y="1064"/>
                  </a:lnTo>
                  <a:lnTo>
                    <a:pt x="1331" y="1062"/>
                  </a:lnTo>
                  <a:lnTo>
                    <a:pt x="1330" y="1059"/>
                  </a:lnTo>
                  <a:lnTo>
                    <a:pt x="1334" y="1054"/>
                  </a:lnTo>
                  <a:lnTo>
                    <a:pt x="1338" y="1046"/>
                  </a:lnTo>
                  <a:lnTo>
                    <a:pt x="1341" y="1036"/>
                  </a:lnTo>
                  <a:lnTo>
                    <a:pt x="1343" y="1030"/>
                  </a:lnTo>
                  <a:lnTo>
                    <a:pt x="1341" y="1028"/>
                  </a:lnTo>
                  <a:lnTo>
                    <a:pt x="1340" y="1028"/>
                  </a:lnTo>
                  <a:lnTo>
                    <a:pt x="1341" y="1027"/>
                  </a:lnTo>
                  <a:lnTo>
                    <a:pt x="1342" y="1026"/>
                  </a:lnTo>
                  <a:lnTo>
                    <a:pt x="1346" y="1024"/>
                  </a:lnTo>
                  <a:lnTo>
                    <a:pt x="1348" y="1021"/>
                  </a:lnTo>
                  <a:lnTo>
                    <a:pt x="1349" y="1018"/>
                  </a:lnTo>
                  <a:lnTo>
                    <a:pt x="1349" y="1014"/>
                  </a:lnTo>
                  <a:lnTo>
                    <a:pt x="1348" y="1014"/>
                  </a:lnTo>
                  <a:lnTo>
                    <a:pt x="1348" y="1014"/>
                  </a:lnTo>
                  <a:lnTo>
                    <a:pt x="1341" y="1023"/>
                  </a:lnTo>
                  <a:lnTo>
                    <a:pt x="1336" y="1032"/>
                  </a:lnTo>
                  <a:lnTo>
                    <a:pt x="1330" y="1043"/>
                  </a:lnTo>
                  <a:lnTo>
                    <a:pt x="1326" y="1054"/>
                  </a:lnTo>
                  <a:lnTo>
                    <a:pt x="1326" y="1062"/>
                  </a:lnTo>
                  <a:lnTo>
                    <a:pt x="1328" y="1070"/>
                  </a:lnTo>
                  <a:lnTo>
                    <a:pt x="1328" y="1073"/>
                  </a:lnTo>
                  <a:lnTo>
                    <a:pt x="1328" y="1077"/>
                  </a:lnTo>
                  <a:lnTo>
                    <a:pt x="1327" y="1081"/>
                  </a:lnTo>
                  <a:lnTo>
                    <a:pt x="1325" y="1084"/>
                  </a:lnTo>
                  <a:lnTo>
                    <a:pt x="1320" y="1086"/>
                  </a:lnTo>
                  <a:lnTo>
                    <a:pt x="1315" y="1086"/>
                  </a:lnTo>
                  <a:lnTo>
                    <a:pt x="1311" y="1081"/>
                  </a:lnTo>
                  <a:lnTo>
                    <a:pt x="1306" y="1073"/>
                  </a:lnTo>
                  <a:lnTo>
                    <a:pt x="1306" y="1069"/>
                  </a:lnTo>
                  <a:lnTo>
                    <a:pt x="1306" y="1063"/>
                  </a:lnTo>
                  <a:lnTo>
                    <a:pt x="1307" y="1058"/>
                  </a:lnTo>
                  <a:lnTo>
                    <a:pt x="1308" y="1053"/>
                  </a:lnTo>
                  <a:lnTo>
                    <a:pt x="1311" y="1042"/>
                  </a:lnTo>
                  <a:lnTo>
                    <a:pt x="1314" y="1036"/>
                  </a:lnTo>
                  <a:lnTo>
                    <a:pt x="1315" y="1029"/>
                  </a:lnTo>
                  <a:lnTo>
                    <a:pt x="1317" y="1023"/>
                  </a:lnTo>
                  <a:lnTo>
                    <a:pt x="1318" y="1019"/>
                  </a:lnTo>
                  <a:lnTo>
                    <a:pt x="1320" y="1017"/>
                  </a:lnTo>
                  <a:lnTo>
                    <a:pt x="1323" y="1016"/>
                  </a:lnTo>
                  <a:lnTo>
                    <a:pt x="1325" y="1015"/>
                  </a:lnTo>
                  <a:close/>
                  <a:moveTo>
                    <a:pt x="1381" y="984"/>
                  </a:moveTo>
                  <a:lnTo>
                    <a:pt x="1376" y="988"/>
                  </a:lnTo>
                  <a:lnTo>
                    <a:pt x="1372" y="990"/>
                  </a:lnTo>
                  <a:lnTo>
                    <a:pt x="1363" y="997"/>
                  </a:lnTo>
                  <a:lnTo>
                    <a:pt x="1354" y="1005"/>
                  </a:lnTo>
                  <a:lnTo>
                    <a:pt x="1354" y="1006"/>
                  </a:lnTo>
                  <a:lnTo>
                    <a:pt x="1354" y="1006"/>
                  </a:lnTo>
                  <a:lnTo>
                    <a:pt x="1356" y="1011"/>
                  </a:lnTo>
                  <a:lnTo>
                    <a:pt x="1359" y="1017"/>
                  </a:lnTo>
                  <a:lnTo>
                    <a:pt x="1359" y="1024"/>
                  </a:lnTo>
                  <a:lnTo>
                    <a:pt x="1360" y="1030"/>
                  </a:lnTo>
                  <a:lnTo>
                    <a:pt x="1365" y="1031"/>
                  </a:lnTo>
                  <a:lnTo>
                    <a:pt x="1369" y="1034"/>
                  </a:lnTo>
                  <a:lnTo>
                    <a:pt x="1371" y="1037"/>
                  </a:lnTo>
                  <a:lnTo>
                    <a:pt x="1373" y="1040"/>
                  </a:lnTo>
                  <a:lnTo>
                    <a:pt x="1375" y="1031"/>
                  </a:lnTo>
                  <a:lnTo>
                    <a:pt x="1377" y="1021"/>
                  </a:lnTo>
                  <a:lnTo>
                    <a:pt x="1379" y="1013"/>
                  </a:lnTo>
                  <a:lnTo>
                    <a:pt x="1382" y="1003"/>
                  </a:lnTo>
                  <a:lnTo>
                    <a:pt x="1383" y="999"/>
                  </a:lnTo>
                  <a:lnTo>
                    <a:pt x="1383" y="994"/>
                  </a:lnTo>
                  <a:lnTo>
                    <a:pt x="1383" y="989"/>
                  </a:lnTo>
                  <a:lnTo>
                    <a:pt x="1382" y="985"/>
                  </a:lnTo>
                  <a:lnTo>
                    <a:pt x="1382" y="985"/>
                  </a:lnTo>
                  <a:lnTo>
                    <a:pt x="1381" y="984"/>
                  </a:lnTo>
                  <a:close/>
                  <a:moveTo>
                    <a:pt x="1371" y="1046"/>
                  </a:moveTo>
                  <a:lnTo>
                    <a:pt x="1365" y="1052"/>
                  </a:lnTo>
                  <a:lnTo>
                    <a:pt x="1359" y="1059"/>
                  </a:lnTo>
                  <a:lnTo>
                    <a:pt x="1358" y="1073"/>
                  </a:lnTo>
                  <a:lnTo>
                    <a:pt x="1358" y="1087"/>
                  </a:lnTo>
                  <a:lnTo>
                    <a:pt x="1362" y="1089"/>
                  </a:lnTo>
                  <a:lnTo>
                    <a:pt x="1366" y="1090"/>
                  </a:lnTo>
                  <a:lnTo>
                    <a:pt x="1367" y="1085"/>
                  </a:lnTo>
                  <a:lnTo>
                    <a:pt x="1367" y="1079"/>
                  </a:lnTo>
                  <a:lnTo>
                    <a:pt x="1369" y="1072"/>
                  </a:lnTo>
                  <a:lnTo>
                    <a:pt x="1371" y="1061"/>
                  </a:lnTo>
                  <a:lnTo>
                    <a:pt x="1371" y="1051"/>
                  </a:lnTo>
                  <a:lnTo>
                    <a:pt x="1371" y="1046"/>
                  </a:lnTo>
                  <a:close/>
                  <a:moveTo>
                    <a:pt x="1251" y="1094"/>
                  </a:moveTo>
                  <a:lnTo>
                    <a:pt x="1267" y="1098"/>
                  </a:lnTo>
                  <a:lnTo>
                    <a:pt x="1282" y="1102"/>
                  </a:lnTo>
                  <a:lnTo>
                    <a:pt x="1296" y="1106"/>
                  </a:lnTo>
                  <a:lnTo>
                    <a:pt x="1311" y="1109"/>
                  </a:lnTo>
                  <a:lnTo>
                    <a:pt x="1327" y="1114"/>
                  </a:lnTo>
                  <a:lnTo>
                    <a:pt x="1342" y="1120"/>
                  </a:lnTo>
                  <a:lnTo>
                    <a:pt x="1359" y="1124"/>
                  </a:lnTo>
                  <a:lnTo>
                    <a:pt x="1376" y="1129"/>
                  </a:lnTo>
                  <a:lnTo>
                    <a:pt x="1386" y="1130"/>
                  </a:lnTo>
                  <a:lnTo>
                    <a:pt x="1398" y="1129"/>
                  </a:lnTo>
                  <a:lnTo>
                    <a:pt x="1410" y="1128"/>
                  </a:lnTo>
                  <a:lnTo>
                    <a:pt x="1421" y="1126"/>
                  </a:lnTo>
                  <a:lnTo>
                    <a:pt x="1421" y="1129"/>
                  </a:lnTo>
                  <a:lnTo>
                    <a:pt x="1421" y="1131"/>
                  </a:lnTo>
                  <a:lnTo>
                    <a:pt x="1421" y="1131"/>
                  </a:lnTo>
                  <a:lnTo>
                    <a:pt x="1421" y="1132"/>
                  </a:lnTo>
                  <a:lnTo>
                    <a:pt x="1414" y="1136"/>
                  </a:lnTo>
                  <a:lnTo>
                    <a:pt x="1409" y="1140"/>
                  </a:lnTo>
                  <a:lnTo>
                    <a:pt x="1401" y="1142"/>
                  </a:lnTo>
                  <a:lnTo>
                    <a:pt x="1395" y="1144"/>
                  </a:lnTo>
                  <a:lnTo>
                    <a:pt x="1386" y="1151"/>
                  </a:lnTo>
                  <a:lnTo>
                    <a:pt x="1378" y="1158"/>
                  </a:lnTo>
                  <a:lnTo>
                    <a:pt x="1372" y="1158"/>
                  </a:lnTo>
                  <a:lnTo>
                    <a:pt x="1365" y="1157"/>
                  </a:lnTo>
                  <a:lnTo>
                    <a:pt x="1359" y="1155"/>
                  </a:lnTo>
                  <a:lnTo>
                    <a:pt x="1354" y="1152"/>
                  </a:lnTo>
                  <a:lnTo>
                    <a:pt x="1346" y="1145"/>
                  </a:lnTo>
                  <a:lnTo>
                    <a:pt x="1336" y="1140"/>
                  </a:lnTo>
                  <a:lnTo>
                    <a:pt x="1325" y="1132"/>
                  </a:lnTo>
                  <a:lnTo>
                    <a:pt x="1312" y="1126"/>
                  </a:lnTo>
                  <a:lnTo>
                    <a:pt x="1300" y="1121"/>
                  </a:lnTo>
                  <a:lnTo>
                    <a:pt x="1286" y="1116"/>
                  </a:lnTo>
                  <a:lnTo>
                    <a:pt x="1277" y="1111"/>
                  </a:lnTo>
                  <a:lnTo>
                    <a:pt x="1266" y="1108"/>
                  </a:lnTo>
                  <a:lnTo>
                    <a:pt x="1260" y="1106"/>
                  </a:lnTo>
                  <a:lnTo>
                    <a:pt x="1257" y="1102"/>
                  </a:lnTo>
                  <a:lnTo>
                    <a:pt x="1254" y="1099"/>
                  </a:lnTo>
                  <a:lnTo>
                    <a:pt x="1251" y="1094"/>
                  </a:lnTo>
                  <a:close/>
                  <a:moveTo>
                    <a:pt x="1285" y="1077"/>
                  </a:moveTo>
                  <a:lnTo>
                    <a:pt x="1288" y="1077"/>
                  </a:lnTo>
                  <a:lnTo>
                    <a:pt x="1290" y="1077"/>
                  </a:lnTo>
                  <a:lnTo>
                    <a:pt x="1294" y="1082"/>
                  </a:lnTo>
                  <a:lnTo>
                    <a:pt x="1297" y="1085"/>
                  </a:lnTo>
                  <a:lnTo>
                    <a:pt x="1299" y="1087"/>
                  </a:lnTo>
                  <a:lnTo>
                    <a:pt x="1300" y="1090"/>
                  </a:lnTo>
                  <a:lnTo>
                    <a:pt x="1301" y="1094"/>
                  </a:lnTo>
                  <a:lnTo>
                    <a:pt x="1301" y="1098"/>
                  </a:lnTo>
                  <a:lnTo>
                    <a:pt x="1299" y="1099"/>
                  </a:lnTo>
                  <a:lnTo>
                    <a:pt x="1296" y="1101"/>
                  </a:lnTo>
                  <a:lnTo>
                    <a:pt x="1292" y="1101"/>
                  </a:lnTo>
                  <a:lnTo>
                    <a:pt x="1288" y="1100"/>
                  </a:lnTo>
                  <a:lnTo>
                    <a:pt x="1288" y="1098"/>
                  </a:lnTo>
                  <a:lnTo>
                    <a:pt x="1288" y="1095"/>
                  </a:lnTo>
                  <a:lnTo>
                    <a:pt x="1289" y="1090"/>
                  </a:lnTo>
                  <a:lnTo>
                    <a:pt x="1288" y="1086"/>
                  </a:lnTo>
                  <a:lnTo>
                    <a:pt x="1286" y="1082"/>
                  </a:lnTo>
                  <a:lnTo>
                    <a:pt x="1285" y="1077"/>
                  </a:lnTo>
                  <a:close/>
                  <a:moveTo>
                    <a:pt x="1272" y="1025"/>
                  </a:moveTo>
                  <a:lnTo>
                    <a:pt x="1277" y="1026"/>
                  </a:lnTo>
                  <a:lnTo>
                    <a:pt x="1282" y="1028"/>
                  </a:lnTo>
                  <a:lnTo>
                    <a:pt x="1286" y="1031"/>
                  </a:lnTo>
                  <a:lnTo>
                    <a:pt x="1290" y="1036"/>
                  </a:lnTo>
                  <a:lnTo>
                    <a:pt x="1293" y="1040"/>
                  </a:lnTo>
                  <a:lnTo>
                    <a:pt x="1295" y="1046"/>
                  </a:lnTo>
                  <a:lnTo>
                    <a:pt x="1297" y="1051"/>
                  </a:lnTo>
                  <a:lnTo>
                    <a:pt x="1297" y="1056"/>
                  </a:lnTo>
                  <a:lnTo>
                    <a:pt x="1295" y="1059"/>
                  </a:lnTo>
                  <a:lnTo>
                    <a:pt x="1293" y="1060"/>
                  </a:lnTo>
                  <a:lnTo>
                    <a:pt x="1290" y="1060"/>
                  </a:lnTo>
                  <a:lnTo>
                    <a:pt x="1285" y="1060"/>
                  </a:lnTo>
                  <a:lnTo>
                    <a:pt x="1282" y="1059"/>
                  </a:lnTo>
                  <a:lnTo>
                    <a:pt x="1279" y="1058"/>
                  </a:lnTo>
                  <a:lnTo>
                    <a:pt x="1278" y="1054"/>
                  </a:lnTo>
                  <a:lnTo>
                    <a:pt x="1278" y="1051"/>
                  </a:lnTo>
                  <a:lnTo>
                    <a:pt x="1276" y="1044"/>
                  </a:lnTo>
                  <a:lnTo>
                    <a:pt x="1274" y="1039"/>
                  </a:lnTo>
                  <a:lnTo>
                    <a:pt x="1272" y="1032"/>
                  </a:lnTo>
                  <a:lnTo>
                    <a:pt x="1272" y="1025"/>
                  </a:lnTo>
                  <a:close/>
                  <a:moveTo>
                    <a:pt x="1354" y="978"/>
                  </a:moveTo>
                  <a:lnTo>
                    <a:pt x="1354" y="977"/>
                  </a:lnTo>
                  <a:lnTo>
                    <a:pt x="1354" y="976"/>
                  </a:lnTo>
                  <a:lnTo>
                    <a:pt x="1363" y="968"/>
                  </a:lnTo>
                  <a:lnTo>
                    <a:pt x="1371" y="959"/>
                  </a:lnTo>
                  <a:lnTo>
                    <a:pt x="1371" y="958"/>
                  </a:lnTo>
                  <a:lnTo>
                    <a:pt x="1371" y="958"/>
                  </a:lnTo>
                  <a:lnTo>
                    <a:pt x="1369" y="956"/>
                  </a:lnTo>
                  <a:lnTo>
                    <a:pt x="1367" y="953"/>
                  </a:lnTo>
                  <a:lnTo>
                    <a:pt x="1367" y="948"/>
                  </a:lnTo>
                  <a:lnTo>
                    <a:pt x="1367" y="944"/>
                  </a:lnTo>
                  <a:lnTo>
                    <a:pt x="1378" y="932"/>
                  </a:lnTo>
                  <a:lnTo>
                    <a:pt x="1386" y="920"/>
                  </a:lnTo>
                  <a:lnTo>
                    <a:pt x="1386" y="920"/>
                  </a:lnTo>
                  <a:lnTo>
                    <a:pt x="1385" y="920"/>
                  </a:lnTo>
                  <a:lnTo>
                    <a:pt x="1378" y="925"/>
                  </a:lnTo>
                  <a:lnTo>
                    <a:pt x="1372" y="930"/>
                  </a:lnTo>
                  <a:lnTo>
                    <a:pt x="1360" y="941"/>
                  </a:lnTo>
                  <a:lnTo>
                    <a:pt x="1348" y="952"/>
                  </a:lnTo>
                  <a:lnTo>
                    <a:pt x="1344" y="955"/>
                  </a:lnTo>
                  <a:lnTo>
                    <a:pt x="1340" y="959"/>
                  </a:lnTo>
                  <a:lnTo>
                    <a:pt x="1337" y="962"/>
                  </a:lnTo>
                  <a:lnTo>
                    <a:pt x="1331" y="966"/>
                  </a:lnTo>
                  <a:lnTo>
                    <a:pt x="1323" y="968"/>
                  </a:lnTo>
                  <a:lnTo>
                    <a:pt x="1311" y="969"/>
                  </a:lnTo>
                  <a:lnTo>
                    <a:pt x="1304" y="969"/>
                  </a:lnTo>
                  <a:lnTo>
                    <a:pt x="1299" y="969"/>
                  </a:lnTo>
                  <a:lnTo>
                    <a:pt x="1296" y="968"/>
                  </a:lnTo>
                  <a:lnTo>
                    <a:pt x="1295" y="967"/>
                  </a:lnTo>
                  <a:lnTo>
                    <a:pt x="1294" y="966"/>
                  </a:lnTo>
                  <a:lnTo>
                    <a:pt x="1293" y="964"/>
                  </a:lnTo>
                  <a:lnTo>
                    <a:pt x="1299" y="962"/>
                  </a:lnTo>
                  <a:lnTo>
                    <a:pt x="1304" y="959"/>
                  </a:lnTo>
                  <a:lnTo>
                    <a:pt x="1308" y="957"/>
                  </a:lnTo>
                  <a:lnTo>
                    <a:pt x="1312" y="954"/>
                  </a:lnTo>
                  <a:lnTo>
                    <a:pt x="1319" y="946"/>
                  </a:lnTo>
                  <a:lnTo>
                    <a:pt x="1328" y="939"/>
                  </a:lnTo>
                  <a:lnTo>
                    <a:pt x="1338" y="932"/>
                  </a:lnTo>
                  <a:lnTo>
                    <a:pt x="1349" y="925"/>
                  </a:lnTo>
                  <a:lnTo>
                    <a:pt x="1360" y="918"/>
                  </a:lnTo>
                  <a:lnTo>
                    <a:pt x="1371" y="911"/>
                  </a:lnTo>
                  <a:lnTo>
                    <a:pt x="1374" y="909"/>
                  </a:lnTo>
                  <a:lnTo>
                    <a:pt x="1378" y="906"/>
                  </a:lnTo>
                  <a:lnTo>
                    <a:pt x="1385" y="903"/>
                  </a:lnTo>
                  <a:lnTo>
                    <a:pt x="1390" y="900"/>
                  </a:lnTo>
                  <a:lnTo>
                    <a:pt x="1393" y="898"/>
                  </a:lnTo>
                  <a:lnTo>
                    <a:pt x="1395" y="895"/>
                  </a:lnTo>
                  <a:lnTo>
                    <a:pt x="1402" y="895"/>
                  </a:lnTo>
                  <a:lnTo>
                    <a:pt x="1410" y="895"/>
                  </a:lnTo>
                  <a:lnTo>
                    <a:pt x="1410" y="896"/>
                  </a:lnTo>
                  <a:lnTo>
                    <a:pt x="1411" y="896"/>
                  </a:lnTo>
                  <a:lnTo>
                    <a:pt x="1413" y="900"/>
                  </a:lnTo>
                  <a:lnTo>
                    <a:pt x="1414" y="907"/>
                  </a:lnTo>
                  <a:lnTo>
                    <a:pt x="1410" y="912"/>
                  </a:lnTo>
                  <a:lnTo>
                    <a:pt x="1407" y="919"/>
                  </a:lnTo>
                  <a:lnTo>
                    <a:pt x="1404" y="922"/>
                  </a:lnTo>
                  <a:lnTo>
                    <a:pt x="1400" y="925"/>
                  </a:lnTo>
                  <a:lnTo>
                    <a:pt x="1393" y="935"/>
                  </a:lnTo>
                  <a:lnTo>
                    <a:pt x="1384" y="945"/>
                  </a:lnTo>
                  <a:lnTo>
                    <a:pt x="1385" y="946"/>
                  </a:lnTo>
                  <a:lnTo>
                    <a:pt x="1385" y="947"/>
                  </a:lnTo>
                  <a:lnTo>
                    <a:pt x="1388" y="950"/>
                  </a:lnTo>
                  <a:lnTo>
                    <a:pt x="1393" y="954"/>
                  </a:lnTo>
                  <a:lnTo>
                    <a:pt x="1393" y="957"/>
                  </a:lnTo>
                  <a:lnTo>
                    <a:pt x="1394" y="960"/>
                  </a:lnTo>
                  <a:lnTo>
                    <a:pt x="1386" y="967"/>
                  </a:lnTo>
                  <a:lnTo>
                    <a:pt x="1377" y="972"/>
                  </a:lnTo>
                  <a:lnTo>
                    <a:pt x="1372" y="974"/>
                  </a:lnTo>
                  <a:lnTo>
                    <a:pt x="1366" y="977"/>
                  </a:lnTo>
                  <a:lnTo>
                    <a:pt x="1360" y="978"/>
                  </a:lnTo>
                  <a:lnTo>
                    <a:pt x="1354" y="978"/>
                  </a:lnTo>
                  <a:close/>
                  <a:moveTo>
                    <a:pt x="1094" y="1021"/>
                  </a:moveTo>
                  <a:lnTo>
                    <a:pt x="1096" y="1021"/>
                  </a:lnTo>
                  <a:lnTo>
                    <a:pt x="1098" y="1021"/>
                  </a:lnTo>
                  <a:lnTo>
                    <a:pt x="1104" y="1026"/>
                  </a:lnTo>
                  <a:lnTo>
                    <a:pt x="1109" y="1030"/>
                  </a:lnTo>
                  <a:lnTo>
                    <a:pt x="1113" y="1036"/>
                  </a:lnTo>
                  <a:lnTo>
                    <a:pt x="1117" y="1040"/>
                  </a:lnTo>
                  <a:lnTo>
                    <a:pt x="1117" y="1049"/>
                  </a:lnTo>
                  <a:lnTo>
                    <a:pt x="1115" y="1055"/>
                  </a:lnTo>
                  <a:lnTo>
                    <a:pt x="1112" y="1058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7"/>
                  </a:lnTo>
                  <a:lnTo>
                    <a:pt x="1110" y="1074"/>
                  </a:lnTo>
                  <a:lnTo>
                    <a:pt x="1116" y="1081"/>
                  </a:lnTo>
                  <a:lnTo>
                    <a:pt x="1121" y="1089"/>
                  </a:lnTo>
                  <a:lnTo>
                    <a:pt x="1129" y="1098"/>
                  </a:lnTo>
                  <a:lnTo>
                    <a:pt x="1136" y="1106"/>
                  </a:lnTo>
                  <a:lnTo>
                    <a:pt x="1144" y="1112"/>
                  </a:lnTo>
                  <a:lnTo>
                    <a:pt x="1150" y="1118"/>
                  </a:lnTo>
                  <a:lnTo>
                    <a:pt x="1155" y="1123"/>
                  </a:lnTo>
                  <a:lnTo>
                    <a:pt x="1162" y="1126"/>
                  </a:lnTo>
                  <a:lnTo>
                    <a:pt x="1172" y="1130"/>
                  </a:lnTo>
                  <a:lnTo>
                    <a:pt x="1176" y="1131"/>
                  </a:lnTo>
                  <a:lnTo>
                    <a:pt x="1180" y="1133"/>
                  </a:lnTo>
                  <a:lnTo>
                    <a:pt x="1183" y="1135"/>
                  </a:lnTo>
                  <a:lnTo>
                    <a:pt x="1185" y="1137"/>
                  </a:lnTo>
                  <a:lnTo>
                    <a:pt x="1180" y="1140"/>
                  </a:lnTo>
                  <a:lnTo>
                    <a:pt x="1175" y="1142"/>
                  </a:lnTo>
                  <a:lnTo>
                    <a:pt x="1169" y="1142"/>
                  </a:lnTo>
                  <a:lnTo>
                    <a:pt x="1163" y="1142"/>
                  </a:lnTo>
                  <a:lnTo>
                    <a:pt x="1156" y="1143"/>
                  </a:lnTo>
                  <a:lnTo>
                    <a:pt x="1150" y="1145"/>
                  </a:lnTo>
                  <a:lnTo>
                    <a:pt x="1143" y="1146"/>
                  </a:lnTo>
                  <a:lnTo>
                    <a:pt x="1138" y="1145"/>
                  </a:lnTo>
                  <a:lnTo>
                    <a:pt x="1132" y="1142"/>
                  </a:lnTo>
                  <a:lnTo>
                    <a:pt x="1129" y="1140"/>
                  </a:lnTo>
                  <a:lnTo>
                    <a:pt x="1124" y="1136"/>
                  </a:lnTo>
                  <a:lnTo>
                    <a:pt x="1120" y="1133"/>
                  </a:lnTo>
                  <a:lnTo>
                    <a:pt x="1117" y="1131"/>
                  </a:lnTo>
                  <a:lnTo>
                    <a:pt x="1115" y="1128"/>
                  </a:lnTo>
                  <a:lnTo>
                    <a:pt x="1110" y="1120"/>
                  </a:lnTo>
                  <a:lnTo>
                    <a:pt x="1106" y="1110"/>
                  </a:lnTo>
                  <a:lnTo>
                    <a:pt x="1098" y="1096"/>
                  </a:lnTo>
                  <a:lnTo>
                    <a:pt x="1090" y="1081"/>
                  </a:lnTo>
                  <a:lnTo>
                    <a:pt x="1089" y="1081"/>
                  </a:lnTo>
                  <a:lnTo>
                    <a:pt x="1089" y="1081"/>
                  </a:lnTo>
                  <a:lnTo>
                    <a:pt x="1082" y="1088"/>
                  </a:lnTo>
                  <a:lnTo>
                    <a:pt x="1077" y="1096"/>
                  </a:lnTo>
                  <a:lnTo>
                    <a:pt x="1071" y="1102"/>
                  </a:lnTo>
                  <a:lnTo>
                    <a:pt x="1064" y="1108"/>
                  </a:lnTo>
                  <a:lnTo>
                    <a:pt x="1051" y="1119"/>
                  </a:lnTo>
                  <a:lnTo>
                    <a:pt x="1035" y="1130"/>
                  </a:lnTo>
                  <a:lnTo>
                    <a:pt x="1026" y="1135"/>
                  </a:lnTo>
                  <a:lnTo>
                    <a:pt x="1016" y="1139"/>
                  </a:lnTo>
                  <a:lnTo>
                    <a:pt x="1012" y="1140"/>
                  </a:lnTo>
                  <a:lnTo>
                    <a:pt x="1007" y="1141"/>
                  </a:lnTo>
                  <a:lnTo>
                    <a:pt x="1000" y="1141"/>
                  </a:lnTo>
                  <a:lnTo>
                    <a:pt x="993" y="1141"/>
                  </a:lnTo>
                  <a:lnTo>
                    <a:pt x="992" y="1140"/>
                  </a:lnTo>
                  <a:lnTo>
                    <a:pt x="992" y="1139"/>
                  </a:lnTo>
                  <a:lnTo>
                    <a:pt x="993" y="1139"/>
                  </a:lnTo>
                  <a:lnTo>
                    <a:pt x="993" y="1139"/>
                  </a:lnTo>
                  <a:lnTo>
                    <a:pt x="999" y="1137"/>
                  </a:lnTo>
                  <a:lnTo>
                    <a:pt x="1003" y="1136"/>
                  </a:lnTo>
                  <a:lnTo>
                    <a:pt x="1014" y="1131"/>
                  </a:lnTo>
                  <a:lnTo>
                    <a:pt x="1024" y="1125"/>
                  </a:lnTo>
                  <a:lnTo>
                    <a:pt x="1035" y="1114"/>
                  </a:lnTo>
                  <a:lnTo>
                    <a:pt x="1044" y="1104"/>
                  </a:lnTo>
                  <a:lnTo>
                    <a:pt x="1052" y="1095"/>
                  </a:lnTo>
                  <a:lnTo>
                    <a:pt x="1060" y="1086"/>
                  </a:lnTo>
                  <a:lnTo>
                    <a:pt x="1068" y="1072"/>
                  </a:lnTo>
                  <a:lnTo>
                    <a:pt x="1077" y="1060"/>
                  </a:lnTo>
                  <a:lnTo>
                    <a:pt x="1074" y="1055"/>
                  </a:lnTo>
                  <a:lnTo>
                    <a:pt x="1072" y="1051"/>
                  </a:lnTo>
                  <a:lnTo>
                    <a:pt x="1069" y="1046"/>
                  </a:lnTo>
                  <a:lnTo>
                    <a:pt x="1064" y="1042"/>
                  </a:lnTo>
                  <a:lnTo>
                    <a:pt x="1061" y="1038"/>
                  </a:lnTo>
                  <a:lnTo>
                    <a:pt x="1058" y="1034"/>
                  </a:lnTo>
                  <a:lnTo>
                    <a:pt x="1056" y="1029"/>
                  </a:lnTo>
                  <a:lnTo>
                    <a:pt x="1055" y="1025"/>
                  </a:lnTo>
                  <a:lnTo>
                    <a:pt x="1058" y="1025"/>
                  </a:lnTo>
                  <a:lnTo>
                    <a:pt x="1062" y="1027"/>
                  </a:lnTo>
                  <a:lnTo>
                    <a:pt x="1067" y="1029"/>
                  </a:lnTo>
                  <a:lnTo>
                    <a:pt x="1071" y="1032"/>
                  </a:lnTo>
                  <a:lnTo>
                    <a:pt x="1078" y="1039"/>
                  </a:lnTo>
                  <a:lnTo>
                    <a:pt x="1083" y="1046"/>
                  </a:lnTo>
                  <a:lnTo>
                    <a:pt x="1083" y="1046"/>
                  </a:lnTo>
                  <a:lnTo>
                    <a:pt x="1083" y="1046"/>
                  </a:lnTo>
                  <a:lnTo>
                    <a:pt x="1083" y="1044"/>
                  </a:lnTo>
                  <a:lnTo>
                    <a:pt x="1083" y="1044"/>
                  </a:lnTo>
                  <a:lnTo>
                    <a:pt x="1087" y="1040"/>
                  </a:lnTo>
                  <a:lnTo>
                    <a:pt x="1090" y="1034"/>
                  </a:lnTo>
                  <a:lnTo>
                    <a:pt x="1093" y="1028"/>
                  </a:lnTo>
                  <a:lnTo>
                    <a:pt x="1094" y="1021"/>
                  </a:lnTo>
                  <a:close/>
                  <a:moveTo>
                    <a:pt x="1110" y="997"/>
                  </a:moveTo>
                  <a:lnTo>
                    <a:pt x="1112" y="993"/>
                  </a:lnTo>
                  <a:lnTo>
                    <a:pt x="1114" y="989"/>
                  </a:lnTo>
                  <a:lnTo>
                    <a:pt x="1114" y="986"/>
                  </a:lnTo>
                  <a:lnTo>
                    <a:pt x="1114" y="984"/>
                  </a:lnTo>
                  <a:lnTo>
                    <a:pt x="1114" y="983"/>
                  </a:lnTo>
                  <a:lnTo>
                    <a:pt x="1113" y="982"/>
                  </a:lnTo>
                  <a:lnTo>
                    <a:pt x="1113" y="981"/>
                  </a:lnTo>
                  <a:lnTo>
                    <a:pt x="1113" y="981"/>
                  </a:lnTo>
                  <a:lnTo>
                    <a:pt x="1112" y="981"/>
                  </a:lnTo>
                  <a:lnTo>
                    <a:pt x="1112" y="982"/>
                  </a:lnTo>
                  <a:lnTo>
                    <a:pt x="1102" y="990"/>
                  </a:lnTo>
                  <a:lnTo>
                    <a:pt x="1092" y="1001"/>
                  </a:lnTo>
                  <a:lnTo>
                    <a:pt x="1084" y="1005"/>
                  </a:lnTo>
                  <a:lnTo>
                    <a:pt x="1075" y="1008"/>
                  </a:lnTo>
                  <a:lnTo>
                    <a:pt x="1067" y="1012"/>
                  </a:lnTo>
                  <a:lnTo>
                    <a:pt x="1058" y="1016"/>
                  </a:lnTo>
                  <a:lnTo>
                    <a:pt x="1052" y="1019"/>
                  </a:lnTo>
                  <a:lnTo>
                    <a:pt x="1047" y="1021"/>
                  </a:lnTo>
                  <a:lnTo>
                    <a:pt x="1044" y="1021"/>
                  </a:lnTo>
                  <a:lnTo>
                    <a:pt x="1042" y="1021"/>
                  </a:lnTo>
                  <a:lnTo>
                    <a:pt x="1039" y="1019"/>
                  </a:lnTo>
                  <a:lnTo>
                    <a:pt x="1038" y="1015"/>
                  </a:lnTo>
                  <a:lnTo>
                    <a:pt x="1040" y="1012"/>
                  </a:lnTo>
                  <a:lnTo>
                    <a:pt x="1042" y="1008"/>
                  </a:lnTo>
                  <a:lnTo>
                    <a:pt x="1047" y="1004"/>
                  </a:lnTo>
                  <a:lnTo>
                    <a:pt x="1054" y="1000"/>
                  </a:lnTo>
                  <a:lnTo>
                    <a:pt x="1058" y="995"/>
                  </a:lnTo>
                  <a:lnTo>
                    <a:pt x="1063" y="989"/>
                  </a:lnTo>
                  <a:lnTo>
                    <a:pt x="1070" y="984"/>
                  </a:lnTo>
                  <a:lnTo>
                    <a:pt x="1075" y="981"/>
                  </a:lnTo>
                  <a:lnTo>
                    <a:pt x="1077" y="985"/>
                  </a:lnTo>
                  <a:lnTo>
                    <a:pt x="1075" y="990"/>
                  </a:lnTo>
                  <a:lnTo>
                    <a:pt x="1077" y="990"/>
                  </a:lnTo>
                  <a:lnTo>
                    <a:pt x="1077" y="990"/>
                  </a:lnTo>
                  <a:lnTo>
                    <a:pt x="1083" y="988"/>
                  </a:lnTo>
                  <a:lnTo>
                    <a:pt x="1091" y="985"/>
                  </a:lnTo>
                  <a:lnTo>
                    <a:pt x="1097" y="981"/>
                  </a:lnTo>
                  <a:lnTo>
                    <a:pt x="1105" y="976"/>
                  </a:lnTo>
                  <a:lnTo>
                    <a:pt x="1109" y="973"/>
                  </a:lnTo>
                  <a:lnTo>
                    <a:pt x="1114" y="972"/>
                  </a:lnTo>
                  <a:lnTo>
                    <a:pt x="1119" y="972"/>
                  </a:lnTo>
                  <a:lnTo>
                    <a:pt x="1125" y="973"/>
                  </a:lnTo>
                  <a:lnTo>
                    <a:pt x="1130" y="976"/>
                  </a:lnTo>
                  <a:lnTo>
                    <a:pt x="1137" y="977"/>
                  </a:lnTo>
                  <a:lnTo>
                    <a:pt x="1138" y="979"/>
                  </a:lnTo>
                  <a:lnTo>
                    <a:pt x="1140" y="981"/>
                  </a:lnTo>
                  <a:lnTo>
                    <a:pt x="1140" y="986"/>
                  </a:lnTo>
                  <a:lnTo>
                    <a:pt x="1139" y="990"/>
                  </a:lnTo>
                  <a:lnTo>
                    <a:pt x="1137" y="993"/>
                  </a:lnTo>
                  <a:lnTo>
                    <a:pt x="1134" y="995"/>
                  </a:lnTo>
                  <a:lnTo>
                    <a:pt x="1124" y="996"/>
                  </a:lnTo>
                  <a:lnTo>
                    <a:pt x="1110" y="997"/>
                  </a:lnTo>
                  <a:close/>
                  <a:moveTo>
                    <a:pt x="1079" y="904"/>
                  </a:moveTo>
                  <a:lnTo>
                    <a:pt x="1090" y="906"/>
                  </a:lnTo>
                  <a:lnTo>
                    <a:pt x="1102" y="909"/>
                  </a:lnTo>
                  <a:lnTo>
                    <a:pt x="1107" y="912"/>
                  </a:lnTo>
                  <a:lnTo>
                    <a:pt x="1112" y="914"/>
                  </a:lnTo>
                  <a:lnTo>
                    <a:pt x="1115" y="918"/>
                  </a:lnTo>
                  <a:lnTo>
                    <a:pt x="1117" y="921"/>
                  </a:lnTo>
                  <a:lnTo>
                    <a:pt x="1119" y="925"/>
                  </a:lnTo>
                  <a:lnTo>
                    <a:pt x="1119" y="932"/>
                  </a:lnTo>
                  <a:lnTo>
                    <a:pt x="1130" y="930"/>
                  </a:lnTo>
                  <a:lnTo>
                    <a:pt x="1140" y="927"/>
                  </a:lnTo>
                  <a:lnTo>
                    <a:pt x="1141" y="925"/>
                  </a:lnTo>
                  <a:lnTo>
                    <a:pt x="1142" y="923"/>
                  </a:lnTo>
                  <a:lnTo>
                    <a:pt x="1154" y="923"/>
                  </a:lnTo>
                  <a:lnTo>
                    <a:pt x="1165" y="924"/>
                  </a:lnTo>
                  <a:lnTo>
                    <a:pt x="1167" y="927"/>
                  </a:lnTo>
                  <a:lnTo>
                    <a:pt x="1168" y="933"/>
                  </a:lnTo>
                  <a:lnTo>
                    <a:pt x="1167" y="934"/>
                  </a:lnTo>
                  <a:lnTo>
                    <a:pt x="1166" y="936"/>
                  </a:lnTo>
                  <a:lnTo>
                    <a:pt x="1157" y="937"/>
                  </a:lnTo>
                  <a:lnTo>
                    <a:pt x="1150" y="941"/>
                  </a:lnTo>
                  <a:lnTo>
                    <a:pt x="1143" y="944"/>
                  </a:lnTo>
                  <a:lnTo>
                    <a:pt x="1136" y="947"/>
                  </a:lnTo>
                  <a:lnTo>
                    <a:pt x="1129" y="950"/>
                  </a:lnTo>
                  <a:lnTo>
                    <a:pt x="1122" y="954"/>
                  </a:lnTo>
                  <a:lnTo>
                    <a:pt x="1115" y="956"/>
                  </a:lnTo>
                  <a:lnTo>
                    <a:pt x="1107" y="957"/>
                  </a:lnTo>
                  <a:lnTo>
                    <a:pt x="1107" y="955"/>
                  </a:lnTo>
                  <a:lnTo>
                    <a:pt x="1107" y="954"/>
                  </a:lnTo>
                  <a:lnTo>
                    <a:pt x="1109" y="952"/>
                  </a:lnTo>
                  <a:lnTo>
                    <a:pt x="1113" y="950"/>
                  </a:lnTo>
                  <a:lnTo>
                    <a:pt x="1113" y="949"/>
                  </a:lnTo>
                  <a:lnTo>
                    <a:pt x="1113" y="949"/>
                  </a:lnTo>
                  <a:lnTo>
                    <a:pt x="1112" y="949"/>
                  </a:lnTo>
                  <a:lnTo>
                    <a:pt x="1110" y="949"/>
                  </a:lnTo>
                  <a:lnTo>
                    <a:pt x="1106" y="950"/>
                  </a:lnTo>
                  <a:lnTo>
                    <a:pt x="1102" y="952"/>
                  </a:lnTo>
                  <a:lnTo>
                    <a:pt x="1092" y="955"/>
                  </a:lnTo>
                  <a:lnTo>
                    <a:pt x="1082" y="957"/>
                  </a:lnTo>
                  <a:lnTo>
                    <a:pt x="1071" y="959"/>
                  </a:lnTo>
                  <a:lnTo>
                    <a:pt x="1059" y="960"/>
                  </a:lnTo>
                  <a:lnTo>
                    <a:pt x="1059" y="958"/>
                  </a:lnTo>
                  <a:lnTo>
                    <a:pt x="1059" y="957"/>
                  </a:lnTo>
                  <a:lnTo>
                    <a:pt x="1064" y="956"/>
                  </a:lnTo>
                  <a:lnTo>
                    <a:pt x="1069" y="954"/>
                  </a:lnTo>
                  <a:lnTo>
                    <a:pt x="1074" y="950"/>
                  </a:lnTo>
                  <a:lnTo>
                    <a:pt x="1079" y="947"/>
                  </a:lnTo>
                  <a:lnTo>
                    <a:pt x="1083" y="943"/>
                  </a:lnTo>
                  <a:lnTo>
                    <a:pt x="1085" y="937"/>
                  </a:lnTo>
                  <a:lnTo>
                    <a:pt x="1087" y="932"/>
                  </a:lnTo>
                  <a:lnTo>
                    <a:pt x="1089" y="926"/>
                  </a:lnTo>
                  <a:lnTo>
                    <a:pt x="1083" y="915"/>
                  </a:lnTo>
                  <a:lnTo>
                    <a:pt x="1079" y="904"/>
                  </a:lnTo>
                  <a:close/>
                  <a:moveTo>
                    <a:pt x="1630" y="918"/>
                  </a:moveTo>
                  <a:lnTo>
                    <a:pt x="1634" y="918"/>
                  </a:lnTo>
                  <a:lnTo>
                    <a:pt x="1636" y="919"/>
                  </a:lnTo>
                  <a:lnTo>
                    <a:pt x="1640" y="920"/>
                  </a:lnTo>
                  <a:lnTo>
                    <a:pt x="1642" y="921"/>
                  </a:lnTo>
                  <a:lnTo>
                    <a:pt x="1645" y="925"/>
                  </a:lnTo>
                  <a:lnTo>
                    <a:pt x="1649" y="930"/>
                  </a:lnTo>
                  <a:lnTo>
                    <a:pt x="1649" y="936"/>
                  </a:lnTo>
                  <a:lnTo>
                    <a:pt x="1649" y="942"/>
                  </a:lnTo>
                  <a:lnTo>
                    <a:pt x="1646" y="946"/>
                  </a:lnTo>
                  <a:lnTo>
                    <a:pt x="1643" y="950"/>
                  </a:lnTo>
                  <a:lnTo>
                    <a:pt x="1640" y="959"/>
                  </a:lnTo>
                  <a:lnTo>
                    <a:pt x="1635" y="969"/>
                  </a:lnTo>
                  <a:lnTo>
                    <a:pt x="1631" y="979"/>
                  </a:lnTo>
                  <a:lnTo>
                    <a:pt x="1627" y="989"/>
                  </a:lnTo>
                  <a:lnTo>
                    <a:pt x="1633" y="988"/>
                  </a:lnTo>
                  <a:lnTo>
                    <a:pt x="1641" y="986"/>
                  </a:lnTo>
                  <a:lnTo>
                    <a:pt x="1641" y="985"/>
                  </a:lnTo>
                  <a:lnTo>
                    <a:pt x="1641" y="984"/>
                  </a:lnTo>
                  <a:lnTo>
                    <a:pt x="1655" y="984"/>
                  </a:lnTo>
                  <a:lnTo>
                    <a:pt x="1668" y="986"/>
                  </a:lnTo>
                  <a:lnTo>
                    <a:pt x="1669" y="988"/>
                  </a:lnTo>
                  <a:lnTo>
                    <a:pt x="1669" y="991"/>
                  </a:lnTo>
                  <a:lnTo>
                    <a:pt x="1666" y="994"/>
                  </a:lnTo>
                  <a:lnTo>
                    <a:pt x="1664" y="997"/>
                  </a:lnTo>
                  <a:lnTo>
                    <a:pt x="1653" y="1004"/>
                  </a:lnTo>
                  <a:lnTo>
                    <a:pt x="1641" y="1008"/>
                  </a:lnTo>
                  <a:lnTo>
                    <a:pt x="1629" y="1012"/>
                  </a:lnTo>
                  <a:lnTo>
                    <a:pt x="1618" y="1015"/>
                  </a:lnTo>
                  <a:lnTo>
                    <a:pt x="1611" y="1021"/>
                  </a:lnTo>
                  <a:lnTo>
                    <a:pt x="1604" y="1032"/>
                  </a:lnTo>
                  <a:lnTo>
                    <a:pt x="1596" y="1044"/>
                  </a:lnTo>
                  <a:lnTo>
                    <a:pt x="1593" y="1053"/>
                  </a:lnTo>
                  <a:lnTo>
                    <a:pt x="1605" y="1063"/>
                  </a:lnTo>
                  <a:lnTo>
                    <a:pt x="1617" y="1073"/>
                  </a:lnTo>
                  <a:lnTo>
                    <a:pt x="1622" y="1077"/>
                  </a:lnTo>
                  <a:lnTo>
                    <a:pt x="1629" y="1083"/>
                  </a:lnTo>
                  <a:lnTo>
                    <a:pt x="1635" y="1086"/>
                  </a:lnTo>
                  <a:lnTo>
                    <a:pt x="1642" y="1090"/>
                  </a:lnTo>
                  <a:lnTo>
                    <a:pt x="1652" y="1093"/>
                  </a:lnTo>
                  <a:lnTo>
                    <a:pt x="1662" y="1094"/>
                  </a:lnTo>
                  <a:lnTo>
                    <a:pt x="1671" y="1094"/>
                  </a:lnTo>
                  <a:lnTo>
                    <a:pt x="1682" y="1094"/>
                  </a:lnTo>
                  <a:lnTo>
                    <a:pt x="1682" y="1096"/>
                  </a:lnTo>
                  <a:lnTo>
                    <a:pt x="1684" y="1098"/>
                  </a:lnTo>
                  <a:lnTo>
                    <a:pt x="1682" y="1098"/>
                  </a:lnTo>
                  <a:lnTo>
                    <a:pt x="1682" y="1099"/>
                  </a:lnTo>
                  <a:lnTo>
                    <a:pt x="1673" y="1104"/>
                  </a:lnTo>
                  <a:lnTo>
                    <a:pt x="1662" y="1108"/>
                  </a:lnTo>
                  <a:lnTo>
                    <a:pt x="1659" y="1112"/>
                  </a:lnTo>
                  <a:lnTo>
                    <a:pt x="1656" y="1117"/>
                  </a:lnTo>
                  <a:lnTo>
                    <a:pt x="1652" y="1119"/>
                  </a:lnTo>
                  <a:lnTo>
                    <a:pt x="1646" y="1120"/>
                  </a:lnTo>
                  <a:lnTo>
                    <a:pt x="1641" y="1120"/>
                  </a:lnTo>
                  <a:lnTo>
                    <a:pt x="1634" y="1120"/>
                  </a:lnTo>
                  <a:lnTo>
                    <a:pt x="1627" y="1114"/>
                  </a:lnTo>
                  <a:lnTo>
                    <a:pt x="1619" y="1109"/>
                  </a:lnTo>
                  <a:lnTo>
                    <a:pt x="1612" y="1096"/>
                  </a:lnTo>
                  <a:lnTo>
                    <a:pt x="1606" y="1083"/>
                  </a:lnTo>
                  <a:lnTo>
                    <a:pt x="1601" y="1076"/>
                  </a:lnTo>
                  <a:lnTo>
                    <a:pt x="1596" y="1070"/>
                  </a:lnTo>
                  <a:lnTo>
                    <a:pt x="1594" y="1066"/>
                  </a:lnTo>
                  <a:lnTo>
                    <a:pt x="1592" y="1064"/>
                  </a:lnTo>
                  <a:lnTo>
                    <a:pt x="1589" y="1061"/>
                  </a:lnTo>
                  <a:lnTo>
                    <a:pt x="1585" y="1060"/>
                  </a:lnTo>
                  <a:lnTo>
                    <a:pt x="1582" y="1066"/>
                  </a:lnTo>
                  <a:lnTo>
                    <a:pt x="1576" y="1073"/>
                  </a:lnTo>
                  <a:lnTo>
                    <a:pt x="1571" y="1078"/>
                  </a:lnTo>
                  <a:lnTo>
                    <a:pt x="1565" y="1085"/>
                  </a:lnTo>
                  <a:lnTo>
                    <a:pt x="1560" y="1091"/>
                  </a:lnTo>
                  <a:lnTo>
                    <a:pt x="1554" y="1097"/>
                  </a:lnTo>
                  <a:lnTo>
                    <a:pt x="1548" y="1102"/>
                  </a:lnTo>
                  <a:lnTo>
                    <a:pt x="1541" y="1108"/>
                  </a:lnTo>
                  <a:lnTo>
                    <a:pt x="1528" y="1118"/>
                  </a:lnTo>
                  <a:lnTo>
                    <a:pt x="1513" y="1126"/>
                  </a:lnTo>
                  <a:lnTo>
                    <a:pt x="1503" y="1133"/>
                  </a:lnTo>
                  <a:lnTo>
                    <a:pt x="1492" y="1140"/>
                  </a:lnTo>
                  <a:lnTo>
                    <a:pt x="1487" y="1142"/>
                  </a:lnTo>
                  <a:lnTo>
                    <a:pt x="1480" y="1144"/>
                  </a:lnTo>
                  <a:lnTo>
                    <a:pt x="1472" y="1145"/>
                  </a:lnTo>
                  <a:lnTo>
                    <a:pt x="1465" y="1146"/>
                  </a:lnTo>
                  <a:lnTo>
                    <a:pt x="1465" y="1144"/>
                  </a:lnTo>
                  <a:lnTo>
                    <a:pt x="1465" y="1143"/>
                  </a:lnTo>
                  <a:lnTo>
                    <a:pt x="1475" y="1139"/>
                  </a:lnTo>
                  <a:lnTo>
                    <a:pt x="1481" y="1134"/>
                  </a:lnTo>
                  <a:lnTo>
                    <a:pt x="1489" y="1128"/>
                  </a:lnTo>
                  <a:lnTo>
                    <a:pt x="1495" y="1122"/>
                  </a:lnTo>
                  <a:lnTo>
                    <a:pt x="1504" y="1116"/>
                  </a:lnTo>
                  <a:lnTo>
                    <a:pt x="1513" y="1108"/>
                  </a:lnTo>
                  <a:lnTo>
                    <a:pt x="1522" y="1100"/>
                  </a:lnTo>
                  <a:lnTo>
                    <a:pt x="1529" y="1091"/>
                  </a:lnTo>
                  <a:lnTo>
                    <a:pt x="1544" y="1073"/>
                  </a:lnTo>
                  <a:lnTo>
                    <a:pt x="1557" y="1053"/>
                  </a:lnTo>
                  <a:lnTo>
                    <a:pt x="1562" y="1047"/>
                  </a:lnTo>
                  <a:lnTo>
                    <a:pt x="1568" y="1039"/>
                  </a:lnTo>
                  <a:lnTo>
                    <a:pt x="1571" y="1035"/>
                  </a:lnTo>
                  <a:lnTo>
                    <a:pt x="1573" y="1030"/>
                  </a:lnTo>
                  <a:lnTo>
                    <a:pt x="1575" y="1026"/>
                  </a:lnTo>
                  <a:lnTo>
                    <a:pt x="1576" y="1021"/>
                  </a:lnTo>
                  <a:lnTo>
                    <a:pt x="1569" y="1018"/>
                  </a:lnTo>
                  <a:lnTo>
                    <a:pt x="1561" y="1012"/>
                  </a:lnTo>
                  <a:lnTo>
                    <a:pt x="1557" y="1007"/>
                  </a:lnTo>
                  <a:lnTo>
                    <a:pt x="1553" y="1003"/>
                  </a:lnTo>
                  <a:lnTo>
                    <a:pt x="1551" y="1000"/>
                  </a:lnTo>
                  <a:lnTo>
                    <a:pt x="1550" y="996"/>
                  </a:lnTo>
                  <a:lnTo>
                    <a:pt x="1552" y="995"/>
                  </a:lnTo>
                  <a:lnTo>
                    <a:pt x="1554" y="995"/>
                  </a:lnTo>
                  <a:lnTo>
                    <a:pt x="1559" y="997"/>
                  </a:lnTo>
                  <a:lnTo>
                    <a:pt x="1563" y="999"/>
                  </a:lnTo>
                  <a:lnTo>
                    <a:pt x="1569" y="1000"/>
                  </a:lnTo>
                  <a:lnTo>
                    <a:pt x="1574" y="1000"/>
                  </a:lnTo>
                  <a:lnTo>
                    <a:pt x="1585" y="999"/>
                  </a:lnTo>
                  <a:lnTo>
                    <a:pt x="1595" y="996"/>
                  </a:lnTo>
                  <a:lnTo>
                    <a:pt x="1601" y="983"/>
                  </a:lnTo>
                  <a:lnTo>
                    <a:pt x="1609" y="972"/>
                  </a:lnTo>
                  <a:lnTo>
                    <a:pt x="1614" y="961"/>
                  </a:lnTo>
                  <a:lnTo>
                    <a:pt x="1618" y="949"/>
                  </a:lnTo>
                  <a:lnTo>
                    <a:pt x="1622" y="943"/>
                  </a:lnTo>
                  <a:lnTo>
                    <a:pt x="1626" y="935"/>
                  </a:lnTo>
                  <a:lnTo>
                    <a:pt x="1629" y="926"/>
                  </a:lnTo>
                  <a:lnTo>
                    <a:pt x="1630" y="918"/>
                  </a:lnTo>
                  <a:close/>
                  <a:moveTo>
                    <a:pt x="1595" y="1470"/>
                  </a:moveTo>
                  <a:lnTo>
                    <a:pt x="1595" y="1391"/>
                  </a:lnTo>
                  <a:lnTo>
                    <a:pt x="1996" y="1391"/>
                  </a:lnTo>
                  <a:lnTo>
                    <a:pt x="1996" y="1470"/>
                  </a:lnTo>
                  <a:lnTo>
                    <a:pt x="1595" y="1470"/>
                  </a:lnTo>
                  <a:close/>
                  <a:moveTo>
                    <a:pt x="1750" y="1592"/>
                  </a:moveTo>
                  <a:lnTo>
                    <a:pt x="1750" y="1525"/>
                  </a:lnTo>
                  <a:lnTo>
                    <a:pt x="1854" y="1525"/>
                  </a:lnTo>
                  <a:lnTo>
                    <a:pt x="1854" y="1591"/>
                  </a:lnTo>
                  <a:lnTo>
                    <a:pt x="1750" y="1592"/>
                  </a:lnTo>
                  <a:close/>
                  <a:moveTo>
                    <a:pt x="1186" y="1472"/>
                  </a:moveTo>
                  <a:lnTo>
                    <a:pt x="1187" y="1433"/>
                  </a:lnTo>
                  <a:lnTo>
                    <a:pt x="1173" y="1437"/>
                  </a:lnTo>
                  <a:lnTo>
                    <a:pt x="1161" y="1443"/>
                  </a:lnTo>
                  <a:lnTo>
                    <a:pt x="1151" y="1448"/>
                  </a:lnTo>
                  <a:lnTo>
                    <a:pt x="1143" y="1453"/>
                  </a:lnTo>
                  <a:lnTo>
                    <a:pt x="1130" y="1467"/>
                  </a:lnTo>
                  <a:lnTo>
                    <a:pt x="1118" y="1481"/>
                  </a:lnTo>
                  <a:lnTo>
                    <a:pt x="1109" y="1495"/>
                  </a:lnTo>
                  <a:lnTo>
                    <a:pt x="1102" y="1509"/>
                  </a:lnTo>
                  <a:lnTo>
                    <a:pt x="1096" y="1521"/>
                  </a:lnTo>
                  <a:lnTo>
                    <a:pt x="1092" y="1528"/>
                  </a:lnTo>
                  <a:lnTo>
                    <a:pt x="1090" y="1530"/>
                  </a:lnTo>
                  <a:lnTo>
                    <a:pt x="1085" y="1531"/>
                  </a:lnTo>
                  <a:lnTo>
                    <a:pt x="1083" y="1530"/>
                  </a:lnTo>
                  <a:lnTo>
                    <a:pt x="1081" y="1529"/>
                  </a:lnTo>
                  <a:lnTo>
                    <a:pt x="1080" y="1526"/>
                  </a:lnTo>
                  <a:lnTo>
                    <a:pt x="1079" y="1520"/>
                  </a:lnTo>
                  <a:lnTo>
                    <a:pt x="1079" y="1515"/>
                  </a:lnTo>
                  <a:lnTo>
                    <a:pt x="1080" y="1508"/>
                  </a:lnTo>
                  <a:lnTo>
                    <a:pt x="1083" y="1501"/>
                  </a:lnTo>
                  <a:lnTo>
                    <a:pt x="1089" y="1493"/>
                  </a:lnTo>
                  <a:lnTo>
                    <a:pt x="1103" y="1470"/>
                  </a:lnTo>
                  <a:lnTo>
                    <a:pt x="1107" y="1463"/>
                  </a:lnTo>
                  <a:lnTo>
                    <a:pt x="1114" y="1457"/>
                  </a:lnTo>
                  <a:lnTo>
                    <a:pt x="1120" y="1449"/>
                  </a:lnTo>
                  <a:lnTo>
                    <a:pt x="1128" y="1443"/>
                  </a:lnTo>
                  <a:lnTo>
                    <a:pt x="1137" y="1436"/>
                  </a:lnTo>
                  <a:lnTo>
                    <a:pt x="1144" y="1431"/>
                  </a:lnTo>
                  <a:lnTo>
                    <a:pt x="1152" y="1426"/>
                  </a:lnTo>
                  <a:lnTo>
                    <a:pt x="1160" y="1423"/>
                  </a:lnTo>
                  <a:lnTo>
                    <a:pt x="1187" y="1413"/>
                  </a:lnTo>
                  <a:lnTo>
                    <a:pt x="1186" y="1405"/>
                  </a:lnTo>
                  <a:lnTo>
                    <a:pt x="1186" y="1397"/>
                  </a:lnTo>
                  <a:lnTo>
                    <a:pt x="1186" y="1387"/>
                  </a:lnTo>
                  <a:lnTo>
                    <a:pt x="1186" y="1378"/>
                  </a:lnTo>
                  <a:lnTo>
                    <a:pt x="1187" y="1371"/>
                  </a:lnTo>
                  <a:lnTo>
                    <a:pt x="1187" y="1366"/>
                  </a:lnTo>
                  <a:lnTo>
                    <a:pt x="1189" y="1362"/>
                  </a:lnTo>
                  <a:lnTo>
                    <a:pt x="1191" y="1358"/>
                  </a:lnTo>
                  <a:lnTo>
                    <a:pt x="1195" y="1356"/>
                  </a:lnTo>
                  <a:lnTo>
                    <a:pt x="1200" y="1355"/>
                  </a:lnTo>
                  <a:lnTo>
                    <a:pt x="1203" y="1356"/>
                  </a:lnTo>
                  <a:lnTo>
                    <a:pt x="1204" y="1359"/>
                  </a:lnTo>
                  <a:lnTo>
                    <a:pt x="1206" y="1364"/>
                  </a:lnTo>
                  <a:lnTo>
                    <a:pt x="1207" y="1369"/>
                  </a:lnTo>
                  <a:lnTo>
                    <a:pt x="1207" y="1389"/>
                  </a:lnTo>
                  <a:lnTo>
                    <a:pt x="1207" y="1413"/>
                  </a:lnTo>
                  <a:lnTo>
                    <a:pt x="1216" y="1415"/>
                  </a:lnTo>
                  <a:lnTo>
                    <a:pt x="1227" y="1418"/>
                  </a:lnTo>
                  <a:lnTo>
                    <a:pt x="1239" y="1424"/>
                  </a:lnTo>
                  <a:lnTo>
                    <a:pt x="1254" y="1433"/>
                  </a:lnTo>
                  <a:lnTo>
                    <a:pt x="1267" y="1443"/>
                  </a:lnTo>
                  <a:lnTo>
                    <a:pt x="1277" y="1451"/>
                  </a:lnTo>
                  <a:lnTo>
                    <a:pt x="1284" y="1461"/>
                  </a:lnTo>
                  <a:lnTo>
                    <a:pt x="1293" y="1474"/>
                  </a:lnTo>
                  <a:lnTo>
                    <a:pt x="1301" y="1486"/>
                  </a:lnTo>
                  <a:lnTo>
                    <a:pt x="1306" y="1494"/>
                  </a:lnTo>
                  <a:lnTo>
                    <a:pt x="1308" y="1501"/>
                  </a:lnTo>
                  <a:lnTo>
                    <a:pt x="1312" y="1508"/>
                  </a:lnTo>
                  <a:lnTo>
                    <a:pt x="1313" y="1516"/>
                  </a:lnTo>
                  <a:lnTo>
                    <a:pt x="1314" y="1520"/>
                  </a:lnTo>
                  <a:lnTo>
                    <a:pt x="1315" y="1525"/>
                  </a:lnTo>
                  <a:lnTo>
                    <a:pt x="1315" y="1527"/>
                  </a:lnTo>
                  <a:lnTo>
                    <a:pt x="1315" y="1530"/>
                  </a:lnTo>
                  <a:lnTo>
                    <a:pt x="1313" y="1533"/>
                  </a:lnTo>
                  <a:lnTo>
                    <a:pt x="1311" y="1534"/>
                  </a:lnTo>
                  <a:lnTo>
                    <a:pt x="1307" y="1536"/>
                  </a:lnTo>
                  <a:lnTo>
                    <a:pt x="1305" y="1536"/>
                  </a:lnTo>
                  <a:lnTo>
                    <a:pt x="1302" y="1534"/>
                  </a:lnTo>
                  <a:lnTo>
                    <a:pt x="1300" y="1532"/>
                  </a:lnTo>
                  <a:lnTo>
                    <a:pt x="1297" y="1528"/>
                  </a:lnTo>
                  <a:lnTo>
                    <a:pt x="1286" y="1499"/>
                  </a:lnTo>
                  <a:lnTo>
                    <a:pt x="1282" y="1493"/>
                  </a:lnTo>
                  <a:lnTo>
                    <a:pt x="1274" y="1482"/>
                  </a:lnTo>
                  <a:lnTo>
                    <a:pt x="1267" y="1471"/>
                  </a:lnTo>
                  <a:lnTo>
                    <a:pt x="1259" y="1461"/>
                  </a:lnTo>
                  <a:lnTo>
                    <a:pt x="1249" y="1453"/>
                  </a:lnTo>
                  <a:lnTo>
                    <a:pt x="1238" y="1445"/>
                  </a:lnTo>
                  <a:lnTo>
                    <a:pt x="1232" y="1441"/>
                  </a:lnTo>
                  <a:lnTo>
                    <a:pt x="1224" y="1438"/>
                  </a:lnTo>
                  <a:lnTo>
                    <a:pt x="1216" y="1435"/>
                  </a:lnTo>
                  <a:lnTo>
                    <a:pt x="1207" y="1433"/>
                  </a:lnTo>
                  <a:lnTo>
                    <a:pt x="1207" y="1471"/>
                  </a:lnTo>
                  <a:lnTo>
                    <a:pt x="1215" y="1474"/>
                  </a:lnTo>
                  <a:lnTo>
                    <a:pt x="1222" y="1479"/>
                  </a:lnTo>
                  <a:lnTo>
                    <a:pt x="1230" y="1485"/>
                  </a:lnTo>
                  <a:lnTo>
                    <a:pt x="1238" y="1496"/>
                  </a:lnTo>
                  <a:lnTo>
                    <a:pt x="1243" y="1503"/>
                  </a:lnTo>
                  <a:lnTo>
                    <a:pt x="1246" y="1511"/>
                  </a:lnTo>
                  <a:lnTo>
                    <a:pt x="1248" y="1519"/>
                  </a:lnTo>
                  <a:lnTo>
                    <a:pt x="1248" y="1529"/>
                  </a:lnTo>
                  <a:lnTo>
                    <a:pt x="1248" y="1538"/>
                  </a:lnTo>
                  <a:lnTo>
                    <a:pt x="1247" y="1546"/>
                  </a:lnTo>
                  <a:lnTo>
                    <a:pt x="1245" y="1554"/>
                  </a:lnTo>
                  <a:lnTo>
                    <a:pt x="1243" y="1562"/>
                  </a:lnTo>
                  <a:lnTo>
                    <a:pt x="1238" y="1568"/>
                  </a:lnTo>
                  <a:lnTo>
                    <a:pt x="1233" y="1575"/>
                  </a:lnTo>
                  <a:lnTo>
                    <a:pt x="1225" y="1581"/>
                  </a:lnTo>
                  <a:lnTo>
                    <a:pt x="1216" y="1589"/>
                  </a:lnTo>
                  <a:lnTo>
                    <a:pt x="1223" y="1599"/>
                  </a:lnTo>
                  <a:lnTo>
                    <a:pt x="1229" y="1608"/>
                  </a:lnTo>
                  <a:lnTo>
                    <a:pt x="1234" y="1615"/>
                  </a:lnTo>
                  <a:lnTo>
                    <a:pt x="1237" y="1623"/>
                  </a:lnTo>
                  <a:lnTo>
                    <a:pt x="1244" y="1637"/>
                  </a:lnTo>
                  <a:lnTo>
                    <a:pt x="1250" y="1655"/>
                  </a:lnTo>
                  <a:lnTo>
                    <a:pt x="1253" y="1665"/>
                  </a:lnTo>
                  <a:lnTo>
                    <a:pt x="1256" y="1676"/>
                  </a:lnTo>
                  <a:lnTo>
                    <a:pt x="1258" y="1688"/>
                  </a:lnTo>
                  <a:lnTo>
                    <a:pt x="1261" y="1701"/>
                  </a:lnTo>
                  <a:lnTo>
                    <a:pt x="1264" y="1714"/>
                  </a:lnTo>
                  <a:lnTo>
                    <a:pt x="1266" y="1726"/>
                  </a:lnTo>
                  <a:lnTo>
                    <a:pt x="1268" y="1737"/>
                  </a:lnTo>
                  <a:lnTo>
                    <a:pt x="1270" y="1747"/>
                  </a:lnTo>
                  <a:lnTo>
                    <a:pt x="1272" y="1765"/>
                  </a:lnTo>
                  <a:lnTo>
                    <a:pt x="1272" y="1778"/>
                  </a:lnTo>
                  <a:lnTo>
                    <a:pt x="1272" y="1789"/>
                  </a:lnTo>
                  <a:lnTo>
                    <a:pt x="1270" y="1796"/>
                  </a:lnTo>
                  <a:lnTo>
                    <a:pt x="1269" y="1798"/>
                  </a:lnTo>
                  <a:lnTo>
                    <a:pt x="1268" y="1800"/>
                  </a:lnTo>
                  <a:lnTo>
                    <a:pt x="1266" y="1800"/>
                  </a:lnTo>
                  <a:lnTo>
                    <a:pt x="1264" y="1801"/>
                  </a:lnTo>
                  <a:lnTo>
                    <a:pt x="1260" y="1800"/>
                  </a:lnTo>
                  <a:lnTo>
                    <a:pt x="1256" y="1797"/>
                  </a:lnTo>
                  <a:lnTo>
                    <a:pt x="1253" y="1794"/>
                  </a:lnTo>
                  <a:lnTo>
                    <a:pt x="1251" y="1788"/>
                  </a:lnTo>
                  <a:lnTo>
                    <a:pt x="1250" y="1781"/>
                  </a:lnTo>
                  <a:lnTo>
                    <a:pt x="1249" y="1768"/>
                  </a:lnTo>
                  <a:lnTo>
                    <a:pt x="1248" y="1760"/>
                  </a:lnTo>
                  <a:lnTo>
                    <a:pt x="1246" y="1749"/>
                  </a:lnTo>
                  <a:lnTo>
                    <a:pt x="1245" y="1737"/>
                  </a:lnTo>
                  <a:lnTo>
                    <a:pt x="1243" y="1721"/>
                  </a:lnTo>
                  <a:lnTo>
                    <a:pt x="1239" y="1707"/>
                  </a:lnTo>
                  <a:lnTo>
                    <a:pt x="1238" y="1695"/>
                  </a:lnTo>
                  <a:lnTo>
                    <a:pt x="1236" y="1685"/>
                  </a:lnTo>
                  <a:lnTo>
                    <a:pt x="1235" y="1679"/>
                  </a:lnTo>
                  <a:lnTo>
                    <a:pt x="1232" y="1667"/>
                  </a:lnTo>
                  <a:lnTo>
                    <a:pt x="1229" y="1655"/>
                  </a:lnTo>
                  <a:lnTo>
                    <a:pt x="1224" y="1642"/>
                  </a:lnTo>
                  <a:lnTo>
                    <a:pt x="1218" y="1626"/>
                  </a:lnTo>
                  <a:lnTo>
                    <a:pt x="1210" y="1613"/>
                  </a:lnTo>
                  <a:lnTo>
                    <a:pt x="1204" y="1607"/>
                  </a:lnTo>
                  <a:lnTo>
                    <a:pt x="1195" y="1597"/>
                  </a:lnTo>
                  <a:lnTo>
                    <a:pt x="1180" y="1611"/>
                  </a:lnTo>
                  <a:lnTo>
                    <a:pt x="1171" y="1622"/>
                  </a:lnTo>
                  <a:lnTo>
                    <a:pt x="1164" y="1634"/>
                  </a:lnTo>
                  <a:lnTo>
                    <a:pt x="1157" y="1649"/>
                  </a:lnTo>
                  <a:lnTo>
                    <a:pt x="1152" y="1667"/>
                  </a:lnTo>
                  <a:lnTo>
                    <a:pt x="1148" y="1682"/>
                  </a:lnTo>
                  <a:lnTo>
                    <a:pt x="1147" y="1690"/>
                  </a:lnTo>
                  <a:lnTo>
                    <a:pt x="1144" y="1698"/>
                  </a:lnTo>
                  <a:lnTo>
                    <a:pt x="1143" y="1709"/>
                  </a:lnTo>
                  <a:lnTo>
                    <a:pt x="1142" y="1720"/>
                  </a:lnTo>
                  <a:lnTo>
                    <a:pt x="1140" y="1741"/>
                  </a:lnTo>
                  <a:lnTo>
                    <a:pt x="1139" y="1752"/>
                  </a:lnTo>
                  <a:lnTo>
                    <a:pt x="1139" y="1761"/>
                  </a:lnTo>
                  <a:lnTo>
                    <a:pt x="1140" y="1771"/>
                  </a:lnTo>
                  <a:lnTo>
                    <a:pt x="1139" y="1782"/>
                  </a:lnTo>
                  <a:lnTo>
                    <a:pt x="1138" y="1791"/>
                  </a:lnTo>
                  <a:lnTo>
                    <a:pt x="1137" y="1795"/>
                  </a:lnTo>
                  <a:lnTo>
                    <a:pt x="1134" y="1797"/>
                  </a:lnTo>
                  <a:lnTo>
                    <a:pt x="1132" y="1799"/>
                  </a:lnTo>
                  <a:lnTo>
                    <a:pt x="1130" y="1799"/>
                  </a:lnTo>
                  <a:lnTo>
                    <a:pt x="1125" y="1798"/>
                  </a:lnTo>
                  <a:lnTo>
                    <a:pt x="1120" y="1796"/>
                  </a:lnTo>
                  <a:lnTo>
                    <a:pt x="1118" y="1793"/>
                  </a:lnTo>
                  <a:lnTo>
                    <a:pt x="1117" y="1785"/>
                  </a:lnTo>
                  <a:lnTo>
                    <a:pt x="1117" y="1773"/>
                  </a:lnTo>
                  <a:lnTo>
                    <a:pt x="1117" y="1759"/>
                  </a:lnTo>
                  <a:lnTo>
                    <a:pt x="1118" y="1741"/>
                  </a:lnTo>
                  <a:lnTo>
                    <a:pt x="1119" y="1726"/>
                  </a:lnTo>
                  <a:lnTo>
                    <a:pt x="1121" y="1711"/>
                  </a:lnTo>
                  <a:lnTo>
                    <a:pt x="1124" y="1696"/>
                  </a:lnTo>
                  <a:lnTo>
                    <a:pt x="1127" y="1682"/>
                  </a:lnTo>
                  <a:lnTo>
                    <a:pt x="1130" y="1669"/>
                  </a:lnTo>
                  <a:lnTo>
                    <a:pt x="1133" y="1657"/>
                  </a:lnTo>
                  <a:lnTo>
                    <a:pt x="1138" y="1645"/>
                  </a:lnTo>
                  <a:lnTo>
                    <a:pt x="1141" y="1634"/>
                  </a:lnTo>
                  <a:lnTo>
                    <a:pt x="1145" y="1625"/>
                  </a:lnTo>
                  <a:lnTo>
                    <a:pt x="1150" y="1618"/>
                  </a:lnTo>
                  <a:lnTo>
                    <a:pt x="1154" y="1612"/>
                  </a:lnTo>
                  <a:lnTo>
                    <a:pt x="1173" y="1587"/>
                  </a:lnTo>
                  <a:lnTo>
                    <a:pt x="1163" y="1583"/>
                  </a:lnTo>
                  <a:lnTo>
                    <a:pt x="1155" y="1578"/>
                  </a:lnTo>
                  <a:lnTo>
                    <a:pt x="1151" y="1575"/>
                  </a:lnTo>
                  <a:lnTo>
                    <a:pt x="1148" y="1571"/>
                  </a:lnTo>
                  <a:lnTo>
                    <a:pt x="1144" y="1566"/>
                  </a:lnTo>
                  <a:lnTo>
                    <a:pt x="1142" y="1562"/>
                  </a:lnTo>
                  <a:lnTo>
                    <a:pt x="1139" y="1555"/>
                  </a:lnTo>
                  <a:lnTo>
                    <a:pt x="1138" y="1549"/>
                  </a:lnTo>
                  <a:lnTo>
                    <a:pt x="1137" y="1541"/>
                  </a:lnTo>
                  <a:lnTo>
                    <a:pt x="1136" y="1533"/>
                  </a:lnTo>
                  <a:lnTo>
                    <a:pt x="1137" y="1525"/>
                  </a:lnTo>
                  <a:lnTo>
                    <a:pt x="1138" y="1516"/>
                  </a:lnTo>
                  <a:lnTo>
                    <a:pt x="1140" y="1508"/>
                  </a:lnTo>
                  <a:lnTo>
                    <a:pt x="1144" y="1499"/>
                  </a:lnTo>
                  <a:lnTo>
                    <a:pt x="1147" y="1496"/>
                  </a:lnTo>
                  <a:lnTo>
                    <a:pt x="1150" y="1492"/>
                  </a:lnTo>
                  <a:lnTo>
                    <a:pt x="1154" y="1488"/>
                  </a:lnTo>
                  <a:lnTo>
                    <a:pt x="1159" y="1485"/>
                  </a:lnTo>
                  <a:lnTo>
                    <a:pt x="1171" y="1478"/>
                  </a:lnTo>
                  <a:lnTo>
                    <a:pt x="1186" y="1472"/>
                  </a:lnTo>
                  <a:close/>
                  <a:moveTo>
                    <a:pt x="1195" y="1577"/>
                  </a:moveTo>
                  <a:lnTo>
                    <a:pt x="1203" y="1572"/>
                  </a:lnTo>
                  <a:lnTo>
                    <a:pt x="1210" y="1567"/>
                  </a:lnTo>
                  <a:lnTo>
                    <a:pt x="1216" y="1562"/>
                  </a:lnTo>
                  <a:lnTo>
                    <a:pt x="1222" y="1553"/>
                  </a:lnTo>
                  <a:lnTo>
                    <a:pt x="1225" y="1548"/>
                  </a:lnTo>
                  <a:lnTo>
                    <a:pt x="1226" y="1542"/>
                  </a:lnTo>
                  <a:lnTo>
                    <a:pt x="1227" y="1537"/>
                  </a:lnTo>
                  <a:lnTo>
                    <a:pt x="1229" y="1530"/>
                  </a:lnTo>
                  <a:lnTo>
                    <a:pt x="1227" y="1523"/>
                  </a:lnTo>
                  <a:lnTo>
                    <a:pt x="1227" y="1519"/>
                  </a:lnTo>
                  <a:lnTo>
                    <a:pt x="1225" y="1514"/>
                  </a:lnTo>
                  <a:lnTo>
                    <a:pt x="1223" y="1509"/>
                  </a:lnTo>
                  <a:lnTo>
                    <a:pt x="1218" y="1502"/>
                  </a:lnTo>
                  <a:lnTo>
                    <a:pt x="1209" y="1495"/>
                  </a:lnTo>
                  <a:lnTo>
                    <a:pt x="1201" y="1491"/>
                  </a:lnTo>
                  <a:lnTo>
                    <a:pt x="1195" y="1488"/>
                  </a:lnTo>
                  <a:lnTo>
                    <a:pt x="1191" y="1488"/>
                  </a:lnTo>
                  <a:lnTo>
                    <a:pt x="1188" y="1491"/>
                  </a:lnTo>
                  <a:lnTo>
                    <a:pt x="1183" y="1493"/>
                  </a:lnTo>
                  <a:lnTo>
                    <a:pt x="1177" y="1496"/>
                  </a:lnTo>
                  <a:lnTo>
                    <a:pt x="1167" y="1504"/>
                  </a:lnTo>
                  <a:lnTo>
                    <a:pt x="1160" y="1511"/>
                  </a:lnTo>
                  <a:lnTo>
                    <a:pt x="1157" y="1515"/>
                  </a:lnTo>
                  <a:lnTo>
                    <a:pt x="1156" y="1519"/>
                  </a:lnTo>
                  <a:lnTo>
                    <a:pt x="1155" y="1525"/>
                  </a:lnTo>
                  <a:lnTo>
                    <a:pt x="1154" y="1530"/>
                  </a:lnTo>
                  <a:lnTo>
                    <a:pt x="1155" y="1537"/>
                  </a:lnTo>
                  <a:lnTo>
                    <a:pt x="1155" y="1542"/>
                  </a:lnTo>
                  <a:lnTo>
                    <a:pt x="1157" y="1548"/>
                  </a:lnTo>
                  <a:lnTo>
                    <a:pt x="1160" y="1552"/>
                  </a:lnTo>
                  <a:lnTo>
                    <a:pt x="1164" y="1557"/>
                  </a:lnTo>
                  <a:lnTo>
                    <a:pt x="1167" y="1563"/>
                  </a:lnTo>
                  <a:lnTo>
                    <a:pt x="1172" y="1566"/>
                  </a:lnTo>
                  <a:lnTo>
                    <a:pt x="1176" y="1568"/>
                  </a:lnTo>
                  <a:lnTo>
                    <a:pt x="1195" y="1577"/>
                  </a:lnTo>
                  <a:close/>
                  <a:moveTo>
                    <a:pt x="1185" y="1983"/>
                  </a:moveTo>
                  <a:lnTo>
                    <a:pt x="1173" y="1987"/>
                  </a:lnTo>
                  <a:lnTo>
                    <a:pt x="1162" y="1993"/>
                  </a:lnTo>
                  <a:lnTo>
                    <a:pt x="1152" y="1998"/>
                  </a:lnTo>
                  <a:lnTo>
                    <a:pt x="1144" y="2004"/>
                  </a:lnTo>
                  <a:lnTo>
                    <a:pt x="1137" y="2010"/>
                  </a:lnTo>
                  <a:lnTo>
                    <a:pt x="1130" y="2018"/>
                  </a:lnTo>
                  <a:lnTo>
                    <a:pt x="1125" y="2025"/>
                  </a:lnTo>
                  <a:lnTo>
                    <a:pt x="1120" y="2035"/>
                  </a:lnTo>
                  <a:lnTo>
                    <a:pt x="1113" y="2053"/>
                  </a:lnTo>
                  <a:lnTo>
                    <a:pt x="1108" y="2067"/>
                  </a:lnTo>
                  <a:lnTo>
                    <a:pt x="1106" y="2075"/>
                  </a:lnTo>
                  <a:lnTo>
                    <a:pt x="1105" y="2082"/>
                  </a:lnTo>
                  <a:lnTo>
                    <a:pt x="1104" y="2091"/>
                  </a:lnTo>
                  <a:lnTo>
                    <a:pt x="1103" y="2101"/>
                  </a:lnTo>
                  <a:lnTo>
                    <a:pt x="1101" y="2118"/>
                  </a:lnTo>
                  <a:lnTo>
                    <a:pt x="1099" y="2130"/>
                  </a:lnTo>
                  <a:lnTo>
                    <a:pt x="1098" y="2135"/>
                  </a:lnTo>
                  <a:lnTo>
                    <a:pt x="1096" y="2137"/>
                  </a:lnTo>
                  <a:lnTo>
                    <a:pt x="1094" y="2139"/>
                  </a:lnTo>
                  <a:lnTo>
                    <a:pt x="1092" y="2139"/>
                  </a:lnTo>
                  <a:lnTo>
                    <a:pt x="1090" y="2139"/>
                  </a:lnTo>
                  <a:lnTo>
                    <a:pt x="1087" y="2138"/>
                  </a:lnTo>
                  <a:lnTo>
                    <a:pt x="1085" y="2137"/>
                  </a:lnTo>
                  <a:lnTo>
                    <a:pt x="1084" y="2134"/>
                  </a:lnTo>
                  <a:lnTo>
                    <a:pt x="1082" y="2128"/>
                  </a:lnTo>
                  <a:lnTo>
                    <a:pt x="1082" y="2122"/>
                  </a:lnTo>
                  <a:lnTo>
                    <a:pt x="1082" y="2115"/>
                  </a:lnTo>
                  <a:lnTo>
                    <a:pt x="1082" y="2110"/>
                  </a:lnTo>
                  <a:lnTo>
                    <a:pt x="1083" y="2102"/>
                  </a:lnTo>
                  <a:lnTo>
                    <a:pt x="1085" y="2090"/>
                  </a:lnTo>
                  <a:lnTo>
                    <a:pt x="1086" y="2082"/>
                  </a:lnTo>
                  <a:lnTo>
                    <a:pt x="1089" y="2074"/>
                  </a:lnTo>
                  <a:lnTo>
                    <a:pt x="1091" y="2063"/>
                  </a:lnTo>
                  <a:lnTo>
                    <a:pt x="1093" y="2051"/>
                  </a:lnTo>
                  <a:lnTo>
                    <a:pt x="1096" y="2039"/>
                  </a:lnTo>
                  <a:lnTo>
                    <a:pt x="1101" y="2028"/>
                  </a:lnTo>
                  <a:lnTo>
                    <a:pt x="1107" y="2017"/>
                  </a:lnTo>
                  <a:lnTo>
                    <a:pt x="1114" y="2007"/>
                  </a:lnTo>
                  <a:lnTo>
                    <a:pt x="1122" y="1998"/>
                  </a:lnTo>
                  <a:lnTo>
                    <a:pt x="1130" y="1990"/>
                  </a:lnTo>
                  <a:lnTo>
                    <a:pt x="1137" y="1984"/>
                  </a:lnTo>
                  <a:lnTo>
                    <a:pt x="1144" y="1980"/>
                  </a:lnTo>
                  <a:lnTo>
                    <a:pt x="1152" y="1975"/>
                  </a:lnTo>
                  <a:lnTo>
                    <a:pt x="1161" y="1971"/>
                  </a:lnTo>
                  <a:lnTo>
                    <a:pt x="1172" y="1966"/>
                  </a:lnTo>
                  <a:lnTo>
                    <a:pt x="1185" y="1962"/>
                  </a:lnTo>
                  <a:lnTo>
                    <a:pt x="1185" y="1952"/>
                  </a:lnTo>
                  <a:lnTo>
                    <a:pt x="1186" y="1945"/>
                  </a:lnTo>
                  <a:lnTo>
                    <a:pt x="1185" y="1938"/>
                  </a:lnTo>
                  <a:lnTo>
                    <a:pt x="1185" y="1928"/>
                  </a:lnTo>
                  <a:lnTo>
                    <a:pt x="1185" y="1914"/>
                  </a:lnTo>
                  <a:lnTo>
                    <a:pt x="1185" y="1898"/>
                  </a:lnTo>
                  <a:lnTo>
                    <a:pt x="1185" y="1889"/>
                  </a:lnTo>
                  <a:lnTo>
                    <a:pt x="1185" y="1881"/>
                  </a:lnTo>
                  <a:lnTo>
                    <a:pt x="1186" y="1877"/>
                  </a:lnTo>
                  <a:lnTo>
                    <a:pt x="1188" y="1873"/>
                  </a:lnTo>
                  <a:lnTo>
                    <a:pt x="1189" y="1871"/>
                  </a:lnTo>
                  <a:lnTo>
                    <a:pt x="1192" y="1870"/>
                  </a:lnTo>
                  <a:lnTo>
                    <a:pt x="1195" y="1869"/>
                  </a:lnTo>
                  <a:lnTo>
                    <a:pt x="1198" y="1869"/>
                  </a:lnTo>
                  <a:lnTo>
                    <a:pt x="1200" y="1870"/>
                  </a:lnTo>
                  <a:lnTo>
                    <a:pt x="1202" y="1873"/>
                  </a:lnTo>
                  <a:lnTo>
                    <a:pt x="1203" y="1879"/>
                  </a:lnTo>
                  <a:lnTo>
                    <a:pt x="1203" y="1887"/>
                  </a:lnTo>
                  <a:lnTo>
                    <a:pt x="1203" y="1945"/>
                  </a:lnTo>
                  <a:lnTo>
                    <a:pt x="1203" y="1964"/>
                  </a:lnTo>
                  <a:lnTo>
                    <a:pt x="1214" y="1966"/>
                  </a:lnTo>
                  <a:lnTo>
                    <a:pt x="1224" y="1968"/>
                  </a:lnTo>
                  <a:lnTo>
                    <a:pt x="1233" y="1971"/>
                  </a:lnTo>
                  <a:lnTo>
                    <a:pt x="1241" y="1973"/>
                  </a:lnTo>
                  <a:lnTo>
                    <a:pt x="1248" y="1977"/>
                  </a:lnTo>
                  <a:lnTo>
                    <a:pt x="1256" y="1982"/>
                  </a:lnTo>
                  <a:lnTo>
                    <a:pt x="1262" y="1986"/>
                  </a:lnTo>
                  <a:lnTo>
                    <a:pt x="1268" y="1992"/>
                  </a:lnTo>
                  <a:lnTo>
                    <a:pt x="1278" y="2004"/>
                  </a:lnTo>
                  <a:lnTo>
                    <a:pt x="1286" y="2018"/>
                  </a:lnTo>
                  <a:lnTo>
                    <a:pt x="1293" y="2033"/>
                  </a:lnTo>
                  <a:lnTo>
                    <a:pt x="1300" y="2051"/>
                  </a:lnTo>
                  <a:lnTo>
                    <a:pt x="1304" y="2067"/>
                  </a:lnTo>
                  <a:lnTo>
                    <a:pt x="1307" y="2081"/>
                  </a:lnTo>
                  <a:lnTo>
                    <a:pt x="1309" y="2093"/>
                  </a:lnTo>
                  <a:lnTo>
                    <a:pt x="1311" y="2102"/>
                  </a:lnTo>
                  <a:lnTo>
                    <a:pt x="1312" y="2114"/>
                  </a:lnTo>
                  <a:lnTo>
                    <a:pt x="1313" y="2121"/>
                  </a:lnTo>
                  <a:lnTo>
                    <a:pt x="1312" y="2134"/>
                  </a:lnTo>
                  <a:lnTo>
                    <a:pt x="1309" y="2141"/>
                  </a:lnTo>
                  <a:lnTo>
                    <a:pt x="1306" y="2145"/>
                  </a:lnTo>
                  <a:lnTo>
                    <a:pt x="1302" y="2146"/>
                  </a:lnTo>
                  <a:lnTo>
                    <a:pt x="1300" y="2146"/>
                  </a:lnTo>
                  <a:lnTo>
                    <a:pt x="1297" y="2144"/>
                  </a:lnTo>
                  <a:lnTo>
                    <a:pt x="1296" y="2139"/>
                  </a:lnTo>
                  <a:lnTo>
                    <a:pt x="1294" y="2134"/>
                  </a:lnTo>
                  <a:lnTo>
                    <a:pt x="1293" y="2127"/>
                  </a:lnTo>
                  <a:lnTo>
                    <a:pt x="1293" y="2116"/>
                  </a:lnTo>
                  <a:lnTo>
                    <a:pt x="1293" y="2110"/>
                  </a:lnTo>
                  <a:lnTo>
                    <a:pt x="1292" y="2102"/>
                  </a:lnTo>
                  <a:lnTo>
                    <a:pt x="1291" y="2092"/>
                  </a:lnTo>
                  <a:lnTo>
                    <a:pt x="1289" y="2082"/>
                  </a:lnTo>
                  <a:lnTo>
                    <a:pt x="1284" y="2063"/>
                  </a:lnTo>
                  <a:lnTo>
                    <a:pt x="1280" y="2047"/>
                  </a:lnTo>
                  <a:lnTo>
                    <a:pt x="1276" y="2034"/>
                  </a:lnTo>
                  <a:lnTo>
                    <a:pt x="1270" y="2024"/>
                  </a:lnTo>
                  <a:lnTo>
                    <a:pt x="1265" y="2017"/>
                  </a:lnTo>
                  <a:lnTo>
                    <a:pt x="1259" y="2009"/>
                  </a:lnTo>
                  <a:lnTo>
                    <a:pt x="1253" y="2003"/>
                  </a:lnTo>
                  <a:lnTo>
                    <a:pt x="1246" y="1997"/>
                  </a:lnTo>
                  <a:lnTo>
                    <a:pt x="1238" y="1993"/>
                  </a:lnTo>
                  <a:lnTo>
                    <a:pt x="1232" y="1989"/>
                  </a:lnTo>
                  <a:lnTo>
                    <a:pt x="1226" y="1987"/>
                  </a:lnTo>
                  <a:lnTo>
                    <a:pt x="1221" y="1985"/>
                  </a:lnTo>
                  <a:lnTo>
                    <a:pt x="1203" y="1982"/>
                  </a:lnTo>
                  <a:lnTo>
                    <a:pt x="1204" y="1993"/>
                  </a:lnTo>
                  <a:lnTo>
                    <a:pt x="1204" y="2003"/>
                  </a:lnTo>
                  <a:lnTo>
                    <a:pt x="1204" y="2011"/>
                  </a:lnTo>
                  <a:lnTo>
                    <a:pt x="1204" y="2018"/>
                  </a:lnTo>
                  <a:lnTo>
                    <a:pt x="1204" y="2025"/>
                  </a:lnTo>
                  <a:lnTo>
                    <a:pt x="1206" y="2033"/>
                  </a:lnTo>
                  <a:lnTo>
                    <a:pt x="1206" y="2042"/>
                  </a:lnTo>
                  <a:lnTo>
                    <a:pt x="1207" y="2052"/>
                  </a:lnTo>
                  <a:lnTo>
                    <a:pt x="1207" y="2060"/>
                  </a:lnTo>
                  <a:lnTo>
                    <a:pt x="1208" y="2070"/>
                  </a:lnTo>
                  <a:lnTo>
                    <a:pt x="1209" y="2079"/>
                  </a:lnTo>
                  <a:lnTo>
                    <a:pt x="1210" y="2087"/>
                  </a:lnTo>
                  <a:lnTo>
                    <a:pt x="1211" y="2095"/>
                  </a:lnTo>
                  <a:lnTo>
                    <a:pt x="1212" y="2105"/>
                  </a:lnTo>
                  <a:lnTo>
                    <a:pt x="1215" y="2116"/>
                  </a:lnTo>
                  <a:lnTo>
                    <a:pt x="1218" y="2128"/>
                  </a:lnTo>
                  <a:lnTo>
                    <a:pt x="1221" y="2141"/>
                  </a:lnTo>
                  <a:lnTo>
                    <a:pt x="1225" y="2153"/>
                  </a:lnTo>
                  <a:lnTo>
                    <a:pt x="1230" y="2165"/>
                  </a:lnTo>
                  <a:lnTo>
                    <a:pt x="1235" y="2178"/>
                  </a:lnTo>
                  <a:lnTo>
                    <a:pt x="1241" y="2188"/>
                  </a:lnTo>
                  <a:lnTo>
                    <a:pt x="1245" y="2199"/>
                  </a:lnTo>
                  <a:lnTo>
                    <a:pt x="1250" y="2209"/>
                  </a:lnTo>
                  <a:lnTo>
                    <a:pt x="1255" y="2218"/>
                  </a:lnTo>
                  <a:lnTo>
                    <a:pt x="1262" y="2232"/>
                  </a:lnTo>
                  <a:lnTo>
                    <a:pt x="1269" y="2242"/>
                  </a:lnTo>
                  <a:lnTo>
                    <a:pt x="1274" y="2251"/>
                  </a:lnTo>
                  <a:lnTo>
                    <a:pt x="1282" y="2262"/>
                  </a:lnTo>
                  <a:lnTo>
                    <a:pt x="1290" y="2272"/>
                  </a:lnTo>
                  <a:lnTo>
                    <a:pt x="1294" y="2279"/>
                  </a:lnTo>
                  <a:lnTo>
                    <a:pt x="1295" y="2284"/>
                  </a:lnTo>
                  <a:lnTo>
                    <a:pt x="1296" y="2289"/>
                  </a:lnTo>
                  <a:lnTo>
                    <a:pt x="1295" y="2291"/>
                  </a:lnTo>
                  <a:lnTo>
                    <a:pt x="1295" y="2293"/>
                  </a:lnTo>
                  <a:lnTo>
                    <a:pt x="1294" y="2295"/>
                  </a:lnTo>
                  <a:lnTo>
                    <a:pt x="1292" y="2296"/>
                  </a:lnTo>
                  <a:lnTo>
                    <a:pt x="1290" y="2297"/>
                  </a:lnTo>
                  <a:lnTo>
                    <a:pt x="1288" y="2297"/>
                  </a:lnTo>
                  <a:lnTo>
                    <a:pt x="1285" y="2296"/>
                  </a:lnTo>
                  <a:lnTo>
                    <a:pt x="1283" y="2295"/>
                  </a:lnTo>
                  <a:lnTo>
                    <a:pt x="1280" y="2291"/>
                  </a:lnTo>
                  <a:lnTo>
                    <a:pt x="1274" y="2284"/>
                  </a:lnTo>
                  <a:lnTo>
                    <a:pt x="1266" y="2274"/>
                  </a:lnTo>
                  <a:lnTo>
                    <a:pt x="1256" y="2260"/>
                  </a:lnTo>
                  <a:lnTo>
                    <a:pt x="1246" y="2244"/>
                  </a:lnTo>
                  <a:lnTo>
                    <a:pt x="1236" y="2228"/>
                  </a:lnTo>
                  <a:lnTo>
                    <a:pt x="1227" y="2210"/>
                  </a:lnTo>
                  <a:lnTo>
                    <a:pt x="1220" y="2193"/>
                  </a:lnTo>
                  <a:lnTo>
                    <a:pt x="1213" y="2176"/>
                  </a:lnTo>
                  <a:lnTo>
                    <a:pt x="1208" y="2162"/>
                  </a:lnTo>
                  <a:lnTo>
                    <a:pt x="1204" y="2152"/>
                  </a:lnTo>
                  <a:lnTo>
                    <a:pt x="1203" y="2146"/>
                  </a:lnTo>
                  <a:lnTo>
                    <a:pt x="1197" y="2118"/>
                  </a:lnTo>
                  <a:lnTo>
                    <a:pt x="1192" y="2134"/>
                  </a:lnTo>
                  <a:lnTo>
                    <a:pt x="1188" y="2148"/>
                  </a:lnTo>
                  <a:lnTo>
                    <a:pt x="1185" y="2159"/>
                  </a:lnTo>
                  <a:lnTo>
                    <a:pt x="1182" y="2168"/>
                  </a:lnTo>
                  <a:lnTo>
                    <a:pt x="1178" y="2175"/>
                  </a:lnTo>
                  <a:lnTo>
                    <a:pt x="1175" y="2183"/>
                  </a:lnTo>
                  <a:lnTo>
                    <a:pt x="1171" y="2192"/>
                  </a:lnTo>
                  <a:lnTo>
                    <a:pt x="1166" y="2200"/>
                  </a:lnTo>
                  <a:lnTo>
                    <a:pt x="1159" y="2218"/>
                  </a:lnTo>
                  <a:lnTo>
                    <a:pt x="1150" y="2232"/>
                  </a:lnTo>
                  <a:lnTo>
                    <a:pt x="1142" y="2245"/>
                  </a:lnTo>
                  <a:lnTo>
                    <a:pt x="1133" y="2257"/>
                  </a:lnTo>
                  <a:lnTo>
                    <a:pt x="1125" y="2269"/>
                  </a:lnTo>
                  <a:lnTo>
                    <a:pt x="1116" y="2279"/>
                  </a:lnTo>
                  <a:lnTo>
                    <a:pt x="1108" y="2288"/>
                  </a:lnTo>
                  <a:lnTo>
                    <a:pt x="1103" y="2292"/>
                  </a:lnTo>
                  <a:lnTo>
                    <a:pt x="1098" y="2293"/>
                  </a:lnTo>
                  <a:lnTo>
                    <a:pt x="1095" y="2295"/>
                  </a:lnTo>
                  <a:lnTo>
                    <a:pt x="1092" y="2293"/>
                  </a:lnTo>
                  <a:lnTo>
                    <a:pt x="1091" y="2292"/>
                  </a:lnTo>
                  <a:lnTo>
                    <a:pt x="1090" y="2290"/>
                  </a:lnTo>
                  <a:lnTo>
                    <a:pt x="1089" y="2287"/>
                  </a:lnTo>
                  <a:lnTo>
                    <a:pt x="1090" y="2282"/>
                  </a:lnTo>
                  <a:lnTo>
                    <a:pt x="1092" y="2279"/>
                  </a:lnTo>
                  <a:lnTo>
                    <a:pt x="1095" y="2274"/>
                  </a:lnTo>
                  <a:lnTo>
                    <a:pt x="1102" y="2265"/>
                  </a:lnTo>
                  <a:lnTo>
                    <a:pt x="1112" y="2252"/>
                  </a:lnTo>
                  <a:lnTo>
                    <a:pt x="1122" y="2237"/>
                  </a:lnTo>
                  <a:lnTo>
                    <a:pt x="1129" y="2228"/>
                  </a:lnTo>
                  <a:lnTo>
                    <a:pt x="1134" y="2219"/>
                  </a:lnTo>
                  <a:lnTo>
                    <a:pt x="1139" y="2210"/>
                  </a:lnTo>
                  <a:lnTo>
                    <a:pt x="1143" y="2203"/>
                  </a:lnTo>
                  <a:lnTo>
                    <a:pt x="1148" y="2194"/>
                  </a:lnTo>
                  <a:lnTo>
                    <a:pt x="1152" y="2185"/>
                  </a:lnTo>
                  <a:lnTo>
                    <a:pt x="1156" y="2176"/>
                  </a:lnTo>
                  <a:lnTo>
                    <a:pt x="1161" y="2167"/>
                  </a:lnTo>
                  <a:lnTo>
                    <a:pt x="1165" y="2157"/>
                  </a:lnTo>
                  <a:lnTo>
                    <a:pt x="1168" y="2147"/>
                  </a:lnTo>
                  <a:lnTo>
                    <a:pt x="1172" y="2137"/>
                  </a:lnTo>
                  <a:lnTo>
                    <a:pt x="1175" y="2128"/>
                  </a:lnTo>
                  <a:lnTo>
                    <a:pt x="1177" y="2118"/>
                  </a:lnTo>
                  <a:lnTo>
                    <a:pt x="1179" y="2109"/>
                  </a:lnTo>
                  <a:lnTo>
                    <a:pt x="1180" y="2098"/>
                  </a:lnTo>
                  <a:lnTo>
                    <a:pt x="1183" y="2088"/>
                  </a:lnTo>
                  <a:lnTo>
                    <a:pt x="1183" y="2076"/>
                  </a:lnTo>
                  <a:lnTo>
                    <a:pt x="1184" y="2065"/>
                  </a:lnTo>
                  <a:lnTo>
                    <a:pt x="1185" y="2053"/>
                  </a:lnTo>
                  <a:lnTo>
                    <a:pt x="1185" y="2040"/>
                  </a:lnTo>
                  <a:lnTo>
                    <a:pt x="1185" y="2028"/>
                  </a:lnTo>
                  <a:lnTo>
                    <a:pt x="1185" y="2018"/>
                  </a:lnTo>
                  <a:lnTo>
                    <a:pt x="1185" y="2009"/>
                  </a:lnTo>
                  <a:lnTo>
                    <a:pt x="1185" y="2001"/>
                  </a:lnTo>
                  <a:lnTo>
                    <a:pt x="1185" y="1983"/>
                  </a:lnTo>
                  <a:close/>
                  <a:moveTo>
                    <a:pt x="1717" y="224"/>
                  </a:moveTo>
                  <a:lnTo>
                    <a:pt x="1717" y="219"/>
                  </a:lnTo>
                  <a:lnTo>
                    <a:pt x="1717" y="215"/>
                  </a:lnTo>
                  <a:lnTo>
                    <a:pt x="1717" y="207"/>
                  </a:lnTo>
                  <a:lnTo>
                    <a:pt x="1703" y="206"/>
                  </a:lnTo>
                  <a:lnTo>
                    <a:pt x="1692" y="203"/>
                  </a:lnTo>
                  <a:lnTo>
                    <a:pt x="1685" y="201"/>
                  </a:lnTo>
                  <a:lnTo>
                    <a:pt x="1679" y="198"/>
                  </a:lnTo>
                  <a:lnTo>
                    <a:pt x="1673" y="191"/>
                  </a:lnTo>
                  <a:lnTo>
                    <a:pt x="1669" y="186"/>
                  </a:lnTo>
                  <a:lnTo>
                    <a:pt x="1668" y="179"/>
                  </a:lnTo>
                  <a:lnTo>
                    <a:pt x="1667" y="174"/>
                  </a:lnTo>
                  <a:lnTo>
                    <a:pt x="1667" y="171"/>
                  </a:lnTo>
                  <a:lnTo>
                    <a:pt x="1668" y="168"/>
                  </a:lnTo>
                  <a:lnTo>
                    <a:pt x="1668" y="166"/>
                  </a:lnTo>
                  <a:lnTo>
                    <a:pt x="1670" y="165"/>
                  </a:lnTo>
                  <a:lnTo>
                    <a:pt x="1673" y="163"/>
                  </a:lnTo>
                  <a:lnTo>
                    <a:pt x="1675" y="163"/>
                  </a:lnTo>
                  <a:lnTo>
                    <a:pt x="1677" y="163"/>
                  </a:lnTo>
                  <a:lnTo>
                    <a:pt x="1679" y="165"/>
                  </a:lnTo>
                  <a:lnTo>
                    <a:pt x="1680" y="167"/>
                  </a:lnTo>
                  <a:lnTo>
                    <a:pt x="1680" y="168"/>
                  </a:lnTo>
                  <a:lnTo>
                    <a:pt x="1682" y="179"/>
                  </a:lnTo>
                  <a:lnTo>
                    <a:pt x="1685" y="184"/>
                  </a:lnTo>
                  <a:lnTo>
                    <a:pt x="1689" y="187"/>
                  </a:lnTo>
                  <a:lnTo>
                    <a:pt x="1694" y="189"/>
                  </a:lnTo>
                  <a:lnTo>
                    <a:pt x="1705" y="190"/>
                  </a:lnTo>
                  <a:lnTo>
                    <a:pt x="1715" y="191"/>
                  </a:lnTo>
                  <a:lnTo>
                    <a:pt x="1723" y="191"/>
                  </a:lnTo>
                  <a:lnTo>
                    <a:pt x="1732" y="191"/>
                  </a:lnTo>
                  <a:lnTo>
                    <a:pt x="1740" y="190"/>
                  </a:lnTo>
                  <a:lnTo>
                    <a:pt x="1747" y="189"/>
                  </a:lnTo>
                  <a:lnTo>
                    <a:pt x="1751" y="187"/>
                  </a:lnTo>
                  <a:lnTo>
                    <a:pt x="1759" y="183"/>
                  </a:lnTo>
                  <a:lnTo>
                    <a:pt x="1762" y="178"/>
                  </a:lnTo>
                  <a:lnTo>
                    <a:pt x="1764" y="174"/>
                  </a:lnTo>
                  <a:lnTo>
                    <a:pt x="1766" y="167"/>
                  </a:lnTo>
                  <a:lnTo>
                    <a:pt x="1766" y="162"/>
                  </a:lnTo>
                  <a:lnTo>
                    <a:pt x="1768" y="159"/>
                  </a:lnTo>
                  <a:lnTo>
                    <a:pt x="1770" y="157"/>
                  </a:lnTo>
                  <a:lnTo>
                    <a:pt x="1772" y="157"/>
                  </a:lnTo>
                  <a:lnTo>
                    <a:pt x="1775" y="159"/>
                  </a:lnTo>
                  <a:lnTo>
                    <a:pt x="1778" y="161"/>
                  </a:lnTo>
                  <a:lnTo>
                    <a:pt x="1780" y="164"/>
                  </a:lnTo>
                  <a:lnTo>
                    <a:pt x="1780" y="168"/>
                  </a:lnTo>
                  <a:lnTo>
                    <a:pt x="1779" y="175"/>
                  </a:lnTo>
                  <a:lnTo>
                    <a:pt x="1778" y="179"/>
                  </a:lnTo>
                  <a:lnTo>
                    <a:pt x="1775" y="185"/>
                  </a:lnTo>
                  <a:lnTo>
                    <a:pt x="1773" y="189"/>
                  </a:lnTo>
                  <a:lnTo>
                    <a:pt x="1767" y="195"/>
                  </a:lnTo>
                  <a:lnTo>
                    <a:pt x="1759" y="199"/>
                  </a:lnTo>
                  <a:lnTo>
                    <a:pt x="1749" y="202"/>
                  </a:lnTo>
                  <a:lnTo>
                    <a:pt x="1734" y="206"/>
                  </a:lnTo>
                  <a:lnTo>
                    <a:pt x="1734" y="215"/>
                  </a:lnTo>
                  <a:lnTo>
                    <a:pt x="1734" y="224"/>
                  </a:lnTo>
                  <a:lnTo>
                    <a:pt x="1746" y="224"/>
                  </a:lnTo>
                  <a:lnTo>
                    <a:pt x="1759" y="224"/>
                  </a:lnTo>
                  <a:lnTo>
                    <a:pt x="1773" y="223"/>
                  </a:lnTo>
                  <a:lnTo>
                    <a:pt x="1787" y="223"/>
                  </a:lnTo>
                  <a:lnTo>
                    <a:pt x="1801" y="224"/>
                  </a:lnTo>
                  <a:lnTo>
                    <a:pt x="1810" y="224"/>
                  </a:lnTo>
                  <a:lnTo>
                    <a:pt x="1816" y="225"/>
                  </a:lnTo>
                  <a:lnTo>
                    <a:pt x="1819" y="226"/>
                  </a:lnTo>
                  <a:lnTo>
                    <a:pt x="1822" y="230"/>
                  </a:lnTo>
                  <a:lnTo>
                    <a:pt x="1823" y="232"/>
                  </a:lnTo>
                  <a:lnTo>
                    <a:pt x="1822" y="234"/>
                  </a:lnTo>
                  <a:lnTo>
                    <a:pt x="1820" y="236"/>
                  </a:lnTo>
                  <a:lnTo>
                    <a:pt x="1817" y="238"/>
                  </a:lnTo>
                  <a:lnTo>
                    <a:pt x="1811" y="238"/>
                  </a:lnTo>
                  <a:lnTo>
                    <a:pt x="1808" y="240"/>
                  </a:lnTo>
                  <a:lnTo>
                    <a:pt x="1801" y="240"/>
                  </a:lnTo>
                  <a:lnTo>
                    <a:pt x="1791" y="240"/>
                  </a:lnTo>
                  <a:lnTo>
                    <a:pt x="1776" y="240"/>
                  </a:lnTo>
                  <a:lnTo>
                    <a:pt x="1763" y="240"/>
                  </a:lnTo>
                  <a:lnTo>
                    <a:pt x="1751" y="240"/>
                  </a:lnTo>
                  <a:lnTo>
                    <a:pt x="1741" y="240"/>
                  </a:lnTo>
                  <a:lnTo>
                    <a:pt x="1734" y="240"/>
                  </a:lnTo>
                  <a:lnTo>
                    <a:pt x="1734" y="246"/>
                  </a:lnTo>
                  <a:lnTo>
                    <a:pt x="1734" y="249"/>
                  </a:lnTo>
                  <a:lnTo>
                    <a:pt x="1734" y="256"/>
                  </a:lnTo>
                  <a:lnTo>
                    <a:pt x="1746" y="257"/>
                  </a:lnTo>
                  <a:lnTo>
                    <a:pt x="1759" y="258"/>
                  </a:lnTo>
                  <a:lnTo>
                    <a:pt x="1767" y="259"/>
                  </a:lnTo>
                  <a:lnTo>
                    <a:pt x="1772" y="260"/>
                  </a:lnTo>
                  <a:lnTo>
                    <a:pt x="1776" y="262"/>
                  </a:lnTo>
                  <a:lnTo>
                    <a:pt x="1781" y="265"/>
                  </a:lnTo>
                  <a:lnTo>
                    <a:pt x="1786" y="269"/>
                  </a:lnTo>
                  <a:lnTo>
                    <a:pt x="1791" y="275"/>
                  </a:lnTo>
                  <a:lnTo>
                    <a:pt x="1793" y="280"/>
                  </a:lnTo>
                  <a:lnTo>
                    <a:pt x="1794" y="287"/>
                  </a:lnTo>
                  <a:lnTo>
                    <a:pt x="1794" y="293"/>
                  </a:lnTo>
                  <a:lnTo>
                    <a:pt x="1793" y="301"/>
                  </a:lnTo>
                  <a:lnTo>
                    <a:pt x="1792" y="307"/>
                  </a:lnTo>
                  <a:lnTo>
                    <a:pt x="1790" y="312"/>
                  </a:lnTo>
                  <a:lnTo>
                    <a:pt x="1786" y="322"/>
                  </a:lnTo>
                  <a:lnTo>
                    <a:pt x="1788" y="327"/>
                  </a:lnTo>
                  <a:lnTo>
                    <a:pt x="1791" y="332"/>
                  </a:lnTo>
                  <a:lnTo>
                    <a:pt x="1793" y="339"/>
                  </a:lnTo>
                  <a:lnTo>
                    <a:pt x="1795" y="350"/>
                  </a:lnTo>
                  <a:lnTo>
                    <a:pt x="1798" y="362"/>
                  </a:lnTo>
                  <a:lnTo>
                    <a:pt x="1799" y="373"/>
                  </a:lnTo>
                  <a:lnTo>
                    <a:pt x="1802" y="386"/>
                  </a:lnTo>
                  <a:lnTo>
                    <a:pt x="1803" y="399"/>
                  </a:lnTo>
                  <a:lnTo>
                    <a:pt x="1805" y="433"/>
                  </a:lnTo>
                  <a:lnTo>
                    <a:pt x="1806" y="442"/>
                  </a:lnTo>
                  <a:lnTo>
                    <a:pt x="1806" y="447"/>
                  </a:lnTo>
                  <a:lnTo>
                    <a:pt x="1805" y="465"/>
                  </a:lnTo>
                  <a:lnTo>
                    <a:pt x="1805" y="469"/>
                  </a:lnTo>
                  <a:lnTo>
                    <a:pt x="1804" y="474"/>
                  </a:lnTo>
                  <a:lnTo>
                    <a:pt x="1802" y="476"/>
                  </a:lnTo>
                  <a:lnTo>
                    <a:pt x="1798" y="477"/>
                  </a:lnTo>
                  <a:lnTo>
                    <a:pt x="1796" y="476"/>
                  </a:lnTo>
                  <a:lnTo>
                    <a:pt x="1795" y="476"/>
                  </a:lnTo>
                  <a:lnTo>
                    <a:pt x="1793" y="474"/>
                  </a:lnTo>
                  <a:lnTo>
                    <a:pt x="1792" y="471"/>
                  </a:lnTo>
                  <a:lnTo>
                    <a:pt x="1791" y="468"/>
                  </a:lnTo>
                  <a:lnTo>
                    <a:pt x="1791" y="463"/>
                  </a:lnTo>
                  <a:lnTo>
                    <a:pt x="1791" y="453"/>
                  </a:lnTo>
                  <a:lnTo>
                    <a:pt x="1790" y="435"/>
                  </a:lnTo>
                  <a:lnTo>
                    <a:pt x="1788" y="411"/>
                  </a:lnTo>
                  <a:lnTo>
                    <a:pt x="1787" y="402"/>
                  </a:lnTo>
                  <a:lnTo>
                    <a:pt x="1786" y="386"/>
                  </a:lnTo>
                  <a:lnTo>
                    <a:pt x="1783" y="369"/>
                  </a:lnTo>
                  <a:lnTo>
                    <a:pt x="1781" y="358"/>
                  </a:lnTo>
                  <a:lnTo>
                    <a:pt x="1779" y="347"/>
                  </a:lnTo>
                  <a:lnTo>
                    <a:pt x="1773" y="331"/>
                  </a:lnTo>
                  <a:lnTo>
                    <a:pt x="1767" y="334"/>
                  </a:lnTo>
                  <a:lnTo>
                    <a:pt x="1760" y="336"/>
                  </a:lnTo>
                  <a:lnTo>
                    <a:pt x="1750" y="337"/>
                  </a:lnTo>
                  <a:lnTo>
                    <a:pt x="1733" y="339"/>
                  </a:lnTo>
                  <a:lnTo>
                    <a:pt x="1733" y="345"/>
                  </a:lnTo>
                  <a:lnTo>
                    <a:pt x="1733" y="350"/>
                  </a:lnTo>
                  <a:lnTo>
                    <a:pt x="1732" y="357"/>
                  </a:lnTo>
                  <a:lnTo>
                    <a:pt x="1732" y="365"/>
                  </a:lnTo>
                  <a:lnTo>
                    <a:pt x="1732" y="367"/>
                  </a:lnTo>
                  <a:lnTo>
                    <a:pt x="1743" y="367"/>
                  </a:lnTo>
                  <a:lnTo>
                    <a:pt x="1755" y="369"/>
                  </a:lnTo>
                  <a:lnTo>
                    <a:pt x="1755" y="364"/>
                  </a:lnTo>
                  <a:lnTo>
                    <a:pt x="1754" y="360"/>
                  </a:lnTo>
                  <a:lnTo>
                    <a:pt x="1754" y="357"/>
                  </a:lnTo>
                  <a:lnTo>
                    <a:pt x="1754" y="352"/>
                  </a:lnTo>
                  <a:lnTo>
                    <a:pt x="1755" y="349"/>
                  </a:lnTo>
                  <a:lnTo>
                    <a:pt x="1756" y="346"/>
                  </a:lnTo>
                  <a:lnTo>
                    <a:pt x="1759" y="345"/>
                  </a:lnTo>
                  <a:lnTo>
                    <a:pt x="1761" y="343"/>
                  </a:lnTo>
                  <a:lnTo>
                    <a:pt x="1764" y="345"/>
                  </a:lnTo>
                  <a:lnTo>
                    <a:pt x="1766" y="347"/>
                  </a:lnTo>
                  <a:lnTo>
                    <a:pt x="1768" y="351"/>
                  </a:lnTo>
                  <a:lnTo>
                    <a:pt x="1768" y="358"/>
                  </a:lnTo>
                  <a:lnTo>
                    <a:pt x="1769" y="367"/>
                  </a:lnTo>
                  <a:lnTo>
                    <a:pt x="1769" y="373"/>
                  </a:lnTo>
                  <a:lnTo>
                    <a:pt x="1769" y="376"/>
                  </a:lnTo>
                  <a:lnTo>
                    <a:pt x="1769" y="382"/>
                  </a:lnTo>
                  <a:lnTo>
                    <a:pt x="1768" y="397"/>
                  </a:lnTo>
                  <a:lnTo>
                    <a:pt x="1766" y="410"/>
                  </a:lnTo>
                  <a:lnTo>
                    <a:pt x="1762" y="416"/>
                  </a:lnTo>
                  <a:lnTo>
                    <a:pt x="1759" y="421"/>
                  </a:lnTo>
                  <a:lnTo>
                    <a:pt x="1754" y="424"/>
                  </a:lnTo>
                  <a:lnTo>
                    <a:pt x="1747" y="428"/>
                  </a:lnTo>
                  <a:lnTo>
                    <a:pt x="1740" y="429"/>
                  </a:lnTo>
                  <a:lnTo>
                    <a:pt x="1733" y="431"/>
                  </a:lnTo>
                  <a:lnTo>
                    <a:pt x="1725" y="432"/>
                  </a:lnTo>
                  <a:lnTo>
                    <a:pt x="1717" y="432"/>
                  </a:lnTo>
                  <a:lnTo>
                    <a:pt x="1710" y="431"/>
                  </a:lnTo>
                  <a:lnTo>
                    <a:pt x="1702" y="430"/>
                  </a:lnTo>
                  <a:lnTo>
                    <a:pt x="1696" y="428"/>
                  </a:lnTo>
                  <a:lnTo>
                    <a:pt x="1690" y="423"/>
                  </a:lnTo>
                  <a:lnTo>
                    <a:pt x="1685" y="419"/>
                  </a:lnTo>
                  <a:lnTo>
                    <a:pt x="1681" y="412"/>
                  </a:lnTo>
                  <a:lnTo>
                    <a:pt x="1679" y="406"/>
                  </a:lnTo>
                  <a:lnTo>
                    <a:pt x="1678" y="398"/>
                  </a:lnTo>
                  <a:lnTo>
                    <a:pt x="1677" y="389"/>
                  </a:lnTo>
                  <a:lnTo>
                    <a:pt x="1677" y="381"/>
                  </a:lnTo>
                  <a:lnTo>
                    <a:pt x="1677" y="372"/>
                  </a:lnTo>
                  <a:lnTo>
                    <a:pt x="1678" y="362"/>
                  </a:lnTo>
                  <a:lnTo>
                    <a:pt x="1679" y="357"/>
                  </a:lnTo>
                  <a:lnTo>
                    <a:pt x="1681" y="352"/>
                  </a:lnTo>
                  <a:lnTo>
                    <a:pt x="1684" y="349"/>
                  </a:lnTo>
                  <a:lnTo>
                    <a:pt x="1687" y="348"/>
                  </a:lnTo>
                  <a:lnTo>
                    <a:pt x="1689" y="349"/>
                  </a:lnTo>
                  <a:lnTo>
                    <a:pt x="1691" y="351"/>
                  </a:lnTo>
                  <a:lnTo>
                    <a:pt x="1692" y="353"/>
                  </a:lnTo>
                  <a:lnTo>
                    <a:pt x="1692" y="355"/>
                  </a:lnTo>
                  <a:lnTo>
                    <a:pt x="1692" y="357"/>
                  </a:lnTo>
                  <a:lnTo>
                    <a:pt x="1692" y="360"/>
                  </a:lnTo>
                  <a:lnTo>
                    <a:pt x="1692" y="362"/>
                  </a:lnTo>
                  <a:lnTo>
                    <a:pt x="1692" y="365"/>
                  </a:lnTo>
                  <a:lnTo>
                    <a:pt x="1692" y="371"/>
                  </a:lnTo>
                  <a:lnTo>
                    <a:pt x="1704" y="370"/>
                  </a:lnTo>
                  <a:lnTo>
                    <a:pt x="1717" y="369"/>
                  </a:lnTo>
                  <a:lnTo>
                    <a:pt x="1717" y="340"/>
                  </a:lnTo>
                  <a:lnTo>
                    <a:pt x="1702" y="339"/>
                  </a:lnTo>
                  <a:lnTo>
                    <a:pt x="1691" y="338"/>
                  </a:lnTo>
                  <a:lnTo>
                    <a:pt x="1684" y="337"/>
                  </a:lnTo>
                  <a:lnTo>
                    <a:pt x="1680" y="335"/>
                  </a:lnTo>
                  <a:lnTo>
                    <a:pt x="1669" y="330"/>
                  </a:lnTo>
                  <a:lnTo>
                    <a:pt x="1667" y="338"/>
                  </a:lnTo>
                  <a:lnTo>
                    <a:pt x="1665" y="345"/>
                  </a:lnTo>
                  <a:lnTo>
                    <a:pt x="1663" y="352"/>
                  </a:lnTo>
                  <a:lnTo>
                    <a:pt x="1661" y="361"/>
                  </a:lnTo>
                  <a:lnTo>
                    <a:pt x="1659" y="371"/>
                  </a:lnTo>
                  <a:lnTo>
                    <a:pt x="1658" y="384"/>
                  </a:lnTo>
                  <a:lnTo>
                    <a:pt x="1657" y="398"/>
                  </a:lnTo>
                  <a:lnTo>
                    <a:pt x="1656" y="409"/>
                  </a:lnTo>
                  <a:lnTo>
                    <a:pt x="1656" y="420"/>
                  </a:lnTo>
                  <a:lnTo>
                    <a:pt x="1656" y="431"/>
                  </a:lnTo>
                  <a:lnTo>
                    <a:pt x="1656" y="439"/>
                  </a:lnTo>
                  <a:lnTo>
                    <a:pt x="1656" y="444"/>
                  </a:lnTo>
                  <a:lnTo>
                    <a:pt x="1657" y="462"/>
                  </a:lnTo>
                  <a:lnTo>
                    <a:pt x="1656" y="467"/>
                  </a:lnTo>
                  <a:lnTo>
                    <a:pt x="1655" y="471"/>
                  </a:lnTo>
                  <a:lnTo>
                    <a:pt x="1652" y="474"/>
                  </a:lnTo>
                  <a:lnTo>
                    <a:pt x="1649" y="475"/>
                  </a:lnTo>
                  <a:lnTo>
                    <a:pt x="1645" y="474"/>
                  </a:lnTo>
                  <a:lnTo>
                    <a:pt x="1643" y="471"/>
                  </a:lnTo>
                  <a:lnTo>
                    <a:pt x="1641" y="465"/>
                  </a:lnTo>
                  <a:lnTo>
                    <a:pt x="1640" y="454"/>
                  </a:lnTo>
                  <a:lnTo>
                    <a:pt x="1640" y="443"/>
                  </a:lnTo>
                  <a:lnTo>
                    <a:pt x="1640" y="436"/>
                  </a:lnTo>
                  <a:lnTo>
                    <a:pt x="1640" y="431"/>
                  </a:lnTo>
                  <a:lnTo>
                    <a:pt x="1640" y="421"/>
                  </a:lnTo>
                  <a:lnTo>
                    <a:pt x="1641" y="405"/>
                  </a:lnTo>
                  <a:lnTo>
                    <a:pt x="1641" y="392"/>
                  </a:lnTo>
                  <a:lnTo>
                    <a:pt x="1642" y="380"/>
                  </a:lnTo>
                  <a:lnTo>
                    <a:pt x="1644" y="365"/>
                  </a:lnTo>
                  <a:lnTo>
                    <a:pt x="1646" y="351"/>
                  </a:lnTo>
                  <a:lnTo>
                    <a:pt x="1649" y="341"/>
                  </a:lnTo>
                  <a:lnTo>
                    <a:pt x="1653" y="330"/>
                  </a:lnTo>
                  <a:lnTo>
                    <a:pt x="1659" y="316"/>
                  </a:lnTo>
                  <a:lnTo>
                    <a:pt x="1658" y="313"/>
                  </a:lnTo>
                  <a:lnTo>
                    <a:pt x="1657" y="308"/>
                  </a:lnTo>
                  <a:lnTo>
                    <a:pt x="1656" y="303"/>
                  </a:lnTo>
                  <a:lnTo>
                    <a:pt x="1656" y="292"/>
                  </a:lnTo>
                  <a:lnTo>
                    <a:pt x="1656" y="287"/>
                  </a:lnTo>
                  <a:lnTo>
                    <a:pt x="1657" y="281"/>
                  </a:lnTo>
                  <a:lnTo>
                    <a:pt x="1659" y="277"/>
                  </a:lnTo>
                  <a:lnTo>
                    <a:pt x="1662" y="272"/>
                  </a:lnTo>
                  <a:lnTo>
                    <a:pt x="1666" y="269"/>
                  </a:lnTo>
                  <a:lnTo>
                    <a:pt x="1670" y="267"/>
                  </a:lnTo>
                  <a:lnTo>
                    <a:pt x="1676" y="264"/>
                  </a:lnTo>
                  <a:lnTo>
                    <a:pt x="1681" y="262"/>
                  </a:lnTo>
                  <a:lnTo>
                    <a:pt x="1689" y="260"/>
                  </a:lnTo>
                  <a:lnTo>
                    <a:pt x="1697" y="259"/>
                  </a:lnTo>
                  <a:lnTo>
                    <a:pt x="1706" y="258"/>
                  </a:lnTo>
                  <a:lnTo>
                    <a:pt x="1717" y="257"/>
                  </a:lnTo>
                  <a:lnTo>
                    <a:pt x="1717" y="248"/>
                  </a:lnTo>
                  <a:lnTo>
                    <a:pt x="1719" y="240"/>
                  </a:lnTo>
                  <a:lnTo>
                    <a:pt x="1694" y="241"/>
                  </a:lnTo>
                  <a:lnTo>
                    <a:pt x="1676" y="242"/>
                  </a:lnTo>
                  <a:lnTo>
                    <a:pt x="1663" y="242"/>
                  </a:lnTo>
                  <a:lnTo>
                    <a:pt x="1655" y="243"/>
                  </a:lnTo>
                  <a:lnTo>
                    <a:pt x="1645" y="243"/>
                  </a:lnTo>
                  <a:lnTo>
                    <a:pt x="1639" y="243"/>
                  </a:lnTo>
                  <a:lnTo>
                    <a:pt x="1634" y="243"/>
                  </a:lnTo>
                  <a:lnTo>
                    <a:pt x="1631" y="242"/>
                  </a:lnTo>
                  <a:lnTo>
                    <a:pt x="1629" y="240"/>
                  </a:lnTo>
                  <a:lnTo>
                    <a:pt x="1628" y="237"/>
                  </a:lnTo>
                  <a:lnTo>
                    <a:pt x="1629" y="233"/>
                  </a:lnTo>
                  <a:lnTo>
                    <a:pt x="1630" y="231"/>
                  </a:lnTo>
                  <a:lnTo>
                    <a:pt x="1632" y="229"/>
                  </a:lnTo>
                  <a:lnTo>
                    <a:pt x="1635" y="227"/>
                  </a:lnTo>
                  <a:lnTo>
                    <a:pt x="1640" y="227"/>
                  </a:lnTo>
                  <a:lnTo>
                    <a:pt x="1645" y="227"/>
                  </a:lnTo>
                  <a:lnTo>
                    <a:pt x="1669" y="226"/>
                  </a:lnTo>
                  <a:lnTo>
                    <a:pt x="1691" y="225"/>
                  </a:lnTo>
                  <a:lnTo>
                    <a:pt x="1717" y="224"/>
                  </a:lnTo>
                  <a:close/>
                  <a:moveTo>
                    <a:pt x="1674" y="301"/>
                  </a:moveTo>
                  <a:lnTo>
                    <a:pt x="1684" y="295"/>
                  </a:lnTo>
                  <a:lnTo>
                    <a:pt x="1693" y="292"/>
                  </a:lnTo>
                  <a:lnTo>
                    <a:pt x="1703" y="290"/>
                  </a:lnTo>
                  <a:lnTo>
                    <a:pt x="1717" y="288"/>
                  </a:lnTo>
                  <a:lnTo>
                    <a:pt x="1717" y="281"/>
                  </a:lnTo>
                  <a:lnTo>
                    <a:pt x="1717" y="270"/>
                  </a:lnTo>
                  <a:lnTo>
                    <a:pt x="1701" y="272"/>
                  </a:lnTo>
                  <a:lnTo>
                    <a:pt x="1689" y="273"/>
                  </a:lnTo>
                  <a:lnTo>
                    <a:pt x="1680" y="276"/>
                  </a:lnTo>
                  <a:lnTo>
                    <a:pt x="1677" y="278"/>
                  </a:lnTo>
                  <a:lnTo>
                    <a:pt x="1674" y="283"/>
                  </a:lnTo>
                  <a:lnTo>
                    <a:pt x="1671" y="287"/>
                  </a:lnTo>
                  <a:lnTo>
                    <a:pt x="1671" y="289"/>
                  </a:lnTo>
                  <a:lnTo>
                    <a:pt x="1671" y="292"/>
                  </a:lnTo>
                  <a:lnTo>
                    <a:pt x="1671" y="295"/>
                  </a:lnTo>
                  <a:lnTo>
                    <a:pt x="1671" y="296"/>
                  </a:lnTo>
                  <a:lnTo>
                    <a:pt x="1674" y="301"/>
                  </a:lnTo>
                  <a:close/>
                  <a:moveTo>
                    <a:pt x="1717" y="301"/>
                  </a:moveTo>
                  <a:lnTo>
                    <a:pt x="1706" y="302"/>
                  </a:lnTo>
                  <a:lnTo>
                    <a:pt x="1698" y="304"/>
                  </a:lnTo>
                  <a:lnTo>
                    <a:pt x="1691" y="306"/>
                  </a:lnTo>
                  <a:lnTo>
                    <a:pt x="1687" y="308"/>
                  </a:lnTo>
                  <a:lnTo>
                    <a:pt x="1679" y="315"/>
                  </a:lnTo>
                  <a:lnTo>
                    <a:pt x="1680" y="317"/>
                  </a:lnTo>
                  <a:lnTo>
                    <a:pt x="1681" y="319"/>
                  </a:lnTo>
                  <a:lnTo>
                    <a:pt x="1685" y="322"/>
                  </a:lnTo>
                  <a:lnTo>
                    <a:pt x="1692" y="323"/>
                  </a:lnTo>
                  <a:lnTo>
                    <a:pt x="1702" y="324"/>
                  </a:lnTo>
                  <a:lnTo>
                    <a:pt x="1717" y="325"/>
                  </a:lnTo>
                  <a:lnTo>
                    <a:pt x="1717" y="301"/>
                  </a:lnTo>
                  <a:close/>
                  <a:moveTo>
                    <a:pt x="1755" y="383"/>
                  </a:moveTo>
                  <a:lnTo>
                    <a:pt x="1741" y="382"/>
                  </a:lnTo>
                  <a:lnTo>
                    <a:pt x="1732" y="381"/>
                  </a:lnTo>
                  <a:lnTo>
                    <a:pt x="1725" y="381"/>
                  </a:lnTo>
                  <a:lnTo>
                    <a:pt x="1716" y="382"/>
                  </a:lnTo>
                  <a:lnTo>
                    <a:pt x="1705" y="383"/>
                  </a:lnTo>
                  <a:lnTo>
                    <a:pt x="1693" y="385"/>
                  </a:lnTo>
                  <a:lnTo>
                    <a:pt x="1693" y="389"/>
                  </a:lnTo>
                  <a:lnTo>
                    <a:pt x="1693" y="395"/>
                  </a:lnTo>
                  <a:lnTo>
                    <a:pt x="1694" y="401"/>
                  </a:lnTo>
                  <a:lnTo>
                    <a:pt x="1698" y="409"/>
                  </a:lnTo>
                  <a:lnTo>
                    <a:pt x="1700" y="412"/>
                  </a:lnTo>
                  <a:lnTo>
                    <a:pt x="1705" y="416"/>
                  </a:lnTo>
                  <a:lnTo>
                    <a:pt x="1713" y="417"/>
                  </a:lnTo>
                  <a:lnTo>
                    <a:pt x="1722" y="418"/>
                  </a:lnTo>
                  <a:lnTo>
                    <a:pt x="1731" y="417"/>
                  </a:lnTo>
                  <a:lnTo>
                    <a:pt x="1738" y="416"/>
                  </a:lnTo>
                  <a:lnTo>
                    <a:pt x="1744" y="413"/>
                  </a:lnTo>
                  <a:lnTo>
                    <a:pt x="1747" y="410"/>
                  </a:lnTo>
                  <a:lnTo>
                    <a:pt x="1750" y="407"/>
                  </a:lnTo>
                  <a:lnTo>
                    <a:pt x="1752" y="402"/>
                  </a:lnTo>
                  <a:lnTo>
                    <a:pt x="1754" y="398"/>
                  </a:lnTo>
                  <a:lnTo>
                    <a:pt x="1754" y="394"/>
                  </a:lnTo>
                  <a:lnTo>
                    <a:pt x="1755" y="383"/>
                  </a:lnTo>
                  <a:close/>
                  <a:moveTo>
                    <a:pt x="1733" y="324"/>
                  </a:moveTo>
                  <a:lnTo>
                    <a:pt x="1743" y="324"/>
                  </a:lnTo>
                  <a:lnTo>
                    <a:pt x="1751" y="323"/>
                  </a:lnTo>
                  <a:lnTo>
                    <a:pt x="1759" y="320"/>
                  </a:lnTo>
                  <a:lnTo>
                    <a:pt x="1768" y="316"/>
                  </a:lnTo>
                  <a:lnTo>
                    <a:pt x="1762" y="311"/>
                  </a:lnTo>
                  <a:lnTo>
                    <a:pt x="1756" y="306"/>
                  </a:lnTo>
                  <a:lnTo>
                    <a:pt x="1747" y="303"/>
                  </a:lnTo>
                  <a:lnTo>
                    <a:pt x="1733" y="301"/>
                  </a:lnTo>
                  <a:lnTo>
                    <a:pt x="1733" y="324"/>
                  </a:lnTo>
                  <a:close/>
                  <a:moveTo>
                    <a:pt x="1734" y="270"/>
                  </a:moveTo>
                  <a:lnTo>
                    <a:pt x="1734" y="276"/>
                  </a:lnTo>
                  <a:lnTo>
                    <a:pt x="1733" y="279"/>
                  </a:lnTo>
                  <a:lnTo>
                    <a:pt x="1733" y="288"/>
                  </a:lnTo>
                  <a:lnTo>
                    <a:pt x="1745" y="289"/>
                  </a:lnTo>
                  <a:lnTo>
                    <a:pt x="1756" y="292"/>
                  </a:lnTo>
                  <a:lnTo>
                    <a:pt x="1764" y="295"/>
                  </a:lnTo>
                  <a:lnTo>
                    <a:pt x="1770" y="299"/>
                  </a:lnTo>
                  <a:lnTo>
                    <a:pt x="1776" y="305"/>
                  </a:lnTo>
                  <a:lnTo>
                    <a:pt x="1778" y="300"/>
                  </a:lnTo>
                  <a:lnTo>
                    <a:pt x="1779" y="295"/>
                  </a:lnTo>
                  <a:lnTo>
                    <a:pt x="1780" y="292"/>
                  </a:lnTo>
                  <a:lnTo>
                    <a:pt x="1780" y="287"/>
                  </a:lnTo>
                  <a:lnTo>
                    <a:pt x="1779" y="284"/>
                  </a:lnTo>
                  <a:lnTo>
                    <a:pt x="1778" y="281"/>
                  </a:lnTo>
                  <a:lnTo>
                    <a:pt x="1776" y="279"/>
                  </a:lnTo>
                  <a:lnTo>
                    <a:pt x="1774" y="277"/>
                  </a:lnTo>
                  <a:lnTo>
                    <a:pt x="1770" y="273"/>
                  </a:lnTo>
                  <a:lnTo>
                    <a:pt x="1762" y="272"/>
                  </a:lnTo>
                  <a:lnTo>
                    <a:pt x="1750" y="271"/>
                  </a:lnTo>
                  <a:lnTo>
                    <a:pt x="1734" y="270"/>
                  </a:lnTo>
                  <a:close/>
                  <a:moveTo>
                    <a:pt x="1388" y="441"/>
                  </a:moveTo>
                  <a:lnTo>
                    <a:pt x="1400" y="424"/>
                  </a:lnTo>
                  <a:lnTo>
                    <a:pt x="1410" y="411"/>
                  </a:lnTo>
                  <a:lnTo>
                    <a:pt x="1417" y="401"/>
                  </a:lnTo>
                  <a:lnTo>
                    <a:pt x="1421" y="395"/>
                  </a:lnTo>
                  <a:lnTo>
                    <a:pt x="1425" y="386"/>
                  </a:lnTo>
                  <a:lnTo>
                    <a:pt x="1430" y="377"/>
                  </a:lnTo>
                  <a:lnTo>
                    <a:pt x="1432" y="370"/>
                  </a:lnTo>
                  <a:lnTo>
                    <a:pt x="1434" y="362"/>
                  </a:lnTo>
                  <a:lnTo>
                    <a:pt x="1435" y="354"/>
                  </a:lnTo>
                  <a:lnTo>
                    <a:pt x="1435" y="343"/>
                  </a:lnTo>
                  <a:lnTo>
                    <a:pt x="1435" y="302"/>
                  </a:lnTo>
                  <a:lnTo>
                    <a:pt x="1435" y="234"/>
                  </a:lnTo>
                  <a:lnTo>
                    <a:pt x="1435" y="219"/>
                  </a:lnTo>
                  <a:lnTo>
                    <a:pt x="1435" y="207"/>
                  </a:lnTo>
                  <a:lnTo>
                    <a:pt x="1435" y="198"/>
                  </a:lnTo>
                  <a:lnTo>
                    <a:pt x="1435" y="194"/>
                  </a:lnTo>
                  <a:lnTo>
                    <a:pt x="1435" y="189"/>
                  </a:lnTo>
                  <a:lnTo>
                    <a:pt x="1435" y="183"/>
                  </a:lnTo>
                  <a:lnTo>
                    <a:pt x="1436" y="178"/>
                  </a:lnTo>
                  <a:lnTo>
                    <a:pt x="1437" y="175"/>
                  </a:lnTo>
                  <a:lnTo>
                    <a:pt x="1440" y="173"/>
                  </a:lnTo>
                  <a:lnTo>
                    <a:pt x="1443" y="173"/>
                  </a:lnTo>
                  <a:lnTo>
                    <a:pt x="1445" y="174"/>
                  </a:lnTo>
                  <a:lnTo>
                    <a:pt x="1447" y="174"/>
                  </a:lnTo>
                  <a:lnTo>
                    <a:pt x="1448" y="176"/>
                  </a:lnTo>
                  <a:lnTo>
                    <a:pt x="1448" y="178"/>
                  </a:lnTo>
                  <a:lnTo>
                    <a:pt x="1449" y="184"/>
                  </a:lnTo>
                  <a:lnTo>
                    <a:pt x="1449" y="190"/>
                  </a:lnTo>
                  <a:lnTo>
                    <a:pt x="1449" y="200"/>
                  </a:lnTo>
                  <a:lnTo>
                    <a:pt x="1449" y="214"/>
                  </a:lnTo>
                  <a:lnTo>
                    <a:pt x="1449" y="276"/>
                  </a:lnTo>
                  <a:lnTo>
                    <a:pt x="1451" y="312"/>
                  </a:lnTo>
                  <a:lnTo>
                    <a:pt x="1451" y="326"/>
                  </a:lnTo>
                  <a:lnTo>
                    <a:pt x="1451" y="336"/>
                  </a:lnTo>
                  <a:lnTo>
                    <a:pt x="1451" y="345"/>
                  </a:lnTo>
                  <a:lnTo>
                    <a:pt x="1452" y="350"/>
                  </a:lnTo>
                  <a:lnTo>
                    <a:pt x="1453" y="358"/>
                  </a:lnTo>
                  <a:lnTo>
                    <a:pt x="1455" y="365"/>
                  </a:lnTo>
                  <a:lnTo>
                    <a:pt x="1457" y="374"/>
                  </a:lnTo>
                  <a:lnTo>
                    <a:pt x="1461" y="384"/>
                  </a:lnTo>
                  <a:lnTo>
                    <a:pt x="1466" y="394"/>
                  </a:lnTo>
                  <a:lnTo>
                    <a:pt x="1471" y="405"/>
                  </a:lnTo>
                  <a:lnTo>
                    <a:pt x="1476" y="410"/>
                  </a:lnTo>
                  <a:lnTo>
                    <a:pt x="1481" y="419"/>
                  </a:lnTo>
                  <a:lnTo>
                    <a:pt x="1488" y="429"/>
                  </a:lnTo>
                  <a:lnTo>
                    <a:pt x="1496" y="441"/>
                  </a:lnTo>
                  <a:lnTo>
                    <a:pt x="1500" y="436"/>
                  </a:lnTo>
                  <a:lnTo>
                    <a:pt x="1503" y="431"/>
                  </a:lnTo>
                  <a:lnTo>
                    <a:pt x="1505" y="423"/>
                  </a:lnTo>
                  <a:lnTo>
                    <a:pt x="1507" y="410"/>
                  </a:lnTo>
                  <a:lnTo>
                    <a:pt x="1509" y="401"/>
                  </a:lnTo>
                  <a:lnTo>
                    <a:pt x="1510" y="392"/>
                  </a:lnTo>
                  <a:lnTo>
                    <a:pt x="1510" y="381"/>
                  </a:lnTo>
                  <a:lnTo>
                    <a:pt x="1511" y="369"/>
                  </a:lnTo>
                  <a:lnTo>
                    <a:pt x="1511" y="275"/>
                  </a:lnTo>
                  <a:lnTo>
                    <a:pt x="1511" y="262"/>
                  </a:lnTo>
                  <a:lnTo>
                    <a:pt x="1511" y="254"/>
                  </a:lnTo>
                  <a:lnTo>
                    <a:pt x="1509" y="222"/>
                  </a:lnTo>
                  <a:lnTo>
                    <a:pt x="1509" y="215"/>
                  </a:lnTo>
                  <a:lnTo>
                    <a:pt x="1507" y="208"/>
                  </a:lnTo>
                  <a:lnTo>
                    <a:pt x="1507" y="201"/>
                  </a:lnTo>
                  <a:lnTo>
                    <a:pt x="1510" y="197"/>
                  </a:lnTo>
                  <a:lnTo>
                    <a:pt x="1512" y="195"/>
                  </a:lnTo>
                  <a:lnTo>
                    <a:pt x="1515" y="194"/>
                  </a:lnTo>
                  <a:lnTo>
                    <a:pt x="1518" y="195"/>
                  </a:lnTo>
                  <a:lnTo>
                    <a:pt x="1521" y="197"/>
                  </a:lnTo>
                  <a:lnTo>
                    <a:pt x="1522" y="200"/>
                  </a:lnTo>
                  <a:lnTo>
                    <a:pt x="1523" y="205"/>
                  </a:lnTo>
                  <a:lnTo>
                    <a:pt x="1523" y="213"/>
                  </a:lnTo>
                  <a:lnTo>
                    <a:pt x="1524" y="236"/>
                  </a:lnTo>
                  <a:lnTo>
                    <a:pt x="1525" y="259"/>
                  </a:lnTo>
                  <a:lnTo>
                    <a:pt x="1525" y="268"/>
                  </a:lnTo>
                  <a:lnTo>
                    <a:pt x="1525" y="280"/>
                  </a:lnTo>
                  <a:lnTo>
                    <a:pt x="1525" y="295"/>
                  </a:lnTo>
                  <a:lnTo>
                    <a:pt x="1525" y="314"/>
                  </a:lnTo>
                  <a:lnTo>
                    <a:pt x="1525" y="332"/>
                  </a:lnTo>
                  <a:lnTo>
                    <a:pt x="1525" y="348"/>
                  </a:lnTo>
                  <a:lnTo>
                    <a:pt x="1525" y="360"/>
                  </a:lnTo>
                  <a:lnTo>
                    <a:pt x="1525" y="369"/>
                  </a:lnTo>
                  <a:lnTo>
                    <a:pt x="1525" y="376"/>
                  </a:lnTo>
                  <a:lnTo>
                    <a:pt x="1525" y="386"/>
                  </a:lnTo>
                  <a:lnTo>
                    <a:pt x="1524" y="398"/>
                  </a:lnTo>
                  <a:lnTo>
                    <a:pt x="1524" y="410"/>
                  </a:lnTo>
                  <a:lnTo>
                    <a:pt x="1523" y="417"/>
                  </a:lnTo>
                  <a:lnTo>
                    <a:pt x="1522" y="423"/>
                  </a:lnTo>
                  <a:lnTo>
                    <a:pt x="1521" y="430"/>
                  </a:lnTo>
                  <a:lnTo>
                    <a:pt x="1518" y="435"/>
                  </a:lnTo>
                  <a:lnTo>
                    <a:pt x="1515" y="440"/>
                  </a:lnTo>
                  <a:lnTo>
                    <a:pt x="1513" y="445"/>
                  </a:lnTo>
                  <a:lnTo>
                    <a:pt x="1509" y="450"/>
                  </a:lnTo>
                  <a:lnTo>
                    <a:pt x="1505" y="453"/>
                  </a:lnTo>
                  <a:lnTo>
                    <a:pt x="1500" y="456"/>
                  </a:lnTo>
                  <a:lnTo>
                    <a:pt x="1494" y="459"/>
                  </a:lnTo>
                  <a:lnTo>
                    <a:pt x="1487" y="463"/>
                  </a:lnTo>
                  <a:lnTo>
                    <a:pt x="1479" y="464"/>
                  </a:lnTo>
                  <a:lnTo>
                    <a:pt x="1469" y="466"/>
                  </a:lnTo>
                  <a:lnTo>
                    <a:pt x="1459" y="466"/>
                  </a:lnTo>
                  <a:lnTo>
                    <a:pt x="1447" y="467"/>
                  </a:lnTo>
                  <a:lnTo>
                    <a:pt x="1434" y="467"/>
                  </a:lnTo>
                  <a:lnTo>
                    <a:pt x="1423" y="466"/>
                  </a:lnTo>
                  <a:lnTo>
                    <a:pt x="1414" y="466"/>
                  </a:lnTo>
                  <a:lnTo>
                    <a:pt x="1406" y="465"/>
                  </a:lnTo>
                  <a:lnTo>
                    <a:pt x="1399" y="464"/>
                  </a:lnTo>
                  <a:lnTo>
                    <a:pt x="1393" y="462"/>
                  </a:lnTo>
                  <a:lnTo>
                    <a:pt x="1388" y="459"/>
                  </a:lnTo>
                  <a:lnTo>
                    <a:pt x="1384" y="457"/>
                  </a:lnTo>
                  <a:lnTo>
                    <a:pt x="1379" y="454"/>
                  </a:lnTo>
                  <a:lnTo>
                    <a:pt x="1374" y="446"/>
                  </a:lnTo>
                  <a:lnTo>
                    <a:pt x="1367" y="435"/>
                  </a:lnTo>
                  <a:lnTo>
                    <a:pt x="1365" y="429"/>
                  </a:lnTo>
                  <a:lnTo>
                    <a:pt x="1363" y="422"/>
                  </a:lnTo>
                  <a:lnTo>
                    <a:pt x="1361" y="416"/>
                  </a:lnTo>
                  <a:lnTo>
                    <a:pt x="1360" y="408"/>
                  </a:lnTo>
                  <a:lnTo>
                    <a:pt x="1359" y="399"/>
                  </a:lnTo>
                  <a:lnTo>
                    <a:pt x="1358" y="390"/>
                  </a:lnTo>
                  <a:lnTo>
                    <a:pt x="1358" y="381"/>
                  </a:lnTo>
                  <a:lnTo>
                    <a:pt x="1358" y="370"/>
                  </a:lnTo>
                  <a:lnTo>
                    <a:pt x="1356" y="359"/>
                  </a:lnTo>
                  <a:lnTo>
                    <a:pt x="1356" y="348"/>
                  </a:lnTo>
                  <a:lnTo>
                    <a:pt x="1356" y="335"/>
                  </a:lnTo>
                  <a:lnTo>
                    <a:pt x="1356" y="323"/>
                  </a:lnTo>
                  <a:lnTo>
                    <a:pt x="1356" y="310"/>
                  </a:lnTo>
                  <a:lnTo>
                    <a:pt x="1356" y="297"/>
                  </a:lnTo>
                  <a:lnTo>
                    <a:pt x="1356" y="287"/>
                  </a:lnTo>
                  <a:lnTo>
                    <a:pt x="1356" y="276"/>
                  </a:lnTo>
                  <a:lnTo>
                    <a:pt x="1356" y="258"/>
                  </a:lnTo>
                  <a:lnTo>
                    <a:pt x="1356" y="246"/>
                  </a:lnTo>
                  <a:lnTo>
                    <a:pt x="1358" y="237"/>
                  </a:lnTo>
                  <a:lnTo>
                    <a:pt x="1358" y="226"/>
                  </a:lnTo>
                  <a:lnTo>
                    <a:pt x="1359" y="218"/>
                  </a:lnTo>
                  <a:lnTo>
                    <a:pt x="1359" y="210"/>
                  </a:lnTo>
                  <a:lnTo>
                    <a:pt x="1359" y="206"/>
                  </a:lnTo>
                  <a:lnTo>
                    <a:pt x="1361" y="202"/>
                  </a:lnTo>
                  <a:lnTo>
                    <a:pt x="1364" y="200"/>
                  </a:lnTo>
                  <a:lnTo>
                    <a:pt x="1367" y="200"/>
                  </a:lnTo>
                  <a:lnTo>
                    <a:pt x="1370" y="200"/>
                  </a:lnTo>
                  <a:lnTo>
                    <a:pt x="1371" y="201"/>
                  </a:lnTo>
                  <a:lnTo>
                    <a:pt x="1372" y="202"/>
                  </a:lnTo>
                  <a:lnTo>
                    <a:pt x="1373" y="205"/>
                  </a:lnTo>
                  <a:lnTo>
                    <a:pt x="1373" y="209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2" y="230"/>
                  </a:lnTo>
                  <a:lnTo>
                    <a:pt x="1372" y="244"/>
                  </a:lnTo>
                  <a:lnTo>
                    <a:pt x="1372" y="261"/>
                  </a:lnTo>
                  <a:lnTo>
                    <a:pt x="1372" y="282"/>
                  </a:lnTo>
                  <a:lnTo>
                    <a:pt x="1372" y="317"/>
                  </a:lnTo>
                  <a:lnTo>
                    <a:pt x="1372" y="331"/>
                  </a:lnTo>
                  <a:lnTo>
                    <a:pt x="1372" y="345"/>
                  </a:lnTo>
                  <a:lnTo>
                    <a:pt x="1373" y="357"/>
                  </a:lnTo>
                  <a:lnTo>
                    <a:pt x="1373" y="369"/>
                  </a:lnTo>
                  <a:lnTo>
                    <a:pt x="1373" y="378"/>
                  </a:lnTo>
                  <a:lnTo>
                    <a:pt x="1374" y="388"/>
                  </a:lnTo>
                  <a:lnTo>
                    <a:pt x="1375" y="397"/>
                  </a:lnTo>
                  <a:lnTo>
                    <a:pt x="1375" y="406"/>
                  </a:lnTo>
                  <a:lnTo>
                    <a:pt x="1376" y="413"/>
                  </a:lnTo>
                  <a:lnTo>
                    <a:pt x="1377" y="419"/>
                  </a:lnTo>
                  <a:lnTo>
                    <a:pt x="1379" y="424"/>
                  </a:lnTo>
                  <a:lnTo>
                    <a:pt x="1381" y="428"/>
                  </a:lnTo>
                  <a:lnTo>
                    <a:pt x="1388" y="441"/>
                  </a:lnTo>
                  <a:close/>
                  <a:moveTo>
                    <a:pt x="1484" y="446"/>
                  </a:moveTo>
                  <a:lnTo>
                    <a:pt x="1475" y="435"/>
                  </a:lnTo>
                  <a:lnTo>
                    <a:pt x="1468" y="425"/>
                  </a:lnTo>
                  <a:lnTo>
                    <a:pt x="1461" y="417"/>
                  </a:lnTo>
                  <a:lnTo>
                    <a:pt x="1457" y="410"/>
                  </a:lnTo>
                  <a:lnTo>
                    <a:pt x="1451" y="397"/>
                  </a:lnTo>
                  <a:lnTo>
                    <a:pt x="1444" y="383"/>
                  </a:lnTo>
                  <a:lnTo>
                    <a:pt x="1439" y="395"/>
                  </a:lnTo>
                  <a:lnTo>
                    <a:pt x="1432" y="406"/>
                  </a:lnTo>
                  <a:lnTo>
                    <a:pt x="1429" y="412"/>
                  </a:lnTo>
                  <a:lnTo>
                    <a:pt x="1422" y="422"/>
                  </a:lnTo>
                  <a:lnTo>
                    <a:pt x="1412" y="433"/>
                  </a:lnTo>
                  <a:lnTo>
                    <a:pt x="1401" y="447"/>
                  </a:lnTo>
                  <a:lnTo>
                    <a:pt x="1407" y="448"/>
                  </a:lnTo>
                  <a:lnTo>
                    <a:pt x="1412" y="451"/>
                  </a:lnTo>
                  <a:lnTo>
                    <a:pt x="1422" y="452"/>
                  </a:lnTo>
                  <a:lnTo>
                    <a:pt x="1441" y="452"/>
                  </a:lnTo>
                  <a:lnTo>
                    <a:pt x="1453" y="452"/>
                  </a:lnTo>
                  <a:lnTo>
                    <a:pt x="1464" y="451"/>
                  </a:lnTo>
                  <a:lnTo>
                    <a:pt x="1474" y="450"/>
                  </a:lnTo>
                  <a:lnTo>
                    <a:pt x="1484" y="446"/>
                  </a:lnTo>
                  <a:close/>
                  <a:moveTo>
                    <a:pt x="277" y="1768"/>
                  </a:moveTo>
                  <a:lnTo>
                    <a:pt x="272" y="1765"/>
                  </a:lnTo>
                  <a:lnTo>
                    <a:pt x="267" y="1761"/>
                  </a:lnTo>
                  <a:lnTo>
                    <a:pt x="264" y="1754"/>
                  </a:lnTo>
                  <a:lnTo>
                    <a:pt x="263" y="1748"/>
                  </a:lnTo>
                  <a:lnTo>
                    <a:pt x="263" y="1741"/>
                  </a:lnTo>
                  <a:lnTo>
                    <a:pt x="263" y="1733"/>
                  </a:lnTo>
                  <a:lnTo>
                    <a:pt x="265" y="1726"/>
                  </a:lnTo>
                  <a:lnTo>
                    <a:pt x="268" y="1718"/>
                  </a:lnTo>
                  <a:lnTo>
                    <a:pt x="272" y="1712"/>
                  </a:lnTo>
                  <a:lnTo>
                    <a:pt x="277" y="1704"/>
                  </a:lnTo>
                  <a:lnTo>
                    <a:pt x="282" y="1697"/>
                  </a:lnTo>
                  <a:lnTo>
                    <a:pt x="289" y="1693"/>
                  </a:lnTo>
                  <a:lnTo>
                    <a:pt x="296" y="1689"/>
                  </a:lnTo>
                  <a:lnTo>
                    <a:pt x="303" y="1685"/>
                  </a:lnTo>
                  <a:lnTo>
                    <a:pt x="311" y="1683"/>
                  </a:lnTo>
                  <a:lnTo>
                    <a:pt x="320" y="1683"/>
                  </a:lnTo>
                  <a:lnTo>
                    <a:pt x="326" y="1684"/>
                  </a:lnTo>
                  <a:lnTo>
                    <a:pt x="334" y="1684"/>
                  </a:lnTo>
                  <a:lnTo>
                    <a:pt x="337" y="1683"/>
                  </a:lnTo>
                  <a:lnTo>
                    <a:pt x="340" y="1682"/>
                  </a:lnTo>
                  <a:lnTo>
                    <a:pt x="344" y="1680"/>
                  </a:lnTo>
                  <a:lnTo>
                    <a:pt x="346" y="1678"/>
                  </a:lnTo>
                  <a:lnTo>
                    <a:pt x="347" y="1676"/>
                  </a:lnTo>
                  <a:lnTo>
                    <a:pt x="348" y="1673"/>
                  </a:lnTo>
                  <a:lnTo>
                    <a:pt x="348" y="1670"/>
                  </a:lnTo>
                  <a:lnTo>
                    <a:pt x="347" y="1668"/>
                  </a:lnTo>
                  <a:lnTo>
                    <a:pt x="346" y="1665"/>
                  </a:lnTo>
                  <a:lnTo>
                    <a:pt x="345" y="1662"/>
                  </a:lnTo>
                  <a:lnTo>
                    <a:pt x="344" y="1661"/>
                  </a:lnTo>
                  <a:lnTo>
                    <a:pt x="342" y="1660"/>
                  </a:lnTo>
                  <a:lnTo>
                    <a:pt x="333" y="1657"/>
                  </a:lnTo>
                  <a:lnTo>
                    <a:pt x="325" y="1654"/>
                  </a:lnTo>
                  <a:lnTo>
                    <a:pt x="317" y="1648"/>
                  </a:lnTo>
                  <a:lnTo>
                    <a:pt x="311" y="1642"/>
                  </a:lnTo>
                  <a:lnTo>
                    <a:pt x="304" y="1635"/>
                  </a:lnTo>
                  <a:lnTo>
                    <a:pt x="299" y="1627"/>
                  </a:lnTo>
                  <a:lnTo>
                    <a:pt x="295" y="1620"/>
                  </a:lnTo>
                  <a:lnTo>
                    <a:pt x="290" y="1611"/>
                  </a:lnTo>
                  <a:lnTo>
                    <a:pt x="286" y="1601"/>
                  </a:lnTo>
                  <a:lnTo>
                    <a:pt x="282" y="1591"/>
                  </a:lnTo>
                  <a:lnTo>
                    <a:pt x="280" y="1580"/>
                  </a:lnTo>
                  <a:lnTo>
                    <a:pt x="278" y="1569"/>
                  </a:lnTo>
                  <a:lnTo>
                    <a:pt x="277" y="1558"/>
                  </a:lnTo>
                  <a:lnTo>
                    <a:pt x="276" y="1548"/>
                  </a:lnTo>
                  <a:lnTo>
                    <a:pt x="276" y="1537"/>
                  </a:lnTo>
                  <a:lnTo>
                    <a:pt x="277" y="1525"/>
                  </a:lnTo>
                  <a:lnTo>
                    <a:pt x="278" y="1514"/>
                  </a:lnTo>
                  <a:lnTo>
                    <a:pt x="280" y="1502"/>
                  </a:lnTo>
                  <a:lnTo>
                    <a:pt x="282" y="1491"/>
                  </a:lnTo>
                  <a:lnTo>
                    <a:pt x="285" y="1480"/>
                  </a:lnTo>
                  <a:lnTo>
                    <a:pt x="289" y="1470"/>
                  </a:lnTo>
                  <a:lnTo>
                    <a:pt x="293" y="1460"/>
                  </a:lnTo>
                  <a:lnTo>
                    <a:pt x="298" y="1450"/>
                  </a:lnTo>
                  <a:lnTo>
                    <a:pt x="303" y="1440"/>
                  </a:lnTo>
                  <a:lnTo>
                    <a:pt x="310" y="1433"/>
                  </a:lnTo>
                  <a:lnTo>
                    <a:pt x="316" y="1425"/>
                  </a:lnTo>
                  <a:lnTo>
                    <a:pt x="323" y="1417"/>
                  </a:lnTo>
                  <a:lnTo>
                    <a:pt x="332" y="1412"/>
                  </a:lnTo>
                  <a:lnTo>
                    <a:pt x="339" y="1406"/>
                  </a:lnTo>
                  <a:lnTo>
                    <a:pt x="349" y="1402"/>
                  </a:lnTo>
                  <a:lnTo>
                    <a:pt x="359" y="1399"/>
                  </a:lnTo>
                  <a:lnTo>
                    <a:pt x="369" y="1397"/>
                  </a:lnTo>
                  <a:lnTo>
                    <a:pt x="378" y="1396"/>
                  </a:lnTo>
                  <a:lnTo>
                    <a:pt x="385" y="1396"/>
                  </a:lnTo>
                  <a:lnTo>
                    <a:pt x="394" y="1396"/>
                  </a:lnTo>
                  <a:lnTo>
                    <a:pt x="402" y="1397"/>
                  </a:lnTo>
                  <a:lnTo>
                    <a:pt x="409" y="1399"/>
                  </a:lnTo>
                  <a:lnTo>
                    <a:pt x="416" y="1402"/>
                  </a:lnTo>
                  <a:lnTo>
                    <a:pt x="422" y="1405"/>
                  </a:lnTo>
                  <a:lnTo>
                    <a:pt x="427" y="1410"/>
                  </a:lnTo>
                  <a:lnTo>
                    <a:pt x="431" y="1415"/>
                  </a:lnTo>
                  <a:lnTo>
                    <a:pt x="433" y="1421"/>
                  </a:lnTo>
                  <a:lnTo>
                    <a:pt x="433" y="1426"/>
                  </a:lnTo>
                  <a:lnTo>
                    <a:pt x="431" y="1429"/>
                  </a:lnTo>
                  <a:lnTo>
                    <a:pt x="428" y="1432"/>
                  </a:lnTo>
                  <a:lnTo>
                    <a:pt x="422" y="1432"/>
                  </a:lnTo>
                  <a:lnTo>
                    <a:pt x="417" y="1429"/>
                  </a:lnTo>
                  <a:lnTo>
                    <a:pt x="412" y="1425"/>
                  </a:lnTo>
                  <a:lnTo>
                    <a:pt x="404" y="1417"/>
                  </a:lnTo>
                  <a:lnTo>
                    <a:pt x="398" y="1413"/>
                  </a:lnTo>
                  <a:lnTo>
                    <a:pt x="395" y="1412"/>
                  </a:lnTo>
                  <a:lnTo>
                    <a:pt x="391" y="1411"/>
                  </a:lnTo>
                  <a:lnTo>
                    <a:pt x="385" y="1412"/>
                  </a:lnTo>
                  <a:lnTo>
                    <a:pt x="379" y="1412"/>
                  </a:lnTo>
                  <a:lnTo>
                    <a:pt x="368" y="1413"/>
                  </a:lnTo>
                  <a:lnTo>
                    <a:pt x="356" y="1417"/>
                  </a:lnTo>
                  <a:lnTo>
                    <a:pt x="351" y="1420"/>
                  </a:lnTo>
                  <a:lnTo>
                    <a:pt x="346" y="1423"/>
                  </a:lnTo>
                  <a:lnTo>
                    <a:pt x="342" y="1427"/>
                  </a:lnTo>
                  <a:lnTo>
                    <a:pt x="338" y="1433"/>
                  </a:lnTo>
                  <a:lnTo>
                    <a:pt x="333" y="1441"/>
                  </a:lnTo>
                  <a:lnTo>
                    <a:pt x="327" y="1451"/>
                  </a:lnTo>
                  <a:lnTo>
                    <a:pt x="323" y="1462"/>
                  </a:lnTo>
                  <a:lnTo>
                    <a:pt x="320" y="1472"/>
                  </a:lnTo>
                  <a:lnTo>
                    <a:pt x="319" y="1481"/>
                  </a:lnTo>
                  <a:lnTo>
                    <a:pt x="319" y="1486"/>
                  </a:lnTo>
                  <a:lnTo>
                    <a:pt x="320" y="1490"/>
                  </a:lnTo>
                  <a:lnTo>
                    <a:pt x="322" y="1492"/>
                  </a:lnTo>
                  <a:lnTo>
                    <a:pt x="325" y="1494"/>
                  </a:lnTo>
                  <a:lnTo>
                    <a:pt x="330" y="1496"/>
                  </a:lnTo>
                  <a:lnTo>
                    <a:pt x="343" y="1499"/>
                  </a:lnTo>
                  <a:lnTo>
                    <a:pt x="359" y="1502"/>
                  </a:lnTo>
                  <a:lnTo>
                    <a:pt x="375" y="1503"/>
                  </a:lnTo>
                  <a:lnTo>
                    <a:pt x="392" y="1505"/>
                  </a:lnTo>
                  <a:lnTo>
                    <a:pt x="398" y="1506"/>
                  </a:lnTo>
                  <a:lnTo>
                    <a:pt x="405" y="1508"/>
                  </a:lnTo>
                  <a:lnTo>
                    <a:pt x="410" y="1510"/>
                  </a:lnTo>
                  <a:lnTo>
                    <a:pt x="415" y="1514"/>
                  </a:lnTo>
                  <a:lnTo>
                    <a:pt x="417" y="1518"/>
                  </a:lnTo>
                  <a:lnTo>
                    <a:pt x="418" y="1522"/>
                  </a:lnTo>
                  <a:lnTo>
                    <a:pt x="417" y="1528"/>
                  </a:lnTo>
                  <a:lnTo>
                    <a:pt x="415" y="1536"/>
                  </a:lnTo>
                  <a:lnTo>
                    <a:pt x="410" y="1541"/>
                  </a:lnTo>
                  <a:lnTo>
                    <a:pt x="406" y="1543"/>
                  </a:lnTo>
                  <a:lnTo>
                    <a:pt x="402" y="1544"/>
                  </a:lnTo>
                  <a:lnTo>
                    <a:pt x="396" y="1544"/>
                  </a:lnTo>
                  <a:lnTo>
                    <a:pt x="390" y="1542"/>
                  </a:lnTo>
                  <a:lnTo>
                    <a:pt x="384" y="1540"/>
                  </a:lnTo>
                  <a:lnTo>
                    <a:pt x="379" y="1537"/>
                  </a:lnTo>
                  <a:lnTo>
                    <a:pt x="374" y="1533"/>
                  </a:lnTo>
                  <a:lnTo>
                    <a:pt x="368" y="1530"/>
                  </a:lnTo>
                  <a:lnTo>
                    <a:pt x="361" y="1527"/>
                  </a:lnTo>
                  <a:lnTo>
                    <a:pt x="356" y="1526"/>
                  </a:lnTo>
                  <a:lnTo>
                    <a:pt x="350" y="1525"/>
                  </a:lnTo>
                  <a:lnTo>
                    <a:pt x="346" y="1523"/>
                  </a:lnTo>
                  <a:lnTo>
                    <a:pt x="340" y="1525"/>
                  </a:lnTo>
                  <a:lnTo>
                    <a:pt x="336" y="1526"/>
                  </a:lnTo>
                  <a:lnTo>
                    <a:pt x="332" y="1528"/>
                  </a:lnTo>
                  <a:lnTo>
                    <a:pt x="328" y="1531"/>
                  </a:lnTo>
                  <a:lnTo>
                    <a:pt x="324" y="1534"/>
                  </a:lnTo>
                  <a:lnTo>
                    <a:pt x="321" y="1539"/>
                  </a:lnTo>
                  <a:lnTo>
                    <a:pt x="317" y="1543"/>
                  </a:lnTo>
                  <a:lnTo>
                    <a:pt x="313" y="1554"/>
                  </a:lnTo>
                  <a:lnTo>
                    <a:pt x="309" y="1567"/>
                  </a:lnTo>
                  <a:lnTo>
                    <a:pt x="308" y="1575"/>
                  </a:lnTo>
                  <a:lnTo>
                    <a:pt x="309" y="1581"/>
                  </a:lnTo>
                  <a:lnTo>
                    <a:pt x="310" y="1587"/>
                  </a:lnTo>
                  <a:lnTo>
                    <a:pt x="312" y="1590"/>
                  </a:lnTo>
                  <a:lnTo>
                    <a:pt x="315" y="1593"/>
                  </a:lnTo>
                  <a:lnTo>
                    <a:pt x="319" y="1595"/>
                  </a:lnTo>
                  <a:lnTo>
                    <a:pt x="322" y="1596"/>
                  </a:lnTo>
                  <a:lnTo>
                    <a:pt x="325" y="1596"/>
                  </a:lnTo>
                  <a:lnTo>
                    <a:pt x="337" y="1592"/>
                  </a:lnTo>
                  <a:lnTo>
                    <a:pt x="349" y="1587"/>
                  </a:lnTo>
                  <a:lnTo>
                    <a:pt x="354" y="1584"/>
                  </a:lnTo>
                  <a:lnTo>
                    <a:pt x="360" y="1578"/>
                  </a:lnTo>
                  <a:lnTo>
                    <a:pt x="363" y="1575"/>
                  </a:lnTo>
                  <a:lnTo>
                    <a:pt x="368" y="1573"/>
                  </a:lnTo>
                  <a:lnTo>
                    <a:pt x="371" y="1571"/>
                  </a:lnTo>
                  <a:lnTo>
                    <a:pt x="375" y="1571"/>
                  </a:lnTo>
                  <a:lnTo>
                    <a:pt x="378" y="1569"/>
                  </a:lnTo>
                  <a:lnTo>
                    <a:pt x="381" y="1571"/>
                  </a:lnTo>
                  <a:lnTo>
                    <a:pt x="383" y="1572"/>
                  </a:lnTo>
                  <a:lnTo>
                    <a:pt x="385" y="1574"/>
                  </a:lnTo>
                  <a:lnTo>
                    <a:pt x="386" y="1576"/>
                  </a:lnTo>
                  <a:lnTo>
                    <a:pt x="387" y="1580"/>
                  </a:lnTo>
                  <a:lnTo>
                    <a:pt x="387" y="1586"/>
                  </a:lnTo>
                  <a:lnTo>
                    <a:pt x="386" y="1593"/>
                  </a:lnTo>
                  <a:lnTo>
                    <a:pt x="386" y="1598"/>
                  </a:lnTo>
                  <a:lnTo>
                    <a:pt x="386" y="1603"/>
                  </a:lnTo>
                  <a:lnTo>
                    <a:pt x="387" y="1609"/>
                  </a:lnTo>
                  <a:lnTo>
                    <a:pt x="391" y="1614"/>
                  </a:lnTo>
                  <a:lnTo>
                    <a:pt x="395" y="1620"/>
                  </a:lnTo>
                  <a:lnTo>
                    <a:pt x="403" y="1624"/>
                  </a:lnTo>
                  <a:lnTo>
                    <a:pt x="413" y="1628"/>
                  </a:lnTo>
                  <a:lnTo>
                    <a:pt x="427" y="1632"/>
                  </a:lnTo>
                  <a:lnTo>
                    <a:pt x="430" y="1636"/>
                  </a:lnTo>
                  <a:lnTo>
                    <a:pt x="432" y="1642"/>
                  </a:lnTo>
                  <a:lnTo>
                    <a:pt x="432" y="1647"/>
                  </a:lnTo>
                  <a:lnTo>
                    <a:pt x="432" y="1654"/>
                  </a:lnTo>
                  <a:lnTo>
                    <a:pt x="430" y="1658"/>
                  </a:lnTo>
                  <a:lnTo>
                    <a:pt x="427" y="1662"/>
                  </a:lnTo>
                  <a:lnTo>
                    <a:pt x="422" y="1666"/>
                  </a:lnTo>
                  <a:lnTo>
                    <a:pt x="418" y="1668"/>
                  </a:lnTo>
                  <a:lnTo>
                    <a:pt x="408" y="1673"/>
                  </a:lnTo>
                  <a:lnTo>
                    <a:pt x="400" y="1677"/>
                  </a:lnTo>
                  <a:lnTo>
                    <a:pt x="401" y="1684"/>
                  </a:lnTo>
                  <a:lnTo>
                    <a:pt x="400" y="1691"/>
                  </a:lnTo>
                  <a:lnTo>
                    <a:pt x="398" y="1696"/>
                  </a:lnTo>
                  <a:lnTo>
                    <a:pt x="395" y="1702"/>
                  </a:lnTo>
                  <a:lnTo>
                    <a:pt x="391" y="1707"/>
                  </a:lnTo>
                  <a:lnTo>
                    <a:pt x="385" y="1711"/>
                  </a:lnTo>
                  <a:lnTo>
                    <a:pt x="379" y="1714"/>
                  </a:lnTo>
                  <a:lnTo>
                    <a:pt x="372" y="1717"/>
                  </a:lnTo>
                  <a:lnTo>
                    <a:pt x="365" y="1718"/>
                  </a:lnTo>
                  <a:lnTo>
                    <a:pt x="357" y="1720"/>
                  </a:lnTo>
                  <a:lnTo>
                    <a:pt x="349" y="1720"/>
                  </a:lnTo>
                  <a:lnTo>
                    <a:pt x="342" y="1720"/>
                  </a:lnTo>
                  <a:lnTo>
                    <a:pt x="334" y="1720"/>
                  </a:lnTo>
                  <a:lnTo>
                    <a:pt x="326" y="1719"/>
                  </a:lnTo>
                  <a:lnTo>
                    <a:pt x="320" y="1717"/>
                  </a:lnTo>
                  <a:lnTo>
                    <a:pt x="313" y="1715"/>
                  </a:lnTo>
                  <a:lnTo>
                    <a:pt x="308" y="1714"/>
                  </a:lnTo>
                  <a:lnTo>
                    <a:pt x="303" y="1715"/>
                  </a:lnTo>
                  <a:lnTo>
                    <a:pt x="299" y="1716"/>
                  </a:lnTo>
                  <a:lnTo>
                    <a:pt x="296" y="1718"/>
                  </a:lnTo>
                  <a:lnTo>
                    <a:pt x="292" y="1720"/>
                  </a:lnTo>
                  <a:lnTo>
                    <a:pt x="289" y="1724"/>
                  </a:lnTo>
                  <a:lnTo>
                    <a:pt x="287" y="1728"/>
                  </a:lnTo>
                  <a:lnTo>
                    <a:pt x="286" y="1731"/>
                  </a:lnTo>
                  <a:lnTo>
                    <a:pt x="280" y="1750"/>
                  </a:lnTo>
                  <a:lnTo>
                    <a:pt x="277" y="1768"/>
                  </a:lnTo>
                  <a:close/>
                  <a:moveTo>
                    <a:pt x="709" y="1685"/>
                  </a:moveTo>
                  <a:lnTo>
                    <a:pt x="712" y="1683"/>
                  </a:lnTo>
                  <a:lnTo>
                    <a:pt x="717" y="1681"/>
                  </a:lnTo>
                  <a:lnTo>
                    <a:pt x="722" y="1680"/>
                  </a:lnTo>
                  <a:lnTo>
                    <a:pt x="728" y="1681"/>
                  </a:lnTo>
                  <a:lnTo>
                    <a:pt x="742" y="1683"/>
                  </a:lnTo>
                  <a:lnTo>
                    <a:pt x="756" y="1689"/>
                  </a:lnTo>
                  <a:lnTo>
                    <a:pt x="786" y="1701"/>
                  </a:lnTo>
                  <a:lnTo>
                    <a:pt x="807" y="1712"/>
                  </a:lnTo>
                  <a:lnTo>
                    <a:pt x="809" y="1714"/>
                  </a:lnTo>
                  <a:lnTo>
                    <a:pt x="810" y="1717"/>
                  </a:lnTo>
                  <a:lnTo>
                    <a:pt x="810" y="1720"/>
                  </a:lnTo>
                  <a:lnTo>
                    <a:pt x="809" y="1723"/>
                  </a:lnTo>
                  <a:lnTo>
                    <a:pt x="804" y="1727"/>
                  </a:lnTo>
                  <a:lnTo>
                    <a:pt x="800" y="1729"/>
                  </a:lnTo>
                  <a:lnTo>
                    <a:pt x="795" y="1729"/>
                  </a:lnTo>
                  <a:lnTo>
                    <a:pt x="790" y="1729"/>
                  </a:lnTo>
                  <a:lnTo>
                    <a:pt x="779" y="1727"/>
                  </a:lnTo>
                  <a:lnTo>
                    <a:pt x="767" y="1721"/>
                  </a:lnTo>
                  <a:lnTo>
                    <a:pt x="755" y="1716"/>
                  </a:lnTo>
                  <a:lnTo>
                    <a:pt x="744" y="1711"/>
                  </a:lnTo>
                  <a:lnTo>
                    <a:pt x="739" y="1708"/>
                  </a:lnTo>
                  <a:lnTo>
                    <a:pt x="733" y="1707"/>
                  </a:lnTo>
                  <a:lnTo>
                    <a:pt x="728" y="1707"/>
                  </a:lnTo>
                  <a:lnTo>
                    <a:pt x="723" y="1707"/>
                  </a:lnTo>
                  <a:lnTo>
                    <a:pt x="718" y="1707"/>
                  </a:lnTo>
                  <a:lnTo>
                    <a:pt x="713" y="1707"/>
                  </a:lnTo>
                  <a:lnTo>
                    <a:pt x="709" y="1706"/>
                  </a:lnTo>
                  <a:lnTo>
                    <a:pt x="706" y="1704"/>
                  </a:lnTo>
                  <a:lnTo>
                    <a:pt x="704" y="1701"/>
                  </a:lnTo>
                  <a:lnTo>
                    <a:pt x="704" y="1696"/>
                  </a:lnTo>
                  <a:lnTo>
                    <a:pt x="705" y="1691"/>
                  </a:lnTo>
                  <a:lnTo>
                    <a:pt x="709" y="1685"/>
                  </a:lnTo>
                  <a:close/>
                  <a:moveTo>
                    <a:pt x="394" y="1989"/>
                  </a:moveTo>
                  <a:lnTo>
                    <a:pt x="398" y="1988"/>
                  </a:lnTo>
                  <a:lnTo>
                    <a:pt x="401" y="1985"/>
                  </a:lnTo>
                  <a:lnTo>
                    <a:pt x="403" y="1981"/>
                  </a:lnTo>
                  <a:lnTo>
                    <a:pt x="403" y="1975"/>
                  </a:lnTo>
                  <a:lnTo>
                    <a:pt x="403" y="1971"/>
                  </a:lnTo>
                  <a:lnTo>
                    <a:pt x="401" y="1966"/>
                  </a:lnTo>
                  <a:lnTo>
                    <a:pt x="400" y="1964"/>
                  </a:lnTo>
                  <a:lnTo>
                    <a:pt x="397" y="1963"/>
                  </a:lnTo>
                  <a:lnTo>
                    <a:pt x="395" y="1962"/>
                  </a:lnTo>
                  <a:lnTo>
                    <a:pt x="393" y="1961"/>
                  </a:lnTo>
                  <a:lnTo>
                    <a:pt x="378" y="1961"/>
                  </a:lnTo>
                  <a:lnTo>
                    <a:pt x="362" y="1958"/>
                  </a:lnTo>
                  <a:lnTo>
                    <a:pt x="356" y="1955"/>
                  </a:lnTo>
                  <a:lnTo>
                    <a:pt x="349" y="1951"/>
                  </a:lnTo>
                  <a:lnTo>
                    <a:pt x="343" y="1945"/>
                  </a:lnTo>
                  <a:lnTo>
                    <a:pt x="337" y="1935"/>
                  </a:lnTo>
                  <a:lnTo>
                    <a:pt x="335" y="1929"/>
                  </a:lnTo>
                  <a:lnTo>
                    <a:pt x="334" y="1925"/>
                  </a:lnTo>
                  <a:lnTo>
                    <a:pt x="334" y="1919"/>
                  </a:lnTo>
                  <a:lnTo>
                    <a:pt x="335" y="1915"/>
                  </a:lnTo>
                  <a:lnTo>
                    <a:pt x="335" y="1910"/>
                  </a:lnTo>
                  <a:lnTo>
                    <a:pt x="334" y="1904"/>
                  </a:lnTo>
                  <a:lnTo>
                    <a:pt x="331" y="1898"/>
                  </a:lnTo>
                  <a:lnTo>
                    <a:pt x="326" y="1890"/>
                  </a:lnTo>
                  <a:lnTo>
                    <a:pt x="320" y="1882"/>
                  </a:lnTo>
                  <a:lnTo>
                    <a:pt x="312" y="1877"/>
                  </a:lnTo>
                  <a:lnTo>
                    <a:pt x="305" y="1871"/>
                  </a:lnTo>
                  <a:lnTo>
                    <a:pt x="298" y="1867"/>
                  </a:lnTo>
                  <a:lnTo>
                    <a:pt x="284" y="1859"/>
                  </a:lnTo>
                  <a:lnTo>
                    <a:pt x="273" y="1853"/>
                  </a:lnTo>
                  <a:lnTo>
                    <a:pt x="269" y="1850"/>
                  </a:lnTo>
                  <a:lnTo>
                    <a:pt x="267" y="1847"/>
                  </a:lnTo>
                  <a:lnTo>
                    <a:pt x="265" y="1844"/>
                  </a:lnTo>
                  <a:lnTo>
                    <a:pt x="264" y="1842"/>
                  </a:lnTo>
                  <a:lnTo>
                    <a:pt x="262" y="1835"/>
                  </a:lnTo>
                  <a:lnTo>
                    <a:pt x="263" y="1829"/>
                  </a:lnTo>
                  <a:lnTo>
                    <a:pt x="265" y="1818"/>
                  </a:lnTo>
                  <a:lnTo>
                    <a:pt x="268" y="1810"/>
                  </a:lnTo>
                  <a:lnTo>
                    <a:pt x="269" y="1805"/>
                  </a:lnTo>
                  <a:lnTo>
                    <a:pt x="268" y="1799"/>
                  </a:lnTo>
                  <a:lnTo>
                    <a:pt x="267" y="1794"/>
                  </a:lnTo>
                  <a:lnTo>
                    <a:pt x="265" y="1788"/>
                  </a:lnTo>
                  <a:lnTo>
                    <a:pt x="262" y="1784"/>
                  </a:lnTo>
                  <a:lnTo>
                    <a:pt x="258" y="1782"/>
                  </a:lnTo>
                  <a:lnTo>
                    <a:pt x="257" y="1782"/>
                  </a:lnTo>
                  <a:lnTo>
                    <a:pt x="256" y="1782"/>
                  </a:lnTo>
                  <a:lnTo>
                    <a:pt x="255" y="1783"/>
                  </a:lnTo>
                  <a:lnTo>
                    <a:pt x="254" y="1785"/>
                  </a:lnTo>
                  <a:lnTo>
                    <a:pt x="245" y="1790"/>
                  </a:lnTo>
                  <a:lnTo>
                    <a:pt x="238" y="1798"/>
                  </a:lnTo>
                  <a:lnTo>
                    <a:pt x="233" y="1805"/>
                  </a:lnTo>
                  <a:lnTo>
                    <a:pt x="230" y="1812"/>
                  </a:lnTo>
                  <a:lnTo>
                    <a:pt x="228" y="1820"/>
                  </a:lnTo>
                  <a:lnTo>
                    <a:pt x="228" y="1828"/>
                  </a:lnTo>
                  <a:lnTo>
                    <a:pt x="229" y="1836"/>
                  </a:lnTo>
                  <a:lnTo>
                    <a:pt x="231" y="1844"/>
                  </a:lnTo>
                  <a:lnTo>
                    <a:pt x="234" y="1853"/>
                  </a:lnTo>
                  <a:lnTo>
                    <a:pt x="239" y="1860"/>
                  </a:lnTo>
                  <a:lnTo>
                    <a:pt x="243" y="1869"/>
                  </a:lnTo>
                  <a:lnTo>
                    <a:pt x="249" y="1877"/>
                  </a:lnTo>
                  <a:lnTo>
                    <a:pt x="261" y="1891"/>
                  </a:lnTo>
                  <a:lnTo>
                    <a:pt x="274" y="1904"/>
                  </a:lnTo>
                  <a:lnTo>
                    <a:pt x="277" y="1907"/>
                  </a:lnTo>
                  <a:lnTo>
                    <a:pt x="279" y="1910"/>
                  </a:lnTo>
                  <a:lnTo>
                    <a:pt x="280" y="1913"/>
                  </a:lnTo>
                  <a:lnTo>
                    <a:pt x="281" y="1915"/>
                  </a:lnTo>
                  <a:lnTo>
                    <a:pt x="280" y="1920"/>
                  </a:lnTo>
                  <a:lnTo>
                    <a:pt x="278" y="1925"/>
                  </a:lnTo>
                  <a:lnTo>
                    <a:pt x="275" y="1930"/>
                  </a:lnTo>
                  <a:lnTo>
                    <a:pt x="274" y="1936"/>
                  </a:lnTo>
                  <a:lnTo>
                    <a:pt x="274" y="1940"/>
                  </a:lnTo>
                  <a:lnTo>
                    <a:pt x="275" y="1943"/>
                  </a:lnTo>
                  <a:lnTo>
                    <a:pt x="276" y="1948"/>
                  </a:lnTo>
                  <a:lnTo>
                    <a:pt x="278" y="1952"/>
                  </a:lnTo>
                  <a:lnTo>
                    <a:pt x="282" y="1958"/>
                  </a:lnTo>
                  <a:lnTo>
                    <a:pt x="289" y="1968"/>
                  </a:lnTo>
                  <a:lnTo>
                    <a:pt x="298" y="1977"/>
                  </a:lnTo>
                  <a:lnTo>
                    <a:pt x="310" y="1988"/>
                  </a:lnTo>
                  <a:lnTo>
                    <a:pt x="316" y="1993"/>
                  </a:lnTo>
                  <a:lnTo>
                    <a:pt x="324" y="1997"/>
                  </a:lnTo>
                  <a:lnTo>
                    <a:pt x="332" y="2000"/>
                  </a:lnTo>
                  <a:lnTo>
                    <a:pt x="339" y="2004"/>
                  </a:lnTo>
                  <a:lnTo>
                    <a:pt x="348" y="2005"/>
                  </a:lnTo>
                  <a:lnTo>
                    <a:pt x="358" y="2006"/>
                  </a:lnTo>
                  <a:lnTo>
                    <a:pt x="368" y="2005"/>
                  </a:lnTo>
                  <a:lnTo>
                    <a:pt x="378" y="2001"/>
                  </a:lnTo>
                  <a:lnTo>
                    <a:pt x="386" y="1996"/>
                  </a:lnTo>
                  <a:lnTo>
                    <a:pt x="394" y="1989"/>
                  </a:lnTo>
                  <a:close/>
                  <a:moveTo>
                    <a:pt x="646" y="1498"/>
                  </a:moveTo>
                  <a:lnTo>
                    <a:pt x="650" y="1493"/>
                  </a:lnTo>
                  <a:lnTo>
                    <a:pt x="654" y="1488"/>
                  </a:lnTo>
                  <a:lnTo>
                    <a:pt x="657" y="1486"/>
                  </a:lnTo>
                  <a:lnTo>
                    <a:pt x="657" y="1483"/>
                  </a:lnTo>
                  <a:lnTo>
                    <a:pt x="657" y="1479"/>
                  </a:lnTo>
                  <a:lnTo>
                    <a:pt x="653" y="1473"/>
                  </a:lnTo>
                  <a:lnTo>
                    <a:pt x="645" y="1457"/>
                  </a:lnTo>
                  <a:lnTo>
                    <a:pt x="639" y="1443"/>
                  </a:lnTo>
                  <a:lnTo>
                    <a:pt x="635" y="1431"/>
                  </a:lnTo>
                  <a:lnTo>
                    <a:pt x="634" y="1421"/>
                  </a:lnTo>
                  <a:lnTo>
                    <a:pt x="632" y="1412"/>
                  </a:lnTo>
                  <a:lnTo>
                    <a:pt x="635" y="1404"/>
                  </a:lnTo>
                  <a:lnTo>
                    <a:pt x="637" y="1398"/>
                  </a:lnTo>
                  <a:lnTo>
                    <a:pt x="640" y="1392"/>
                  </a:lnTo>
                  <a:lnTo>
                    <a:pt x="649" y="1382"/>
                  </a:lnTo>
                  <a:lnTo>
                    <a:pt x="658" y="1373"/>
                  </a:lnTo>
                  <a:lnTo>
                    <a:pt x="661" y="1367"/>
                  </a:lnTo>
                  <a:lnTo>
                    <a:pt x="664" y="1361"/>
                  </a:lnTo>
                  <a:lnTo>
                    <a:pt x="666" y="1353"/>
                  </a:lnTo>
                  <a:lnTo>
                    <a:pt x="667" y="1344"/>
                  </a:lnTo>
                  <a:lnTo>
                    <a:pt x="666" y="1340"/>
                  </a:lnTo>
                  <a:lnTo>
                    <a:pt x="666" y="1336"/>
                  </a:lnTo>
                  <a:lnTo>
                    <a:pt x="664" y="1333"/>
                  </a:lnTo>
                  <a:lnTo>
                    <a:pt x="662" y="1330"/>
                  </a:lnTo>
                  <a:lnTo>
                    <a:pt x="657" y="1327"/>
                  </a:lnTo>
                  <a:lnTo>
                    <a:pt x="650" y="1323"/>
                  </a:lnTo>
                  <a:lnTo>
                    <a:pt x="645" y="1321"/>
                  </a:lnTo>
                  <a:lnTo>
                    <a:pt x="639" y="1322"/>
                  </a:lnTo>
                  <a:lnTo>
                    <a:pt x="634" y="1323"/>
                  </a:lnTo>
                  <a:lnTo>
                    <a:pt x="627" y="1324"/>
                  </a:lnTo>
                  <a:lnTo>
                    <a:pt x="623" y="1327"/>
                  </a:lnTo>
                  <a:lnTo>
                    <a:pt x="617" y="1328"/>
                  </a:lnTo>
                  <a:lnTo>
                    <a:pt x="612" y="1328"/>
                  </a:lnTo>
                  <a:lnTo>
                    <a:pt x="607" y="1327"/>
                  </a:lnTo>
                  <a:lnTo>
                    <a:pt x="602" y="1323"/>
                  </a:lnTo>
                  <a:lnTo>
                    <a:pt x="595" y="1319"/>
                  </a:lnTo>
                  <a:lnTo>
                    <a:pt x="591" y="1315"/>
                  </a:lnTo>
                  <a:lnTo>
                    <a:pt x="585" y="1309"/>
                  </a:lnTo>
                  <a:lnTo>
                    <a:pt x="580" y="1304"/>
                  </a:lnTo>
                  <a:lnTo>
                    <a:pt x="576" y="1300"/>
                  </a:lnTo>
                  <a:lnTo>
                    <a:pt x="570" y="1297"/>
                  </a:lnTo>
                  <a:lnTo>
                    <a:pt x="565" y="1297"/>
                  </a:lnTo>
                  <a:lnTo>
                    <a:pt x="553" y="1299"/>
                  </a:lnTo>
                  <a:lnTo>
                    <a:pt x="541" y="1304"/>
                  </a:lnTo>
                  <a:lnTo>
                    <a:pt x="535" y="1305"/>
                  </a:lnTo>
                  <a:lnTo>
                    <a:pt x="530" y="1305"/>
                  </a:lnTo>
                  <a:lnTo>
                    <a:pt x="524" y="1304"/>
                  </a:lnTo>
                  <a:lnTo>
                    <a:pt x="519" y="1300"/>
                  </a:lnTo>
                  <a:lnTo>
                    <a:pt x="509" y="1294"/>
                  </a:lnTo>
                  <a:lnTo>
                    <a:pt x="503" y="1288"/>
                  </a:lnTo>
                  <a:lnTo>
                    <a:pt x="499" y="1286"/>
                  </a:lnTo>
                  <a:lnTo>
                    <a:pt x="496" y="1285"/>
                  </a:lnTo>
                  <a:lnTo>
                    <a:pt x="485" y="1286"/>
                  </a:lnTo>
                  <a:lnTo>
                    <a:pt x="455" y="1288"/>
                  </a:lnTo>
                  <a:lnTo>
                    <a:pt x="452" y="1288"/>
                  </a:lnTo>
                  <a:lnTo>
                    <a:pt x="448" y="1289"/>
                  </a:lnTo>
                  <a:lnTo>
                    <a:pt x="444" y="1291"/>
                  </a:lnTo>
                  <a:lnTo>
                    <a:pt x="440" y="1293"/>
                  </a:lnTo>
                  <a:lnTo>
                    <a:pt x="433" y="1299"/>
                  </a:lnTo>
                  <a:lnTo>
                    <a:pt x="426" y="1308"/>
                  </a:lnTo>
                  <a:lnTo>
                    <a:pt x="420" y="1318"/>
                  </a:lnTo>
                  <a:lnTo>
                    <a:pt x="414" y="1330"/>
                  </a:lnTo>
                  <a:lnTo>
                    <a:pt x="409" y="1343"/>
                  </a:lnTo>
                  <a:lnTo>
                    <a:pt x="405" y="1358"/>
                  </a:lnTo>
                  <a:lnTo>
                    <a:pt x="403" y="1364"/>
                  </a:lnTo>
                  <a:lnTo>
                    <a:pt x="401" y="1368"/>
                  </a:lnTo>
                  <a:lnTo>
                    <a:pt x="397" y="1371"/>
                  </a:lnTo>
                  <a:lnTo>
                    <a:pt x="393" y="1374"/>
                  </a:lnTo>
                  <a:lnTo>
                    <a:pt x="390" y="1374"/>
                  </a:lnTo>
                  <a:lnTo>
                    <a:pt x="385" y="1374"/>
                  </a:lnTo>
                  <a:lnTo>
                    <a:pt x="382" y="1371"/>
                  </a:lnTo>
                  <a:lnTo>
                    <a:pt x="380" y="1369"/>
                  </a:lnTo>
                  <a:lnTo>
                    <a:pt x="378" y="1366"/>
                  </a:lnTo>
                  <a:lnTo>
                    <a:pt x="377" y="1358"/>
                  </a:lnTo>
                  <a:lnTo>
                    <a:pt x="375" y="1350"/>
                  </a:lnTo>
                  <a:lnTo>
                    <a:pt x="377" y="1339"/>
                  </a:lnTo>
                  <a:lnTo>
                    <a:pt x="378" y="1328"/>
                  </a:lnTo>
                  <a:lnTo>
                    <a:pt x="382" y="1316"/>
                  </a:lnTo>
                  <a:lnTo>
                    <a:pt x="384" y="1310"/>
                  </a:lnTo>
                  <a:lnTo>
                    <a:pt x="387" y="1305"/>
                  </a:lnTo>
                  <a:lnTo>
                    <a:pt x="391" y="1299"/>
                  </a:lnTo>
                  <a:lnTo>
                    <a:pt x="395" y="1295"/>
                  </a:lnTo>
                  <a:lnTo>
                    <a:pt x="402" y="1288"/>
                  </a:lnTo>
                  <a:lnTo>
                    <a:pt x="409" y="1284"/>
                  </a:lnTo>
                  <a:lnTo>
                    <a:pt x="418" y="1280"/>
                  </a:lnTo>
                  <a:lnTo>
                    <a:pt x="427" y="1275"/>
                  </a:lnTo>
                  <a:lnTo>
                    <a:pt x="444" y="1269"/>
                  </a:lnTo>
                  <a:lnTo>
                    <a:pt x="460" y="1262"/>
                  </a:lnTo>
                  <a:lnTo>
                    <a:pt x="471" y="1256"/>
                  </a:lnTo>
                  <a:lnTo>
                    <a:pt x="483" y="1251"/>
                  </a:lnTo>
                  <a:lnTo>
                    <a:pt x="495" y="1248"/>
                  </a:lnTo>
                  <a:lnTo>
                    <a:pt x="507" y="1247"/>
                  </a:lnTo>
                  <a:lnTo>
                    <a:pt x="520" y="1247"/>
                  </a:lnTo>
                  <a:lnTo>
                    <a:pt x="532" y="1249"/>
                  </a:lnTo>
                  <a:lnTo>
                    <a:pt x="546" y="1252"/>
                  </a:lnTo>
                  <a:lnTo>
                    <a:pt x="560" y="1257"/>
                  </a:lnTo>
                  <a:lnTo>
                    <a:pt x="569" y="1261"/>
                  </a:lnTo>
                  <a:lnTo>
                    <a:pt x="577" y="1265"/>
                  </a:lnTo>
                  <a:lnTo>
                    <a:pt x="584" y="1271"/>
                  </a:lnTo>
                  <a:lnTo>
                    <a:pt x="591" y="1277"/>
                  </a:lnTo>
                  <a:lnTo>
                    <a:pt x="597" y="1284"/>
                  </a:lnTo>
                  <a:lnTo>
                    <a:pt x="602" y="1291"/>
                  </a:lnTo>
                  <a:lnTo>
                    <a:pt x="607" y="1298"/>
                  </a:lnTo>
                  <a:lnTo>
                    <a:pt x="612" y="1306"/>
                  </a:lnTo>
                  <a:lnTo>
                    <a:pt x="613" y="1308"/>
                  </a:lnTo>
                  <a:lnTo>
                    <a:pt x="615" y="1310"/>
                  </a:lnTo>
                  <a:lnTo>
                    <a:pt x="617" y="1310"/>
                  </a:lnTo>
                  <a:lnTo>
                    <a:pt x="620" y="1310"/>
                  </a:lnTo>
                  <a:lnTo>
                    <a:pt x="627" y="1309"/>
                  </a:lnTo>
                  <a:lnTo>
                    <a:pt x="635" y="1308"/>
                  </a:lnTo>
                  <a:lnTo>
                    <a:pt x="643" y="1306"/>
                  </a:lnTo>
                  <a:lnTo>
                    <a:pt x="652" y="1306"/>
                  </a:lnTo>
                  <a:lnTo>
                    <a:pt x="657" y="1306"/>
                  </a:lnTo>
                  <a:lnTo>
                    <a:pt x="661" y="1307"/>
                  </a:lnTo>
                  <a:lnTo>
                    <a:pt x="665" y="1308"/>
                  </a:lnTo>
                  <a:lnTo>
                    <a:pt x="670" y="1310"/>
                  </a:lnTo>
                  <a:lnTo>
                    <a:pt x="675" y="1312"/>
                  </a:lnTo>
                  <a:lnTo>
                    <a:pt x="681" y="1314"/>
                  </a:lnTo>
                  <a:lnTo>
                    <a:pt x="685" y="1316"/>
                  </a:lnTo>
                  <a:lnTo>
                    <a:pt x="688" y="1318"/>
                  </a:lnTo>
                  <a:lnTo>
                    <a:pt x="692" y="1321"/>
                  </a:lnTo>
                  <a:lnTo>
                    <a:pt x="694" y="1326"/>
                  </a:lnTo>
                  <a:lnTo>
                    <a:pt x="697" y="1331"/>
                  </a:lnTo>
                  <a:lnTo>
                    <a:pt x="699" y="1338"/>
                  </a:lnTo>
                  <a:lnTo>
                    <a:pt x="700" y="1346"/>
                  </a:lnTo>
                  <a:lnTo>
                    <a:pt x="700" y="1355"/>
                  </a:lnTo>
                  <a:lnTo>
                    <a:pt x="699" y="1364"/>
                  </a:lnTo>
                  <a:lnTo>
                    <a:pt x="698" y="1374"/>
                  </a:lnTo>
                  <a:lnTo>
                    <a:pt x="692" y="1392"/>
                  </a:lnTo>
                  <a:lnTo>
                    <a:pt x="685" y="1411"/>
                  </a:lnTo>
                  <a:lnTo>
                    <a:pt x="684" y="1414"/>
                  </a:lnTo>
                  <a:lnTo>
                    <a:pt x="683" y="1416"/>
                  </a:lnTo>
                  <a:lnTo>
                    <a:pt x="685" y="1423"/>
                  </a:lnTo>
                  <a:lnTo>
                    <a:pt x="688" y="1427"/>
                  </a:lnTo>
                  <a:lnTo>
                    <a:pt x="692" y="1429"/>
                  </a:lnTo>
                  <a:lnTo>
                    <a:pt x="695" y="1429"/>
                  </a:lnTo>
                  <a:lnTo>
                    <a:pt x="699" y="1429"/>
                  </a:lnTo>
                  <a:lnTo>
                    <a:pt x="704" y="1426"/>
                  </a:lnTo>
                  <a:lnTo>
                    <a:pt x="708" y="1423"/>
                  </a:lnTo>
                  <a:lnTo>
                    <a:pt x="713" y="1418"/>
                  </a:lnTo>
                  <a:lnTo>
                    <a:pt x="723" y="1406"/>
                  </a:lnTo>
                  <a:lnTo>
                    <a:pt x="734" y="1393"/>
                  </a:lnTo>
                  <a:lnTo>
                    <a:pt x="744" y="1379"/>
                  </a:lnTo>
                  <a:lnTo>
                    <a:pt x="753" y="1366"/>
                  </a:lnTo>
                  <a:lnTo>
                    <a:pt x="758" y="1359"/>
                  </a:lnTo>
                  <a:lnTo>
                    <a:pt x="764" y="1354"/>
                  </a:lnTo>
                  <a:lnTo>
                    <a:pt x="769" y="1350"/>
                  </a:lnTo>
                  <a:lnTo>
                    <a:pt x="776" y="1346"/>
                  </a:lnTo>
                  <a:lnTo>
                    <a:pt x="782" y="1344"/>
                  </a:lnTo>
                  <a:lnTo>
                    <a:pt x="790" y="1343"/>
                  </a:lnTo>
                  <a:lnTo>
                    <a:pt x="799" y="1343"/>
                  </a:lnTo>
                  <a:lnTo>
                    <a:pt x="807" y="1344"/>
                  </a:lnTo>
                  <a:lnTo>
                    <a:pt x="813" y="1345"/>
                  </a:lnTo>
                  <a:lnTo>
                    <a:pt x="819" y="1346"/>
                  </a:lnTo>
                  <a:lnTo>
                    <a:pt x="825" y="1349"/>
                  </a:lnTo>
                  <a:lnTo>
                    <a:pt x="830" y="1352"/>
                  </a:lnTo>
                  <a:lnTo>
                    <a:pt x="836" y="1355"/>
                  </a:lnTo>
                  <a:lnTo>
                    <a:pt x="840" y="1359"/>
                  </a:lnTo>
                  <a:lnTo>
                    <a:pt x="846" y="1365"/>
                  </a:lnTo>
                  <a:lnTo>
                    <a:pt x="851" y="1371"/>
                  </a:lnTo>
                  <a:lnTo>
                    <a:pt x="854" y="1377"/>
                  </a:lnTo>
                  <a:lnTo>
                    <a:pt x="858" y="1382"/>
                  </a:lnTo>
                  <a:lnTo>
                    <a:pt x="860" y="1388"/>
                  </a:lnTo>
                  <a:lnTo>
                    <a:pt x="861" y="1392"/>
                  </a:lnTo>
                  <a:lnTo>
                    <a:pt x="860" y="1397"/>
                  </a:lnTo>
                  <a:lnTo>
                    <a:pt x="857" y="1400"/>
                  </a:lnTo>
                  <a:lnTo>
                    <a:pt x="851" y="1402"/>
                  </a:lnTo>
                  <a:lnTo>
                    <a:pt x="844" y="1403"/>
                  </a:lnTo>
                  <a:lnTo>
                    <a:pt x="837" y="1404"/>
                  </a:lnTo>
                  <a:lnTo>
                    <a:pt x="829" y="1404"/>
                  </a:lnTo>
                  <a:lnTo>
                    <a:pt x="821" y="1403"/>
                  </a:lnTo>
                  <a:lnTo>
                    <a:pt x="812" y="1402"/>
                  </a:lnTo>
                  <a:lnTo>
                    <a:pt x="803" y="1399"/>
                  </a:lnTo>
                  <a:lnTo>
                    <a:pt x="793" y="1396"/>
                  </a:lnTo>
                  <a:lnTo>
                    <a:pt x="782" y="1389"/>
                  </a:lnTo>
                  <a:lnTo>
                    <a:pt x="772" y="1381"/>
                  </a:lnTo>
                  <a:lnTo>
                    <a:pt x="769" y="1379"/>
                  </a:lnTo>
                  <a:lnTo>
                    <a:pt x="767" y="1378"/>
                  </a:lnTo>
                  <a:lnTo>
                    <a:pt x="764" y="1379"/>
                  </a:lnTo>
                  <a:lnTo>
                    <a:pt x="762" y="1380"/>
                  </a:lnTo>
                  <a:lnTo>
                    <a:pt x="758" y="1385"/>
                  </a:lnTo>
                  <a:lnTo>
                    <a:pt x="755" y="1391"/>
                  </a:lnTo>
                  <a:lnTo>
                    <a:pt x="751" y="1406"/>
                  </a:lnTo>
                  <a:lnTo>
                    <a:pt x="748" y="1418"/>
                  </a:lnTo>
                  <a:lnTo>
                    <a:pt x="747" y="1426"/>
                  </a:lnTo>
                  <a:lnTo>
                    <a:pt x="744" y="1434"/>
                  </a:lnTo>
                  <a:lnTo>
                    <a:pt x="741" y="1441"/>
                  </a:lnTo>
                  <a:lnTo>
                    <a:pt x="735" y="1447"/>
                  </a:lnTo>
                  <a:lnTo>
                    <a:pt x="723" y="1458"/>
                  </a:lnTo>
                  <a:lnTo>
                    <a:pt x="709" y="1468"/>
                  </a:lnTo>
                  <a:lnTo>
                    <a:pt x="694" y="1478"/>
                  </a:lnTo>
                  <a:lnTo>
                    <a:pt x="681" y="1490"/>
                  </a:lnTo>
                  <a:lnTo>
                    <a:pt x="675" y="1496"/>
                  </a:lnTo>
                  <a:lnTo>
                    <a:pt x="671" y="1504"/>
                  </a:lnTo>
                  <a:lnTo>
                    <a:pt x="667" y="1513"/>
                  </a:lnTo>
                  <a:lnTo>
                    <a:pt x="665" y="1521"/>
                  </a:lnTo>
                  <a:lnTo>
                    <a:pt x="664" y="1530"/>
                  </a:lnTo>
                  <a:lnTo>
                    <a:pt x="662" y="1534"/>
                  </a:lnTo>
                  <a:lnTo>
                    <a:pt x="659" y="1539"/>
                  </a:lnTo>
                  <a:lnTo>
                    <a:pt x="651" y="1548"/>
                  </a:lnTo>
                  <a:lnTo>
                    <a:pt x="649" y="1551"/>
                  </a:lnTo>
                  <a:lnTo>
                    <a:pt x="647" y="1552"/>
                  </a:lnTo>
                  <a:lnTo>
                    <a:pt x="645" y="1553"/>
                  </a:lnTo>
                  <a:lnTo>
                    <a:pt x="642" y="1553"/>
                  </a:lnTo>
                  <a:lnTo>
                    <a:pt x="641" y="1552"/>
                  </a:lnTo>
                  <a:lnTo>
                    <a:pt x="640" y="1550"/>
                  </a:lnTo>
                  <a:lnTo>
                    <a:pt x="640" y="1548"/>
                  </a:lnTo>
                  <a:lnTo>
                    <a:pt x="640" y="1543"/>
                  </a:lnTo>
                  <a:lnTo>
                    <a:pt x="643" y="1530"/>
                  </a:lnTo>
                  <a:lnTo>
                    <a:pt x="643" y="1525"/>
                  </a:lnTo>
                  <a:lnTo>
                    <a:pt x="643" y="1520"/>
                  </a:lnTo>
                  <a:lnTo>
                    <a:pt x="643" y="1510"/>
                  </a:lnTo>
                  <a:lnTo>
                    <a:pt x="643" y="1505"/>
                  </a:lnTo>
                  <a:lnTo>
                    <a:pt x="646" y="1498"/>
                  </a:lnTo>
                  <a:close/>
                  <a:moveTo>
                    <a:pt x="617" y="1739"/>
                  </a:moveTo>
                  <a:lnTo>
                    <a:pt x="611" y="1738"/>
                  </a:lnTo>
                  <a:lnTo>
                    <a:pt x="604" y="1736"/>
                  </a:lnTo>
                  <a:lnTo>
                    <a:pt x="596" y="1732"/>
                  </a:lnTo>
                  <a:lnTo>
                    <a:pt x="589" y="1728"/>
                  </a:lnTo>
                  <a:lnTo>
                    <a:pt x="581" y="1721"/>
                  </a:lnTo>
                  <a:lnTo>
                    <a:pt x="573" y="1716"/>
                  </a:lnTo>
                  <a:lnTo>
                    <a:pt x="567" y="1708"/>
                  </a:lnTo>
                  <a:lnTo>
                    <a:pt x="560" y="1701"/>
                  </a:lnTo>
                  <a:lnTo>
                    <a:pt x="553" y="1690"/>
                  </a:lnTo>
                  <a:lnTo>
                    <a:pt x="546" y="1679"/>
                  </a:lnTo>
                  <a:lnTo>
                    <a:pt x="542" y="1668"/>
                  </a:lnTo>
                  <a:lnTo>
                    <a:pt x="537" y="1656"/>
                  </a:lnTo>
                  <a:lnTo>
                    <a:pt x="522" y="1651"/>
                  </a:lnTo>
                  <a:lnTo>
                    <a:pt x="509" y="1647"/>
                  </a:lnTo>
                  <a:lnTo>
                    <a:pt x="497" y="1642"/>
                  </a:lnTo>
                  <a:lnTo>
                    <a:pt x="487" y="1636"/>
                  </a:lnTo>
                  <a:lnTo>
                    <a:pt x="477" y="1631"/>
                  </a:lnTo>
                  <a:lnTo>
                    <a:pt x="468" y="1624"/>
                  </a:lnTo>
                  <a:lnTo>
                    <a:pt x="461" y="1619"/>
                  </a:lnTo>
                  <a:lnTo>
                    <a:pt x="454" y="1612"/>
                  </a:lnTo>
                  <a:lnTo>
                    <a:pt x="444" y="1601"/>
                  </a:lnTo>
                  <a:lnTo>
                    <a:pt x="438" y="1591"/>
                  </a:lnTo>
                  <a:lnTo>
                    <a:pt x="433" y="1584"/>
                  </a:lnTo>
                  <a:lnTo>
                    <a:pt x="432" y="1579"/>
                  </a:lnTo>
                  <a:lnTo>
                    <a:pt x="435" y="1578"/>
                  </a:lnTo>
                  <a:lnTo>
                    <a:pt x="442" y="1579"/>
                  </a:lnTo>
                  <a:lnTo>
                    <a:pt x="445" y="1580"/>
                  </a:lnTo>
                  <a:lnTo>
                    <a:pt x="450" y="1581"/>
                  </a:lnTo>
                  <a:lnTo>
                    <a:pt x="454" y="1585"/>
                  </a:lnTo>
                  <a:lnTo>
                    <a:pt x="459" y="1588"/>
                  </a:lnTo>
                  <a:lnTo>
                    <a:pt x="463" y="1593"/>
                  </a:lnTo>
                  <a:lnTo>
                    <a:pt x="467" y="1598"/>
                  </a:lnTo>
                  <a:lnTo>
                    <a:pt x="474" y="1602"/>
                  </a:lnTo>
                  <a:lnTo>
                    <a:pt x="479" y="1607"/>
                  </a:lnTo>
                  <a:lnTo>
                    <a:pt x="491" y="1613"/>
                  </a:lnTo>
                  <a:lnTo>
                    <a:pt x="503" y="1618"/>
                  </a:lnTo>
                  <a:lnTo>
                    <a:pt x="513" y="1621"/>
                  </a:lnTo>
                  <a:lnTo>
                    <a:pt x="522" y="1623"/>
                  </a:lnTo>
                  <a:lnTo>
                    <a:pt x="529" y="1623"/>
                  </a:lnTo>
                  <a:lnTo>
                    <a:pt x="531" y="1623"/>
                  </a:lnTo>
                  <a:lnTo>
                    <a:pt x="530" y="1608"/>
                  </a:lnTo>
                  <a:lnTo>
                    <a:pt x="530" y="1593"/>
                  </a:lnTo>
                  <a:lnTo>
                    <a:pt x="531" y="1578"/>
                  </a:lnTo>
                  <a:lnTo>
                    <a:pt x="532" y="1562"/>
                  </a:lnTo>
                  <a:lnTo>
                    <a:pt x="533" y="1555"/>
                  </a:lnTo>
                  <a:lnTo>
                    <a:pt x="534" y="1551"/>
                  </a:lnTo>
                  <a:lnTo>
                    <a:pt x="535" y="1549"/>
                  </a:lnTo>
                  <a:lnTo>
                    <a:pt x="534" y="1546"/>
                  </a:lnTo>
                  <a:lnTo>
                    <a:pt x="533" y="1544"/>
                  </a:lnTo>
                  <a:lnTo>
                    <a:pt x="531" y="1542"/>
                  </a:lnTo>
                  <a:lnTo>
                    <a:pt x="522" y="1537"/>
                  </a:lnTo>
                  <a:lnTo>
                    <a:pt x="515" y="1533"/>
                  </a:lnTo>
                  <a:lnTo>
                    <a:pt x="509" y="1530"/>
                  </a:lnTo>
                  <a:lnTo>
                    <a:pt x="502" y="1528"/>
                  </a:lnTo>
                  <a:lnTo>
                    <a:pt x="490" y="1526"/>
                  </a:lnTo>
                  <a:lnTo>
                    <a:pt x="480" y="1526"/>
                  </a:lnTo>
                  <a:lnTo>
                    <a:pt x="472" y="1526"/>
                  </a:lnTo>
                  <a:lnTo>
                    <a:pt x="463" y="1526"/>
                  </a:lnTo>
                  <a:lnTo>
                    <a:pt x="460" y="1525"/>
                  </a:lnTo>
                  <a:lnTo>
                    <a:pt x="456" y="1523"/>
                  </a:lnTo>
                  <a:lnTo>
                    <a:pt x="453" y="1521"/>
                  </a:lnTo>
                  <a:lnTo>
                    <a:pt x="450" y="1519"/>
                  </a:lnTo>
                  <a:lnTo>
                    <a:pt x="445" y="1514"/>
                  </a:lnTo>
                  <a:lnTo>
                    <a:pt x="443" y="1509"/>
                  </a:lnTo>
                  <a:lnTo>
                    <a:pt x="441" y="1505"/>
                  </a:lnTo>
                  <a:lnTo>
                    <a:pt x="439" y="1499"/>
                  </a:lnTo>
                  <a:lnTo>
                    <a:pt x="439" y="1495"/>
                  </a:lnTo>
                  <a:lnTo>
                    <a:pt x="439" y="1491"/>
                  </a:lnTo>
                  <a:lnTo>
                    <a:pt x="439" y="1486"/>
                  </a:lnTo>
                  <a:lnTo>
                    <a:pt x="441" y="1483"/>
                  </a:lnTo>
                  <a:lnTo>
                    <a:pt x="443" y="1480"/>
                  </a:lnTo>
                  <a:lnTo>
                    <a:pt x="445" y="1476"/>
                  </a:lnTo>
                  <a:lnTo>
                    <a:pt x="449" y="1474"/>
                  </a:lnTo>
                  <a:lnTo>
                    <a:pt x="453" y="1473"/>
                  </a:lnTo>
                  <a:lnTo>
                    <a:pt x="457" y="1472"/>
                  </a:lnTo>
                  <a:lnTo>
                    <a:pt x="462" y="1473"/>
                  </a:lnTo>
                  <a:lnTo>
                    <a:pt x="467" y="1474"/>
                  </a:lnTo>
                  <a:lnTo>
                    <a:pt x="473" y="1476"/>
                  </a:lnTo>
                  <a:lnTo>
                    <a:pt x="478" y="1482"/>
                  </a:lnTo>
                  <a:lnTo>
                    <a:pt x="486" y="1491"/>
                  </a:lnTo>
                  <a:lnTo>
                    <a:pt x="490" y="1495"/>
                  </a:lnTo>
                  <a:lnTo>
                    <a:pt x="496" y="1499"/>
                  </a:lnTo>
                  <a:lnTo>
                    <a:pt x="501" y="1503"/>
                  </a:lnTo>
                  <a:lnTo>
                    <a:pt x="508" y="1506"/>
                  </a:lnTo>
                  <a:lnTo>
                    <a:pt x="513" y="1507"/>
                  </a:lnTo>
                  <a:lnTo>
                    <a:pt x="518" y="1507"/>
                  </a:lnTo>
                  <a:lnTo>
                    <a:pt x="521" y="1506"/>
                  </a:lnTo>
                  <a:lnTo>
                    <a:pt x="523" y="1505"/>
                  </a:lnTo>
                  <a:lnTo>
                    <a:pt x="524" y="1502"/>
                  </a:lnTo>
                  <a:lnTo>
                    <a:pt x="525" y="1498"/>
                  </a:lnTo>
                  <a:lnTo>
                    <a:pt x="524" y="1494"/>
                  </a:lnTo>
                  <a:lnTo>
                    <a:pt x="524" y="1488"/>
                  </a:lnTo>
                  <a:lnTo>
                    <a:pt x="523" y="1473"/>
                  </a:lnTo>
                  <a:lnTo>
                    <a:pt x="523" y="1458"/>
                  </a:lnTo>
                  <a:lnTo>
                    <a:pt x="524" y="1440"/>
                  </a:lnTo>
                  <a:lnTo>
                    <a:pt x="526" y="1424"/>
                  </a:lnTo>
                  <a:lnTo>
                    <a:pt x="531" y="1396"/>
                  </a:lnTo>
                  <a:lnTo>
                    <a:pt x="533" y="1378"/>
                  </a:lnTo>
                  <a:lnTo>
                    <a:pt x="534" y="1371"/>
                  </a:lnTo>
                  <a:lnTo>
                    <a:pt x="535" y="1367"/>
                  </a:lnTo>
                  <a:lnTo>
                    <a:pt x="537" y="1363"/>
                  </a:lnTo>
                  <a:lnTo>
                    <a:pt x="540" y="1361"/>
                  </a:lnTo>
                  <a:lnTo>
                    <a:pt x="543" y="1358"/>
                  </a:lnTo>
                  <a:lnTo>
                    <a:pt x="546" y="1357"/>
                  </a:lnTo>
                  <a:lnTo>
                    <a:pt x="550" y="1357"/>
                  </a:lnTo>
                  <a:lnTo>
                    <a:pt x="556" y="1358"/>
                  </a:lnTo>
                  <a:lnTo>
                    <a:pt x="562" y="1359"/>
                  </a:lnTo>
                  <a:lnTo>
                    <a:pt x="569" y="1362"/>
                  </a:lnTo>
                  <a:lnTo>
                    <a:pt x="575" y="1364"/>
                  </a:lnTo>
                  <a:lnTo>
                    <a:pt x="581" y="1367"/>
                  </a:lnTo>
                  <a:lnTo>
                    <a:pt x="587" y="1371"/>
                  </a:lnTo>
                  <a:lnTo>
                    <a:pt x="591" y="1376"/>
                  </a:lnTo>
                  <a:lnTo>
                    <a:pt x="595" y="1380"/>
                  </a:lnTo>
                  <a:lnTo>
                    <a:pt x="600" y="1386"/>
                  </a:lnTo>
                  <a:lnTo>
                    <a:pt x="601" y="1391"/>
                  </a:lnTo>
                  <a:lnTo>
                    <a:pt x="601" y="1399"/>
                  </a:lnTo>
                  <a:lnTo>
                    <a:pt x="600" y="1405"/>
                  </a:lnTo>
                  <a:lnTo>
                    <a:pt x="596" y="1412"/>
                  </a:lnTo>
                  <a:lnTo>
                    <a:pt x="587" y="1425"/>
                  </a:lnTo>
                  <a:lnTo>
                    <a:pt x="578" y="1437"/>
                  </a:lnTo>
                  <a:lnTo>
                    <a:pt x="571" y="1447"/>
                  </a:lnTo>
                  <a:lnTo>
                    <a:pt x="566" y="1457"/>
                  </a:lnTo>
                  <a:lnTo>
                    <a:pt x="565" y="1461"/>
                  </a:lnTo>
                  <a:lnTo>
                    <a:pt x="562" y="1466"/>
                  </a:lnTo>
                  <a:lnTo>
                    <a:pt x="562" y="1470"/>
                  </a:lnTo>
                  <a:lnTo>
                    <a:pt x="562" y="1474"/>
                  </a:lnTo>
                  <a:lnTo>
                    <a:pt x="562" y="1480"/>
                  </a:lnTo>
                  <a:lnTo>
                    <a:pt x="564" y="1484"/>
                  </a:lnTo>
                  <a:lnTo>
                    <a:pt x="566" y="1490"/>
                  </a:lnTo>
                  <a:lnTo>
                    <a:pt x="568" y="1495"/>
                  </a:lnTo>
                  <a:lnTo>
                    <a:pt x="570" y="1504"/>
                  </a:lnTo>
                  <a:lnTo>
                    <a:pt x="569" y="1515"/>
                  </a:lnTo>
                  <a:lnTo>
                    <a:pt x="569" y="1520"/>
                  </a:lnTo>
                  <a:lnTo>
                    <a:pt x="569" y="1527"/>
                  </a:lnTo>
                  <a:lnTo>
                    <a:pt x="570" y="1532"/>
                  </a:lnTo>
                  <a:lnTo>
                    <a:pt x="572" y="1538"/>
                  </a:lnTo>
                  <a:lnTo>
                    <a:pt x="573" y="1540"/>
                  </a:lnTo>
                  <a:lnTo>
                    <a:pt x="576" y="1541"/>
                  </a:lnTo>
                  <a:lnTo>
                    <a:pt x="578" y="1542"/>
                  </a:lnTo>
                  <a:lnTo>
                    <a:pt x="580" y="1543"/>
                  </a:lnTo>
                  <a:lnTo>
                    <a:pt x="584" y="1543"/>
                  </a:lnTo>
                  <a:lnTo>
                    <a:pt x="590" y="1541"/>
                  </a:lnTo>
                  <a:lnTo>
                    <a:pt x="596" y="1539"/>
                  </a:lnTo>
                  <a:lnTo>
                    <a:pt x="602" y="1534"/>
                  </a:lnTo>
                  <a:lnTo>
                    <a:pt x="607" y="1530"/>
                  </a:lnTo>
                  <a:lnTo>
                    <a:pt x="612" y="1526"/>
                  </a:lnTo>
                  <a:lnTo>
                    <a:pt x="616" y="1522"/>
                  </a:lnTo>
                  <a:lnTo>
                    <a:pt x="620" y="1520"/>
                  </a:lnTo>
                  <a:lnTo>
                    <a:pt x="624" y="1521"/>
                  </a:lnTo>
                  <a:lnTo>
                    <a:pt x="626" y="1522"/>
                  </a:lnTo>
                  <a:lnTo>
                    <a:pt x="627" y="1526"/>
                  </a:lnTo>
                  <a:lnTo>
                    <a:pt x="627" y="1530"/>
                  </a:lnTo>
                  <a:lnTo>
                    <a:pt x="626" y="1536"/>
                  </a:lnTo>
                  <a:lnTo>
                    <a:pt x="623" y="1541"/>
                  </a:lnTo>
                  <a:lnTo>
                    <a:pt x="613" y="1551"/>
                  </a:lnTo>
                  <a:lnTo>
                    <a:pt x="599" y="1562"/>
                  </a:lnTo>
                  <a:lnTo>
                    <a:pt x="592" y="1567"/>
                  </a:lnTo>
                  <a:lnTo>
                    <a:pt x="585" y="1573"/>
                  </a:lnTo>
                  <a:lnTo>
                    <a:pt x="581" y="1578"/>
                  </a:lnTo>
                  <a:lnTo>
                    <a:pt x="578" y="1584"/>
                  </a:lnTo>
                  <a:lnTo>
                    <a:pt x="577" y="1588"/>
                  </a:lnTo>
                  <a:lnTo>
                    <a:pt x="576" y="1595"/>
                  </a:lnTo>
                  <a:lnTo>
                    <a:pt x="575" y="1601"/>
                  </a:lnTo>
                  <a:lnTo>
                    <a:pt x="575" y="1610"/>
                  </a:lnTo>
                  <a:lnTo>
                    <a:pt x="576" y="1627"/>
                  </a:lnTo>
                  <a:lnTo>
                    <a:pt x="578" y="1645"/>
                  </a:lnTo>
                  <a:lnTo>
                    <a:pt x="580" y="1653"/>
                  </a:lnTo>
                  <a:lnTo>
                    <a:pt x="582" y="1660"/>
                  </a:lnTo>
                  <a:lnTo>
                    <a:pt x="585" y="1666"/>
                  </a:lnTo>
                  <a:lnTo>
                    <a:pt x="589" y="1670"/>
                  </a:lnTo>
                  <a:lnTo>
                    <a:pt x="590" y="1671"/>
                  </a:lnTo>
                  <a:lnTo>
                    <a:pt x="592" y="1672"/>
                  </a:lnTo>
                  <a:lnTo>
                    <a:pt x="594" y="1672"/>
                  </a:lnTo>
                  <a:lnTo>
                    <a:pt x="596" y="1672"/>
                  </a:lnTo>
                  <a:lnTo>
                    <a:pt x="601" y="1669"/>
                  </a:lnTo>
                  <a:lnTo>
                    <a:pt x="605" y="1665"/>
                  </a:lnTo>
                  <a:lnTo>
                    <a:pt x="614" y="1653"/>
                  </a:lnTo>
                  <a:lnTo>
                    <a:pt x="624" y="1643"/>
                  </a:lnTo>
                  <a:lnTo>
                    <a:pt x="634" y="1634"/>
                  </a:lnTo>
                  <a:lnTo>
                    <a:pt x="646" y="1627"/>
                  </a:lnTo>
                  <a:lnTo>
                    <a:pt x="651" y="1624"/>
                  </a:lnTo>
                  <a:lnTo>
                    <a:pt x="658" y="1622"/>
                  </a:lnTo>
                  <a:lnTo>
                    <a:pt x="664" y="1620"/>
                  </a:lnTo>
                  <a:lnTo>
                    <a:pt x="672" y="1618"/>
                  </a:lnTo>
                  <a:lnTo>
                    <a:pt x="688" y="1616"/>
                  </a:lnTo>
                  <a:lnTo>
                    <a:pt x="707" y="1616"/>
                  </a:lnTo>
                  <a:lnTo>
                    <a:pt x="710" y="1618"/>
                  </a:lnTo>
                  <a:lnTo>
                    <a:pt x="712" y="1619"/>
                  </a:lnTo>
                  <a:lnTo>
                    <a:pt x="713" y="1621"/>
                  </a:lnTo>
                  <a:lnTo>
                    <a:pt x="712" y="1623"/>
                  </a:lnTo>
                  <a:lnTo>
                    <a:pt x="711" y="1624"/>
                  </a:lnTo>
                  <a:lnTo>
                    <a:pt x="709" y="1626"/>
                  </a:lnTo>
                  <a:lnTo>
                    <a:pt x="706" y="1626"/>
                  </a:lnTo>
                  <a:lnTo>
                    <a:pt x="702" y="1627"/>
                  </a:lnTo>
                  <a:lnTo>
                    <a:pt x="697" y="1627"/>
                  </a:lnTo>
                  <a:lnTo>
                    <a:pt x="692" y="1627"/>
                  </a:lnTo>
                  <a:lnTo>
                    <a:pt x="685" y="1630"/>
                  </a:lnTo>
                  <a:lnTo>
                    <a:pt x="678" y="1632"/>
                  </a:lnTo>
                  <a:lnTo>
                    <a:pt x="664" y="1638"/>
                  </a:lnTo>
                  <a:lnTo>
                    <a:pt x="651" y="1647"/>
                  </a:lnTo>
                  <a:lnTo>
                    <a:pt x="645" y="1651"/>
                  </a:lnTo>
                  <a:lnTo>
                    <a:pt x="639" y="1657"/>
                  </a:lnTo>
                  <a:lnTo>
                    <a:pt x="635" y="1662"/>
                  </a:lnTo>
                  <a:lnTo>
                    <a:pt x="630" y="1668"/>
                  </a:lnTo>
                  <a:lnTo>
                    <a:pt x="627" y="1674"/>
                  </a:lnTo>
                  <a:lnTo>
                    <a:pt x="626" y="1681"/>
                  </a:lnTo>
                  <a:lnTo>
                    <a:pt x="626" y="1686"/>
                  </a:lnTo>
                  <a:lnTo>
                    <a:pt x="627" y="1693"/>
                  </a:lnTo>
                  <a:lnTo>
                    <a:pt x="629" y="1697"/>
                  </a:lnTo>
                  <a:lnTo>
                    <a:pt x="631" y="1700"/>
                  </a:lnTo>
                  <a:lnTo>
                    <a:pt x="635" y="1702"/>
                  </a:lnTo>
                  <a:lnTo>
                    <a:pt x="638" y="1704"/>
                  </a:lnTo>
                  <a:lnTo>
                    <a:pt x="640" y="1707"/>
                  </a:lnTo>
                  <a:lnTo>
                    <a:pt x="641" y="1711"/>
                  </a:lnTo>
                  <a:lnTo>
                    <a:pt x="642" y="1715"/>
                  </a:lnTo>
                  <a:lnTo>
                    <a:pt x="641" y="1721"/>
                  </a:lnTo>
                  <a:lnTo>
                    <a:pt x="639" y="1727"/>
                  </a:lnTo>
                  <a:lnTo>
                    <a:pt x="637" y="1731"/>
                  </a:lnTo>
                  <a:lnTo>
                    <a:pt x="635" y="1735"/>
                  </a:lnTo>
                  <a:lnTo>
                    <a:pt x="632" y="1737"/>
                  </a:lnTo>
                  <a:lnTo>
                    <a:pt x="629" y="1739"/>
                  </a:lnTo>
                  <a:lnTo>
                    <a:pt x="626" y="1739"/>
                  </a:lnTo>
                  <a:lnTo>
                    <a:pt x="622" y="1740"/>
                  </a:lnTo>
                  <a:lnTo>
                    <a:pt x="617" y="1739"/>
                  </a:lnTo>
                  <a:close/>
                  <a:moveTo>
                    <a:pt x="870" y="1898"/>
                  </a:moveTo>
                  <a:lnTo>
                    <a:pt x="865" y="1895"/>
                  </a:lnTo>
                  <a:lnTo>
                    <a:pt x="862" y="1892"/>
                  </a:lnTo>
                  <a:lnTo>
                    <a:pt x="860" y="1890"/>
                  </a:lnTo>
                  <a:lnTo>
                    <a:pt x="859" y="1887"/>
                  </a:lnTo>
                  <a:lnTo>
                    <a:pt x="858" y="1883"/>
                  </a:lnTo>
                  <a:lnTo>
                    <a:pt x="859" y="1880"/>
                  </a:lnTo>
                  <a:lnTo>
                    <a:pt x="860" y="1876"/>
                  </a:lnTo>
                  <a:lnTo>
                    <a:pt x="862" y="1872"/>
                  </a:lnTo>
                  <a:lnTo>
                    <a:pt x="863" y="1870"/>
                  </a:lnTo>
                  <a:lnTo>
                    <a:pt x="865" y="1868"/>
                  </a:lnTo>
                  <a:lnTo>
                    <a:pt x="868" y="1867"/>
                  </a:lnTo>
                  <a:lnTo>
                    <a:pt x="870" y="1866"/>
                  </a:lnTo>
                  <a:lnTo>
                    <a:pt x="876" y="1865"/>
                  </a:lnTo>
                  <a:lnTo>
                    <a:pt x="883" y="1865"/>
                  </a:lnTo>
                  <a:lnTo>
                    <a:pt x="896" y="1867"/>
                  </a:lnTo>
                  <a:lnTo>
                    <a:pt x="906" y="1869"/>
                  </a:lnTo>
                  <a:lnTo>
                    <a:pt x="916" y="1869"/>
                  </a:lnTo>
                  <a:lnTo>
                    <a:pt x="923" y="1868"/>
                  </a:lnTo>
                  <a:lnTo>
                    <a:pt x="929" y="1867"/>
                  </a:lnTo>
                  <a:lnTo>
                    <a:pt x="934" y="1865"/>
                  </a:lnTo>
                  <a:lnTo>
                    <a:pt x="939" y="1861"/>
                  </a:lnTo>
                  <a:lnTo>
                    <a:pt x="942" y="1858"/>
                  </a:lnTo>
                  <a:lnTo>
                    <a:pt x="945" y="1854"/>
                  </a:lnTo>
                  <a:lnTo>
                    <a:pt x="947" y="1850"/>
                  </a:lnTo>
                  <a:lnTo>
                    <a:pt x="950" y="1842"/>
                  </a:lnTo>
                  <a:lnTo>
                    <a:pt x="953" y="1833"/>
                  </a:lnTo>
                  <a:lnTo>
                    <a:pt x="955" y="1829"/>
                  </a:lnTo>
                  <a:lnTo>
                    <a:pt x="957" y="1825"/>
                  </a:lnTo>
                  <a:lnTo>
                    <a:pt x="961" y="1822"/>
                  </a:lnTo>
                  <a:lnTo>
                    <a:pt x="964" y="1819"/>
                  </a:lnTo>
                  <a:lnTo>
                    <a:pt x="968" y="1813"/>
                  </a:lnTo>
                  <a:lnTo>
                    <a:pt x="972" y="1811"/>
                  </a:lnTo>
                  <a:lnTo>
                    <a:pt x="973" y="1812"/>
                  </a:lnTo>
                  <a:lnTo>
                    <a:pt x="974" y="1813"/>
                  </a:lnTo>
                  <a:lnTo>
                    <a:pt x="974" y="1816"/>
                  </a:lnTo>
                  <a:lnTo>
                    <a:pt x="974" y="1819"/>
                  </a:lnTo>
                  <a:lnTo>
                    <a:pt x="973" y="1826"/>
                  </a:lnTo>
                  <a:lnTo>
                    <a:pt x="970" y="1836"/>
                  </a:lnTo>
                  <a:lnTo>
                    <a:pt x="967" y="1847"/>
                  </a:lnTo>
                  <a:lnTo>
                    <a:pt x="962" y="1859"/>
                  </a:lnTo>
                  <a:lnTo>
                    <a:pt x="955" y="1871"/>
                  </a:lnTo>
                  <a:lnTo>
                    <a:pt x="947" y="1882"/>
                  </a:lnTo>
                  <a:lnTo>
                    <a:pt x="943" y="1888"/>
                  </a:lnTo>
                  <a:lnTo>
                    <a:pt x="938" y="1892"/>
                  </a:lnTo>
                  <a:lnTo>
                    <a:pt x="933" y="1896"/>
                  </a:lnTo>
                  <a:lnTo>
                    <a:pt x="928" y="1900"/>
                  </a:lnTo>
                  <a:lnTo>
                    <a:pt x="921" y="1903"/>
                  </a:lnTo>
                  <a:lnTo>
                    <a:pt x="915" y="1905"/>
                  </a:lnTo>
                  <a:lnTo>
                    <a:pt x="908" y="1906"/>
                  </a:lnTo>
                  <a:lnTo>
                    <a:pt x="902" y="1906"/>
                  </a:lnTo>
                  <a:lnTo>
                    <a:pt x="894" y="1906"/>
                  </a:lnTo>
                  <a:lnTo>
                    <a:pt x="886" y="1904"/>
                  </a:lnTo>
                  <a:lnTo>
                    <a:pt x="879" y="1902"/>
                  </a:lnTo>
                  <a:lnTo>
                    <a:pt x="870" y="1898"/>
                  </a:lnTo>
                  <a:close/>
                  <a:moveTo>
                    <a:pt x="907" y="1791"/>
                  </a:moveTo>
                  <a:lnTo>
                    <a:pt x="917" y="1781"/>
                  </a:lnTo>
                  <a:lnTo>
                    <a:pt x="926" y="1768"/>
                  </a:lnTo>
                  <a:lnTo>
                    <a:pt x="931" y="1762"/>
                  </a:lnTo>
                  <a:lnTo>
                    <a:pt x="934" y="1755"/>
                  </a:lnTo>
                  <a:lnTo>
                    <a:pt x="939" y="1749"/>
                  </a:lnTo>
                  <a:lnTo>
                    <a:pt x="941" y="1742"/>
                  </a:lnTo>
                  <a:lnTo>
                    <a:pt x="943" y="1735"/>
                  </a:lnTo>
                  <a:lnTo>
                    <a:pt x="944" y="1728"/>
                  </a:lnTo>
                  <a:lnTo>
                    <a:pt x="944" y="1721"/>
                  </a:lnTo>
                  <a:lnTo>
                    <a:pt x="943" y="1714"/>
                  </a:lnTo>
                  <a:lnTo>
                    <a:pt x="941" y="1707"/>
                  </a:lnTo>
                  <a:lnTo>
                    <a:pt x="937" y="1701"/>
                  </a:lnTo>
                  <a:lnTo>
                    <a:pt x="931" y="1693"/>
                  </a:lnTo>
                  <a:lnTo>
                    <a:pt x="924" y="1688"/>
                  </a:lnTo>
                  <a:lnTo>
                    <a:pt x="921" y="1684"/>
                  </a:lnTo>
                  <a:lnTo>
                    <a:pt x="920" y="1680"/>
                  </a:lnTo>
                  <a:lnTo>
                    <a:pt x="919" y="1676"/>
                  </a:lnTo>
                  <a:lnTo>
                    <a:pt x="919" y="1671"/>
                  </a:lnTo>
                  <a:lnTo>
                    <a:pt x="920" y="1667"/>
                  </a:lnTo>
                  <a:lnTo>
                    <a:pt x="922" y="1662"/>
                  </a:lnTo>
                  <a:lnTo>
                    <a:pt x="926" y="1660"/>
                  </a:lnTo>
                  <a:lnTo>
                    <a:pt x="930" y="1659"/>
                  </a:lnTo>
                  <a:lnTo>
                    <a:pt x="942" y="1659"/>
                  </a:lnTo>
                  <a:lnTo>
                    <a:pt x="954" y="1660"/>
                  </a:lnTo>
                  <a:lnTo>
                    <a:pt x="967" y="1662"/>
                  </a:lnTo>
                  <a:lnTo>
                    <a:pt x="979" y="1666"/>
                  </a:lnTo>
                  <a:lnTo>
                    <a:pt x="986" y="1669"/>
                  </a:lnTo>
                  <a:lnTo>
                    <a:pt x="990" y="1672"/>
                  </a:lnTo>
                  <a:lnTo>
                    <a:pt x="996" y="1676"/>
                  </a:lnTo>
                  <a:lnTo>
                    <a:pt x="1000" y="1680"/>
                  </a:lnTo>
                  <a:lnTo>
                    <a:pt x="1003" y="1684"/>
                  </a:lnTo>
                  <a:lnTo>
                    <a:pt x="1005" y="1690"/>
                  </a:lnTo>
                  <a:lnTo>
                    <a:pt x="1008" y="1696"/>
                  </a:lnTo>
                  <a:lnTo>
                    <a:pt x="1009" y="1703"/>
                  </a:lnTo>
                  <a:lnTo>
                    <a:pt x="1009" y="1714"/>
                  </a:lnTo>
                  <a:lnTo>
                    <a:pt x="1008" y="1724"/>
                  </a:lnTo>
                  <a:lnTo>
                    <a:pt x="1004" y="1732"/>
                  </a:lnTo>
                  <a:lnTo>
                    <a:pt x="1000" y="1741"/>
                  </a:lnTo>
                  <a:lnTo>
                    <a:pt x="994" y="1749"/>
                  </a:lnTo>
                  <a:lnTo>
                    <a:pt x="989" y="1756"/>
                  </a:lnTo>
                  <a:lnTo>
                    <a:pt x="982" y="1762"/>
                  </a:lnTo>
                  <a:lnTo>
                    <a:pt x="976" y="1768"/>
                  </a:lnTo>
                  <a:lnTo>
                    <a:pt x="963" y="1778"/>
                  </a:lnTo>
                  <a:lnTo>
                    <a:pt x="952" y="1786"/>
                  </a:lnTo>
                  <a:lnTo>
                    <a:pt x="947" y="1789"/>
                  </a:lnTo>
                  <a:lnTo>
                    <a:pt x="944" y="1793"/>
                  </a:lnTo>
                  <a:lnTo>
                    <a:pt x="942" y="1796"/>
                  </a:lnTo>
                  <a:lnTo>
                    <a:pt x="942" y="1798"/>
                  </a:lnTo>
                  <a:lnTo>
                    <a:pt x="942" y="1803"/>
                  </a:lnTo>
                  <a:lnTo>
                    <a:pt x="940" y="1808"/>
                  </a:lnTo>
                  <a:lnTo>
                    <a:pt x="937" y="1811"/>
                  </a:lnTo>
                  <a:lnTo>
                    <a:pt x="932" y="1812"/>
                  </a:lnTo>
                  <a:lnTo>
                    <a:pt x="927" y="1812"/>
                  </a:lnTo>
                  <a:lnTo>
                    <a:pt x="921" y="1812"/>
                  </a:lnTo>
                  <a:lnTo>
                    <a:pt x="915" y="1810"/>
                  </a:lnTo>
                  <a:lnTo>
                    <a:pt x="909" y="1807"/>
                  </a:lnTo>
                  <a:lnTo>
                    <a:pt x="906" y="1803"/>
                  </a:lnTo>
                  <a:lnTo>
                    <a:pt x="905" y="1799"/>
                  </a:lnTo>
                  <a:lnTo>
                    <a:pt x="905" y="1795"/>
                  </a:lnTo>
                  <a:lnTo>
                    <a:pt x="907" y="1791"/>
                  </a:lnTo>
                  <a:close/>
                  <a:moveTo>
                    <a:pt x="816" y="1738"/>
                  </a:moveTo>
                  <a:lnTo>
                    <a:pt x="818" y="1730"/>
                  </a:lnTo>
                  <a:lnTo>
                    <a:pt x="821" y="1723"/>
                  </a:lnTo>
                  <a:lnTo>
                    <a:pt x="822" y="1716"/>
                  </a:lnTo>
                  <a:lnTo>
                    <a:pt x="822" y="1708"/>
                  </a:lnTo>
                  <a:lnTo>
                    <a:pt x="821" y="1694"/>
                  </a:lnTo>
                  <a:lnTo>
                    <a:pt x="818" y="1680"/>
                  </a:lnTo>
                  <a:lnTo>
                    <a:pt x="814" y="1667"/>
                  </a:lnTo>
                  <a:lnTo>
                    <a:pt x="807" y="1654"/>
                  </a:lnTo>
                  <a:lnTo>
                    <a:pt x="801" y="1642"/>
                  </a:lnTo>
                  <a:lnTo>
                    <a:pt x="793" y="1630"/>
                  </a:lnTo>
                  <a:lnTo>
                    <a:pt x="784" y="1620"/>
                  </a:lnTo>
                  <a:lnTo>
                    <a:pt x="776" y="1610"/>
                  </a:lnTo>
                  <a:lnTo>
                    <a:pt x="768" y="1602"/>
                  </a:lnTo>
                  <a:lnTo>
                    <a:pt x="760" y="1595"/>
                  </a:lnTo>
                  <a:lnTo>
                    <a:pt x="746" y="1584"/>
                  </a:lnTo>
                  <a:lnTo>
                    <a:pt x="737" y="1579"/>
                  </a:lnTo>
                  <a:lnTo>
                    <a:pt x="736" y="1578"/>
                  </a:lnTo>
                  <a:lnTo>
                    <a:pt x="735" y="1576"/>
                  </a:lnTo>
                  <a:lnTo>
                    <a:pt x="734" y="1574"/>
                  </a:lnTo>
                  <a:lnTo>
                    <a:pt x="735" y="1572"/>
                  </a:lnTo>
                  <a:lnTo>
                    <a:pt x="736" y="1569"/>
                  </a:lnTo>
                  <a:lnTo>
                    <a:pt x="739" y="1567"/>
                  </a:lnTo>
                  <a:lnTo>
                    <a:pt x="742" y="1566"/>
                  </a:lnTo>
                  <a:lnTo>
                    <a:pt x="745" y="1566"/>
                  </a:lnTo>
                  <a:lnTo>
                    <a:pt x="759" y="1573"/>
                  </a:lnTo>
                  <a:lnTo>
                    <a:pt x="771" y="1578"/>
                  </a:lnTo>
                  <a:lnTo>
                    <a:pt x="781" y="1581"/>
                  </a:lnTo>
                  <a:lnTo>
                    <a:pt x="790" y="1584"/>
                  </a:lnTo>
                  <a:lnTo>
                    <a:pt x="797" y="1585"/>
                  </a:lnTo>
                  <a:lnTo>
                    <a:pt x="801" y="1585"/>
                  </a:lnTo>
                  <a:lnTo>
                    <a:pt x="804" y="1583"/>
                  </a:lnTo>
                  <a:lnTo>
                    <a:pt x="806" y="1579"/>
                  </a:lnTo>
                  <a:lnTo>
                    <a:pt x="807" y="1575"/>
                  </a:lnTo>
                  <a:lnTo>
                    <a:pt x="809" y="1569"/>
                  </a:lnTo>
                  <a:lnTo>
                    <a:pt x="807" y="1562"/>
                  </a:lnTo>
                  <a:lnTo>
                    <a:pt x="806" y="1553"/>
                  </a:lnTo>
                  <a:lnTo>
                    <a:pt x="803" y="1533"/>
                  </a:lnTo>
                  <a:lnTo>
                    <a:pt x="799" y="1507"/>
                  </a:lnTo>
                  <a:lnTo>
                    <a:pt x="799" y="1499"/>
                  </a:lnTo>
                  <a:lnTo>
                    <a:pt x="799" y="1488"/>
                  </a:lnTo>
                  <a:lnTo>
                    <a:pt x="799" y="1478"/>
                  </a:lnTo>
                  <a:lnTo>
                    <a:pt x="801" y="1466"/>
                  </a:lnTo>
                  <a:lnTo>
                    <a:pt x="803" y="1456"/>
                  </a:lnTo>
                  <a:lnTo>
                    <a:pt x="806" y="1447"/>
                  </a:lnTo>
                  <a:lnTo>
                    <a:pt x="810" y="1444"/>
                  </a:lnTo>
                  <a:lnTo>
                    <a:pt x="812" y="1441"/>
                  </a:lnTo>
                  <a:lnTo>
                    <a:pt x="815" y="1440"/>
                  </a:lnTo>
                  <a:lnTo>
                    <a:pt x="818" y="1440"/>
                  </a:lnTo>
                  <a:lnTo>
                    <a:pt x="819" y="1441"/>
                  </a:lnTo>
                  <a:lnTo>
                    <a:pt x="821" y="1445"/>
                  </a:lnTo>
                  <a:lnTo>
                    <a:pt x="821" y="1448"/>
                  </a:lnTo>
                  <a:lnTo>
                    <a:pt x="821" y="1453"/>
                  </a:lnTo>
                  <a:lnTo>
                    <a:pt x="821" y="1466"/>
                  </a:lnTo>
                  <a:lnTo>
                    <a:pt x="819" y="1481"/>
                  </a:lnTo>
                  <a:lnTo>
                    <a:pt x="819" y="1496"/>
                  </a:lnTo>
                  <a:lnTo>
                    <a:pt x="822" y="1510"/>
                  </a:lnTo>
                  <a:lnTo>
                    <a:pt x="823" y="1517"/>
                  </a:lnTo>
                  <a:lnTo>
                    <a:pt x="825" y="1523"/>
                  </a:lnTo>
                  <a:lnTo>
                    <a:pt x="827" y="1528"/>
                  </a:lnTo>
                  <a:lnTo>
                    <a:pt x="832" y="1532"/>
                  </a:lnTo>
                  <a:lnTo>
                    <a:pt x="833" y="1533"/>
                  </a:lnTo>
                  <a:lnTo>
                    <a:pt x="835" y="1533"/>
                  </a:lnTo>
                  <a:lnTo>
                    <a:pt x="836" y="1532"/>
                  </a:lnTo>
                  <a:lnTo>
                    <a:pt x="838" y="1530"/>
                  </a:lnTo>
                  <a:lnTo>
                    <a:pt x="840" y="1525"/>
                  </a:lnTo>
                  <a:lnTo>
                    <a:pt x="842" y="1518"/>
                  </a:lnTo>
                  <a:lnTo>
                    <a:pt x="845" y="1509"/>
                  </a:lnTo>
                  <a:lnTo>
                    <a:pt x="847" y="1502"/>
                  </a:lnTo>
                  <a:lnTo>
                    <a:pt x="849" y="1496"/>
                  </a:lnTo>
                  <a:lnTo>
                    <a:pt x="852" y="1492"/>
                  </a:lnTo>
                  <a:lnTo>
                    <a:pt x="857" y="1490"/>
                  </a:lnTo>
                  <a:lnTo>
                    <a:pt x="860" y="1488"/>
                  </a:lnTo>
                  <a:lnTo>
                    <a:pt x="863" y="1490"/>
                  </a:lnTo>
                  <a:lnTo>
                    <a:pt x="865" y="1492"/>
                  </a:lnTo>
                  <a:lnTo>
                    <a:pt x="868" y="1496"/>
                  </a:lnTo>
                  <a:lnTo>
                    <a:pt x="869" y="1501"/>
                  </a:lnTo>
                  <a:lnTo>
                    <a:pt x="869" y="1505"/>
                  </a:lnTo>
                  <a:lnTo>
                    <a:pt x="868" y="1510"/>
                  </a:lnTo>
                  <a:lnTo>
                    <a:pt x="864" y="1522"/>
                  </a:lnTo>
                  <a:lnTo>
                    <a:pt x="862" y="1536"/>
                  </a:lnTo>
                  <a:lnTo>
                    <a:pt x="861" y="1551"/>
                  </a:lnTo>
                  <a:lnTo>
                    <a:pt x="861" y="1567"/>
                  </a:lnTo>
                  <a:lnTo>
                    <a:pt x="861" y="1601"/>
                  </a:lnTo>
                  <a:lnTo>
                    <a:pt x="862" y="1637"/>
                  </a:lnTo>
                  <a:lnTo>
                    <a:pt x="863" y="1656"/>
                  </a:lnTo>
                  <a:lnTo>
                    <a:pt x="862" y="1673"/>
                  </a:lnTo>
                  <a:lnTo>
                    <a:pt x="862" y="1691"/>
                  </a:lnTo>
                  <a:lnTo>
                    <a:pt x="861" y="1707"/>
                  </a:lnTo>
                  <a:lnTo>
                    <a:pt x="858" y="1723"/>
                  </a:lnTo>
                  <a:lnTo>
                    <a:pt x="854" y="1737"/>
                  </a:lnTo>
                  <a:lnTo>
                    <a:pt x="850" y="1749"/>
                  </a:lnTo>
                  <a:lnTo>
                    <a:pt x="844" y="1760"/>
                  </a:lnTo>
                  <a:lnTo>
                    <a:pt x="837" y="1766"/>
                  </a:lnTo>
                  <a:lnTo>
                    <a:pt x="830" y="1772"/>
                  </a:lnTo>
                  <a:lnTo>
                    <a:pt x="827" y="1773"/>
                  </a:lnTo>
                  <a:lnTo>
                    <a:pt x="824" y="1774"/>
                  </a:lnTo>
                  <a:lnTo>
                    <a:pt x="821" y="1775"/>
                  </a:lnTo>
                  <a:lnTo>
                    <a:pt x="818" y="1774"/>
                  </a:lnTo>
                  <a:lnTo>
                    <a:pt x="815" y="1773"/>
                  </a:lnTo>
                  <a:lnTo>
                    <a:pt x="813" y="1771"/>
                  </a:lnTo>
                  <a:lnTo>
                    <a:pt x="812" y="1767"/>
                  </a:lnTo>
                  <a:lnTo>
                    <a:pt x="811" y="1764"/>
                  </a:lnTo>
                  <a:lnTo>
                    <a:pt x="811" y="1759"/>
                  </a:lnTo>
                  <a:lnTo>
                    <a:pt x="812" y="1753"/>
                  </a:lnTo>
                  <a:lnTo>
                    <a:pt x="813" y="1747"/>
                  </a:lnTo>
                  <a:lnTo>
                    <a:pt x="816" y="1738"/>
                  </a:lnTo>
                  <a:close/>
                  <a:moveTo>
                    <a:pt x="876" y="1667"/>
                  </a:moveTo>
                  <a:lnTo>
                    <a:pt x="872" y="1667"/>
                  </a:lnTo>
                  <a:lnTo>
                    <a:pt x="869" y="1666"/>
                  </a:lnTo>
                  <a:lnTo>
                    <a:pt x="867" y="1663"/>
                  </a:lnTo>
                  <a:lnTo>
                    <a:pt x="865" y="1660"/>
                  </a:lnTo>
                  <a:lnTo>
                    <a:pt x="864" y="1657"/>
                  </a:lnTo>
                  <a:lnTo>
                    <a:pt x="865" y="1653"/>
                  </a:lnTo>
                  <a:lnTo>
                    <a:pt x="869" y="1649"/>
                  </a:lnTo>
                  <a:lnTo>
                    <a:pt x="872" y="1647"/>
                  </a:lnTo>
                  <a:lnTo>
                    <a:pt x="882" y="1642"/>
                  </a:lnTo>
                  <a:lnTo>
                    <a:pt x="894" y="1633"/>
                  </a:lnTo>
                  <a:lnTo>
                    <a:pt x="905" y="1624"/>
                  </a:lnTo>
                  <a:lnTo>
                    <a:pt x="914" y="1619"/>
                  </a:lnTo>
                  <a:lnTo>
                    <a:pt x="916" y="1616"/>
                  </a:lnTo>
                  <a:lnTo>
                    <a:pt x="918" y="1614"/>
                  </a:lnTo>
                  <a:lnTo>
                    <a:pt x="919" y="1612"/>
                  </a:lnTo>
                  <a:lnTo>
                    <a:pt x="919" y="1609"/>
                  </a:lnTo>
                  <a:lnTo>
                    <a:pt x="919" y="1603"/>
                  </a:lnTo>
                  <a:lnTo>
                    <a:pt x="917" y="1598"/>
                  </a:lnTo>
                  <a:lnTo>
                    <a:pt x="908" y="1589"/>
                  </a:lnTo>
                  <a:lnTo>
                    <a:pt x="903" y="1581"/>
                  </a:lnTo>
                  <a:lnTo>
                    <a:pt x="904" y="1579"/>
                  </a:lnTo>
                  <a:lnTo>
                    <a:pt x="904" y="1577"/>
                  </a:lnTo>
                  <a:lnTo>
                    <a:pt x="905" y="1575"/>
                  </a:lnTo>
                  <a:lnTo>
                    <a:pt x="907" y="1573"/>
                  </a:lnTo>
                  <a:lnTo>
                    <a:pt x="911" y="1569"/>
                  </a:lnTo>
                  <a:lnTo>
                    <a:pt x="916" y="1565"/>
                  </a:lnTo>
                  <a:lnTo>
                    <a:pt x="921" y="1562"/>
                  </a:lnTo>
                  <a:lnTo>
                    <a:pt x="926" y="1555"/>
                  </a:lnTo>
                  <a:lnTo>
                    <a:pt x="927" y="1552"/>
                  </a:lnTo>
                  <a:lnTo>
                    <a:pt x="928" y="1549"/>
                  </a:lnTo>
                  <a:lnTo>
                    <a:pt x="928" y="1543"/>
                  </a:lnTo>
                  <a:lnTo>
                    <a:pt x="928" y="1538"/>
                  </a:lnTo>
                  <a:lnTo>
                    <a:pt x="926" y="1527"/>
                  </a:lnTo>
                  <a:lnTo>
                    <a:pt x="923" y="1519"/>
                  </a:lnTo>
                  <a:lnTo>
                    <a:pt x="921" y="1513"/>
                  </a:lnTo>
                  <a:lnTo>
                    <a:pt x="918" y="1507"/>
                  </a:lnTo>
                  <a:lnTo>
                    <a:pt x="917" y="1502"/>
                  </a:lnTo>
                  <a:lnTo>
                    <a:pt x="915" y="1496"/>
                  </a:lnTo>
                  <a:lnTo>
                    <a:pt x="915" y="1490"/>
                  </a:lnTo>
                  <a:lnTo>
                    <a:pt x="916" y="1481"/>
                  </a:lnTo>
                  <a:lnTo>
                    <a:pt x="916" y="1476"/>
                  </a:lnTo>
                  <a:lnTo>
                    <a:pt x="915" y="1472"/>
                  </a:lnTo>
                  <a:lnTo>
                    <a:pt x="914" y="1468"/>
                  </a:lnTo>
                  <a:lnTo>
                    <a:pt x="911" y="1463"/>
                  </a:lnTo>
                  <a:lnTo>
                    <a:pt x="905" y="1456"/>
                  </a:lnTo>
                  <a:lnTo>
                    <a:pt x="897" y="1449"/>
                  </a:lnTo>
                  <a:lnTo>
                    <a:pt x="883" y="1437"/>
                  </a:lnTo>
                  <a:lnTo>
                    <a:pt x="874" y="1429"/>
                  </a:lnTo>
                  <a:lnTo>
                    <a:pt x="872" y="1426"/>
                  </a:lnTo>
                  <a:lnTo>
                    <a:pt x="872" y="1422"/>
                  </a:lnTo>
                  <a:lnTo>
                    <a:pt x="873" y="1418"/>
                  </a:lnTo>
                  <a:lnTo>
                    <a:pt x="876" y="1415"/>
                  </a:lnTo>
                  <a:lnTo>
                    <a:pt x="879" y="1413"/>
                  </a:lnTo>
                  <a:lnTo>
                    <a:pt x="883" y="1412"/>
                  </a:lnTo>
                  <a:lnTo>
                    <a:pt x="886" y="1413"/>
                  </a:lnTo>
                  <a:lnTo>
                    <a:pt x="889" y="1415"/>
                  </a:lnTo>
                  <a:lnTo>
                    <a:pt x="904" y="1420"/>
                  </a:lnTo>
                  <a:lnTo>
                    <a:pt x="917" y="1424"/>
                  </a:lnTo>
                  <a:lnTo>
                    <a:pt x="928" y="1429"/>
                  </a:lnTo>
                  <a:lnTo>
                    <a:pt x="938" y="1436"/>
                  </a:lnTo>
                  <a:lnTo>
                    <a:pt x="946" y="1444"/>
                  </a:lnTo>
                  <a:lnTo>
                    <a:pt x="953" y="1451"/>
                  </a:lnTo>
                  <a:lnTo>
                    <a:pt x="958" y="1460"/>
                  </a:lnTo>
                  <a:lnTo>
                    <a:pt x="963" y="1469"/>
                  </a:lnTo>
                  <a:lnTo>
                    <a:pt x="966" y="1478"/>
                  </a:lnTo>
                  <a:lnTo>
                    <a:pt x="967" y="1486"/>
                  </a:lnTo>
                  <a:lnTo>
                    <a:pt x="967" y="1496"/>
                  </a:lnTo>
                  <a:lnTo>
                    <a:pt x="966" y="1505"/>
                  </a:lnTo>
                  <a:lnTo>
                    <a:pt x="964" y="1515"/>
                  </a:lnTo>
                  <a:lnTo>
                    <a:pt x="961" y="1523"/>
                  </a:lnTo>
                  <a:lnTo>
                    <a:pt x="955" y="1532"/>
                  </a:lnTo>
                  <a:lnTo>
                    <a:pt x="949" y="1540"/>
                  </a:lnTo>
                  <a:lnTo>
                    <a:pt x="953" y="1551"/>
                  </a:lnTo>
                  <a:lnTo>
                    <a:pt x="956" y="1561"/>
                  </a:lnTo>
                  <a:lnTo>
                    <a:pt x="957" y="1572"/>
                  </a:lnTo>
                  <a:lnTo>
                    <a:pt x="957" y="1581"/>
                  </a:lnTo>
                  <a:lnTo>
                    <a:pt x="956" y="1591"/>
                  </a:lnTo>
                  <a:lnTo>
                    <a:pt x="953" y="1600"/>
                  </a:lnTo>
                  <a:lnTo>
                    <a:pt x="949" y="1610"/>
                  </a:lnTo>
                  <a:lnTo>
                    <a:pt x="943" y="1619"/>
                  </a:lnTo>
                  <a:lnTo>
                    <a:pt x="938" y="1626"/>
                  </a:lnTo>
                  <a:lnTo>
                    <a:pt x="930" y="1634"/>
                  </a:lnTo>
                  <a:lnTo>
                    <a:pt x="922" y="1642"/>
                  </a:lnTo>
                  <a:lnTo>
                    <a:pt x="915" y="1648"/>
                  </a:lnTo>
                  <a:lnTo>
                    <a:pt x="905" y="1654"/>
                  </a:lnTo>
                  <a:lnTo>
                    <a:pt x="896" y="1659"/>
                  </a:lnTo>
                  <a:lnTo>
                    <a:pt x="886" y="1663"/>
                  </a:lnTo>
                  <a:lnTo>
                    <a:pt x="876" y="1667"/>
                  </a:lnTo>
                  <a:close/>
                  <a:moveTo>
                    <a:pt x="1194" y="121"/>
                  </a:moveTo>
                  <a:lnTo>
                    <a:pt x="1194" y="849"/>
                  </a:lnTo>
                  <a:lnTo>
                    <a:pt x="1186" y="849"/>
                  </a:lnTo>
                  <a:lnTo>
                    <a:pt x="74" y="849"/>
                  </a:lnTo>
                  <a:lnTo>
                    <a:pt x="74" y="372"/>
                  </a:lnTo>
                  <a:lnTo>
                    <a:pt x="93" y="361"/>
                  </a:lnTo>
                  <a:lnTo>
                    <a:pt x="115" y="348"/>
                  </a:lnTo>
                  <a:lnTo>
                    <a:pt x="137" y="334"/>
                  </a:lnTo>
                  <a:lnTo>
                    <a:pt x="160" y="318"/>
                  </a:lnTo>
                  <a:lnTo>
                    <a:pt x="184" y="301"/>
                  </a:lnTo>
                  <a:lnTo>
                    <a:pt x="208" y="283"/>
                  </a:lnTo>
                  <a:lnTo>
                    <a:pt x="231" y="264"/>
                  </a:lnTo>
                  <a:lnTo>
                    <a:pt x="255" y="243"/>
                  </a:lnTo>
                  <a:lnTo>
                    <a:pt x="278" y="222"/>
                  </a:lnTo>
                  <a:lnTo>
                    <a:pt x="300" y="199"/>
                  </a:lnTo>
                  <a:lnTo>
                    <a:pt x="322" y="176"/>
                  </a:lnTo>
                  <a:lnTo>
                    <a:pt x="342" y="153"/>
                  </a:lnTo>
                  <a:lnTo>
                    <a:pt x="361" y="129"/>
                  </a:lnTo>
                  <a:lnTo>
                    <a:pt x="378" y="104"/>
                  </a:lnTo>
                  <a:lnTo>
                    <a:pt x="393" y="80"/>
                  </a:lnTo>
                  <a:lnTo>
                    <a:pt x="406" y="55"/>
                  </a:lnTo>
                  <a:lnTo>
                    <a:pt x="1186" y="56"/>
                  </a:lnTo>
                  <a:lnTo>
                    <a:pt x="1966" y="55"/>
                  </a:lnTo>
                  <a:lnTo>
                    <a:pt x="1979" y="80"/>
                  </a:lnTo>
                  <a:lnTo>
                    <a:pt x="1994" y="105"/>
                  </a:lnTo>
                  <a:lnTo>
                    <a:pt x="2012" y="130"/>
                  </a:lnTo>
                  <a:lnTo>
                    <a:pt x="2030" y="155"/>
                  </a:lnTo>
                  <a:lnTo>
                    <a:pt x="2051" y="179"/>
                  </a:lnTo>
                  <a:lnTo>
                    <a:pt x="2072" y="203"/>
                  </a:lnTo>
                  <a:lnTo>
                    <a:pt x="2095" y="227"/>
                  </a:lnTo>
                  <a:lnTo>
                    <a:pt x="2118" y="249"/>
                  </a:lnTo>
                  <a:lnTo>
                    <a:pt x="2141" y="271"/>
                  </a:lnTo>
                  <a:lnTo>
                    <a:pt x="2165" y="291"/>
                  </a:lnTo>
                  <a:lnTo>
                    <a:pt x="2188" y="310"/>
                  </a:lnTo>
                  <a:lnTo>
                    <a:pt x="2212" y="327"/>
                  </a:lnTo>
                  <a:lnTo>
                    <a:pt x="2235" y="342"/>
                  </a:lnTo>
                  <a:lnTo>
                    <a:pt x="2257" y="357"/>
                  </a:lnTo>
                  <a:lnTo>
                    <a:pt x="2278" y="367"/>
                  </a:lnTo>
                  <a:lnTo>
                    <a:pt x="2298" y="377"/>
                  </a:lnTo>
                  <a:lnTo>
                    <a:pt x="2298" y="602"/>
                  </a:lnTo>
                  <a:lnTo>
                    <a:pt x="2056" y="602"/>
                  </a:lnTo>
                  <a:lnTo>
                    <a:pt x="2056" y="722"/>
                  </a:lnTo>
                  <a:lnTo>
                    <a:pt x="2296" y="722"/>
                  </a:lnTo>
                  <a:lnTo>
                    <a:pt x="2298" y="849"/>
                  </a:lnTo>
                  <a:lnTo>
                    <a:pt x="1355" y="850"/>
                  </a:lnTo>
                  <a:lnTo>
                    <a:pt x="1355" y="722"/>
                  </a:lnTo>
                  <a:lnTo>
                    <a:pt x="1601" y="722"/>
                  </a:lnTo>
                  <a:lnTo>
                    <a:pt x="1601" y="602"/>
                  </a:lnTo>
                  <a:lnTo>
                    <a:pt x="1353" y="602"/>
                  </a:lnTo>
                  <a:lnTo>
                    <a:pt x="1353" y="513"/>
                  </a:lnTo>
                  <a:lnTo>
                    <a:pt x="2234" y="513"/>
                  </a:lnTo>
                  <a:lnTo>
                    <a:pt x="2212" y="504"/>
                  </a:lnTo>
                  <a:lnTo>
                    <a:pt x="2188" y="493"/>
                  </a:lnTo>
                  <a:lnTo>
                    <a:pt x="2163" y="479"/>
                  </a:lnTo>
                  <a:lnTo>
                    <a:pt x="2136" y="462"/>
                  </a:lnTo>
                  <a:lnTo>
                    <a:pt x="2108" y="443"/>
                  </a:lnTo>
                  <a:lnTo>
                    <a:pt x="2079" y="422"/>
                  </a:lnTo>
                  <a:lnTo>
                    <a:pt x="2051" y="398"/>
                  </a:lnTo>
                  <a:lnTo>
                    <a:pt x="2023" y="373"/>
                  </a:lnTo>
                  <a:lnTo>
                    <a:pt x="1995" y="347"/>
                  </a:lnTo>
                  <a:lnTo>
                    <a:pt x="1968" y="318"/>
                  </a:lnTo>
                  <a:lnTo>
                    <a:pt x="1942" y="288"/>
                  </a:lnTo>
                  <a:lnTo>
                    <a:pt x="1918" y="257"/>
                  </a:lnTo>
                  <a:lnTo>
                    <a:pt x="1907" y="241"/>
                  </a:lnTo>
                  <a:lnTo>
                    <a:pt x="1896" y="224"/>
                  </a:lnTo>
                  <a:lnTo>
                    <a:pt x="1886" y="208"/>
                  </a:lnTo>
                  <a:lnTo>
                    <a:pt x="1876" y="191"/>
                  </a:lnTo>
                  <a:lnTo>
                    <a:pt x="1867" y="174"/>
                  </a:lnTo>
                  <a:lnTo>
                    <a:pt x="1858" y="156"/>
                  </a:lnTo>
                  <a:lnTo>
                    <a:pt x="1851" y="139"/>
                  </a:lnTo>
                  <a:lnTo>
                    <a:pt x="1844" y="121"/>
                  </a:lnTo>
                  <a:lnTo>
                    <a:pt x="1194" y="121"/>
                  </a:lnTo>
                  <a:close/>
                  <a:moveTo>
                    <a:pt x="776" y="2194"/>
                  </a:moveTo>
                  <a:lnTo>
                    <a:pt x="779" y="2188"/>
                  </a:lnTo>
                  <a:lnTo>
                    <a:pt x="781" y="2182"/>
                  </a:lnTo>
                  <a:lnTo>
                    <a:pt x="783" y="2172"/>
                  </a:lnTo>
                  <a:lnTo>
                    <a:pt x="786" y="2161"/>
                  </a:lnTo>
                  <a:lnTo>
                    <a:pt x="788" y="2134"/>
                  </a:lnTo>
                  <a:lnTo>
                    <a:pt x="790" y="2104"/>
                  </a:lnTo>
                  <a:lnTo>
                    <a:pt x="789" y="2074"/>
                  </a:lnTo>
                  <a:lnTo>
                    <a:pt x="788" y="2045"/>
                  </a:lnTo>
                  <a:lnTo>
                    <a:pt x="786" y="2021"/>
                  </a:lnTo>
                  <a:lnTo>
                    <a:pt x="782" y="2006"/>
                  </a:lnTo>
                  <a:lnTo>
                    <a:pt x="779" y="1999"/>
                  </a:lnTo>
                  <a:lnTo>
                    <a:pt x="776" y="1997"/>
                  </a:lnTo>
                  <a:lnTo>
                    <a:pt x="771" y="1996"/>
                  </a:lnTo>
                  <a:lnTo>
                    <a:pt x="766" y="1998"/>
                  </a:lnTo>
                  <a:lnTo>
                    <a:pt x="753" y="2004"/>
                  </a:lnTo>
                  <a:lnTo>
                    <a:pt x="742" y="2007"/>
                  </a:lnTo>
                  <a:lnTo>
                    <a:pt x="732" y="2010"/>
                  </a:lnTo>
                  <a:lnTo>
                    <a:pt x="723" y="2012"/>
                  </a:lnTo>
                  <a:lnTo>
                    <a:pt x="713" y="2013"/>
                  </a:lnTo>
                  <a:lnTo>
                    <a:pt x="702" y="2013"/>
                  </a:lnTo>
                  <a:lnTo>
                    <a:pt x="689" y="2013"/>
                  </a:lnTo>
                  <a:lnTo>
                    <a:pt x="674" y="2011"/>
                  </a:lnTo>
                  <a:lnTo>
                    <a:pt x="663" y="2010"/>
                  </a:lnTo>
                  <a:lnTo>
                    <a:pt x="654" y="2009"/>
                  </a:lnTo>
                  <a:lnTo>
                    <a:pt x="648" y="2009"/>
                  </a:lnTo>
                  <a:lnTo>
                    <a:pt x="642" y="2011"/>
                  </a:lnTo>
                  <a:lnTo>
                    <a:pt x="640" y="2012"/>
                  </a:lnTo>
                  <a:lnTo>
                    <a:pt x="638" y="2015"/>
                  </a:lnTo>
                  <a:lnTo>
                    <a:pt x="636" y="2017"/>
                  </a:lnTo>
                  <a:lnTo>
                    <a:pt x="635" y="2020"/>
                  </a:lnTo>
                  <a:lnTo>
                    <a:pt x="632" y="2028"/>
                  </a:lnTo>
                  <a:lnTo>
                    <a:pt x="630" y="2040"/>
                  </a:lnTo>
                  <a:lnTo>
                    <a:pt x="629" y="2058"/>
                  </a:lnTo>
                  <a:lnTo>
                    <a:pt x="629" y="2081"/>
                  </a:lnTo>
                  <a:lnTo>
                    <a:pt x="629" y="2094"/>
                  </a:lnTo>
                  <a:lnTo>
                    <a:pt x="630" y="2106"/>
                  </a:lnTo>
                  <a:lnTo>
                    <a:pt x="631" y="2117"/>
                  </a:lnTo>
                  <a:lnTo>
                    <a:pt x="632" y="2128"/>
                  </a:lnTo>
                  <a:lnTo>
                    <a:pt x="635" y="2134"/>
                  </a:lnTo>
                  <a:lnTo>
                    <a:pt x="637" y="2139"/>
                  </a:lnTo>
                  <a:lnTo>
                    <a:pt x="639" y="2144"/>
                  </a:lnTo>
                  <a:lnTo>
                    <a:pt x="641" y="2148"/>
                  </a:lnTo>
                  <a:lnTo>
                    <a:pt x="645" y="2151"/>
                  </a:lnTo>
                  <a:lnTo>
                    <a:pt x="648" y="2153"/>
                  </a:lnTo>
                  <a:lnTo>
                    <a:pt x="651" y="2156"/>
                  </a:lnTo>
                  <a:lnTo>
                    <a:pt x="655" y="2158"/>
                  </a:lnTo>
                  <a:lnTo>
                    <a:pt x="664" y="2159"/>
                  </a:lnTo>
                  <a:lnTo>
                    <a:pt x="673" y="2160"/>
                  </a:lnTo>
                  <a:lnTo>
                    <a:pt x="682" y="2160"/>
                  </a:lnTo>
                  <a:lnTo>
                    <a:pt x="692" y="2159"/>
                  </a:lnTo>
                  <a:lnTo>
                    <a:pt x="704" y="2161"/>
                  </a:lnTo>
                  <a:lnTo>
                    <a:pt x="720" y="2165"/>
                  </a:lnTo>
                  <a:lnTo>
                    <a:pt x="740" y="2174"/>
                  </a:lnTo>
                  <a:lnTo>
                    <a:pt x="764" y="2187"/>
                  </a:lnTo>
                  <a:lnTo>
                    <a:pt x="767" y="2190"/>
                  </a:lnTo>
                  <a:lnTo>
                    <a:pt x="770" y="2192"/>
                  </a:lnTo>
                  <a:lnTo>
                    <a:pt x="771" y="2194"/>
                  </a:lnTo>
                  <a:lnTo>
                    <a:pt x="771" y="2195"/>
                  </a:lnTo>
                  <a:lnTo>
                    <a:pt x="771" y="2197"/>
                  </a:lnTo>
                  <a:lnTo>
                    <a:pt x="770" y="2198"/>
                  </a:lnTo>
                  <a:lnTo>
                    <a:pt x="768" y="2199"/>
                  </a:lnTo>
                  <a:lnTo>
                    <a:pt x="765" y="2200"/>
                  </a:lnTo>
                  <a:lnTo>
                    <a:pt x="757" y="2203"/>
                  </a:lnTo>
                  <a:lnTo>
                    <a:pt x="748" y="2203"/>
                  </a:lnTo>
                  <a:lnTo>
                    <a:pt x="739" y="2203"/>
                  </a:lnTo>
                  <a:lnTo>
                    <a:pt x="728" y="2202"/>
                  </a:lnTo>
                  <a:lnTo>
                    <a:pt x="719" y="2200"/>
                  </a:lnTo>
                  <a:lnTo>
                    <a:pt x="712" y="2200"/>
                  </a:lnTo>
                  <a:lnTo>
                    <a:pt x="706" y="2202"/>
                  </a:lnTo>
                  <a:lnTo>
                    <a:pt x="699" y="2204"/>
                  </a:lnTo>
                  <a:lnTo>
                    <a:pt x="688" y="2209"/>
                  </a:lnTo>
                  <a:lnTo>
                    <a:pt x="678" y="2216"/>
                  </a:lnTo>
                  <a:lnTo>
                    <a:pt x="673" y="2218"/>
                  </a:lnTo>
                  <a:lnTo>
                    <a:pt x="667" y="2221"/>
                  </a:lnTo>
                  <a:lnTo>
                    <a:pt x="662" y="2222"/>
                  </a:lnTo>
                  <a:lnTo>
                    <a:pt x="654" y="2223"/>
                  </a:lnTo>
                  <a:lnTo>
                    <a:pt x="648" y="2223"/>
                  </a:lnTo>
                  <a:lnTo>
                    <a:pt x="639" y="2222"/>
                  </a:lnTo>
                  <a:lnTo>
                    <a:pt x="629" y="2219"/>
                  </a:lnTo>
                  <a:lnTo>
                    <a:pt x="618" y="2214"/>
                  </a:lnTo>
                  <a:lnTo>
                    <a:pt x="616" y="2214"/>
                  </a:lnTo>
                  <a:lnTo>
                    <a:pt x="613" y="2214"/>
                  </a:lnTo>
                  <a:lnTo>
                    <a:pt x="611" y="2216"/>
                  </a:lnTo>
                  <a:lnTo>
                    <a:pt x="607" y="2218"/>
                  </a:lnTo>
                  <a:lnTo>
                    <a:pt x="605" y="2221"/>
                  </a:lnTo>
                  <a:lnTo>
                    <a:pt x="603" y="2225"/>
                  </a:lnTo>
                  <a:lnTo>
                    <a:pt x="601" y="2230"/>
                  </a:lnTo>
                  <a:lnTo>
                    <a:pt x="600" y="2235"/>
                  </a:lnTo>
                  <a:lnTo>
                    <a:pt x="600" y="2238"/>
                  </a:lnTo>
                  <a:lnTo>
                    <a:pt x="597" y="2239"/>
                  </a:lnTo>
                  <a:lnTo>
                    <a:pt x="596" y="2241"/>
                  </a:lnTo>
                  <a:lnTo>
                    <a:pt x="594" y="2241"/>
                  </a:lnTo>
                  <a:lnTo>
                    <a:pt x="590" y="2242"/>
                  </a:lnTo>
                  <a:lnTo>
                    <a:pt x="584" y="2241"/>
                  </a:lnTo>
                  <a:lnTo>
                    <a:pt x="579" y="2240"/>
                  </a:lnTo>
                  <a:lnTo>
                    <a:pt x="573" y="2237"/>
                  </a:lnTo>
                  <a:lnTo>
                    <a:pt x="570" y="2233"/>
                  </a:lnTo>
                  <a:lnTo>
                    <a:pt x="567" y="2230"/>
                  </a:lnTo>
                  <a:lnTo>
                    <a:pt x="562" y="2222"/>
                  </a:lnTo>
                  <a:lnTo>
                    <a:pt x="556" y="2217"/>
                  </a:lnTo>
                  <a:lnTo>
                    <a:pt x="553" y="2215"/>
                  </a:lnTo>
                  <a:lnTo>
                    <a:pt x="549" y="2214"/>
                  </a:lnTo>
                  <a:lnTo>
                    <a:pt x="545" y="2214"/>
                  </a:lnTo>
                  <a:lnTo>
                    <a:pt x="541" y="2215"/>
                  </a:lnTo>
                  <a:lnTo>
                    <a:pt x="532" y="2217"/>
                  </a:lnTo>
                  <a:lnTo>
                    <a:pt x="524" y="2218"/>
                  </a:lnTo>
                  <a:lnTo>
                    <a:pt x="518" y="2218"/>
                  </a:lnTo>
                  <a:lnTo>
                    <a:pt x="512" y="2218"/>
                  </a:lnTo>
                  <a:lnTo>
                    <a:pt x="503" y="2216"/>
                  </a:lnTo>
                  <a:lnTo>
                    <a:pt x="497" y="2214"/>
                  </a:lnTo>
                  <a:lnTo>
                    <a:pt x="494" y="2213"/>
                  </a:lnTo>
                  <a:lnTo>
                    <a:pt x="490" y="2211"/>
                  </a:lnTo>
                  <a:lnTo>
                    <a:pt x="487" y="2211"/>
                  </a:lnTo>
                  <a:lnTo>
                    <a:pt x="483" y="2213"/>
                  </a:lnTo>
                  <a:lnTo>
                    <a:pt x="478" y="2215"/>
                  </a:lnTo>
                  <a:lnTo>
                    <a:pt x="473" y="2217"/>
                  </a:lnTo>
                  <a:lnTo>
                    <a:pt x="466" y="2221"/>
                  </a:lnTo>
                  <a:lnTo>
                    <a:pt x="459" y="2227"/>
                  </a:lnTo>
                  <a:lnTo>
                    <a:pt x="473" y="2239"/>
                  </a:lnTo>
                  <a:lnTo>
                    <a:pt x="484" y="2249"/>
                  </a:lnTo>
                  <a:lnTo>
                    <a:pt x="519" y="2278"/>
                  </a:lnTo>
                  <a:lnTo>
                    <a:pt x="553" y="2308"/>
                  </a:lnTo>
                  <a:lnTo>
                    <a:pt x="589" y="2335"/>
                  </a:lnTo>
                  <a:lnTo>
                    <a:pt x="624" y="2361"/>
                  </a:lnTo>
                  <a:lnTo>
                    <a:pt x="660" y="2386"/>
                  </a:lnTo>
                  <a:lnTo>
                    <a:pt x="696" y="2409"/>
                  </a:lnTo>
                  <a:lnTo>
                    <a:pt x="732" y="2432"/>
                  </a:lnTo>
                  <a:lnTo>
                    <a:pt x="767" y="2453"/>
                  </a:lnTo>
                  <a:lnTo>
                    <a:pt x="803" y="2472"/>
                  </a:lnTo>
                  <a:lnTo>
                    <a:pt x="838" y="2489"/>
                  </a:lnTo>
                  <a:lnTo>
                    <a:pt x="872" y="2506"/>
                  </a:lnTo>
                  <a:lnTo>
                    <a:pt x="907" y="2520"/>
                  </a:lnTo>
                  <a:lnTo>
                    <a:pt x="940" y="2532"/>
                  </a:lnTo>
                  <a:lnTo>
                    <a:pt x="973" y="2543"/>
                  </a:lnTo>
                  <a:lnTo>
                    <a:pt x="1004" y="2553"/>
                  </a:lnTo>
                  <a:lnTo>
                    <a:pt x="1036" y="2560"/>
                  </a:lnTo>
                  <a:lnTo>
                    <a:pt x="1036" y="1191"/>
                  </a:lnTo>
                  <a:lnTo>
                    <a:pt x="74" y="1191"/>
                  </a:lnTo>
                  <a:lnTo>
                    <a:pt x="74" y="1455"/>
                  </a:lnTo>
                  <a:lnTo>
                    <a:pt x="74" y="1495"/>
                  </a:lnTo>
                  <a:lnTo>
                    <a:pt x="76" y="1533"/>
                  </a:lnTo>
                  <a:lnTo>
                    <a:pt x="77" y="1552"/>
                  </a:lnTo>
                  <a:lnTo>
                    <a:pt x="79" y="1572"/>
                  </a:lnTo>
                  <a:lnTo>
                    <a:pt x="81" y="1591"/>
                  </a:lnTo>
                  <a:lnTo>
                    <a:pt x="86" y="1611"/>
                  </a:lnTo>
                  <a:lnTo>
                    <a:pt x="95" y="1653"/>
                  </a:lnTo>
                  <a:lnTo>
                    <a:pt x="108" y="1694"/>
                  </a:lnTo>
                  <a:lnTo>
                    <a:pt x="121" y="1735"/>
                  </a:lnTo>
                  <a:lnTo>
                    <a:pt x="137" y="1774"/>
                  </a:lnTo>
                  <a:lnTo>
                    <a:pt x="153" y="1813"/>
                  </a:lnTo>
                  <a:lnTo>
                    <a:pt x="173" y="1853"/>
                  </a:lnTo>
                  <a:lnTo>
                    <a:pt x="193" y="1891"/>
                  </a:lnTo>
                  <a:lnTo>
                    <a:pt x="215" y="1928"/>
                  </a:lnTo>
                  <a:lnTo>
                    <a:pt x="239" y="1965"/>
                  </a:lnTo>
                  <a:lnTo>
                    <a:pt x="263" y="2001"/>
                  </a:lnTo>
                  <a:lnTo>
                    <a:pt x="289" y="2036"/>
                  </a:lnTo>
                  <a:lnTo>
                    <a:pt x="315" y="2071"/>
                  </a:lnTo>
                  <a:lnTo>
                    <a:pt x="344" y="2104"/>
                  </a:lnTo>
                  <a:lnTo>
                    <a:pt x="372" y="2137"/>
                  </a:lnTo>
                  <a:lnTo>
                    <a:pt x="403" y="2169"/>
                  </a:lnTo>
                  <a:lnTo>
                    <a:pt x="432" y="2200"/>
                  </a:lnTo>
                  <a:lnTo>
                    <a:pt x="438" y="2203"/>
                  </a:lnTo>
                  <a:lnTo>
                    <a:pt x="442" y="2205"/>
                  </a:lnTo>
                  <a:lnTo>
                    <a:pt x="447" y="2206"/>
                  </a:lnTo>
                  <a:lnTo>
                    <a:pt x="451" y="2205"/>
                  </a:lnTo>
                  <a:lnTo>
                    <a:pt x="455" y="2204"/>
                  </a:lnTo>
                  <a:lnTo>
                    <a:pt x="460" y="2202"/>
                  </a:lnTo>
                  <a:lnTo>
                    <a:pt x="465" y="2199"/>
                  </a:lnTo>
                  <a:lnTo>
                    <a:pt x="470" y="2196"/>
                  </a:lnTo>
                  <a:lnTo>
                    <a:pt x="478" y="2188"/>
                  </a:lnTo>
                  <a:lnTo>
                    <a:pt x="488" y="2181"/>
                  </a:lnTo>
                  <a:lnTo>
                    <a:pt x="498" y="2173"/>
                  </a:lnTo>
                  <a:lnTo>
                    <a:pt x="509" y="2169"/>
                  </a:lnTo>
                  <a:lnTo>
                    <a:pt x="519" y="2165"/>
                  </a:lnTo>
                  <a:lnTo>
                    <a:pt x="531" y="2162"/>
                  </a:lnTo>
                  <a:lnTo>
                    <a:pt x="541" y="2159"/>
                  </a:lnTo>
                  <a:lnTo>
                    <a:pt x="548" y="2156"/>
                  </a:lnTo>
                  <a:lnTo>
                    <a:pt x="553" y="2152"/>
                  </a:lnTo>
                  <a:lnTo>
                    <a:pt x="557" y="2150"/>
                  </a:lnTo>
                  <a:lnTo>
                    <a:pt x="558" y="2148"/>
                  </a:lnTo>
                  <a:lnTo>
                    <a:pt x="559" y="2146"/>
                  </a:lnTo>
                  <a:lnTo>
                    <a:pt x="560" y="2144"/>
                  </a:lnTo>
                  <a:lnTo>
                    <a:pt x="560" y="2139"/>
                  </a:lnTo>
                  <a:lnTo>
                    <a:pt x="561" y="2109"/>
                  </a:lnTo>
                  <a:lnTo>
                    <a:pt x="561" y="2081"/>
                  </a:lnTo>
                  <a:lnTo>
                    <a:pt x="560" y="2056"/>
                  </a:lnTo>
                  <a:lnTo>
                    <a:pt x="558" y="2035"/>
                  </a:lnTo>
                  <a:lnTo>
                    <a:pt x="556" y="2027"/>
                  </a:lnTo>
                  <a:lnTo>
                    <a:pt x="554" y="2019"/>
                  </a:lnTo>
                  <a:lnTo>
                    <a:pt x="552" y="2012"/>
                  </a:lnTo>
                  <a:lnTo>
                    <a:pt x="548" y="2008"/>
                  </a:lnTo>
                  <a:lnTo>
                    <a:pt x="544" y="2004"/>
                  </a:lnTo>
                  <a:lnTo>
                    <a:pt x="541" y="2000"/>
                  </a:lnTo>
                  <a:lnTo>
                    <a:pt x="535" y="1999"/>
                  </a:lnTo>
                  <a:lnTo>
                    <a:pt x="531" y="1998"/>
                  </a:lnTo>
                  <a:lnTo>
                    <a:pt x="520" y="1999"/>
                  </a:lnTo>
                  <a:lnTo>
                    <a:pt x="510" y="1999"/>
                  </a:lnTo>
                  <a:lnTo>
                    <a:pt x="501" y="1998"/>
                  </a:lnTo>
                  <a:lnTo>
                    <a:pt x="494" y="1997"/>
                  </a:lnTo>
                  <a:lnTo>
                    <a:pt x="482" y="1994"/>
                  </a:lnTo>
                  <a:lnTo>
                    <a:pt x="471" y="1990"/>
                  </a:lnTo>
                  <a:lnTo>
                    <a:pt x="462" y="1988"/>
                  </a:lnTo>
                  <a:lnTo>
                    <a:pt x="453" y="1988"/>
                  </a:lnTo>
                  <a:lnTo>
                    <a:pt x="448" y="1988"/>
                  </a:lnTo>
                  <a:lnTo>
                    <a:pt x="443" y="1990"/>
                  </a:lnTo>
                  <a:lnTo>
                    <a:pt x="438" y="1993"/>
                  </a:lnTo>
                  <a:lnTo>
                    <a:pt x="432" y="1997"/>
                  </a:lnTo>
                  <a:lnTo>
                    <a:pt x="429" y="1998"/>
                  </a:lnTo>
                  <a:lnTo>
                    <a:pt x="426" y="1999"/>
                  </a:lnTo>
                  <a:lnTo>
                    <a:pt x="422" y="1998"/>
                  </a:lnTo>
                  <a:lnTo>
                    <a:pt x="420" y="1997"/>
                  </a:lnTo>
                  <a:lnTo>
                    <a:pt x="417" y="1995"/>
                  </a:lnTo>
                  <a:lnTo>
                    <a:pt x="414" y="1993"/>
                  </a:lnTo>
                  <a:lnTo>
                    <a:pt x="412" y="1989"/>
                  </a:lnTo>
                  <a:lnTo>
                    <a:pt x="410" y="1986"/>
                  </a:lnTo>
                  <a:lnTo>
                    <a:pt x="409" y="1982"/>
                  </a:lnTo>
                  <a:lnTo>
                    <a:pt x="408" y="1977"/>
                  </a:lnTo>
                  <a:lnTo>
                    <a:pt x="409" y="1972"/>
                  </a:lnTo>
                  <a:lnTo>
                    <a:pt x="410" y="1968"/>
                  </a:lnTo>
                  <a:lnTo>
                    <a:pt x="413" y="1962"/>
                  </a:lnTo>
                  <a:lnTo>
                    <a:pt x="416" y="1958"/>
                  </a:lnTo>
                  <a:lnTo>
                    <a:pt x="421" y="1952"/>
                  </a:lnTo>
                  <a:lnTo>
                    <a:pt x="428" y="1947"/>
                  </a:lnTo>
                  <a:lnTo>
                    <a:pt x="435" y="1942"/>
                  </a:lnTo>
                  <a:lnTo>
                    <a:pt x="442" y="1939"/>
                  </a:lnTo>
                  <a:lnTo>
                    <a:pt x="451" y="1937"/>
                  </a:lnTo>
                  <a:lnTo>
                    <a:pt x="460" y="1935"/>
                  </a:lnTo>
                  <a:lnTo>
                    <a:pt x="468" y="1933"/>
                  </a:lnTo>
                  <a:lnTo>
                    <a:pt x="477" y="1933"/>
                  </a:lnTo>
                  <a:lnTo>
                    <a:pt x="486" y="1933"/>
                  </a:lnTo>
                  <a:lnTo>
                    <a:pt x="495" y="1934"/>
                  </a:lnTo>
                  <a:lnTo>
                    <a:pt x="509" y="1936"/>
                  </a:lnTo>
                  <a:lnTo>
                    <a:pt x="521" y="1940"/>
                  </a:lnTo>
                  <a:lnTo>
                    <a:pt x="526" y="1942"/>
                  </a:lnTo>
                  <a:lnTo>
                    <a:pt x="531" y="1946"/>
                  </a:lnTo>
                  <a:lnTo>
                    <a:pt x="535" y="1950"/>
                  </a:lnTo>
                  <a:lnTo>
                    <a:pt x="540" y="1955"/>
                  </a:lnTo>
                  <a:lnTo>
                    <a:pt x="542" y="1959"/>
                  </a:lnTo>
                  <a:lnTo>
                    <a:pt x="545" y="1960"/>
                  </a:lnTo>
                  <a:lnTo>
                    <a:pt x="548" y="1961"/>
                  </a:lnTo>
                  <a:lnTo>
                    <a:pt x="552" y="1961"/>
                  </a:lnTo>
                  <a:lnTo>
                    <a:pt x="556" y="1960"/>
                  </a:lnTo>
                  <a:lnTo>
                    <a:pt x="559" y="1958"/>
                  </a:lnTo>
                  <a:lnTo>
                    <a:pt x="561" y="1955"/>
                  </a:lnTo>
                  <a:lnTo>
                    <a:pt x="564" y="1952"/>
                  </a:lnTo>
                  <a:lnTo>
                    <a:pt x="567" y="1945"/>
                  </a:lnTo>
                  <a:lnTo>
                    <a:pt x="568" y="1939"/>
                  </a:lnTo>
                  <a:lnTo>
                    <a:pt x="568" y="1930"/>
                  </a:lnTo>
                  <a:lnTo>
                    <a:pt x="566" y="1916"/>
                  </a:lnTo>
                  <a:lnTo>
                    <a:pt x="558" y="1914"/>
                  </a:lnTo>
                  <a:lnTo>
                    <a:pt x="552" y="1911"/>
                  </a:lnTo>
                  <a:lnTo>
                    <a:pt x="546" y="1907"/>
                  </a:lnTo>
                  <a:lnTo>
                    <a:pt x="541" y="1903"/>
                  </a:lnTo>
                  <a:lnTo>
                    <a:pt x="532" y="1894"/>
                  </a:lnTo>
                  <a:lnTo>
                    <a:pt x="523" y="1888"/>
                  </a:lnTo>
                  <a:lnTo>
                    <a:pt x="508" y="1888"/>
                  </a:lnTo>
                  <a:lnTo>
                    <a:pt x="478" y="1889"/>
                  </a:lnTo>
                  <a:lnTo>
                    <a:pt x="461" y="1888"/>
                  </a:lnTo>
                  <a:lnTo>
                    <a:pt x="444" y="1885"/>
                  </a:lnTo>
                  <a:lnTo>
                    <a:pt x="437" y="1883"/>
                  </a:lnTo>
                  <a:lnTo>
                    <a:pt x="430" y="1881"/>
                  </a:lnTo>
                  <a:lnTo>
                    <a:pt x="425" y="1878"/>
                  </a:lnTo>
                  <a:lnTo>
                    <a:pt x="420" y="1875"/>
                  </a:lnTo>
                  <a:lnTo>
                    <a:pt x="417" y="1870"/>
                  </a:lnTo>
                  <a:lnTo>
                    <a:pt x="416" y="1867"/>
                  </a:lnTo>
                  <a:lnTo>
                    <a:pt x="417" y="1866"/>
                  </a:lnTo>
                  <a:lnTo>
                    <a:pt x="418" y="1865"/>
                  </a:lnTo>
                  <a:lnTo>
                    <a:pt x="420" y="1865"/>
                  </a:lnTo>
                  <a:lnTo>
                    <a:pt x="424" y="1865"/>
                  </a:lnTo>
                  <a:lnTo>
                    <a:pt x="444" y="1869"/>
                  </a:lnTo>
                  <a:lnTo>
                    <a:pt x="462" y="1872"/>
                  </a:lnTo>
                  <a:lnTo>
                    <a:pt x="475" y="1873"/>
                  </a:lnTo>
                  <a:lnTo>
                    <a:pt x="485" y="1873"/>
                  </a:lnTo>
                  <a:lnTo>
                    <a:pt x="492" y="1873"/>
                  </a:lnTo>
                  <a:lnTo>
                    <a:pt x="497" y="1871"/>
                  </a:lnTo>
                  <a:lnTo>
                    <a:pt x="498" y="1870"/>
                  </a:lnTo>
                  <a:lnTo>
                    <a:pt x="498" y="1869"/>
                  </a:lnTo>
                  <a:lnTo>
                    <a:pt x="498" y="1868"/>
                  </a:lnTo>
                  <a:lnTo>
                    <a:pt x="498" y="1867"/>
                  </a:lnTo>
                  <a:lnTo>
                    <a:pt x="492" y="1859"/>
                  </a:lnTo>
                  <a:lnTo>
                    <a:pt x="489" y="1853"/>
                  </a:lnTo>
                  <a:lnTo>
                    <a:pt x="487" y="1847"/>
                  </a:lnTo>
                  <a:lnTo>
                    <a:pt x="486" y="1843"/>
                  </a:lnTo>
                  <a:lnTo>
                    <a:pt x="486" y="1841"/>
                  </a:lnTo>
                  <a:lnTo>
                    <a:pt x="486" y="1838"/>
                  </a:lnTo>
                  <a:lnTo>
                    <a:pt x="487" y="1838"/>
                  </a:lnTo>
                  <a:lnTo>
                    <a:pt x="489" y="1841"/>
                  </a:lnTo>
                  <a:lnTo>
                    <a:pt x="495" y="1846"/>
                  </a:lnTo>
                  <a:lnTo>
                    <a:pt x="500" y="1850"/>
                  </a:lnTo>
                  <a:lnTo>
                    <a:pt x="506" y="1856"/>
                  </a:lnTo>
                  <a:lnTo>
                    <a:pt x="512" y="1859"/>
                  </a:lnTo>
                  <a:lnTo>
                    <a:pt x="525" y="1867"/>
                  </a:lnTo>
                  <a:lnTo>
                    <a:pt x="538" y="1872"/>
                  </a:lnTo>
                  <a:lnTo>
                    <a:pt x="550" y="1877"/>
                  </a:lnTo>
                  <a:lnTo>
                    <a:pt x="559" y="1879"/>
                  </a:lnTo>
                  <a:lnTo>
                    <a:pt x="566" y="1880"/>
                  </a:lnTo>
                  <a:lnTo>
                    <a:pt x="568" y="1879"/>
                  </a:lnTo>
                  <a:lnTo>
                    <a:pt x="565" y="1852"/>
                  </a:lnTo>
                  <a:lnTo>
                    <a:pt x="561" y="1819"/>
                  </a:lnTo>
                  <a:lnTo>
                    <a:pt x="559" y="1802"/>
                  </a:lnTo>
                  <a:lnTo>
                    <a:pt x="555" y="1787"/>
                  </a:lnTo>
                  <a:lnTo>
                    <a:pt x="552" y="1781"/>
                  </a:lnTo>
                  <a:lnTo>
                    <a:pt x="547" y="1775"/>
                  </a:lnTo>
                  <a:lnTo>
                    <a:pt x="543" y="1770"/>
                  </a:lnTo>
                  <a:lnTo>
                    <a:pt x="538" y="1764"/>
                  </a:lnTo>
                  <a:lnTo>
                    <a:pt x="535" y="1763"/>
                  </a:lnTo>
                  <a:lnTo>
                    <a:pt x="532" y="1762"/>
                  </a:lnTo>
                  <a:lnTo>
                    <a:pt x="527" y="1762"/>
                  </a:lnTo>
                  <a:lnTo>
                    <a:pt x="523" y="1762"/>
                  </a:lnTo>
                  <a:lnTo>
                    <a:pt x="514" y="1765"/>
                  </a:lnTo>
                  <a:lnTo>
                    <a:pt x="506" y="1770"/>
                  </a:lnTo>
                  <a:lnTo>
                    <a:pt x="497" y="1776"/>
                  </a:lnTo>
                  <a:lnTo>
                    <a:pt x="491" y="1784"/>
                  </a:lnTo>
                  <a:lnTo>
                    <a:pt x="488" y="1787"/>
                  </a:lnTo>
                  <a:lnTo>
                    <a:pt x="487" y="1791"/>
                  </a:lnTo>
                  <a:lnTo>
                    <a:pt x="486" y="1796"/>
                  </a:lnTo>
                  <a:lnTo>
                    <a:pt x="486" y="1799"/>
                  </a:lnTo>
                  <a:lnTo>
                    <a:pt x="487" y="1803"/>
                  </a:lnTo>
                  <a:lnTo>
                    <a:pt x="488" y="1807"/>
                  </a:lnTo>
                  <a:lnTo>
                    <a:pt x="488" y="1809"/>
                  </a:lnTo>
                  <a:lnTo>
                    <a:pt x="485" y="1812"/>
                  </a:lnTo>
                  <a:lnTo>
                    <a:pt x="480" y="1814"/>
                  </a:lnTo>
                  <a:lnTo>
                    <a:pt x="477" y="1817"/>
                  </a:lnTo>
                  <a:lnTo>
                    <a:pt x="473" y="1818"/>
                  </a:lnTo>
                  <a:lnTo>
                    <a:pt x="470" y="1818"/>
                  </a:lnTo>
                  <a:lnTo>
                    <a:pt x="463" y="1818"/>
                  </a:lnTo>
                  <a:lnTo>
                    <a:pt x="457" y="1814"/>
                  </a:lnTo>
                  <a:lnTo>
                    <a:pt x="447" y="1806"/>
                  </a:lnTo>
                  <a:lnTo>
                    <a:pt x="437" y="1796"/>
                  </a:lnTo>
                  <a:lnTo>
                    <a:pt x="432" y="1790"/>
                  </a:lnTo>
                  <a:lnTo>
                    <a:pt x="427" y="1786"/>
                  </a:lnTo>
                  <a:lnTo>
                    <a:pt x="421" y="1783"/>
                  </a:lnTo>
                  <a:lnTo>
                    <a:pt x="416" y="1782"/>
                  </a:lnTo>
                  <a:lnTo>
                    <a:pt x="413" y="1782"/>
                  </a:lnTo>
                  <a:lnTo>
                    <a:pt x="409" y="1783"/>
                  </a:lnTo>
                  <a:lnTo>
                    <a:pt x="406" y="1784"/>
                  </a:lnTo>
                  <a:lnTo>
                    <a:pt x="403" y="1786"/>
                  </a:lnTo>
                  <a:lnTo>
                    <a:pt x="396" y="1793"/>
                  </a:lnTo>
                  <a:lnTo>
                    <a:pt x="387" y="1803"/>
                  </a:lnTo>
                  <a:lnTo>
                    <a:pt x="381" y="1826"/>
                  </a:lnTo>
                  <a:lnTo>
                    <a:pt x="373" y="1853"/>
                  </a:lnTo>
                  <a:lnTo>
                    <a:pt x="370" y="1858"/>
                  </a:lnTo>
                  <a:lnTo>
                    <a:pt x="366" y="1863"/>
                  </a:lnTo>
                  <a:lnTo>
                    <a:pt x="360" y="1866"/>
                  </a:lnTo>
                  <a:lnTo>
                    <a:pt x="355" y="1867"/>
                  </a:lnTo>
                  <a:lnTo>
                    <a:pt x="347" y="1868"/>
                  </a:lnTo>
                  <a:lnTo>
                    <a:pt x="338" y="1866"/>
                  </a:lnTo>
                  <a:lnTo>
                    <a:pt x="327" y="1863"/>
                  </a:lnTo>
                  <a:lnTo>
                    <a:pt x="315" y="1857"/>
                  </a:lnTo>
                  <a:lnTo>
                    <a:pt x="312" y="1846"/>
                  </a:lnTo>
                  <a:lnTo>
                    <a:pt x="310" y="1835"/>
                  </a:lnTo>
                  <a:lnTo>
                    <a:pt x="309" y="1826"/>
                  </a:lnTo>
                  <a:lnTo>
                    <a:pt x="310" y="1818"/>
                  </a:lnTo>
                  <a:lnTo>
                    <a:pt x="311" y="1810"/>
                  </a:lnTo>
                  <a:lnTo>
                    <a:pt x="313" y="1802"/>
                  </a:lnTo>
                  <a:lnTo>
                    <a:pt x="317" y="1797"/>
                  </a:lnTo>
                  <a:lnTo>
                    <a:pt x="322" y="1791"/>
                  </a:lnTo>
                  <a:lnTo>
                    <a:pt x="326" y="1787"/>
                  </a:lnTo>
                  <a:lnTo>
                    <a:pt x="333" y="1783"/>
                  </a:lnTo>
                  <a:lnTo>
                    <a:pt x="339" y="1779"/>
                  </a:lnTo>
                  <a:lnTo>
                    <a:pt x="346" y="1776"/>
                  </a:lnTo>
                  <a:lnTo>
                    <a:pt x="361" y="1771"/>
                  </a:lnTo>
                  <a:lnTo>
                    <a:pt x="378" y="1766"/>
                  </a:lnTo>
                  <a:lnTo>
                    <a:pt x="380" y="1765"/>
                  </a:lnTo>
                  <a:lnTo>
                    <a:pt x="380" y="1762"/>
                  </a:lnTo>
                  <a:lnTo>
                    <a:pt x="379" y="1759"/>
                  </a:lnTo>
                  <a:lnTo>
                    <a:pt x="378" y="1754"/>
                  </a:lnTo>
                  <a:lnTo>
                    <a:pt x="377" y="1749"/>
                  </a:lnTo>
                  <a:lnTo>
                    <a:pt x="375" y="1743"/>
                  </a:lnTo>
                  <a:lnTo>
                    <a:pt x="377" y="1737"/>
                  </a:lnTo>
                  <a:lnTo>
                    <a:pt x="379" y="1730"/>
                  </a:lnTo>
                  <a:lnTo>
                    <a:pt x="382" y="1727"/>
                  </a:lnTo>
                  <a:lnTo>
                    <a:pt x="384" y="1727"/>
                  </a:lnTo>
                  <a:lnTo>
                    <a:pt x="386" y="1728"/>
                  </a:lnTo>
                  <a:lnTo>
                    <a:pt x="389" y="1731"/>
                  </a:lnTo>
                  <a:lnTo>
                    <a:pt x="392" y="1741"/>
                  </a:lnTo>
                  <a:lnTo>
                    <a:pt x="396" y="1749"/>
                  </a:lnTo>
                  <a:lnTo>
                    <a:pt x="401" y="1754"/>
                  </a:lnTo>
                  <a:lnTo>
                    <a:pt x="407" y="1759"/>
                  </a:lnTo>
                  <a:lnTo>
                    <a:pt x="413" y="1761"/>
                  </a:lnTo>
                  <a:lnTo>
                    <a:pt x="417" y="1762"/>
                  </a:lnTo>
                  <a:lnTo>
                    <a:pt x="421" y="1761"/>
                  </a:lnTo>
                  <a:lnTo>
                    <a:pt x="424" y="1760"/>
                  </a:lnTo>
                  <a:lnTo>
                    <a:pt x="426" y="1756"/>
                  </a:lnTo>
                  <a:lnTo>
                    <a:pt x="428" y="1755"/>
                  </a:lnTo>
                  <a:lnTo>
                    <a:pt x="431" y="1755"/>
                  </a:lnTo>
                  <a:lnTo>
                    <a:pt x="433" y="1755"/>
                  </a:lnTo>
                  <a:lnTo>
                    <a:pt x="439" y="1760"/>
                  </a:lnTo>
                  <a:lnTo>
                    <a:pt x="445" y="1765"/>
                  </a:lnTo>
                  <a:lnTo>
                    <a:pt x="452" y="1772"/>
                  </a:lnTo>
                  <a:lnTo>
                    <a:pt x="457" y="1778"/>
                  </a:lnTo>
                  <a:lnTo>
                    <a:pt x="464" y="1783"/>
                  </a:lnTo>
                  <a:lnTo>
                    <a:pt x="468" y="1786"/>
                  </a:lnTo>
                  <a:lnTo>
                    <a:pt x="470" y="1783"/>
                  </a:lnTo>
                  <a:lnTo>
                    <a:pt x="471" y="1779"/>
                  </a:lnTo>
                  <a:lnTo>
                    <a:pt x="473" y="1774"/>
                  </a:lnTo>
                  <a:lnTo>
                    <a:pt x="477" y="1768"/>
                  </a:lnTo>
                  <a:lnTo>
                    <a:pt x="487" y="1756"/>
                  </a:lnTo>
                  <a:lnTo>
                    <a:pt x="499" y="1746"/>
                  </a:lnTo>
                  <a:lnTo>
                    <a:pt x="507" y="1740"/>
                  </a:lnTo>
                  <a:lnTo>
                    <a:pt x="513" y="1737"/>
                  </a:lnTo>
                  <a:lnTo>
                    <a:pt x="520" y="1733"/>
                  </a:lnTo>
                  <a:lnTo>
                    <a:pt x="526" y="1731"/>
                  </a:lnTo>
                  <a:lnTo>
                    <a:pt x="533" y="1731"/>
                  </a:lnTo>
                  <a:lnTo>
                    <a:pt x="540" y="1732"/>
                  </a:lnTo>
                  <a:lnTo>
                    <a:pt x="545" y="1736"/>
                  </a:lnTo>
                  <a:lnTo>
                    <a:pt x="549" y="1741"/>
                  </a:lnTo>
                  <a:lnTo>
                    <a:pt x="560" y="1739"/>
                  </a:lnTo>
                  <a:lnTo>
                    <a:pt x="570" y="1738"/>
                  </a:lnTo>
                  <a:lnTo>
                    <a:pt x="578" y="1738"/>
                  </a:lnTo>
                  <a:lnTo>
                    <a:pt x="584" y="1740"/>
                  </a:lnTo>
                  <a:lnTo>
                    <a:pt x="591" y="1743"/>
                  </a:lnTo>
                  <a:lnTo>
                    <a:pt x="597" y="1749"/>
                  </a:lnTo>
                  <a:lnTo>
                    <a:pt x="604" y="1756"/>
                  </a:lnTo>
                  <a:lnTo>
                    <a:pt x="611" y="1767"/>
                  </a:lnTo>
                  <a:lnTo>
                    <a:pt x="618" y="1795"/>
                  </a:lnTo>
                  <a:lnTo>
                    <a:pt x="625" y="1814"/>
                  </a:lnTo>
                  <a:lnTo>
                    <a:pt x="628" y="1821"/>
                  </a:lnTo>
                  <a:lnTo>
                    <a:pt x="632" y="1828"/>
                  </a:lnTo>
                  <a:lnTo>
                    <a:pt x="637" y="1833"/>
                  </a:lnTo>
                  <a:lnTo>
                    <a:pt x="641" y="1837"/>
                  </a:lnTo>
                  <a:lnTo>
                    <a:pt x="647" y="1841"/>
                  </a:lnTo>
                  <a:lnTo>
                    <a:pt x="651" y="1843"/>
                  </a:lnTo>
                  <a:lnTo>
                    <a:pt x="657" y="1845"/>
                  </a:lnTo>
                  <a:lnTo>
                    <a:pt x="661" y="1846"/>
                  </a:lnTo>
                  <a:lnTo>
                    <a:pt x="671" y="1847"/>
                  </a:lnTo>
                  <a:lnTo>
                    <a:pt x="679" y="1846"/>
                  </a:lnTo>
                  <a:lnTo>
                    <a:pt x="688" y="1843"/>
                  </a:lnTo>
                  <a:lnTo>
                    <a:pt x="694" y="1838"/>
                  </a:lnTo>
                  <a:lnTo>
                    <a:pt x="697" y="1836"/>
                  </a:lnTo>
                  <a:lnTo>
                    <a:pt x="698" y="1833"/>
                  </a:lnTo>
                  <a:lnTo>
                    <a:pt x="699" y="1831"/>
                  </a:lnTo>
                  <a:lnTo>
                    <a:pt x="699" y="1828"/>
                  </a:lnTo>
                  <a:lnTo>
                    <a:pt x="698" y="1820"/>
                  </a:lnTo>
                  <a:lnTo>
                    <a:pt x="694" y="1812"/>
                  </a:lnTo>
                  <a:lnTo>
                    <a:pt x="689" y="1805"/>
                  </a:lnTo>
                  <a:lnTo>
                    <a:pt x="685" y="1797"/>
                  </a:lnTo>
                  <a:lnTo>
                    <a:pt x="683" y="1794"/>
                  </a:lnTo>
                  <a:lnTo>
                    <a:pt x="682" y="1790"/>
                  </a:lnTo>
                  <a:lnTo>
                    <a:pt x="681" y="1788"/>
                  </a:lnTo>
                  <a:lnTo>
                    <a:pt x="681" y="1785"/>
                  </a:lnTo>
                  <a:lnTo>
                    <a:pt x="682" y="1783"/>
                  </a:lnTo>
                  <a:lnTo>
                    <a:pt x="684" y="1782"/>
                  </a:lnTo>
                  <a:lnTo>
                    <a:pt x="687" y="1779"/>
                  </a:lnTo>
                  <a:lnTo>
                    <a:pt x="693" y="1778"/>
                  </a:lnTo>
                  <a:lnTo>
                    <a:pt x="694" y="1778"/>
                  </a:lnTo>
                  <a:lnTo>
                    <a:pt x="697" y="1779"/>
                  </a:lnTo>
                  <a:lnTo>
                    <a:pt x="701" y="1781"/>
                  </a:lnTo>
                  <a:lnTo>
                    <a:pt x="707" y="1783"/>
                  </a:lnTo>
                  <a:lnTo>
                    <a:pt x="712" y="1788"/>
                  </a:lnTo>
                  <a:lnTo>
                    <a:pt x="719" y="1796"/>
                  </a:lnTo>
                  <a:lnTo>
                    <a:pt x="727" y="1806"/>
                  </a:lnTo>
                  <a:lnTo>
                    <a:pt x="734" y="1820"/>
                  </a:lnTo>
                  <a:lnTo>
                    <a:pt x="742" y="1832"/>
                  </a:lnTo>
                  <a:lnTo>
                    <a:pt x="749" y="1842"/>
                  </a:lnTo>
                  <a:lnTo>
                    <a:pt x="755" y="1846"/>
                  </a:lnTo>
                  <a:lnTo>
                    <a:pt x="763" y="1850"/>
                  </a:lnTo>
                  <a:lnTo>
                    <a:pt x="771" y="1856"/>
                  </a:lnTo>
                  <a:lnTo>
                    <a:pt x="783" y="1860"/>
                  </a:lnTo>
                  <a:lnTo>
                    <a:pt x="790" y="1863"/>
                  </a:lnTo>
                  <a:lnTo>
                    <a:pt x="795" y="1861"/>
                  </a:lnTo>
                  <a:lnTo>
                    <a:pt x="802" y="1859"/>
                  </a:lnTo>
                  <a:lnTo>
                    <a:pt x="807" y="1856"/>
                  </a:lnTo>
                  <a:lnTo>
                    <a:pt x="813" y="1850"/>
                  </a:lnTo>
                  <a:lnTo>
                    <a:pt x="818" y="1844"/>
                  </a:lnTo>
                  <a:lnTo>
                    <a:pt x="823" y="1837"/>
                  </a:lnTo>
                  <a:lnTo>
                    <a:pt x="827" y="1829"/>
                  </a:lnTo>
                  <a:lnTo>
                    <a:pt x="836" y="1812"/>
                  </a:lnTo>
                  <a:lnTo>
                    <a:pt x="842" y="1796"/>
                  </a:lnTo>
                  <a:lnTo>
                    <a:pt x="847" y="1782"/>
                  </a:lnTo>
                  <a:lnTo>
                    <a:pt x="848" y="1772"/>
                  </a:lnTo>
                  <a:lnTo>
                    <a:pt x="850" y="1765"/>
                  </a:lnTo>
                  <a:lnTo>
                    <a:pt x="853" y="1761"/>
                  </a:lnTo>
                  <a:lnTo>
                    <a:pt x="857" y="1759"/>
                  </a:lnTo>
                  <a:lnTo>
                    <a:pt x="861" y="1758"/>
                  </a:lnTo>
                  <a:lnTo>
                    <a:pt x="867" y="1759"/>
                  </a:lnTo>
                  <a:lnTo>
                    <a:pt x="871" y="1762"/>
                  </a:lnTo>
                  <a:lnTo>
                    <a:pt x="875" y="1767"/>
                  </a:lnTo>
                  <a:lnTo>
                    <a:pt x="879" y="1774"/>
                  </a:lnTo>
                  <a:lnTo>
                    <a:pt x="880" y="1778"/>
                  </a:lnTo>
                  <a:lnTo>
                    <a:pt x="879" y="1785"/>
                  </a:lnTo>
                  <a:lnTo>
                    <a:pt x="877" y="1794"/>
                  </a:lnTo>
                  <a:lnTo>
                    <a:pt x="875" y="1803"/>
                  </a:lnTo>
                  <a:lnTo>
                    <a:pt x="870" y="1823"/>
                  </a:lnTo>
                  <a:lnTo>
                    <a:pt x="865" y="1840"/>
                  </a:lnTo>
                  <a:lnTo>
                    <a:pt x="860" y="1865"/>
                  </a:lnTo>
                  <a:lnTo>
                    <a:pt x="854" y="1885"/>
                  </a:lnTo>
                  <a:lnTo>
                    <a:pt x="851" y="1904"/>
                  </a:lnTo>
                  <a:lnTo>
                    <a:pt x="850" y="1919"/>
                  </a:lnTo>
                  <a:lnTo>
                    <a:pt x="850" y="1926"/>
                  </a:lnTo>
                  <a:lnTo>
                    <a:pt x="851" y="1931"/>
                  </a:lnTo>
                  <a:lnTo>
                    <a:pt x="853" y="1937"/>
                  </a:lnTo>
                  <a:lnTo>
                    <a:pt x="857" y="1941"/>
                  </a:lnTo>
                  <a:lnTo>
                    <a:pt x="860" y="1945"/>
                  </a:lnTo>
                  <a:lnTo>
                    <a:pt x="864" y="1947"/>
                  </a:lnTo>
                  <a:lnTo>
                    <a:pt x="871" y="1949"/>
                  </a:lnTo>
                  <a:lnTo>
                    <a:pt x="877" y="1950"/>
                  </a:lnTo>
                  <a:lnTo>
                    <a:pt x="881" y="1950"/>
                  </a:lnTo>
                  <a:lnTo>
                    <a:pt x="885" y="1949"/>
                  </a:lnTo>
                  <a:lnTo>
                    <a:pt x="888" y="1948"/>
                  </a:lnTo>
                  <a:lnTo>
                    <a:pt x="893" y="1946"/>
                  </a:lnTo>
                  <a:lnTo>
                    <a:pt x="902" y="1940"/>
                  </a:lnTo>
                  <a:lnTo>
                    <a:pt x="910" y="1934"/>
                  </a:lnTo>
                  <a:lnTo>
                    <a:pt x="920" y="1926"/>
                  </a:lnTo>
                  <a:lnTo>
                    <a:pt x="930" y="1919"/>
                  </a:lnTo>
                  <a:lnTo>
                    <a:pt x="935" y="1917"/>
                  </a:lnTo>
                  <a:lnTo>
                    <a:pt x="941" y="1915"/>
                  </a:lnTo>
                  <a:lnTo>
                    <a:pt x="947" y="1913"/>
                  </a:lnTo>
                  <a:lnTo>
                    <a:pt x="953" y="1913"/>
                  </a:lnTo>
                  <a:lnTo>
                    <a:pt x="961" y="1912"/>
                  </a:lnTo>
                  <a:lnTo>
                    <a:pt x="966" y="1912"/>
                  </a:lnTo>
                  <a:lnTo>
                    <a:pt x="970" y="1913"/>
                  </a:lnTo>
                  <a:lnTo>
                    <a:pt x="974" y="1914"/>
                  </a:lnTo>
                  <a:lnTo>
                    <a:pt x="975" y="1916"/>
                  </a:lnTo>
                  <a:lnTo>
                    <a:pt x="976" y="1918"/>
                  </a:lnTo>
                  <a:lnTo>
                    <a:pt x="976" y="1922"/>
                  </a:lnTo>
                  <a:lnTo>
                    <a:pt x="975" y="1926"/>
                  </a:lnTo>
                  <a:lnTo>
                    <a:pt x="972" y="1935"/>
                  </a:lnTo>
                  <a:lnTo>
                    <a:pt x="966" y="1943"/>
                  </a:lnTo>
                  <a:lnTo>
                    <a:pt x="959" y="1951"/>
                  </a:lnTo>
                  <a:lnTo>
                    <a:pt x="952" y="1958"/>
                  </a:lnTo>
                  <a:lnTo>
                    <a:pt x="943" y="1963"/>
                  </a:lnTo>
                  <a:lnTo>
                    <a:pt x="933" y="1969"/>
                  </a:lnTo>
                  <a:lnTo>
                    <a:pt x="923" y="1973"/>
                  </a:lnTo>
                  <a:lnTo>
                    <a:pt x="912" y="1978"/>
                  </a:lnTo>
                  <a:lnTo>
                    <a:pt x="892" y="1987"/>
                  </a:lnTo>
                  <a:lnTo>
                    <a:pt x="873" y="1997"/>
                  </a:lnTo>
                  <a:lnTo>
                    <a:pt x="865" y="2003"/>
                  </a:lnTo>
                  <a:lnTo>
                    <a:pt x="859" y="2008"/>
                  </a:lnTo>
                  <a:lnTo>
                    <a:pt x="853" y="2015"/>
                  </a:lnTo>
                  <a:lnTo>
                    <a:pt x="850" y="2022"/>
                  </a:lnTo>
                  <a:lnTo>
                    <a:pt x="844" y="2033"/>
                  </a:lnTo>
                  <a:lnTo>
                    <a:pt x="839" y="2046"/>
                  </a:lnTo>
                  <a:lnTo>
                    <a:pt x="837" y="2059"/>
                  </a:lnTo>
                  <a:lnTo>
                    <a:pt x="835" y="2074"/>
                  </a:lnTo>
                  <a:lnTo>
                    <a:pt x="836" y="2089"/>
                  </a:lnTo>
                  <a:lnTo>
                    <a:pt x="837" y="2103"/>
                  </a:lnTo>
                  <a:lnTo>
                    <a:pt x="841" y="2118"/>
                  </a:lnTo>
                  <a:lnTo>
                    <a:pt x="846" y="2134"/>
                  </a:lnTo>
                  <a:lnTo>
                    <a:pt x="852" y="2148"/>
                  </a:lnTo>
                  <a:lnTo>
                    <a:pt x="860" y="2161"/>
                  </a:lnTo>
                  <a:lnTo>
                    <a:pt x="869" y="2174"/>
                  </a:lnTo>
                  <a:lnTo>
                    <a:pt x="880" y="2185"/>
                  </a:lnTo>
                  <a:lnTo>
                    <a:pt x="892" y="2195"/>
                  </a:lnTo>
                  <a:lnTo>
                    <a:pt x="905" y="2203"/>
                  </a:lnTo>
                  <a:lnTo>
                    <a:pt x="911" y="2207"/>
                  </a:lnTo>
                  <a:lnTo>
                    <a:pt x="919" y="2209"/>
                  </a:lnTo>
                  <a:lnTo>
                    <a:pt x="927" y="2211"/>
                  </a:lnTo>
                  <a:lnTo>
                    <a:pt x="935" y="2214"/>
                  </a:lnTo>
                  <a:lnTo>
                    <a:pt x="935" y="2217"/>
                  </a:lnTo>
                  <a:lnTo>
                    <a:pt x="935" y="2219"/>
                  </a:lnTo>
                  <a:lnTo>
                    <a:pt x="934" y="2221"/>
                  </a:lnTo>
                  <a:lnTo>
                    <a:pt x="933" y="2223"/>
                  </a:lnTo>
                  <a:lnTo>
                    <a:pt x="930" y="2227"/>
                  </a:lnTo>
                  <a:lnTo>
                    <a:pt x="924" y="2229"/>
                  </a:lnTo>
                  <a:lnTo>
                    <a:pt x="917" y="2231"/>
                  </a:lnTo>
                  <a:lnTo>
                    <a:pt x="909" y="2231"/>
                  </a:lnTo>
                  <a:lnTo>
                    <a:pt x="900" y="2232"/>
                  </a:lnTo>
                  <a:lnTo>
                    <a:pt x="891" y="2231"/>
                  </a:lnTo>
                  <a:lnTo>
                    <a:pt x="869" y="2230"/>
                  </a:lnTo>
                  <a:lnTo>
                    <a:pt x="846" y="2229"/>
                  </a:lnTo>
                  <a:lnTo>
                    <a:pt x="824" y="2228"/>
                  </a:lnTo>
                  <a:lnTo>
                    <a:pt x="803" y="2229"/>
                  </a:lnTo>
                  <a:lnTo>
                    <a:pt x="795" y="2229"/>
                  </a:lnTo>
                  <a:lnTo>
                    <a:pt x="787" y="2228"/>
                  </a:lnTo>
                  <a:lnTo>
                    <a:pt x="779" y="2226"/>
                  </a:lnTo>
                  <a:lnTo>
                    <a:pt x="772" y="2222"/>
                  </a:lnTo>
                  <a:lnTo>
                    <a:pt x="769" y="2220"/>
                  </a:lnTo>
                  <a:lnTo>
                    <a:pt x="768" y="2218"/>
                  </a:lnTo>
                  <a:lnTo>
                    <a:pt x="766" y="2215"/>
                  </a:lnTo>
                  <a:lnTo>
                    <a:pt x="766" y="2211"/>
                  </a:lnTo>
                  <a:lnTo>
                    <a:pt x="767" y="2207"/>
                  </a:lnTo>
                  <a:lnTo>
                    <a:pt x="768" y="2203"/>
                  </a:lnTo>
                  <a:lnTo>
                    <a:pt x="771" y="2198"/>
                  </a:lnTo>
                  <a:lnTo>
                    <a:pt x="776" y="2194"/>
                  </a:lnTo>
                  <a:close/>
                  <a:moveTo>
                    <a:pt x="722" y="1978"/>
                  </a:moveTo>
                  <a:lnTo>
                    <a:pt x="714" y="1978"/>
                  </a:lnTo>
                  <a:lnTo>
                    <a:pt x="708" y="1976"/>
                  </a:lnTo>
                  <a:lnTo>
                    <a:pt x="702" y="1974"/>
                  </a:lnTo>
                  <a:lnTo>
                    <a:pt x="699" y="1972"/>
                  </a:lnTo>
                  <a:lnTo>
                    <a:pt x="696" y="1969"/>
                  </a:lnTo>
                  <a:lnTo>
                    <a:pt x="694" y="1965"/>
                  </a:lnTo>
                  <a:lnTo>
                    <a:pt x="692" y="1962"/>
                  </a:lnTo>
                  <a:lnTo>
                    <a:pt x="692" y="1958"/>
                  </a:lnTo>
                  <a:lnTo>
                    <a:pt x="690" y="1943"/>
                  </a:lnTo>
                  <a:lnTo>
                    <a:pt x="690" y="1933"/>
                  </a:lnTo>
                  <a:lnTo>
                    <a:pt x="689" y="1929"/>
                  </a:lnTo>
                  <a:lnTo>
                    <a:pt x="687" y="1927"/>
                  </a:lnTo>
                  <a:lnTo>
                    <a:pt x="685" y="1926"/>
                  </a:lnTo>
                  <a:lnTo>
                    <a:pt x="683" y="1926"/>
                  </a:lnTo>
                  <a:lnTo>
                    <a:pt x="677" y="1927"/>
                  </a:lnTo>
                  <a:lnTo>
                    <a:pt x="672" y="1930"/>
                  </a:lnTo>
                  <a:lnTo>
                    <a:pt x="665" y="1935"/>
                  </a:lnTo>
                  <a:lnTo>
                    <a:pt x="659" y="1938"/>
                  </a:lnTo>
                  <a:lnTo>
                    <a:pt x="652" y="1941"/>
                  </a:lnTo>
                  <a:lnTo>
                    <a:pt x="646" y="1941"/>
                  </a:lnTo>
                  <a:lnTo>
                    <a:pt x="638" y="1940"/>
                  </a:lnTo>
                  <a:lnTo>
                    <a:pt x="632" y="1938"/>
                  </a:lnTo>
                  <a:lnTo>
                    <a:pt x="629" y="1934"/>
                  </a:lnTo>
                  <a:lnTo>
                    <a:pt x="627" y="1929"/>
                  </a:lnTo>
                  <a:lnTo>
                    <a:pt x="626" y="1916"/>
                  </a:lnTo>
                  <a:lnTo>
                    <a:pt x="625" y="1898"/>
                  </a:lnTo>
                  <a:lnTo>
                    <a:pt x="623" y="1888"/>
                  </a:lnTo>
                  <a:lnTo>
                    <a:pt x="623" y="1883"/>
                  </a:lnTo>
                  <a:lnTo>
                    <a:pt x="627" y="1882"/>
                  </a:lnTo>
                  <a:lnTo>
                    <a:pt x="640" y="1885"/>
                  </a:lnTo>
                  <a:lnTo>
                    <a:pt x="647" y="1887"/>
                  </a:lnTo>
                  <a:lnTo>
                    <a:pt x="653" y="1887"/>
                  </a:lnTo>
                  <a:lnTo>
                    <a:pt x="660" y="1884"/>
                  </a:lnTo>
                  <a:lnTo>
                    <a:pt x="665" y="1881"/>
                  </a:lnTo>
                  <a:lnTo>
                    <a:pt x="676" y="1871"/>
                  </a:lnTo>
                  <a:lnTo>
                    <a:pt x="687" y="1861"/>
                  </a:lnTo>
                  <a:lnTo>
                    <a:pt x="690" y="1858"/>
                  </a:lnTo>
                  <a:lnTo>
                    <a:pt x="695" y="1856"/>
                  </a:lnTo>
                  <a:lnTo>
                    <a:pt x="699" y="1855"/>
                  </a:lnTo>
                  <a:lnTo>
                    <a:pt x="704" y="1854"/>
                  </a:lnTo>
                  <a:lnTo>
                    <a:pt x="708" y="1853"/>
                  </a:lnTo>
                  <a:lnTo>
                    <a:pt x="713" y="1853"/>
                  </a:lnTo>
                  <a:lnTo>
                    <a:pt x="719" y="1854"/>
                  </a:lnTo>
                  <a:lnTo>
                    <a:pt x="724" y="1855"/>
                  </a:lnTo>
                  <a:lnTo>
                    <a:pt x="730" y="1856"/>
                  </a:lnTo>
                  <a:lnTo>
                    <a:pt x="735" y="1858"/>
                  </a:lnTo>
                  <a:lnTo>
                    <a:pt x="741" y="1861"/>
                  </a:lnTo>
                  <a:lnTo>
                    <a:pt x="745" y="1865"/>
                  </a:lnTo>
                  <a:lnTo>
                    <a:pt x="751" y="1869"/>
                  </a:lnTo>
                  <a:lnTo>
                    <a:pt x="755" y="1873"/>
                  </a:lnTo>
                  <a:lnTo>
                    <a:pt x="759" y="1879"/>
                  </a:lnTo>
                  <a:lnTo>
                    <a:pt x="763" y="1885"/>
                  </a:lnTo>
                  <a:lnTo>
                    <a:pt x="766" y="1894"/>
                  </a:lnTo>
                  <a:lnTo>
                    <a:pt x="766" y="1902"/>
                  </a:lnTo>
                  <a:lnTo>
                    <a:pt x="765" y="1908"/>
                  </a:lnTo>
                  <a:lnTo>
                    <a:pt x="762" y="1913"/>
                  </a:lnTo>
                  <a:lnTo>
                    <a:pt x="757" y="1915"/>
                  </a:lnTo>
                  <a:lnTo>
                    <a:pt x="753" y="1917"/>
                  </a:lnTo>
                  <a:lnTo>
                    <a:pt x="747" y="1917"/>
                  </a:lnTo>
                  <a:lnTo>
                    <a:pt x="743" y="1917"/>
                  </a:lnTo>
                  <a:lnTo>
                    <a:pt x="741" y="1917"/>
                  </a:lnTo>
                  <a:lnTo>
                    <a:pt x="739" y="1918"/>
                  </a:lnTo>
                  <a:lnTo>
                    <a:pt x="737" y="1920"/>
                  </a:lnTo>
                  <a:lnTo>
                    <a:pt x="737" y="1923"/>
                  </a:lnTo>
                  <a:lnTo>
                    <a:pt x="739" y="1926"/>
                  </a:lnTo>
                  <a:lnTo>
                    <a:pt x="741" y="1928"/>
                  </a:lnTo>
                  <a:lnTo>
                    <a:pt x="745" y="1931"/>
                  </a:lnTo>
                  <a:lnTo>
                    <a:pt x="749" y="1934"/>
                  </a:lnTo>
                  <a:lnTo>
                    <a:pt x="758" y="1936"/>
                  </a:lnTo>
                  <a:lnTo>
                    <a:pt x="767" y="1940"/>
                  </a:lnTo>
                  <a:lnTo>
                    <a:pt x="775" y="1945"/>
                  </a:lnTo>
                  <a:lnTo>
                    <a:pt x="780" y="1949"/>
                  </a:lnTo>
                  <a:lnTo>
                    <a:pt x="782" y="1953"/>
                  </a:lnTo>
                  <a:lnTo>
                    <a:pt x="783" y="1958"/>
                  </a:lnTo>
                  <a:lnTo>
                    <a:pt x="783" y="1961"/>
                  </a:lnTo>
                  <a:lnTo>
                    <a:pt x="782" y="1964"/>
                  </a:lnTo>
                  <a:lnTo>
                    <a:pt x="777" y="1970"/>
                  </a:lnTo>
                  <a:lnTo>
                    <a:pt x="770" y="1974"/>
                  </a:lnTo>
                  <a:lnTo>
                    <a:pt x="764" y="1977"/>
                  </a:lnTo>
                  <a:lnTo>
                    <a:pt x="757" y="1980"/>
                  </a:lnTo>
                  <a:lnTo>
                    <a:pt x="752" y="1981"/>
                  </a:lnTo>
                  <a:lnTo>
                    <a:pt x="746" y="1981"/>
                  </a:lnTo>
                  <a:lnTo>
                    <a:pt x="735" y="1980"/>
                  </a:lnTo>
                  <a:lnTo>
                    <a:pt x="722" y="1978"/>
                  </a:lnTo>
                  <a:close/>
                  <a:moveTo>
                    <a:pt x="1852" y="2237"/>
                  </a:moveTo>
                  <a:lnTo>
                    <a:pt x="1839" y="2238"/>
                  </a:lnTo>
                  <a:lnTo>
                    <a:pt x="1770" y="1695"/>
                  </a:lnTo>
                  <a:lnTo>
                    <a:pt x="1584" y="2149"/>
                  </a:lnTo>
                  <a:lnTo>
                    <a:pt x="1570" y="2149"/>
                  </a:lnTo>
                  <a:lnTo>
                    <a:pt x="1735" y="1638"/>
                  </a:lnTo>
                  <a:lnTo>
                    <a:pt x="1693" y="1638"/>
                  </a:lnTo>
                  <a:lnTo>
                    <a:pt x="1693" y="1526"/>
                  </a:lnTo>
                  <a:lnTo>
                    <a:pt x="1563" y="1526"/>
                  </a:lnTo>
                  <a:lnTo>
                    <a:pt x="1538" y="1499"/>
                  </a:lnTo>
                  <a:lnTo>
                    <a:pt x="1537" y="1392"/>
                  </a:lnTo>
                  <a:lnTo>
                    <a:pt x="1443" y="1392"/>
                  </a:lnTo>
                  <a:lnTo>
                    <a:pt x="1441" y="1333"/>
                  </a:lnTo>
                  <a:lnTo>
                    <a:pt x="2157" y="1333"/>
                  </a:lnTo>
                  <a:lnTo>
                    <a:pt x="2156" y="1392"/>
                  </a:lnTo>
                  <a:lnTo>
                    <a:pt x="2068" y="1392"/>
                  </a:lnTo>
                  <a:lnTo>
                    <a:pt x="2067" y="1497"/>
                  </a:lnTo>
                  <a:lnTo>
                    <a:pt x="2042" y="1523"/>
                  </a:lnTo>
                  <a:lnTo>
                    <a:pt x="1911" y="1523"/>
                  </a:lnTo>
                  <a:lnTo>
                    <a:pt x="1910" y="1634"/>
                  </a:lnTo>
                  <a:lnTo>
                    <a:pt x="1867" y="1634"/>
                  </a:lnTo>
                  <a:lnTo>
                    <a:pt x="1972" y="2094"/>
                  </a:lnTo>
                  <a:lnTo>
                    <a:pt x="1959" y="2095"/>
                  </a:lnTo>
                  <a:lnTo>
                    <a:pt x="1840" y="1697"/>
                  </a:lnTo>
                  <a:lnTo>
                    <a:pt x="1852" y="2237"/>
                  </a:lnTo>
                  <a:close/>
                  <a:moveTo>
                    <a:pt x="1358" y="2559"/>
                  </a:moveTo>
                  <a:lnTo>
                    <a:pt x="1358" y="1191"/>
                  </a:lnTo>
                  <a:lnTo>
                    <a:pt x="2298" y="1192"/>
                  </a:lnTo>
                  <a:lnTo>
                    <a:pt x="2298" y="1516"/>
                  </a:lnTo>
                  <a:lnTo>
                    <a:pt x="2298" y="1542"/>
                  </a:lnTo>
                  <a:lnTo>
                    <a:pt x="2298" y="1566"/>
                  </a:lnTo>
                  <a:lnTo>
                    <a:pt x="2298" y="1588"/>
                  </a:lnTo>
                  <a:lnTo>
                    <a:pt x="2297" y="1610"/>
                  </a:lnTo>
                  <a:lnTo>
                    <a:pt x="2295" y="1631"/>
                  </a:lnTo>
                  <a:lnTo>
                    <a:pt x="2293" y="1654"/>
                  </a:lnTo>
                  <a:lnTo>
                    <a:pt x="2288" y="1677"/>
                  </a:lnTo>
                  <a:lnTo>
                    <a:pt x="2282" y="1703"/>
                  </a:lnTo>
                  <a:lnTo>
                    <a:pt x="2271" y="1740"/>
                  </a:lnTo>
                  <a:lnTo>
                    <a:pt x="2258" y="1777"/>
                  </a:lnTo>
                  <a:lnTo>
                    <a:pt x="2243" y="1814"/>
                  </a:lnTo>
                  <a:lnTo>
                    <a:pt x="2228" y="1852"/>
                  </a:lnTo>
                  <a:lnTo>
                    <a:pt x="2211" y="1888"/>
                  </a:lnTo>
                  <a:lnTo>
                    <a:pt x="2191" y="1923"/>
                  </a:lnTo>
                  <a:lnTo>
                    <a:pt x="2171" y="1959"/>
                  </a:lnTo>
                  <a:lnTo>
                    <a:pt x="2149" y="1993"/>
                  </a:lnTo>
                  <a:lnTo>
                    <a:pt x="2125" y="2027"/>
                  </a:lnTo>
                  <a:lnTo>
                    <a:pt x="2101" y="2060"/>
                  </a:lnTo>
                  <a:lnTo>
                    <a:pt x="2075" y="2093"/>
                  </a:lnTo>
                  <a:lnTo>
                    <a:pt x="2049" y="2125"/>
                  </a:lnTo>
                  <a:lnTo>
                    <a:pt x="2020" y="2156"/>
                  </a:lnTo>
                  <a:lnTo>
                    <a:pt x="1992" y="2186"/>
                  </a:lnTo>
                  <a:lnTo>
                    <a:pt x="1961" y="2216"/>
                  </a:lnTo>
                  <a:lnTo>
                    <a:pt x="1931" y="2245"/>
                  </a:lnTo>
                  <a:lnTo>
                    <a:pt x="1899" y="2273"/>
                  </a:lnTo>
                  <a:lnTo>
                    <a:pt x="1866" y="2300"/>
                  </a:lnTo>
                  <a:lnTo>
                    <a:pt x="1833" y="2326"/>
                  </a:lnTo>
                  <a:lnTo>
                    <a:pt x="1799" y="2351"/>
                  </a:lnTo>
                  <a:lnTo>
                    <a:pt x="1764" y="2374"/>
                  </a:lnTo>
                  <a:lnTo>
                    <a:pt x="1729" y="2397"/>
                  </a:lnTo>
                  <a:lnTo>
                    <a:pt x="1693" y="2419"/>
                  </a:lnTo>
                  <a:lnTo>
                    <a:pt x="1657" y="2440"/>
                  </a:lnTo>
                  <a:lnTo>
                    <a:pt x="1620" y="2460"/>
                  </a:lnTo>
                  <a:lnTo>
                    <a:pt x="1584" y="2478"/>
                  </a:lnTo>
                  <a:lnTo>
                    <a:pt x="1546" y="2495"/>
                  </a:lnTo>
                  <a:lnTo>
                    <a:pt x="1509" y="2511"/>
                  </a:lnTo>
                  <a:lnTo>
                    <a:pt x="1471" y="2525"/>
                  </a:lnTo>
                  <a:lnTo>
                    <a:pt x="1433" y="2538"/>
                  </a:lnTo>
                  <a:lnTo>
                    <a:pt x="1396" y="2549"/>
                  </a:lnTo>
                  <a:lnTo>
                    <a:pt x="1358" y="2559"/>
                  </a:lnTo>
                  <a:close/>
                  <a:moveTo>
                    <a:pt x="175" y="822"/>
                  </a:moveTo>
                  <a:lnTo>
                    <a:pt x="170" y="809"/>
                  </a:lnTo>
                  <a:lnTo>
                    <a:pt x="161" y="792"/>
                  </a:lnTo>
                  <a:lnTo>
                    <a:pt x="152" y="774"/>
                  </a:lnTo>
                  <a:lnTo>
                    <a:pt x="147" y="760"/>
                  </a:lnTo>
                  <a:lnTo>
                    <a:pt x="147" y="750"/>
                  </a:lnTo>
                  <a:lnTo>
                    <a:pt x="148" y="743"/>
                  </a:lnTo>
                  <a:lnTo>
                    <a:pt x="149" y="735"/>
                  </a:lnTo>
                  <a:lnTo>
                    <a:pt x="151" y="729"/>
                  </a:lnTo>
                  <a:lnTo>
                    <a:pt x="202" y="703"/>
                  </a:lnTo>
                  <a:lnTo>
                    <a:pt x="258" y="672"/>
                  </a:lnTo>
                  <a:lnTo>
                    <a:pt x="321" y="637"/>
                  </a:lnTo>
                  <a:lnTo>
                    <a:pt x="385" y="600"/>
                  </a:lnTo>
                  <a:lnTo>
                    <a:pt x="451" y="564"/>
                  </a:lnTo>
                  <a:lnTo>
                    <a:pt x="513" y="529"/>
                  </a:lnTo>
                  <a:lnTo>
                    <a:pt x="571" y="498"/>
                  </a:lnTo>
                  <a:lnTo>
                    <a:pt x="622" y="469"/>
                  </a:lnTo>
                  <a:lnTo>
                    <a:pt x="622" y="463"/>
                  </a:lnTo>
                  <a:lnTo>
                    <a:pt x="624" y="454"/>
                  </a:lnTo>
                  <a:lnTo>
                    <a:pt x="627" y="445"/>
                  </a:lnTo>
                  <a:lnTo>
                    <a:pt x="628" y="435"/>
                  </a:lnTo>
                  <a:lnTo>
                    <a:pt x="645" y="425"/>
                  </a:lnTo>
                  <a:lnTo>
                    <a:pt x="670" y="410"/>
                  </a:lnTo>
                  <a:lnTo>
                    <a:pt x="700" y="392"/>
                  </a:lnTo>
                  <a:lnTo>
                    <a:pt x="733" y="371"/>
                  </a:lnTo>
                  <a:lnTo>
                    <a:pt x="765" y="350"/>
                  </a:lnTo>
                  <a:lnTo>
                    <a:pt x="791" y="332"/>
                  </a:lnTo>
                  <a:lnTo>
                    <a:pt x="811" y="319"/>
                  </a:lnTo>
                  <a:lnTo>
                    <a:pt x="817" y="312"/>
                  </a:lnTo>
                  <a:lnTo>
                    <a:pt x="724" y="168"/>
                  </a:lnTo>
                  <a:lnTo>
                    <a:pt x="727" y="155"/>
                  </a:lnTo>
                  <a:lnTo>
                    <a:pt x="821" y="103"/>
                  </a:lnTo>
                  <a:lnTo>
                    <a:pt x="830" y="105"/>
                  </a:lnTo>
                  <a:lnTo>
                    <a:pt x="910" y="234"/>
                  </a:lnTo>
                  <a:lnTo>
                    <a:pt x="973" y="229"/>
                  </a:lnTo>
                  <a:lnTo>
                    <a:pt x="1031" y="322"/>
                  </a:lnTo>
                  <a:lnTo>
                    <a:pt x="1029" y="326"/>
                  </a:lnTo>
                  <a:lnTo>
                    <a:pt x="1026" y="331"/>
                  </a:lnTo>
                  <a:lnTo>
                    <a:pt x="1023" y="336"/>
                  </a:lnTo>
                  <a:lnTo>
                    <a:pt x="1019" y="341"/>
                  </a:lnTo>
                  <a:lnTo>
                    <a:pt x="1009" y="350"/>
                  </a:lnTo>
                  <a:lnTo>
                    <a:pt x="1000" y="359"/>
                  </a:lnTo>
                  <a:lnTo>
                    <a:pt x="1012" y="382"/>
                  </a:lnTo>
                  <a:lnTo>
                    <a:pt x="1025" y="407"/>
                  </a:lnTo>
                  <a:lnTo>
                    <a:pt x="1039" y="434"/>
                  </a:lnTo>
                  <a:lnTo>
                    <a:pt x="1052" y="464"/>
                  </a:lnTo>
                  <a:lnTo>
                    <a:pt x="1066" y="494"/>
                  </a:lnTo>
                  <a:lnTo>
                    <a:pt x="1078" y="526"/>
                  </a:lnTo>
                  <a:lnTo>
                    <a:pt x="1083" y="542"/>
                  </a:lnTo>
                  <a:lnTo>
                    <a:pt x="1087" y="558"/>
                  </a:lnTo>
                  <a:lnTo>
                    <a:pt x="1092" y="574"/>
                  </a:lnTo>
                  <a:lnTo>
                    <a:pt x="1095" y="589"/>
                  </a:lnTo>
                  <a:lnTo>
                    <a:pt x="1096" y="608"/>
                  </a:lnTo>
                  <a:lnTo>
                    <a:pt x="1094" y="632"/>
                  </a:lnTo>
                  <a:lnTo>
                    <a:pt x="1090" y="659"/>
                  </a:lnTo>
                  <a:lnTo>
                    <a:pt x="1083" y="688"/>
                  </a:lnTo>
                  <a:lnTo>
                    <a:pt x="1080" y="702"/>
                  </a:lnTo>
                  <a:lnTo>
                    <a:pt x="1074" y="716"/>
                  </a:lnTo>
                  <a:lnTo>
                    <a:pt x="1070" y="731"/>
                  </a:lnTo>
                  <a:lnTo>
                    <a:pt x="1063" y="744"/>
                  </a:lnTo>
                  <a:lnTo>
                    <a:pt x="1058" y="755"/>
                  </a:lnTo>
                  <a:lnTo>
                    <a:pt x="1050" y="766"/>
                  </a:lnTo>
                  <a:lnTo>
                    <a:pt x="1043" y="775"/>
                  </a:lnTo>
                  <a:lnTo>
                    <a:pt x="1035" y="783"/>
                  </a:lnTo>
                  <a:lnTo>
                    <a:pt x="1032" y="777"/>
                  </a:lnTo>
                  <a:lnTo>
                    <a:pt x="1028" y="771"/>
                  </a:lnTo>
                  <a:lnTo>
                    <a:pt x="1027" y="749"/>
                  </a:lnTo>
                  <a:lnTo>
                    <a:pt x="1026" y="727"/>
                  </a:lnTo>
                  <a:lnTo>
                    <a:pt x="1024" y="705"/>
                  </a:lnTo>
                  <a:lnTo>
                    <a:pt x="1020" y="685"/>
                  </a:lnTo>
                  <a:lnTo>
                    <a:pt x="1015" y="663"/>
                  </a:lnTo>
                  <a:lnTo>
                    <a:pt x="1010" y="641"/>
                  </a:lnTo>
                  <a:lnTo>
                    <a:pt x="1003" y="620"/>
                  </a:lnTo>
                  <a:lnTo>
                    <a:pt x="994" y="598"/>
                  </a:lnTo>
                  <a:lnTo>
                    <a:pt x="986" y="576"/>
                  </a:lnTo>
                  <a:lnTo>
                    <a:pt x="976" y="554"/>
                  </a:lnTo>
                  <a:lnTo>
                    <a:pt x="965" y="533"/>
                  </a:lnTo>
                  <a:lnTo>
                    <a:pt x="952" y="510"/>
                  </a:lnTo>
                  <a:lnTo>
                    <a:pt x="939" y="488"/>
                  </a:lnTo>
                  <a:lnTo>
                    <a:pt x="923" y="465"/>
                  </a:lnTo>
                  <a:lnTo>
                    <a:pt x="908" y="442"/>
                  </a:lnTo>
                  <a:lnTo>
                    <a:pt x="891" y="418"/>
                  </a:lnTo>
                  <a:lnTo>
                    <a:pt x="872" y="428"/>
                  </a:lnTo>
                  <a:lnTo>
                    <a:pt x="832" y="451"/>
                  </a:lnTo>
                  <a:lnTo>
                    <a:pt x="778" y="482"/>
                  </a:lnTo>
                  <a:lnTo>
                    <a:pt x="717" y="518"/>
                  </a:lnTo>
                  <a:lnTo>
                    <a:pt x="654" y="554"/>
                  </a:lnTo>
                  <a:lnTo>
                    <a:pt x="599" y="587"/>
                  </a:lnTo>
                  <a:lnTo>
                    <a:pt x="556" y="614"/>
                  </a:lnTo>
                  <a:lnTo>
                    <a:pt x="533" y="627"/>
                  </a:lnTo>
                  <a:lnTo>
                    <a:pt x="494" y="651"/>
                  </a:lnTo>
                  <a:lnTo>
                    <a:pt x="454" y="673"/>
                  </a:lnTo>
                  <a:lnTo>
                    <a:pt x="414" y="693"/>
                  </a:lnTo>
                  <a:lnTo>
                    <a:pt x="375" y="714"/>
                  </a:lnTo>
                  <a:lnTo>
                    <a:pt x="337" y="734"/>
                  </a:lnTo>
                  <a:lnTo>
                    <a:pt x="301" y="754"/>
                  </a:lnTo>
                  <a:lnTo>
                    <a:pt x="267" y="773"/>
                  </a:lnTo>
                  <a:lnTo>
                    <a:pt x="235" y="794"/>
                  </a:lnTo>
                  <a:lnTo>
                    <a:pt x="221" y="802"/>
                  </a:lnTo>
                  <a:lnTo>
                    <a:pt x="205" y="810"/>
                  </a:lnTo>
                  <a:lnTo>
                    <a:pt x="190" y="817"/>
                  </a:lnTo>
                  <a:lnTo>
                    <a:pt x="175" y="822"/>
                  </a:lnTo>
                  <a:close/>
                  <a:moveTo>
                    <a:pt x="1793" y="954"/>
                  </a:moveTo>
                  <a:lnTo>
                    <a:pt x="1795" y="954"/>
                  </a:lnTo>
                  <a:lnTo>
                    <a:pt x="1796" y="954"/>
                  </a:lnTo>
                  <a:lnTo>
                    <a:pt x="1807" y="965"/>
                  </a:lnTo>
                  <a:lnTo>
                    <a:pt x="1816" y="976"/>
                  </a:lnTo>
                  <a:lnTo>
                    <a:pt x="1817" y="979"/>
                  </a:lnTo>
                  <a:lnTo>
                    <a:pt x="1818" y="982"/>
                  </a:lnTo>
                  <a:lnTo>
                    <a:pt x="1818" y="986"/>
                  </a:lnTo>
                  <a:lnTo>
                    <a:pt x="1817" y="990"/>
                  </a:lnTo>
                  <a:lnTo>
                    <a:pt x="1815" y="993"/>
                  </a:lnTo>
                  <a:lnTo>
                    <a:pt x="1811" y="995"/>
                  </a:lnTo>
                  <a:lnTo>
                    <a:pt x="1808" y="996"/>
                  </a:lnTo>
                  <a:lnTo>
                    <a:pt x="1804" y="995"/>
                  </a:lnTo>
                  <a:lnTo>
                    <a:pt x="1801" y="986"/>
                  </a:lnTo>
                  <a:lnTo>
                    <a:pt x="1796" y="977"/>
                  </a:lnTo>
                  <a:lnTo>
                    <a:pt x="1794" y="965"/>
                  </a:lnTo>
                  <a:lnTo>
                    <a:pt x="1793" y="954"/>
                  </a:lnTo>
                  <a:close/>
                  <a:moveTo>
                    <a:pt x="1833" y="1048"/>
                  </a:moveTo>
                  <a:lnTo>
                    <a:pt x="1842" y="1048"/>
                  </a:lnTo>
                  <a:lnTo>
                    <a:pt x="1850" y="1048"/>
                  </a:lnTo>
                  <a:lnTo>
                    <a:pt x="1857" y="1047"/>
                  </a:lnTo>
                  <a:lnTo>
                    <a:pt x="1864" y="1044"/>
                  </a:lnTo>
                  <a:lnTo>
                    <a:pt x="1871" y="1041"/>
                  </a:lnTo>
                  <a:lnTo>
                    <a:pt x="1876" y="1038"/>
                  </a:lnTo>
                  <a:lnTo>
                    <a:pt x="1881" y="1038"/>
                  </a:lnTo>
                  <a:lnTo>
                    <a:pt x="1888" y="1038"/>
                  </a:lnTo>
                  <a:lnTo>
                    <a:pt x="1889" y="1041"/>
                  </a:lnTo>
                  <a:lnTo>
                    <a:pt x="1889" y="1044"/>
                  </a:lnTo>
                  <a:lnTo>
                    <a:pt x="1886" y="1048"/>
                  </a:lnTo>
                  <a:lnTo>
                    <a:pt x="1884" y="1052"/>
                  </a:lnTo>
                  <a:lnTo>
                    <a:pt x="1877" y="1058"/>
                  </a:lnTo>
                  <a:lnTo>
                    <a:pt x="1871" y="1062"/>
                  </a:lnTo>
                  <a:lnTo>
                    <a:pt x="1865" y="1063"/>
                  </a:lnTo>
                  <a:lnTo>
                    <a:pt x="1860" y="1062"/>
                  </a:lnTo>
                  <a:lnTo>
                    <a:pt x="1858" y="1061"/>
                  </a:lnTo>
                  <a:lnTo>
                    <a:pt x="1858" y="1059"/>
                  </a:lnTo>
                  <a:lnTo>
                    <a:pt x="1861" y="1056"/>
                  </a:lnTo>
                  <a:lnTo>
                    <a:pt x="1864" y="1055"/>
                  </a:lnTo>
                  <a:lnTo>
                    <a:pt x="1864" y="1054"/>
                  </a:lnTo>
                  <a:lnTo>
                    <a:pt x="1864" y="1054"/>
                  </a:lnTo>
                  <a:lnTo>
                    <a:pt x="1863" y="1054"/>
                  </a:lnTo>
                  <a:lnTo>
                    <a:pt x="1862" y="1054"/>
                  </a:lnTo>
                  <a:lnTo>
                    <a:pt x="1858" y="1056"/>
                  </a:lnTo>
                  <a:lnTo>
                    <a:pt x="1854" y="1058"/>
                  </a:lnTo>
                  <a:lnTo>
                    <a:pt x="1850" y="1058"/>
                  </a:lnTo>
                  <a:lnTo>
                    <a:pt x="1844" y="1058"/>
                  </a:lnTo>
                  <a:lnTo>
                    <a:pt x="1840" y="1056"/>
                  </a:lnTo>
                  <a:lnTo>
                    <a:pt x="1837" y="1054"/>
                  </a:lnTo>
                  <a:lnTo>
                    <a:pt x="1834" y="1051"/>
                  </a:lnTo>
                  <a:lnTo>
                    <a:pt x="1833" y="1048"/>
                  </a:lnTo>
                  <a:close/>
                  <a:moveTo>
                    <a:pt x="1883" y="1079"/>
                  </a:moveTo>
                  <a:lnTo>
                    <a:pt x="1883" y="1078"/>
                  </a:lnTo>
                  <a:lnTo>
                    <a:pt x="1883" y="1077"/>
                  </a:lnTo>
                  <a:lnTo>
                    <a:pt x="1886" y="1076"/>
                  </a:lnTo>
                  <a:lnTo>
                    <a:pt x="1890" y="1075"/>
                  </a:lnTo>
                  <a:lnTo>
                    <a:pt x="1890" y="1074"/>
                  </a:lnTo>
                  <a:lnTo>
                    <a:pt x="1890" y="1073"/>
                  </a:lnTo>
                  <a:lnTo>
                    <a:pt x="1884" y="1075"/>
                  </a:lnTo>
                  <a:lnTo>
                    <a:pt x="1877" y="1076"/>
                  </a:lnTo>
                  <a:lnTo>
                    <a:pt x="1877" y="1077"/>
                  </a:lnTo>
                  <a:lnTo>
                    <a:pt x="1877" y="1077"/>
                  </a:lnTo>
                  <a:lnTo>
                    <a:pt x="1879" y="1079"/>
                  </a:lnTo>
                  <a:lnTo>
                    <a:pt x="1880" y="1082"/>
                  </a:lnTo>
                  <a:lnTo>
                    <a:pt x="1881" y="1085"/>
                  </a:lnTo>
                  <a:lnTo>
                    <a:pt x="1881" y="1087"/>
                  </a:lnTo>
                  <a:lnTo>
                    <a:pt x="1883" y="1094"/>
                  </a:lnTo>
                  <a:lnTo>
                    <a:pt x="1884" y="1100"/>
                  </a:lnTo>
                  <a:lnTo>
                    <a:pt x="1885" y="1110"/>
                  </a:lnTo>
                  <a:lnTo>
                    <a:pt x="1885" y="1120"/>
                  </a:lnTo>
                  <a:lnTo>
                    <a:pt x="1885" y="1130"/>
                  </a:lnTo>
                  <a:lnTo>
                    <a:pt x="1885" y="1141"/>
                  </a:lnTo>
                  <a:lnTo>
                    <a:pt x="1885" y="1153"/>
                  </a:lnTo>
                  <a:lnTo>
                    <a:pt x="1884" y="1164"/>
                  </a:lnTo>
                  <a:lnTo>
                    <a:pt x="1881" y="1167"/>
                  </a:lnTo>
                  <a:lnTo>
                    <a:pt x="1878" y="1168"/>
                  </a:lnTo>
                  <a:lnTo>
                    <a:pt x="1874" y="1169"/>
                  </a:lnTo>
                  <a:lnTo>
                    <a:pt x="1868" y="1169"/>
                  </a:lnTo>
                  <a:lnTo>
                    <a:pt x="1862" y="1164"/>
                  </a:lnTo>
                  <a:lnTo>
                    <a:pt x="1853" y="1160"/>
                  </a:lnTo>
                  <a:lnTo>
                    <a:pt x="1842" y="1155"/>
                  </a:lnTo>
                  <a:lnTo>
                    <a:pt x="1832" y="1149"/>
                  </a:lnTo>
                  <a:lnTo>
                    <a:pt x="1822" y="1144"/>
                  </a:lnTo>
                  <a:lnTo>
                    <a:pt x="1813" y="1139"/>
                  </a:lnTo>
                  <a:lnTo>
                    <a:pt x="1808" y="1136"/>
                  </a:lnTo>
                  <a:lnTo>
                    <a:pt x="1803" y="1133"/>
                  </a:lnTo>
                  <a:lnTo>
                    <a:pt x="1801" y="1132"/>
                  </a:lnTo>
                  <a:lnTo>
                    <a:pt x="1798" y="1130"/>
                  </a:lnTo>
                  <a:lnTo>
                    <a:pt x="1797" y="1128"/>
                  </a:lnTo>
                  <a:lnTo>
                    <a:pt x="1796" y="1125"/>
                  </a:lnTo>
                  <a:lnTo>
                    <a:pt x="1809" y="1130"/>
                  </a:lnTo>
                  <a:lnTo>
                    <a:pt x="1822" y="1135"/>
                  </a:lnTo>
                  <a:lnTo>
                    <a:pt x="1834" y="1137"/>
                  </a:lnTo>
                  <a:lnTo>
                    <a:pt x="1846" y="1139"/>
                  </a:lnTo>
                  <a:lnTo>
                    <a:pt x="1855" y="1140"/>
                  </a:lnTo>
                  <a:lnTo>
                    <a:pt x="1862" y="1141"/>
                  </a:lnTo>
                  <a:lnTo>
                    <a:pt x="1864" y="1139"/>
                  </a:lnTo>
                  <a:lnTo>
                    <a:pt x="1864" y="1135"/>
                  </a:lnTo>
                  <a:lnTo>
                    <a:pt x="1865" y="1133"/>
                  </a:lnTo>
                  <a:lnTo>
                    <a:pt x="1865" y="1130"/>
                  </a:lnTo>
                  <a:lnTo>
                    <a:pt x="1864" y="1124"/>
                  </a:lnTo>
                  <a:lnTo>
                    <a:pt x="1865" y="1118"/>
                  </a:lnTo>
                  <a:lnTo>
                    <a:pt x="1866" y="1109"/>
                  </a:lnTo>
                  <a:lnTo>
                    <a:pt x="1868" y="1098"/>
                  </a:lnTo>
                  <a:lnTo>
                    <a:pt x="1869" y="1088"/>
                  </a:lnTo>
                  <a:lnTo>
                    <a:pt x="1869" y="1081"/>
                  </a:lnTo>
                  <a:lnTo>
                    <a:pt x="1868" y="1081"/>
                  </a:lnTo>
                  <a:lnTo>
                    <a:pt x="1867" y="1081"/>
                  </a:lnTo>
                  <a:lnTo>
                    <a:pt x="1861" y="1084"/>
                  </a:lnTo>
                  <a:lnTo>
                    <a:pt x="1853" y="1087"/>
                  </a:lnTo>
                  <a:lnTo>
                    <a:pt x="1845" y="1093"/>
                  </a:lnTo>
                  <a:lnTo>
                    <a:pt x="1837" y="1098"/>
                  </a:lnTo>
                  <a:lnTo>
                    <a:pt x="1831" y="1100"/>
                  </a:lnTo>
                  <a:lnTo>
                    <a:pt x="1826" y="1101"/>
                  </a:lnTo>
                  <a:lnTo>
                    <a:pt x="1819" y="1101"/>
                  </a:lnTo>
                  <a:lnTo>
                    <a:pt x="1813" y="1100"/>
                  </a:lnTo>
                  <a:lnTo>
                    <a:pt x="1810" y="1098"/>
                  </a:lnTo>
                  <a:lnTo>
                    <a:pt x="1808" y="1095"/>
                  </a:lnTo>
                  <a:lnTo>
                    <a:pt x="1807" y="1091"/>
                  </a:lnTo>
                  <a:lnTo>
                    <a:pt x="1806" y="1086"/>
                  </a:lnTo>
                  <a:lnTo>
                    <a:pt x="1813" y="1088"/>
                  </a:lnTo>
                  <a:lnTo>
                    <a:pt x="1819" y="1088"/>
                  </a:lnTo>
                  <a:lnTo>
                    <a:pt x="1827" y="1086"/>
                  </a:lnTo>
                  <a:lnTo>
                    <a:pt x="1834" y="1082"/>
                  </a:lnTo>
                  <a:lnTo>
                    <a:pt x="1849" y="1075"/>
                  </a:lnTo>
                  <a:lnTo>
                    <a:pt x="1862" y="1070"/>
                  </a:lnTo>
                  <a:lnTo>
                    <a:pt x="1877" y="1064"/>
                  </a:lnTo>
                  <a:lnTo>
                    <a:pt x="1893" y="1061"/>
                  </a:lnTo>
                  <a:lnTo>
                    <a:pt x="1901" y="1058"/>
                  </a:lnTo>
                  <a:lnTo>
                    <a:pt x="1910" y="1054"/>
                  </a:lnTo>
                  <a:lnTo>
                    <a:pt x="1916" y="1056"/>
                  </a:lnTo>
                  <a:lnTo>
                    <a:pt x="1924" y="1060"/>
                  </a:lnTo>
                  <a:lnTo>
                    <a:pt x="1926" y="1063"/>
                  </a:lnTo>
                  <a:lnTo>
                    <a:pt x="1930" y="1065"/>
                  </a:lnTo>
                  <a:lnTo>
                    <a:pt x="1930" y="1069"/>
                  </a:lnTo>
                  <a:lnTo>
                    <a:pt x="1930" y="1071"/>
                  </a:lnTo>
                  <a:lnTo>
                    <a:pt x="1920" y="1075"/>
                  </a:lnTo>
                  <a:lnTo>
                    <a:pt x="1908" y="1078"/>
                  </a:lnTo>
                  <a:lnTo>
                    <a:pt x="1896" y="1079"/>
                  </a:lnTo>
                  <a:lnTo>
                    <a:pt x="1883" y="1079"/>
                  </a:lnTo>
                  <a:close/>
                  <a:moveTo>
                    <a:pt x="1886" y="867"/>
                  </a:moveTo>
                  <a:lnTo>
                    <a:pt x="1890" y="867"/>
                  </a:lnTo>
                  <a:lnTo>
                    <a:pt x="1895" y="869"/>
                  </a:lnTo>
                  <a:lnTo>
                    <a:pt x="1899" y="872"/>
                  </a:lnTo>
                  <a:lnTo>
                    <a:pt x="1903" y="875"/>
                  </a:lnTo>
                  <a:lnTo>
                    <a:pt x="1907" y="878"/>
                  </a:lnTo>
                  <a:lnTo>
                    <a:pt x="1909" y="883"/>
                  </a:lnTo>
                  <a:lnTo>
                    <a:pt x="1911" y="888"/>
                  </a:lnTo>
                  <a:lnTo>
                    <a:pt x="1911" y="892"/>
                  </a:lnTo>
                  <a:lnTo>
                    <a:pt x="1908" y="897"/>
                  </a:lnTo>
                  <a:lnTo>
                    <a:pt x="1903" y="901"/>
                  </a:lnTo>
                  <a:lnTo>
                    <a:pt x="1891" y="910"/>
                  </a:lnTo>
                  <a:lnTo>
                    <a:pt x="1879" y="918"/>
                  </a:lnTo>
                  <a:lnTo>
                    <a:pt x="1873" y="922"/>
                  </a:lnTo>
                  <a:lnTo>
                    <a:pt x="1868" y="926"/>
                  </a:lnTo>
                  <a:lnTo>
                    <a:pt x="1871" y="927"/>
                  </a:lnTo>
                  <a:lnTo>
                    <a:pt x="1873" y="927"/>
                  </a:lnTo>
                  <a:lnTo>
                    <a:pt x="1880" y="923"/>
                  </a:lnTo>
                  <a:lnTo>
                    <a:pt x="1888" y="920"/>
                  </a:lnTo>
                  <a:lnTo>
                    <a:pt x="1900" y="914"/>
                  </a:lnTo>
                  <a:lnTo>
                    <a:pt x="1912" y="910"/>
                  </a:lnTo>
                  <a:lnTo>
                    <a:pt x="1924" y="906"/>
                  </a:lnTo>
                  <a:lnTo>
                    <a:pt x="1937" y="901"/>
                  </a:lnTo>
                  <a:lnTo>
                    <a:pt x="1945" y="899"/>
                  </a:lnTo>
                  <a:lnTo>
                    <a:pt x="1951" y="898"/>
                  </a:lnTo>
                  <a:lnTo>
                    <a:pt x="1958" y="898"/>
                  </a:lnTo>
                  <a:lnTo>
                    <a:pt x="1966" y="899"/>
                  </a:lnTo>
                  <a:lnTo>
                    <a:pt x="1968" y="900"/>
                  </a:lnTo>
                  <a:lnTo>
                    <a:pt x="1968" y="903"/>
                  </a:lnTo>
                  <a:lnTo>
                    <a:pt x="1967" y="908"/>
                  </a:lnTo>
                  <a:lnTo>
                    <a:pt x="1966" y="912"/>
                  </a:lnTo>
                  <a:lnTo>
                    <a:pt x="1962" y="915"/>
                  </a:lnTo>
                  <a:lnTo>
                    <a:pt x="1960" y="919"/>
                  </a:lnTo>
                  <a:lnTo>
                    <a:pt x="1954" y="925"/>
                  </a:lnTo>
                  <a:lnTo>
                    <a:pt x="1947" y="932"/>
                  </a:lnTo>
                  <a:lnTo>
                    <a:pt x="1941" y="941"/>
                  </a:lnTo>
                  <a:lnTo>
                    <a:pt x="1933" y="950"/>
                  </a:lnTo>
                  <a:lnTo>
                    <a:pt x="1926" y="960"/>
                  </a:lnTo>
                  <a:lnTo>
                    <a:pt x="1920" y="970"/>
                  </a:lnTo>
                  <a:lnTo>
                    <a:pt x="1918" y="973"/>
                  </a:lnTo>
                  <a:lnTo>
                    <a:pt x="1916" y="977"/>
                  </a:lnTo>
                  <a:lnTo>
                    <a:pt x="1911" y="984"/>
                  </a:lnTo>
                  <a:lnTo>
                    <a:pt x="1907" y="993"/>
                  </a:lnTo>
                  <a:lnTo>
                    <a:pt x="1909" y="993"/>
                  </a:lnTo>
                  <a:lnTo>
                    <a:pt x="1910" y="993"/>
                  </a:lnTo>
                  <a:lnTo>
                    <a:pt x="1918" y="990"/>
                  </a:lnTo>
                  <a:lnTo>
                    <a:pt x="1927" y="988"/>
                  </a:lnTo>
                  <a:lnTo>
                    <a:pt x="1938" y="985"/>
                  </a:lnTo>
                  <a:lnTo>
                    <a:pt x="1947" y="983"/>
                  </a:lnTo>
                  <a:lnTo>
                    <a:pt x="1953" y="982"/>
                  </a:lnTo>
                  <a:lnTo>
                    <a:pt x="1958" y="983"/>
                  </a:lnTo>
                  <a:lnTo>
                    <a:pt x="1962" y="984"/>
                  </a:lnTo>
                  <a:lnTo>
                    <a:pt x="1965" y="985"/>
                  </a:lnTo>
                  <a:lnTo>
                    <a:pt x="1967" y="990"/>
                  </a:lnTo>
                  <a:lnTo>
                    <a:pt x="1967" y="993"/>
                  </a:lnTo>
                  <a:lnTo>
                    <a:pt x="1965" y="996"/>
                  </a:lnTo>
                  <a:lnTo>
                    <a:pt x="1962" y="1000"/>
                  </a:lnTo>
                  <a:lnTo>
                    <a:pt x="1957" y="1005"/>
                  </a:lnTo>
                  <a:lnTo>
                    <a:pt x="1951" y="1008"/>
                  </a:lnTo>
                  <a:lnTo>
                    <a:pt x="1944" y="1013"/>
                  </a:lnTo>
                  <a:lnTo>
                    <a:pt x="1936" y="1016"/>
                  </a:lnTo>
                  <a:lnTo>
                    <a:pt x="1928" y="1018"/>
                  </a:lnTo>
                  <a:lnTo>
                    <a:pt x="1920" y="1020"/>
                  </a:lnTo>
                  <a:lnTo>
                    <a:pt x="1910" y="1023"/>
                  </a:lnTo>
                  <a:lnTo>
                    <a:pt x="1900" y="1024"/>
                  </a:lnTo>
                  <a:lnTo>
                    <a:pt x="1891" y="1026"/>
                  </a:lnTo>
                  <a:lnTo>
                    <a:pt x="1881" y="1029"/>
                  </a:lnTo>
                  <a:lnTo>
                    <a:pt x="1872" y="1031"/>
                  </a:lnTo>
                  <a:lnTo>
                    <a:pt x="1861" y="1032"/>
                  </a:lnTo>
                  <a:lnTo>
                    <a:pt x="1861" y="1031"/>
                  </a:lnTo>
                  <a:lnTo>
                    <a:pt x="1862" y="1030"/>
                  </a:lnTo>
                  <a:lnTo>
                    <a:pt x="1867" y="1027"/>
                  </a:lnTo>
                  <a:lnTo>
                    <a:pt x="1875" y="1025"/>
                  </a:lnTo>
                  <a:lnTo>
                    <a:pt x="1886" y="1019"/>
                  </a:lnTo>
                  <a:lnTo>
                    <a:pt x="1899" y="1014"/>
                  </a:lnTo>
                  <a:lnTo>
                    <a:pt x="1912" y="1008"/>
                  </a:lnTo>
                  <a:lnTo>
                    <a:pt x="1925" y="1003"/>
                  </a:lnTo>
                  <a:lnTo>
                    <a:pt x="1931" y="1002"/>
                  </a:lnTo>
                  <a:lnTo>
                    <a:pt x="1937" y="999"/>
                  </a:lnTo>
                  <a:lnTo>
                    <a:pt x="1943" y="996"/>
                  </a:lnTo>
                  <a:lnTo>
                    <a:pt x="1946" y="992"/>
                  </a:lnTo>
                  <a:lnTo>
                    <a:pt x="1945" y="992"/>
                  </a:lnTo>
                  <a:lnTo>
                    <a:pt x="1944" y="992"/>
                  </a:lnTo>
                  <a:lnTo>
                    <a:pt x="1939" y="993"/>
                  </a:lnTo>
                  <a:lnTo>
                    <a:pt x="1934" y="994"/>
                  </a:lnTo>
                  <a:lnTo>
                    <a:pt x="1921" y="997"/>
                  </a:lnTo>
                  <a:lnTo>
                    <a:pt x="1907" y="1002"/>
                  </a:lnTo>
                  <a:lnTo>
                    <a:pt x="1901" y="1003"/>
                  </a:lnTo>
                  <a:lnTo>
                    <a:pt x="1896" y="1005"/>
                  </a:lnTo>
                  <a:lnTo>
                    <a:pt x="1891" y="1009"/>
                  </a:lnTo>
                  <a:lnTo>
                    <a:pt x="1885" y="1013"/>
                  </a:lnTo>
                  <a:lnTo>
                    <a:pt x="1878" y="1012"/>
                  </a:lnTo>
                  <a:lnTo>
                    <a:pt x="1873" y="1011"/>
                  </a:lnTo>
                  <a:lnTo>
                    <a:pt x="1866" y="1013"/>
                  </a:lnTo>
                  <a:lnTo>
                    <a:pt x="1861" y="1015"/>
                  </a:lnTo>
                  <a:lnTo>
                    <a:pt x="1850" y="1019"/>
                  </a:lnTo>
                  <a:lnTo>
                    <a:pt x="1840" y="1024"/>
                  </a:lnTo>
                  <a:lnTo>
                    <a:pt x="1831" y="1028"/>
                  </a:lnTo>
                  <a:lnTo>
                    <a:pt x="1822" y="1032"/>
                  </a:lnTo>
                  <a:lnTo>
                    <a:pt x="1817" y="1037"/>
                  </a:lnTo>
                  <a:lnTo>
                    <a:pt x="1813" y="1043"/>
                  </a:lnTo>
                  <a:lnTo>
                    <a:pt x="1808" y="1050"/>
                  </a:lnTo>
                  <a:lnTo>
                    <a:pt x="1803" y="1058"/>
                  </a:lnTo>
                  <a:lnTo>
                    <a:pt x="1797" y="1064"/>
                  </a:lnTo>
                  <a:lnTo>
                    <a:pt x="1792" y="1071"/>
                  </a:lnTo>
                  <a:lnTo>
                    <a:pt x="1786" y="1075"/>
                  </a:lnTo>
                  <a:lnTo>
                    <a:pt x="1780" y="1078"/>
                  </a:lnTo>
                  <a:lnTo>
                    <a:pt x="1778" y="1078"/>
                  </a:lnTo>
                  <a:lnTo>
                    <a:pt x="1775" y="1078"/>
                  </a:lnTo>
                  <a:lnTo>
                    <a:pt x="1774" y="1078"/>
                  </a:lnTo>
                  <a:lnTo>
                    <a:pt x="1772" y="1076"/>
                  </a:lnTo>
                  <a:lnTo>
                    <a:pt x="1772" y="1073"/>
                  </a:lnTo>
                  <a:lnTo>
                    <a:pt x="1772" y="1069"/>
                  </a:lnTo>
                  <a:lnTo>
                    <a:pt x="1773" y="1063"/>
                  </a:lnTo>
                  <a:lnTo>
                    <a:pt x="1775" y="1060"/>
                  </a:lnTo>
                  <a:lnTo>
                    <a:pt x="1785" y="1044"/>
                  </a:lnTo>
                  <a:lnTo>
                    <a:pt x="1795" y="1029"/>
                  </a:lnTo>
                  <a:lnTo>
                    <a:pt x="1797" y="1027"/>
                  </a:lnTo>
                  <a:lnTo>
                    <a:pt x="1799" y="1024"/>
                  </a:lnTo>
                  <a:lnTo>
                    <a:pt x="1801" y="1021"/>
                  </a:lnTo>
                  <a:lnTo>
                    <a:pt x="1804" y="1020"/>
                  </a:lnTo>
                  <a:lnTo>
                    <a:pt x="1802" y="1027"/>
                  </a:lnTo>
                  <a:lnTo>
                    <a:pt x="1798" y="1031"/>
                  </a:lnTo>
                  <a:lnTo>
                    <a:pt x="1790" y="1048"/>
                  </a:lnTo>
                  <a:lnTo>
                    <a:pt x="1781" y="1063"/>
                  </a:lnTo>
                  <a:lnTo>
                    <a:pt x="1782" y="1063"/>
                  </a:lnTo>
                  <a:lnTo>
                    <a:pt x="1783" y="1063"/>
                  </a:lnTo>
                  <a:lnTo>
                    <a:pt x="1790" y="1056"/>
                  </a:lnTo>
                  <a:lnTo>
                    <a:pt x="1797" y="1050"/>
                  </a:lnTo>
                  <a:lnTo>
                    <a:pt x="1805" y="1041"/>
                  </a:lnTo>
                  <a:lnTo>
                    <a:pt x="1814" y="1034"/>
                  </a:lnTo>
                  <a:lnTo>
                    <a:pt x="1827" y="1025"/>
                  </a:lnTo>
                  <a:lnTo>
                    <a:pt x="1840" y="1017"/>
                  </a:lnTo>
                  <a:lnTo>
                    <a:pt x="1851" y="1012"/>
                  </a:lnTo>
                  <a:lnTo>
                    <a:pt x="1862" y="1006"/>
                  </a:lnTo>
                  <a:lnTo>
                    <a:pt x="1866" y="1005"/>
                  </a:lnTo>
                  <a:lnTo>
                    <a:pt x="1869" y="1004"/>
                  </a:lnTo>
                  <a:lnTo>
                    <a:pt x="1869" y="999"/>
                  </a:lnTo>
                  <a:lnTo>
                    <a:pt x="1869" y="993"/>
                  </a:lnTo>
                  <a:lnTo>
                    <a:pt x="1864" y="991"/>
                  </a:lnTo>
                  <a:lnTo>
                    <a:pt x="1860" y="989"/>
                  </a:lnTo>
                  <a:lnTo>
                    <a:pt x="1855" y="986"/>
                  </a:lnTo>
                  <a:lnTo>
                    <a:pt x="1852" y="983"/>
                  </a:lnTo>
                  <a:lnTo>
                    <a:pt x="1851" y="983"/>
                  </a:lnTo>
                  <a:lnTo>
                    <a:pt x="1851" y="984"/>
                  </a:lnTo>
                  <a:lnTo>
                    <a:pt x="1845" y="990"/>
                  </a:lnTo>
                  <a:lnTo>
                    <a:pt x="1840" y="996"/>
                  </a:lnTo>
                  <a:lnTo>
                    <a:pt x="1837" y="1000"/>
                  </a:lnTo>
                  <a:lnTo>
                    <a:pt x="1833" y="1002"/>
                  </a:lnTo>
                  <a:lnTo>
                    <a:pt x="1829" y="1003"/>
                  </a:lnTo>
                  <a:lnTo>
                    <a:pt x="1825" y="1004"/>
                  </a:lnTo>
                  <a:lnTo>
                    <a:pt x="1825" y="1003"/>
                  </a:lnTo>
                  <a:lnTo>
                    <a:pt x="1823" y="1002"/>
                  </a:lnTo>
                  <a:lnTo>
                    <a:pt x="1829" y="996"/>
                  </a:lnTo>
                  <a:lnTo>
                    <a:pt x="1834" y="990"/>
                  </a:lnTo>
                  <a:lnTo>
                    <a:pt x="1839" y="982"/>
                  </a:lnTo>
                  <a:lnTo>
                    <a:pt x="1840" y="974"/>
                  </a:lnTo>
                  <a:lnTo>
                    <a:pt x="1839" y="973"/>
                  </a:lnTo>
                  <a:lnTo>
                    <a:pt x="1837" y="972"/>
                  </a:lnTo>
                  <a:lnTo>
                    <a:pt x="1833" y="973"/>
                  </a:lnTo>
                  <a:lnTo>
                    <a:pt x="1829" y="974"/>
                  </a:lnTo>
                  <a:lnTo>
                    <a:pt x="1827" y="974"/>
                  </a:lnTo>
                  <a:lnTo>
                    <a:pt x="1826" y="973"/>
                  </a:lnTo>
                  <a:lnTo>
                    <a:pt x="1825" y="971"/>
                  </a:lnTo>
                  <a:lnTo>
                    <a:pt x="1823" y="969"/>
                  </a:lnTo>
                  <a:lnTo>
                    <a:pt x="1825" y="966"/>
                  </a:lnTo>
                  <a:lnTo>
                    <a:pt x="1825" y="962"/>
                  </a:lnTo>
                  <a:lnTo>
                    <a:pt x="1823" y="958"/>
                  </a:lnTo>
                  <a:lnTo>
                    <a:pt x="1822" y="955"/>
                  </a:lnTo>
                  <a:lnTo>
                    <a:pt x="1819" y="943"/>
                  </a:lnTo>
                  <a:lnTo>
                    <a:pt x="1816" y="930"/>
                  </a:lnTo>
                  <a:lnTo>
                    <a:pt x="1814" y="923"/>
                  </a:lnTo>
                  <a:lnTo>
                    <a:pt x="1811" y="917"/>
                  </a:lnTo>
                  <a:lnTo>
                    <a:pt x="1813" y="917"/>
                  </a:lnTo>
                  <a:lnTo>
                    <a:pt x="1815" y="917"/>
                  </a:lnTo>
                  <a:lnTo>
                    <a:pt x="1817" y="919"/>
                  </a:lnTo>
                  <a:lnTo>
                    <a:pt x="1820" y="921"/>
                  </a:lnTo>
                  <a:lnTo>
                    <a:pt x="1828" y="932"/>
                  </a:lnTo>
                  <a:lnTo>
                    <a:pt x="1834" y="943"/>
                  </a:lnTo>
                  <a:lnTo>
                    <a:pt x="1840" y="952"/>
                  </a:lnTo>
                  <a:lnTo>
                    <a:pt x="1843" y="959"/>
                  </a:lnTo>
                  <a:lnTo>
                    <a:pt x="1844" y="962"/>
                  </a:lnTo>
                  <a:lnTo>
                    <a:pt x="1844" y="965"/>
                  </a:lnTo>
                  <a:lnTo>
                    <a:pt x="1849" y="960"/>
                  </a:lnTo>
                  <a:lnTo>
                    <a:pt x="1853" y="954"/>
                  </a:lnTo>
                  <a:lnTo>
                    <a:pt x="1856" y="946"/>
                  </a:lnTo>
                  <a:lnTo>
                    <a:pt x="1857" y="938"/>
                  </a:lnTo>
                  <a:lnTo>
                    <a:pt x="1855" y="936"/>
                  </a:lnTo>
                  <a:lnTo>
                    <a:pt x="1853" y="932"/>
                  </a:lnTo>
                  <a:lnTo>
                    <a:pt x="1851" y="927"/>
                  </a:lnTo>
                  <a:lnTo>
                    <a:pt x="1850" y="923"/>
                  </a:lnTo>
                  <a:lnTo>
                    <a:pt x="1855" y="924"/>
                  </a:lnTo>
                  <a:lnTo>
                    <a:pt x="1860" y="924"/>
                  </a:lnTo>
                  <a:lnTo>
                    <a:pt x="1868" y="914"/>
                  </a:lnTo>
                  <a:lnTo>
                    <a:pt x="1877" y="902"/>
                  </a:lnTo>
                  <a:lnTo>
                    <a:pt x="1883" y="896"/>
                  </a:lnTo>
                  <a:lnTo>
                    <a:pt x="1886" y="889"/>
                  </a:lnTo>
                  <a:lnTo>
                    <a:pt x="1889" y="883"/>
                  </a:lnTo>
                  <a:lnTo>
                    <a:pt x="1890" y="877"/>
                  </a:lnTo>
                  <a:lnTo>
                    <a:pt x="1887" y="873"/>
                  </a:lnTo>
                  <a:lnTo>
                    <a:pt x="1886" y="867"/>
                  </a:lnTo>
                  <a:close/>
                  <a:moveTo>
                    <a:pt x="1949" y="906"/>
                  </a:moveTo>
                  <a:lnTo>
                    <a:pt x="1938" y="907"/>
                  </a:lnTo>
                  <a:lnTo>
                    <a:pt x="1928" y="910"/>
                  </a:lnTo>
                  <a:lnTo>
                    <a:pt x="1920" y="914"/>
                  </a:lnTo>
                  <a:lnTo>
                    <a:pt x="1911" y="918"/>
                  </a:lnTo>
                  <a:lnTo>
                    <a:pt x="1901" y="922"/>
                  </a:lnTo>
                  <a:lnTo>
                    <a:pt x="1892" y="926"/>
                  </a:lnTo>
                  <a:lnTo>
                    <a:pt x="1892" y="926"/>
                  </a:lnTo>
                  <a:lnTo>
                    <a:pt x="1893" y="926"/>
                  </a:lnTo>
                  <a:lnTo>
                    <a:pt x="1899" y="933"/>
                  </a:lnTo>
                  <a:lnTo>
                    <a:pt x="1906" y="941"/>
                  </a:lnTo>
                  <a:lnTo>
                    <a:pt x="1908" y="945"/>
                  </a:lnTo>
                  <a:lnTo>
                    <a:pt x="1910" y="949"/>
                  </a:lnTo>
                  <a:lnTo>
                    <a:pt x="1910" y="956"/>
                  </a:lnTo>
                  <a:lnTo>
                    <a:pt x="1909" y="962"/>
                  </a:lnTo>
                  <a:lnTo>
                    <a:pt x="1910" y="962"/>
                  </a:lnTo>
                  <a:lnTo>
                    <a:pt x="1910" y="962"/>
                  </a:lnTo>
                  <a:lnTo>
                    <a:pt x="1910" y="962"/>
                  </a:lnTo>
                  <a:lnTo>
                    <a:pt x="1910" y="961"/>
                  </a:lnTo>
                  <a:lnTo>
                    <a:pt x="1914" y="957"/>
                  </a:lnTo>
                  <a:lnTo>
                    <a:pt x="1918" y="950"/>
                  </a:lnTo>
                  <a:lnTo>
                    <a:pt x="1928" y="937"/>
                  </a:lnTo>
                  <a:lnTo>
                    <a:pt x="1938" y="924"/>
                  </a:lnTo>
                  <a:lnTo>
                    <a:pt x="1942" y="920"/>
                  </a:lnTo>
                  <a:lnTo>
                    <a:pt x="1945" y="915"/>
                  </a:lnTo>
                  <a:lnTo>
                    <a:pt x="1947" y="911"/>
                  </a:lnTo>
                  <a:lnTo>
                    <a:pt x="1949" y="906"/>
                  </a:lnTo>
                  <a:close/>
                  <a:moveTo>
                    <a:pt x="1907" y="966"/>
                  </a:moveTo>
                  <a:lnTo>
                    <a:pt x="1896" y="971"/>
                  </a:lnTo>
                  <a:lnTo>
                    <a:pt x="1884" y="976"/>
                  </a:lnTo>
                  <a:lnTo>
                    <a:pt x="1879" y="977"/>
                  </a:lnTo>
                  <a:lnTo>
                    <a:pt x="1875" y="979"/>
                  </a:lnTo>
                  <a:lnTo>
                    <a:pt x="1875" y="982"/>
                  </a:lnTo>
                  <a:lnTo>
                    <a:pt x="1875" y="985"/>
                  </a:lnTo>
                  <a:lnTo>
                    <a:pt x="1876" y="989"/>
                  </a:lnTo>
                  <a:lnTo>
                    <a:pt x="1877" y="992"/>
                  </a:lnTo>
                  <a:lnTo>
                    <a:pt x="1877" y="993"/>
                  </a:lnTo>
                  <a:lnTo>
                    <a:pt x="1878" y="994"/>
                  </a:lnTo>
                  <a:lnTo>
                    <a:pt x="1879" y="995"/>
                  </a:lnTo>
                  <a:lnTo>
                    <a:pt x="1881" y="996"/>
                  </a:lnTo>
                  <a:lnTo>
                    <a:pt x="1895" y="981"/>
                  </a:lnTo>
                  <a:lnTo>
                    <a:pt x="1907" y="966"/>
                  </a:lnTo>
                  <a:lnTo>
                    <a:pt x="1907" y="966"/>
                  </a:lnTo>
                  <a:lnTo>
                    <a:pt x="1907" y="966"/>
                  </a:lnTo>
                  <a:close/>
                  <a:moveTo>
                    <a:pt x="1868" y="962"/>
                  </a:moveTo>
                  <a:lnTo>
                    <a:pt x="1869" y="962"/>
                  </a:lnTo>
                  <a:lnTo>
                    <a:pt x="1871" y="962"/>
                  </a:lnTo>
                  <a:lnTo>
                    <a:pt x="1871" y="964"/>
                  </a:lnTo>
                  <a:lnTo>
                    <a:pt x="1871" y="964"/>
                  </a:lnTo>
                  <a:lnTo>
                    <a:pt x="1872" y="968"/>
                  </a:lnTo>
                  <a:lnTo>
                    <a:pt x="1875" y="970"/>
                  </a:lnTo>
                  <a:lnTo>
                    <a:pt x="1881" y="966"/>
                  </a:lnTo>
                  <a:lnTo>
                    <a:pt x="1889" y="961"/>
                  </a:lnTo>
                  <a:lnTo>
                    <a:pt x="1892" y="959"/>
                  </a:lnTo>
                  <a:lnTo>
                    <a:pt x="1895" y="957"/>
                  </a:lnTo>
                  <a:lnTo>
                    <a:pt x="1897" y="953"/>
                  </a:lnTo>
                  <a:lnTo>
                    <a:pt x="1898" y="948"/>
                  </a:lnTo>
                  <a:lnTo>
                    <a:pt x="1896" y="943"/>
                  </a:lnTo>
                  <a:lnTo>
                    <a:pt x="1893" y="937"/>
                  </a:lnTo>
                  <a:lnTo>
                    <a:pt x="1889" y="933"/>
                  </a:lnTo>
                  <a:lnTo>
                    <a:pt x="1886" y="929"/>
                  </a:lnTo>
                  <a:lnTo>
                    <a:pt x="1883" y="930"/>
                  </a:lnTo>
                  <a:lnTo>
                    <a:pt x="1879" y="931"/>
                  </a:lnTo>
                  <a:lnTo>
                    <a:pt x="1881" y="933"/>
                  </a:lnTo>
                  <a:lnTo>
                    <a:pt x="1885" y="936"/>
                  </a:lnTo>
                  <a:lnTo>
                    <a:pt x="1886" y="937"/>
                  </a:lnTo>
                  <a:lnTo>
                    <a:pt x="1887" y="939"/>
                  </a:lnTo>
                  <a:lnTo>
                    <a:pt x="1887" y="942"/>
                  </a:lnTo>
                  <a:lnTo>
                    <a:pt x="1886" y="944"/>
                  </a:lnTo>
                  <a:lnTo>
                    <a:pt x="1883" y="947"/>
                  </a:lnTo>
                  <a:lnTo>
                    <a:pt x="1879" y="949"/>
                  </a:lnTo>
                  <a:lnTo>
                    <a:pt x="1875" y="953"/>
                  </a:lnTo>
                  <a:lnTo>
                    <a:pt x="1869" y="959"/>
                  </a:lnTo>
                  <a:lnTo>
                    <a:pt x="1865" y="965"/>
                  </a:lnTo>
                  <a:lnTo>
                    <a:pt x="1863" y="970"/>
                  </a:lnTo>
                  <a:lnTo>
                    <a:pt x="1865" y="971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67"/>
                  </a:lnTo>
                  <a:lnTo>
                    <a:pt x="1868" y="962"/>
                  </a:lnTo>
                  <a:close/>
                  <a:moveTo>
                    <a:pt x="1700" y="721"/>
                  </a:moveTo>
                  <a:lnTo>
                    <a:pt x="1639" y="721"/>
                  </a:lnTo>
                  <a:lnTo>
                    <a:pt x="1639" y="714"/>
                  </a:lnTo>
                  <a:lnTo>
                    <a:pt x="1646" y="714"/>
                  </a:lnTo>
                  <a:lnTo>
                    <a:pt x="1651" y="712"/>
                  </a:lnTo>
                  <a:lnTo>
                    <a:pt x="1652" y="710"/>
                  </a:lnTo>
                  <a:lnTo>
                    <a:pt x="1654" y="708"/>
                  </a:lnTo>
                  <a:lnTo>
                    <a:pt x="1654" y="705"/>
                  </a:lnTo>
                  <a:lnTo>
                    <a:pt x="1654" y="703"/>
                  </a:lnTo>
                  <a:lnTo>
                    <a:pt x="1654" y="632"/>
                  </a:lnTo>
                  <a:lnTo>
                    <a:pt x="1654" y="627"/>
                  </a:lnTo>
                  <a:lnTo>
                    <a:pt x="1652" y="623"/>
                  </a:lnTo>
                  <a:lnTo>
                    <a:pt x="1649" y="622"/>
                  </a:lnTo>
                  <a:lnTo>
                    <a:pt x="1644" y="621"/>
                  </a:lnTo>
                  <a:lnTo>
                    <a:pt x="1639" y="621"/>
                  </a:lnTo>
                  <a:lnTo>
                    <a:pt x="1639" y="616"/>
                  </a:lnTo>
                  <a:lnTo>
                    <a:pt x="1650" y="616"/>
                  </a:lnTo>
                  <a:lnTo>
                    <a:pt x="1656" y="614"/>
                  </a:lnTo>
                  <a:lnTo>
                    <a:pt x="1659" y="610"/>
                  </a:lnTo>
                  <a:lnTo>
                    <a:pt x="1663" y="605"/>
                  </a:lnTo>
                  <a:lnTo>
                    <a:pt x="1685" y="605"/>
                  </a:lnTo>
                  <a:lnTo>
                    <a:pt x="1685" y="703"/>
                  </a:lnTo>
                  <a:lnTo>
                    <a:pt x="1686" y="709"/>
                  </a:lnTo>
                  <a:lnTo>
                    <a:pt x="1688" y="712"/>
                  </a:lnTo>
                  <a:lnTo>
                    <a:pt x="1692" y="714"/>
                  </a:lnTo>
                  <a:lnTo>
                    <a:pt x="1700" y="714"/>
                  </a:lnTo>
                  <a:lnTo>
                    <a:pt x="1700" y="721"/>
                  </a:lnTo>
                  <a:close/>
                  <a:moveTo>
                    <a:pt x="1804" y="691"/>
                  </a:moveTo>
                  <a:lnTo>
                    <a:pt x="1803" y="698"/>
                  </a:lnTo>
                  <a:lnTo>
                    <a:pt x="1801" y="704"/>
                  </a:lnTo>
                  <a:lnTo>
                    <a:pt x="1797" y="710"/>
                  </a:lnTo>
                  <a:lnTo>
                    <a:pt x="1792" y="714"/>
                  </a:lnTo>
                  <a:lnTo>
                    <a:pt x="1786" y="719"/>
                  </a:lnTo>
                  <a:lnTo>
                    <a:pt x="1779" y="721"/>
                  </a:lnTo>
                  <a:lnTo>
                    <a:pt x="1771" y="723"/>
                  </a:lnTo>
                  <a:lnTo>
                    <a:pt x="1763" y="723"/>
                  </a:lnTo>
                  <a:lnTo>
                    <a:pt x="1755" y="723"/>
                  </a:lnTo>
                  <a:lnTo>
                    <a:pt x="1748" y="721"/>
                  </a:lnTo>
                  <a:lnTo>
                    <a:pt x="1741" y="719"/>
                  </a:lnTo>
                  <a:lnTo>
                    <a:pt x="1735" y="716"/>
                  </a:lnTo>
                  <a:lnTo>
                    <a:pt x="1731" y="712"/>
                  </a:lnTo>
                  <a:lnTo>
                    <a:pt x="1726" y="707"/>
                  </a:lnTo>
                  <a:lnTo>
                    <a:pt x="1724" y="701"/>
                  </a:lnTo>
                  <a:lnTo>
                    <a:pt x="1723" y="694"/>
                  </a:lnTo>
                  <a:lnTo>
                    <a:pt x="1724" y="690"/>
                  </a:lnTo>
                  <a:lnTo>
                    <a:pt x="1725" y="687"/>
                  </a:lnTo>
                  <a:lnTo>
                    <a:pt x="1726" y="682"/>
                  </a:lnTo>
                  <a:lnTo>
                    <a:pt x="1729" y="679"/>
                  </a:lnTo>
                  <a:lnTo>
                    <a:pt x="1736" y="672"/>
                  </a:lnTo>
                  <a:lnTo>
                    <a:pt x="1746" y="665"/>
                  </a:lnTo>
                  <a:lnTo>
                    <a:pt x="1737" y="656"/>
                  </a:lnTo>
                  <a:lnTo>
                    <a:pt x="1731" y="649"/>
                  </a:lnTo>
                  <a:lnTo>
                    <a:pt x="1728" y="645"/>
                  </a:lnTo>
                  <a:lnTo>
                    <a:pt x="1726" y="641"/>
                  </a:lnTo>
                  <a:lnTo>
                    <a:pt x="1726" y="638"/>
                  </a:lnTo>
                  <a:lnTo>
                    <a:pt x="1725" y="633"/>
                  </a:lnTo>
                  <a:lnTo>
                    <a:pt x="1726" y="628"/>
                  </a:lnTo>
                  <a:lnTo>
                    <a:pt x="1728" y="621"/>
                  </a:lnTo>
                  <a:lnTo>
                    <a:pt x="1732" y="617"/>
                  </a:lnTo>
                  <a:lnTo>
                    <a:pt x="1736" y="611"/>
                  </a:lnTo>
                  <a:lnTo>
                    <a:pt x="1741" y="607"/>
                  </a:lnTo>
                  <a:lnTo>
                    <a:pt x="1748" y="605"/>
                  </a:lnTo>
                  <a:lnTo>
                    <a:pt x="1755" y="603"/>
                  </a:lnTo>
                  <a:lnTo>
                    <a:pt x="1762" y="603"/>
                  </a:lnTo>
                  <a:lnTo>
                    <a:pt x="1770" y="603"/>
                  </a:lnTo>
                  <a:lnTo>
                    <a:pt x="1776" y="605"/>
                  </a:lnTo>
                  <a:lnTo>
                    <a:pt x="1783" y="607"/>
                  </a:lnTo>
                  <a:lnTo>
                    <a:pt x="1788" y="610"/>
                  </a:lnTo>
                  <a:lnTo>
                    <a:pt x="1793" y="615"/>
                  </a:lnTo>
                  <a:lnTo>
                    <a:pt x="1796" y="619"/>
                  </a:lnTo>
                  <a:lnTo>
                    <a:pt x="1798" y="624"/>
                  </a:lnTo>
                  <a:lnTo>
                    <a:pt x="1799" y="630"/>
                  </a:lnTo>
                  <a:lnTo>
                    <a:pt x="1798" y="633"/>
                  </a:lnTo>
                  <a:lnTo>
                    <a:pt x="1798" y="637"/>
                  </a:lnTo>
                  <a:lnTo>
                    <a:pt x="1796" y="640"/>
                  </a:lnTo>
                  <a:lnTo>
                    <a:pt x="1794" y="643"/>
                  </a:lnTo>
                  <a:lnTo>
                    <a:pt x="1788" y="650"/>
                  </a:lnTo>
                  <a:lnTo>
                    <a:pt x="1781" y="656"/>
                  </a:lnTo>
                  <a:lnTo>
                    <a:pt x="1791" y="665"/>
                  </a:lnTo>
                  <a:lnTo>
                    <a:pt x="1798" y="674"/>
                  </a:lnTo>
                  <a:lnTo>
                    <a:pt x="1801" y="678"/>
                  </a:lnTo>
                  <a:lnTo>
                    <a:pt x="1803" y="682"/>
                  </a:lnTo>
                  <a:lnTo>
                    <a:pt x="1804" y="687"/>
                  </a:lnTo>
                  <a:lnTo>
                    <a:pt x="1804" y="691"/>
                  </a:lnTo>
                  <a:close/>
                  <a:moveTo>
                    <a:pt x="1778" y="626"/>
                  </a:moveTo>
                  <a:lnTo>
                    <a:pt x="1778" y="621"/>
                  </a:lnTo>
                  <a:lnTo>
                    <a:pt x="1776" y="618"/>
                  </a:lnTo>
                  <a:lnTo>
                    <a:pt x="1775" y="615"/>
                  </a:lnTo>
                  <a:lnTo>
                    <a:pt x="1774" y="612"/>
                  </a:lnTo>
                  <a:lnTo>
                    <a:pt x="1772" y="610"/>
                  </a:lnTo>
                  <a:lnTo>
                    <a:pt x="1769" y="609"/>
                  </a:lnTo>
                  <a:lnTo>
                    <a:pt x="1767" y="608"/>
                  </a:lnTo>
                  <a:lnTo>
                    <a:pt x="1763" y="608"/>
                  </a:lnTo>
                  <a:lnTo>
                    <a:pt x="1758" y="609"/>
                  </a:lnTo>
                  <a:lnTo>
                    <a:pt x="1755" y="611"/>
                  </a:lnTo>
                  <a:lnTo>
                    <a:pt x="1752" y="616"/>
                  </a:lnTo>
                  <a:lnTo>
                    <a:pt x="1751" y="620"/>
                  </a:lnTo>
                  <a:lnTo>
                    <a:pt x="1751" y="623"/>
                  </a:lnTo>
                  <a:lnTo>
                    <a:pt x="1752" y="628"/>
                  </a:lnTo>
                  <a:lnTo>
                    <a:pt x="1755" y="631"/>
                  </a:lnTo>
                  <a:lnTo>
                    <a:pt x="1757" y="634"/>
                  </a:lnTo>
                  <a:lnTo>
                    <a:pt x="1763" y="642"/>
                  </a:lnTo>
                  <a:lnTo>
                    <a:pt x="1771" y="649"/>
                  </a:lnTo>
                  <a:lnTo>
                    <a:pt x="1773" y="645"/>
                  </a:lnTo>
                  <a:lnTo>
                    <a:pt x="1775" y="640"/>
                  </a:lnTo>
                  <a:lnTo>
                    <a:pt x="1776" y="633"/>
                  </a:lnTo>
                  <a:lnTo>
                    <a:pt x="1778" y="626"/>
                  </a:lnTo>
                  <a:close/>
                  <a:moveTo>
                    <a:pt x="1779" y="700"/>
                  </a:moveTo>
                  <a:lnTo>
                    <a:pt x="1779" y="697"/>
                  </a:lnTo>
                  <a:lnTo>
                    <a:pt x="1776" y="692"/>
                  </a:lnTo>
                  <a:lnTo>
                    <a:pt x="1774" y="688"/>
                  </a:lnTo>
                  <a:lnTo>
                    <a:pt x="1771" y="684"/>
                  </a:lnTo>
                  <a:lnTo>
                    <a:pt x="1764" y="678"/>
                  </a:lnTo>
                  <a:lnTo>
                    <a:pt x="1756" y="672"/>
                  </a:lnTo>
                  <a:lnTo>
                    <a:pt x="1751" y="676"/>
                  </a:lnTo>
                  <a:lnTo>
                    <a:pt x="1748" y="682"/>
                  </a:lnTo>
                  <a:lnTo>
                    <a:pt x="1747" y="689"/>
                  </a:lnTo>
                  <a:lnTo>
                    <a:pt x="1746" y="697"/>
                  </a:lnTo>
                  <a:lnTo>
                    <a:pt x="1746" y="702"/>
                  </a:lnTo>
                  <a:lnTo>
                    <a:pt x="1747" y="705"/>
                  </a:lnTo>
                  <a:lnTo>
                    <a:pt x="1749" y="710"/>
                  </a:lnTo>
                  <a:lnTo>
                    <a:pt x="1751" y="713"/>
                  </a:lnTo>
                  <a:lnTo>
                    <a:pt x="1754" y="715"/>
                  </a:lnTo>
                  <a:lnTo>
                    <a:pt x="1757" y="716"/>
                  </a:lnTo>
                  <a:lnTo>
                    <a:pt x="1760" y="717"/>
                  </a:lnTo>
                  <a:lnTo>
                    <a:pt x="1763" y="717"/>
                  </a:lnTo>
                  <a:lnTo>
                    <a:pt x="1767" y="717"/>
                  </a:lnTo>
                  <a:lnTo>
                    <a:pt x="1769" y="716"/>
                  </a:lnTo>
                  <a:lnTo>
                    <a:pt x="1772" y="715"/>
                  </a:lnTo>
                  <a:lnTo>
                    <a:pt x="1774" y="713"/>
                  </a:lnTo>
                  <a:lnTo>
                    <a:pt x="1776" y="711"/>
                  </a:lnTo>
                  <a:lnTo>
                    <a:pt x="1778" y="708"/>
                  </a:lnTo>
                  <a:lnTo>
                    <a:pt x="1779" y="704"/>
                  </a:lnTo>
                  <a:lnTo>
                    <a:pt x="1779" y="700"/>
                  </a:lnTo>
                  <a:close/>
                  <a:moveTo>
                    <a:pt x="1911" y="662"/>
                  </a:moveTo>
                  <a:lnTo>
                    <a:pt x="1911" y="675"/>
                  </a:lnTo>
                  <a:lnTo>
                    <a:pt x="1909" y="686"/>
                  </a:lnTo>
                  <a:lnTo>
                    <a:pt x="1904" y="697"/>
                  </a:lnTo>
                  <a:lnTo>
                    <a:pt x="1900" y="705"/>
                  </a:lnTo>
                  <a:lnTo>
                    <a:pt x="1897" y="709"/>
                  </a:lnTo>
                  <a:lnTo>
                    <a:pt x="1893" y="713"/>
                  </a:lnTo>
                  <a:lnTo>
                    <a:pt x="1889" y="716"/>
                  </a:lnTo>
                  <a:lnTo>
                    <a:pt x="1885" y="719"/>
                  </a:lnTo>
                  <a:lnTo>
                    <a:pt x="1880" y="721"/>
                  </a:lnTo>
                  <a:lnTo>
                    <a:pt x="1875" y="722"/>
                  </a:lnTo>
                  <a:lnTo>
                    <a:pt x="1869" y="723"/>
                  </a:lnTo>
                  <a:lnTo>
                    <a:pt x="1864" y="723"/>
                  </a:lnTo>
                  <a:lnTo>
                    <a:pt x="1856" y="723"/>
                  </a:lnTo>
                  <a:lnTo>
                    <a:pt x="1851" y="721"/>
                  </a:lnTo>
                  <a:lnTo>
                    <a:pt x="1844" y="719"/>
                  </a:lnTo>
                  <a:lnTo>
                    <a:pt x="1840" y="715"/>
                  </a:lnTo>
                  <a:lnTo>
                    <a:pt x="1837" y="712"/>
                  </a:lnTo>
                  <a:lnTo>
                    <a:pt x="1834" y="709"/>
                  </a:lnTo>
                  <a:lnTo>
                    <a:pt x="1833" y="704"/>
                  </a:lnTo>
                  <a:lnTo>
                    <a:pt x="1832" y="700"/>
                  </a:lnTo>
                  <a:lnTo>
                    <a:pt x="1833" y="697"/>
                  </a:lnTo>
                  <a:lnTo>
                    <a:pt x="1833" y="693"/>
                  </a:lnTo>
                  <a:lnTo>
                    <a:pt x="1836" y="691"/>
                  </a:lnTo>
                  <a:lnTo>
                    <a:pt x="1838" y="689"/>
                  </a:lnTo>
                  <a:lnTo>
                    <a:pt x="1843" y="686"/>
                  </a:lnTo>
                  <a:lnTo>
                    <a:pt x="1850" y="685"/>
                  </a:lnTo>
                  <a:lnTo>
                    <a:pt x="1855" y="686"/>
                  </a:lnTo>
                  <a:lnTo>
                    <a:pt x="1861" y="689"/>
                  </a:lnTo>
                  <a:lnTo>
                    <a:pt x="1863" y="691"/>
                  </a:lnTo>
                  <a:lnTo>
                    <a:pt x="1864" y="693"/>
                  </a:lnTo>
                  <a:lnTo>
                    <a:pt x="1865" y="696"/>
                  </a:lnTo>
                  <a:lnTo>
                    <a:pt x="1866" y="699"/>
                  </a:lnTo>
                  <a:lnTo>
                    <a:pt x="1865" y="703"/>
                  </a:lnTo>
                  <a:lnTo>
                    <a:pt x="1862" y="708"/>
                  </a:lnTo>
                  <a:lnTo>
                    <a:pt x="1858" y="711"/>
                  </a:lnTo>
                  <a:lnTo>
                    <a:pt x="1857" y="714"/>
                  </a:lnTo>
                  <a:lnTo>
                    <a:pt x="1857" y="715"/>
                  </a:lnTo>
                  <a:lnTo>
                    <a:pt x="1858" y="717"/>
                  </a:lnTo>
                  <a:lnTo>
                    <a:pt x="1861" y="719"/>
                  </a:lnTo>
                  <a:lnTo>
                    <a:pt x="1862" y="719"/>
                  </a:lnTo>
                  <a:lnTo>
                    <a:pt x="1866" y="719"/>
                  </a:lnTo>
                  <a:lnTo>
                    <a:pt x="1869" y="717"/>
                  </a:lnTo>
                  <a:lnTo>
                    <a:pt x="1873" y="716"/>
                  </a:lnTo>
                  <a:lnTo>
                    <a:pt x="1876" y="714"/>
                  </a:lnTo>
                  <a:lnTo>
                    <a:pt x="1879" y="710"/>
                  </a:lnTo>
                  <a:lnTo>
                    <a:pt x="1881" y="703"/>
                  </a:lnTo>
                  <a:lnTo>
                    <a:pt x="1884" y="689"/>
                  </a:lnTo>
                  <a:lnTo>
                    <a:pt x="1884" y="675"/>
                  </a:lnTo>
                  <a:lnTo>
                    <a:pt x="1875" y="677"/>
                  </a:lnTo>
                  <a:lnTo>
                    <a:pt x="1866" y="678"/>
                  </a:lnTo>
                  <a:lnTo>
                    <a:pt x="1858" y="677"/>
                  </a:lnTo>
                  <a:lnTo>
                    <a:pt x="1851" y="676"/>
                  </a:lnTo>
                  <a:lnTo>
                    <a:pt x="1845" y="673"/>
                  </a:lnTo>
                  <a:lnTo>
                    <a:pt x="1840" y="668"/>
                  </a:lnTo>
                  <a:lnTo>
                    <a:pt x="1836" y="663"/>
                  </a:lnTo>
                  <a:lnTo>
                    <a:pt x="1833" y="656"/>
                  </a:lnTo>
                  <a:lnTo>
                    <a:pt x="1831" y="650"/>
                  </a:lnTo>
                  <a:lnTo>
                    <a:pt x="1830" y="642"/>
                  </a:lnTo>
                  <a:lnTo>
                    <a:pt x="1831" y="634"/>
                  </a:lnTo>
                  <a:lnTo>
                    <a:pt x="1833" y="626"/>
                  </a:lnTo>
                  <a:lnTo>
                    <a:pt x="1837" y="619"/>
                  </a:lnTo>
                  <a:lnTo>
                    <a:pt x="1841" y="614"/>
                  </a:lnTo>
                  <a:lnTo>
                    <a:pt x="1846" y="608"/>
                  </a:lnTo>
                  <a:lnTo>
                    <a:pt x="1854" y="605"/>
                  </a:lnTo>
                  <a:lnTo>
                    <a:pt x="1862" y="603"/>
                  </a:lnTo>
                  <a:lnTo>
                    <a:pt x="1871" y="603"/>
                  </a:lnTo>
                  <a:lnTo>
                    <a:pt x="1879" y="604"/>
                  </a:lnTo>
                  <a:lnTo>
                    <a:pt x="1887" y="606"/>
                  </a:lnTo>
                  <a:lnTo>
                    <a:pt x="1893" y="610"/>
                  </a:lnTo>
                  <a:lnTo>
                    <a:pt x="1900" y="617"/>
                  </a:lnTo>
                  <a:lnTo>
                    <a:pt x="1904" y="627"/>
                  </a:lnTo>
                  <a:lnTo>
                    <a:pt x="1909" y="637"/>
                  </a:lnTo>
                  <a:lnTo>
                    <a:pt x="1911" y="649"/>
                  </a:lnTo>
                  <a:lnTo>
                    <a:pt x="1911" y="662"/>
                  </a:lnTo>
                  <a:close/>
                  <a:moveTo>
                    <a:pt x="1884" y="668"/>
                  </a:moveTo>
                  <a:lnTo>
                    <a:pt x="1884" y="657"/>
                  </a:lnTo>
                  <a:lnTo>
                    <a:pt x="1884" y="646"/>
                  </a:lnTo>
                  <a:lnTo>
                    <a:pt x="1883" y="630"/>
                  </a:lnTo>
                  <a:lnTo>
                    <a:pt x="1881" y="618"/>
                  </a:lnTo>
                  <a:lnTo>
                    <a:pt x="1879" y="614"/>
                  </a:lnTo>
                  <a:lnTo>
                    <a:pt x="1877" y="610"/>
                  </a:lnTo>
                  <a:lnTo>
                    <a:pt x="1874" y="609"/>
                  </a:lnTo>
                  <a:lnTo>
                    <a:pt x="1871" y="608"/>
                  </a:lnTo>
                  <a:lnTo>
                    <a:pt x="1867" y="609"/>
                  </a:lnTo>
                  <a:lnTo>
                    <a:pt x="1863" y="611"/>
                  </a:lnTo>
                  <a:lnTo>
                    <a:pt x="1861" y="615"/>
                  </a:lnTo>
                  <a:lnTo>
                    <a:pt x="1860" y="620"/>
                  </a:lnTo>
                  <a:lnTo>
                    <a:pt x="1860" y="629"/>
                  </a:lnTo>
                  <a:lnTo>
                    <a:pt x="1860" y="645"/>
                  </a:lnTo>
                  <a:lnTo>
                    <a:pt x="1860" y="652"/>
                  </a:lnTo>
                  <a:lnTo>
                    <a:pt x="1861" y="657"/>
                  </a:lnTo>
                  <a:lnTo>
                    <a:pt x="1862" y="662"/>
                  </a:lnTo>
                  <a:lnTo>
                    <a:pt x="1864" y="665"/>
                  </a:lnTo>
                  <a:lnTo>
                    <a:pt x="1866" y="668"/>
                  </a:lnTo>
                  <a:lnTo>
                    <a:pt x="1868" y="670"/>
                  </a:lnTo>
                  <a:lnTo>
                    <a:pt x="1871" y="672"/>
                  </a:lnTo>
                  <a:lnTo>
                    <a:pt x="1872" y="672"/>
                  </a:lnTo>
                  <a:lnTo>
                    <a:pt x="1878" y="670"/>
                  </a:lnTo>
                  <a:lnTo>
                    <a:pt x="1884" y="668"/>
                  </a:lnTo>
                  <a:close/>
                  <a:moveTo>
                    <a:pt x="2017" y="685"/>
                  </a:moveTo>
                  <a:lnTo>
                    <a:pt x="2016" y="692"/>
                  </a:lnTo>
                  <a:lnTo>
                    <a:pt x="2014" y="700"/>
                  </a:lnTo>
                  <a:lnTo>
                    <a:pt x="2011" y="707"/>
                  </a:lnTo>
                  <a:lnTo>
                    <a:pt x="2006" y="712"/>
                  </a:lnTo>
                  <a:lnTo>
                    <a:pt x="2000" y="717"/>
                  </a:lnTo>
                  <a:lnTo>
                    <a:pt x="1993" y="721"/>
                  </a:lnTo>
                  <a:lnTo>
                    <a:pt x="1985" y="723"/>
                  </a:lnTo>
                  <a:lnTo>
                    <a:pt x="1978" y="723"/>
                  </a:lnTo>
                  <a:lnTo>
                    <a:pt x="1969" y="722"/>
                  </a:lnTo>
                  <a:lnTo>
                    <a:pt x="1961" y="720"/>
                  </a:lnTo>
                  <a:lnTo>
                    <a:pt x="1955" y="715"/>
                  </a:lnTo>
                  <a:lnTo>
                    <a:pt x="1949" y="709"/>
                  </a:lnTo>
                  <a:lnTo>
                    <a:pt x="1944" y="700"/>
                  </a:lnTo>
                  <a:lnTo>
                    <a:pt x="1941" y="690"/>
                  </a:lnTo>
                  <a:lnTo>
                    <a:pt x="1938" y="678"/>
                  </a:lnTo>
                  <a:lnTo>
                    <a:pt x="1938" y="664"/>
                  </a:lnTo>
                  <a:lnTo>
                    <a:pt x="1938" y="652"/>
                  </a:lnTo>
                  <a:lnTo>
                    <a:pt x="1941" y="640"/>
                  </a:lnTo>
                  <a:lnTo>
                    <a:pt x="1944" y="630"/>
                  </a:lnTo>
                  <a:lnTo>
                    <a:pt x="1949" y="621"/>
                  </a:lnTo>
                  <a:lnTo>
                    <a:pt x="1953" y="617"/>
                  </a:lnTo>
                  <a:lnTo>
                    <a:pt x="1956" y="612"/>
                  </a:lnTo>
                  <a:lnTo>
                    <a:pt x="1959" y="609"/>
                  </a:lnTo>
                  <a:lnTo>
                    <a:pt x="1963" y="607"/>
                  </a:lnTo>
                  <a:lnTo>
                    <a:pt x="1968" y="605"/>
                  </a:lnTo>
                  <a:lnTo>
                    <a:pt x="1973" y="604"/>
                  </a:lnTo>
                  <a:lnTo>
                    <a:pt x="1979" y="603"/>
                  </a:lnTo>
                  <a:lnTo>
                    <a:pt x="1984" y="603"/>
                  </a:lnTo>
                  <a:lnTo>
                    <a:pt x="1991" y="603"/>
                  </a:lnTo>
                  <a:lnTo>
                    <a:pt x="1996" y="605"/>
                  </a:lnTo>
                  <a:lnTo>
                    <a:pt x="2002" y="607"/>
                  </a:lnTo>
                  <a:lnTo>
                    <a:pt x="2006" y="610"/>
                  </a:lnTo>
                  <a:lnTo>
                    <a:pt x="2009" y="614"/>
                  </a:lnTo>
                  <a:lnTo>
                    <a:pt x="2013" y="617"/>
                  </a:lnTo>
                  <a:lnTo>
                    <a:pt x="2014" y="621"/>
                  </a:lnTo>
                  <a:lnTo>
                    <a:pt x="2014" y="626"/>
                  </a:lnTo>
                  <a:lnTo>
                    <a:pt x="2014" y="629"/>
                  </a:lnTo>
                  <a:lnTo>
                    <a:pt x="2013" y="632"/>
                  </a:lnTo>
                  <a:lnTo>
                    <a:pt x="2012" y="634"/>
                  </a:lnTo>
                  <a:lnTo>
                    <a:pt x="2009" y="637"/>
                  </a:lnTo>
                  <a:lnTo>
                    <a:pt x="2004" y="640"/>
                  </a:lnTo>
                  <a:lnTo>
                    <a:pt x="1998" y="641"/>
                  </a:lnTo>
                  <a:lnTo>
                    <a:pt x="1992" y="640"/>
                  </a:lnTo>
                  <a:lnTo>
                    <a:pt x="1986" y="638"/>
                  </a:lnTo>
                  <a:lnTo>
                    <a:pt x="1984" y="635"/>
                  </a:lnTo>
                  <a:lnTo>
                    <a:pt x="1983" y="633"/>
                  </a:lnTo>
                  <a:lnTo>
                    <a:pt x="1982" y="630"/>
                  </a:lnTo>
                  <a:lnTo>
                    <a:pt x="1981" y="628"/>
                  </a:lnTo>
                  <a:lnTo>
                    <a:pt x="1982" y="623"/>
                  </a:lnTo>
                  <a:lnTo>
                    <a:pt x="1986" y="619"/>
                  </a:lnTo>
                  <a:lnTo>
                    <a:pt x="1990" y="615"/>
                  </a:lnTo>
                  <a:lnTo>
                    <a:pt x="1991" y="612"/>
                  </a:lnTo>
                  <a:lnTo>
                    <a:pt x="1991" y="610"/>
                  </a:lnTo>
                  <a:lnTo>
                    <a:pt x="1990" y="608"/>
                  </a:lnTo>
                  <a:lnTo>
                    <a:pt x="1988" y="607"/>
                  </a:lnTo>
                  <a:lnTo>
                    <a:pt x="1985" y="607"/>
                  </a:lnTo>
                  <a:lnTo>
                    <a:pt x="1980" y="608"/>
                  </a:lnTo>
                  <a:lnTo>
                    <a:pt x="1976" y="610"/>
                  </a:lnTo>
                  <a:lnTo>
                    <a:pt x="1971" y="615"/>
                  </a:lnTo>
                  <a:lnTo>
                    <a:pt x="1969" y="619"/>
                  </a:lnTo>
                  <a:lnTo>
                    <a:pt x="1968" y="626"/>
                  </a:lnTo>
                  <a:lnTo>
                    <a:pt x="1967" y="634"/>
                  </a:lnTo>
                  <a:lnTo>
                    <a:pt x="1966" y="643"/>
                  </a:lnTo>
                  <a:lnTo>
                    <a:pt x="1966" y="654"/>
                  </a:lnTo>
                  <a:lnTo>
                    <a:pt x="1974" y="652"/>
                  </a:lnTo>
                  <a:lnTo>
                    <a:pt x="1983" y="652"/>
                  </a:lnTo>
                  <a:lnTo>
                    <a:pt x="1991" y="652"/>
                  </a:lnTo>
                  <a:lnTo>
                    <a:pt x="1996" y="654"/>
                  </a:lnTo>
                  <a:lnTo>
                    <a:pt x="2003" y="656"/>
                  </a:lnTo>
                  <a:lnTo>
                    <a:pt x="2007" y="659"/>
                  </a:lnTo>
                  <a:lnTo>
                    <a:pt x="2012" y="665"/>
                  </a:lnTo>
                  <a:lnTo>
                    <a:pt x="2014" y="670"/>
                  </a:lnTo>
                  <a:lnTo>
                    <a:pt x="2016" y="677"/>
                  </a:lnTo>
                  <a:lnTo>
                    <a:pt x="2017" y="685"/>
                  </a:lnTo>
                  <a:close/>
                  <a:moveTo>
                    <a:pt x="1990" y="680"/>
                  </a:moveTo>
                  <a:lnTo>
                    <a:pt x="1988" y="670"/>
                  </a:lnTo>
                  <a:lnTo>
                    <a:pt x="1985" y="664"/>
                  </a:lnTo>
                  <a:lnTo>
                    <a:pt x="1984" y="662"/>
                  </a:lnTo>
                  <a:lnTo>
                    <a:pt x="1982" y="659"/>
                  </a:lnTo>
                  <a:lnTo>
                    <a:pt x="1980" y="658"/>
                  </a:lnTo>
                  <a:lnTo>
                    <a:pt x="1978" y="658"/>
                  </a:lnTo>
                  <a:lnTo>
                    <a:pt x="1971" y="658"/>
                  </a:lnTo>
                  <a:lnTo>
                    <a:pt x="1966" y="662"/>
                  </a:lnTo>
                  <a:lnTo>
                    <a:pt x="1966" y="665"/>
                  </a:lnTo>
                  <a:lnTo>
                    <a:pt x="1966" y="673"/>
                  </a:lnTo>
                  <a:lnTo>
                    <a:pt x="1966" y="678"/>
                  </a:lnTo>
                  <a:lnTo>
                    <a:pt x="1966" y="682"/>
                  </a:lnTo>
                  <a:lnTo>
                    <a:pt x="1966" y="691"/>
                  </a:lnTo>
                  <a:lnTo>
                    <a:pt x="1967" y="698"/>
                  </a:lnTo>
                  <a:lnTo>
                    <a:pt x="1968" y="704"/>
                  </a:lnTo>
                  <a:lnTo>
                    <a:pt x="1969" y="709"/>
                  </a:lnTo>
                  <a:lnTo>
                    <a:pt x="1971" y="713"/>
                  </a:lnTo>
                  <a:lnTo>
                    <a:pt x="1972" y="715"/>
                  </a:lnTo>
                  <a:lnTo>
                    <a:pt x="1974" y="717"/>
                  </a:lnTo>
                  <a:lnTo>
                    <a:pt x="1977" y="717"/>
                  </a:lnTo>
                  <a:lnTo>
                    <a:pt x="1980" y="717"/>
                  </a:lnTo>
                  <a:lnTo>
                    <a:pt x="1982" y="716"/>
                  </a:lnTo>
                  <a:lnTo>
                    <a:pt x="1984" y="715"/>
                  </a:lnTo>
                  <a:lnTo>
                    <a:pt x="1985" y="713"/>
                  </a:lnTo>
                  <a:lnTo>
                    <a:pt x="1988" y="709"/>
                  </a:lnTo>
                  <a:lnTo>
                    <a:pt x="1989" y="703"/>
                  </a:lnTo>
                  <a:lnTo>
                    <a:pt x="1990" y="694"/>
                  </a:lnTo>
                  <a:lnTo>
                    <a:pt x="1990" y="680"/>
                  </a:lnTo>
                  <a:close/>
                </a:path>
              </a:pathLst>
            </a:custGeom>
            <a:solidFill>
              <a:srgbClr val="007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C8342D2E-A196-5AC0-8D39-DD771CC3C5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9726" y="5527676"/>
              <a:ext cx="246063" cy="169863"/>
            </a:xfrm>
            <a:custGeom>
              <a:avLst/>
              <a:gdLst>
                <a:gd name="T0" fmla="*/ 317 w 467"/>
                <a:gd name="T1" fmla="*/ 34 h 320"/>
                <a:gd name="T2" fmla="*/ 319 w 467"/>
                <a:gd name="T3" fmla="*/ 6 h 320"/>
                <a:gd name="T4" fmla="*/ 349 w 467"/>
                <a:gd name="T5" fmla="*/ 33 h 320"/>
                <a:gd name="T6" fmla="*/ 408 w 467"/>
                <a:gd name="T7" fmla="*/ 17 h 320"/>
                <a:gd name="T8" fmla="*/ 424 w 467"/>
                <a:gd name="T9" fmla="*/ 11 h 320"/>
                <a:gd name="T10" fmla="*/ 378 w 467"/>
                <a:gd name="T11" fmla="*/ 58 h 320"/>
                <a:gd name="T12" fmla="*/ 463 w 467"/>
                <a:gd name="T13" fmla="*/ 69 h 320"/>
                <a:gd name="T14" fmla="*/ 435 w 467"/>
                <a:gd name="T15" fmla="*/ 83 h 320"/>
                <a:gd name="T16" fmla="*/ 390 w 467"/>
                <a:gd name="T17" fmla="*/ 100 h 320"/>
                <a:gd name="T18" fmla="*/ 438 w 467"/>
                <a:gd name="T19" fmla="*/ 130 h 320"/>
                <a:gd name="T20" fmla="*/ 439 w 467"/>
                <a:gd name="T21" fmla="*/ 193 h 320"/>
                <a:gd name="T22" fmla="*/ 449 w 467"/>
                <a:gd name="T23" fmla="*/ 312 h 320"/>
                <a:gd name="T24" fmla="*/ 435 w 467"/>
                <a:gd name="T25" fmla="*/ 306 h 320"/>
                <a:gd name="T26" fmla="*/ 417 w 467"/>
                <a:gd name="T27" fmla="*/ 174 h 320"/>
                <a:gd name="T28" fmla="*/ 376 w 467"/>
                <a:gd name="T29" fmla="*/ 210 h 320"/>
                <a:gd name="T30" fmla="*/ 403 w 467"/>
                <a:gd name="T31" fmla="*/ 188 h 320"/>
                <a:gd name="T32" fmla="*/ 413 w 467"/>
                <a:gd name="T33" fmla="*/ 225 h 320"/>
                <a:gd name="T34" fmla="*/ 369 w 467"/>
                <a:gd name="T35" fmla="*/ 275 h 320"/>
                <a:gd name="T36" fmla="*/ 322 w 467"/>
                <a:gd name="T37" fmla="*/ 241 h 320"/>
                <a:gd name="T38" fmla="*/ 333 w 467"/>
                <a:gd name="T39" fmla="*/ 192 h 320"/>
                <a:gd name="T40" fmla="*/ 348 w 467"/>
                <a:gd name="T41" fmla="*/ 213 h 320"/>
                <a:gd name="T42" fmla="*/ 309 w 467"/>
                <a:gd name="T43" fmla="*/ 188 h 320"/>
                <a:gd name="T44" fmla="*/ 300 w 467"/>
                <a:gd name="T45" fmla="*/ 282 h 320"/>
                <a:gd name="T46" fmla="*/ 285 w 467"/>
                <a:gd name="T47" fmla="*/ 308 h 320"/>
                <a:gd name="T48" fmla="*/ 288 w 467"/>
                <a:gd name="T49" fmla="*/ 208 h 320"/>
                <a:gd name="T50" fmla="*/ 300 w 467"/>
                <a:gd name="T51" fmla="*/ 130 h 320"/>
                <a:gd name="T52" fmla="*/ 341 w 467"/>
                <a:gd name="T53" fmla="*/ 102 h 320"/>
                <a:gd name="T54" fmla="*/ 289 w 467"/>
                <a:gd name="T55" fmla="*/ 86 h 320"/>
                <a:gd name="T56" fmla="*/ 279 w 467"/>
                <a:gd name="T57" fmla="*/ 70 h 320"/>
                <a:gd name="T58" fmla="*/ 347 w 467"/>
                <a:gd name="T59" fmla="*/ 133 h 320"/>
                <a:gd name="T60" fmla="*/ 315 w 467"/>
                <a:gd name="T61" fmla="*/ 130 h 320"/>
                <a:gd name="T62" fmla="*/ 335 w 467"/>
                <a:gd name="T63" fmla="*/ 149 h 320"/>
                <a:gd name="T64" fmla="*/ 361 w 467"/>
                <a:gd name="T65" fmla="*/ 144 h 320"/>
                <a:gd name="T66" fmla="*/ 337 w 467"/>
                <a:gd name="T67" fmla="*/ 238 h 320"/>
                <a:gd name="T68" fmla="*/ 388 w 467"/>
                <a:gd name="T69" fmla="*/ 256 h 320"/>
                <a:gd name="T70" fmla="*/ 395 w 467"/>
                <a:gd name="T71" fmla="*/ 166 h 320"/>
                <a:gd name="T72" fmla="*/ 378 w 467"/>
                <a:gd name="T73" fmla="*/ 119 h 320"/>
                <a:gd name="T74" fmla="*/ 423 w 467"/>
                <a:gd name="T75" fmla="*/ 138 h 320"/>
                <a:gd name="T76" fmla="*/ 394 w 467"/>
                <a:gd name="T77" fmla="*/ 114 h 320"/>
                <a:gd name="T78" fmla="*/ 76 w 467"/>
                <a:gd name="T79" fmla="*/ 213 h 320"/>
                <a:gd name="T80" fmla="*/ 79 w 467"/>
                <a:gd name="T81" fmla="*/ 37 h 320"/>
                <a:gd name="T82" fmla="*/ 92 w 467"/>
                <a:gd name="T83" fmla="*/ 19 h 320"/>
                <a:gd name="T84" fmla="*/ 95 w 467"/>
                <a:gd name="T85" fmla="*/ 179 h 320"/>
                <a:gd name="T86" fmla="*/ 120 w 467"/>
                <a:gd name="T87" fmla="*/ 253 h 320"/>
                <a:gd name="T88" fmla="*/ 154 w 467"/>
                <a:gd name="T89" fmla="*/ 235 h 320"/>
                <a:gd name="T90" fmla="*/ 151 w 467"/>
                <a:gd name="T91" fmla="*/ 44 h 320"/>
                <a:gd name="T92" fmla="*/ 168 w 467"/>
                <a:gd name="T93" fmla="*/ 79 h 320"/>
                <a:gd name="T94" fmla="*/ 169 w 467"/>
                <a:gd name="T95" fmla="*/ 212 h 320"/>
                <a:gd name="T96" fmla="*/ 159 w 467"/>
                <a:gd name="T97" fmla="*/ 283 h 320"/>
                <a:gd name="T98" fmla="*/ 103 w 467"/>
                <a:gd name="T99" fmla="*/ 309 h 320"/>
                <a:gd name="T100" fmla="*/ 28 w 467"/>
                <a:gd name="T101" fmla="*/ 300 h 320"/>
                <a:gd name="T102" fmla="*/ 2 w 467"/>
                <a:gd name="T103" fmla="*/ 233 h 320"/>
                <a:gd name="T104" fmla="*/ 0 w 467"/>
                <a:gd name="T105" fmla="*/ 130 h 320"/>
                <a:gd name="T106" fmla="*/ 5 w 467"/>
                <a:gd name="T107" fmla="*/ 45 h 320"/>
                <a:gd name="T108" fmla="*/ 17 w 467"/>
                <a:gd name="T109" fmla="*/ 63 h 320"/>
                <a:gd name="T110" fmla="*/ 17 w 467"/>
                <a:gd name="T111" fmla="*/ 212 h 320"/>
                <a:gd name="T112" fmla="*/ 32 w 467"/>
                <a:gd name="T113" fmla="*/ 284 h 320"/>
                <a:gd name="T114" fmla="*/ 76 w 467"/>
                <a:gd name="T115" fmla="*/ 249 h 320"/>
                <a:gd name="T116" fmla="*/ 97 w 467"/>
                <a:gd name="T117" fmla="*/ 2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7" h="320">
                  <a:moveTo>
                    <a:pt x="361" y="67"/>
                  </a:moveTo>
                  <a:lnTo>
                    <a:pt x="361" y="62"/>
                  </a:lnTo>
                  <a:lnTo>
                    <a:pt x="361" y="58"/>
                  </a:lnTo>
                  <a:lnTo>
                    <a:pt x="361" y="50"/>
                  </a:lnTo>
                  <a:lnTo>
                    <a:pt x="347" y="49"/>
                  </a:lnTo>
                  <a:lnTo>
                    <a:pt x="336" y="46"/>
                  </a:lnTo>
                  <a:lnTo>
                    <a:pt x="329" y="44"/>
                  </a:lnTo>
                  <a:lnTo>
                    <a:pt x="323" y="41"/>
                  </a:lnTo>
                  <a:lnTo>
                    <a:pt x="317" y="34"/>
                  </a:lnTo>
                  <a:lnTo>
                    <a:pt x="313" y="29"/>
                  </a:lnTo>
                  <a:lnTo>
                    <a:pt x="312" y="22"/>
                  </a:lnTo>
                  <a:lnTo>
                    <a:pt x="311" y="17"/>
                  </a:lnTo>
                  <a:lnTo>
                    <a:pt x="311" y="14"/>
                  </a:lnTo>
                  <a:lnTo>
                    <a:pt x="312" y="11"/>
                  </a:lnTo>
                  <a:lnTo>
                    <a:pt x="312" y="9"/>
                  </a:lnTo>
                  <a:lnTo>
                    <a:pt x="314" y="8"/>
                  </a:lnTo>
                  <a:lnTo>
                    <a:pt x="317" y="6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3" y="8"/>
                  </a:lnTo>
                  <a:lnTo>
                    <a:pt x="324" y="10"/>
                  </a:lnTo>
                  <a:lnTo>
                    <a:pt x="324" y="11"/>
                  </a:lnTo>
                  <a:lnTo>
                    <a:pt x="326" y="22"/>
                  </a:lnTo>
                  <a:lnTo>
                    <a:pt x="329" y="27"/>
                  </a:lnTo>
                  <a:lnTo>
                    <a:pt x="333" y="30"/>
                  </a:lnTo>
                  <a:lnTo>
                    <a:pt x="338" y="32"/>
                  </a:lnTo>
                  <a:lnTo>
                    <a:pt x="349" y="33"/>
                  </a:lnTo>
                  <a:lnTo>
                    <a:pt x="359" y="34"/>
                  </a:lnTo>
                  <a:lnTo>
                    <a:pt x="367" y="34"/>
                  </a:lnTo>
                  <a:lnTo>
                    <a:pt x="376" y="34"/>
                  </a:lnTo>
                  <a:lnTo>
                    <a:pt x="384" y="33"/>
                  </a:lnTo>
                  <a:lnTo>
                    <a:pt x="391" y="32"/>
                  </a:lnTo>
                  <a:lnTo>
                    <a:pt x="395" y="30"/>
                  </a:lnTo>
                  <a:lnTo>
                    <a:pt x="403" y="26"/>
                  </a:lnTo>
                  <a:lnTo>
                    <a:pt x="406" y="21"/>
                  </a:lnTo>
                  <a:lnTo>
                    <a:pt x="408" y="17"/>
                  </a:lnTo>
                  <a:lnTo>
                    <a:pt x="410" y="10"/>
                  </a:lnTo>
                  <a:lnTo>
                    <a:pt x="410" y="5"/>
                  </a:lnTo>
                  <a:lnTo>
                    <a:pt x="412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9" y="2"/>
                  </a:lnTo>
                  <a:lnTo>
                    <a:pt x="422" y="4"/>
                  </a:lnTo>
                  <a:lnTo>
                    <a:pt x="424" y="7"/>
                  </a:lnTo>
                  <a:lnTo>
                    <a:pt x="424" y="11"/>
                  </a:lnTo>
                  <a:lnTo>
                    <a:pt x="423" y="18"/>
                  </a:lnTo>
                  <a:lnTo>
                    <a:pt x="422" y="22"/>
                  </a:lnTo>
                  <a:lnTo>
                    <a:pt x="419" y="28"/>
                  </a:lnTo>
                  <a:lnTo>
                    <a:pt x="417" y="32"/>
                  </a:lnTo>
                  <a:lnTo>
                    <a:pt x="411" y="38"/>
                  </a:lnTo>
                  <a:lnTo>
                    <a:pt x="403" y="42"/>
                  </a:lnTo>
                  <a:lnTo>
                    <a:pt x="393" y="45"/>
                  </a:lnTo>
                  <a:lnTo>
                    <a:pt x="378" y="49"/>
                  </a:lnTo>
                  <a:lnTo>
                    <a:pt x="378" y="58"/>
                  </a:lnTo>
                  <a:lnTo>
                    <a:pt x="378" y="67"/>
                  </a:lnTo>
                  <a:lnTo>
                    <a:pt x="390" y="67"/>
                  </a:lnTo>
                  <a:lnTo>
                    <a:pt x="403" y="67"/>
                  </a:lnTo>
                  <a:lnTo>
                    <a:pt x="417" y="66"/>
                  </a:lnTo>
                  <a:lnTo>
                    <a:pt x="431" y="66"/>
                  </a:lnTo>
                  <a:lnTo>
                    <a:pt x="445" y="67"/>
                  </a:lnTo>
                  <a:lnTo>
                    <a:pt x="454" y="67"/>
                  </a:lnTo>
                  <a:lnTo>
                    <a:pt x="460" y="68"/>
                  </a:lnTo>
                  <a:lnTo>
                    <a:pt x="463" y="69"/>
                  </a:lnTo>
                  <a:lnTo>
                    <a:pt x="466" y="73"/>
                  </a:lnTo>
                  <a:lnTo>
                    <a:pt x="467" y="75"/>
                  </a:lnTo>
                  <a:lnTo>
                    <a:pt x="466" y="77"/>
                  </a:lnTo>
                  <a:lnTo>
                    <a:pt x="464" y="79"/>
                  </a:lnTo>
                  <a:lnTo>
                    <a:pt x="461" y="81"/>
                  </a:lnTo>
                  <a:lnTo>
                    <a:pt x="455" y="81"/>
                  </a:lnTo>
                  <a:lnTo>
                    <a:pt x="452" y="83"/>
                  </a:lnTo>
                  <a:lnTo>
                    <a:pt x="445" y="83"/>
                  </a:lnTo>
                  <a:lnTo>
                    <a:pt x="435" y="83"/>
                  </a:lnTo>
                  <a:lnTo>
                    <a:pt x="420" y="83"/>
                  </a:lnTo>
                  <a:lnTo>
                    <a:pt x="407" y="83"/>
                  </a:lnTo>
                  <a:lnTo>
                    <a:pt x="395" y="83"/>
                  </a:lnTo>
                  <a:lnTo>
                    <a:pt x="385" y="83"/>
                  </a:lnTo>
                  <a:lnTo>
                    <a:pt x="378" y="83"/>
                  </a:lnTo>
                  <a:lnTo>
                    <a:pt x="378" y="89"/>
                  </a:lnTo>
                  <a:lnTo>
                    <a:pt x="378" y="92"/>
                  </a:lnTo>
                  <a:lnTo>
                    <a:pt x="378" y="99"/>
                  </a:lnTo>
                  <a:lnTo>
                    <a:pt x="390" y="100"/>
                  </a:lnTo>
                  <a:lnTo>
                    <a:pt x="403" y="101"/>
                  </a:lnTo>
                  <a:lnTo>
                    <a:pt x="411" y="102"/>
                  </a:lnTo>
                  <a:lnTo>
                    <a:pt x="416" y="103"/>
                  </a:lnTo>
                  <a:lnTo>
                    <a:pt x="420" y="105"/>
                  </a:lnTo>
                  <a:lnTo>
                    <a:pt x="425" y="108"/>
                  </a:lnTo>
                  <a:lnTo>
                    <a:pt x="430" y="112"/>
                  </a:lnTo>
                  <a:lnTo>
                    <a:pt x="435" y="118"/>
                  </a:lnTo>
                  <a:lnTo>
                    <a:pt x="437" y="123"/>
                  </a:lnTo>
                  <a:lnTo>
                    <a:pt x="438" y="130"/>
                  </a:lnTo>
                  <a:lnTo>
                    <a:pt x="438" y="136"/>
                  </a:lnTo>
                  <a:lnTo>
                    <a:pt x="437" y="144"/>
                  </a:lnTo>
                  <a:lnTo>
                    <a:pt x="436" y="150"/>
                  </a:lnTo>
                  <a:lnTo>
                    <a:pt x="434" y="155"/>
                  </a:lnTo>
                  <a:lnTo>
                    <a:pt x="430" y="165"/>
                  </a:lnTo>
                  <a:lnTo>
                    <a:pt x="432" y="170"/>
                  </a:lnTo>
                  <a:lnTo>
                    <a:pt x="435" y="175"/>
                  </a:lnTo>
                  <a:lnTo>
                    <a:pt x="437" y="182"/>
                  </a:lnTo>
                  <a:lnTo>
                    <a:pt x="439" y="193"/>
                  </a:lnTo>
                  <a:lnTo>
                    <a:pt x="442" y="205"/>
                  </a:lnTo>
                  <a:lnTo>
                    <a:pt x="443" y="216"/>
                  </a:lnTo>
                  <a:lnTo>
                    <a:pt x="446" y="229"/>
                  </a:lnTo>
                  <a:lnTo>
                    <a:pt x="447" y="242"/>
                  </a:lnTo>
                  <a:lnTo>
                    <a:pt x="449" y="276"/>
                  </a:lnTo>
                  <a:lnTo>
                    <a:pt x="450" y="285"/>
                  </a:lnTo>
                  <a:lnTo>
                    <a:pt x="450" y="290"/>
                  </a:lnTo>
                  <a:lnTo>
                    <a:pt x="449" y="308"/>
                  </a:lnTo>
                  <a:lnTo>
                    <a:pt x="449" y="312"/>
                  </a:lnTo>
                  <a:lnTo>
                    <a:pt x="448" y="317"/>
                  </a:lnTo>
                  <a:lnTo>
                    <a:pt x="446" y="319"/>
                  </a:lnTo>
                  <a:lnTo>
                    <a:pt x="442" y="320"/>
                  </a:lnTo>
                  <a:lnTo>
                    <a:pt x="440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6" y="314"/>
                  </a:lnTo>
                  <a:lnTo>
                    <a:pt x="435" y="311"/>
                  </a:lnTo>
                  <a:lnTo>
                    <a:pt x="435" y="306"/>
                  </a:lnTo>
                  <a:lnTo>
                    <a:pt x="435" y="296"/>
                  </a:lnTo>
                  <a:lnTo>
                    <a:pt x="434" y="278"/>
                  </a:lnTo>
                  <a:lnTo>
                    <a:pt x="432" y="254"/>
                  </a:lnTo>
                  <a:lnTo>
                    <a:pt x="431" y="245"/>
                  </a:lnTo>
                  <a:lnTo>
                    <a:pt x="430" y="229"/>
                  </a:lnTo>
                  <a:lnTo>
                    <a:pt x="427" y="212"/>
                  </a:lnTo>
                  <a:lnTo>
                    <a:pt x="425" y="201"/>
                  </a:lnTo>
                  <a:lnTo>
                    <a:pt x="423" y="190"/>
                  </a:lnTo>
                  <a:lnTo>
                    <a:pt x="417" y="174"/>
                  </a:lnTo>
                  <a:lnTo>
                    <a:pt x="411" y="177"/>
                  </a:lnTo>
                  <a:lnTo>
                    <a:pt x="404" y="179"/>
                  </a:lnTo>
                  <a:lnTo>
                    <a:pt x="394" y="180"/>
                  </a:lnTo>
                  <a:lnTo>
                    <a:pt x="377" y="182"/>
                  </a:lnTo>
                  <a:lnTo>
                    <a:pt x="377" y="188"/>
                  </a:lnTo>
                  <a:lnTo>
                    <a:pt x="377" y="193"/>
                  </a:lnTo>
                  <a:lnTo>
                    <a:pt x="376" y="200"/>
                  </a:lnTo>
                  <a:lnTo>
                    <a:pt x="376" y="208"/>
                  </a:lnTo>
                  <a:lnTo>
                    <a:pt x="376" y="210"/>
                  </a:lnTo>
                  <a:lnTo>
                    <a:pt x="387" y="210"/>
                  </a:lnTo>
                  <a:lnTo>
                    <a:pt x="399" y="212"/>
                  </a:lnTo>
                  <a:lnTo>
                    <a:pt x="399" y="207"/>
                  </a:lnTo>
                  <a:lnTo>
                    <a:pt x="398" y="203"/>
                  </a:lnTo>
                  <a:lnTo>
                    <a:pt x="398" y="200"/>
                  </a:lnTo>
                  <a:lnTo>
                    <a:pt x="398" y="195"/>
                  </a:lnTo>
                  <a:lnTo>
                    <a:pt x="399" y="192"/>
                  </a:lnTo>
                  <a:lnTo>
                    <a:pt x="400" y="189"/>
                  </a:lnTo>
                  <a:lnTo>
                    <a:pt x="403" y="188"/>
                  </a:lnTo>
                  <a:lnTo>
                    <a:pt x="405" y="186"/>
                  </a:lnTo>
                  <a:lnTo>
                    <a:pt x="408" y="188"/>
                  </a:lnTo>
                  <a:lnTo>
                    <a:pt x="410" y="190"/>
                  </a:lnTo>
                  <a:lnTo>
                    <a:pt x="412" y="194"/>
                  </a:lnTo>
                  <a:lnTo>
                    <a:pt x="412" y="201"/>
                  </a:lnTo>
                  <a:lnTo>
                    <a:pt x="413" y="210"/>
                  </a:lnTo>
                  <a:lnTo>
                    <a:pt x="413" y="216"/>
                  </a:lnTo>
                  <a:lnTo>
                    <a:pt x="413" y="219"/>
                  </a:lnTo>
                  <a:lnTo>
                    <a:pt x="413" y="225"/>
                  </a:lnTo>
                  <a:lnTo>
                    <a:pt x="412" y="240"/>
                  </a:lnTo>
                  <a:lnTo>
                    <a:pt x="410" y="253"/>
                  </a:lnTo>
                  <a:lnTo>
                    <a:pt x="406" y="259"/>
                  </a:lnTo>
                  <a:lnTo>
                    <a:pt x="403" y="264"/>
                  </a:lnTo>
                  <a:lnTo>
                    <a:pt x="398" y="267"/>
                  </a:lnTo>
                  <a:lnTo>
                    <a:pt x="391" y="271"/>
                  </a:lnTo>
                  <a:lnTo>
                    <a:pt x="384" y="272"/>
                  </a:lnTo>
                  <a:lnTo>
                    <a:pt x="377" y="274"/>
                  </a:lnTo>
                  <a:lnTo>
                    <a:pt x="369" y="275"/>
                  </a:lnTo>
                  <a:lnTo>
                    <a:pt x="361" y="275"/>
                  </a:lnTo>
                  <a:lnTo>
                    <a:pt x="354" y="274"/>
                  </a:lnTo>
                  <a:lnTo>
                    <a:pt x="346" y="273"/>
                  </a:lnTo>
                  <a:lnTo>
                    <a:pt x="340" y="271"/>
                  </a:lnTo>
                  <a:lnTo>
                    <a:pt x="334" y="266"/>
                  </a:lnTo>
                  <a:lnTo>
                    <a:pt x="329" y="262"/>
                  </a:lnTo>
                  <a:lnTo>
                    <a:pt x="325" y="255"/>
                  </a:lnTo>
                  <a:lnTo>
                    <a:pt x="323" y="249"/>
                  </a:lnTo>
                  <a:lnTo>
                    <a:pt x="322" y="241"/>
                  </a:lnTo>
                  <a:lnTo>
                    <a:pt x="321" y="232"/>
                  </a:lnTo>
                  <a:lnTo>
                    <a:pt x="321" y="224"/>
                  </a:lnTo>
                  <a:lnTo>
                    <a:pt x="321" y="215"/>
                  </a:lnTo>
                  <a:lnTo>
                    <a:pt x="322" y="205"/>
                  </a:lnTo>
                  <a:lnTo>
                    <a:pt x="323" y="200"/>
                  </a:lnTo>
                  <a:lnTo>
                    <a:pt x="325" y="195"/>
                  </a:lnTo>
                  <a:lnTo>
                    <a:pt x="328" y="192"/>
                  </a:lnTo>
                  <a:lnTo>
                    <a:pt x="331" y="191"/>
                  </a:lnTo>
                  <a:lnTo>
                    <a:pt x="333" y="192"/>
                  </a:lnTo>
                  <a:lnTo>
                    <a:pt x="335" y="194"/>
                  </a:lnTo>
                  <a:lnTo>
                    <a:pt x="336" y="196"/>
                  </a:lnTo>
                  <a:lnTo>
                    <a:pt x="336" y="198"/>
                  </a:lnTo>
                  <a:lnTo>
                    <a:pt x="336" y="200"/>
                  </a:lnTo>
                  <a:lnTo>
                    <a:pt x="336" y="203"/>
                  </a:lnTo>
                  <a:lnTo>
                    <a:pt x="336" y="205"/>
                  </a:lnTo>
                  <a:lnTo>
                    <a:pt x="336" y="208"/>
                  </a:lnTo>
                  <a:lnTo>
                    <a:pt x="336" y="214"/>
                  </a:lnTo>
                  <a:lnTo>
                    <a:pt x="348" y="213"/>
                  </a:lnTo>
                  <a:lnTo>
                    <a:pt x="361" y="212"/>
                  </a:lnTo>
                  <a:lnTo>
                    <a:pt x="361" y="183"/>
                  </a:lnTo>
                  <a:lnTo>
                    <a:pt x="346" y="182"/>
                  </a:lnTo>
                  <a:lnTo>
                    <a:pt x="335" y="181"/>
                  </a:lnTo>
                  <a:lnTo>
                    <a:pt x="328" y="180"/>
                  </a:lnTo>
                  <a:lnTo>
                    <a:pt x="324" y="178"/>
                  </a:lnTo>
                  <a:lnTo>
                    <a:pt x="313" y="173"/>
                  </a:lnTo>
                  <a:lnTo>
                    <a:pt x="311" y="181"/>
                  </a:lnTo>
                  <a:lnTo>
                    <a:pt x="309" y="188"/>
                  </a:lnTo>
                  <a:lnTo>
                    <a:pt x="307" y="195"/>
                  </a:lnTo>
                  <a:lnTo>
                    <a:pt x="305" y="204"/>
                  </a:lnTo>
                  <a:lnTo>
                    <a:pt x="303" y="214"/>
                  </a:lnTo>
                  <a:lnTo>
                    <a:pt x="302" y="227"/>
                  </a:lnTo>
                  <a:lnTo>
                    <a:pt x="301" y="241"/>
                  </a:lnTo>
                  <a:lnTo>
                    <a:pt x="300" y="252"/>
                  </a:lnTo>
                  <a:lnTo>
                    <a:pt x="300" y="263"/>
                  </a:lnTo>
                  <a:lnTo>
                    <a:pt x="300" y="274"/>
                  </a:lnTo>
                  <a:lnTo>
                    <a:pt x="300" y="282"/>
                  </a:lnTo>
                  <a:lnTo>
                    <a:pt x="300" y="287"/>
                  </a:lnTo>
                  <a:lnTo>
                    <a:pt x="301" y="305"/>
                  </a:lnTo>
                  <a:lnTo>
                    <a:pt x="300" y="310"/>
                  </a:lnTo>
                  <a:lnTo>
                    <a:pt x="299" y="314"/>
                  </a:lnTo>
                  <a:lnTo>
                    <a:pt x="296" y="317"/>
                  </a:lnTo>
                  <a:lnTo>
                    <a:pt x="293" y="318"/>
                  </a:lnTo>
                  <a:lnTo>
                    <a:pt x="289" y="317"/>
                  </a:lnTo>
                  <a:lnTo>
                    <a:pt x="287" y="314"/>
                  </a:lnTo>
                  <a:lnTo>
                    <a:pt x="285" y="308"/>
                  </a:lnTo>
                  <a:lnTo>
                    <a:pt x="284" y="297"/>
                  </a:lnTo>
                  <a:lnTo>
                    <a:pt x="284" y="286"/>
                  </a:lnTo>
                  <a:lnTo>
                    <a:pt x="284" y="279"/>
                  </a:lnTo>
                  <a:lnTo>
                    <a:pt x="284" y="274"/>
                  </a:lnTo>
                  <a:lnTo>
                    <a:pt x="284" y="264"/>
                  </a:lnTo>
                  <a:lnTo>
                    <a:pt x="285" y="248"/>
                  </a:lnTo>
                  <a:lnTo>
                    <a:pt x="285" y="235"/>
                  </a:lnTo>
                  <a:lnTo>
                    <a:pt x="286" y="223"/>
                  </a:lnTo>
                  <a:lnTo>
                    <a:pt x="288" y="208"/>
                  </a:lnTo>
                  <a:lnTo>
                    <a:pt x="290" y="194"/>
                  </a:lnTo>
                  <a:lnTo>
                    <a:pt x="293" y="184"/>
                  </a:lnTo>
                  <a:lnTo>
                    <a:pt x="297" y="173"/>
                  </a:lnTo>
                  <a:lnTo>
                    <a:pt x="303" y="159"/>
                  </a:lnTo>
                  <a:lnTo>
                    <a:pt x="302" y="156"/>
                  </a:lnTo>
                  <a:lnTo>
                    <a:pt x="301" y="151"/>
                  </a:lnTo>
                  <a:lnTo>
                    <a:pt x="300" y="146"/>
                  </a:lnTo>
                  <a:lnTo>
                    <a:pt x="300" y="135"/>
                  </a:lnTo>
                  <a:lnTo>
                    <a:pt x="300" y="130"/>
                  </a:lnTo>
                  <a:lnTo>
                    <a:pt x="301" y="124"/>
                  </a:lnTo>
                  <a:lnTo>
                    <a:pt x="303" y="120"/>
                  </a:lnTo>
                  <a:lnTo>
                    <a:pt x="306" y="115"/>
                  </a:lnTo>
                  <a:lnTo>
                    <a:pt x="310" y="112"/>
                  </a:lnTo>
                  <a:lnTo>
                    <a:pt x="314" y="110"/>
                  </a:lnTo>
                  <a:lnTo>
                    <a:pt x="320" y="107"/>
                  </a:lnTo>
                  <a:lnTo>
                    <a:pt x="325" y="105"/>
                  </a:lnTo>
                  <a:lnTo>
                    <a:pt x="333" y="103"/>
                  </a:lnTo>
                  <a:lnTo>
                    <a:pt x="341" y="102"/>
                  </a:lnTo>
                  <a:lnTo>
                    <a:pt x="350" y="101"/>
                  </a:lnTo>
                  <a:lnTo>
                    <a:pt x="361" y="100"/>
                  </a:lnTo>
                  <a:lnTo>
                    <a:pt x="361" y="91"/>
                  </a:lnTo>
                  <a:lnTo>
                    <a:pt x="363" y="83"/>
                  </a:lnTo>
                  <a:lnTo>
                    <a:pt x="338" y="84"/>
                  </a:lnTo>
                  <a:lnTo>
                    <a:pt x="320" y="85"/>
                  </a:lnTo>
                  <a:lnTo>
                    <a:pt x="307" y="85"/>
                  </a:lnTo>
                  <a:lnTo>
                    <a:pt x="299" y="86"/>
                  </a:lnTo>
                  <a:lnTo>
                    <a:pt x="289" y="86"/>
                  </a:lnTo>
                  <a:lnTo>
                    <a:pt x="283" y="86"/>
                  </a:lnTo>
                  <a:lnTo>
                    <a:pt x="278" y="86"/>
                  </a:lnTo>
                  <a:lnTo>
                    <a:pt x="275" y="85"/>
                  </a:lnTo>
                  <a:lnTo>
                    <a:pt x="273" y="83"/>
                  </a:lnTo>
                  <a:lnTo>
                    <a:pt x="272" y="80"/>
                  </a:lnTo>
                  <a:lnTo>
                    <a:pt x="273" y="76"/>
                  </a:lnTo>
                  <a:lnTo>
                    <a:pt x="274" y="74"/>
                  </a:lnTo>
                  <a:lnTo>
                    <a:pt x="276" y="72"/>
                  </a:lnTo>
                  <a:lnTo>
                    <a:pt x="279" y="70"/>
                  </a:lnTo>
                  <a:lnTo>
                    <a:pt x="284" y="70"/>
                  </a:lnTo>
                  <a:lnTo>
                    <a:pt x="289" y="70"/>
                  </a:lnTo>
                  <a:lnTo>
                    <a:pt x="313" y="69"/>
                  </a:lnTo>
                  <a:lnTo>
                    <a:pt x="335" y="68"/>
                  </a:lnTo>
                  <a:lnTo>
                    <a:pt x="361" y="67"/>
                  </a:lnTo>
                  <a:close/>
                  <a:moveTo>
                    <a:pt x="318" y="144"/>
                  </a:moveTo>
                  <a:lnTo>
                    <a:pt x="328" y="138"/>
                  </a:lnTo>
                  <a:lnTo>
                    <a:pt x="337" y="135"/>
                  </a:lnTo>
                  <a:lnTo>
                    <a:pt x="347" y="133"/>
                  </a:lnTo>
                  <a:lnTo>
                    <a:pt x="361" y="131"/>
                  </a:lnTo>
                  <a:lnTo>
                    <a:pt x="361" y="124"/>
                  </a:lnTo>
                  <a:lnTo>
                    <a:pt x="361" y="113"/>
                  </a:lnTo>
                  <a:lnTo>
                    <a:pt x="345" y="115"/>
                  </a:lnTo>
                  <a:lnTo>
                    <a:pt x="333" y="116"/>
                  </a:lnTo>
                  <a:lnTo>
                    <a:pt x="324" y="119"/>
                  </a:lnTo>
                  <a:lnTo>
                    <a:pt x="321" y="121"/>
                  </a:lnTo>
                  <a:lnTo>
                    <a:pt x="318" y="126"/>
                  </a:lnTo>
                  <a:lnTo>
                    <a:pt x="315" y="130"/>
                  </a:lnTo>
                  <a:lnTo>
                    <a:pt x="315" y="132"/>
                  </a:lnTo>
                  <a:lnTo>
                    <a:pt x="315" y="135"/>
                  </a:lnTo>
                  <a:lnTo>
                    <a:pt x="315" y="138"/>
                  </a:lnTo>
                  <a:lnTo>
                    <a:pt x="315" y="139"/>
                  </a:lnTo>
                  <a:lnTo>
                    <a:pt x="318" y="144"/>
                  </a:lnTo>
                  <a:close/>
                  <a:moveTo>
                    <a:pt x="361" y="144"/>
                  </a:moveTo>
                  <a:lnTo>
                    <a:pt x="350" y="145"/>
                  </a:lnTo>
                  <a:lnTo>
                    <a:pt x="342" y="147"/>
                  </a:lnTo>
                  <a:lnTo>
                    <a:pt x="335" y="149"/>
                  </a:lnTo>
                  <a:lnTo>
                    <a:pt x="331" y="151"/>
                  </a:lnTo>
                  <a:lnTo>
                    <a:pt x="323" y="158"/>
                  </a:lnTo>
                  <a:lnTo>
                    <a:pt x="324" y="160"/>
                  </a:lnTo>
                  <a:lnTo>
                    <a:pt x="325" y="162"/>
                  </a:lnTo>
                  <a:lnTo>
                    <a:pt x="329" y="165"/>
                  </a:lnTo>
                  <a:lnTo>
                    <a:pt x="336" y="166"/>
                  </a:lnTo>
                  <a:lnTo>
                    <a:pt x="346" y="167"/>
                  </a:lnTo>
                  <a:lnTo>
                    <a:pt x="361" y="168"/>
                  </a:lnTo>
                  <a:lnTo>
                    <a:pt x="361" y="144"/>
                  </a:lnTo>
                  <a:close/>
                  <a:moveTo>
                    <a:pt x="399" y="226"/>
                  </a:moveTo>
                  <a:lnTo>
                    <a:pt x="385" y="225"/>
                  </a:lnTo>
                  <a:lnTo>
                    <a:pt x="376" y="224"/>
                  </a:lnTo>
                  <a:lnTo>
                    <a:pt x="369" y="224"/>
                  </a:lnTo>
                  <a:lnTo>
                    <a:pt x="360" y="225"/>
                  </a:lnTo>
                  <a:lnTo>
                    <a:pt x="349" y="226"/>
                  </a:lnTo>
                  <a:lnTo>
                    <a:pt x="337" y="228"/>
                  </a:lnTo>
                  <a:lnTo>
                    <a:pt x="337" y="232"/>
                  </a:lnTo>
                  <a:lnTo>
                    <a:pt x="337" y="238"/>
                  </a:lnTo>
                  <a:lnTo>
                    <a:pt x="338" y="244"/>
                  </a:lnTo>
                  <a:lnTo>
                    <a:pt x="342" y="252"/>
                  </a:lnTo>
                  <a:lnTo>
                    <a:pt x="344" y="255"/>
                  </a:lnTo>
                  <a:lnTo>
                    <a:pt x="349" y="259"/>
                  </a:lnTo>
                  <a:lnTo>
                    <a:pt x="357" y="260"/>
                  </a:lnTo>
                  <a:lnTo>
                    <a:pt x="366" y="261"/>
                  </a:lnTo>
                  <a:lnTo>
                    <a:pt x="375" y="260"/>
                  </a:lnTo>
                  <a:lnTo>
                    <a:pt x="382" y="259"/>
                  </a:lnTo>
                  <a:lnTo>
                    <a:pt x="388" y="256"/>
                  </a:lnTo>
                  <a:lnTo>
                    <a:pt x="391" y="253"/>
                  </a:lnTo>
                  <a:lnTo>
                    <a:pt x="394" y="250"/>
                  </a:lnTo>
                  <a:lnTo>
                    <a:pt x="396" y="245"/>
                  </a:lnTo>
                  <a:lnTo>
                    <a:pt x="398" y="241"/>
                  </a:lnTo>
                  <a:lnTo>
                    <a:pt x="398" y="237"/>
                  </a:lnTo>
                  <a:lnTo>
                    <a:pt x="399" y="226"/>
                  </a:lnTo>
                  <a:close/>
                  <a:moveTo>
                    <a:pt x="377" y="167"/>
                  </a:moveTo>
                  <a:lnTo>
                    <a:pt x="387" y="167"/>
                  </a:lnTo>
                  <a:lnTo>
                    <a:pt x="395" y="166"/>
                  </a:lnTo>
                  <a:lnTo>
                    <a:pt x="403" y="163"/>
                  </a:lnTo>
                  <a:lnTo>
                    <a:pt x="412" y="159"/>
                  </a:lnTo>
                  <a:lnTo>
                    <a:pt x="406" y="154"/>
                  </a:lnTo>
                  <a:lnTo>
                    <a:pt x="400" y="149"/>
                  </a:lnTo>
                  <a:lnTo>
                    <a:pt x="391" y="146"/>
                  </a:lnTo>
                  <a:lnTo>
                    <a:pt x="377" y="144"/>
                  </a:lnTo>
                  <a:lnTo>
                    <a:pt x="377" y="167"/>
                  </a:lnTo>
                  <a:close/>
                  <a:moveTo>
                    <a:pt x="378" y="113"/>
                  </a:moveTo>
                  <a:lnTo>
                    <a:pt x="378" y="119"/>
                  </a:lnTo>
                  <a:lnTo>
                    <a:pt x="377" y="122"/>
                  </a:lnTo>
                  <a:lnTo>
                    <a:pt x="377" y="131"/>
                  </a:lnTo>
                  <a:lnTo>
                    <a:pt x="389" y="132"/>
                  </a:lnTo>
                  <a:lnTo>
                    <a:pt x="400" y="135"/>
                  </a:lnTo>
                  <a:lnTo>
                    <a:pt x="408" y="138"/>
                  </a:lnTo>
                  <a:lnTo>
                    <a:pt x="414" y="142"/>
                  </a:lnTo>
                  <a:lnTo>
                    <a:pt x="420" y="148"/>
                  </a:lnTo>
                  <a:lnTo>
                    <a:pt x="422" y="143"/>
                  </a:lnTo>
                  <a:lnTo>
                    <a:pt x="423" y="138"/>
                  </a:lnTo>
                  <a:lnTo>
                    <a:pt x="424" y="135"/>
                  </a:lnTo>
                  <a:lnTo>
                    <a:pt x="424" y="130"/>
                  </a:lnTo>
                  <a:lnTo>
                    <a:pt x="423" y="127"/>
                  </a:lnTo>
                  <a:lnTo>
                    <a:pt x="422" y="124"/>
                  </a:lnTo>
                  <a:lnTo>
                    <a:pt x="420" y="122"/>
                  </a:lnTo>
                  <a:lnTo>
                    <a:pt x="418" y="120"/>
                  </a:lnTo>
                  <a:lnTo>
                    <a:pt x="414" y="116"/>
                  </a:lnTo>
                  <a:lnTo>
                    <a:pt x="406" y="115"/>
                  </a:lnTo>
                  <a:lnTo>
                    <a:pt x="394" y="114"/>
                  </a:lnTo>
                  <a:lnTo>
                    <a:pt x="378" y="113"/>
                  </a:lnTo>
                  <a:close/>
                  <a:moveTo>
                    <a:pt x="32" y="284"/>
                  </a:moveTo>
                  <a:lnTo>
                    <a:pt x="44" y="267"/>
                  </a:lnTo>
                  <a:lnTo>
                    <a:pt x="54" y="254"/>
                  </a:lnTo>
                  <a:lnTo>
                    <a:pt x="61" y="244"/>
                  </a:lnTo>
                  <a:lnTo>
                    <a:pt x="65" y="238"/>
                  </a:lnTo>
                  <a:lnTo>
                    <a:pt x="69" y="229"/>
                  </a:lnTo>
                  <a:lnTo>
                    <a:pt x="74" y="220"/>
                  </a:lnTo>
                  <a:lnTo>
                    <a:pt x="76" y="213"/>
                  </a:lnTo>
                  <a:lnTo>
                    <a:pt x="78" y="205"/>
                  </a:lnTo>
                  <a:lnTo>
                    <a:pt x="79" y="197"/>
                  </a:lnTo>
                  <a:lnTo>
                    <a:pt x="79" y="186"/>
                  </a:lnTo>
                  <a:lnTo>
                    <a:pt x="79" y="145"/>
                  </a:lnTo>
                  <a:lnTo>
                    <a:pt x="79" y="77"/>
                  </a:lnTo>
                  <a:lnTo>
                    <a:pt x="79" y="62"/>
                  </a:lnTo>
                  <a:lnTo>
                    <a:pt x="79" y="50"/>
                  </a:lnTo>
                  <a:lnTo>
                    <a:pt x="79" y="41"/>
                  </a:lnTo>
                  <a:lnTo>
                    <a:pt x="79" y="37"/>
                  </a:lnTo>
                  <a:lnTo>
                    <a:pt x="79" y="32"/>
                  </a:lnTo>
                  <a:lnTo>
                    <a:pt x="79" y="26"/>
                  </a:lnTo>
                  <a:lnTo>
                    <a:pt x="80" y="21"/>
                  </a:lnTo>
                  <a:lnTo>
                    <a:pt x="81" y="18"/>
                  </a:lnTo>
                  <a:lnTo>
                    <a:pt x="84" y="16"/>
                  </a:lnTo>
                  <a:lnTo>
                    <a:pt x="87" y="16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2" y="19"/>
                  </a:lnTo>
                  <a:lnTo>
                    <a:pt x="92" y="21"/>
                  </a:lnTo>
                  <a:lnTo>
                    <a:pt x="93" y="27"/>
                  </a:lnTo>
                  <a:lnTo>
                    <a:pt x="93" y="33"/>
                  </a:lnTo>
                  <a:lnTo>
                    <a:pt x="93" y="43"/>
                  </a:lnTo>
                  <a:lnTo>
                    <a:pt x="93" y="57"/>
                  </a:lnTo>
                  <a:lnTo>
                    <a:pt x="93" y="119"/>
                  </a:lnTo>
                  <a:lnTo>
                    <a:pt x="95" y="155"/>
                  </a:lnTo>
                  <a:lnTo>
                    <a:pt x="95" y="169"/>
                  </a:lnTo>
                  <a:lnTo>
                    <a:pt x="95" y="179"/>
                  </a:lnTo>
                  <a:lnTo>
                    <a:pt x="95" y="188"/>
                  </a:lnTo>
                  <a:lnTo>
                    <a:pt x="96" y="193"/>
                  </a:lnTo>
                  <a:lnTo>
                    <a:pt x="97" y="201"/>
                  </a:lnTo>
                  <a:lnTo>
                    <a:pt x="99" y="208"/>
                  </a:lnTo>
                  <a:lnTo>
                    <a:pt x="101" y="217"/>
                  </a:lnTo>
                  <a:lnTo>
                    <a:pt x="105" y="227"/>
                  </a:lnTo>
                  <a:lnTo>
                    <a:pt x="110" y="237"/>
                  </a:lnTo>
                  <a:lnTo>
                    <a:pt x="115" y="248"/>
                  </a:lnTo>
                  <a:lnTo>
                    <a:pt x="120" y="253"/>
                  </a:lnTo>
                  <a:lnTo>
                    <a:pt x="125" y="262"/>
                  </a:lnTo>
                  <a:lnTo>
                    <a:pt x="132" y="272"/>
                  </a:lnTo>
                  <a:lnTo>
                    <a:pt x="140" y="284"/>
                  </a:lnTo>
                  <a:lnTo>
                    <a:pt x="144" y="279"/>
                  </a:lnTo>
                  <a:lnTo>
                    <a:pt x="147" y="274"/>
                  </a:lnTo>
                  <a:lnTo>
                    <a:pt x="149" y="266"/>
                  </a:lnTo>
                  <a:lnTo>
                    <a:pt x="151" y="253"/>
                  </a:lnTo>
                  <a:lnTo>
                    <a:pt x="153" y="244"/>
                  </a:lnTo>
                  <a:lnTo>
                    <a:pt x="154" y="235"/>
                  </a:lnTo>
                  <a:lnTo>
                    <a:pt x="154" y="224"/>
                  </a:lnTo>
                  <a:lnTo>
                    <a:pt x="155" y="212"/>
                  </a:lnTo>
                  <a:lnTo>
                    <a:pt x="155" y="118"/>
                  </a:lnTo>
                  <a:lnTo>
                    <a:pt x="155" y="105"/>
                  </a:lnTo>
                  <a:lnTo>
                    <a:pt x="155" y="97"/>
                  </a:lnTo>
                  <a:lnTo>
                    <a:pt x="153" y="65"/>
                  </a:lnTo>
                  <a:lnTo>
                    <a:pt x="153" y="58"/>
                  </a:lnTo>
                  <a:lnTo>
                    <a:pt x="151" y="51"/>
                  </a:lnTo>
                  <a:lnTo>
                    <a:pt x="151" y="44"/>
                  </a:lnTo>
                  <a:lnTo>
                    <a:pt x="154" y="40"/>
                  </a:lnTo>
                  <a:lnTo>
                    <a:pt x="156" y="38"/>
                  </a:lnTo>
                  <a:lnTo>
                    <a:pt x="159" y="37"/>
                  </a:lnTo>
                  <a:lnTo>
                    <a:pt x="162" y="38"/>
                  </a:lnTo>
                  <a:lnTo>
                    <a:pt x="165" y="40"/>
                  </a:lnTo>
                  <a:lnTo>
                    <a:pt x="166" y="43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8" y="79"/>
                  </a:lnTo>
                  <a:lnTo>
                    <a:pt x="169" y="102"/>
                  </a:lnTo>
                  <a:lnTo>
                    <a:pt x="169" y="111"/>
                  </a:lnTo>
                  <a:lnTo>
                    <a:pt x="169" y="123"/>
                  </a:lnTo>
                  <a:lnTo>
                    <a:pt x="169" y="138"/>
                  </a:lnTo>
                  <a:lnTo>
                    <a:pt x="169" y="157"/>
                  </a:lnTo>
                  <a:lnTo>
                    <a:pt x="169" y="175"/>
                  </a:lnTo>
                  <a:lnTo>
                    <a:pt x="169" y="191"/>
                  </a:lnTo>
                  <a:lnTo>
                    <a:pt x="169" y="203"/>
                  </a:lnTo>
                  <a:lnTo>
                    <a:pt x="169" y="212"/>
                  </a:lnTo>
                  <a:lnTo>
                    <a:pt x="169" y="219"/>
                  </a:lnTo>
                  <a:lnTo>
                    <a:pt x="169" y="229"/>
                  </a:lnTo>
                  <a:lnTo>
                    <a:pt x="168" y="241"/>
                  </a:lnTo>
                  <a:lnTo>
                    <a:pt x="168" y="253"/>
                  </a:lnTo>
                  <a:lnTo>
                    <a:pt x="167" y="260"/>
                  </a:lnTo>
                  <a:lnTo>
                    <a:pt x="166" y="266"/>
                  </a:lnTo>
                  <a:lnTo>
                    <a:pt x="165" y="273"/>
                  </a:lnTo>
                  <a:lnTo>
                    <a:pt x="162" y="278"/>
                  </a:lnTo>
                  <a:lnTo>
                    <a:pt x="159" y="283"/>
                  </a:lnTo>
                  <a:lnTo>
                    <a:pt x="157" y="288"/>
                  </a:lnTo>
                  <a:lnTo>
                    <a:pt x="153" y="293"/>
                  </a:lnTo>
                  <a:lnTo>
                    <a:pt x="149" y="296"/>
                  </a:lnTo>
                  <a:lnTo>
                    <a:pt x="144" y="299"/>
                  </a:lnTo>
                  <a:lnTo>
                    <a:pt x="138" y="302"/>
                  </a:lnTo>
                  <a:lnTo>
                    <a:pt x="131" y="306"/>
                  </a:lnTo>
                  <a:lnTo>
                    <a:pt x="123" y="307"/>
                  </a:lnTo>
                  <a:lnTo>
                    <a:pt x="113" y="309"/>
                  </a:lnTo>
                  <a:lnTo>
                    <a:pt x="103" y="309"/>
                  </a:lnTo>
                  <a:lnTo>
                    <a:pt x="91" y="310"/>
                  </a:lnTo>
                  <a:lnTo>
                    <a:pt x="78" y="310"/>
                  </a:lnTo>
                  <a:lnTo>
                    <a:pt x="67" y="309"/>
                  </a:lnTo>
                  <a:lnTo>
                    <a:pt x="58" y="309"/>
                  </a:lnTo>
                  <a:lnTo>
                    <a:pt x="50" y="308"/>
                  </a:lnTo>
                  <a:lnTo>
                    <a:pt x="43" y="307"/>
                  </a:lnTo>
                  <a:lnTo>
                    <a:pt x="37" y="305"/>
                  </a:lnTo>
                  <a:lnTo>
                    <a:pt x="32" y="302"/>
                  </a:lnTo>
                  <a:lnTo>
                    <a:pt x="28" y="300"/>
                  </a:lnTo>
                  <a:lnTo>
                    <a:pt x="23" y="297"/>
                  </a:lnTo>
                  <a:lnTo>
                    <a:pt x="18" y="289"/>
                  </a:lnTo>
                  <a:lnTo>
                    <a:pt x="11" y="278"/>
                  </a:lnTo>
                  <a:lnTo>
                    <a:pt x="9" y="272"/>
                  </a:lnTo>
                  <a:lnTo>
                    <a:pt x="7" y="265"/>
                  </a:lnTo>
                  <a:lnTo>
                    <a:pt x="5" y="259"/>
                  </a:lnTo>
                  <a:lnTo>
                    <a:pt x="4" y="251"/>
                  </a:lnTo>
                  <a:lnTo>
                    <a:pt x="3" y="242"/>
                  </a:lnTo>
                  <a:lnTo>
                    <a:pt x="2" y="233"/>
                  </a:lnTo>
                  <a:lnTo>
                    <a:pt x="2" y="224"/>
                  </a:lnTo>
                  <a:lnTo>
                    <a:pt x="2" y="213"/>
                  </a:lnTo>
                  <a:lnTo>
                    <a:pt x="0" y="202"/>
                  </a:lnTo>
                  <a:lnTo>
                    <a:pt x="0" y="191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0" y="153"/>
                  </a:lnTo>
                  <a:lnTo>
                    <a:pt x="0" y="140"/>
                  </a:lnTo>
                  <a:lnTo>
                    <a:pt x="0" y="130"/>
                  </a:lnTo>
                  <a:lnTo>
                    <a:pt x="0" y="119"/>
                  </a:lnTo>
                  <a:lnTo>
                    <a:pt x="0" y="101"/>
                  </a:lnTo>
                  <a:lnTo>
                    <a:pt x="0" y="89"/>
                  </a:lnTo>
                  <a:lnTo>
                    <a:pt x="2" y="80"/>
                  </a:lnTo>
                  <a:lnTo>
                    <a:pt x="2" y="69"/>
                  </a:lnTo>
                  <a:lnTo>
                    <a:pt x="3" y="61"/>
                  </a:lnTo>
                  <a:lnTo>
                    <a:pt x="3" y="53"/>
                  </a:lnTo>
                  <a:lnTo>
                    <a:pt x="3" y="49"/>
                  </a:lnTo>
                  <a:lnTo>
                    <a:pt x="5" y="45"/>
                  </a:lnTo>
                  <a:lnTo>
                    <a:pt x="8" y="43"/>
                  </a:lnTo>
                  <a:lnTo>
                    <a:pt x="11" y="43"/>
                  </a:lnTo>
                  <a:lnTo>
                    <a:pt x="14" y="43"/>
                  </a:lnTo>
                  <a:lnTo>
                    <a:pt x="15" y="44"/>
                  </a:lnTo>
                  <a:lnTo>
                    <a:pt x="16" y="45"/>
                  </a:lnTo>
                  <a:lnTo>
                    <a:pt x="17" y="48"/>
                  </a:lnTo>
                  <a:lnTo>
                    <a:pt x="17" y="52"/>
                  </a:lnTo>
                  <a:lnTo>
                    <a:pt x="17" y="57"/>
                  </a:lnTo>
                  <a:lnTo>
                    <a:pt x="17" y="63"/>
                  </a:lnTo>
                  <a:lnTo>
                    <a:pt x="16" y="73"/>
                  </a:lnTo>
                  <a:lnTo>
                    <a:pt x="16" y="87"/>
                  </a:lnTo>
                  <a:lnTo>
                    <a:pt x="16" y="104"/>
                  </a:lnTo>
                  <a:lnTo>
                    <a:pt x="16" y="125"/>
                  </a:lnTo>
                  <a:lnTo>
                    <a:pt x="16" y="160"/>
                  </a:lnTo>
                  <a:lnTo>
                    <a:pt x="16" y="174"/>
                  </a:lnTo>
                  <a:lnTo>
                    <a:pt x="16" y="188"/>
                  </a:lnTo>
                  <a:lnTo>
                    <a:pt x="17" y="200"/>
                  </a:lnTo>
                  <a:lnTo>
                    <a:pt x="17" y="212"/>
                  </a:lnTo>
                  <a:lnTo>
                    <a:pt x="17" y="221"/>
                  </a:lnTo>
                  <a:lnTo>
                    <a:pt x="18" y="231"/>
                  </a:lnTo>
                  <a:lnTo>
                    <a:pt x="19" y="241"/>
                  </a:lnTo>
                  <a:lnTo>
                    <a:pt x="19" y="249"/>
                  </a:lnTo>
                  <a:lnTo>
                    <a:pt x="20" y="256"/>
                  </a:lnTo>
                  <a:lnTo>
                    <a:pt x="21" y="262"/>
                  </a:lnTo>
                  <a:lnTo>
                    <a:pt x="23" y="267"/>
                  </a:lnTo>
                  <a:lnTo>
                    <a:pt x="25" y="271"/>
                  </a:lnTo>
                  <a:lnTo>
                    <a:pt x="32" y="284"/>
                  </a:lnTo>
                  <a:close/>
                  <a:moveTo>
                    <a:pt x="128" y="289"/>
                  </a:moveTo>
                  <a:lnTo>
                    <a:pt x="119" y="278"/>
                  </a:lnTo>
                  <a:lnTo>
                    <a:pt x="112" y="268"/>
                  </a:lnTo>
                  <a:lnTo>
                    <a:pt x="105" y="260"/>
                  </a:lnTo>
                  <a:lnTo>
                    <a:pt x="101" y="253"/>
                  </a:lnTo>
                  <a:lnTo>
                    <a:pt x="95" y="240"/>
                  </a:lnTo>
                  <a:lnTo>
                    <a:pt x="88" y="226"/>
                  </a:lnTo>
                  <a:lnTo>
                    <a:pt x="83" y="238"/>
                  </a:lnTo>
                  <a:lnTo>
                    <a:pt x="76" y="249"/>
                  </a:lnTo>
                  <a:lnTo>
                    <a:pt x="73" y="255"/>
                  </a:lnTo>
                  <a:lnTo>
                    <a:pt x="66" y="265"/>
                  </a:lnTo>
                  <a:lnTo>
                    <a:pt x="56" y="276"/>
                  </a:lnTo>
                  <a:lnTo>
                    <a:pt x="45" y="290"/>
                  </a:lnTo>
                  <a:lnTo>
                    <a:pt x="51" y="291"/>
                  </a:lnTo>
                  <a:lnTo>
                    <a:pt x="56" y="294"/>
                  </a:lnTo>
                  <a:lnTo>
                    <a:pt x="66" y="295"/>
                  </a:lnTo>
                  <a:lnTo>
                    <a:pt x="85" y="295"/>
                  </a:lnTo>
                  <a:lnTo>
                    <a:pt x="97" y="295"/>
                  </a:lnTo>
                  <a:lnTo>
                    <a:pt x="108" y="294"/>
                  </a:lnTo>
                  <a:lnTo>
                    <a:pt x="118" y="293"/>
                  </a:lnTo>
                  <a:lnTo>
                    <a:pt x="128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F5947F60-EDA4-9EF4-F31C-D88E118FD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8138" y="5527676"/>
              <a:ext cx="249238" cy="171450"/>
            </a:xfrm>
            <a:custGeom>
              <a:avLst/>
              <a:gdLst>
                <a:gd name="T0" fmla="*/ 316 w 472"/>
                <a:gd name="T1" fmla="*/ 7 h 324"/>
                <a:gd name="T2" fmla="*/ 386 w 472"/>
                <a:gd name="T3" fmla="*/ 34 h 324"/>
                <a:gd name="T4" fmla="*/ 426 w 472"/>
                <a:gd name="T5" fmla="*/ 25 h 324"/>
                <a:gd name="T6" fmla="*/ 472 w 472"/>
                <a:gd name="T7" fmla="*/ 79 h 324"/>
                <a:gd name="T8" fmla="*/ 419 w 472"/>
                <a:gd name="T9" fmla="*/ 104 h 324"/>
                <a:gd name="T10" fmla="*/ 439 w 472"/>
                <a:gd name="T11" fmla="*/ 180 h 324"/>
                <a:gd name="T12" fmla="*/ 442 w 472"/>
                <a:gd name="T13" fmla="*/ 323 h 324"/>
                <a:gd name="T14" fmla="*/ 418 w 472"/>
                <a:gd name="T15" fmla="*/ 179 h 324"/>
                <a:gd name="T16" fmla="*/ 398 w 472"/>
                <a:gd name="T17" fmla="*/ 193 h 324"/>
                <a:gd name="T18" fmla="*/ 406 w 472"/>
                <a:gd name="T19" fmla="*/ 267 h 324"/>
                <a:gd name="T20" fmla="*/ 322 w 472"/>
                <a:gd name="T21" fmla="*/ 207 h 324"/>
                <a:gd name="T22" fmla="*/ 340 w 472"/>
                <a:gd name="T23" fmla="*/ 214 h 324"/>
                <a:gd name="T24" fmla="*/ 304 w 472"/>
                <a:gd name="T25" fmla="*/ 255 h 324"/>
                <a:gd name="T26" fmla="*/ 284 w 472"/>
                <a:gd name="T27" fmla="*/ 281 h 324"/>
                <a:gd name="T28" fmla="*/ 300 w 472"/>
                <a:gd name="T29" fmla="*/ 137 h 324"/>
                <a:gd name="T30" fmla="*/ 273 w 472"/>
                <a:gd name="T31" fmla="*/ 86 h 324"/>
                <a:gd name="T32" fmla="*/ 286 w 472"/>
                <a:gd name="T33" fmla="*/ 75 h 324"/>
                <a:gd name="T34" fmla="*/ 367 w 472"/>
                <a:gd name="T35" fmla="*/ 85 h 324"/>
                <a:gd name="T36" fmla="*/ 295 w 472"/>
                <a:gd name="T37" fmla="*/ 196 h 324"/>
                <a:gd name="T38" fmla="*/ 293 w 472"/>
                <a:gd name="T39" fmla="*/ 317 h 324"/>
                <a:gd name="T40" fmla="*/ 308 w 472"/>
                <a:gd name="T41" fmla="*/ 193 h 324"/>
                <a:gd name="T42" fmla="*/ 336 w 472"/>
                <a:gd name="T43" fmla="*/ 207 h 324"/>
                <a:gd name="T44" fmla="*/ 325 w 472"/>
                <a:gd name="T45" fmla="*/ 226 h 324"/>
                <a:gd name="T46" fmla="*/ 412 w 472"/>
                <a:gd name="T47" fmla="*/ 242 h 324"/>
                <a:gd name="T48" fmla="*/ 402 w 472"/>
                <a:gd name="T49" fmla="*/ 207 h 324"/>
                <a:gd name="T50" fmla="*/ 416 w 472"/>
                <a:gd name="T51" fmla="*/ 175 h 324"/>
                <a:gd name="T52" fmla="*/ 442 w 472"/>
                <a:gd name="T53" fmla="*/ 319 h 324"/>
                <a:gd name="T54" fmla="*/ 439 w 472"/>
                <a:gd name="T55" fmla="*/ 195 h 324"/>
                <a:gd name="T56" fmla="*/ 428 w 472"/>
                <a:gd name="T57" fmla="*/ 113 h 324"/>
                <a:gd name="T58" fmla="*/ 464 w 472"/>
                <a:gd name="T59" fmla="*/ 81 h 324"/>
                <a:gd name="T60" fmla="*/ 404 w 472"/>
                <a:gd name="T61" fmla="*/ 43 h 324"/>
                <a:gd name="T62" fmla="*/ 410 w 472"/>
                <a:gd name="T63" fmla="*/ 24 h 324"/>
                <a:gd name="T64" fmla="*/ 323 w 472"/>
                <a:gd name="T65" fmla="*/ 11 h 324"/>
                <a:gd name="T66" fmla="*/ 326 w 472"/>
                <a:gd name="T67" fmla="*/ 42 h 324"/>
                <a:gd name="T68" fmla="*/ 323 w 472"/>
                <a:gd name="T69" fmla="*/ 127 h 324"/>
                <a:gd name="T70" fmla="*/ 315 w 472"/>
                <a:gd name="T71" fmla="*/ 135 h 324"/>
                <a:gd name="T72" fmla="*/ 334 w 472"/>
                <a:gd name="T73" fmla="*/ 156 h 324"/>
                <a:gd name="T74" fmla="*/ 327 w 472"/>
                <a:gd name="T75" fmla="*/ 168 h 324"/>
                <a:gd name="T76" fmla="*/ 352 w 472"/>
                <a:gd name="T77" fmla="*/ 258 h 324"/>
                <a:gd name="T78" fmla="*/ 351 w 472"/>
                <a:gd name="T79" fmla="*/ 263 h 324"/>
                <a:gd name="T80" fmla="*/ 404 w 472"/>
                <a:gd name="T81" fmla="*/ 163 h 324"/>
                <a:gd name="T82" fmla="*/ 415 w 472"/>
                <a:gd name="T83" fmla="*/ 163 h 324"/>
                <a:gd name="T84" fmla="*/ 424 w 472"/>
                <a:gd name="T85" fmla="*/ 137 h 324"/>
                <a:gd name="T86" fmla="*/ 427 w 472"/>
                <a:gd name="T87" fmla="*/ 141 h 324"/>
                <a:gd name="T88" fmla="*/ 62 w 472"/>
                <a:gd name="T89" fmla="*/ 245 h 324"/>
                <a:gd name="T90" fmla="*/ 79 w 472"/>
                <a:gd name="T91" fmla="*/ 25 h 324"/>
                <a:gd name="T92" fmla="*/ 100 w 472"/>
                <a:gd name="T93" fmla="*/ 198 h 324"/>
                <a:gd name="T94" fmla="*/ 155 w 472"/>
                <a:gd name="T95" fmla="*/ 214 h 324"/>
                <a:gd name="T96" fmla="*/ 171 w 472"/>
                <a:gd name="T97" fmla="*/ 58 h 324"/>
                <a:gd name="T98" fmla="*/ 147 w 472"/>
                <a:gd name="T99" fmla="*/ 303 h 324"/>
                <a:gd name="T100" fmla="*/ 1 w 472"/>
                <a:gd name="T101" fmla="*/ 226 h 324"/>
                <a:gd name="T102" fmla="*/ 16 w 472"/>
                <a:gd name="T103" fmla="*/ 43 h 324"/>
                <a:gd name="T104" fmla="*/ 25 w 472"/>
                <a:gd name="T105" fmla="*/ 264 h 324"/>
                <a:gd name="T106" fmla="*/ 17 w 472"/>
                <a:gd name="T107" fmla="*/ 59 h 324"/>
                <a:gd name="T108" fmla="*/ 5 w 472"/>
                <a:gd name="T109" fmla="*/ 112 h 324"/>
                <a:gd name="T110" fmla="*/ 93 w 472"/>
                <a:gd name="T111" fmla="*/ 310 h 324"/>
                <a:gd name="T112" fmla="*/ 168 w 472"/>
                <a:gd name="T113" fmla="*/ 81 h 324"/>
                <a:gd name="T114" fmla="*/ 159 w 472"/>
                <a:gd name="T115" fmla="*/ 107 h 324"/>
                <a:gd name="T116" fmla="*/ 99 w 472"/>
                <a:gd name="T117" fmla="*/ 211 h 324"/>
                <a:gd name="T118" fmla="*/ 87 w 472"/>
                <a:gd name="T119" fmla="*/ 20 h 324"/>
                <a:gd name="T120" fmla="*/ 74 w 472"/>
                <a:gd name="T121" fmla="*/ 232 h 324"/>
                <a:gd name="T122" fmla="*/ 87 w 472"/>
                <a:gd name="T123" fmla="*/ 295 h 324"/>
                <a:gd name="T124" fmla="*/ 80 w 472"/>
                <a:gd name="T125" fmla="*/ 24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2" h="324">
                  <a:moveTo>
                    <a:pt x="361" y="67"/>
                  </a:moveTo>
                  <a:lnTo>
                    <a:pt x="361" y="66"/>
                  </a:lnTo>
                  <a:lnTo>
                    <a:pt x="362" y="63"/>
                  </a:lnTo>
                  <a:lnTo>
                    <a:pt x="362" y="60"/>
                  </a:lnTo>
                  <a:lnTo>
                    <a:pt x="362" y="60"/>
                  </a:lnTo>
                  <a:lnTo>
                    <a:pt x="361" y="54"/>
                  </a:lnTo>
                  <a:lnTo>
                    <a:pt x="348" y="52"/>
                  </a:lnTo>
                  <a:lnTo>
                    <a:pt x="338" y="51"/>
                  </a:lnTo>
                  <a:lnTo>
                    <a:pt x="330" y="47"/>
                  </a:lnTo>
                  <a:lnTo>
                    <a:pt x="324" y="45"/>
                  </a:lnTo>
                  <a:lnTo>
                    <a:pt x="320" y="41"/>
                  </a:lnTo>
                  <a:lnTo>
                    <a:pt x="317" y="37"/>
                  </a:lnTo>
                  <a:lnTo>
                    <a:pt x="315" y="34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13" y="28"/>
                  </a:lnTo>
                  <a:lnTo>
                    <a:pt x="312" y="25"/>
                  </a:lnTo>
                  <a:lnTo>
                    <a:pt x="311" y="22"/>
                  </a:lnTo>
                  <a:lnTo>
                    <a:pt x="311" y="19"/>
                  </a:lnTo>
                  <a:lnTo>
                    <a:pt x="311" y="19"/>
                  </a:lnTo>
                  <a:lnTo>
                    <a:pt x="311" y="17"/>
                  </a:lnTo>
                  <a:lnTo>
                    <a:pt x="311" y="15"/>
                  </a:lnTo>
                  <a:lnTo>
                    <a:pt x="311" y="13"/>
                  </a:lnTo>
                  <a:lnTo>
                    <a:pt x="312" y="12"/>
                  </a:lnTo>
                  <a:lnTo>
                    <a:pt x="312" y="12"/>
                  </a:lnTo>
                  <a:lnTo>
                    <a:pt x="312" y="11"/>
                  </a:lnTo>
                  <a:lnTo>
                    <a:pt x="313" y="10"/>
                  </a:lnTo>
                  <a:lnTo>
                    <a:pt x="314" y="9"/>
                  </a:lnTo>
                  <a:lnTo>
                    <a:pt x="315" y="8"/>
                  </a:lnTo>
                  <a:lnTo>
                    <a:pt x="315" y="8"/>
                  </a:lnTo>
                  <a:lnTo>
                    <a:pt x="316" y="7"/>
                  </a:lnTo>
                  <a:lnTo>
                    <a:pt x="317" y="7"/>
                  </a:lnTo>
                  <a:lnTo>
                    <a:pt x="317" y="7"/>
                  </a:lnTo>
                  <a:lnTo>
                    <a:pt x="320" y="6"/>
                  </a:lnTo>
                  <a:lnTo>
                    <a:pt x="321" y="6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4" y="7"/>
                  </a:lnTo>
                  <a:lnTo>
                    <a:pt x="325" y="8"/>
                  </a:lnTo>
                  <a:lnTo>
                    <a:pt x="326" y="9"/>
                  </a:lnTo>
                  <a:lnTo>
                    <a:pt x="327" y="10"/>
                  </a:lnTo>
                  <a:lnTo>
                    <a:pt x="327" y="11"/>
                  </a:lnTo>
                  <a:lnTo>
                    <a:pt x="327" y="11"/>
                  </a:lnTo>
                  <a:lnTo>
                    <a:pt x="328" y="12"/>
                  </a:lnTo>
                  <a:lnTo>
                    <a:pt x="328" y="13"/>
                  </a:lnTo>
                  <a:lnTo>
                    <a:pt x="328" y="13"/>
                  </a:lnTo>
                  <a:lnTo>
                    <a:pt x="331" y="23"/>
                  </a:lnTo>
                  <a:lnTo>
                    <a:pt x="332" y="25"/>
                  </a:lnTo>
                  <a:lnTo>
                    <a:pt x="333" y="28"/>
                  </a:lnTo>
                  <a:lnTo>
                    <a:pt x="334" y="29"/>
                  </a:lnTo>
                  <a:lnTo>
                    <a:pt x="336" y="30"/>
                  </a:lnTo>
                  <a:lnTo>
                    <a:pt x="338" y="31"/>
                  </a:lnTo>
                  <a:lnTo>
                    <a:pt x="342" y="32"/>
                  </a:lnTo>
                  <a:lnTo>
                    <a:pt x="346" y="33"/>
                  </a:lnTo>
                  <a:lnTo>
                    <a:pt x="351" y="33"/>
                  </a:lnTo>
                  <a:lnTo>
                    <a:pt x="357" y="34"/>
                  </a:lnTo>
                  <a:lnTo>
                    <a:pt x="361" y="34"/>
                  </a:lnTo>
                  <a:lnTo>
                    <a:pt x="366" y="34"/>
                  </a:lnTo>
                  <a:lnTo>
                    <a:pt x="369" y="34"/>
                  </a:lnTo>
                  <a:lnTo>
                    <a:pt x="369" y="34"/>
                  </a:lnTo>
                  <a:lnTo>
                    <a:pt x="378" y="34"/>
                  </a:lnTo>
                  <a:lnTo>
                    <a:pt x="386" y="34"/>
                  </a:lnTo>
                  <a:lnTo>
                    <a:pt x="392" y="32"/>
                  </a:lnTo>
                  <a:lnTo>
                    <a:pt x="397" y="31"/>
                  </a:lnTo>
                  <a:lnTo>
                    <a:pt x="397" y="31"/>
                  </a:lnTo>
                  <a:lnTo>
                    <a:pt x="401" y="29"/>
                  </a:lnTo>
                  <a:lnTo>
                    <a:pt x="403" y="27"/>
                  </a:lnTo>
                  <a:lnTo>
                    <a:pt x="405" y="24"/>
                  </a:lnTo>
                  <a:lnTo>
                    <a:pt x="406" y="23"/>
                  </a:lnTo>
                  <a:lnTo>
                    <a:pt x="406" y="23"/>
                  </a:lnTo>
                  <a:lnTo>
                    <a:pt x="407" y="21"/>
                  </a:lnTo>
                  <a:lnTo>
                    <a:pt x="408" y="18"/>
                  </a:lnTo>
                  <a:lnTo>
                    <a:pt x="408" y="16"/>
                  </a:lnTo>
                  <a:lnTo>
                    <a:pt x="409" y="12"/>
                  </a:lnTo>
                  <a:lnTo>
                    <a:pt x="409" y="9"/>
                  </a:lnTo>
                  <a:lnTo>
                    <a:pt x="410" y="6"/>
                  </a:lnTo>
                  <a:lnTo>
                    <a:pt x="410" y="6"/>
                  </a:lnTo>
                  <a:lnTo>
                    <a:pt x="410" y="4"/>
                  </a:lnTo>
                  <a:lnTo>
                    <a:pt x="413" y="2"/>
                  </a:lnTo>
                  <a:lnTo>
                    <a:pt x="413" y="2"/>
                  </a:lnTo>
                  <a:lnTo>
                    <a:pt x="414" y="1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7" y="0"/>
                  </a:lnTo>
                  <a:lnTo>
                    <a:pt x="418" y="0"/>
                  </a:lnTo>
                  <a:lnTo>
                    <a:pt x="418" y="0"/>
                  </a:lnTo>
                  <a:lnTo>
                    <a:pt x="422" y="1"/>
                  </a:lnTo>
                  <a:lnTo>
                    <a:pt x="426" y="4"/>
                  </a:lnTo>
                  <a:lnTo>
                    <a:pt x="427" y="8"/>
                  </a:lnTo>
                  <a:lnTo>
                    <a:pt x="428" y="13"/>
                  </a:lnTo>
                  <a:lnTo>
                    <a:pt x="428" y="13"/>
                  </a:lnTo>
                  <a:lnTo>
                    <a:pt x="427" y="20"/>
                  </a:lnTo>
                  <a:lnTo>
                    <a:pt x="426" y="25"/>
                  </a:lnTo>
                  <a:lnTo>
                    <a:pt x="424" y="31"/>
                  </a:lnTo>
                  <a:lnTo>
                    <a:pt x="420" y="35"/>
                  </a:lnTo>
                  <a:lnTo>
                    <a:pt x="417" y="39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09" y="44"/>
                  </a:lnTo>
                  <a:lnTo>
                    <a:pt x="406" y="46"/>
                  </a:lnTo>
                  <a:lnTo>
                    <a:pt x="406" y="46"/>
                  </a:lnTo>
                  <a:lnTo>
                    <a:pt x="402" y="48"/>
                  </a:lnTo>
                  <a:lnTo>
                    <a:pt x="395" y="50"/>
                  </a:lnTo>
                  <a:lnTo>
                    <a:pt x="389" y="52"/>
                  </a:lnTo>
                  <a:lnTo>
                    <a:pt x="382" y="53"/>
                  </a:lnTo>
                  <a:lnTo>
                    <a:pt x="382" y="60"/>
                  </a:lnTo>
                  <a:lnTo>
                    <a:pt x="382" y="67"/>
                  </a:lnTo>
                  <a:lnTo>
                    <a:pt x="393" y="67"/>
                  </a:lnTo>
                  <a:lnTo>
                    <a:pt x="405" y="67"/>
                  </a:lnTo>
                  <a:lnTo>
                    <a:pt x="419" y="66"/>
                  </a:lnTo>
                  <a:lnTo>
                    <a:pt x="433" y="66"/>
                  </a:lnTo>
                  <a:lnTo>
                    <a:pt x="433" y="66"/>
                  </a:lnTo>
                  <a:lnTo>
                    <a:pt x="447" y="67"/>
                  </a:lnTo>
                  <a:lnTo>
                    <a:pt x="456" y="67"/>
                  </a:lnTo>
                  <a:lnTo>
                    <a:pt x="463" y="68"/>
                  </a:lnTo>
                  <a:lnTo>
                    <a:pt x="467" y="70"/>
                  </a:lnTo>
                  <a:lnTo>
                    <a:pt x="467" y="70"/>
                  </a:lnTo>
                  <a:lnTo>
                    <a:pt x="468" y="71"/>
                  </a:lnTo>
                  <a:lnTo>
                    <a:pt x="471" y="74"/>
                  </a:lnTo>
                  <a:lnTo>
                    <a:pt x="471" y="74"/>
                  </a:lnTo>
                  <a:lnTo>
                    <a:pt x="471" y="75"/>
                  </a:lnTo>
                  <a:lnTo>
                    <a:pt x="472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1" y="80"/>
                  </a:lnTo>
                  <a:lnTo>
                    <a:pt x="471" y="80"/>
                  </a:lnTo>
                  <a:lnTo>
                    <a:pt x="469" y="82"/>
                  </a:lnTo>
                  <a:lnTo>
                    <a:pt x="467" y="83"/>
                  </a:lnTo>
                  <a:lnTo>
                    <a:pt x="467" y="83"/>
                  </a:lnTo>
                  <a:lnTo>
                    <a:pt x="466" y="85"/>
                  </a:lnTo>
                  <a:lnTo>
                    <a:pt x="463" y="86"/>
                  </a:lnTo>
                  <a:lnTo>
                    <a:pt x="461" y="86"/>
                  </a:lnTo>
                  <a:lnTo>
                    <a:pt x="457" y="86"/>
                  </a:lnTo>
                  <a:lnTo>
                    <a:pt x="457" y="86"/>
                  </a:lnTo>
                  <a:lnTo>
                    <a:pt x="454" y="87"/>
                  </a:lnTo>
                  <a:lnTo>
                    <a:pt x="447" y="87"/>
                  </a:lnTo>
                  <a:lnTo>
                    <a:pt x="447" y="87"/>
                  </a:lnTo>
                  <a:lnTo>
                    <a:pt x="437" y="87"/>
                  </a:lnTo>
                  <a:lnTo>
                    <a:pt x="422" y="87"/>
                  </a:lnTo>
                  <a:lnTo>
                    <a:pt x="409" y="87"/>
                  </a:lnTo>
                  <a:lnTo>
                    <a:pt x="397" y="87"/>
                  </a:lnTo>
                  <a:lnTo>
                    <a:pt x="389" y="87"/>
                  </a:lnTo>
                  <a:lnTo>
                    <a:pt x="381" y="87"/>
                  </a:lnTo>
                  <a:lnTo>
                    <a:pt x="381" y="89"/>
                  </a:lnTo>
                  <a:lnTo>
                    <a:pt x="381" y="91"/>
                  </a:lnTo>
                  <a:lnTo>
                    <a:pt x="381" y="93"/>
                  </a:lnTo>
                  <a:lnTo>
                    <a:pt x="382" y="94"/>
                  </a:lnTo>
                  <a:lnTo>
                    <a:pt x="382" y="94"/>
                  </a:lnTo>
                  <a:lnTo>
                    <a:pt x="382" y="99"/>
                  </a:lnTo>
                  <a:lnTo>
                    <a:pt x="386" y="100"/>
                  </a:lnTo>
                  <a:lnTo>
                    <a:pt x="392" y="100"/>
                  </a:lnTo>
                  <a:lnTo>
                    <a:pt x="398" y="100"/>
                  </a:lnTo>
                  <a:lnTo>
                    <a:pt x="406" y="101"/>
                  </a:lnTo>
                  <a:lnTo>
                    <a:pt x="413" y="102"/>
                  </a:lnTo>
                  <a:lnTo>
                    <a:pt x="419" y="104"/>
                  </a:lnTo>
                  <a:lnTo>
                    <a:pt x="424" y="105"/>
                  </a:lnTo>
                  <a:lnTo>
                    <a:pt x="428" y="107"/>
                  </a:lnTo>
                  <a:lnTo>
                    <a:pt x="428" y="107"/>
                  </a:lnTo>
                  <a:lnTo>
                    <a:pt x="431" y="110"/>
                  </a:lnTo>
                  <a:lnTo>
                    <a:pt x="433" y="113"/>
                  </a:lnTo>
                  <a:lnTo>
                    <a:pt x="436" y="115"/>
                  </a:lnTo>
                  <a:lnTo>
                    <a:pt x="438" y="118"/>
                  </a:lnTo>
                  <a:lnTo>
                    <a:pt x="438" y="118"/>
                  </a:lnTo>
                  <a:lnTo>
                    <a:pt x="440" y="122"/>
                  </a:lnTo>
                  <a:lnTo>
                    <a:pt x="441" y="125"/>
                  </a:lnTo>
                  <a:lnTo>
                    <a:pt x="442" y="128"/>
                  </a:lnTo>
                  <a:lnTo>
                    <a:pt x="442" y="132"/>
                  </a:lnTo>
                  <a:lnTo>
                    <a:pt x="442" y="132"/>
                  </a:lnTo>
                  <a:lnTo>
                    <a:pt x="442" y="135"/>
                  </a:lnTo>
                  <a:lnTo>
                    <a:pt x="442" y="139"/>
                  </a:lnTo>
                  <a:lnTo>
                    <a:pt x="441" y="142"/>
                  </a:lnTo>
                  <a:lnTo>
                    <a:pt x="441" y="146"/>
                  </a:lnTo>
                  <a:lnTo>
                    <a:pt x="441" y="146"/>
                  </a:lnTo>
                  <a:lnTo>
                    <a:pt x="440" y="150"/>
                  </a:lnTo>
                  <a:lnTo>
                    <a:pt x="440" y="153"/>
                  </a:lnTo>
                  <a:lnTo>
                    <a:pt x="439" y="156"/>
                  </a:lnTo>
                  <a:lnTo>
                    <a:pt x="438" y="158"/>
                  </a:lnTo>
                  <a:lnTo>
                    <a:pt x="438" y="158"/>
                  </a:lnTo>
                  <a:lnTo>
                    <a:pt x="434" y="167"/>
                  </a:lnTo>
                  <a:lnTo>
                    <a:pt x="436" y="169"/>
                  </a:lnTo>
                  <a:lnTo>
                    <a:pt x="436" y="171"/>
                  </a:lnTo>
                  <a:lnTo>
                    <a:pt x="436" y="171"/>
                  </a:lnTo>
                  <a:lnTo>
                    <a:pt x="437" y="173"/>
                  </a:lnTo>
                  <a:lnTo>
                    <a:pt x="438" y="176"/>
                  </a:lnTo>
                  <a:lnTo>
                    <a:pt x="438" y="176"/>
                  </a:lnTo>
                  <a:lnTo>
                    <a:pt x="439" y="180"/>
                  </a:lnTo>
                  <a:lnTo>
                    <a:pt x="440" y="184"/>
                  </a:lnTo>
                  <a:lnTo>
                    <a:pt x="442" y="188"/>
                  </a:lnTo>
                  <a:lnTo>
                    <a:pt x="443" y="194"/>
                  </a:lnTo>
                  <a:lnTo>
                    <a:pt x="443" y="194"/>
                  </a:lnTo>
                  <a:lnTo>
                    <a:pt x="444" y="200"/>
                  </a:lnTo>
                  <a:lnTo>
                    <a:pt x="445" y="207"/>
                  </a:lnTo>
                  <a:lnTo>
                    <a:pt x="447" y="212"/>
                  </a:lnTo>
                  <a:lnTo>
                    <a:pt x="448" y="218"/>
                  </a:lnTo>
                  <a:lnTo>
                    <a:pt x="449" y="225"/>
                  </a:lnTo>
                  <a:lnTo>
                    <a:pt x="450" y="230"/>
                  </a:lnTo>
                  <a:lnTo>
                    <a:pt x="450" y="230"/>
                  </a:lnTo>
                  <a:lnTo>
                    <a:pt x="450" y="238"/>
                  </a:lnTo>
                  <a:lnTo>
                    <a:pt x="451" y="244"/>
                  </a:lnTo>
                  <a:lnTo>
                    <a:pt x="451" y="244"/>
                  </a:lnTo>
                  <a:lnTo>
                    <a:pt x="453" y="278"/>
                  </a:lnTo>
                  <a:lnTo>
                    <a:pt x="453" y="282"/>
                  </a:lnTo>
                  <a:lnTo>
                    <a:pt x="454" y="286"/>
                  </a:lnTo>
                  <a:lnTo>
                    <a:pt x="454" y="290"/>
                  </a:lnTo>
                  <a:lnTo>
                    <a:pt x="454" y="292"/>
                  </a:lnTo>
                  <a:lnTo>
                    <a:pt x="454" y="292"/>
                  </a:lnTo>
                  <a:lnTo>
                    <a:pt x="453" y="310"/>
                  </a:lnTo>
                  <a:lnTo>
                    <a:pt x="453" y="312"/>
                  </a:lnTo>
                  <a:lnTo>
                    <a:pt x="453" y="315"/>
                  </a:lnTo>
                  <a:lnTo>
                    <a:pt x="452" y="317"/>
                  </a:lnTo>
                  <a:lnTo>
                    <a:pt x="451" y="320"/>
                  </a:lnTo>
                  <a:lnTo>
                    <a:pt x="450" y="321"/>
                  </a:lnTo>
                  <a:lnTo>
                    <a:pt x="449" y="323"/>
                  </a:lnTo>
                  <a:lnTo>
                    <a:pt x="447" y="323"/>
                  </a:lnTo>
                  <a:lnTo>
                    <a:pt x="444" y="324"/>
                  </a:lnTo>
                  <a:lnTo>
                    <a:pt x="444" y="324"/>
                  </a:lnTo>
                  <a:lnTo>
                    <a:pt x="442" y="323"/>
                  </a:lnTo>
                  <a:lnTo>
                    <a:pt x="440" y="322"/>
                  </a:lnTo>
                  <a:lnTo>
                    <a:pt x="440" y="322"/>
                  </a:lnTo>
                  <a:lnTo>
                    <a:pt x="438" y="320"/>
                  </a:lnTo>
                  <a:lnTo>
                    <a:pt x="436" y="317"/>
                  </a:lnTo>
                  <a:lnTo>
                    <a:pt x="436" y="317"/>
                  </a:lnTo>
                  <a:lnTo>
                    <a:pt x="436" y="315"/>
                  </a:lnTo>
                  <a:lnTo>
                    <a:pt x="434" y="313"/>
                  </a:lnTo>
                  <a:lnTo>
                    <a:pt x="434" y="311"/>
                  </a:lnTo>
                  <a:lnTo>
                    <a:pt x="434" y="308"/>
                  </a:lnTo>
                  <a:lnTo>
                    <a:pt x="434" y="308"/>
                  </a:lnTo>
                  <a:lnTo>
                    <a:pt x="434" y="303"/>
                  </a:lnTo>
                  <a:lnTo>
                    <a:pt x="434" y="298"/>
                  </a:lnTo>
                  <a:lnTo>
                    <a:pt x="434" y="298"/>
                  </a:lnTo>
                  <a:lnTo>
                    <a:pt x="434" y="290"/>
                  </a:lnTo>
                  <a:lnTo>
                    <a:pt x="433" y="280"/>
                  </a:lnTo>
                  <a:lnTo>
                    <a:pt x="432" y="256"/>
                  </a:lnTo>
                  <a:lnTo>
                    <a:pt x="432" y="256"/>
                  </a:lnTo>
                  <a:lnTo>
                    <a:pt x="432" y="253"/>
                  </a:lnTo>
                  <a:lnTo>
                    <a:pt x="431" y="249"/>
                  </a:lnTo>
                  <a:lnTo>
                    <a:pt x="431" y="241"/>
                  </a:lnTo>
                  <a:lnTo>
                    <a:pt x="430" y="231"/>
                  </a:lnTo>
                  <a:lnTo>
                    <a:pt x="429" y="222"/>
                  </a:lnTo>
                  <a:lnTo>
                    <a:pt x="427" y="214"/>
                  </a:lnTo>
                  <a:lnTo>
                    <a:pt x="427" y="207"/>
                  </a:lnTo>
                  <a:lnTo>
                    <a:pt x="426" y="203"/>
                  </a:lnTo>
                  <a:lnTo>
                    <a:pt x="426" y="203"/>
                  </a:lnTo>
                  <a:lnTo>
                    <a:pt x="425" y="198"/>
                  </a:lnTo>
                  <a:lnTo>
                    <a:pt x="422" y="193"/>
                  </a:lnTo>
                  <a:lnTo>
                    <a:pt x="422" y="193"/>
                  </a:lnTo>
                  <a:lnTo>
                    <a:pt x="420" y="186"/>
                  </a:lnTo>
                  <a:lnTo>
                    <a:pt x="418" y="179"/>
                  </a:lnTo>
                  <a:lnTo>
                    <a:pt x="416" y="180"/>
                  </a:lnTo>
                  <a:lnTo>
                    <a:pt x="414" y="181"/>
                  </a:lnTo>
                  <a:lnTo>
                    <a:pt x="410" y="182"/>
                  </a:lnTo>
                  <a:lnTo>
                    <a:pt x="407" y="183"/>
                  </a:lnTo>
                  <a:lnTo>
                    <a:pt x="407" y="183"/>
                  </a:lnTo>
                  <a:lnTo>
                    <a:pt x="403" y="183"/>
                  </a:lnTo>
                  <a:lnTo>
                    <a:pt x="396" y="184"/>
                  </a:lnTo>
                  <a:lnTo>
                    <a:pt x="390" y="185"/>
                  </a:lnTo>
                  <a:lnTo>
                    <a:pt x="381" y="185"/>
                  </a:lnTo>
                  <a:lnTo>
                    <a:pt x="381" y="190"/>
                  </a:lnTo>
                  <a:lnTo>
                    <a:pt x="381" y="193"/>
                  </a:lnTo>
                  <a:lnTo>
                    <a:pt x="380" y="195"/>
                  </a:lnTo>
                  <a:lnTo>
                    <a:pt x="380" y="198"/>
                  </a:lnTo>
                  <a:lnTo>
                    <a:pt x="380" y="202"/>
                  </a:lnTo>
                  <a:lnTo>
                    <a:pt x="380" y="206"/>
                  </a:lnTo>
                  <a:lnTo>
                    <a:pt x="380" y="210"/>
                  </a:lnTo>
                  <a:lnTo>
                    <a:pt x="380" y="210"/>
                  </a:lnTo>
                  <a:lnTo>
                    <a:pt x="380" y="210"/>
                  </a:lnTo>
                  <a:lnTo>
                    <a:pt x="390" y="211"/>
                  </a:lnTo>
                  <a:lnTo>
                    <a:pt x="398" y="211"/>
                  </a:lnTo>
                  <a:lnTo>
                    <a:pt x="398" y="207"/>
                  </a:lnTo>
                  <a:lnTo>
                    <a:pt x="397" y="205"/>
                  </a:lnTo>
                  <a:lnTo>
                    <a:pt x="397" y="205"/>
                  </a:lnTo>
                  <a:lnTo>
                    <a:pt x="397" y="204"/>
                  </a:lnTo>
                  <a:lnTo>
                    <a:pt x="397" y="202"/>
                  </a:lnTo>
                  <a:lnTo>
                    <a:pt x="397" y="202"/>
                  </a:lnTo>
                  <a:lnTo>
                    <a:pt x="397" y="199"/>
                  </a:lnTo>
                  <a:lnTo>
                    <a:pt x="397" y="197"/>
                  </a:lnTo>
                  <a:lnTo>
                    <a:pt x="397" y="197"/>
                  </a:lnTo>
                  <a:lnTo>
                    <a:pt x="397" y="195"/>
                  </a:lnTo>
                  <a:lnTo>
                    <a:pt x="398" y="193"/>
                  </a:lnTo>
                  <a:lnTo>
                    <a:pt x="398" y="193"/>
                  </a:lnTo>
                  <a:lnTo>
                    <a:pt x="400" y="191"/>
                  </a:lnTo>
                  <a:lnTo>
                    <a:pt x="401" y="190"/>
                  </a:lnTo>
                  <a:lnTo>
                    <a:pt x="401" y="190"/>
                  </a:lnTo>
                  <a:lnTo>
                    <a:pt x="403" y="188"/>
                  </a:lnTo>
                  <a:lnTo>
                    <a:pt x="404" y="187"/>
                  </a:lnTo>
                  <a:lnTo>
                    <a:pt x="404" y="187"/>
                  </a:lnTo>
                  <a:lnTo>
                    <a:pt x="405" y="186"/>
                  </a:lnTo>
                  <a:lnTo>
                    <a:pt x="407" y="186"/>
                  </a:lnTo>
                  <a:lnTo>
                    <a:pt x="407" y="186"/>
                  </a:lnTo>
                  <a:lnTo>
                    <a:pt x="409" y="186"/>
                  </a:lnTo>
                  <a:lnTo>
                    <a:pt x="412" y="187"/>
                  </a:lnTo>
                  <a:lnTo>
                    <a:pt x="413" y="190"/>
                  </a:lnTo>
                  <a:lnTo>
                    <a:pt x="414" y="191"/>
                  </a:lnTo>
                  <a:lnTo>
                    <a:pt x="414" y="191"/>
                  </a:lnTo>
                  <a:lnTo>
                    <a:pt x="416" y="196"/>
                  </a:lnTo>
                  <a:lnTo>
                    <a:pt x="416" y="203"/>
                  </a:lnTo>
                  <a:lnTo>
                    <a:pt x="417" y="209"/>
                  </a:lnTo>
                  <a:lnTo>
                    <a:pt x="417" y="215"/>
                  </a:lnTo>
                  <a:lnTo>
                    <a:pt x="417" y="218"/>
                  </a:lnTo>
                  <a:lnTo>
                    <a:pt x="417" y="221"/>
                  </a:lnTo>
                  <a:lnTo>
                    <a:pt x="417" y="221"/>
                  </a:lnTo>
                  <a:lnTo>
                    <a:pt x="417" y="227"/>
                  </a:lnTo>
                  <a:lnTo>
                    <a:pt x="417" y="227"/>
                  </a:lnTo>
                  <a:lnTo>
                    <a:pt x="417" y="234"/>
                  </a:lnTo>
                  <a:lnTo>
                    <a:pt x="416" y="242"/>
                  </a:lnTo>
                  <a:lnTo>
                    <a:pt x="415" y="250"/>
                  </a:lnTo>
                  <a:lnTo>
                    <a:pt x="413" y="256"/>
                  </a:lnTo>
                  <a:lnTo>
                    <a:pt x="413" y="256"/>
                  </a:lnTo>
                  <a:lnTo>
                    <a:pt x="410" y="262"/>
                  </a:lnTo>
                  <a:lnTo>
                    <a:pt x="406" y="267"/>
                  </a:lnTo>
                  <a:lnTo>
                    <a:pt x="401" y="272"/>
                  </a:lnTo>
                  <a:lnTo>
                    <a:pt x="394" y="274"/>
                  </a:lnTo>
                  <a:lnTo>
                    <a:pt x="394" y="274"/>
                  </a:lnTo>
                  <a:lnTo>
                    <a:pt x="386" y="276"/>
                  </a:lnTo>
                  <a:lnTo>
                    <a:pt x="379" y="278"/>
                  </a:lnTo>
                  <a:lnTo>
                    <a:pt x="371" y="279"/>
                  </a:lnTo>
                  <a:lnTo>
                    <a:pt x="363" y="279"/>
                  </a:lnTo>
                  <a:lnTo>
                    <a:pt x="355" y="278"/>
                  </a:lnTo>
                  <a:lnTo>
                    <a:pt x="348" y="277"/>
                  </a:lnTo>
                  <a:lnTo>
                    <a:pt x="340" y="274"/>
                  </a:lnTo>
                  <a:lnTo>
                    <a:pt x="335" y="270"/>
                  </a:lnTo>
                  <a:lnTo>
                    <a:pt x="335" y="270"/>
                  </a:lnTo>
                  <a:lnTo>
                    <a:pt x="332" y="267"/>
                  </a:lnTo>
                  <a:lnTo>
                    <a:pt x="330" y="265"/>
                  </a:lnTo>
                  <a:lnTo>
                    <a:pt x="327" y="262"/>
                  </a:lnTo>
                  <a:lnTo>
                    <a:pt x="325" y="258"/>
                  </a:lnTo>
                  <a:lnTo>
                    <a:pt x="324" y="255"/>
                  </a:lnTo>
                  <a:lnTo>
                    <a:pt x="323" y="252"/>
                  </a:lnTo>
                  <a:lnTo>
                    <a:pt x="323" y="247"/>
                  </a:lnTo>
                  <a:lnTo>
                    <a:pt x="322" y="243"/>
                  </a:lnTo>
                  <a:lnTo>
                    <a:pt x="322" y="243"/>
                  </a:lnTo>
                  <a:lnTo>
                    <a:pt x="322" y="239"/>
                  </a:lnTo>
                  <a:lnTo>
                    <a:pt x="322" y="234"/>
                  </a:lnTo>
                  <a:lnTo>
                    <a:pt x="321" y="230"/>
                  </a:lnTo>
                  <a:lnTo>
                    <a:pt x="321" y="226"/>
                  </a:lnTo>
                  <a:lnTo>
                    <a:pt x="321" y="226"/>
                  </a:lnTo>
                  <a:lnTo>
                    <a:pt x="321" y="221"/>
                  </a:lnTo>
                  <a:lnTo>
                    <a:pt x="321" y="217"/>
                  </a:lnTo>
                  <a:lnTo>
                    <a:pt x="322" y="211"/>
                  </a:lnTo>
                  <a:lnTo>
                    <a:pt x="322" y="207"/>
                  </a:lnTo>
                  <a:lnTo>
                    <a:pt x="322" y="207"/>
                  </a:lnTo>
                  <a:lnTo>
                    <a:pt x="322" y="204"/>
                  </a:lnTo>
                  <a:lnTo>
                    <a:pt x="323" y="202"/>
                  </a:lnTo>
                  <a:lnTo>
                    <a:pt x="324" y="198"/>
                  </a:lnTo>
                  <a:lnTo>
                    <a:pt x="325" y="196"/>
                  </a:lnTo>
                  <a:lnTo>
                    <a:pt x="325" y="196"/>
                  </a:lnTo>
                  <a:lnTo>
                    <a:pt x="326" y="194"/>
                  </a:lnTo>
                  <a:lnTo>
                    <a:pt x="328" y="193"/>
                  </a:lnTo>
                  <a:lnTo>
                    <a:pt x="331" y="192"/>
                  </a:lnTo>
                  <a:lnTo>
                    <a:pt x="333" y="192"/>
                  </a:lnTo>
                  <a:lnTo>
                    <a:pt x="333" y="192"/>
                  </a:lnTo>
                  <a:lnTo>
                    <a:pt x="335" y="192"/>
                  </a:lnTo>
                  <a:lnTo>
                    <a:pt x="336" y="193"/>
                  </a:lnTo>
                  <a:lnTo>
                    <a:pt x="337" y="193"/>
                  </a:lnTo>
                  <a:lnTo>
                    <a:pt x="338" y="195"/>
                  </a:lnTo>
                  <a:lnTo>
                    <a:pt x="339" y="196"/>
                  </a:lnTo>
                  <a:lnTo>
                    <a:pt x="340" y="197"/>
                  </a:lnTo>
                  <a:lnTo>
                    <a:pt x="340" y="197"/>
                  </a:lnTo>
                  <a:lnTo>
                    <a:pt x="340" y="199"/>
                  </a:lnTo>
                  <a:lnTo>
                    <a:pt x="340" y="200"/>
                  </a:lnTo>
                  <a:lnTo>
                    <a:pt x="340" y="200"/>
                  </a:lnTo>
                  <a:lnTo>
                    <a:pt x="340" y="202"/>
                  </a:lnTo>
                  <a:lnTo>
                    <a:pt x="340" y="204"/>
                  </a:lnTo>
                  <a:lnTo>
                    <a:pt x="340" y="205"/>
                  </a:lnTo>
                  <a:lnTo>
                    <a:pt x="340" y="205"/>
                  </a:lnTo>
                  <a:lnTo>
                    <a:pt x="340" y="206"/>
                  </a:lnTo>
                  <a:lnTo>
                    <a:pt x="340" y="207"/>
                  </a:lnTo>
                  <a:lnTo>
                    <a:pt x="340" y="207"/>
                  </a:lnTo>
                  <a:lnTo>
                    <a:pt x="340" y="208"/>
                  </a:lnTo>
                  <a:lnTo>
                    <a:pt x="340" y="210"/>
                  </a:lnTo>
                  <a:lnTo>
                    <a:pt x="340" y="210"/>
                  </a:lnTo>
                  <a:lnTo>
                    <a:pt x="340" y="214"/>
                  </a:lnTo>
                  <a:lnTo>
                    <a:pt x="345" y="212"/>
                  </a:lnTo>
                  <a:lnTo>
                    <a:pt x="350" y="212"/>
                  </a:lnTo>
                  <a:lnTo>
                    <a:pt x="356" y="211"/>
                  </a:lnTo>
                  <a:lnTo>
                    <a:pt x="361" y="211"/>
                  </a:lnTo>
                  <a:lnTo>
                    <a:pt x="361" y="186"/>
                  </a:lnTo>
                  <a:lnTo>
                    <a:pt x="348" y="186"/>
                  </a:lnTo>
                  <a:lnTo>
                    <a:pt x="337" y="185"/>
                  </a:lnTo>
                  <a:lnTo>
                    <a:pt x="330" y="184"/>
                  </a:lnTo>
                  <a:lnTo>
                    <a:pt x="325" y="182"/>
                  </a:lnTo>
                  <a:lnTo>
                    <a:pt x="316" y="179"/>
                  </a:lnTo>
                  <a:lnTo>
                    <a:pt x="315" y="181"/>
                  </a:lnTo>
                  <a:lnTo>
                    <a:pt x="315" y="184"/>
                  </a:lnTo>
                  <a:lnTo>
                    <a:pt x="315" y="184"/>
                  </a:lnTo>
                  <a:lnTo>
                    <a:pt x="313" y="187"/>
                  </a:lnTo>
                  <a:lnTo>
                    <a:pt x="312" y="191"/>
                  </a:lnTo>
                  <a:lnTo>
                    <a:pt x="312" y="191"/>
                  </a:lnTo>
                  <a:lnTo>
                    <a:pt x="311" y="194"/>
                  </a:lnTo>
                  <a:lnTo>
                    <a:pt x="311" y="197"/>
                  </a:lnTo>
                  <a:lnTo>
                    <a:pt x="310" y="202"/>
                  </a:lnTo>
                  <a:lnTo>
                    <a:pt x="309" y="206"/>
                  </a:lnTo>
                  <a:lnTo>
                    <a:pt x="309" y="206"/>
                  </a:lnTo>
                  <a:lnTo>
                    <a:pt x="308" y="210"/>
                  </a:lnTo>
                  <a:lnTo>
                    <a:pt x="308" y="217"/>
                  </a:lnTo>
                  <a:lnTo>
                    <a:pt x="307" y="222"/>
                  </a:lnTo>
                  <a:lnTo>
                    <a:pt x="307" y="229"/>
                  </a:lnTo>
                  <a:lnTo>
                    <a:pt x="305" y="235"/>
                  </a:lnTo>
                  <a:lnTo>
                    <a:pt x="305" y="243"/>
                  </a:lnTo>
                  <a:lnTo>
                    <a:pt x="304" y="249"/>
                  </a:lnTo>
                  <a:lnTo>
                    <a:pt x="304" y="255"/>
                  </a:lnTo>
                  <a:lnTo>
                    <a:pt x="304" y="255"/>
                  </a:lnTo>
                  <a:lnTo>
                    <a:pt x="304" y="255"/>
                  </a:lnTo>
                  <a:lnTo>
                    <a:pt x="304" y="266"/>
                  </a:lnTo>
                  <a:lnTo>
                    <a:pt x="304" y="276"/>
                  </a:lnTo>
                  <a:lnTo>
                    <a:pt x="304" y="284"/>
                  </a:lnTo>
                  <a:lnTo>
                    <a:pt x="304" y="287"/>
                  </a:lnTo>
                  <a:lnTo>
                    <a:pt x="304" y="289"/>
                  </a:lnTo>
                  <a:lnTo>
                    <a:pt x="304" y="289"/>
                  </a:lnTo>
                  <a:lnTo>
                    <a:pt x="304" y="307"/>
                  </a:lnTo>
                  <a:lnTo>
                    <a:pt x="304" y="307"/>
                  </a:lnTo>
                  <a:lnTo>
                    <a:pt x="304" y="310"/>
                  </a:lnTo>
                  <a:lnTo>
                    <a:pt x="304" y="313"/>
                  </a:lnTo>
                  <a:lnTo>
                    <a:pt x="304" y="313"/>
                  </a:lnTo>
                  <a:lnTo>
                    <a:pt x="303" y="315"/>
                  </a:lnTo>
                  <a:lnTo>
                    <a:pt x="302" y="317"/>
                  </a:lnTo>
                  <a:lnTo>
                    <a:pt x="302" y="317"/>
                  </a:lnTo>
                  <a:lnTo>
                    <a:pt x="301" y="320"/>
                  </a:lnTo>
                  <a:lnTo>
                    <a:pt x="299" y="321"/>
                  </a:lnTo>
                  <a:lnTo>
                    <a:pt x="297" y="322"/>
                  </a:lnTo>
                  <a:lnTo>
                    <a:pt x="295" y="322"/>
                  </a:lnTo>
                  <a:lnTo>
                    <a:pt x="295" y="322"/>
                  </a:lnTo>
                  <a:lnTo>
                    <a:pt x="292" y="322"/>
                  </a:lnTo>
                  <a:lnTo>
                    <a:pt x="290" y="321"/>
                  </a:lnTo>
                  <a:lnTo>
                    <a:pt x="289" y="320"/>
                  </a:lnTo>
                  <a:lnTo>
                    <a:pt x="287" y="317"/>
                  </a:lnTo>
                  <a:lnTo>
                    <a:pt x="286" y="314"/>
                  </a:lnTo>
                  <a:lnTo>
                    <a:pt x="285" y="311"/>
                  </a:lnTo>
                  <a:lnTo>
                    <a:pt x="285" y="305"/>
                  </a:lnTo>
                  <a:lnTo>
                    <a:pt x="285" y="299"/>
                  </a:lnTo>
                  <a:lnTo>
                    <a:pt x="285" y="299"/>
                  </a:lnTo>
                  <a:lnTo>
                    <a:pt x="284" y="291"/>
                  </a:lnTo>
                  <a:lnTo>
                    <a:pt x="284" y="286"/>
                  </a:lnTo>
                  <a:lnTo>
                    <a:pt x="284" y="281"/>
                  </a:lnTo>
                  <a:lnTo>
                    <a:pt x="284" y="281"/>
                  </a:lnTo>
                  <a:lnTo>
                    <a:pt x="284" y="279"/>
                  </a:lnTo>
                  <a:lnTo>
                    <a:pt x="284" y="276"/>
                  </a:lnTo>
                  <a:lnTo>
                    <a:pt x="284" y="272"/>
                  </a:lnTo>
                  <a:lnTo>
                    <a:pt x="284" y="266"/>
                  </a:lnTo>
                  <a:lnTo>
                    <a:pt x="285" y="257"/>
                  </a:lnTo>
                  <a:lnTo>
                    <a:pt x="285" y="250"/>
                  </a:lnTo>
                  <a:lnTo>
                    <a:pt x="285" y="243"/>
                  </a:lnTo>
                  <a:lnTo>
                    <a:pt x="286" y="237"/>
                  </a:lnTo>
                  <a:lnTo>
                    <a:pt x="286" y="237"/>
                  </a:lnTo>
                  <a:lnTo>
                    <a:pt x="286" y="231"/>
                  </a:lnTo>
                  <a:lnTo>
                    <a:pt x="287" y="225"/>
                  </a:lnTo>
                  <a:lnTo>
                    <a:pt x="287" y="217"/>
                  </a:lnTo>
                  <a:lnTo>
                    <a:pt x="288" y="210"/>
                  </a:lnTo>
                  <a:lnTo>
                    <a:pt x="288" y="210"/>
                  </a:lnTo>
                  <a:lnTo>
                    <a:pt x="289" y="203"/>
                  </a:lnTo>
                  <a:lnTo>
                    <a:pt x="290" y="196"/>
                  </a:lnTo>
                  <a:lnTo>
                    <a:pt x="291" y="190"/>
                  </a:lnTo>
                  <a:lnTo>
                    <a:pt x="293" y="185"/>
                  </a:lnTo>
                  <a:lnTo>
                    <a:pt x="293" y="185"/>
                  </a:lnTo>
                  <a:lnTo>
                    <a:pt x="295" y="180"/>
                  </a:lnTo>
                  <a:lnTo>
                    <a:pt x="298" y="174"/>
                  </a:lnTo>
                  <a:lnTo>
                    <a:pt x="300" y="168"/>
                  </a:lnTo>
                  <a:lnTo>
                    <a:pt x="303" y="161"/>
                  </a:lnTo>
                  <a:lnTo>
                    <a:pt x="302" y="158"/>
                  </a:lnTo>
                  <a:lnTo>
                    <a:pt x="301" y="155"/>
                  </a:lnTo>
                  <a:lnTo>
                    <a:pt x="301" y="155"/>
                  </a:lnTo>
                  <a:lnTo>
                    <a:pt x="300" y="151"/>
                  </a:lnTo>
                  <a:lnTo>
                    <a:pt x="300" y="148"/>
                  </a:lnTo>
                  <a:lnTo>
                    <a:pt x="300" y="142"/>
                  </a:lnTo>
                  <a:lnTo>
                    <a:pt x="300" y="137"/>
                  </a:lnTo>
                  <a:lnTo>
                    <a:pt x="300" y="137"/>
                  </a:lnTo>
                  <a:lnTo>
                    <a:pt x="300" y="132"/>
                  </a:lnTo>
                  <a:lnTo>
                    <a:pt x="301" y="126"/>
                  </a:lnTo>
                  <a:lnTo>
                    <a:pt x="301" y="126"/>
                  </a:lnTo>
                  <a:lnTo>
                    <a:pt x="303" y="121"/>
                  </a:lnTo>
                  <a:lnTo>
                    <a:pt x="307" y="116"/>
                  </a:lnTo>
                  <a:lnTo>
                    <a:pt x="307" y="116"/>
                  </a:lnTo>
                  <a:lnTo>
                    <a:pt x="311" y="113"/>
                  </a:lnTo>
                  <a:lnTo>
                    <a:pt x="315" y="110"/>
                  </a:lnTo>
                  <a:lnTo>
                    <a:pt x="321" y="107"/>
                  </a:lnTo>
                  <a:lnTo>
                    <a:pt x="327" y="105"/>
                  </a:lnTo>
                  <a:lnTo>
                    <a:pt x="327" y="105"/>
                  </a:lnTo>
                  <a:lnTo>
                    <a:pt x="334" y="103"/>
                  </a:lnTo>
                  <a:lnTo>
                    <a:pt x="343" y="102"/>
                  </a:lnTo>
                  <a:lnTo>
                    <a:pt x="351" y="101"/>
                  </a:lnTo>
                  <a:lnTo>
                    <a:pt x="361" y="101"/>
                  </a:lnTo>
                  <a:lnTo>
                    <a:pt x="362" y="87"/>
                  </a:lnTo>
                  <a:lnTo>
                    <a:pt x="350" y="87"/>
                  </a:lnTo>
                  <a:lnTo>
                    <a:pt x="339" y="88"/>
                  </a:lnTo>
                  <a:lnTo>
                    <a:pt x="331" y="88"/>
                  </a:lnTo>
                  <a:lnTo>
                    <a:pt x="322" y="88"/>
                  </a:lnTo>
                  <a:lnTo>
                    <a:pt x="309" y="89"/>
                  </a:lnTo>
                  <a:lnTo>
                    <a:pt x="301" y="90"/>
                  </a:lnTo>
                  <a:lnTo>
                    <a:pt x="296" y="90"/>
                  </a:lnTo>
                  <a:lnTo>
                    <a:pt x="291" y="90"/>
                  </a:lnTo>
                  <a:lnTo>
                    <a:pt x="288" y="90"/>
                  </a:lnTo>
                  <a:lnTo>
                    <a:pt x="285" y="90"/>
                  </a:lnTo>
                  <a:lnTo>
                    <a:pt x="285" y="90"/>
                  </a:lnTo>
                  <a:lnTo>
                    <a:pt x="279" y="90"/>
                  </a:lnTo>
                  <a:lnTo>
                    <a:pt x="276" y="89"/>
                  </a:lnTo>
                  <a:lnTo>
                    <a:pt x="273" y="86"/>
                  </a:lnTo>
                  <a:lnTo>
                    <a:pt x="272" y="82"/>
                  </a:lnTo>
                  <a:lnTo>
                    <a:pt x="272" y="82"/>
                  </a:lnTo>
                  <a:lnTo>
                    <a:pt x="272" y="80"/>
                  </a:lnTo>
                  <a:lnTo>
                    <a:pt x="273" y="78"/>
                  </a:lnTo>
                  <a:lnTo>
                    <a:pt x="274" y="76"/>
                  </a:lnTo>
                  <a:lnTo>
                    <a:pt x="275" y="74"/>
                  </a:lnTo>
                  <a:lnTo>
                    <a:pt x="276" y="72"/>
                  </a:lnTo>
                  <a:lnTo>
                    <a:pt x="278" y="71"/>
                  </a:lnTo>
                  <a:lnTo>
                    <a:pt x="278" y="71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4" y="70"/>
                  </a:lnTo>
                  <a:lnTo>
                    <a:pt x="286" y="70"/>
                  </a:lnTo>
                  <a:lnTo>
                    <a:pt x="288" y="70"/>
                  </a:lnTo>
                  <a:lnTo>
                    <a:pt x="290" y="70"/>
                  </a:lnTo>
                  <a:lnTo>
                    <a:pt x="315" y="69"/>
                  </a:lnTo>
                  <a:lnTo>
                    <a:pt x="315" y="69"/>
                  </a:lnTo>
                  <a:lnTo>
                    <a:pt x="337" y="68"/>
                  </a:lnTo>
                  <a:lnTo>
                    <a:pt x="361" y="67"/>
                  </a:lnTo>
                  <a:close/>
                  <a:moveTo>
                    <a:pt x="366" y="66"/>
                  </a:moveTo>
                  <a:lnTo>
                    <a:pt x="366" y="69"/>
                  </a:lnTo>
                  <a:lnTo>
                    <a:pt x="366" y="71"/>
                  </a:lnTo>
                  <a:lnTo>
                    <a:pt x="363" y="71"/>
                  </a:lnTo>
                  <a:lnTo>
                    <a:pt x="338" y="72"/>
                  </a:lnTo>
                  <a:lnTo>
                    <a:pt x="337" y="72"/>
                  </a:lnTo>
                  <a:lnTo>
                    <a:pt x="315" y="74"/>
                  </a:lnTo>
                  <a:lnTo>
                    <a:pt x="291" y="75"/>
                  </a:lnTo>
                  <a:lnTo>
                    <a:pt x="291" y="75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4" y="75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80" y="76"/>
                  </a:lnTo>
                  <a:lnTo>
                    <a:pt x="279" y="76"/>
                  </a:lnTo>
                  <a:lnTo>
                    <a:pt x="279" y="76"/>
                  </a:lnTo>
                  <a:lnTo>
                    <a:pt x="278" y="76"/>
                  </a:lnTo>
                  <a:lnTo>
                    <a:pt x="278" y="77"/>
                  </a:lnTo>
                  <a:lnTo>
                    <a:pt x="278" y="77"/>
                  </a:lnTo>
                  <a:lnTo>
                    <a:pt x="277" y="78"/>
                  </a:lnTo>
                  <a:lnTo>
                    <a:pt x="276" y="79"/>
                  </a:lnTo>
                  <a:lnTo>
                    <a:pt x="276" y="80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76" y="83"/>
                  </a:lnTo>
                  <a:lnTo>
                    <a:pt x="278" y="85"/>
                  </a:lnTo>
                  <a:lnTo>
                    <a:pt x="280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91" y="86"/>
                  </a:lnTo>
                  <a:lnTo>
                    <a:pt x="296" y="86"/>
                  </a:lnTo>
                  <a:lnTo>
                    <a:pt x="300" y="86"/>
                  </a:lnTo>
                  <a:lnTo>
                    <a:pt x="309" y="85"/>
                  </a:lnTo>
                  <a:lnTo>
                    <a:pt x="322" y="85"/>
                  </a:lnTo>
                  <a:lnTo>
                    <a:pt x="331" y="83"/>
                  </a:lnTo>
                  <a:lnTo>
                    <a:pt x="340" y="83"/>
                  </a:lnTo>
                  <a:lnTo>
                    <a:pt x="351" y="83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7" y="85"/>
                  </a:lnTo>
                  <a:lnTo>
                    <a:pt x="366" y="102"/>
                  </a:lnTo>
                  <a:lnTo>
                    <a:pt x="366" y="104"/>
                  </a:lnTo>
                  <a:lnTo>
                    <a:pt x="363" y="104"/>
                  </a:lnTo>
                  <a:lnTo>
                    <a:pt x="352" y="105"/>
                  </a:lnTo>
                  <a:lnTo>
                    <a:pt x="344" y="106"/>
                  </a:lnTo>
                  <a:lnTo>
                    <a:pt x="335" y="107"/>
                  </a:lnTo>
                  <a:lnTo>
                    <a:pt x="328" y="109"/>
                  </a:lnTo>
                  <a:lnTo>
                    <a:pt x="328" y="109"/>
                  </a:lnTo>
                  <a:lnTo>
                    <a:pt x="323" y="111"/>
                  </a:lnTo>
                  <a:lnTo>
                    <a:pt x="317" y="113"/>
                  </a:lnTo>
                  <a:lnTo>
                    <a:pt x="313" y="116"/>
                  </a:lnTo>
                  <a:lnTo>
                    <a:pt x="310" y="120"/>
                  </a:lnTo>
                  <a:lnTo>
                    <a:pt x="307" y="123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4" y="132"/>
                  </a:lnTo>
                  <a:lnTo>
                    <a:pt x="303" y="137"/>
                  </a:lnTo>
                  <a:lnTo>
                    <a:pt x="304" y="142"/>
                  </a:lnTo>
                  <a:lnTo>
                    <a:pt x="304" y="147"/>
                  </a:lnTo>
                  <a:lnTo>
                    <a:pt x="304" y="150"/>
                  </a:lnTo>
                  <a:lnTo>
                    <a:pt x="305" y="153"/>
                  </a:lnTo>
                  <a:lnTo>
                    <a:pt x="307" y="157"/>
                  </a:lnTo>
                  <a:lnTo>
                    <a:pt x="308" y="160"/>
                  </a:lnTo>
                  <a:lnTo>
                    <a:pt x="308" y="161"/>
                  </a:lnTo>
                  <a:lnTo>
                    <a:pt x="308" y="162"/>
                  </a:lnTo>
                  <a:lnTo>
                    <a:pt x="304" y="169"/>
                  </a:lnTo>
                  <a:lnTo>
                    <a:pt x="301" y="175"/>
                  </a:lnTo>
                  <a:lnTo>
                    <a:pt x="299" y="182"/>
                  </a:lnTo>
                  <a:lnTo>
                    <a:pt x="297" y="186"/>
                  </a:lnTo>
                  <a:lnTo>
                    <a:pt x="296" y="192"/>
                  </a:lnTo>
                  <a:lnTo>
                    <a:pt x="295" y="196"/>
                  </a:lnTo>
                  <a:lnTo>
                    <a:pt x="295" y="196"/>
                  </a:lnTo>
                  <a:lnTo>
                    <a:pt x="293" y="203"/>
                  </a:lnTo>
                  <a:lnTo>
                    <a:pt x="292" y="210"/>
                  </a:lnTo>
                  <a:lnTo>
                    <a:pt x="291" y="218"/>
                  </a:lnTo>
                  <a:lnTo>
                    <a:pt x="290" y="225"/>
                  </a:lnTo>
                  <a:lnTo>
                    <a:pt x="290" y="225"/>
                  </a:lnTo>
                  <a:lnTo>
                    <a:pt x="290" y="231"/>
                  </a:lnTo>
                  <a:lnTo>
                    <a:pt x="289" y="237"/>
                  </a:lnTo>
                  <a:lnTo>
                    <a:pt x="289" y="243"/>
                  </a:lnTo>
                  <a:lnTo>
                    <a:pt x="289" y="250"/>
                  </a:lnTo>
                  <a:lnTo>
                    <a:pt x="289" y="250"/>
                  </a:lnTo>
                  <a:lnTo>
                    <a:pt x="288" y="257"/>
                  </a:lnTo>
                  <a:lnTo>
                    <a:pt x="288" y="266"/>
                  </a:lnTo>
                  <a:lnTo>
                    <a:pt x="288" y="266"/>
                  </a:lnTo>
                  <a:lnTo>
                    <a:pt x="288" y="272"/>
                  </a:lnTo>
                  <a:lnTo>
                    <a:pt x="288" y="276"/>
                  </a:lnTo>
                  <a:lnTo>
                    <a:pt x="288" y="279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88" y="286"/>
                  </a:lnTo>
                  <a:lnTo>
                    <a:pt x="288" y="291"/>
                  </a:lnTo>
                  <a:lnTo>
                    <a:pt x="288" y="291"/>
                  </a:lnTo>
                  <a:lnTo>
                    <a:pt x="288" y="299"/>
                  </a:lnTo>
                  <a:lnTo>
                    <a:pt x="289" y="305"/>
                  </a:lnTo>
                  <a:lnTo>
                    <a:pt x="289" y="310"/>
                  </a:lnTo>
                  <a:lnTo>
                    <a:pt x="290" y="313"/>
                  </a:lnTo>
                  <a:lnTo>
                    <a:pt x="291" y="315"/>
                  </a:lnTo>
                  <a:lnTo>
                    <a:pt x="291" y="315"/>
                  </a:lnTo>
                  <a:lnTo>
                    <a:pt x="291" y="316"/>
                  </a:lnTo>
                  <a:lnTo>
                    <a:pt x="292" y="317"/>
                  </a:lnTo>
                  <a:lnTo>
                    <a:pt x="293" y="317"/>
                  </a:lnTo>
                  <a:lnTo>
                    <a:pt x="295" y="317"/>
                  </a:lnTo>
                  <a:lnTo>
                    <a:pt x="295" y="317"/>
                  </a:lnTo>
                  <a:lnTo>
                    <a:pt x="296" y="317"/>
                  </a:lnTo>
                  <a:lnTo>
                    <a:pt x="297" y="317"/>
                  </a:lnTo>
                  <a:lnTo>
                    <a:pt x="298" y="316"/>
                  </a:lnTo>
                  <a:lnTo>
                    <a:pt x="299" y="315"/>
                  </a:lnTo>
                  <a:lnTo>
                    <a:pt x="300" y="313"/>
                  </a:lnTo>
                  <a:lnTo>
                    <a:pt x="300" y="312"/>
                  </a:lnTo>
                  <a:lnTo>
                    <a:pt x="301" y="310"/>
                  </a:lnTo>
                  <a:lnTo>
                    <a:pt x="301" y="307"/>
                  </a:lnTo>
                  <a:lnTo>
                    <a:pt x="300" y="289"/>
                  </a:lnTo>
                  <a:lnTo>
                    <a:pt x="300" y="287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76"/>
                  </a:lnTo>
                  <a:lnTo>
                    <a:pt x="300" y="276"/>
                  </a:lnTo>
                  <a:lnTo>
                    <a:pt x="300" y="266"/>
                  </a:lnTo>
                  <a:lnTo>
                    <a:pt x="300" y="255"/>
                  </a:lnTo>
                  <a:lnTo>
                    <a:pt x="300" y="254"/>
                  </a:lnTo>
                  <a:lnTo>
                    <a:pt x="300" y="249"/>
                  </a:lnTo>
                  <a:lnTo>
                    <a:pt x="301" y="242"/>
                  </a:lnTo>
                  <a:lnTo>
                    <a:pt x="301" y="235"/>
                  </a:lnTo>
                  <a:lnTo>
                    <a:pt x="302" y="229"/>
                  </a:lnTo>
                  <a:lnTo>
                    <a:pt x="302" y="222"/>
                  </a:lnTo>
                  <a:lnTo>
                    <a:pt x="303" y="216"/>
                  </a:lnTo>
                  <a:lnTo>
                    <a:pt x="304" y="210"/>
                  </a:lnTo>
                  <a:lnTo>
                    <a:pt x="304" y="205"/>
                  </a:lnTo>
                  <a:lnTo>
                    <a:pt x="304" y="205"/>
                  </a:lnTo>
                  <a:lnTo>
                    <a:pt x="305" y="200"/>
                  </a:lnTo>
                  <a:lnTo>
                    <a:pt x="307" y="197"/>
                  </a:lnTo>
                  <a:lnTo>
                    <a:pt x="308" y="193"/>
                  </a:lnTo>
                  <a:lnTo>
                    <a:pt x="309" y="190"/>
                  </a:lnTo>
                  <a:lnTo>
                    <a:pt x="309" y="190"/>
                  </a:lnTo>
                  <a:lnTo>
                    <a:pt x="310" y="186"/>
                  </a:lnTo>
                  <a:lnTo>
                    <a:pt x="311" y="182"/>
                  </a:lnTo>
                  <a:lnTo>
                    <a:pt x="311" y="182"/>
                  </a:lnTo>
                  <a:lnTo>
                    <a:pt x="312" y="179"/>
                  </a:lnTo>
                  <a:lnTo>
                    <a:pt x="314" y="174"/>
                  </a:lnTo>
                  <a:lnTo>
                    <a:pt x="314" y="172"/>
                  </a:lnTo>
                  <a:lnTo>
                    <a:pt x="316" y="173"/>
                  </a:lnTo>
                  <a:lnTo>
                    <a:pt x="326" y="179"/>
                  </a:lnTo>
                  <a:lnTo>
                    <a:pt x="326" y="179"/>
                  </a:lnTo>
                  <a:lnTo>
                    <a:pt x="331" y="180"/>
                  </a:lnTo>
                  <a:lnTo>
                    <a:pt x="338" y="181"/>
                  </a:lnTo>
                  <a:lnTo>
                    <a:pt x="349" y="182"/>
                  </a:lnTo>
                  <a:lnTo>
                    <a:pt x="363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5" y="214"/>
                  </a:lnTo>
                  <a:lnTo>
                    <a:pt x="365" y="215"/>
                  </a:lnTo>
                  <a:lnTo>
                    <a:pt x="363" y="216"/>
                  </a:lnTo>
                  <a:lnTo>
                    <a:pt x="357" y="216"/>
                  </a:lnTo>
                  <a:lnTo>
                    <a:pt x="350" y="216"/>
                  </a:lnTo>
                  <a:lnTo>
                    <a:pt x="345" y="217"/>
                  </a:lnTo>
                  <a:lnTo>
                    <a:pt x="338" y="218"/>
                  </a:lnTo>
                  <a:lnTo>
                    <a:pt x="336" y="218"/>
                  </a:lnTo>
                  <a:lnTo>
                    <a:pt x="336" y="216"/>
                  </a:lnTo>
                  <a:lnTo>
                    <a:pt x="336" y="210"/>
                  </a:lnTo>
                  <a:lnTo>
                    <a:pt x="336" y="210"/>
                  </a:lnTo>
                  <a:lnTo>
                    <a:pt x="336" y="208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6" y="206"/>
                  </a:lnTo>
                  <a:lnTo>
                    <a:pt x="336" y="204"/>
                  </a:lnTo>
                  <a:lnTo>
                    <a:pt x="336" y="204"/>
                  </a:lnTo>
                  <a:lnTo>
                    <a:pt x="336" y="203"/>
                  </a:lnTo>
                  <a:lnTo>
                    <a:pt x="336" y="203"/>
                  </a:lnTo>
                  <a:lnTo>
                    <a:pt x="336" y="202"/>
                  </a:lnTo>
                  <a:lnTo>
                    <a:pt x="336" y="200"/>
                  </a:lnTo>
                  <a:lnTo>
                    <a:pt x="336" y="199"/>
                  </a:lnTo>
                  <a:lnTo>
                    <a:pt x="336" y="198"/>
                  </a:lnTo>
                  <a:lnTo>
                    <a:pt x="336" y="198"/>
                  </a:lnTo>
                  <a:lnTo>
                    <a:pt x="335" y="197"/>
                  </a:lnTo>
                  <a:lnTo>
                    <a:pt x="335" y="197"/>
                  </a:lnTo>
                  <a:lnTo>
                    <a:pt x="335" y="196"/>
                  </a:lnTo>
                  <a:lnTo>
                    <a:pt x="334" y="196"/>
                  </a:lnTo>
                  <a:lnTo>
                    <a:pt x="334" y="196"/>
                  </a:lnTo>
                  <a:lnTo>
                    <a:pt x="333" y="195"/>
                  </a:lnTo>
                  <a:lnTo>
                    <a:pt x="332" y="196"/>
                  </a:lnTo>
                  <a:lnTo>
                    <a:pt x="331" y="196"/>
                  </a:lnTo>
                  <a:lnTo>
                    <a:pt x="330" y="197"/>
                  </a:lnTo>
                  <a:lnTo>
                    <a:pt x="328" y="198"/>
                  </a:lnTo>
                  <a:lnTo>
                    <a:pt x="328" y="198"/>
                  </a:lnTo>
                  <a:lnTo>
                    <a:pt x="327" y="200"/>
                  </a:lnTo>
                  <a:lnTo>
                    <a:pt x="327" y="203"/>
                  </a:lnTo>
                  <a:lnTo>
                    <a:pt x="326" y="205"/>
                  </a:lnTo>
                  <a:lnTo>
                    <a:pt x="326" y="207"/>
                  </a:lnTo>
                  <a:lnTo>
                    <a:pt x="326" y="207"/>
                  </a:lnTo>
                  <a:lnTo>
                    <a:pt x="326" y="212"/>
                  </a:lnTo>
                  <a:lnTo>
                    <a:pt x="325" y="217"/>
                  </a:lnTo>
                  <a:lnTo>
                    <a:pt x="325" y="217"/>
                  </a:lnTo>
                  <a:lnTo>
                    <a:pt x="325" y="221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5" y="230"/>
                  </a:lnTo>
                  <a:lnTo>
                    <a:pt x="325" y="234"/>
                  </a:lnTo>
                  <a:lnTo>
                    <a:pt x="326" y="239"/>
                  </a:lnTo>
                  <a:lnTo>
                    <a:pt x="326" y="243"/>
                  </a:lnTo>
                  <a:lnTo>
                    <a:pt x="326" y="243"/>
                  </a:lnTo>
                  <a:lnTo>
                    <a:pt x="326" y="246"/>
                  </a:lnTo>
                  <a:lnTo>
                    <a:pt x="327" y="251"/>
                  </a:lnTo>
                  <a:lnTo>
                    <a:pt x="328" y="254"/>
                  </a:lnTo>
                  <a:lnTo>
                    <a:pt x="330" y="257"/>
                  </a:lnTo>
                  <a:lnTo>
                    <a:pt x="330" y="257"/>
                  </a:lnTo>
                  <a:lnTo>
                    <a:pt x="331" y="260"/>
                  </a:lnTo>
                  <a:lnTo>
                    <a:pt x="333" y="262"/>
                  </a:lnTo>
                  <a:lnTo>
                    <a:pt x="335" y="265"/>
                  </a:lnTo>
                  <a:lnTo>
                    <a:pt x="337" y="267"/>
                  </a:lnTo>
                  <a:lnTo>
                    <a:pt x="337" y="267"/>
                  </a:lnTo>
                  <a:lnTo>
                    <a:pt x="343" y="270"/>
                  </a:lnTo>
                  <a:lnTo>
                    <a:pt x="349" y="273"/>
                  </a:lnTo>
                  <a:lnTo>
                    <a:pt x="356" y="275"/>
                  </a:lnTo>
                  <a:lnTo>
                    <a:pt x="363" y="275"/>
                  </a:lnTo>
                  <a:lnTo>
                    <a:pt x="371" y="275"/>
                  </a:lnTo>
                  <a:lnTo>
                    <a:pt x="379" y="274"/>
                  </a:lnTo>
                  <a:lnTo>
                    <a:pt x="385" y="273"/>
                  </a:lnTo>
                  <a:lnTo>
                    <a:pt x="393" y="270"/>
                  </a:lnTo>
                  <a:lnTo>
                    <a:pt x="393" y="270"/>
                  </a:lnTo>
                  <a:lnTo>
                    <a:pt x="398" y="267"/>
                  </a:lnTo>
                  <a:lnTo>
                    <a:pt x="403" y="264"/>
                  </a:lnTo>
                  <a:lnTo>
                    <a:pt x="407" y="260"/>
                  </a:lnTo>
                  <a:lnTo>
                    <a:pt x="409" y="254"/>
                  </a:lnTo>
                  <a:lnTo>
                    <a:pt x="410" y="249"/>
                  </a:lnTo>
                  <a:lnTo>
                    <a:pt x="412" y="242"/>
                  </a:lnTo>
                  <a:lnTo>
                    <a:pt x="413" y="234"/>
                  </a:lnTo>
                  <a:lnTo>
                    <a:pt x="414" y="227"/>
                  </a:lnTo>
                  <a:lnTo>
                    <a:pt x="414" y="221"/>
                  </a:lnTo>
                  <a:lnTo>
                    <a:pt x="413" y="218"/>
                  </a:lnTo>
                  <a:lnTo>
                    <a:pt x="413" y="218"/>
                  </a:lnTo>
                  <a:lnTo>
                    <a:pt x="413" y="215"/>
                  </a:lnTo>
                  <a:lnTo>
                    <a:pt x="413" y="210"/>
                  </a:lnTo>
                  <a:lnTo>
                    <a:pt x="413" y="203"/>
                  </a:lnTo>
                  <a:lnTo>
                    <a:pt x="413" y="203"/>
                  </a:lnTo>
                  <a:lnTo>
                    <a:pt x="412" y="197"/>
                  </a:lnTo>
                  <a:lnTo>
                    <a:pt x="410" y="193"/>
                  </a:lnTo>
                  <a:lnTo>
                    <a:pt x="409" y="192"/>
                  </a:lnTo>
                  <a:lnTo>
                    <a:pt x="407" y="191"/>
                  </a:lnTo>
                  <a:lnTo>
                    <a:pt x="407" y="191"/>
                  </a:lnTo>
                  <a:lnTo>
                    <a:pt x="406" y="191"/>
                  </a:lnTo>
                  <a:lnTo>
                    <a:pt x="405" y="191"/>
                  </a:lnTo>
                  <a:lnTo>
                    <a:pt x="405" y="191"/>
                  </a:lnTo>
                  <a:lnTo>
                    <a:pt x="405" y="192"/>
                  </a:lnTo>
                  <a:lnTo>
                    <a:pt x="404" y="193"/>
                  </a:lnTo>
                  <a:lnTo>
                    <a:pt x="403" y="193"/>
                  </a:lnTo>
                  <a:lnTo>
                    <a:pt x="402" y="194"/>
                  </a:lnTo>
                  <a:lnTo>
                    <a:pt x="402" y="196"/>
                  </a:lnTo>
                  <a:lnTo>
                    <a:pt x="402" y="197"/>
                  </a:lnTo>
                  <a:lnTo>
                    <a:pt x="402" y="197"/>
                  </a:lnTo>
                  <a:lnTo>
                    <a:pt x="402" y="199"/>
                  </a:lnTo>
                  <a:lnTo>
                    <a:pt x="402" y="202"/>
                  </a:lnTo>
                  <a:lnTo>
                    <a:pt x="402" y="202"/>
                  </a:lnTo>
                  <a:lnTo>
                    <a:pt x="402" y="203"/>
                  </a:lnTo>
                  <a:lnTo>
                    <a:pt x="402" y="205"/>
                  </a:lnTo>
                  <a:lnTo>
                    <a:pt x="402" y="205"/>
                  </a:lnTo>
                  <a:lnTo>
                    <a:pt x="402" y="207"/>
                  </a:lnTo>
                  <a:lnTo>
                    <a:pt x="403" y="210"/>
                  </a:lnTo>
                  <a:lnTo>
                    <a:pt x="403" y="214"/>
                  </a:lnTo>
                  <a:lnTo>
                    <a:pt x="403" y="216"/>
                  </a:lnTo>
                  <a:lnTo>
                    <a:pt x="401" y="216"/>
                  </a:lnTo>
                  <a:lnTo>
                    <a:pt x="395" y="216"/>
                  </a:lnTo>
                  <a:lnTo>
                    <a:pt x="389" y="215"/>
                  </a:lnTo>
                  <a:lnTo>
                    <a:pt x="378" y="215"/>
                  </a:lnTo>
                  <a:lnTo>
                    <a:pt x="377" y="215"/>
                  </a:lnTo>
                  <a:lnTo>
                    <a:pt x="377" y="212"/>
                  </a:lnTo>
                  <a:lnTo>
                    <a:pt x="377" y="210"/>
                  </a:lnTo>
                  <a:lnTo>
                    <a:pt x="377" y="210"/>
                  </a:lnTo>
                  <a:lnTo>
                    <a:pt x="377" y="206"/>
                  </a:lnTo>
                  <a:lnTo>
                    <a:pt x="375" y="202"/>
                  </a:lnTo>
                  <a:lnTo>
                    <a:pt x="377" y="198"/>
                  </a:lnTo>
                  <a:lnTo>
                    <a:pt x="377" y="195"/>
                  </a:lnTo>
                  <a:lnTo>
                    <a:pt x="377" y="192"/>
                  </a:lnTo>
                  <a:lnTo>
                    <a:pt x="377" y="190"/>
                  </a:lnTo>
                  <a:lnTo>
                    <a:pt x="377" y="190"/>
                  </a:lnTo>
                  <a:lnTo>
                    <a:pt x="377" y="186"/>
                  </a:lnTo>
                  <a:lnTo>
                    <a:pt x="377" y="183"/>
                  </a:lnTo>
                  <a:lnTo>
                    <a:pt x="378" y="182"/>
                  </a:lnTo>
                  <a:lnTo>
                    <a:pt x="379" y="182"/>
                  </a:lnTo>
                  <a:lnTo>
                    <a:pt x="389" y="181"/>
                  </a:lnTo>
                  <a:lnTo>
                    <a:pt x="396" y="180"/>
                  </a:lnTo>
                  <a:lnTo>
                    <a:pt x="402" y="180"/>
                  </a:lnTo>
                  <a:lnTo>
                    <a:pt x="406" y="179"/>
                  </a:lnTo>
                  <a:lnTo>
                    <a:pt x="406" y="179"/>
                  </a:lnTo>
                  <a:lnTo>
                    <a:pt x="409" y="177"/>
                  </a:lnTo>
                  <a:lnTo>
                    <a:pt x="413" y="176"/>
                  </a:lnTo>
                  <a:lnTo>
                    <a:pt x="413" y="176"/>
                  </a:lnTo>
                  <a:lnTo>
                    <a:pt x="416" y="175"/>
                  </a:lnTo>
                  <a:lnTo>
                    <a:pt x="419" y="174"/>
                  </a:lnTo>
                  <a:lnTo>
                    <a:pt x="421" y="174"/>
                  </a:lnTo>
                  <a:lnTo>
                    <a:pt x="421" y="175"/>
                  </a:lnTo>
                  <a:lnTo>
                    <a:pt x="425" y="184"/>
                  </a:lnTo>
                  <a:lnTo>
                    <a:pt x="427" y="192"/>
                  </a:lnTo>
                  <a:lnTo>
                    <a:pt x="427" y="192"/>
                  </a:lnTo>
                  <a:lnTo>
                    <a:pt x="428" y="197"/>
                  </a:lnTo>
                  <a:lnTo>
                    <a:pt x="429" y="202"/>
                  </a:lnTo>
                  <a:lnTo>
                    <a:pt x="430" y="207"/>
                  </a:lnTo>
                  <a:lnTo>
                    <a:pt x="431" y="214"/>
                  </a:lnTo>
                  <a:lnTo>
                    <a:pt x="432" y="221"/>
                  </a:lnTo>
                  <a:lnTo>
                    <a:pt x="433" y="231"/>
                  </a:lnTo>
                  <a:lnTo>
                    <a:pt x="433" y="231"/>
                  </a:lnTo>
                  <a:lnTo>
                    <a:pt x="434" y="240"/>
                  </a:lnTo>
                  <a:lnTo>
                    <a:pt x="436" y="247"/>
                  </a:lnTo>
                  <a:lnTo>
                    <a:pt x="437" y="253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8" y="280"/>
                  </a:lnTo>
                  <a:lnTo>
                    <a:pt x="438" y="280"/>
                  </a:lnTo>
                  <a:lnTo>
                    <a:pt x="439" y="290"/>
                  </a:lnTo>
                  <a:lnTo>
                    <a:pt x="439" y="298"/>
                  </a:lnTo>
                  <a:lnTo>
                    <a:pt x="439" y="303"/>
                  </a:lnTo>
                  <a:lnTo>
                    <a:pt x="439" y="308"/>
                  </a:lnTo>
                  <a:lnTo>
                    <a:pt x="439" y="311"/>
                  </a:lnTo>
                  <a:lnTo>
                    <a:pt x="439" y="313"/>
                  </a:lnTo>
                  <a:lnTo>
                    <a:pt x="439" y="314"/>
                  </a:lnTo>
                  <a:lnTo>
                    <a:pt x="440" y="315"/>
                  </a:lnTo>
                  <a:lnTo>
                    <a:pt x="440" y="315"/>
                  </a:lnTo>
                  <a:lnTo>
                    <a:pt x="441" y="317"/>
                  </a:lnTo>
                  <a:lnTo>
                    <a:pt x="442" y="319"/>
                  </a:lnTo>
                  <a:lnTo>
                    <a:pt x="442" y="319"/>
                  </a:lnTo>
                  <a:lnTo>
                    <a:pt x="443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5" y="320"/>
                  </a:lnTo>
                  <a:lnTo>
                    <a:pt x="447" y="319"/>
                  </a:lnTo>
                  <a:lnTo>
                    <a:pt x="447" y="319"/>
                  </a:lnTo>
                  <a:lnTo>
                    <a:pt x="447" y="319"/>
                  </a:lnTo>
                  <a:lnTo>
                    <a:pt x="448" y="317"/>
                  </a:lnTo>
                  <a:lnTo>
                    <a:pt x="448" y="317"/>
                  </a:lnTo>
                  <a:lnTo>
                    <a:pt x="448" y="315"/>
                  </a:lnTo>
                  <a:lnTo>
                    <a:pt x="449" y="314"/>
                  </a:lnTo>
                  <a:lnTo>
                    <a:pt x="449" y="312"/>
                  </a:lnTo>
                  <a:lnTo>
                    <a:pt x="449" y="310"/>
                  </a:lnTo>
                  <a:lnTo>
                    <a:pt x="449" y="310"/>
                  </a:lnTo>
                  <a:lnTo>
                    <a:pt x="450" y="292"/>
                  </a:lnTo>
                  <a:lnTo>
                    <a:pt x="450" y="290"/>
                  </a:lnTo>
                  <a:lnTo>
                    <a:pt x="450" y="286"/>
                  </a:lnTo>
                  <a:lnTo>
                    <a:pt x="450" y="282"/>
                  </a:lnTo>
                  <a:lnTo>
                    <a:pt x="449" y="278"/>
                  </a:lnTo>
                  <a:lnTo>
                    <a:pt x="447" y="245"/>
                  </a:lnTo>
                  <a:lnTo>
                    <a:pt x="445" y="238"/>
                  </a:lnTo>
                  <a:lnTo>
                    <a:pt x="445" y="231"/>
                  </a:lnTo>
                  <a:lnTo>
                    <a:pt x="444" y="225"/>
                  </a:lnTo>
                  <a:lnTo>
                    <a:pt x="443" y="219"/>
                  </a:lnTo>
                  <a:lnTo>
                    <a:pt x="443" y="219"/>
                  </a:lnTo>
                  <a:lnTo>
                    <a:pt x="443" y="214"/>
                  </a:lnTo>
                  <a:lnTo>
                    <a:pt x="442" y="207"/>
                  </a:lnTo>
                  <a:lnTo>
                    <a:pt x="441" y="202"/>
                  </a:lnTo>
                  <a:lnTo>
                    <a:pt x="439" y="195"/>
                  </a:lnTo>
                  <a:lnTo>
                    <a:pt x="439" y="195"/>
                  </a:lnTo>
                  <a:lnTo>
                    <a:pt x="438" y="190"/>
                  </a:lnTo>
                  <a:lnTo>
                    <a:pt x="437" y="185"/>
                  </a:lnTo>
                  <a:lnTo>
                    <a:pt x="436" y="181"/>
                  </a:lnTo>
                  <a:lnTo>
                    <a:pt x="434" y="177"/>
                  </a:lnTo>
                  <a:lnTo>
                    <a:pt x="434" y="177"/>
                  </a:lnTo>
                  <a:lnTo>
                    <a:pt x="433" y="175"/>
                  </a:lnTo>
                  <a:lnTo>
                    <a:pt x="432" y="172"/>
                  </a:lnTo>
                  <a:lnTo>
                    <a:pt x="432" y="172"/>
                  </a:lnTo>
                  <a:lnTo>
                    <a:pt x="431" y="170"/>
                  </a:lnTo>
                  <a:lnTo>
                    <a:pt x="430" y="167"/>
                  </a:lnTo>
                  <a:lnTo>
                    <a:pt x="430" y="167"/>
                  </a:lnTo>
                  <a:lnTo>
                    <a:pt x="430" y="165"/>
                  </a:lnTo>
                  <a:lnTo>
                    <a:pt x="434" y="156"/>
                  </a:lnTo>
                  <a:lnTo>
                    <a:pt x="434" y="156"/>
                  </a:lnTo>
                  <a:lnTo>
                    <a:pt x="434" y="155"/>
                  </a:lnTo>
                  <a:lnTo>
                    <a:pt x="436" y="152"/>
                  </a:lnTo>
                  <a:lnTo>
                    <a:pt x="437" y="149"/>
                  </a:lnTo>
                  <a:lnTo>
                    <a:pt x="437" y="146"/>
                  </a:lnTo>
                  <a:lnTo>
                    <a:pt x="437" y="146"/>
                  </a:lnTo>
                  <a:lnTo>
                    <a:pt x="438" y="142"/>
                  </a:lnTo>
                  <a:lnTo>
                    <a:pt x="438" y="138"/>
                  </a:lnTo>
                  <a:lnTo>
                    <a:pt x="438" y="135"/>
                  </a:lnTo>
                  <a:lnTo>
                    <a:pt x="438" y="132"/>
                  </a:lnTo>
                  <a:lnTo>
                    <a:pt x="438" y="132"/>
                  </a:lnTo>
                  <a:lnTo>
                    <a:pt x="438" y="128"/>
                  </a:lnTo>
                  <a:lnTo>
                    <a:pt x="437" y="126"/>
                  </a:lnTo>
                  <a:lnTo>
                    <a:pt x="436" y="123"/>
                  </a:lnTo>
                  <a:lnTo>
                    <a:pt x="434" y="121"/>
                  </a:lnTo>
                  <a:lnTo>
                    <a:pt x="432" y="117"/>
                  </a:lnTo>
                  <a:lnTo>
                    <a:pt x="431" y="115"/>
                  </a:lnTo>
                  <a:lnTo>
                    <a:pt x="428" y="113"/>
                  </a:lnTo>
                  <a:lnTo>
                    <a:pt x="426" y="111"/>
                  </a:lnTo>
                  <a:lnTo>
                    <a:pt x="422" y="110"/>
                  </a:lnTo>
                  <a:lnTo>
                    <a:pt x="418" y="107"/>
                  </a:lnTo>
                  <a:lnTo>
                    <a:pt x="412" y="106"/>
                  </a:lnTo>
                  <a:lnTo>
                    <a:pt x="405" y="105"/>
                  </a:lnTo>
                  <a:lnTo>
                    <a:pt x="397" y="104"/>
                  </a:lnTo>
                  <a:lnTo>
                    <a:pt x="391" y="104"/>
                  </a:lnTo>
                  <a:lnTo>
                    <a:pt x="385" y="103"/>
                  </a:lnTo>
                  <a:lnTo>
                    <a:pt x="380" y="103"/>
                  </a:lnTo>
                  <a:lnTo>
                    <a:pt x="378" y="103"/>
                  </a:lnTo>
                  <a:lnTo>
                    <a:pt x="378" y="101"/>
                  </a:lnTo>
                  <a:lnTo>
                    <a:pt x="378" y="95"/>
                  </a:lnTo>
                  <a:lnTo>
                    <a:pt x="378" y="93"/>
                  </a:lnTo>
                  <a:lnTo>
                    <a:pt x="378" y="91"/>
                  </a:lnTo>
                  <a:lnTo>
                    <a:pt x="378" y="89"/>
                  </a:lnTo>
                  <a:lnTo>
                    <a:pt x="378" y="85"/>
                  </a:lnTo>
                  <a:lnTo>
                    <a:pt x="378" y="83"/>
                  </a:lnTo>
                  <a:lnTo>
                    <a:pt x="379" y="83"/>
                  </a:lnTo>
                  <a:lnTo>
                    <a:pt x="387" y="82"/>
                  </a:lnTo>
                  <a:lnTo>
                    <a:pt x="397" y="82"/>
                  </a:lnTo>
                  <a:lnTo>
                    <a:pt x="409" y="82"/>
                  </a:lnTo>
                  <a:lnTo>
                    <a:pt x="422" y="82"/>
                  </a:lnTo>
                  <a:lnTo>
                    <a:pt x="437" y="82"/>
                  </a:lnTo>
                  <a:lnTo>
                    <a:pt x="447" y="82"/>
                  </a:lnTo>
                  <a:lnTo>
                    <a:pt x="447" y="82"/>
                  </a:lnTo>
                  <a:lnTo>
                    <a:pt x="454" y="82"/>
                  </a:lnTo>
                  <a:lnTo>
                    <a:pt x="457" y="82"/>
                  </a:lnTo>
                  <a:lnTo>
                    <a:pt x="457" y="82"/>
                  </a:lnTo>
                  <a:lnTo>
                    <a:pt x="461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5" y="80"/>
                  </a:lnTo>
                  <a:lnTo>
                    <a:pt x="466" y="79"/>
                  </a:lnTo>
                  <a:lnTo>
                    <a:pt x="467" y="78"/>
                  </a:lnTo>
                  <a:lnTo>
                    <a:pt x="467" y="78"/>
                  </a:lnTo>
                  <a:lnTo>
                    <a:pt x="467" y="77"/>
                  </a:lnTo>
                  <a:lnTo>
                    <a:pt x="467" y="77"/>
                  </a:lnTo>
                  <a:lnTo>
                    <a:pt x="467" y="76"/>
                  </a:lnTo>
                  <a:lnTo>
                    <a:pt x="466" y="76"/>
                  </a:lnTo>
                  <a:lnTo>
                    <a:pt x="466" y="76"/>
                  </a:lnTo>
                  <a:lnTo>
                    <a:pt x="466" y="75"/>
                  </a:lnTo>
                  <a:lnTo>
                    <a:pt x="464" y="74"/>
                  </a:lnTo>
                  <a:lnTo>
                    <a:pt x="464" y="74"/>
                  </a:lnTo>
                  <a:lnTo>
                    <a:pt x="462" y="72"/>
                  </a:lnTo>
                  <a:lnTo>
                    <a:pt x="455" y="71"/>
                  </a:lnTo>
                  <a:lnTo>
                    <a:pt x="447" y="70"/>
                  </a:lnTo>
                  <a:lnTo>
                    <a:pt x="433" y="70"/>
                  </a:lnTo>
                  <a:lnTo>
                    <a:pt x="433" y="70"/>
                  </a:lnTo>
                  <a:lnTo>
                    <a:pt x="419" y="70"/>
                  </a:lnTo>
                  <a:lnTo>
                    <a:pt x="405" y="70"/>
                  </a:lnTo>
                  <a:lnTo>
                    <a:pt x="392" y="71"/>
                  </a:lnTo>
                  <a:lnTo>
                    <a:pt x="380" y="71"/>
                  </a:lnTo>
                  <a:lnTo>
                    <a:pt x="378" y="71"/>
                  </a:lnTo>
                  <a:lnTo>
                    <a:pt x="378" y="69"/>
                  </a:lnTo>
                  <a:lnTo>
                    <a:pt x="378" y="60"/>
                  </a:lnTo>
                  <a:lnTo>
                    <a:pt x="378" y="51"/>
                  </a:lnTo>
                  <a:lnTo>
                    <a:pt x="378" y="50"/>
                  </a:lnTo>
                  <a:lnTo>
                    <a:pt x="379" y="50"/>
                  </a:lnTo>
                  <a:lnTo>
                    <a:pt x="387" y="47"/>
                  </a:lnTo>
                  <a:lnTo>
                    <a:pt x="394" y="45"/>
                  </a:lnTo>
                  <a:lnTo>
                    <a:pt x="400" y="44"/>
                  </a:lnTo>
                  <a:lnTo>
                    <a:pt x="404" y="43"/>
                  </a:lnTo>
                  <a:lnTo>
                    <a:pt x="404" y="43"/>
                  </a:lnTo>
                  <a:lnTo>
                    <a:pt x="407" y="41"/>
                  </a:lnTo>
                  <a:lnTo>
                    <a:pt x="410" y="39"/>
                  </a:lnTo>
                  <a:lnTo>
                    <a:pt x="410" y="39"/>
                  </a:lnTo>
                  <a:lnTo>
                    <a:pt x="414" y="35"/>
                  </a:lnTo>
                  <a:lnTo>
                    <a:pt x="417" y="32"/>
                  </a:lnTo>
                  <a:lnTo>
                    <a:pt x="420" y="29"/>
                  </a:lnTo>
                  <a:lnTo>
                    <a:pt x="421" y="24"/>
                  </a:lnTo>
                  <a:lnTo>
                    <a:pt x="421" y="24"/>
                  </a:lnTo>
                  <a:lnTo>
                    <a:pt x="424" y="19"/>
                  </a:lnTo>
                  <a:lnTo>
                    <a:pt x="424" y="13"/>
                  </a:lnTo>
                  <a:lnTo>
                    <a:pt x="424" y="9"/>
                  </a:lnTo>
                  <a:lnTo>
                    <a:pt x="422" y="7"/>
                  </a:lnTo>
                  <a:lnTo>
                    <a:pt x="420" y="5"/>
                  </a:lnTo>
                  <a:lnTo>
                    <a:pt x="418" y="5"/>
                  </a:lnTo>
                  <a:lnTo>
                    <a:pt x="418" y="5"/>
                  </a:lnTo>
                  <a:lnTo>
                    <a:pt x="417" y="5"/>
                  </a:lnTo>
                  <a:lnTo>
                    <a:pt x="416" y="5"/>
                  </a:lnTo>
                  <a:lnTo>
                    <a:pt x="416" y="5"/>
                  </a:lnTo>
                  <a:lnTo>
                    <a:pt x="416" y="5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4" y="8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3" y="12"/>
                  </a:lnTo>
                  <a:lnTo>
                    <a:pt x="413" y="12"/>
                  </a:lnTo>
                  <a:lnTo>
                    <a:pt x="413" y="16"/>
                  </a:lnTo>
                  <a:lnTo>
                    <a:pt x="413" y="19"/>
                  </a:lnTo>
                  <a:lnTo>
                    <a:pt x="412" y="22"/>
                  </a:lnTo>
                  <a:lnTo>
                    <a:pt x="410" y="24"/>
                  </a:lnTo>
                  <a:lnTo>
                    <a:pt x="410" y="24"/>
                  </a:lnTo>
                  <a:lnTo>
                    <a:pt x="408" y="28"/>
                  </a:lnTo>
                  <a:lnTo>
                    <a:pt x="406" y="30"/>
                  </a:lnTo>
                  <a:lnTo>
                    <a:pt x="403" y="32"/>
                  </a:lnTo>
                  <a:lnTo>
                    <a:pt x="398" y="34"/>
                  </a:lnTo>
                  <a:lnTo>
                    <a:pt x="393" y="36"/>
                  </a:lnTo>
                  <a:lnTo>
                    <a:pt x="386" y="37"/>
                  </a:lnTo>
                  <a:lnTo>
                    <a:pt x="379" y="39"/>
                  </a:lnTo>
                  <a:lnTo>
                    <a:pt x="369" y="39"/>
                  </a:lnTo>
                  <a:lnTo>
                    <a:pt x="369" y="39"/>
                  </a:lnTo>
                  <a:lnTo>
                    <a:pt x="366" y="39"/>
                  </a:lnTo>
                  <a:lnTo>
                    <a:pt x="361" y="39"/>
                  </a:lnTo>
                  <a:lnTo>
                    <a:pt x="357" y="39"/>
                  </a:lnTo>
                  <a:lnTo>
                    <a:pt x="350" y="37"/>
                  </a:lnTo>
                  <a:lnTo>
                    <a:pt x="350" y="37"/>
                  </a:lnTo>
                  <a:lnTo>
                    <a:pt x="345" y="37"/>
                  </a:lnTo>
                  <a:lnTo>
                    <a:pt x="340" y="36"/>
                  </a:lnTo>
                  <a:lnTo>
                    <a:pt x="337" y="35"/>
                  </a:lnTo>
                  <a:lnTo>
                    <a:pt x="334" y="33"/>
                  </a:lnTo>
                  <a:lnTo>
                    <a:pt x="334" y="33"/>
                  </a:lnTo>
                  <a:lnTo>
                    <a:pt x="332" y="32"/>
                  </a:lnTo>
                  <a:lnTo>
                    <a:pt x="330" y="30"/>
                  </a:lnTo>
                  <a:lnTo>
                    <a:pt x="328" y="28"/>
                  </a:lnTo>
                  <a:lnTo>
                    <a:pt x="326" y="25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24" y="15"/>
                  </a:lnTo>
                  <a:lnTo>
                    <a:pt x="324" y="13"/>
                  </a:lnTo>
                  <a:lnTo>
                    <a:pt x="324" y="12"/>
                  </a:lnTo>
                  <a:lnTo>
                    <a:pt x="324" y="12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3" y="10"/>
                  </a:lnTo>
                  <a:lnTo>
                    <a:pt x="322" y="10"/>
                  </a:lnTo>
                  <a:lnTo>
                    <a:pt x="322" y="10"/>
                  </a:lnTo>
                  <a:lnTo>
                    <a:pt x="322" y="10"/>
                  </a:lnTo>
                  <a:lnTo>
                    <a:pt x="321" y="10"/>
                  </a:lnTo>
                  <a:lnTo>
                    <a:pt x="320" y="10"/>
                  </a:lnTo>
                  <a:lnTo>
                    <a:pt x="320" y="10"/>
                  </a:lnTo>
                  <a:lnTo>
                    <a:pt x="319" y="11"/>
                  </a:lnTo>
                  <a:lnTo>
                    <a:pt x="317" y="11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6" y="13"/>
                  </a:lnTo>
                  <a:lnTo>
                    <a:pt x="315" y="13"/>
                  </a:lnTo>
                  <a:lnTo>
                    <a:pt x="315" y="13"/>
                  </a:lnTo>
                  <a:lnTo>
                    <a:pt x="315" y="15"/>
                  </a:lnTo>
                  <a:lnTo>
                    <a:pt x="315" y="16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21"/>
                  </a:lnTo>
                  <a:lnTo>
                    <a:pt x="316" y="24"/>
                  </a:lnTo>
                  <a:lnTo>
                    <a:pt x="316" y="24"/>
                  </a:lnTo>
                  <a:lnTo>
                    <a:pt x="316" y="27"/>
                  </a:lnTo>
                  <a:lnTo>
                    <a:pt x="317" y="30"/>
                  </a:lnTo>
                  <a:lnTo>
                    <a:pt x="317" y="30"/>
                  </a:lnTo>
                  <a:lnTo>
                    <a:pt x="319" y="32"/>
                  </a:lnTo>
                  <a:lnTo>
                    <a:pt x="321" y="35"/>
                  </a:lnTo>
                  <a:lnTo>
                    <a:pt x="323" y="39"/>
                  </a:lnTo>
                  <a:lnTo>
                    <a:pt x="326" y="42"/>
                  </a:lnTo>
                  <a:lnTo>
                    <a:pt x="332" y="44"/>
                  </a:lnTo>
                  <a:lnTo>
                    <a:pt x="339" y="46"/>
                  </a:lnTo>
                  <a:lnTo>
                    <a:pt x="350" y="48"/>
                  </a:lnTo>
                  <a:lnTo>
                    <a:pt x="363" y="50"/>
                  </a:lnTo>
                  <a:lnTo>
                    <a:pt x="366" y="50"/>
                  </a:lnTo>
                  <a:lnTo>
                    <a:pt x="366" y="52"/>
                  </a:lnTo>
                  <a:lnTo>
                    <a:pt x="366" y="60"/>
                  </a:lnTo>
                  <a:lnTo>
                    <a:pt x="366" y="60"/>
                  </a:lnTo>
                  <a:lnTo>
                    <a:pt x="366" y="63"/>
                  </a:lnTo>
                  <a:lnTo>
                    <a:pt x="366" y="66"/>
                  </a:lnTo>
                  <a:close/>
                  <a:moveTo>
                    <a:pt x="378" y="95"/>
                  </a:moveTo>
                  <a:lnTo>
                    <a:pt x="378" y="95"/>
                  </a:lnTo>
                  <a:lnTo>
                    <a:pt x="378" y="95"/>
                  </a:lnTo>
                  <a:close/>
                  <a:moveTo>
                    <a:pt x="321" y="142"/>
                  </a:moveTo>
                  <a:lnTo>
                    <a:pt x="325" y="140"/>
                  </a:lnTo>
                  <a:lnTo>
                    <a:pt x="328" y="139"/>
                  </a:lnTo>
                  <a:lnTo>
                    <a:pt x="328" y="139"/>
                  </a:lnTo>
                  <a:lnTo>
                    <a:pt x="334" y="137"/>
                  </a:lnTo>
                  <a:lnTo>
                    <a:pt x="338" y="135"/>
                  </a:lnTo>
                  <a:lnTo>
                    <a:pt x="338" y="135"/>
                  </a:lnTo>
                  <a:lnTo>
                    <a:pt x="344" y="134"/>
                  </a:lnTo>
                  <a:lnTo>
                    <a:pt x="349" y="133"/>
                  </a:lnTo>
                  <a:lnTo>
                    <a:pt x="355" y="132"/>
                  </a:lnTo>
                  <a:lnTo>
                    <a:pt x="361" y="130"/>
                  </a:lnTo>
                  <a:lnTo>
                    <a:pt x="361" y="126"/>
                  </a:lnTo>
                  <a:lnTo>
                    <a:pt x="361" y="117"/>
                  </a:lnTo>
                  <a:lnTo>
                    <a:pt x="346" y="120"/>
                  </a:lnTo>
                  <a:lnTo>
                    <a:pt x="335" y="121"/>
                  </a:lnTo>
                  <a:lnTo>
                    <a:pt x="327" y="123"/>
                  </a:lnTo>
                  <a:lnTo>
                    <a:pt x="324" y="124"/>
                  </a:lnTo>
                  <a:lnTo>
                    <a:pt x="323" y="127"/>
                  </a:lnTo>
                  <a:lnTo>
                    <a:pt x="321" y="128"/>
                  </a:lnTo>
                  <a:lnTo>
                    <a:pt x="321" y="128"/>
                  </a:lnTo>
                  <a:lnTo>
                    <a:pt x="321" y="130"/>
                  </a:lnTo>
                  <a:lnTo>
                    <a:pt x="320" y="132"/>
                  </a:lnTo>
                  <a:lnTo>
                    <a:pt x="320" y="132"/>
                  </a:lnTo>
                  <a:lnTo>
                    <a:pt x="320" y="133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6"/>
                  </a:lnTo>
                  <a:lnTo>
                    <a:pt x="320" y="137"/>
                  </a:lnTo>
                  <a:lnTo>
                    <a:pt x="320" y="137"/>
                  </a:lnTo>
                  <a:lnTo>
                    <a:pt x="320" y="138"/>
                  </a:lnTo>
                  <a:lnTo>
                    <a:pt x="320" y="139"/>
                  </a:lnTo>
                  <a:lnTo>
                    <a:pt x="320" y="140"/>
                  </a:lnTo>
                  <a:lnTo>
                    <a:pt x="320" y="141"/>
                  </a:lnTo>
                  <a:lnTo>
                    <a:pt x="320" y="141"/>
                  </a:lnTo>
                  <a:lnTo>
                    <a:pt x="320" y="141"/>
                  </a:lnTo>
                  <a:lnTo>
                    <a:pt x="321" y="142"/>
                  </a:lnTo>
                  <a:close/>
                  <a:moveTo>
                    <a:pt x="331" y="142"/>
                  </a:moveTo>
                  <a:lnTo>
                    <a:pt x="325" y="145"/>
                  </a:lnTo>
                  <a:lnTo>
                    <a:pt x="321" y="148"/>
                  </a:lnTo>
                  <a:lnTo>
                    <a:pt x="319" y="149"/>
                  </a:lnTo>
                  <a:lnTo>
                    <a:pt x="317" y="147"/>
                  </a:lnTo>
                  <a:lnTo>
                    <a:pt x="316" y="142"/>
                  </a:lnTo>
                  <a:lnTo>
                    <a:pt x="315" y="141"/>
                  </a:lnTo>
                  <a:lnTo>
                    <a:pt x="315" y="140"/>
                  </a:lnTo>
                  <a:lnTo>
                    <a:pt x="315" y="140"/>
                  </a:lnTo>
                  <a:lnTo>
                    <a:pt x="315" y="139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5"/>
                  </a:lnTo>
                  <a:lnTo>
                    <a:pt x="315" y="134"/>
                  </a:lnTo>
                  <a:lnTo>
                    <a:pt x="315" y="133"/>
                  </a:lnTo>
                  <a:lnTo>
                    <a:pt x="316" y="130"/>
                  </a:lnTo>
                  <a:lnTo>
                    <a:pt x="316" y="129"/>
                  </a:lnTo>
                  <a:lnTo>
                    <a:pt x="317" y="127"/>
                  </a:lnTo>
                  <a:lnTo>
                    <a:pt x="319" y="124"/>
                  </a:lnTo>
                  <a:lnTo>
                    <a:pt x="321" y="122"/>
                  </a:lnTo>
                  <a:lnTo>
                    <a:pt x="321" y="122"/>
                  </a:lnTo>
                  <a:lnTo>
                    <a:pt x="325" y="118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47" y="115"/>
                  </a:lnTo>
                  <a:lnTo>
                    <a:pt x="363" y="113"/>
                  </a:lnTo>
                  <a:lnTo>
                    <a:pt x="366" y="113"/>
                  </a:lnTo>
                  <a:lnTo>
                    <a:pt x="366" y="115"/>
                  </a:lnTo>
                  <a:lnTo>
                    <a:pt x="366" y="126"/>
                  </a:lnTo>
                  <a:lnTo>
                    <a:pt x="366" y="133"/>
                  </a:lnTo>
                  <a:lnTo>
                    <a:pt x="366" y="135"/>
                  </a:lnTo>
                  <a:lnTo>
                    <a:pt x="363" y="135"/>
                  </a:lnTo>
                  <a:lnTo>
                    <a:pt x="357" y="135"/>
                  </a:lnTo>
                  <a:lnTo>
                    <a:pt x="350" y="136"/>
                  </a:lnTo>
                  <a:lnTo>
                    <a:pt x="345" y="137"/>
                  </a:lnTo>
                  <a:lnTo>
                    <a:pt x="339" y="139"/>
                  </a:lnTo>
                  <a:lnTo>
                    <a:pt x="339" y="139"/>
                  </a:lnTo>
                  <a:lnTo>
                    <a:pt x="335" y="140"/>
                  </a:lnTo>
                  <a:lnTo>
                    <a:pt x="331" y="142"/>
                  </a:lnTo>
                  <a:close/>
                  <a:moveTo>
                    <a:pt x="361" y="148"/>
                  </a:moveTo>
                  <a:lnTo>
                    <a:pt x="352" y="149"/>
                  </a:lnTo>
                  <a:lnTo>
                    <a:pt x="345" y="150"/>
                  </a:lnTo>
                  <a:lnTo>
                    <a:pt x="338" y="152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8" y="162"/>
                  </a:lnTo>
                  <a:lnTo>
                    <a:pt x="330" y="163"/>
                  </a:lnTo>
                  <a:lnTo>
                    <a:pt x="331" y="164"/>
                  </a:lnTo>
                  <a:lnTo>
                    <a:pt x="332" y="164"/>
                  </a:lnTo>
                  <a:lnTo>
                    <a:pt x="335" y="165"/>
                  </a:lnTo>
                  <a:lnTo>
                    <a:pt x="338" y="167"/>
                  </a:lnTo>
                  <a:lnTo>
                    <a:pt x="338" y="167"/>
                  </a:lnTo>
                  <a:lnTo>
                    <a:pt x="343" y="167"/>
                  </a:lnTo>
                  <a:lnTo>
                    <a:pt x="349" y="167"/>
                  </a:lnTo>
                  <a:lnTo>
                    <a:pt x="355" y="168"/>
                  </a:lnTo>
                  <a:lnTo>
                    <a:pt x="361" y="168"/>
                  </a:lnTo>
                  <a:lnTo>
                    <a:pt x="361" y="148"/>
                  </a:lnTo>
                  <a:close/>
                  <a:moveTo>
                    <a:pt x="344" y="147"/>
                  </a:moveTo>
                  <a:lnTo>
                    <a:pt x="352" y="145"/>
                  </a:lnTo>
                  <a:lnTo>
                    <a:pt x="362" y="144"/>
                  </a:lnTo>
                  <a:lnTo>
                    <a:pt x="365" y="144"/>
                  </a:lnTo>
                  <a:lnTo>
                    <a:pt x="365" y="146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3" y="172"/>
                  </a:lnTo>
                  <a:lnTo>
                    <a:pt x="356" y="171"/>
                  </a:lnTo>
                  <a:lnTo>
                    <a:pt x="348" y="171"/>
                  </a:lnTo>
                  <a:lnTo>
                    <a:pt x="343" y="171"/>
                  </a:lnTo>
                  <a:lnTo>
                    <a:pt x="338" y="170"/>
                  </a:lnTo>
                  <a:lnTo>
                    <a:pt x="337" y="170"/>
                  </a:lnTo>
                  <a:lnTo>
                    <a:pt x="334" y="170"/>
                  </a:lnTo>
                  <a:lnTo>
                    <a:pt x="331" y="169"/>
                  </a:lnTo>
                  <a:lnTo>
                    <a:pt x="327" y="168"/>
                  </a:lnTo>
                  <a:lnTo>
                    <a:pt x="326" y="165"/>
                  </a:lnTo>
                  <a:lnTo>
                    <a:pt x="326" y="165"/>
                  </a:lnTo>
                  <a:lnTo>
                    <a:pt x="325" y="164"/>
                  </a:lnTo>
                  <a:lnTo>
                    <a:pt x="324" y="163"/>
                  </a:lnTo>
                  <a:lnTo>
                    <a:pt x="324" y="162"/>
                  </a:lnTo>
                  <a:lnTo>
                    <a:pt x="323" y="161"/>
                  </a:lnTo>
                  <a:lnTo>
                    <a:pt x="322" y="159"/>
                  </a:lnTo>
                  <a:lnTo>
                    <a:pt x="324" y="159"/>
                  </a:lnTo>
                  <a:lnTo>
                    <a:pt x="332" y="152"/>
                  </a:lnTo>
                  <a:lnTo>
                    <a:pt x="336" y="149"/>
                  </a:lnTo>
                  <a:lnTo>
                    <a:pt x="344" y="147"/>
                  </a:lnTo>
                  <a:close/>
                  <a:moveTo>
                    <a:pt x="398" y="230"/>
                  </a:moveTo>
                  <a:lnTo>
                    <a:pt x="393" y="229"/>
                  </a:lnTo>
                  <a:lnTo>
                    <a:pt x="387" y="229"/>
                  </a:lnTo>
                  <a:lnTo>
                    <a:pt x="382" y="228"/>
                  </a:lnTo>
                  <a:lnTo>
                    <a:pt x="378" y="228"/>
                  </a:lnTo>
                  <a:lnTo>
                    <a:pt x="378" y="228"/>
                  </a:lnTo>
                  <a:lnTo>
                    <a:pt x="371" y="228"/>
                  </a:lnTo>
                  <a:lnTo>
                    <a:pt x="362" y="229"/>
                  </a:lnTo>
                  <a:lnTo>
                    <a:pt x="352" y="230"/>
                  </a:lnTo>
                  <a:lnTo>
                    <a:pt x="340" y="232"/>
                  </a:lnTo>
                  <a:lnTo>
                    <a:pt x="340" y="234"/>
                  </a:lnTo>
                  <a:lnTo>
                    <a:pt x="340" y="240"/>
                  </a:lnTo>
                  <a:lnTo>
                    <a:pt x="340" y="240"/>
                  </a:lnTo>
                  <a:lnTo>
                    <a:pt x="342" y="242"/>
                  </a:lnTo>
                  <a:lnTo>
                    <a:pt x="342" y="245"/>
                  </a:lnTo>
                  <a:lnTo>
                    <a:pt x="344" y="250"/>
                  </a:lnTo>
                  <a:lnTo>
                    <a:pt x="345" y="253"/>
                  </a:lnTo>
                  <a:lnTo>
                    <a:pt x="345" y="253"/>
                  </a:lnTo>
                  <a:lnTo>
                    <a:pt x="348" y="256"/>
                  </a:lnTo>
                  <a:lnTo>
                    <a:pt x="352" y="258"/>
                  </a:lnTo>
                  <a:lnTo>
                    <a:pt x="359" y="260"/>
                  </a:lnTo>
                  <a:lnTo>
                    <a:pt x="368" y="261"/>
                  </a:lnTo>
                  <a:lnTo>
                    <a:pt x="377" y="260"/>
                  </a:lnTo>
                  <a:lnTo>
                    <a:pt x="383" y="258"/>
                  </a:lnTo>
                  <a:lnTo>
                    <a:pt x="389" y="256"/>
                  </a:lnTo>
                  <a:lnTo>
                    <a:pt x="392" y="254"/>
                  </a:lnTo>
                  <a:lnTo>
                    <a:pt x="392" y="254"/>
                  </a:lnTo>
                  <a:lnTo>
                    <a:pt x="394" y="251"/>
                  </a:lnTo>
                  <a:lnTo>
                    <a:pt x="396" y="247"/>
                  </a:lnTo>
                  <a:lnTo>
                    <a:pt x="397" y="243"/>
                  </a:lnTo>
                  <a:lnTo>
                    <a:pt x="398" y="239"/>
                  </a:lnTo>
                  <a:lnTo>
                    <a:pt x="398" y="239"/>
                  </a:lnTo>
                  <a:lnTo>
                    <a:pt x="398" y="230"/>
                  </a:lnTo>
                  <a:close/>
                  <a:moveTo>
                    <a:pt x="387" y="225"/>
                  </a:moveTo>
                  <a:lnTo>
                    <a:pt x="394" y="225"/>
                  </a:lnTo>
                  <a:lnTo>
                    <a:pt x="402" y="226"/>
                  </a:lnTo>
                  <a:lnTo>
                    <a:pt x="403" y="226"/>
                  </a:lnTo>
                  <a:lnTo>
                    <a:pt x="403" y="228"/>
                  </a:lnTo>
                  <a:lnTo>
                    <a:pt x="402" y="239"/>
                  </a:lnTo>
                  <a:lnTo>
                    <a:pt x="402" y="239"/>
                  </a:lnTo>
                  <a:lnTo>
                    <a:pt x="402" y="244"/>
                  </a:lnTo>
                  <a:lnTo>
                    <a:pt x="400" y="249"/>
                  </a:lnTo>
                  <a:lnTo>
                    <a:pt x="398" y="253"/>
                  </a:lnTo>
                  <a:lnTo>
                    <a:pt x="395" y="256"/>
                  </a:lnTo>
                  <a:lnTo>
                    <a:pt x="391" y="261"/>
                  </a:lnTo>
                  <a:lnTo>
                    <a:pt x="384" y="263"/>
                  </a:lnTo>
                  <a:lnTo>
                    <a:pt x="377" y="264"/>
                  </a:lnTo>
                  <a:lnTo>
                    <a:pt x="368" y="265"/>
                  </a:lnTo>
                  <a:lnTo>
                    <a:pt x="368" y="265"/>
                  </a:lnTo>
                  <a:lnTo>
                    <a:pt x="358" y="264"/>
                  </a:lnTo>
                  <a:lnTo>
                    <a:pt x="351" y="263"/>
                  </a:lnTo>
                  <a:lnTo>
                    <a:pt x="348" y="261"/>
                  </a:lnTo>
                  <a:lnTo>
                    <a:pt x="345" y="260"/>
                  </a:lnTo>
                  <a:lnTo>
                    <a:pt x="343" y="257"/>
                  </a:lnTo>
                  <a:lnTo>
                    <a:pt x="342" y="255"/>
                  </a:lnTo>
                  <a:lnTo>
                    <a:pt x="339" y="251"/>
                  </a:lnTo>
                  <a:lnTo>
                    <a:pt x="338" y="246"/>
                  </a:lnTo>
                  <a:lnTo>
                    <a:pt x="337" y="243"/>
                  </a:lnTo>
                  <a:lnTo>
                    <a:pt x="337" y="240"/>
                  </a:lnTo>
                  <a:lnTo>
                    <a:pt x="337" y="240"/>
                  </a:lnTo>
                  <a:lnTo>
                    <a:pt x="337" y="237"/>
                  </a:lnTo>
                  <a:lnTo>
                    <a:pt x="337" y="234"/>
                  </a:lnTo>
                  <a:lnTo>
                    <a:pt x="337" y="232"/>
                  </a:lnTo>
                  <a:lnTo>
                    <a:pt x="337" y="230"/>
                  </a:lnTo>
                  <a:lnTo>
                    <a:pt x="337" y="228"/>
                  </a:lnTo>
                  <a:lnTo>
                    <a:pt x="338" y="228"/>
                  </a:lnTo>
                  <a:lnTo>
                    <a:pt x="351" y="226"/>
                  </a:lnTo>
                  <a:lnTo>
                    <a:pt x="362" y="225"/>
                  </a:lnTo>
                  <a:lnTo>
                    <a:pt x="371" y="225"/>
                  </a:lnTo>
                  <a:lnTo>
                    <a:pt x="378" y="223"/>
                  </a:lnTo>
                  <a:lnTo>
                    <a:pt x="378" y="223"/>
                  </a:lnTo>
                  <a:lnTo>
                    <a:pt x="382" y="223"/>
                  </a:lnTo>
                  <a:lnTo>
                    <a:pt x="387" y="225"/>
                  </a:lnTo>
                  <a:close/>
                  <a:moveTo>
                    <a:pt x="381" y="167"/>
                  </a:moveTo>
                  <a:lnTo>
                    <a:pt x="385" y="167"/>
                  </a:lnTo>
                  <a:lnTo>
                    <a:pt x="389" y="167"/>
                  </a:lnTo>
                  <a:lnTo>
                    <a:pt x="389" y="167"/>
                  </a:lnTo>
                  <a:lnTo>
                    <a:pt x="393" y="167"/>
                  </a:lnTo>
                  <a:lnTo>
                    <a:pt x="396" y="165"/>
                  </a:lnTo>
                  <a:lnTo>
                    <a:pt x="396" y="165"/>
                  </a:lnTo>
                  <a:lnTo>
                    <a:pt x="401" y="164"/>
                  </a:lnTo>
                  <a:lnTo>
                    <a:pt x="404" y="163"/>
                  </a:lnTo>
                  <a:lnTo>
                    <a:pt x="407" y="162"/>
                  </a:lnTo>
                  <a:lnTo>
                    <a:pt x="410" y="161"/>
                  </a:lnTo>
                  <a:lnTo>
                    <a:pt x="408" y="159"/>
                  </a:lnTo>
                  <a:lnTo>
                    <a:pt x="407" y="158"/>
                  </a:lnTo>
                  <a:lnTo>
                    <a:pt x="404" y="156"/>
                  </a:lnTo>
                  <a:lnTo>
                    <a:pt x="402" y="153"/>
                  </a:lnTo>
                  <a:lnTo>
                    <a:pt x="402" y="153"/>
                  </a:lnTo>
                  <a:lnTo>
                    <a:pt x="397" y="152"/>
                  </a:lnTo>
                  <a:lnTo>
                    <a:pt x="392" y="150"/>
                  </a:lnTo>
                  <a:lnTo>
                    <a:pt x="387" y="149"/>
                  </a:lnTo>
                  <a:lnTo>
                    <a:pt x="381" y="148"/>
                  </a:lnTo>
                  <a:lnTo>
                    <a:pt x="381" y="167"/>
                  </a:lnTo>
                  <a:close/>
                  <a:moveTo>
                    <a:pt x="389" y="171"/>
                  </a:moveTo>
                  <a:lnTo>
                    <a:pt x="384" y="171"/>
                  </a:lnTo>
                  <a:lnTo>
                    <a:pt x="379" y="171"/>
                  </a:lnTo>
                  <a:lnTo>
                    <a:pt x="377" y="171"/>
                  </a:lnTo>
                  <a:lnTo>
                    <a:pt x="377" y="169"/>
                  </a:lnTo>
                  <a:lnTo>
                    <a:pt x="377" y="146"/>
                  </a:lnTo>
                  <a:lnTo>
                    <a:pt x="377" y="142"/>
                  </a:lnTo>
                  <a:lnTo>
                    <a:pt x="380" y="144"/>
                  </a:lnTo>
                  <a:lnTo>
                    <a:pt x="387" y="145"/>
                  </a:lnTo>
                  <a:lnTo>
                    <a:pt x="393" y="147"/>
                  </a:lnTo>
                  <a:lnTo>
                    <a:pt x="398" y="148"/>
                  </a:lnTo>
                  <a:lnTo>
                    <a:pt x="403" y="150"/>
                  </a:lnTo>
                  <a:lnTo>
                    <a:pt x="403" y="150"/>
                  </a:lnTo>
                  <a:lnTo>
                    <a:pt x="406" y="151"/>
                  </a:lnTo>
                  <a:lnTo>
                    <a:pt x="409" y="155"/>
                  </a:lnTo>
                  <a:lnTo>
                    <a:pt x="413" y="157"/>
                  </a:lnTo>
                  <a:lnTo>
                    <a:pt x="415" y="160"/>
                  </a:lnTo>
                  <a:lnTo>
                    <a:pt x="417" y="162"/>
                  </a:lnTo>
                  <a:lnTo>
                    <a:pt x="415" y="163"/>
                  </a:lnTo>
                  <a:lnTo>
                    <a:pt x="409" y="165"/>
                  </a:lnTo>
                  <a:lnTo>
                    <a:pt x="405" y="168"/>
                  </a:lnTo>
                  <a:lnTo>
                    <a:pt x="405" y="168"/>
                  </a:lnTo>
                  <a:lnTo>
                    <a:pt x="402" y="169"/>
                  </a:lnTo>
                  <a:lnTo>
                    <a:pt x="397" y="170"/>
                  </a:lnTo>
                  <a:lnTo>
                    <a:pt x="397" y="170"/>
                  </a:lnTo>
                  <a:lnTo>
                    <a:pt x="393" y="170"/>
                  </a:lnTo>
                  <a:lnTo>
                    <a:pt x="389" y="171"/>
                  </a:lnTo>
                  <a:close/>
                  <a:moveTo>
                    <a:pt x="382" y="117"/>
                  </a:moveTo>
                  <a:lnTo>
                    <a:pt x="381" y="121"/>
                  </a:lnTo>
                  <a:lnTo>
                    <a:pt x="381" y="123"/>
                  </a:lnTo>
                  <a:lnTo>
                    <a:pt x="381" y="124"/>
                  </a:lnTo>
                  <a:lnTo>
                    <a:pt x="381" y="124"/>
                  </a:lnTo>
                  <a:lnTo>
                    <a:pt x="381" y="130"/>
                  </a:lnTo>
                  <a:lnTo>
                    <a:pt x="386" y="132"/>
                  </a:lnTo>
                  <a:lnTo>
                    <a:pt x="392" y="133"/>
                  </a:lnTo>
                  <a:lnTo>
                    <a:pt x="397" y="134"/>
                  </a:lnTo>
                  <a:lnTo>
                    <a:pt x="403" y="135"/>
                  </a:lnTo>
                  <a:lnTo>
                    <a:pt x="407" y="137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15" y="140"/>
                  </a:lnTo>
                  <a:lnTo>
                    <a:pt x="417" y="142"/>
                  </a:lnTo>
                  <a:lnTo>
                    <a:pt x="421" y="146"/>
                  </a:lnTo>
                  <a:lnTo>
                    <a:pt x="421" y="145"/>
                  </a:lnTo>
                  <a:lnTo>
                    <a:pt x="421" y="145"/>
                  </a:lnTo>
                  <a:lnTo>
                    <a:pt x="422" y="142"/>
                  </a:lnTo>
                  <a:lnTo>
                    <a:pt x="422" y="140"/>
                  </a:lnTo>
                  <a:lnTo>
                    <a:pt x="422" y="140"/>
                  </a:lnTo>
                  <a:lnTo>
                    <a:pt x="422" y="139"/>
                  </a:lnTo>
                  <a:lnTo>
                    <a:pt x="424" y="137"/>
                  </a:lnTo>
                  <a:lnTo>
                    <a:pt x="424" y="137"/>
                  </a:lnTo>
                  <a:lnTo>
                    <a:pt x="424" y="135"/>
                  </a:lnTo>
                  <a:lnTo>
                    <a:pt x="424" y="132"/>
                  </a:lnTo>
                  <a:lnTo>
                    <a:pt x="424" y="132"/>
                  </a:lnTo>
                  <a:lnTo>
                    <a:pt x="422" y="129"/>
                  </a:lnTo>
                  <a:lnTo>
                    <a:pt x="422" y="127"/>
                  </a:lnTo>
                  <a:lnTo>
                    <a:pt x="422" y="127"/>
                  </a:lnTo>
                  <a:lnTo>
                    <a:pt x="421" y="125"/>
                  </a:lnTo>
                  <a:lnTo>
                    <a:pt x="419" y="123"/>
                  </a:lnTo>
                  <a:lnTo>
                    <a:pt x="415" y="121"/>
                  </a:lnTo>
                  <a:lnTo>
                    <a:pt x="407" y="120"/>
                  </a:lnTo>
                  <a:lnTo>
                    <a:pt x="396" y="118"/>
                  </a:lnTo>
                  <a:lnTo>
                    <a:pt x="382" y="117"/>
                  </a:lnTo>
                  <a:close/>
                  <a:moveTo>
                    <a:pt x="378" y="121"/>
                  </a:moveTo>
                  <a:lnTo>
                    <a:pt x="378" y="115"/>
                  </a:lnTo>
                  <a:lnTo>
                    <a:pt x="378" y="113"/>
                  </a:lnTo>
                  <a:lnTo>
                    <a:pt x="380" y="113"/>
                  </a:lnTo>
                  <a:lnTo>
                    <a:pt x="396" y="114"/>
                  </a:lnTo>
                  <a:lnTo>
                    <a:pt x="408" y="115"/>
                  </a:lnTo>
                  <a:lnTo>
                    <a:pt x="417" y="117"/>
                  </a:lnTo>
                  <a:lnTo>
                    <a:pt x="422" y="120"/>
                  </a:lnTo>
                  <a:lnTo>
                    <a:pt x="422" y="120"/>
                  </a:lnTo>
                  <a:lnTo>
                    <a:pt x="425" y="123"/>
                  </a:lnTo>
                  <a:lnTo>
                    <a:pt x="426" y="126"/>
                  </a:lnTo>
                  <a:lnTo>
                    <a:pt x="427" y="128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8" y="135"/>
                  </a:lnTo>
                  <a:lnTo>
                    <a:pt x="427" y="137"/>
                  </a:lnTo>
                  <a:lnTo>
                    <a:pt x="427" y="139"/>
                  </a:lnTo>
                  <a:lnTo>
                    <a:pt x="427" y="141"/>
                  </a:lnTo>
                  <a:lnTo>
                    <a:pt x="427" y="141"/>
                  </a:lnTo>
                  <a:lnTo>
                    <a:pt x="427" y="144"/>
                  </a:lnTo>
                  <a:lnTo>
                    <a:pt x="426" y="146"/>
                  </a:lnTo>
                  <a:lnTo>
                    <a:pt x="426" y="146"/>
                  </a:lnTo>
                  <a:lnTo>
                    <a:pt x="425" y="148"/>
                  </a:lnTo>
                  <a:lnTo>
                    <a:pt x="425" y="150"/>
                  </a:lnTo>
                  <a:lnTo>
                    <a:pt x="424" y="153"/>
                  </a:lnTo>
                  <a:lnTo>
                    <a:pt x="421" y="151"/>
                  </a:lnTo>
                  <a:lnTo>
                    <a:pt x="414" y="146"/>
                  </a:lnTo>
                  <a:lnTo>
                    <a:pt x="414" y="146"/>
                  </a:lnTo>
                  <a:lnTo>
                    <a:pt x="413" y="144"/>
                  </a:lnTo>
                  <a:lnTo>
                    <a:pt x="409" y="142"/>
                  </a:lnTo>
                  <a:lnTo>
                    <a:pt x="409" y="142"/>
                  </a:lnTo>
                  <a:lnTo>
                    <a:pt x="406" y="140"/>
                  </a:lnTo>
                  <a:lnTo>
                    <a:pt x="402" y="139"/>
                  </a:lnTo>
                  <a:lnTo>
                    <a:pt x="402" y="139"/>
                  </a:lnTo>
                  <a:lnTo>
                    <a:pt x="396" y="137"/>
                  </a:lnTo>
                  <a:lnTo>
                    <a:pt x="391" y="136"/>
                  </a:lnTo>
                  <a:lnTo>
                    <a:pt x="385" y="135"/>
                  </a:lnTo>
                  <a:lnTo>
                    <a:pt x="379" y="135"/>
                  </a:lnTo>
                  <a:lnTo>
                    <a:pt x="377" y="135"/>
                  </a:lnTo>
                  <a:lnTo>
                    <a:pt x="377" y="133"/>
                  </a:lnTo>
                  <a:lnTo>
                    <a:pt x="378" y="124"/>
                  </a:lnTo>
                  <a:lnTo>
                    <a:pt x="378" y="124"/>
                  </a:lnTo>
                  <a:lnTo>
                    <a:pt x="378" y="123"/>
                  </a:lnTo>
                  <a:lnTo>
                    <a:pt x="378" y="121"/>
                  </a:lnTo>
                  <a:lnTo>
                    <a:pt x="378" y="121"/>
                  </a:lnTo>
                  <a:close/>
                  <a:moveTo>
                    <a:pt x="34" y="281"/>
                  </a:moveTo>
                  <a:lnTo>
                    <a:pt x="45" y="267"/>
                  </a:lnTo>
                  <a:lnTo>
                    <a:pt x="55" y="255"/>
                  </a:lnTo>
                  <a:lnTo>
                    <a:pt x="62" y="245"/>
                  </a:lnTo>
                  <a:lnTo>
                    <a:pt x="65" y="239"/>
                  </a:lnTo>
                  <a:lnTo>
                    <a:pt x="65" y="239"/>
                  </a:lnTo>
                  <a:lnTo>
                    <a:pt x="68" y="234"/>
                  </a:lnTo>
                  <a:lnTo>
                    <a:pt x="70" y="230"/>
                  </a:lnTo>
                  <a:lnTo>
                    <a:pt x="70" y="230"/>
                  </a:lnTo>
                  <a:lnTo>
                    <a:pt x="72" y="226"/>
                  </a:lnTo>
                  <a:lnTo>
                    <a:pt x="74" y="221"/>
                  </a:lnTo>
                  <a:lnTo>
                    <a:pt x="74" y="221"/>
                  </a:lnTo>
                  <a:lnTo>
                    <a:pt x="76" y="218"/>
                  </a:lnTo>
                  <a:lnTo>
                    <a:pt x="77" y="214"/>
                  </a:lnTo>
                  <a:lnTo>
                    <a:pt x="78" y="210"/>
                  </a:lnTo>
                  <a:lnTo>
                    <a:pt x="78" y="207"/>
                  </a:lnTo>
                  <a:lnTo>
                    <a:pt x="78" y="207"/>
                  </a:lnTo>
                  <a:lnTo>
                    <a:pt x="79" y="204"/>
                  </a:lnTo>
                  <a:lnTo>
                    <a:pt x="79" y="199"/>
                  </a:lnTo>
                  <a:lnTo>
                    <a:pt x="79" y="195"/>
                  </a:lnTo>
                  <a:lnTo>
                    <a:pt x="79" y="188"/>
                  </a:lnTo>
                  <a:lnTo>
                    <a:pt x="79" y="147"/>
                  </a:lnTo>
                  <a:lnTo>
                    <a:pt x="79" y="147"/>
                  </a:lnTo>
                  <a:lnTo>
                    <a:pt x="79" y="79"/>
                  </a:lnTo>
                  <a:lnTo>
                    <a:pt x="79" y="64"/>
                  </a:lnTo>
                  <a:lnTo>
                    <a:pt x="79" y="53"/>
                  </a:lnTo>
                  <a:lnTo>
                    <a:pt x="79" y="44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79" y="36"/>
                  </a:lnTo>
                  <a:lnTo>
                    <a:pt x="79" y="34"/>
                  </a:lnTo>
                  <a:lnTo>
                    <a:pt x="79" y="31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9" y="25"/>
                  </a:lnTo>
                  <a:lnTo>
                    <a:pt x="80" y="22"/>
                  </a:lnTo>
                  <a:lnTo>
                    <a:pt x="81" y="20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6" y="17"/>
                  </a:lnTo>
                  <a:lnTo>
                    <a:pt x="88" y="16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92" y="17"/>
                  </a:lnTo>
                  <a:lnTo>
                    <a:pt x="94" y="18"/>
                  </a:lnTo>
                  <a:lnTo>
                    <a:pt x="95" y="20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8" y="25"/>
                  </a:lnTo>
                  <a:lnTo>
                    <a:pt x="98" y="29"/>
                  </a:lnTo>
                  <a:lnTo>
                    <a:pt x="98" y="32"/>
                  </a:lnTo>
                  <a:lnTo>
                    <a:pt x="98" y="35"/>
                  </a:lnTo>
                  <a:lnTo>
                    <a:pt x="98" y="40"/>
                  </a:lnTo>
                  <a:lnTo>
                    <a:pt x="98" y="45"/>
                  </a:lnTo>
                  <a:lnTo>
                    <a:pt x="98" y="52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121"/>
                  </a:lnTo>
                  <a:lnTo>
                    <a:pt x="99" y="157"/>
                  </a:lnTo>
                  <a:lnTo>
                    <a:pt x="99" y="157"/>
                  </a:lnTo>
                  <a:lnTo>
                    <a:pt x="99" y="170"/>
                  </a:lnTo>
                  <a:lnTo>
                    <a:pt x="99" y="181"/>
                  </a:lnTo>
                  <a:lnTo>
                    <a:pt x="99" y="190"/>
                  </a:lnTo>
                  <a:lnTo>
                    <a:pt x="100" y="195"/>
                  </a:lnTo>
                  <a:lnTo>
                    <a:pt x="100" y="198"/>
                  </a:lnTo>
                  <a:lnTo>
                    <a:pt x="101" y="203"/>
                  </a:lnTo>
                  <a:lnTo>
                    <a:pt x="102" y="206"/>
                  </a:lnTo>
                  <a:lnTo>
                    <a:pt x="102" y="210"/>
                  </a:lnTo>
                  <a:lnTo>
                    <a:pt x="102" y="210"/>
                  </a:lnTo>
                  <a:lnTo>
                    <a:pt x="104" y="214"/>
                  </a:lnTo>
                  <a:lnTo>
                    <a:pt x="105" y="218"/>
                  </a:lnTo>
                  <a:lnTo>
                    <a:pt x="106" y="222"/>
                  </a:lnTo>
                  <a:lnTo>
                    <a:pt x="109" y="228"/>
                  </a:lnTo>
                  <a:lnTo>
                    <a:pt x="109" y="228"/>
                  </a:lnTo>
                  <a:lnTo>
                    <a:pt x="112" y="233"/>
                  </a:lnTo>
                  <a:lnTo>
                    <a:pt x="114" y="238"/>
                  </a:lnTo>
                  <a:lnTo>
                    <a:pt x="116" y="243"/>
                  </a:lnTo>
                  <a:lnTo>
                    <a:pt x="120" y="249"/>
                  </a:lnTo>
                  <a:lnTo>
                    <a:pt x="123" y="254"/>
                  </a:lnTo>
                  <a:lnTo>
                    <a:pt x="128" y="262"/>
                  </a:lnTo>
                  <a:lnTo>
                    <a:pt x="135" y="272"/>
                  </a:lnTo>
                  <a:lnTo>
                    <a:pt x="142" y="281"/>
                  </a:lnTo>
                  <a:lnTo>
                    <a:pt x="144" y="280"/>
                  </a:lnTo>
                  <a:lnTo>
                    <a:pt x="144" y="280"/>
                  </a:lnTo>
                  <a:lnTo>
                    <a:pt x="146" y="277"/>
                  </a:lnTo>
                  <a:lnTo>
                    <a:pt x="147" y="275"/>
                  </a:lnTo>
                  <a:lnTo>
                    <a:pt x="148" y="272"/>
                  </a:lnTo>
                  <a:lnTo>
                    <a:pt x="149" y="267"/>
                  </a:lnTo>
                  <a:lnTo>
                    <a:pt x="151" y="262"/>
                  </a:lnTo>
                  <a:lnTo>
                    <a:pt x="152" y="255"/>
                  </a:lnTo>
                  <a:lnTo>
                    <a:pt x="152" y="255"/>
                  </a:lnTo>
                  <a:lnTo>
                    <a:pt x="152" y="246"/>
                  </a:lnTo>
                  <a:lnTo>
                    <a:pt x="153" y="237"/>
                  </a:lnTo>
                  <a:lnTo>
                    <a:pt x="155" y="226"/>
                  </a:lnTo>
                  <a:lnTo>
                    <a:pt x="155" y="214"/>
                  </a:lnTo>
                  <a:lnTo>
                    <a:pt x="155" y="214"/>
                  </a:lnTo>
                  <a:lnTo>
                    <a:pt x="155" y="120"/>
                  </a:lnTo>
                  <a:lnTo>
                    <a:pt x="155" y="113"/>
                  </a:lnTo>
                  <a:lnTo>
                    <a:pt x="155" y="107"/>
                  </a:lnTo>
                  <a:lnTo>
                    <a:pt x="155" y="103"/>
                  </a:lnTo>
                  <a:lnTo>
                    <a:pt x="155" y="99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52" y="64"/>
                  </a:lnTo>
                  <a:lnTo>
                    <a:pt x="152" y="60"/>
                  </a:lnTo>
                  <a:lnTo>
                    <a:pt x="152" y="57"/>
                  </a:lnTo>
                  <a:lnTo>
                    <a:pt x="152" y="53"/>
                  </a:lnTo>
                  <a:lnTo>
                    <a:pt x="151" y="48"/>
                  </a:lnTo>
                  <a:lnTo>
                    <a:pt x="152" y="45"/>
                  </a:lnTo>
                  <a:lnTo>
                    <a:pt x="152" y="43"/>
                  </a:lnTo>
                  <a:lnTo>
                    <a:pt x="155" y="41"/>
                  </a:lnTo>
                  <a:lnTo>
                    <a:pt x="156" y="40"/>
                  </a:lnTo>
                  <a:lnTo>
                    <a:pt x="157" y="39"/>
                  </a:lnTo>
                  <a:lnTo>
                    <a:pt x="159" y="37"/>
                  </a:lnTo>
                  <a:lnTo>
                    <a:pt x="161" y="37"/>
                  </a:lnTo>
                  <a:lnTo>
                    <a:pt x="161" y="37"/>
                  </a:lnTo>
                  <a:lnTo>
                    <a:pt x="163" y="37"/>
                  </a:lnTo>
                  <a:lnTo>
                    <a:pt x="164" y="37"/>
                  </a:lnTo>
                  <a:lnTo>
                    <a:pt x="167" y="39"/>
                  </a:lnTo>
                  <a:lnTo>
                    <a:pt x="168" y="41"/>
                  </a:lnTo>
                  <a:lnTo>
                    <a:pt x="169" y="41"/>
                  </a:lnTo>
                  <a:lnTo>
                    <a:pt x="169" y="41"/>
                  </a:lnTo>
                  <a:lnTo>
                    <a:pt x="169" y="42"/>
                  </a:lnTo>
                  <a:lnTo>
                    <a:pt x="170" y="44"/>
                  </a:lnTo>
                  <a:lnTo>
                    <a:pt x="170" y="46"/>
                  </a:lnTo>
                  <a:lnTo>
                    <a:pt x="171" y="50"/>
                  </a:lnTo>
                  <a:lnTo>
                    <a:pt x="171" y="58"/>
                  </a:lnTo>
                  <a:lnTo>
                    <a:pt x="171" y="58"/>
                  </a:lnTo>
                  <a:lnTo>
                    <a:pt x="172" y="81"/>
                  </a:lnTo>
                  <a:lnTo>
                    <a:pt x="173" y="104"/>
                  </a:lnTo>
                  <a:lnTo>
                    <a:pt x="173" y="104"/>
                  </a:lnTo>
                  <a:lnTo>
                    <a:pt x="173" y="113"/>
                  </a:lnTo>
                  <a:lnTo>
                    <a:pt x="173" y="126"/>
                  </a:lnTo>
                  <a:lnTo>
                    <a:pt x="173" y="133"/>
                  </a:lnTo>
                  <a:lnTo>
                    <a:pt x="173" y="140"/>
                  </a:lnTo>
                  <a:lnTo>
                    <a:pt x="173" y="14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60"/>
                  </a:lnTo>
                  <a:lnTo>
                    <a:pt x="173" y="160"/>
                  </a:lnTo>
                  <a:lnTo>
                    <a:pt x="173" y="177"/>
                  </a:lnTo>
                  <a:lnTo>
                    <a:pt x="173" y="193"/>
                  </a:lnTo>
                  <a:lnTo>
                    <a:pt x="173" y="205"/>
                  </a:lnTo>
                  <a:lnTo>
                    <a:pt x="173" y="214"/>
                  </a:lnTo>
                  <a:lnTo>
                    <a:pt x="173" y="214"/>
                  </a:lnTo>
                  <a:lnTo>
                    <a:pt x="173" y="222"/>
                  </a:lnTo>
                  <a:lnTo>
                    <a:pt x="173" y="232"/>
                  </a:lnTo>
                  <a:lnTo>
                    <a:pt x="172" y="243"/>
                  </a:lnTo>
                  <a:lnTo>
                    <a:pt x="171" y="256"/>
                  </a:lnTo>
                  <a:lnTo>
                    <a:pt x="171" y="263"/>
                  </a:lnTo>
                  <a:lnTo>
                    <a:pt x="170" y="269"/>
                  </a:lnTo>
                  <a:lnTo>
                    <a:pt x="168" y="275"/>
                  </a:lnTo>
                  <a:lnTo>
                    <a:pt x="165" y="280"/>
                  </a:lnTo>
                  <a:lnTo>
                    <a:pt x="163" y="286"/>
                  </a:lnTo>
                  <a:lnTo>
                    <a:pt x="160" y="291"/>
                  </a:lnTo>
                  <a:lnTo>
                    <a:pt x="157" y="296"/>
                  </a:lnTo>
                  <a:lnTo>
                    <a:pt x="152" y="300"/>
                  </a:lnTo>
                  <a:lnTo>
                    <a:pt x="147" y="303"/>
                  </a:lnTo>
                  <a:lnTo>
                    <a:pt x="141" y="307"/>
                  </a:lnTo>
                  <a:lnTo>
                    <a:pt x="134" y="309"/>
                  </a:lnTo>
                  <a:lnTo>
                    <a:pt x="125" y="311"/>
                  </a:lnTo>
                  <a:lnTo>
                    <a:pt x="116" y="312"/>
                  </a:lnTo>
                  <a:lnTo>
                    <a:pt x="105" y="313"/>
                  </a:lnTo>
                  <a:lnTo>
                    <a:pt x="93" y="314"/>
                  </a:lnTo>
                  <a:lnTo>
                    <a:pt x="80" y="313"/>
                  </a:lnTo>
                  <a:lnTo>
                    <a:pt x="69" y="313"/>
                  </a:lnTo>
                  <a:lnTo>
                    <a:pt x="59" y="312"/>
                  </a:lnTo>
                  <a:lnTo>
                    <a:pt x="59" y="312"/>
                  </a:lnTo>
                  <a:lnTo>
                    <a:pt x="52" y="312"/>
                  </a:lnTo>
                  <a:lnTo>
                    <a:pt x="44" y="311"/>
                  </a:lnTo>
                  <a:lnTo>
                    <a:pt x="44" y="311"/>
                  </a:lnTo>
                  <a:lnTo>
                    <a:pt x="39" y="309"/>
                  </a:lnTo>
                  <a:lnTo>
                    <a:pt x="33" y="307"/>
                  </a:lnTo>
                  <a:lnTo>
                    <a:pt x="33" y="307"/>
                  </a:lnTo>
                  <a:lnTo>
                    <a:pt x="29" y="303"/>
                  </a:lnTo>
                  <a:lnTo>
                    <a:pt x="24" y="300"/>
                  </a:lnTo>
                  <a:lnTo>
                    <a:pt x="21" y="297"/>
                  </a:lnTo>
                  <a:lnTo>
                    <a:pt x="18" y="292"/>
                  </a:lnTo>
                  <a:lnTo>
                    <a:pt x="15" y="287"/>
                  </a:lnTo>
                  <a:lnTo>
                    <a:pt x="11" y="281"/>
                  </a:lnTo>
                  <a:lnTo>
                    <a:pt x="11" y="281"/>
                  </a:lnTo>
                  <a:lnTo>
                    <a:pt x="9" y="275"/>
                  </a:lnTo>
                  <a:lnTo>
                    <a:pt x="7" y="268"/>
                  </a:lnTo>
                  <a:lnTo>
                    <a:pt x="5" y="261"/>
                  </a:lnTo>
                  <a:lnTo>
                    <a:pt x="4" y="253"/>
                  </a:lnTo>
                  <a:lnTo>
                    <a:pt x="4" y="253"/>
                  </a:lnTo>
                  <a:lnTo>
                    <a:pt x="2" y="244"/>
                  </a:lnTo>
                  <a:lnTo>
                    <a:pt x="2" y="235"/>
                  </a:lnTo>
                  <a:lnTo>
                    <a:pt x="1" y="226"/>
                  </a:lnTo>
                  <a:lnTo>
                    <a:pt x="1" y="215"/>
                  </a:lnTo>
                  <a:lnTo>
                    <a:pt x="0" y="204"/>
                  </a:lnTo>
                  <a:lnTo>
                    <a:pt x="0" y="193"/>
                  </a:lnTo>
                  <a:lnTo>
                    <a:pt x="0" y="180"/>
                  </a:lnTo>
                  <a:lnTo>
                    <a:pt x="0" y="168"/>
                  </a:lnTo>
                  <a:lnTo>
                    <a:pt x="0" y="121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0" y="9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1" y="83"/>
                  </a:lnTo>
                  <a:lnTo>
                    <a:pt x="1" y="75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1" y="67"/>
                  </a:lnTo>
                  <a:lnTo>
                    <a:pt x="2" y="63"/>
                  </a:lnTo>
                  <a:lnTo>
                    <a:pt x="2" y="58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5" y="47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7" y="44"/>
                  </a:lnTo>
                  <a:lnTo>
                    <a:pt x="9" y="43"/>
                  </a:lnTo>
                  <a:lnTo>
                    <a:pt x="11" y="43"/>
                  </a:lnTo>
                  <a:lnTo>
                    <a:pt x="13" y="43"/>
                  </a:lnTo>
                  <a:lnTo>
                    <a:pt x="16" y="43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1" y="52"/>
                  </a:lnTo>
                  <a:lnTo>
                    <a:pt x="21" y="54"/>
                  </a:lnTo>
                  <a:lnTo>
                    <a:pt x="21" y="56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0" y="76"/>
                  </a:lnTo>
                  <a:lnTo>
                    <a:pt x="20" y="89"/>
                  </a:lnTo>
                  <a:lnTo>
                    <a:pt x="20" y="98"/>
                  </a:lnTo>
                  <a:lnTo>
                    <a:pt x="20" y="106"/>
                  </a:lnTo>
                  <a:lnTo>
                    <a:pt x="20" y="116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62"/>
                  </a:lnTo>
                  <a:lnTo>
                    <a:pt x="20" y="176"/>
                  </a:lnTo>
                  <a:lnTo>
                    <a:pt x="20" y="190"/>
                  </a:lnTo>
                  <a:lnTo>
                    <a:pt x="20" y="202"/>
                  </a:lnTo>
                  <a:lnTo>
                    <a:pt x="21" y="212"/>
                  </a:lnTo>
                  <a:lnTo>
                    <a:pt x="21" y="223"/>
                  </a:lnTo>
                  <a:lnTo>
                    <a:pt x="22" y="233"/>
                  </a:lnTo>
                  <a:lnTo>
                    <a:pt x="23" y="242"/>
                  </a:lnTo>
                  <a:lnTo>
                    <a:pt x="23" y="251"/>
                  </a:lnTo>
                  <a:lnTo>
                    <a:pt x="23" y="251"/>
                  </a:lnTo>
                  <a:lnTo>
                    <a:pt x="24" y="258"/>
                  </a:lnTo>
                  <a:lnTo>
                    <a:pt x="25" y="264"/>
                  </a:lnTo>
                  <a:lnTo>
                    <a:pt x="27" y="268"/>
                  </a:lnTo>
                  <a:lnTo>
                    <a:pt x="29" y="272"/>
                  </a:lnTo>
                  <a:lnTo>
                    <a:pt x="29" y="272"/>
                  </a:lnTo>
                  <a:lnTo>
                    <a:pt x="34" y="281"/>
                  </a:lnTo>
                  <a:close/>
                  <a:moveTo>
                    <a:pt x="58" y="257"/>
                  </a:moveTo>
                  <a:lnTo>
                    <a:pt x="48" y="270"/>
                  </a:lnTo>
                  <a:lnTo>
                    <a:pt x="35" y="287"/>
                  </a:lnTo>
                  <a:lnTo>
                    <a:pt x="34" y="289"/>
                  </a:lnTo>
                  <a:lnTo>
                    <a:pt x="32" y="287"/>
                  </a:lnTo>
                  <a:lnTo>
                    <a:pt x="25" y="274"/>
                  </a:lnTo>
                  <a:lnTo>
                    <a:pt x="23" y="269"/>
                  </a:lnTo>
                  <a:lnTo>
                    <a:pt x="21" y="265"/>
                  </a:lnTo>
                  <a:lnTo>
                    <a:pt x="20" y="258"/>
                  </a:lnTo>
                  <a:lnTo>
                    <a:pt x="20" y="251"/>
                  </a:lnTo>
                  <a:lnTo>
                    <a:pt x="19" y="243"/>
                  </a:lnTo>
                  <a:lnTo>
                    <a:pt x="18" y="233"/>
                  </a:lnTo>
                  <a:lnTo>
                    <a:pt x="18" y="223"/>
                  </a:lnTo>
                  <a:lnTo>
                    <a:pt x="17" y="214"/>
                  </a:lnTo>
                  <a:lnTo>
                    <a:pt x="17" y="202"/>
                  </a:lnTo>
                  <a:lnTo>
                    <a:pt x="16" y="190"/>
                  </a:lnTo>
                  <a:lnTo>
                    <a:pt x="16" y="176"/>
                  </a:lnTo>
                  <a:lnTo>
                    <a:pt x="16" y="16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16"/>
                  </a:lnTo>
                  <a:lnTo>
                    <a:pt x="16" y="106"/>
                  </a:lnTo>
                  <a:lnTo>
                    <a:pt x="16" y="98"/>
                  </a:lnTo>
                  <a:lnTo>
                    <a:pt x="16" y="89"/>
                  </a:lnTo>
                  <a:lnTo>
                    <a:pt x="17" y="75"/>
                  </a:lnTo>
                  <a:lnTo>
                    <a:pt x="17" y="65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7" y="56"/>
                  </a:lnTo>
                  <a:lnTo>
                    <a:pt x="17" y="54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7" y="50"/>
                  </a:lnTo>
                  <a:lnTo>
                    <a:pt x="16" y="48"/>
                  </a:lnTo>
                  <a:lnTo>
                    <a:pt x="16" y="47"/>
                  </a:lnTo>
                  <a:lnTo>
                    <a:pt x="15" y="47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12" y="47"/>
                  </a:lnTo>
                  <a:lnTo>
                    <a:pt x="10" y="47"/>
                  </a:lnTo>
                  <a:lnTo>
                    <a:pt x="9" y="47"/>
                  </a:lnTo>
                  <a:lnTo>
                    <a:pt x="8" y="48"/>
                  </a:lnTo>
                  <a:lnTo>
                    <a:pt x="8" y="50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8"/>
                  </a:lnTo>
                  <a:lnTo>
                    <a:pt x="6" y="63"/>
                  </a:lnTo>
                  <a:lnTo>
                    <a:pt x="6" y="67"/>
                  </a:lnTo>
                  <a:lnTo>
                    <a:pt x="6" y="72"/>
                  </a:lnTo>
                  <a:lnTo>
                    <a:pt x="6" y="76"/>
                  </a:lnTo>
                  <a:lnTo>
                    <a:pt x="5" y="83"/>
                  </a:lnTo>
                  <a:lnTo>
                    <a:pt x="5" y="91"/>
                  </a:lnTo>
                  <a:lnTo>
                    <a:pt x="5" y="97"/>
                  </a:lnTo>
                  <a:lnTo>
                    <a:pt x="5" y="104"/>
                  </a:lnTo>
                  <a:lnTo>
                    <a:pt x="5" y="112"/>
                  </a:lnTo>
                  <a:lnTo>
                    <a:pt x="5" y="121"/>
                  </a:lnTo>
                  <a:lnTo>
                    <a:pt x="5" y="168"/>
                  </a:lnTo>
                  <a:lnTo>
                    <a:pt x="5" y="181"/>
                  </a:lnTo>
                  <a:lnTo>
                    <a:pt x="5" y="193"/>
                  </a:lnTo>
                  <a:lnTo>
                    <a:pt x="5" y="204"/>
                  </a:lnTo>
                  <a:lnTo>
                    <a:pt x="5" y="215"/>
                  </a:lnTo>
                  <a:lnTo>
                    <a:pt x="6" y="226"/>
                  </a:lnTo>
                  <a:lnTo>
                    <a:pt x="6" y="234"/>
                  </a:lnTo>
                  <a:lnTo>
                    <a:pt x="7" y="244"/>
                  </a:lnTo>
                  <a:lnTo>
                    <a:pt x="8" y="252"/>
                  </a:lnTo>
                  <a:lnTo>
                    <a:pt x="9" y="260"/>
                  </a:lnTo>
                  <a:lnTo>
                    <a:pt x="10" y="267"/>
                  </a:lnTo>
                  <a:lnTo>
                    <a:pt x="12" y="274"/>
                  </a:lnTo>
                  <a:lnTo>
                    <a:pt x="16" y="279"/>
                  </a:lnTo>
                  <a:lnTo>
                    <a:pt x="18" y="285"/>
                  </a:lnTo>
                  <a:lnTo>
                    <a:pt x="21" y="290"/>
                  </a:lnTo>
                  <a:lnTo>
                    <a:pt x="24" y="295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1" y="300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40" y="304"/>
                  </a:lnTo>
                  <a:lnTo>
                    <a:pt x="45" y="307"/>
                  </a:lnTo>
                  <a:lnTo>
                    <a:pt x="52" y="308"/>
                  </a:lnTo>
                  <a:lnTo>
                    <a:pt x="60" y="309"/>
                  </a:lnTo>
                  <a:lnTo>
                    <a:pt x="60" y="309"/>
                  </a:lnTo>
                  <a:lnTo>
                    <a:pt x="69" y="309"/>
                  </a:lnTo>
                  <a:lnTo>
                    <a:pt x="80" y="310"/>
                  </a:lnTo>
                  <a:lnTo>
                    <a:pt x="81" y="310"/>
                  </a:lnTo>
                  <a:lnTo>
                    <a:pt x="93" y="310"/>
                  </a:lnTo>
                  <a:lnTo>
                    <a:pt x="105" y="310"/>
                  </a:lnTo>
                  <a:lnTo>
                    <a:pt x="115" y="309"/>
                  </a:lnTo>
                  <a:lnTo>
                    <a:pt x="125" y="307"/>
                  </a:lnTo>
                  <a:lnTo>
                    <a:pt x="133" y="305"/>
                  </a:lnTo>
                  <a:lnTo>
                    <a:pt x="139" y="303"/>
                  </a:lnTo>
                  <a:lnTo>
                    <a:pt x="145" y="300"/>
                  </a:lnTo>
                  <a:lnTo>
                    <a:pt x="149" y="297"/>
                  </a:lnTo>
                  <a:lnTo>
                    <a:pt x="153" y="292"/>
                  </a:lnTo>
                  <a:lnTo>
                    <a:pt x="157" y="288"/>
                  </a:lnTo>
                  <a:lnTo>
                    <a:pt x="160" y="284"/>
                  </a:lnTo>
                  <a:lnTo>
                    <a:pt x="162" y="279"/>
                  </a:lnTo>
                  <a:lnTo>
                    <a:pt x="165" y="268"/>
                  </a:lnTo>
                  <a:lnTo>
                    <a:pt x="168" y="255"/>
                  </a:lnTo>
                  <a:lnTo>
                    <a:pt x="168" y="243"/>
                  </a:lnTo>
                  <a:lnTo>
                    <a:pt x="169" y="232"/>
                  </a:lnTo>
                  <a:lnTo>
                    <a:pt x="169" y="222"/>
                  </a:lnTo>
                  <a:lnTo>
                    <a:pt x="169" y="214"/>
                  </a:lnTo>
                  <a:lnTo>
                    <a:pt x="169" y="205"/>
                  </a:lnTo>
                  <a:lnTo>
                    <a:pt x="169" y="193"/>
                  </a:lnTo>
                  <a:lnTo>
                    <a:pt x="169" y="177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9" y="159"/>
                  </a:lnTo>
                  <a:lnTo>
                    <a:pt x="169" y="159"/>
                  </a:lnTo>
                  <a:lnTo>
                    <a:pt x="169" y="149"/>
                  </a:lnTo>
                  <a:lnTo>
                    <a:pt x="169" y="140"/>
                  </a:lnTo>
                  <a:lnTo>
                    <a:pt x="169" y="133"/>
                  </a:lnTo>
                  <a:lnTo>
                    <a:pt x="169" y="126"/>
                  </a:lnTo>
                  <a:lnTo>
                    <a:pt x="169" y="113"/>
                  </a:lnTo>
                  <a:lnTo>
                    <a:pt x="169" y="104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67" y="58"/>
                  </a:lnTo>
                  <a:lnTo>
                    <a:pt x="167" y="58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47"/>
                  </a:lnTo>
                  <a:lnTo>
                    <a:pt x="165" y="45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4" y="42"/>
                  </a:lnTo>
                  <a:lnTo>
                    <a:pt x="163" y="42"/>
                  </a:lnTo>
                  <a:lnTo>
                    <a:pt x="163" y="42"/>
                  </a:lnTo>
                  <a:lnTo>
                    <a:pt x="162" y="41"/>
                  </a:lnTo>
                  <a:lnTo>
                    <a:pt x="161" y="41"/>
                  </a:lnTo>
                  <a:lnTo>
                    <a:pt x="160" y="42"/>
                  </a:lnTo>
                  <a:lnTo>
                    <a:pt x="159" y="42"/>
                  </a:lnTo>
                  <a:lnTo>
                    <a:pt x="158" y="43"/>
                  </a:lnTo>
                  <a:lnTo>
                    <a:pt x="157" y="43"/>
                  </a:lnTo>
                  <a:lnTo>
                    <a:pt x="157" y="43"/>
                  </a:lnTo>
                  <a:lnTo>
                    <a:pt x="157" y="44"/>
                  </a:lnTo>
                  <a:lnTo>
                    <a:pt x="156" y="46"/>
                  </a:lnTo>
                  <a:lnTo>
                    <a:pt x="156" y="50"/>
                  </a:lnTo>
                  <a:lnTo>
                    <a:pt x="156" y="53"/>
                  </a:lnTo>
                  <a:lnTo>
                    <a:pt x="157" y="57"/>
                  </a:lnTo>
                  <a:lnTo>
                    <a:pt x="157" y="60"/>
                  </a:lnTo>
                  <a:lnTo>
                    <a:pt x="157" y="64"/>
                  </a:lnTo>
                  <a:lnTo>
                    <a:pt x="157" y="67"/>
                  </a:lnTo>
                  <a:lnTo>
                    <a:pt x="158" y="98"/>
                  </a:lnTo>
                  <a:lnTo>
                    <a:pt x="158" y="99"/>
                  </a:lnTo>
                  <a:lnTo>
                    <a:pt x="159" y="102"/>
                  </a:lnTo>
                  <a:lnTo>
                    <a:pt x="159" y="107"/>
                  </a:lnTo>
                  <a:lnTo>
                    <a:pt x="159" y="114"/>
                  </a:lnTo>
                  <a:lnTo>
                    <a:pt x="159" y="120"/>
                  </a:lnTo>
                  <a:lnTo>
                    <a:pt x="159" y="214"/>
                  </a:lnTo>
                  <a:lnTo>
                    <a:pt x="159" y="214"/>
                  </a:lnTo>
                  <a:lnTo>
                    <a:pt x="158" y="226"/>
                  </a:lnTo>
                  <a:lnTo>
                    <a:pt x="158" y="238"/>
                  </a:lnTo>
                  <a:lnTo>
                    <a:pt x="157" y="247"/>
                  </a:lnTo>
                  <a:lnTo>
                    <a:pt x="156" y="255"/>
                  </a:lnTo>
                  <a:lnTo>
                    <a:pt x="155" y="263"/>
                  </a:lnTo>
                  <a:lnTo>
                    <a:pt x="153" y="268"/>
                  </a:lnTo>
                  <a:lnTo>
                    <a:pt x="152" y="274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8" y="282"/>
                  </a:lnTo>
                  <a:lnTo>
                    <a:pt x="148" y="282"/>
                  </a:lnTo>
                  <a:lnTo>
                    <a:pt x="146" y="285"/>
                  </a:lnTo>
                  <a:lnTo>
                    <a:pt x="145" y="287"/>
                  </a:lnTo>
                  <a:lnTo>
                    <a:pt x="142" y="289"/>
                  </a:lnTo>
                  <a:lnTo>
                    <a:pt x="141" y="287"/>
                  </a:lnTo>
                  <a:lnTo>
                    <a:pt x="133" y="275"/>
                  </a:lnTo>
                  <a:lnTo>
                    <a:pt x="125" y="265"/>
                  </a:lnTo>
                  <a:lnTo>
                    <a:pt x="120" y="256"/>
                  </a:lnTo>
                  <a:lnTo>
                    <a:pt x="115" y="251"/>
                  </a:lnTo>
                  <a:lnTo>
                    <a:pt x="113" y="245"/>
                  </a:lnTo>
                  <a:lnTo>
                    <a:pt x="110" y="240"/>
                  </a:lnTo>
                  <a:lnTo>
                    <a:pt x="107" y="234"/>
                  </a:lnTo>
                  <a:lnTo>
                    <a:pt x="105" y="229"/>
                  </a:lnTo>
                  <a:lnTo>
                    <a:pt x="103" y="225"/>
                  </a:lnTo>
                  <a:lnTo>
                    <a:pt x="101" y="219"/>
                  </a:lnTo>
                  <a:lnTo>
                    <a:pt x="100" y="215"/>
                  </a:lnTo>
                  <a:lnTo>
                    <a:pt x="99" y="211"/>
                  </a:lnTo>
                  <a:lnTo>
                    <a:pt x="99" y="211"/>
                  </a:lnTo>
                  <a:lnTo>
                    <a:pt x="98" y="207"/>
                  </a:lnTo>
                  <a:lnTo>
                    <a:pt x="97" y="203"/>
                  </a:lnTo>
                  <a:lnTo>
                    <a:pt x="95" y="199"/>
                  </a:lnTo>
                  <a:lnTo>
                    <a:pt x="95" y="195"/>
                  </a:lnTo>
                  <a:lnTo>
                    <a:pt x="95" y="195"/>
                  </a:lnTo>
                  <a:lnTo>
                    <a:pt x="94" y="190"/>
                  </a:lnTo>
                  <a:lnTo>
                    <a:pt x="94" y="181"/>
                  </a:lnTo>
                  <a:lnTo>
                    <a:pt x="94" y="170"/>
                  </a:lnTo>
                  <a:lnTo>
                    <a:pt x="94" y="157"/>
                  </a:lnTo>
                  <a:lnTo>
                    <a:pt x="94" y="157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59"/>
                  </a:lnTo>
                  <a:lnTo>
                    <a:pt x="93" y="52"/>
                  </a:lnTo>
                  <a:lnTo>
                    <a:pt x="93" y="45"/>
                  </a:lnTo>
                  <a:lnTo>
                    <a:pt x="93" y="40"/>
                  </a:lnTo>
                  <a:lnTo>
                    <a:pt x="93" y="35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5"/>
                  </a:lnTo>
                  <a:lnTo>
                    <a:pt x="92" y="23"/>
                  </a:lnTo>
                  <a:lnTo>
                    <a:pt x="92" y="23"/>
                  </a:lnTo>
                  <a:lnTo>
                    <a:pt x="92" y="22"/>
                  </a:lnTo>
                  <a:lnTo>
                    <a:pt x="91" y="21"/>
                  </a:lnTo>
                  <a:lnTo>
                    <a:pt x="90" y="20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88" y="20"/>
                  </a:lnTo>
                  <a:lnTo>
                    <a:pt x="87" y="20"/>
                  </a:lnTo>
                  <a:lnTo>
                    <a:pt x="86" y="21"/>
                  </a:lnTo>
                  <a:lnTo>
                    <a:pt x="86" y="21"/>
                  </a:lnTo>
                  <a:lnTo>
                    <a:pt x="85" y="22"/>
                  </a:lnTo>
                  <a:lnTo>
                    <a:pt x="85" y="23"/>
                  </a:lnTo>
                  <a:lnTo>
                    <a:pt x="83" y="25"/>
                  </a:lnTo>
                  <a:lnTo>
                    <a:pt x="83" y="29"/>
                  </a:lnTo>
                  <a:lnTo>
                    <a:pt x="83" y="31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3" y="36"/>
                  </a:lnTo>
                  <a:lnTo>
                    <a:pt x="83" y="39"/>
                  </a:lnTo>
                  <a:lnTo>
                    <a:pt x="83" y="39"/>
                  </a:lnTo>
                  <a:lnTo>
                    <a:pt x="83" y="44"/>
                  </a:lnTo>
                  <a:lnTo>
                    <a:pt x="83" y="53"/>
                  </a:lnTo>
                  <a:lnTo>
                    <a:pt x="83" y="64"/>
                  </a:lnTo>
                  <a:lnTo>
                    <a:pt x="83" y="79"/>
                  </a:lnTo>
                  <a:lnTo>
                    <a:pt x="83" y="79"/>
                  </a:lnTo>
                  <a:lnTo>
                    <a:pt x="83" y="147"/>
                  </a:lnTo>
                  <a:lnTo>
                    <a:pt x="83" y="188"/>
                  </a:lnTo>
                  <a:lnTo>
                    <a:pt x="83" y="188"/>
                  </a:lnTo>
                  <a:lnTo>
                    <a:pt x="83" y="195"/>
                  </a:lnTo>
                  <a:lnTo>
                    <a:pt x="83" y="199"/>
                  </a:lnTo>
                  <a:lnTo>
                    <a:pt x="82" y="204"/>
                  </a:lnTo>
                  <a:lnTo>
                    <a:pt x="82" y="208"/>
                  </a:lnTo>
                  <a:lnTo>
                    <a:pt x="81" y="211"/>
                  </a:lnTo>
                  <a:lnTo>
                    <a:pt x="80" y="215"/>
                  </a:lnTo>
                  <a:lnTo>
                    <a:pt x="79" y="219"/>
                  </a:lnTo>
                  <a:lnTo>
                    <a:pt x="78" y="223"/>
                  </a:lnTo>
                  <a:lnTo>
                    <a:pt x="76" y="228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71" y="237"/>
                  </a:lnTo>
                  <a:lnTo>
                    <a:pt x="69" y="241"/>
                  </a:lnTo>
                  <a:lnTo>
                    <a:pt x="65" y="247"/>
                  </a:lnTo>
                  <a:lnTo>
                    <a:pt x="58" y="257"/>
                  </a:lnTo>
                  <a:close/>
                  <a:moveTo>
                    <a:pt x="126" y="290"/>
                  </a:moveTo>
                  <a:lnTo>
                    <a:pt x="118" y="280"/>
                  </a:lnTo>
                  <a:lnTo>
                    <a:pt x="112" y="272"/>
                  </a:lnTo>
                  <a:lnTo>
                    <a:pt x="106" y="263"/>
                  </a:lnTo>
                  <a:lnTo>
                    <a:pt x="102" y="256"/>
                  </a:lnTo>
                  <a:lnTo>
                    <a:pt x="98" y="250"/>
                  </a:lnTo>
                  <a:lnTo>
                    <a:pt x="94" y="243"/>
                  </a:lnTo>
                  <a:lnTo>
                    <a:pt x="94" y="243"/>
                  </a:lnTo>
                  <a:lnTo>
                    <a:pt x="92" y="238"/>
                  </a:lnTo>
                  <a:lnTo>
                    <a:pt x="90" y="233"/>
                  </a:lnTo>
                  <a:lnTo>
                    <a:pt x="89" y="237"/>
                  </a:lnTo>
                  <a:lnTo>
                    <a:pt x="87" y="241"/>
                  </a:lnTo>
                  <a:lnTo>
                    <a:pt x="87" y="241"/>
                  </a:lnTo>
                  <a:lnTo>
                    <a:pt x="83" y="246"/>
                  </a:lnTo>
                  <a:lnTo>
                    <a:pt x="80" y="252"/>
                  </a:lnTo>
                  <a:lnTo>
                    <a:pt x="76" y="258"/>
                  </a:lnTo>
                  <a:lnTo>
                    <a:pt x="69" y="268"/>
                  </a:lnTo>
                  <a:lnTo>
                    <a:pt x="62" y="278"/>
                  </a:lnTo>
                  <a:lnTo>
                    <a:pt x="51" y="291"/>
                  </a:lnTo>
                  <a:lnTo>
                    <a:pt x="54" y="292"/>
                  </a:lnTo>
                  <a:lnTo>
                    <a:pt x="56" y="292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63" y="293"/>
                  </a:lnTo>
                  <a:lnTo>
                    <a:pt x="68" y="295"/>
                  </a:lnTo>
                  <a:lnTo>
                    <a:pt x="77" y="295"/>
                  </a:lnTo>
                  <a:lnTo>
                    <a:pt x="87" y="295"/>
                  </a:lnTo>
                  <a:lnTo>
                    <a:pt x="99" y="295"/>
                  </a:lnTo>
                  <a:lnTo>
                    <a:pt x="109" y="293"/>
                  </a:lnTo>
                  <a:lnTo>
                    <a:pt x="118" y="292"/>
                  </a:lnTo>
                  <a:lnTo>
                    <a:pt x="126" y="290"/>
                  </a:lnTo>
                  <a:close/>
                  <a:moveTo>
                    <a:pt x="115" y="268"/>
                  </a:moveTo>
                  <a:lnTo>
                    <a:pt x="123" y="279"/>
                  </a:lnTo>
                  <a:lnTo>
                    <a:pt x="132" y="290"/>
                  </a:lnTo>
                  <a:lnTo>
                    <a:pt x="134" y="292"/>
                  </a:lnTo>
                  <a:lnTo>
                    <a:pt x="130" y="293"/>
                  </a:lnTo>
                  <a:lnTo>
                    <a:pt x="121" y="297"/>
                  </a:lnTo>
                  <a:lnTo>
                    <a:pt x="110" y="298"/>
                  </a:lnTo>
                  <a:lnTo>
                    <a:pt x="99" y="299"/>
                  </a:lnTo>
                  <a:lnTo>
                    <a:pt x="87" y="299"/>
                  </a:lnTo>
                  <a:lnTo>
                    <a:pt x="77" y="299"/>
                  </a:lnTo>
                  <a:lnTo>
                    <a:pt x="68" y="299"/>
                  </a:lnTo>
                  <a:lnTo>
                    <a:pt x="62" y="298"/>
                  </a:lnTo>
                  <a:lnTo>
                    <a:pt x="58" y="298"/>
                  </a:lnTo>
                  <a:lnTo>
                    <a:pt x="58" y="298"/>
                  </a:lnTo>
                  <a:lnTo>
                    <a:pt x="55" y="297"/>
                  </a:lnTo>
                  <a:lnTo>
                    <a:pt x="53" y="296"/>
                  </a:lnTo>
                  <a:lnTo>
                    <a:pt x="53" y="296"/>
                  </a:lnTo>
                  <a:lnTo>
                    <a:pt x="50" y="296"/>
                  </a:lnTo>
                  <a:lnTo>
                    <a:pt x="47" y="295"/>
                  </a:lnTo>
                  <a:lnTo>
                    <a:pt x="44" y="293"/>
                  </a:lnTo>
                  <a:lnTo>
                    <a:pt x="46" y="291"/>
                  </a:lnTo>
                  <a:lnTo>
                    <a:pt x="57" y="277"/>
                  </a:lnTo>
                  <a:lnTo>
                    <a:pt x="66" y="265"/>
                  </a:lnTo>
                  <a:lnTo>
                    <a:pt x="72" y="256"/>
                  </a:lnTo>
                  <a:lnTo>
                    <a:pt x="77" y="250"/>
                  </a:lnTo>
                  <a:lnTo>
                    <a:pt x="77" y="250"/>
                  </a:lnTo>
                  <a:lnTo>
                    <a:pt x="80" y="244"/>
                  </a:lnTo>
                  <a:lnTo>
                    <a:pt x="82" y="239"/>
                  </a:lnTo>
                  <a:lnTo>
                    <a:pt x="82" y="239"/>
                  </a:lnTo>
                  <a:lnTo>
                    <a:pt x="86" y="232"/>
                  </a:lnTo>
                  <a:lnTo>
                    <a:pt x="89" y="227"/>
                  </a:lnTo>
                  <a:lnTo>
                    <a:pt x="91" y="222"/>
                  </a:lnTo>
                  <a:lnTo>
                    <a:pt x="92" y="227"/>
                  </a:lnTo>
                  <a:lnTo>
                    <a:pt x="95" y="234"/>
                  </a:lnTo>
                  <a:lnTo>
                    <a:pt x="99" y="241"/>
                  </a:lnTo>
                  <a:lnTo>
                    <a:pt x="99" y="241"/>
                  </a:lnTo>
                  <a:lnTo>
                    <a:pt x="102" y="247"/>
                  </a:lnTo>
                  <a:lnTo>
                    <a:pt x="105" y="254"/>
                  </a:lnTo>
                  <a:lnTo>
                    <a:pt x="105" y="254"/>
                  </a:lnTo>
                  <a:lnTo>
                    <a:pt x="110" y="261"/>
                  </a:lnTo>
                  <a:lnTo>
                    <a:pt x="115" y="26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DFE917F6-C9A9-7A75-94BF-35EC581B22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6162676"/>
              <a:ext cx="125413" cy="498475"/>
            </a:xfrm>
            <a:custGeom>
              <a:avLst/>
              <a:gdLst>
                <a:gd name="T0" fmla="*/ 39 w 236"/>
                <a:gd name="T1" fmla="*/ 126 h 942"/>
                <a:gd name="T2" fmla="*/ 2 w 236"/>
                <a:gd name="T3" fmla="*/ 174 h 942"/>
                <a:gd name="T4" fmla="*/ 28 w 236"/>
                <a:gd name="T5" fmla="*/ 108 h 942"/>
                <a:gd name="T6" fmla="*/ 108 w 236"/>
                <a:gd name="T7" fmla="*/ 58 h 942"/>
                <a:gd name="T8" fmla="*/ 112 w 236"/>
                <a:gd name="T9" fmla="*/ 3 h 942"/>
                <a:gd name="T10" fmla="*/ 128 w 236"/>
                <a:gd name="T11" fmla="*/ 58 h 942"/>
                <a:gd name="T12" fmla="*/ 214 w 236"/>
                <a:gd name="T13" fmla="*/ 119 h 942"/>
                <a:gd name="T14" fmla="*/ 236 w 236"/>
                <a:gd name="T15" fmla="*/ 172 h 942"/>
                <a:gd name="T16" fmla="*/ 218 w 236"/>
                <a:gd name="T17" fmla="*/ 173 h 942"/>
                <a:gd name="T18" fmla="*/ 153 w 236"/>
                <a:gd name="T19" fmla="*/ 86 h 942"/>
                <a:gd name="T20" fmla="*/ 159 w 236"/>
                <a:gd name="T21" fmla="*/ 141 h 942"/>
                <a:gd name="T22" fmla="*/ 164 w 236"/>
                <a:gd name="T23" fmla="*/ 207 h 942"/>
                <a:gd name="T24" fmla="*/ 158 w 236"/>
                <a:gd name="T25" fmla="*/ 268 h 942"/>
                <a:gd name="T26" fmla="*/ 187 w 236"/>
                <a:gd name="T27" fmla="*/ 371 h 942"/>
                <a:gd name="T28" fmla="*/ 189 w 236"/>
                <a:gd name="T29" fmla="*/ 445 h 942"/>
                <a:gd name="T30" fmla="*/ 170 w 236"/>
                <a:gd name="T31" fmla="*/ 413 h 942"/>
                <a:gd name="T32" fmla="*/ 156 w 236"/>
                <a:gd name="T33" fmla="*/ 324 h 942"/>
                <a:gd name="T34" fmla="*/ 101 w 236"/>
                <a:gd name="T35" fmla="*/ 256 h 942"/>
                <a:gd name="T36" fmla="*/ 64 w 236"/>
                <a:gd name="T37" fmla="*/ 354 h 942"/>
                <a:gd name="T38" fmla="*/ 58 w 236"/>
                <a:gd name="T39" fmla="*/ 440 h 942"/>
                <a:gd name="T40" fmla="*/ 38 w 236"/>
                <a:gd name="T41" fmla="*/ 418 h 942"/>
                <a:gd name="T42" fmla="*/ 54 w 236"/>
                <a:gd name="T43" fmla="*/ 302 h 942"/>
                <a:gd name="T44" fmla="*/ 76 w 236"/>
                <a:gd name="T45" fmla="*/ 223 h 942"/>
                <a:gd name="T46" fmla="*/ 57 w 236"/>
                <a:gd name="T47" fmla="*/ 178 h 942"/>
                <a:gd name="T48" fmla="*/ 80 w 236"/>
                <a:gd name="T49" fmla="*/ 130 h 942"/>
                <a:gd name="T50" fmla="*/ 146 w 236"/>
                <a:gd name="T51" fmla="*/ 193 h 942"/>
                <a:gd name="T52" fmla="*/ 139 w 236"/>
                <a:gd name="T53" fmla="*/ 147 h 942"/>
                <a:gd name="T54" fmla="*/ 88 w 236"/>
                <a:gd name="T55" fmla="*/ 149 h 942"/>
                <a:gd name="T56" fmla="*/ 78 w 236"/>
                <a:gd name="T57" fmla="*/ 193 h 942"/>
                <a:gd name="T58" fmla="*/ 94 w 236"/>
                <a:gd name="T59" fmla="*/ 632 h 942"/>
                <a:gd name="T60" fmla="*/ 34 w 236"/>
                <a:gd name="T61" fmla="*/ 698 h 942"/>
                <a:gd name="T62" fmla="*/ 19 w 236"/>
                <a:gd name="T63" fmla="*/ 780 h 942"/>
                <a:gd name="T64" fmla="*/ 3 w 236"/>
                <a:gd name="T65" fmla="*/ 773 h 942"/>
                <a:gd name="T66" fmla="*/ 12 w 236"/>
                <a:gd name="T67" fmla="*/ 708 h 942"/>
                <a:gd name="T68" fmla="*/ 58 w 236"/>
                <a:gd name="T69" fmla="*/ 629 h 942"/>
                <a:gd name="T70" fmla="*/ 106 w 236"/>
                <a:gd name="T71" fmla="*/ 583 h 942"/>
                <a:gd name="T72" fmla="*/ 110 w 236"/>
                <a:gd name="T73" fmla="*/ 516 h 942"/>
                <a:gd name="T74" fmla="*/ 124 w 236"/>
                <a:gd name="T75" fmla="*/ 590 h 942"/>
                <a:gd name="T76" fmla="*/ 183 w 236"/>
                <a:gd name="T77" fmla="*/ 631 h 942"/>
                <a:gd name="T78" fmla="*/ 230 w 236"/>
                <a:gd name="T79" fmla="*/ 738 h 942"/>
                <a:gd name="T80" fmla="*/ 221 w 236"/>
                <a:gd name="T81" fmla="*/ 791 h 942"/>
                <a:gd name="T82" fmla="*/ 212 w 236"/>
                <a:gd name="T83" fmla="*/ 737 h 942"/>
                <a:gd name="T84" fmla="*/ 174 w 236"/>
                <a:gd name="T85" fmla="*/ 648 h 942"/>
                <a:gd name="T86" fmla="*/ 125 w 236"/>
                <a:gd name="T87" fmla="*/ 648 h 942"/>
                <a:gd name="T88" fmla="*/ 129 w 236"/>
                <a:gd name="T89" fmla="*/ 715 h 942"/>
                <a:gd name="T90" fmla="*/ 146 w 236"/>
                <a:gd name="T91" fmla="*/ 798 h 942"/>
                <a:gd name="T92" fmla="*/ 190 w 236"/>
                <a:gd name="T93" fmla="*/ 887 h 942"/>
                <a:gd name="T94" fmla="*/ 216 w 236"/>
                <a:gd name="T95" fmla="*/ 938 h 942"/>
                <a:gd name="T96" fmla="*/ 195 w 236"/>
                <a:gd name="T97" fmla="*/ 929 h 942"/>
                <a:gd name="T98" fmla="*/ 129 w 236"/>
                <a:gd name="T99" fmla="*/ 807 h 942"/>
                <a:gd name="T100" fmla="*/ 99 w 236"/>
                <a:gd name="T101" fmla="*/ 820 h 942"/>
                <a:gd name="T102" fmla="*/ 46 w 236"/>
                <a:gd name="T103" fmla="*/ 914 h 942"/>
                <a:gd name="T104" fmla="*/ 11 w 236"/>
                <a:gd name="T105" fmla="*/ 935 h 942"/>
                <a:gd name="T106" fmla="*/ 50 w 236"/>
                <a:gd name="T107" fmla="*/ 873 h 942"/>
                <a:gd name="T108" fmla="*/ 86 w 236"/>
                <a:gd name="T109" fmla="*/ 802 h 942"/>
                <a:gd name="T110" fmla="*/ 104 w 236"/>
                <a:gd name="T111" fmla="*/ 721 h 942"/>
                <a:gd name="T112" fmla="*/ 106 w 236"/>
                <a:gd name="T113" fmla="*/ 628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6" h="942">
                  <a:moveTo>
                    <a:pt x="107" y="117"/>
                  </a:moveTo>
                  <a:lnTo>
                    <a:pt x="108" y="78"/>
                  </a:lnTo>
                  <a:lnTo>
                    <a:pt x="94" y="82"/>
                  </a:lnTo>
                  <a:lnTo>
                    <a:pt x="82" y="88"/>
                  </a:lnTo>
                  <a:lnTo>
                    <a:pt x="72" y="93"/>
                  </a:lnTo>
                  <a:lnTo>
                    <a:pt x="64" y="98"/>
                  </a:lnTo>
                  <a:lnTo>
                    <a:pt x="51" y="112"/>
                  </a:lnTo>
                  <a:lnTo>
                    <a:pt x="39" y="126"/>
                  </a:lnTo>
                  <a:lnTo>
                    <a:pt x="30" y="140"/>
                  </a:lnTo>
                  <a:lnTo>
                    <a:pt x="23" y="154"/>
                  </a:lnTo>
                  <a:lnTo>
                    <a:pt x="17" y="166"/>
                  </a:lnTo>
                  <a:lnTo>
                    <a:pt x="13" y="173"/>
                  </a:lnTo>
                  <a:lnTo>
                    <a:pt x="11" y="175"/>
                  </a:lnTo>
                  <a:lnTo>
                    <a:pt x="6" y="176"/>
                  </a:lnTo>
                  <a:lnTo>
                    <a:pt x="4" y="175"/>
                  </a:lnTo>
                  <a:lnTo>
                    <a:pt x="2" y="174"/>
                  </a:lnTo>
                  <a:lnTo>
                    <a:pt x="1" y="171"/>
                  </a:lnTo>
                  <a:lnTo>
                    <a:pt x="0" y="165"/>
                  </a:lnTo>
                  <a:lnTo>
                    <a:pt x="0" y="160"/>
                  </a:lnTo>
                  <a:lnTo>
                    <a:pt x="1" y="153"/>
                  </a:lnTo>
                  <a:lnTo>
                    <a:pt x="4" y="146"/>
                  </a:lnTo>
                  <a:lnTo>
                    <a:pt x="10" y="138"/>
                  </a:lnTo>
                  <a:lnTo>
                    <a:pt x="24" y="115"/>
                  </a:lnTo>
                  <a:lnTo>
                    <a:pt x="28" y="108"/>
                  </a:lnTo>
                  <a:lnTo>
                    <a:pt x="35" y="102"/>
                  </a:lnTo>
                  <a:lnTo>
                    <a:pt x="41" y="94"/>
                  </a:lnTo>
                  <a:lnTo>
                    <a:pt x="49" y="88"/>
                  </a:lnTo>
                  <a:lnTo>
                    <a:pt x="58" y="81"/>
                  </a:lnTo>
                  <a:lnTo>
                    <a:pt x="65" y="76"/>
                  </a:lnTo>
                  <a:lnTo>
                    <a:pt x="73" y="71"/>
                  </a:lnTo>
                  <a:lnTo>
                    <a:pt x="81" y="68"/>
                  </a:lnTo>
                  <a:lnTo>
                    <a:pt x="108" y="58"/>
                  </a:lnTo>
                  <a:lnTo>
                    <a:pt x="107" y="50"/>
                  </a:lnTo>
                  <a:lnTo>
                    <a:pt x="107" y="42"/>
                  </a:lnTo>
                  <a:lnTo>
                    <a:pt x="107" y="32"/>
                  </a:lnTo>
                  <a:lnTo>
                    <a:pt x="107" y="23"/>
                  </a:lnTo>
                  <a:lnTo>
                    <a:pt x="108" y="16"/>
                  </a:lnTo>
                  <a:lnTo>
                    <a:pt x="108" y="11"/>
                  </a:lnTo>
                  <a:lnTo>
                    <a:pt x="110" y="7"/>
                  </a:lnTo>
                  <a:lnTo>
                    <a:pt x="112" y="3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4" y="1"/>
                  </a:lnTo>
                  <a:lnTo>
                    <a:pt x="125" y="4"/>
                  </a:lnTo>
                  <a:lnTo>
                    <a:pt x="127" y="9"/>
                  </a:lnTo>
                  <a:lnTo>
                    <a:pt x="128" y="14"/>
                  </a:lnTo>
                  <a:lnTo>
                    <a:pt x="128" y="34"/>
                  </a:lnTo>
                  <a:lnTo>
                    <a:pt x="128" y="58"/>
                  </a:lnTo>
                  <a:lnTo>
                    <a:pt x="137" y="60"/>
                  </a:lnTo>
                  <a:lnTo>
                    <a:pt x="148" y="63"/>
                  </a:lnTo>
                  <a:lnTo>
                    <a:pt x="160" y="69"/>
                  </a:lnTo>
                  <a:lnTo>
                    <a:pt x="175" y="78"/>
                  </a:lnTo>
                  <a:lnTo>
                    <a:pt x="188" y="88"/>
                  </a:lnTo>
                  <a:lnTo>
                    <a:pt x="198" y="96"/>
                  </a:lnTo>
                  <a:lnTo>
                    <a:pt x="205" y="106"/>
                  </a:lnTo>
                  <a:lnTo>
                    <a:pt x="214" y="119"/>
                  </a:lnTo>
                  <a:lnTo>
                    <a:pt x="222" y="131"/>
                  </a:lnTo>
                  <a:lnTo>
                    <a:pt x="227" y="139"/>
                  </a:lnTo>
                  <a:lnTo>
                    <a:pt x="229" y="146"/>
                  </a:lnTo>
                  <a:lnTo>
                    <a:pt x="233" y="153"/>
                  </a:lnTo>
                  <a:lnTo>
                    <a:pt x="234" y="161"/>
                  </a:lnTo>
                  <a:lnTo>
                    <a:pt x="235" y="165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6" y="175"/>
                  </a:lnTo>
                  <a:lnTo>
                    <a:pt x="234" y="178"/>
                  </a:lnTo>
                  <a:lnTo>
                    <a:pt x="232" y="179"/>
                  </a:lnTo>
                  <a:lnTo>
                    <a:pt x="228" y="181"/>
                  </a:lnTo>
                  <a:lnTo>
                    <a:pt x="226" y="181"/>
                  </a:lnTo>
                  <a:lnTo>
                    <a:pt x="223" y="179"/>
                  </a:lnTo>
                  <a:lnTo>
                    <a:pt x="221" y="177"/>
                  </a:lnTo>
                  <a:lnTo>
                    <a:pt x="218" y="173"/>
                  </a:lnTo>
                  <a:lnTo>
                    <a:pt x="207" y="144"/>
                  </a:lnTo>
                  <a:lnTo>
                    <a:pt x="203" y="138"/>
                  </a:lnTo>
                  <a:lnTo>
                    <a:pt x="195" y="127"/>
                  </a:lnTo>
                  <a:lnTo>
                    <a:pt x="188" y="116"/>
                  </a:lnTo>
                  <a:lnTo>
                    <a:pt x="180" y="106"/>
                  </a:lnTo>
                  <a:lnTo>
                    <a:pt x="170" y="98"/>
                  </a:lnTo>
                  <a:lnTo>
                    <a:pt x="159" y="90"/>
                  </a:lnTo>
                  <a:lnTo>
                    <a:pt x="153" y="86"/>
                  </a:lnTo>
                  <a:lnTo>
                    <a:pt x="145" y="83"/>
                  </a:lnTo>
                  <a:lnTo>
                    <a:pt x="137" y="80"/>
                  </a:lnTo>
                  <a:lnTo>
                    <a:pt x="128" y="78"/>
                  </a:lnTo>
                  <a:lnTo>
                    <a:pt x="128" y="116"/>
                  </a:lnTo>
                  <a:lnTo>
                    <a:pt x="136" y="119"/>
                  </a:lnTo>
                  <a:lnTo>
                    <a:pt x="143" y="124"/>
                  </a:lnTo>
                  <a:lnTo>
                    <a:pt x="151" y="130"/>
                  </a:lnTo>
                  <a:lnTo>
                    <a:pt x="159" y="141"/>
                  </a:lnTo>
                  <a:lnTo>
                    <a:pt x="164" y="148"/>
                  </a:lnTo>
                  <a:lnTo>
                    <a:pt x="167" y="156"/>
                  </a:lnTo>
                  <a:lnTo>
                    <a:pt x="169" y="164"/>
                  </a:lnTo>
                  <a:lnTo>
                    <a:pt x="169" y="174"/>
                  </a:lnTo>
                  <a:lnTo>
                    <a:pt x="169" y="183"/>
                  </a:lnTo>
                  <a:lnTo>
                    <a:pt x="168" y="191"/>
                  </a:lnTo>
                  <a:lnTo>
                    <a:pt x="166" y="199"/>
                  </a:lnTo>
                  <a:lnTo>
                    <a:pt x="164" y="207"/>
                  </a:lnTo>
                  <a:lnTo>
                    <a:pt x="159" y="213"/>
                  </a:lnTo>
                  <a:lnTo>
                    <a:pt x="154" y="220"/>
                  </a:lnTo>
                  <a:lnTo>
                    <a:pt x="146" y="226"/>
                  </a:lnTo>
                  <a:lnTo>
                    <a:pt x="137" y="234"/>
                  </a:lnTo>
                  <a:lnTo>
                    <a:pt x="144" y="244"/>
                  </a:lnTo>
                  <a:lnTo>
                    <a:pt x="150" y="253"/>
                  </a:lnTo>
                  <a:lnTo>
                    <a:pt x="155" y="260"/>
                  </a:lnTo>
                  <a:lnTo>
                    <a:pt x="158" y="268"/>
                  </a:lnTo>
                  <a:lnTo>
                    <a:pt x="165" y="282"/>
                  </a:lnTo>
                  <a:lnTo>
                    <a:pt x="171" y="300"/>
                  </a:lnTo>
                  <a:lnTo>
                    <a:pt x="174" y="310"/>
                  </a:lnTo>
                  <a:lnTo>
                    <a:pt x="177" y="321"/>
                  </a:lnTo>
                  <a:lnTo>
                    <a:pt x="179" y="333"/>
                  </a:lnTo>
                  <a:lnTo>
                    <a:pt x="182" y="346"/>
                  </a:lnTo>
                  <a:lnTo>
                    <a:pt x="185" y="359"/>
                  </a:lnTo>
                  <a:lnTo>
                    <a:pt x="187" y="371"/>
                  </a:lnTo>
                  <a:lnTo>
                    <a:pt x="189" y="382"/>
                  </a:lnTo>
                  <a:lnTo>
                    <a:pt x="191" y="392"/>
                  </a:lnTo>
                  <a:lnTo>
                    <a:pt x="193" y="410"/>
                  </a:lnTo>
                  <a:lnTo>
                    <a:pt x="193" y="423"/>
                  </a:lnTo>
                  <a:lnTo>
                    <a:pt x="193" y="434"/>
                  </a:lnTo>
                  <a:lnTo>
                    <a:pt x="191" y="441"/>
                  </a:lnTo>
                  <a:lnTo>
                    <a:pt x="190" y="443"/>
                  </a:lnTo>
                  <a:lnTo>
                    <a:pt x="189" y="445"/>
                  </a:lnTo>
                  <a:lnTo>
                    <a:pt x="187" y="445"/>
                  </a:lnTo>
                  <a:lnTo>
                    <a:pt x="185" y="446"/>
                  </a:lnTo>
                  <a:lnTo>
                    <a:pt x="181" y="445"/>
                  </a:lnTo>
                  <a:lnTo>
                    <a:pt x="177" y="442"/>
                  </a:lnTo>
                  <a:lnTo>
                    <a:pt x="174" y="439"/>
                  </a:lnTo>
                  <a:lnTo>
                    <a:pt x="172" y="433"/>
                  </a:lnTo>
                  <a:lnTo>
                    <a:pt x="171" y="426"/>
                  </a:lnTo>
                  <a:lnTo>
                    <a:pt x="170" y="413"/>
                  </a:lnTo>
                  <a:lnTo>
                    <a:pt x="169" y="405"/>
                  </a:lnTo>
                  <a:lnTo>
                    <a:pt x="167" y="394"/>
                  </a:lnTo>
                  <a:lnTo>
                    <a:pt x="166" y="382"/>
                  </a:lnTo>
                  <a:lnTo>
                    <a:pt x="164" y="366"/>
                  </a:lnTo>
                  <a:lnTo>
                    <a:pt x="160" y="352"/>
                  </a:lnTo>
                  <a:lnTo>
                    <a:pt x="159" y="340"/>
                  </a:lnTo>
                  <a:lnTo>
                    <a:pt x="157" y="330"/>
                  </a:lnTo>
                  <a:lnTo>
                    <a:pt x="156" y="324"/>
                  </a:lnTo>
                  <a:lnTo>
                    <a:pt x="153" y="312"/>
                  </a:lnTo>
                  <a:lnTo>
                    <a:pt x="150" y="300"/>
                  </a:lnTo>
                  <a:lnTo>
                    <a:pt x="145" y="287"/>
                  </a:lnTo>
                  <a:lnTo>
                    <a:pt x="139" y="271"/>
                  </a:lnTo>
                  <a:lnTo>
                    <a:pt x="131" y="258"/>
                  </a:lnTo>
                  <a:lnTo>
                    <a:pt x="125" y="252"/>
                  </a:lnTo>
                  <a:lnTo>
                    <a:pt x="116" y="242"/>
                  </a:lnTo>
                  <a:lnTo>
                    <a:pt x="101" y="256"/>
                  </a:lnTo>
                  <a:lnTo>
                    <a:pt x="92" y="267"/>
                  </a:lnTo>
                  <a:lnTo>
                    <a:pt x="85" y="279"/>
                  </a:lnTo>
                  <a:lnTo>
                    <a:pt x="78" y="294"/>
                  </a:lnTo>
                  <a:lnTo>
                    <a:pt x="73" y="312"/>
                  </a:lnTo>
                  <a:lnTo>
                    <a:pt x="69" y="327"/>
                  </a:lnTo>
                  <a:lnTo>
                    <a:pt x="68" y="335"/>
                  </a:lnTo>
                  <a:lnTo>
                    <a:pt x="65" y="343"/>
                  </a:lnTo>
                  <a:lnTo>
                    <a:pt x="64" y="354"/>
                  </a:lnTo>
                  <a:lnTo>
                    <a:pt x="63" y="365"/>
                  </a:lnTo>
                  <a:lnTo>
                    <a:pt x="61" y="386"/>
                  </a:lnTo>
                  <a:lnTo>
                    <a:pt x="60" y="397"/>
                  </a:lnTo>
                  <a:lnTo>
                    <a:pt x="60" y="406"/>
                  </a:lnTo>
                  <a:lnTo>
                    <a:pt x="61" y="416"/>
                  </a:lnTo>
                  <a:lnTo>
                    <a:pt x="60" y="427"/>
                  </a:lnTo>
                  <a:lnTo>
                    <a:pt x="59" y="436"/>
                  </a:lnTo>
                  <a:lnTo>
                    <a:pt x="58" y="440"/>
                  </a:lnTo>
                  <a:lnTo>
                    <a:pt x="55" y="442"/>
                  </a:lnTo>
                  <a:lnTo>
                    <a:pt x="53" y="444"/>
                  </a:lnTo>
                  <a:lnTo>
                    <a:pt x="51" y="444"/>
                  </a:lnTo>
                  <a:lnTo>
                    <a:pt x="46" y="443"/>
                  </a:lnTo>
                  <a:lnTo>
                    <a:pt x="41" y="441"/>
                  </a:lnTo>
                  <a:lnTo>
                    <a:pt x="39" y="438"/>
                  </a:lnTo>
                  <a:lnTo>
                    <a:pt x="38" y="430"/>
                  </a:lnTo>
                  <a:lnTo>
                    <a:pt x="38" y="418"/>
                  </a:lnTo>
                  <a:lnTo>
                    <a:pt x="38" y="404"/>
                  </a:lnTo>
                  <a:lnTo>
                    <a:pt x="39" y="386"/>
                  </a:lnTo>
                  <a:lnTo>
                    <a:pt x="40" y="371"/>
                  </a:lnTo>
                  <a:lnTo>
                    <a:pt x="42" y="356"/>
                  </a:lnTo>
                  <a:lnTo>
                    <a:pt x="45" y="341"/>
                  </a:lnTo>
                  <a:lnTo>
                    <a:pt x="48" y="327"/>
                  </a:lnTo>
                  <a:lnTo>
                    <a:pt x="51" y="314"/>
                  </a:lnTo>
                  <a:lnTo>
                    <a:pt x="54" y="302"/>
                  </a:lnTo>
                  <a:lnTo>
                    <a:pt x="59" y="290"/>
                  </a:lnTo>
                  <a:lnTo>
                    <a:pt x="62" y="279"/>
                  </a:lnTo>
                  <a:lnTo>
                    <a:pt x="66" y="270"/>
                  </a:lnTo>
                  <a:lnTo>
                    <a:pt x="71" y="263"/>
                  </a:lnTo>
                  <a:lnTo>
                    <a:pt x="75" y="257"/>
                  </a:lnTo>
                  <a:lnTo>
                    <a:pt x="94" y="232"/>
                  </a:lnTo>
                  <a:lnTo>
                    <a:pt x="84" y="228"/>
                  </a:lnTo>
                  <a:lnTo>
                    <a:pt x="76" y="223"/>
                  </a:lnTo>
                  <a:lnTo>
                    <a:pt x="72" y="220"/>
                  </a:lnTo>
                  <a:lnTo>
                    <a:pt x="69" y="216"/>
                  </a:lnTo>
                  <a:lnTo>
                    <a:pt x="65" y="211"/>
                  </a:lnTo>
                  <a:lnTo>
                    <a:pt x="63" y="207"/>
                  </a:lnTo>
                  <a:lnTo>
                    <a:pt x="60" y="200"/>
                  </a:lnTo>
                  <a:lnTo>
                    <a:pt x="59" y="194"/>
                  </a:lnTo>
                  <a:lnTo>
                    <a:pt x="58" y="186"/>
                  </a:lnTo>
                  <a:lnTo>
                    <a:pt x="57" y="178"/>
                  </a:lnTo>
                  <a:lnTo>
                    <a:pt x="58" y="170"/>
                  </a:lnTo>
                  <a:lnTo>
                    <a:pt x="59" y="161"/>
                  </a:lnTo>
                  <a:lnTo>
                    <a:pt x="61" y="153"/>
                  </a:lnTo>
                  <a:lnTo>
                    <a:pt x="65" y="144"/>
                  </a:lnTo>
                  <a:lnTo>
                    <a:pt x="68" y="141"/>
                  </a:lnTo>
                  <a:lnTo>
                    <a:pt x="71" y="137"/>
                  </a:lnTo>
                  <a:lnTo>
                    <a:pt x="75" y="133"/>
                  </a:lnTo>
                  <a:lnTo>
                    <a:pt x="80" y="130"/>
                  </a:lnTo>
                  <a:lnTo>
                    <a:pt x="92" y="123"/>
                  </a:lnTo>
                  <a:lnTo>
                    <a:pt x="107" y="117"/>
                  </a:lnTo>
                  <a:close/>
                  <a:moveTo>
                    <a:pt x="116" y="222"/>
                  </a:moveTo>
                  <a:lnTo>
                    <a:pt x="124" y="217"/>
                  </a:lnTo>
                  <a:lnTo>
                    <a:pt x="131" y="212"/>
                  </a:lnTo>
                  <a:lnTo>
                    <a:pt x="137" y="207"/>
                  </a:lnTo>
                  <a:lnTo>
                    <a:pt x="143" y="198"/>
                  </a:lnTo>
                  <a:lnTo>
                    <a:pt x="146" y="193"/>
                  </a:lnTo>
                  <a:lnTo>
                    <a:pt x="147" y="187"/>
                  </a:lnTo>
                  <a:lnTo>
                    <a:pt x="148" y="182"/>
                  </a:lnTo>
                  <a:lnTo>
                    <a:pt x="150" y="175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46" y="159"/>
                  </a:lnTo>
                  <a:lnTo>
                    <a:pt x="144" y="154"/>
                  </a:lnTo>
                  <a:lnTo>
                    <a:pt x="139" y="147"/>
                  </a:lnTo>
                  <a:lnTo>
                    <a:pt x="130" y="140"/>
                  </a:lnTo>
                  <a:lnTo>
                    <a:pt x="122" y="136"/>
                  </a:lnTo>
                  <a:lnTo>
                    <a:pt x="116" y="133"/>
                  </a:lnTo>
                  <a:lnTo>
                    <a:pt x="112" y="133"/>
                  </a:lnTo>
                  <a:lnTo>
                    <a:pt x="109" y="136"/>
                  </a:lnTo>
                  <a:lnTo>
                    <a:pt x="104" y="138"/>
                  </a:lnTo>
                  <a:lnTo>
                    <a:pt x="98" y="141"/>
                  </a:lnTo>
                  <a:lnTo>
                    <a:pt x="88" y="149"/>
                  </a:lnTo>
                  <a:lnTo>
                    <a:pt x="81" y="156"/>
                  </a:lnTo>
                  <a:lnTo>
                    <a:pt x="78" y="160"/>
                  </a:lnTo>
                  <a:lnTo>
                    <a:pt x="77" y="164"/>
                  </a:lnTo>
                  <a:lnTo>
                    <a:pt x="76" y="170"/>
                  </a:lnTo>
                  <a:lnTo>
                    <a:pt x="75" y="175"/>
                  </a:lnTo>
                  <a:lnTo>
                    <a:pt x="76" y="182"/>
                  </a:lnTo>
                  <a:lnTo>
                    <a:pt x="76" y="187"/>
                  </a:lnTo>
                  <a:lnTo>
                    <a:pt x="78" y="193"/>
                  </a:lnTo>
                  <a:lnTo>
                    <a:pt x="81" y="197"/>
                  </a:lnTo>
                  <a:lnTo>
                    <a:pt x="85" y="202"/>
                  </a:lnTo>
                  <a:lnTo>
                    <a:pt x="88" y="208"/>
                  </a:lnTo>
                  <a:lnTo>
                    <a:pt x="93" y="211"/>
                  </a:lnTo>
                  <a:lnTo>
                    <a:pt x="97" y="213"/>
                  </a:lnTo>
                  <a:lnTo>
                    <a:pt x="116" y="222"/>
                  </a:lnTo>
                  <a:close/>
                  <a:moveTo>
                    <a:pt x="106" y="628"/>
                  </a:moveTo>
                  <a:lnTo>
                    <a:pt x="94" y="632"/>
                  </a:lnTo>
                  <a:lnTo>
                    <a:pt x="83" y="638"/>
                  </a:lnTo>
                  <a:lnTo>
                    <a:pt x="73" y="643"/>
                  </a:lnTo>
                  <a:lnTo>
                    <a:pt x="65" y="649"/>
                  </a:lnTo>
                  <a:lnTo>
                    <a:pt x="58" y="655"/>
                  </a:lnTo>
                  <a:lnTo>
                    <a:pt x="51" y="663"/>
                  </a:lnTo>
                  <a:lnTo>
                    <a:pt x="46" y="670"/>
                  </a:lnTo>
                  <a:lnTo>
                    <a:pt x="41" y="680"/>
                  </a:lnTo>
                  <a:lnTo>
                    <a:pt x="34" y="698"/>
                  </a:lnTo>
                  <a:lnTo>
                    <a:pt x="29" y="712"/>
                  </a:lnTo>
                  <a:lnTo>
                    <a:pt x="27" y="720"/>
                  </a:lnTo>
                  <a:lnTo>
                    <a:pt x="26" y="727"/>
                  </a:lnTo>
                  <a:lnTo>
                    <a:pt x="25" y="736"/>
                  </a:lnTo>
                  <a:lnTo>
                    <a:pt x="24" y="746"/>
                  </a:lnTo>
                  <a:lnTo>
                    <a:pt x="22" y="763"/>
                  </a:lnTo>
                  <a:lnTo>
                    <a:pt x="20" y="775"/>
                  </a:lnTo>
                  <a:lnTo>
                    <a:pt x="19" y="780"/>
                  </a:lnTo>
                  <a:lnTo>
                    <a:pt x="17" y="782"/>
                  </a:lnTo>
                  <a:lnTo>
                    <a:pt x="15" y="784"/>
                  </a:lnTo>
                  <a:lnTo>
                    <a:pt x="13" y="784"/>
                  </a:lnTo>
                  <a:lnTo>
                    <a:pt x="11" y="784"/>
                  </a:lnTo>
                  <a:lnTo>
                    <a:pt x="8" y="783"/>
                  </a:lnTo>
                  <a:lnTo>
                    <a:pt x="6" y="782"/>
                  </a:lnTo>
                  <a:lnTo>
                    <a:pt x="5" y="779"/>
                  </a:lnTo>
                  <a:lnTo>
                    <a:pt x="3" y="773"/>
                  </a:lnTo>
                  <a:lnTo>
                    <a:pt x="3" y="767"/>
                  </a:lnTo>
                  <a:lnTo>
                    <a:pt x="3" y="760"/>
                  </a:lnTo>
                  <a:lnTo>
                    <a:pt x="3" y="755"/>
                  </a:lnTo>
                  <a:lnTo>
                    <a:pt x="4" y="747"/>
                  </a:lnTo>
                  <a:lnTo>
                    <a:pt x="6" y="735"/>
                  </a:lnTo>
                  <a:lnTo>
                    <a:pt x="7" y="727"/>
                  </a:lnTo>
                  <a:lnTo>
                    <a:pt x="10" y="719"/>
                  </a:lnTo>
                  <a:lnTo>
                    <a:pt x="12" y="708"/>
                  </a:lnTo>
                  <a:lnTo>
                    <a:pt x="14" y="696"/>
                  </a:lnTo>
                  <a:lnTo>
                    <a:pt x="17" y="684"/>
                  </a:lnTo>
                  <a:lnTo>
                    <a:pt x="22" y="673"/>
                  </a:lnTo>
                  <a:lnTo>
                    <a:pt x="28" y="662"/>
                  </a:lnTo>
                  <a:lnTo>
                    <a:pt x="35" y="652"/>
                  </a:lnTo>
                  <a:lnTo>
                    <a:pt x="43" y="643"/>
                  </a:lnTo>
                  <a:lnTo>
                    <a:pt x="51" y="635"/>
                  </a:lnTo>
                  <a:lnTo>
                    <a:pt x="58" y="629"/>
                  </a:lnTo>
                  <a:lnTo>
                    <a:pt x="65" y="625"/>
                  </a:lnTo>
                  <a:lnTo>
                    <a:pt x="73" y="620"/>
                  </a:lnTo>
                  <a:lnTo>
                    <a:pt x="82" y="616"/>
                  </a:lnTo>
                  <a:lnTo>
                    <a:pt x="93" y="611"/>
                  </a:lnTo>
                  <a:lnTo>
                    <a:pt x="106" y="607"/>
                  </a:lnTo>
                  <a:lnTo>
                    <a:pt x="106" y="597"/>
                  </a:lnTo>
                  <a:lnTo>
                    <a:pt x="107" y="590"/>
                  </a:lnTo>
                  <a:lnTo>
                    <a:pt x="106" y="583"/>
                  </a:lnTo>
                  <a:lnTo>
                    <a:pt x="106" y="573"/>
                  </a:lnTo>
                  <a:lnTo>
                    <a:pt x="106" y="559"/>
                  </a:lnTo>
                  <a:lnTo>
                    <a:pt x="106" y="543"/>
                  </a:lnTo>
                  <a:lnTo>
                    <a:pt x="106" y="534"/>
                  </a:lnTo>
                  <a:lnTo>
                    <a:pt x="106" y="526"/>
                  </a:lnTo>
                  <a:lnTo>
                    <a:pt x="107" y="522"/>
                  </a:lnTo>
                  <a:lnTo>
                    <a:pt x="109" y="518"/>
                  </a:lnTo>
                  <a:lnTo>
                    <a:pt x="110" y="516"/>
                  </a:lnTo>
                  <a:lnTo>
                    <a:pt x="113" y="515"/>
                  </a:lnTo>
                  <a:lnTo>
                    <a:pt x="116" y="514"/>
                  </a:lnTo>
                  <a:lnTo>
                    <a:pt x="119" y="514"/>
                  </a:lnTo>
                  <a:lnTo>
                    <a:pt x="121" y="515"/>
                  </a:lnTo>
                  <a:lnTo>
                    <a:pt x="123" y="518"/>
                  </a:lnTo>
                  <a:lnTo>
                    <a:pt x="124" y="524"/>
                  </a:lnTo>
                  <a:lnTo>
                    <a:pt x="124" y="532"/>
                  </a:lnTo>
                  <a:lnTo>
                    <a:pt x="124" y="590"/>
                  </a:lnTo>
                  <a:lnTo>
                    <a:pt x="124" y="609"/>
                  </a:lnTo>
                  <a:lnTo>
                    <a:pt x="135" y="611"/>
                  </a:lnTo>
                  <a:lnTo>
                    <a:pt x="145" y="613"/>
                  </a:lnTo>
                  <a:lnTo>
                    <a:pt x="154" y="616"/>
                  </a:lnTo>
                  <a:lnTo>
                    <a:pt x="162" y="618"/>
                  </a:lnTo>
                  <a:lnTo>
                    <a:pt x="169" y="622"/>
                  </a:lnTo>
                  <a:lnTo>
                    <a:pt x="177" y="627"/>
                  </a:lnTo>
                  <a:lnTo>
                    <a:pt x="183" y="631"/>
                  </a:lnTo>
                  <a:lnTo>
                    <a:pt x="189" y="637"/>
                  </a:lnTo>
                  <a:lnTo>
                    <a:pt x="199" y="649"/>
                  </a:lnTo>
                  <a:lnTo>
                    <a:pt x="207" y="663"/>
                  </a:lnTo>
                  <a:lnTo>
                    <a:pt x="214" y="678"/>
                  </a:lnTo>
                  <a:lnTo>
                    <a:pt x="221" y="696"/>
                  </a:lnTo>
                  <a:lnTo>
                    <a:pt x="225" y="712"/>
                  </a:lnTo>
                  <a:lnTo>
                    <a:pt x="228" y="726"/>
                  </a:lnTo>
                  <a:lnTo>
                    <a:pt x="230" y="738"/>
                  </a:lnTo>
                  <a:lnTo>
                    <a:pt x="232" y="747"/>
                  </a:lnTo>
                  <a:lnTo>
                    <a:pt x="233" y="759"/>
                  </a:lnTo>
                  <a:lnTo>
                    <a:pt x="234" y="766"/>
                  </a:lnTo>
                  <a:lnTo>
                    <a:pt x="233" y="779"/>
                  </a:lnTo>
                  <a:lnTo>
                    <a:pt x="230" y="786"/>
                  </a:lnTo>
                  <a:lnTo>
                    <a:pt x="227" y="790"/>
                  </a:lnTo>
                  <a:lnTo>
                    <a:pt x="223" y="791"/>
                  </a:lnTo>
                  <a:lnTo>
                    <a:pt x="221" y="791"/>
                  </a:lnTo>
                  <a:lnTo>
                    <a:pt x="218" y="789"/>
                  </a:lnTo>
                  <a:lnTo>
                    <a:pt x="217" y="784"/>
                  </a:lnTo>
                  <a:lnTo>
                    <a:pt x="215" y="779"/>
                  </a:lnTo>
                  <a:lnTo>
                    <a:pt x="214" y="772"/>
                  </a:lnTo>
                  <a:lnTo>
                    <a:pt x="214" y="761"/>
                  </a:lnTo>
                  <a:lnTo>
                    <a:pt x="214" y="755"/>
                  </a:lnTo>
                  <a:lnTo>
                    <a:pt x="213" y="747"/>
                  </a:lnTo>
                  <a:lnTo>
                    <a:pt x="212" y="737"/>
                  </a:lnTo>
                  <a:lnTo>
                    <a:pt x="210" y="727"/>
                  </a:lnTo>
                  <a:lnTo>
                    <a:pt x="205" y="708"/>
                  </a:lnTo>
                  <a:lnTo>
                    <a:pt x="201" y="692"/>
                  </a:lnTo>
                  <a:lnTo>
                    <a:pt x="197" y="679"/>
                  </a:lnTo>
                  <a:lnTo>
                    <a:pt x="191" y="669"/>
                  </a:lnTo>
                  <a:lnTo>
                    <a:pt x="186" y="662"/>
                  </a:lnTo>
                  <a:lnTo>
                    <a:pt x="180" y="654"/>
                  </a:lnTo>
                  <a:lnTo>
                    <a:pt x="174" y="648"/>
                  </a:lnTo>
                  <a:lnTo>
                    <a:pt x="167" y="642"/>
                  </a:lnTo>
                  <a:lnTo>
                    <a:pt x="159" y="638"/>
                  </a:lnTo>
                  <a:lnTo>
                    <a:pt x="153" y="634"/>
                  </a:lnTo>
                  <a:lnTo>
                    <a:pt x="147" y="632"/>
                  </a:lnTo>
                  <a:lnTo>
                    <a:pt x="142" y="630"/>
                  </a:lnTo>
                  <a:lnTo>
                    <a:pt x="124" y="627"/>
                  </a:lnTo>
                  <a:lnTo>
                    <a:pt x="125" y="638"/>
                  </a:lnTo>
                  <a:lnTo>
                    <a:pt x="125" y="648"/>
                  </a:lnTo>
                  <a:lnTo>
                    <a:pt x="125" y="656"/>
                  </a:lnTo>
                  <a:lnTo>
                    <a:pt x="125" y="663"/>
                  </a:lnTo>
                  <a:lnTo>
                    <a:pt x="125" y="670"/>
                  </a:lnTo>
                  <a:lnTo>
                    <a:pt x="127" y="678"/>
                  </a:lnTo>
                  <a:lnTo>
                    <a:pt x="127" y="687"/>
                  </a:lnTo>
                  <a:lnTo>
                    <a:pt x="128" y="697"/>
                  </a:lnTo>
                  <a:lnTo>
                    <a:pt x="128" y="705"/>
                  </a:lnTo>
                  <a:lnTo>
                    <a:pt x="129" y="715"/>
                  </a:lnTo>
                  <a:lnTo>
                    <a:pt x="130" y="724"/>
                  </a:lnTo>
                  <a:lnTo>
                    <a:pt x="131" y="732"/>
                  </a:lnTo>
                  <a:lnTo>
                    <a:pt x="132" y="740"/>
                  </a:lnTo>
                  <a:lnTo>
                    <a:pt x="133" y="750"/>
                  </a:lnTo>
                  <a:lnTo>
                    <a:pt x="136" y="761"/>
                  </a:lnTo>
                  <a:lnTo>
                    <a:pt x="139" y="773"/>
                  </a:lnTo>
                  <a:lnTo>
                    <a:pt x="142" y="786"/>
                  </a:lnTo>
                  <a:lnTo>
                    <a:pt x="146" y="798"/>
                  </a:lnTo>
                  <a:lnTo>
                    <a:pt x="151" y="810"/>
                  </a:lnTo>
                  <a:lnTo>
                    <a:pt x="156" y="823"/>
                  </a:lnTo>
                  <a:lnTo>
                    <a:pt x="162" y="833"/>
                  </a:lnTo>
                  <a:lnTo>
                    <a:pt x="166" y="844"/>
                  </a:lnTo>
                  <a:lnTo>
                    <a:pt x="171" y="854"/>
                  </a:lnTo>
                  <a:lnTo>
                    <a:pt x="176" y="863"/>
                  </a:lnTo>
                  <a:lnTo>
                    <a:pt x="183" y="877"/>
                  </a:lnTo>
                  <a:lnTo>
                    <a:pt x="190" y="887"/>
                  </a:lnTo>
                  <a:lnTo>
                    <a:pt x="195" y="896"/>
                  </a:lnTo>
                  <a:lnTo>
                    <a:pt x="203" y="907"/>
                  </a:lnTo>
                  <a:lnTo>
                    <a:pt x="211" y="917"/>
                  </a:lnTo>
                  <a:lnTo>
                    <a:pt x="215" y="924"/>
                  </a:lnTo>
                  <a:lnTo>
                    <a:pt x="216" y="929"/>
                  </a:lnTo>
                  <a:lnTo>
                    <a:pt x="217" y="934"/>
                  </a:lnTo>
                  <a:lnTo>
                    <a:pt x="216" y="936"/>
                  </a:lnTo>
                  <a:lnTo>
                    <a:pt x="216" y="938"/>
                  </a:lnTo>
                  <a:lnTo>
                    <a:pt x="215" y="940"/>
                  </a:lnTo>
                  <a:lnTo>
                    <a:pt x="213" y="941"/>
                  </a:lnTo>
                  <a:lnTo>
                    <a:pt x="211" y="942"/>
                  </a:lnTo>
                  <a:lnTo>
                    <a:pt x="209" y="942"/>
                  </a:lnTo>
                  <a:lnTo>
                    <a:pt x="206" y="941"/>
                  </a:lnTo>
                  <a:lnTo>
                    <a:pt x="204" y="940"/>
                  </a:lnTo>
                  <a:lnTo>
                    <a:pt x="201" y="936"/>
                  </a:lnTo>
                  <a:lnTo>
                    <a:pt x="195" y="929"/>
                  </a:lnTo>
                  <a:lnTo>
                    <a:pt x="187" y="919"/>
                  </a:lnTo>
                  <a:lnTo>
                    <a:pt x="177" y="905"/>
                  </a:lnTo>
                  <a:lnTo>
                    <a:pt x="167" y="889"/>
                  </a:lnTo>
                  <a:lnTo>
                    <a:pt x="157" y="873"/>
                  </a:lnTo>
                  <a:lnTo>
                    <a:pt x="148" y="855"/>
                  </a:lnTo>
                  <a:lnTo>
                    <a:pt x="141" y="838"/>
                  </a:lnTo>
                  <a:lnTo>
                    <a:pt x="134" y="821"/>
                  </a:lnTo>
                  <a:lnTo>
                    <a:pt x="129" y="807"/>
                  </a:lnTo>
                  <a:lnTo>
                    <a:pt x="125" y="797"/>
                  </a:lnTo>
                  <a:lnTo>
                    <a:pt x="124" y="791"/>
                  </a:lnTo>
                  <a:lnTo>
                    <a:pt x="118" y="763"/>
                  </a:lnTo>
                  <a:lnTo>
                    <a:pt x="113" y="779"/>
                  </a:lnTo>
                  <a:lnTo>
                    <a:pt x="109" y="793"/>
                  </a:lnTo>
                  <a:lnTo>
                    <a:pt x="106" y="804"/>
                  </a:lnTo>
                  <a:lnTo>
                    <a:pt x="103" y="813"/>
                  </a:lnTo>
                  <a:lnTo>
                    <a:pt x="99" y="820"/>
                  </a:lnTo>
                  <a:lnTo>
                    <a:pt x="96" y="828"/>
                  </a:lnTo>
                  <a:lnTo>
                    <a:pt x="92" y="837"/>
                  </a:lnTo>
                  <a:lnTo>
                    <a:pt x="87" y="845"/>
                  </a:lnTo>
                  <a:lnTo>
                    <a:pt x="80" y="863"/>
                  </a:lnTo>
                  <a:lnTo>
                    <a:pt x="71" y="877"/>
                  </a:lnTo>
                  <a:lnTo>
                    <a:pt x="63" y="890"/>
                  </a:lnTo>
                  <a:lnTo>
                    <a:pt x="54" y="902"/>
                  </a:lnTo>
                  <a:lnTo>
                    <a:pt x="46" y="914"/>
                  </a:lnTo>
                  <a:lnTo>
                    <a:pt x="37" y="924"/>
                  </a:lnTo>
                  <a:lnTo>
                    <a:pt x="29" y="933"/>
                  </a:lnTo>
                  <a:lnTo>
                    <a:pt x="24" y="937"/>
                  </a:lnTo>
                  <a:lnTo>
                    <a:pt x="19" y="938"/>
                  </a:lnTo>
                  <a:lnTo>
                    <a:pt x="16" y="940"/>
                  </a:lnTo>
                  <a:lnTo>
                    <a:pt x="13" y="938"/>
                  </a:lnTo>
                  <a:lnTo>
                    <a:pt x="12" y="937"/>
                  </a:lnTo>
                  <a:lnTo>
                    <a:pt x="11" y="935"/>
                  </a:lnTo>
                  <a:lnTo>
                    <a:pt x="10" y="932"/>
                  </a:lnTo>
                  <a:lnTo>
                    <a:pt x="11" y="927"/>
                  </a:lnTo>
                  <a:lnTo>
                    <a:pt x="13" y="924"/>
                  </a:lnTo>
                  <a:lnTo>
                    <a:pt x="16" y="919"/>
                  </a:lnTo>
                  <a:lnTo>
                    <a:pt x="23" y="910"/>
                  </a:lnTo>
                  <a:lnTo>
                    <a:pt x="33" y="897"/>
                  </a:lnTo>
                  <a:lnTo>
                    <a:pt x="43" y="882"/>
                  </a:lnTo>
                  <a:lnTo>
                    <a:pt x="50" y="873"/>
                  </a:lnTo>
                  <a:lnTo>
                    <a:pt x="55" y="864"/>
                  </a:lnTo>
                  <a:lnTo>
                    <a:pt x="60" y="855"/>
                  </a:lnTo>
                  <a:lnTo>
                    <a:pt x="64" y="848"/>
                  </a:lnTo>
                  <a:lnTo>
                    <a:pt x="69" y="839"/>
                  </a:lnTo>
                  <a:lnTo>
                    <a:pt x="73" y="830"/>
                  </a:lnTo>
                  <a:lnTo>
                    <a:pt x="77" y="821"/>
                  </a:lnTo>
                  <a:lnTo>
                    <a:pt x="82" y="812"/>
                  </a:lnTo>
                  <a:lnTo>
                    <a:pt x="86" y="802"/>
                  </a:lnTo>
                  <a:lnTo>
                    <a:pt x="89" y="792"/>
                  </a:lnTo>
                  <a:lnTo>
                    <a:pt x="93" y="782"/>
                  </a:lnTo>
                  <a:lnTo>
                    <a:pt x="96" y="773"/>
                  </a:lnTo>
                  <a:lnTo>
                    <a:pt x="98" y="763"/>
                  </a:lnTo>
                  <a:lnTo>
                    <a:pt x="100" y="754"/>
                  </a:lnTo>
                  <a:lnTo>
                    <a:pt x="101" y="743"/>
                  </a:lnTo>
                  <a:lnTo>
                    <a:pt x="104" y="733"/>
                  </a:lnTo>
                  <a:lnTo>
                    <a:pt x="104" y="721"/>
                  </a:lnTo>
                  <a:lnTo>
                    <a:pt x="105" y="710"/>
                  </a:lnTo>
                  <a:lnTo>
                    <a:pt x="106" y="698"/>
                  </a:lnTo>
                  <a:lnTo>
                    <a:pt x="106" y="685"/>
                  </a:lnTo>
                  <a:lnTo>
                    <a:pt x="106" y="673"/>
                  </a:lnTo>
                  <a:lnTo>
                    <a:pt x="106" y="663"/>
                  </a:lnTo>
                  <a:lnTo>
                    <a:pt x="106" y="654"/>
                  </a:lnTo>
                  <a:lnTo>
                    <a:pt x="106" y="646"/>
                  </a:lnTo>
                  <a:lnTo>
                    <a:pt x="106" y="62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id="{55591881-1F6C-3459-48B6-6A255A02EC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6161088"/>
              <a:ext cx="127000" cy="500063"/>
            </a:xfrm>
            <a:custGeom>
              <a:avLst/>
              <a:gdLst>
                <a:gd name="T0" fmla="*/ 10 w 240"/>
                <a:gd name="T1" fmla="*/ 180 h 946"/>
                <a:gd name="T2" fmla="*/ 82 w 240"/>
                <a:gd name="T3" fmla="*/ 68 h 946"/>
                <a:gd name="T4" fmla="*/ 118 w 240"/>
                <a:gd name="T5" fmla="*/ 1 h 946"/>
                <a:gd name="T6" fmla="*/ 185 w 240"/>
                <a:gd name="T7" fmla="*/ 83 h 946"/>
                <a:gd name="T8" fmla="*/ 239 w 240"/>
                <a:gd name="T9" fmla="*/ 167 h 946"/>
                <a:gd name="T10" fmla="*/ 223 w 240"/>
                <a:gd name="T11" fmla="*/ 181 h 946"/>
                <a:gd name="T12" fmla="*/ 147 w 240"/>
                <a:gd name="T13" fmla="*/ 87 h 946"/>
                <a:gd name="T14" fmla="*/ 143 w 240"/>
                <a:gd name="T15" fmla="*/ 236 h 946"/>
                <a:gd name="T16" fmla="*/ 196 w 240"/>
                <a:gd name="T17" fmla="*/ 411 h 946"/>
                <a:gd name="T18" fmla="*/ 172 w 240"/>
                <a:gd name="T19" fmla="*/ 433 h 946"/>
                <a:gd name="T20" fmla="*/ 135 w 240"/>
                <a:gd name="T21" fmla="*/ 268 h 946"/>
                <a:gd name="T22" fmla="*/ 67 w 240"/>
                <a:gd name="T23" fmla="*/ 367 h 946"/>
                <a:gd name="T24" fmla="*/ 42 w 240"/>
                <a:gd name="T25" fmla="*/ 445 h 946"/>
                <a:gd name="T26" fmla="*/ 77 w 240"/>
                <a:gd name="T27" fmla="*/ 226 h 946"/>
                <a:gd name="T28" fmla="*/ 110 w 240"/>
                <a:gd name="T29" fmla="*/ 120 h 946"/>
                <a:gd name="T30" fmla="*/ 87 w 240"/>
                <a:gd name="T31" fmla="*/ 227 h 946"/>
                <a:gd name="T32" fmla="*/ 44 w 240"/>
                <a:gd name="T33" fmla="*/ 442 h 946"/>
                <a:gd name="T34" fmla="*/ 63 w 240"/>
                <a:gd name="T35" fmla="*/ 367 h 946"/>
                <a:gd name="T36" fmla="*/ 138 w 240"/>
                <a:gd name="T37" fmla="*/ 266 h 946"/>
                <a:gd name="T38" fmla="*/ 176 w 240"/>
                <a:gd name="T39" fmla="*/ 428 h 946"/>
                <a:gd name="T40" fmla="*/ 193 w 240"/>
                <a:gd name="T41" fmla="*/ 412 h 946"/>
                <a:gd name="T42" fmla="*/ 155 w 240"/>
                <a:gd name="T43" fmla="*/ 220 h 946"/>
                <a:gd name="T44" fmla="*/ 127 w 240"/>
                <a:gd name="T45" fmla="*/ 80 h 946"/>
                <a:gd name="T46" fmla="*/ 211 w 240"/>
                <a:gd name="T47" fmla="*/ 146 h 946"/>
                <a:gd name="T48" fmla="*/ 236 w 240"/>
                <a:gd name="T49" fmla="*/ 175 h 946"/>
                <a:gd name="T50" fmla="*/ 209 w 240"/>
                <a:gd name="T51" fmla="*/ 116 h 946"/>
                <a:gd name="T52" fmla="*/ 126 w 240"/>
                <a:gd name="T53" fmla="*/ 6 h 946"/>
                <a:gd name="T54" fmla="*/ 111 w 240"/>
                <a:gd name="T55" fmla="*/ 44 h 946"/>
                <a:gd name="T56" fmla="*/ 4 w 240"/>
                <a:gd name="T57" fmla="*/ 167 h 946"/>
                <a:gd name="T58" fmla="*/ 64 w 240"/>
                <a:gd name="T59" fmla="*/ 99 h 946"/>
                <a:gd name="T60" fmla="*/ 148 w 240"/>
                <a:gd name="T61" fmla="*/ 166 h 946"/>
                <a:gd name="T62" fmla="*/ 83 w 240"/>
                <a:gd name="T63" fmla="*/ 163 h 946"/>
                <a:gd name="T64" fmla="*/ 89 w 240"/>
                <a:gd name="T65" fmla="*/ 211 h 946"/>
                <a:gd name="T66" fmla="*/ 118 w 240"/>
                <a:gd name="T67" fmla="*/ 133 h 946"/>
                <a:gd name="T68" fmla="*/ 137 w 240"/>
                <a:gd name="T69" fmla="*/ 213 h 946"/>
                <a:gd name="T70" fmla="*/ 28 w 240"/>
                <a:gd name="T71" fmla="*/ 748 h 946"/>
                <a:gd name="T72" fmla="*/ 4 w 240"/>
                <a:gd name="T73" fmla="*/ 757 h 946"/>
                <a:gd name="T74" fmla="*/ 107 w 240"/>
                <a:gd name="T75" fmla="*/ 608 h 946"/>
                <a:gd name="T76" fmla="*/ 127 w 240"/>
                <a:gd name="T77" fmla="*/ 519 h 946"/>
                <a:gd name="T78" fmla="*/ 225 w 240"/>
                <a:gd name="T79" fmla="*/ 697 h 946"/>
                <a:gd name="T80" fmla="*/ 219 w 240"/>
                <a:gd name="T81" fmla="*/ 792 h 946"/>
                <a:gd name="T82" fmla="*/ 160 w 240"/>
                <a:gd name="T83" fmla="*/ 642 h 946"/>
                <a:gd name="T84" fmla="*/ 146 w 240"/>
                <a:gd name="T85" fmla="*/ 787 h 946"/>
                <a:gd name="T86" fmla="*/ 219 w 240"/>
                <a:gd name="T87" fmla="*/ 927 h 946"/>
                <a:gd name="T88" fmla="*/ 167 w 240"/>
                <a:gd name="T89" fmla="*/ 892 h 946"/>
                <a:gd name="T90" fmla="*/ 75 w 240"/>
                <a:gd name="T91" fmla="*/ 880 h 946"/>
                <a:gd name="T92" fmla="*/ 15 w 240"/>
                <a:gd name="T93" fmla="*/ 943 h 946"/>
                <a:gd name="T94" fmla="*/ 44 w 240"/>
                <a:gd name="T95" fmla="*/ 882 h 946"/>
                <a:gd name="T96" fmla="*/ 106 w 240"/>
                <a:gd name="T97" fmla="*/ 687 h 946"/>
                <a:gd name="T98" fmla="*/ 105 w 240"/>
                <a:gd name="T99" fmla="*/ 756 h 946"/>
                <a:gd name="T100" fmla="*/ 20 w 240"/>
                <a:gd name="T101" fmla="*/ 922 h 946"/>
                <a:gd name="T102" fmla="*/ 20 w 240"/>
                <a:gd name="T103" fmla="*/ 938 h 946"/>
                <a:gd name="T104" fmla="*/ 102 w 240"/>
                <a:gd name="T105" fmla="*/ 814 h 946"/>
                <a:gd name="T106" fmla="*/ 199 w 240"/>
                <a:gd name="T107" fmla="*/ 929 h 946"/>
                <a:gd name="T108" fmla="*/ 204 w 240"/>
                <a:gd name="T109" fmla="*/ 910 h 946"/>
                <a:gd name="T110" fmla="*/ 130 w 240"/>
                <a:gd name="T111" fmla="*/ 726 h 946"/>
                <a:gd name="T112" fmla="*/ 183 w 240"/>
                <a:gd name="T113" fmla="*/ 655 h 946"/>
                <a:gd name="T114" fmla="*/ 225 w 240"/>
                <a:gd name="T115" fmla="*/ 791 h 946"/>
                <a:gd name="T116" fmla="*/ 189 w 240"/>
                <a:gd name="T117" fmla="*/ 640 h 946"/>
                <a:gd name="T118" fmla="*/ 118 w 240"/>
                <a:gd name="T119" fmla="*/ 518 h 946"/>
                <a:gd name="T120" fmla="*/ 96 w 240"/>
                <a:gd name="T121" fmla="*/ 616 h 946"/>
                <a:gd name="T122" fmla="*/ 7 w 240"/>
                <a:gd name="T123" fmla="*/ 757 h 946"/>
                <a:gd name="T124" fmla="*/ 25 w 240"/>
                <a:gd name="T125" fmla="*/ 738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0" h="946">
                  <a:moveTo>
                    <a:pt x="107" y="117"/>
                  </a:moveTo>
                  <a:lnTo>
                    <a:pt x="108" y="82"/>
                  </a:lnTo>
                  <a:lnTo>
                    <a:pt x="96" y="86"/>
                  </a:lnTo>
                  <a:lnTo>
                    <a:pt x="85" y="91"/>
                  </a:lnTo>
                  <a:lnTo>
                    <a:pt x="75" y="96"/>
                  </a:lnTo>
                  <a:lnTo>
                    <a:pt x="67" y="103"/>
                  </a:lnTo>
                  <a:lnTo>
                    <a:pt x="61" y="109"/>
                  </a:lnTo>
                  <a:lnTo>
                    <a:pt x="54" y="116"/>
                  </a:lnTo>
                  <a:lnTo>
                    <a:pt x="49" y="122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38" y="137"/>
                  </a:lnTo>
                  <a:lnTo>
                    <a:pt x="33" y="143"/>
                  </a:lnTo>
                  <a:lnTo>
                    <a:pt x="30" y="151"/>
                  </a:lnTo>
                  <a:lnTo>
                    <a:pt x="26" y="157"/>
                  </a:lnTo>
                  <a:lnTo>
                    <a:pt x="24" y="164"/>
                  </a:lnTo>
                  <a:lnTo>
                    <a:pt x="20" y="169"/>
                  </a:lnTo>
                  <a:lnTo>
                    <a:pt x="19" y="174"/>
                  </a:lnTo>
                  <a:lnTo>
                    <a:pt x="17" y="176"/>
                  </a:lnTo>
                  <a:lnTo>
                    <a:pt x="17" y="176"/>
                  </a:lnTo>
                  <a:lnTo>
                    <a:pt x="15" y="178"/>
                  </a:lnTo>
                  <a:lnTo>
                    <a:pt x="14" y="179"/>
                  </a:lnTo>
                  <a:lnTo>
                    <a:pt x="10" y="180"/>
                  </a:lnTo>
                  <a:lnTo>
                    <a:pt x="8" y="180"/>
                  </a:lnTo>
                  <a:lnTo>
                    <a:pt x="8" y="180"/>
                  </a:lnTo>
                  <a:lnTo>
                    <a:pt x="5" y="179"/>
                  </a:lnTo>
                  <a:lnTo>
                    <a:pt x="3" y="177"/>
                  </a:lnTo>
                  <a:lnTo>
                    <a:pt x="1" y="173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2"/>
                  </a:lnTo>
                  <a:lnTo>
                    <a:pt x="1" y="155"/>
                  </a:lnTo>
                  <a:lnTo>
                    <a:pt x="4" y="148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9" y="109"/>
                  </a:lnTo>
                  <a:lnTo>
                    <a:pt x="35" y="102"/>
                  </a:lnTo>
                  <a:lnTo>
                    <a:pt x="42" y="95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9" y="81"/>
                  </a:lnTo>
                  <a:lnTo>
                    <a:pt x="66" y="75"/>
                  </a:lnTo>
                  <a:lnTo>
                    <a:pt x="74" y="71"/>
                  </a:lnTo>
                  <a:lnTo>
                    <a:pt x="82" y="68"/>
                  </a:lnTo>
                  <a:lnTo>
                    <a:pt x="82" y="68"/>
                  </a:lnTo>
                  <a:lnTo>
                    <a:pt x="108" y="59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34"/>
                  </a:lnTo>
                  <a:lnTo>
                    <a:pt x="108" y="25"/>
                  </a:lnTo>
                  <a:lnTo>
                    <a:pt x="108" y="25"/>
                  </a:lnTo>
                  <a:lnTo>
                    <a:pt x="108" y="22"/>
                  </a:lnTo>
                  <a:lnTo>
                    <a:pt x="108" y="18"/>
                  </a:lnTo>
                  <a:lnTo>
                    <a:pt x="108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109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1" y="5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5" y="2"/>
                  </a:lnTo>
                  <a:lnTo>
                    <a:pt x="118" y="1"/>
                  </a:lnTo>
                  <a:lnTo>
                    <a:pt x="120" y="1"/>
                  </a:lnTo>
                  <a:lnTo>
                    <a:pt x="123" y="0"/>
                  </a:lnTo>
                  <a:lnTo>
                    <a:pt x="125" y="1"/>
                  </a:lnTo>
                  <a:lnTo>
                    <a:pt x="127" y="2"/>
                  </a:lnTo>
                  <a:lnTo>
                    <a:pt x="129" y="3"/>
                  </a:lnTo>
                  <a:lnTo>
                    <a:pt x="130" y="5"/>
                  </a:lnTo>
                  <a:lnTo>
                    <a:pt x="130" y="5"/>
                  </a:lnTo>
                  <a:lnTo>
                    <a:pt x="131" y="10"/>
                  </a:lnTo>
                  <a:lnTo>
                    <a:pt x="132" y="1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58"/>
                  </a:lnTo>
                  <a:lnTo>
                    <a:pt x="136" y="59"/>
                  </a:lnTo>
                  <a:lnTo>
                    <a:pt x="141" y="60"/>
                  </a:lnTo>
                  <a:lnTo>
                    <a:pt x="141" y="60"/>
                  </a:lnTo>
                  <a:lnTo>
                    <a:pt x="145" y="62"/>
                  </a:lnTo>
                  <a:lnTo>
                    <a:pt x="150" y="63"/>
                  </a:lnTo>
                  <a:lnTo>
                    <a:pt x="150" y="63"/>
                  </a:lnTo>
                  <a:lnTo>
                    <a:pt x="157" y="65"/>
                  </a:lnTo>
                  <a:lnTo>
                    <a:pt x="164" y="69"/>
                  </a:lnTo>
                  <a:lnTo>
                    <a:pt x="170" y="73"/>
                  </a:lnTo>
                  <a:lnTo>
                    <a:pt x="178" y="78"/>
                  </a:lnTo>
                  <a:lnTo>
                    <a:pt x="185" y="83"/>
                  </a:lnTo>
                  <a:lnTo>
                    <a:pt x="191" y="87"/>
                  </a:lnTo>
                  <a:lnTo>
                    <a:pt x="196" y="93"/>
                  </a:lnTo>
                  <a:lnTo>
                    <a:pt x="201" y="97"/>
                  </a:lnTo>
                  <a:lnTo>
                    <a:pt x="205" y="102"/>
                  </a:lnTo>
                  <a:lnTo>
                    <a:pt x="208" y="107"/>
                  </a:lnTo>
                  <a:lnTo>
                    <a:pt x="214" y="113"/>
                  </a:lnTo>
                  <a:lnTo>
                    <a:pt x="218" y="120"/>
                  </a:lnTo>
                  <a:lnTo>
                    <a:pt x="218" y="120"/>
                  </a:lnTo>
                  <a:lnTo>
                    <a:pt x="223" y="127"/>
                  </a:lnTo>
                  <a:lnTo>
                    <a:pt x="226" y="132"/>
                  </a:lnTo>
                  <a:lnTo>
                    <a:pt x="229" y="137"/>
                  </a:lnTo>
                  <a:lnTo>
                    <a:pt x="230" y="140"/>
                  </a:lnTo>
                  <a:lnTo>
                    <a:pt x="230" y="140"/>
                  </a:lnTo>
                  <a:lnTo>
                    <a:pt x="232" y="144"/>
                  </a:lnTo>
                  <a:lnTo>
                    <a:pt x="234" y="148"/>
                  </a:lnTo>
                  <a:lnTo>
                    <a:pt x="234" y="148"/>
                  </a:lnTo>
                  <a:lnTo>
                    <a:pt x="235" y="151"/>
                  </a:lnTo>
                  <a:lnTo>
                    <a:pt x="236" y="155"/>
                  </a:lnTo>
                  <a:lnTo>
                    <a:pt x="236" y="155"/>
                  </a:lnTo>
                  <a:lnTo>
                    <a:pt x="237" y="158"/>
                  </a:lnTo>
                  <a:lnTo>
                    <a:pt x="238" y="162"/>
                  </a:lnTo>
                  <a:lnTo>
                    <a:pt x="239" y="165"/>
                  </a:lnTo>
                  <a:lnTo>
                    <a:pt x="239" y="167"/>
                  </a:lnTo>
                  <a:lnTo>
                    <a:pt x="239" y="167"/>
                  </a:lnTo>
                  <a:lnTo>
                    <a:pt x="240" y="170"/>
                  </a:lnTo>
                  <a:lnTo>
                    <a:pt x="240" y="170"/>
                  </a:lnTo>
                  <a:lnTo>
                    <a:pt x="240" y="173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0" y="176"/>
                  </a:lnTo>
                  <a:lnTo>
                    <a:pt x="239" y="178"/>
                  </a:lnTo>
                  <a:lnTo>
                    <a:pt x="239" y="178"/>
                  </a:lnTo>
                  <a:lnTo>
                    <a:pt x="239" y="179"/>
                  </a:lnTo>
                  <a:lnTo>
                    <a:pt x="238" y="181"/>
                  </a:lnTo>
                  <a:lnTo>
                    <a:pt x="238" y="181"/>
                  </a:lnTo>
                  <a:lnTo>
                    <a:pt x="237" y="183"/>
                  </a:lnTo>
                  <a:lnTo>
                    <a:pt x="235" y="184"/>
                  </a:lnTo>
                  <a:lnTo>
                    <a:pt x="235" y="184"/>
                  </a:lnTo>
                  <a:lnTo>
                    <a:pt x="232" y="185"/>
                  </a:lnTo>
                  <a:lnTo>
                    <a:pt x="230" y="185"/>
                  </a:lnTo>
                  <a:lnTo>
                    <a:pt x="230" y="185"/>
                  </a:lnTo>
                  <a:lnTo>
                    <a:pt x="229" y="185"/>
                  </a:lnTo>
                  <a:lnTo>
                    <a:pt x="227" y="185"/>
                  </a:lnTo>
                  <a:lnTo>
                    <a:pt x="225" y="184"/>
                  </a:lnTo>
                  <a:lnTo>
                    <a:pt x="224" y="183"/>
                  </a:lnTo>
                  <a:lnTo>
                    <a:pt x="223" y="181"/>
                  </a:lnTo>
                  <a:lnTo>
                    <a:pt x="222" y="180"/>
                  </a:lnTo>
                  <a:lnTo>
                    <a:pt x="222" y="180"/>
                  </a:lnTo>
                  <a:lnTo>
                    <a:pt x="219" y="178"/>
                  </a:lnTo>
                  <a:lnTo>
                    <a:pt x="218" y="176"/>
                  </a:lnTo>
                  <a:lnTo>
                    <a:pt x="218" y="176"/>
                  </a:lnTo>
                  <a:lnTo>
                    <a:pt x="207" y="148"/>
                  </a:lnTo>
                  <a:lnTo>
                    <a:pt x="205" y="144"/>
                  </a:lnTo>
                  <a:lnTo>
                    <a:pt x="203" y="140"/>
                  </a:lnTo>
                  <a:lnTo>
                    <a:pt x="200" y="135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2" y="125"/>
                  </a:lnTo>
                  <a:lnTo>
                    <a:pt x="189" y="119"/>
                  </a:lnTo>
                  <a:lnTo>
                    <a:pt x="184" y="115"/>
                  </a:lnTo>
                  <a:lnTo>
                    <a:pt x="180" y="110"/>
                  </a:lnTo>
                  <a:lnTo>
                    <a:pt x="176" y="106"/>
                  </a:lnTo>
                  <a:lnTo>
                    <a:pt x="171" y="102"/>
                  </a:lnTo>
                  <a:lnTo>
                    <a:pt x="166" y="97"/>
                  </a:lnTo>
                  <a:lnTo>
                    <a:pt x="160" y="94"/>
                  </a:lnTo>
                  <a:lnTo>
                    <a:pt x="160" y="94"/>
                  </a:lnTo>
                  <a:lnTo>
                    <a:pt x="154" y="91"/>
                  </a:lnTo>
                  <a:lnTo>
                    <a:pt x="147" y="87"/>
                  </a:lnTo>
                  <a:lnTo>
                    <a:pt x="147" y="87"/>
                  </a:lnTo>
                  <a:lnTo>
                    <a:pt x="139" y="84"/>
                  </a:lnTo>
                  <a:lnTo>
                    <a:pt x="132" y="82"/>
                  </a:lnTo>
                  <a:lnTo>
                    <a:pt x="132" y="117"/>
                  </a:lnTo>
                  <a:lnTo>
                    <a:pt x="135" y="118"/>
                  </a:lnTo>
                  <a:lnTo>
                    <a:pt x="139" y="120"/>
                  </a:lnTo>
                  <a:lnTo>
                    <a:pt x="143" y="122"/>
                  </a:lnTo>
                  <a:lnTo>
                    <a:pt x="146" y="125"/>
                  </a:lnTo>
                  <a:lnTo>
                    <a:pt x="150" y="127"/>
                  </a:lnTo>
                  <a:lnTo>
                    <a:pt x="155" y="131"/>
                  </a:lnTo>
                  <a:lnTo>
                    <a:pt x="159" y="135"/>
                  </a:lnTo>
                  <a:lnTo>
                    <a:pt x="164" y="142"/>
                  </a:lnTo>
                  <a:lnTo>
                    <a:pt x="168" y="150"/>
                  </a:lnTo>
                  <a:lnTo>
                    <a:pt x="171" y="157"/>
                  </a:lnTo>
                  <a:lnTo>
                    <a:pt x="173" y="166"/>
                  </a:lnTo>
                  <a:lnTo>
                    <a:pt x="173" y="176"/>
                  </a:lnTo>
                  <a:lnTo>
                    <a:pt x="173" y="186"/>
                  </a:lnTo>
                  <a:lnTo>
                    <a:pt x="172" y="195"/>
                  </a:lnTo>
                  <a:lnTo>
                    <a:pt x="170" y="202"/>
                  </a:lnTo>
                  <a:lnTo>
                    <a:pt x="167" y="209"/>
                  </a:lnTo>
                  <a:lnTo>
                    <a:pt x="164" y="216"/>
                  </a:lnTo>
                  <a:lnTo>
                    <a:pt x="157" y="223"/>
                  </a:lnTo>
                  <a:lnTo>
                    <a:pt x="150" y="230"/>
                  </a:lnTo>
                  <a:lnTo>
                    <a:pt x="143" y="236"/>
                  </a:lnTo>
                  <a:lnTo>
                    <a:pt x="148" y="245"/>
                  </a:lnTo>
                  <a:lnTo>
                    <a:pt x="154" y="254"/>
                  </a:lnTo>
                  <a:lnTo>
                    <a:pt x="158" y="261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6" y="277"/>
                  </a:lnTo>
                  <a:lnTo>
                    <a:pt x="169" y="284"/>
                  </a:lnTo>
                  <a:lnTo>
                    <a:pt x="172" y="292"/>
                  </a:lnTo>
                  <a:lnTo>
                    <a:pt x="174" y="302"/>
                  </a:lnTo>
                  <a:lnTo>
                    <a:pt x="174" y="302"/>
                  </a:lnTo>
                  <a:lnTo>
                    <a:pt x="178" y="312"/>
                  </a:lnTo>
                  <a:lnTo>
                    <a:pt x="181" y="323"/>
                  </a:lnTo>
                  <a:lnTo>
                    <a:pt x="183" y="335"/>
                  </a:lnTo>
                  <a:lnTo>
                    <a:pt x="187" y="348"/>
                  </a:lnTo>
                  <a:lnTo>
                    <a:pt x="187" y="348"/>
                  </a:lnTo>
                  <a:lnTo>
                    <a:pt x="189" y="361"/>
                  </a:lnTo>
                  <a:lnTo>
                    <a:pt x="191" y="373"/>
                  </a:lnTo>
                  <a:lnTo>
                    <a:pt x="193" y="384"/>
                  </a:lnTo>
                  <a:lnTo>
                    <a:pt x="195" y="394"/>
                  </a:lnTo>
                  <a:lnTo>
                    <a:pt x="195" y="394"/>
                  </a:lnTo>
                  <a:lnTo>
                    <a:pt x="196" y="403"/>
                  </a:lnTo>
                  <a:lnTo>
                    <a:pt x="196" y="411"/>
                  </a:lnTo>
                  <a:lnTo>
                    <a:pt x="196" y="411"/>
                  </a:lnTo>
                  <a:lnTo>
                    <a:pt x="197" y="419"/>
                  </a:lnTo>
                  <a:lnTo>
                    <a:pt x="197" y="425"/>
                  </a:lnTo>
                  <a:lnTo>
                    <a:pt x="197" y="432"/>
                  </a:lnTo>
                  <a:lnTo>
                    <a:pt x="197" y="436"/>
                  </a:lnTo>
                  <a:lnTo>
                    <a:pt x="197" y="436"/>
                  </a:lnTo>
                  <a:lnTo>
                    <a:pt x="196" y="441"/>
                  </a:lnTo>
                  <a:lnTo>
                    <a:pt x="195" y="444"/>
                  </a:lnTo>
                  <a:lnTo>
                    <a:pt x="195" y="444"/>
                  </a:lnTo>
                  <a:lnTo>
                    <a:pt x="194" y="446"/>
                  </a:lnTo>
                  <a:lnTo>
                    <a:pt x="192" y="448"/>
                  </a:lnTo>
                  <a:lnTo>
                    <a:pt x="190" y="449"/>
                  </a:lnTo>
                  <a:lnTo>
                    <a:pt x="187" y="450"/>
                  </a:lnTo>
                  <a:lnTo>
                    <a:pt x="184" y="449"/>
                  </a:lnTo>
                  <a:lnTo>
                    <a:pt x="182" y="449"/>
                  </a:lnTo>
                  <a:lnTo>
                    <a:pt x="182" y="449"/>
                  </a:lnTo>
                  <a:lnTo>
                    <a:pt x="180" y="447"/>
                  </a:lnTo>
                  <a:lnTo>
                    <a:pt x="178" y="446"/>
                  </a:lnTo>
                  <a:lnTo>
                    <a:pt x="178" y="446"/>
                  </a:lnTo>
                  <a:lnTo>
                    <a:pt x="176" y="444"/>
                  </a:lnTo>
                  <a:lnTo>
                    <a:pt x="174" y="442"/>
                  </a:lnTo>
                  <a:lnTo>
                    <a:pt x="173" y="438"/>
                  </a:lnTo>
                  <a:lnTo>
                    <a:pt x="172" y="436"/>
                  </a:lnTo>
                  <a:lnTo>
                    <a:pt x="172" y="433"/>
                  </a:lnTo>
                  <a:lnTo>
                    <a:pt x="171" y="428"/>
                  </a:lnTo>
                  <a:lnTo>
                    <a:pt x="170" y="422"/>
                  </a:lnTo>
                  <a:lnTo>
                    <a:pt x="170" y="415"/>
                  </a:lnTo>
                  <a:lnTo>
                    <a:pt x="170" y="415"/>
                  </a:lnTo>
                  <a:lnTo>
                    <a:pt x="169" y="407"/>
                  </a:lnTo>
                  <a:lnTo>
                    <a:pt x="167" y="396"/>
                  </a:lnTo>
                  <a:lnTo>
                    <a:pt x="167" y="396"/>
                  </a:lnTo>
                  <a:lnTo>
                    <a:pt x="166" y="384"/>
                  </a:lnTo>
                  <a:lnTo>
                    <a:pt x="164" y="368"/>
                  </a:lnTo>
                  <a:lnTo>
                    <a:pt x="161" y="354"/>
                  </a:lnTo>
                  <a:lnTo>
                    <a:pt x="159" y="342"/>
                  </a:lnTo>
                  <a:lnTo>
                    <a:pt x="157" y="333"/>
                  </a:lnTo>
                  <a:lnTo>
                    <a:pt x="156" y="326"/>
                  </a:lnTo>
                  <a:lnTo>
                    <a:pt x="155" y="320"/>
                  </a:lnTo>
                  <a:lnTo>
                    <a:pt x="154" y="314"/>
                  </a:lnTo>
                  <a:lnTo>
                    <a:pt x="152" y="308"/>
                  </a:lnTo>
                  <a:lnTo>
                    <a:pt x="150" y="303"/>
                  </a:lnTo>
                  <a:lnTo>
                    <a:pt x="149" y="303"/>
                  </a:lnTo>
                  <a:lnTo>
                    <a:pt x="148" y="296"/>
                  </a:lnTo>
                  <a:lnTo>
                    <a:pt x="145" y="290"/>
                  </a:lnTo>
                  <a:lnTo>
                    <a:pt x="142" y="282"/>
                  </a:lnTo>
                  <a:lnTo>
                    <a:pt x="138" y="274"/>
                  </a:lnTo>
                  <a:lnTo>
                    <a:pt x="135" y="268"/>
                  </a:lnTo>
                  <a:lnTo>
                    <a:pt x="132" y="261"/>
                  </a:lnTo>
                  <a:lnTo>
                    <a:pt x="129" y="258"/>
                  </a:lnTo>
                  <a:lnTo>
                    <a:pt x="126" y="255"/>
                  </a:lnTo>
                  <a:lnTo>
                    <a:pt x="126" y="255"/>
                  </a:lnTo>
                  <a:lnTo>
                    <a:pt x="118" y="246"/>
                  </a:lnTo>
                  <a:lnTo>
                    <a:pt x="110" y="253"/>
                  </a:lnTo>
                  <a:lnTo>
                    <a:pt x="105" y="259"/>
                  </a:lnTo>
                  <a:lnTo>
                    <a:pt x="99" y="265"/>
                  </a:lnTo>
                  <a:lnTo>
                    <a:pt x="96" y="270"/>
                  </a:lnTo>
                  <a:lnTo>
                    <a:pt x="91" y="275"/>
                  </a:lnTo>
                  <a:lnTo>
                    <a:pt x="88" y="282"/>
                  </a:lnTo>
                  <a:lnTo>
                    <a:pt x="85" y="290"/>
                  </a:lnTo>
                  <a:lnTo>
                    <a:pt x="82" y="297"/>
                  </a:lnTo>
                  <a:lnTo>
                    <a:pt x="79" y="306"/>
                  </a:lnTo>
                  <a:lnTo>
                    <a:pt x="76" y="314"/>
                  </a:lnTo>
                  <a:lnTo>
                    <a:pt x="75" y="321"/>
                  </a:lnTo>
                  <a:lnTo>
                    <a:pt x="73" y="329"/>
                  </a:lnTo>
                  <a:lnTo>
                    <a:pt x="73" y="329"/>
                  </a:lnTo>
                  <a:lnTo>
                    <a:pt x="72" y="337"/>
                  </a:lnTo>
                  <a:lnTo>
                    <a:pt x="70" y="345"/>
                  </a:lnTo>
                  <a:lnTo>
                    <a:pt x="68" y="356"/>
                  </a:lnTo>
                  <a:lnTo>
                    <a:pt x="67" y="367"/>
                  </a:lnTo>
                  <a:lnTo>
                    <a:pt x="67" y="367"/>
                  </a:lnTo>
                  <a:lnTo>
                    <a:pt x="66" y="378"/>
                  </a:lnTo>
                  <a:lnTo>
                    <a:pt x="65" y="387"/>
                  </a:lnTo>
                  <a:lnTo>
                    <a:pt x="65" y="387"/>
                  </a:lnTo>
                  <a:lnTo>
                    <a:pt x="64" y="395"/>
                  </a:lnTo>
                  <a:lnTo>
                    <a:pt x="64" y="399"/>
                  </a:lnTo>
                  <a:lnTo>
                    <a:pt x="64" y="399"/>
                  </a:lnTo>
                  <a:lnTo>
                    <a:pt x="64" y="408"/>
                  </a:lnTo>
                  <a:lnTo>
                    <a:pt x="65" y="418"/>
                  </a:lnTo>
                  <a:lnTo>
                    <a:pt x="65" y="424"/>
                  </a:lnTo>
                  <a:lnTo>
                    <a:pt x="64" y="430"/>
                  </a:lnTo>
                  <a:lnTo>
                    <a:pt x="64" y="430"/>
                  </a:lnTo>
                  <a:lnTo>
                    <a:pt x="64" y="434"/>
                  </a:lnTo>
                  <a:lnTo>
                    <a:pt x="63" y="438"/>
                  </a:lnTo>
                  <a:lnTo>
                    <a:pt x="63" y="438"/>
                  </a:lnTo>
                  <a:lnTo>
                    <a:pt x="61" y="443"/>
                  </a:lnTo>
                  <a:lnTo>
                    <a:pt x="59" y="446"/>
                  </a:lnTo>
                  <a:lnTo>
                    <a:pt x="56" y="448"/>
                  </a:lnTo>
                  <a:lnTo>
                    <a:pt x="53" y="448"/>
                  </a:lnTo>
                  <a:lnTo>
                    <a:pt x="50" y="448"/>
                  </a:lnTo>
                  <a:lnTo>
                    <a:pt x="47" y="447"/>
                  </a:lnTo>
                  <a:lnTo>
                    <a:pt x="44" y="446"/>
                  </a:lnTo>
                  <a:lnTo>
                    <a:pt x="42" y="445"/>
                  </a:lnTo>
                  <a:lnTo>
                    <a:pt x="42" y="445"/>
                  </a:lnTo>
                  <a:lnTo>
                    <a:pt x="40" y="441"/>
                  </a:lnTo>
                  <a:lnTo>
                    <a:pt x="38" y="432"/>
                  </a:lnTo>
                  <a:lnTo>
                    <a:pt x="38" y="432"/>
                  </a:lnTo>
                  <a:lnTo>
                    <a:pt x="38" y="421"/>
                  </a:lnTo>
                  <a:lnTo>
                    <a:pt x="38" y="406"/>
                  </a:lnTo>
                  <a:lnTo>
                    <a:pt x="39" y="388"/>
                  </a:lnTo>
                  <a:lnTo>
                    <a:pt x="40" y="373"/>
                  </a:lnTo>
                  <a:lnTo>
                    <a:pt x="42" y="358"/>
                  </a:lnTo>
                  <a:lnTo>
                    <a:pt x="44" y="342"/>
                  </a:lnTo>
                  <a:lnTo>
                    <a:pt x="48" y="329"/>
                  </a:lnTo>
                  <a:lnTo>
                    <a:pt x="51" y="316"/>
                  </a:lnTo>
                  <a:lnTo>
                    <a:pt x="54" y="303"/>
                  </a:lnTo>
                  <a:lnTo>
                    <a:pt x="59" y="291"/>
                  </a:lnTo>
                  <a:lnTo>
                    <a:pt x="62" y="28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71" y="263"/>
                  </a:lnTo>
                  <a:lnTo>
                    <a:pt x="75" y="258"/>
                  </a:lnTo>
                  <a:lnTo>
                    <a:pt x="92" y="235"/>
                  </a:lnTo>
                  <a:lnTo>
                    <a:pt x="88" y="233"/>
                  </a:lnTo>
                  <a:lnTo>
                    <a:pt x="85" y="232"/>
                  </a:lnTo>
                  <a:lnTo>
                    <a:pt x="80" y="228"/>
                  </a:lnTo>
                  <a:lnTo>
                    <a:pt x="77" y="226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66" y="214"/>
                  </a:lnTo>
                  <a:lnTo>
                    <a:pt x="63" y="210"/>
                  </a:lnTo>
                  <a:lnTo>
                    <a:pt x="60" y="203"/>
                  </a:lnTo>
                  <a:lnTo>
                    <a:pt x="59" y="196"/>
                  </a:lnTo>
                  <a:lnTo>
                    <a:pt x="57" y="188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7" y="172"/>
                  </a:lnTo>
                  <a:lnTo>
                    <a:pt x="59" y="163"/>
                  </a:lnTo>
                  <a:lnTo>
                    <a:pt x="62" y="154"/>
                  </a:lnTo>
                  <a:lnTo>
                    <a:pt x="65" y="146"/>
                  </a:lnTo>
                  <a:lnTo>
                    <a:pt x="67" y="142"/>
                  </a:lnTo>
                  <a:lnTo>
                    <a:pt x="72" y="138"/>
                  </a:lnTo>
                  <a:lnTo>
                    <a:pt x="75" y="134"/>
                  </a:lnTo>
                  <a:lnTo>
                    <a:pt x="80" y="130"/>
                  </a:lnTo>
                  <a:lnTo>
                    <a:pt x="92" y="123"/>
                  </a:lnTo>
                  <a:lnTo>
                    <a:pt x="107" y="117"/>
                  </a:lnTo>
                  <a:close/>
                  <a:moveTo>
                    <a:pt x="111" y="80"/>
                  </a:moveTo>
                  <a:lnTo>
                    <a:pt x="111" y="119"/>
                  </a:lnTo>
                  <a:lnTo>
                    <a:pt x="111" y="120"/>
                  </a:lnTo>
                  <a:lnTo>
                    <a:pt x="110" y="120"/>
                  </a:lnTo>
                  <a:lnTo>
                    <a:pt x="95" y="127"/>
                  </a:lnTo>
                  <a:lnTo>
                    <a:pt x="83" y="133"/>
                  </a:lnTo>
                  <a:lnTo>
                    <a:pt x="78" y="137"/>
                  </a:lnTo>
                  <a:lnTo>
                    <a:pt x="74" y="141"/>
                  </a:lnTo>
                  <a:lnTo>
                    <a:pt x="72" y="144"/>
                  </a:lnTo>
                  <a:lnTo>
                    <a:pt x="68" y="148"/>
                  </a:lnTo>
                  <a:lnTo>
                    <a:pt x="68" y="148"/>
                  </a:lnTo>
                  <a:lnTo>
                    <a:pt x="65" y="156"/>
                  </a:lnTo>
                  <a:lnTo>
                    <a:pt x="63" y="164"/>
                  </a:lnTo>
                  <a:lnTo>
                    <a:pt x="61" y="172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8"/>
                  </a:lnTo>
                  <a:lnTo>
                    <a:pt x="62" y="196"/>
                  </a:lnTo>
                  <a:lnTo>
                    <a:pt x="64" y="202"/>
                  </a:lnTo>
                  <a:lnTo>
                    <a:pt x="66" y="208"/>
                  </a:lnTo>
                  <a:lnTo>
                    <a:pt x="70" y="212"/>
                  </a:lnTo>
                  <a:lnTo>
                    <a:pt x="73" y="216"/>
                  </a:lnTo>
                  <a:lnTo>
                    <a:pt x="76" y="220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3" y="225"/>
                  </a:lnTo>
                  <a:lnTo>
                    <a:pt x="87" y="227"/>
                  </a:lnTo>
                  <a:lnTo>
                    <a:pt x="91" y="230"/>
                  </a:lnTo>
                  <a:lnTo>
                    <a:pt x="96" y="233"/>
                  </a:lnTo>
                  <a:lnTo>
                    <a:pt x="99" y="233"/>
                  </a:lnTo>
                  <a:lnTo>
                    <a:pt x="97" y="235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4" y="266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66" y="282"/>
                  </a:lnTo>
                  <a:lnTo>
                    <a:pt x="62" y="293"/>
                  </a:lnTo>
                  <a:lnTo>
                    <a:pt x="59" y="304"/>
                  </a:lnTo>
                  <a:lnTo>
                    <a:pt x="55" y="317"/>
                  </a:lnTo>
                  <a:lnTo>
                    <a:pt x="52" y="330"/>
                  </a:lnTo>
                  <a:lnTo>
                    <a:pt x="49" y="343"/>
                  </a:lnTo>
                  <a:lnTo>
                    <a:pt x="47" y="358"/>
                  </a:lnTo>
                  <a:lnTo>
                    <a:pt x="44" y="373"/>
                  </a:lnTo>
                  <a:lnTo>
                    <a:pt x="43" y="388"/>
                  </a:lnTo>
                  <a:lnTo>
                    <a:pt x="42" y="406"/>
                  </a:lnTo>
                  <a:lnTo>
                    <a:pt x="42" y="420"/>
                  </a:lnTo>
                  <a:lnTo>
                    <a:pt x="42" y="432"/>
                  </a:lnTo>
                  <a:lnTo>
                    <a:pt x="43" y="438"/>
                  </a:lnTo>
                  <a:lnTo>
                    <a:pt x="44" y="442"/>
                  </a:lnTo>
                  <a:lnTo>
                    <a:pt x="44" y="442"/>
                  </a:lnTo>
                  <a:lnTo>
                    <a:pt x="47" y="443"/>
                  </a:lnTo>
                  <a:lnTo>
                    <a:pt x="49" y="444"/>
                  </a:lnTo>
                  <a:lnTo>
                    <a:pt x="51" y="444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6" y="443"/>
                  </a:lnTo>
                  <a:lnTo>
                    <a:pt x="57" y="441"/>
                  </a:lnTo>
                  <a:lnTo>
                    <a:pt x="59" y="437"/>
                  </a:lnTo>
                  <a:lnTo>
                    <a:pt x="59" y="437"/>
                  </a:lnTo>
                  <a:lnTo>
                    <a:pt x="60" y="433"/>
                  </a:lnTo>
                  <a:lnTo>
                    <a:pt x="60" y="429"/>
                  </a:lnTo>
                  <a:lnTo>
                    <a:pt x="61" y="424"/>
                  </a:lnTo>
                  <a:lnTo>
                    <a:pt x="61" y="418"/>
                  </a:lnTo>
                  <a:lnTo>
                    <a:pt x="61" y="418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60" y="399"/>
                  </a:lnTo>
                  <a:lnTo>
                    <a:pt x="60" y="399"/>
                  </a:lnTo>
                  <a:lnTo>
                    <a:pt x="61" y="395"/>
                  </a:lnTo>
                  <a:lnTo>
                    <a:pt x="61" y="387"/>
                  </a:lnTo>
                  <a:lnTo>
                    <a:pt x="62" y="378"/>
                  </a:lnTo>
                  <a:lnTo>
                    <a:pt x="63" y="367"/>
                  </a:lnTo>
                  <a:lnTo>
                    <a:pt x="64" y="355"/>
                  </a:lnTo>
                  <a:lnTo>
                    <a:pt x="66" y="345"/>
                  </a:lnTo>
                  <a:lnTo>
                    <a:pt x="67" y="336"/>
                  </a:lnTo>
                  <a:lnTo>
                    <a:pt x="68" y="328"/>
                  </a:lnTo>
                  <a:lnTo>
                    <a:pt x="68" y="328"/>
                  </a:lnTo>
                  <a:lnTo>
                    <a:pt x="71" y="320"/>
                  </a:lnTo>
                  <a:lnTo>
                    <a:pt x="73" y="313"/>
                  </a:lnTo>
                  <a:lnTo>
                    <a:pt x="75" y="305"/>
                  </a:lnTo>
                  <a:lnTo>
                    <a:pt x="78" y="296"/>
                  </a:lnTo>
                  <a:lnTo>
                    <a:pt x="82" y="288"/>
                  </a:lnTo>
                  <a:lnTo>
                    <a:pt x="85" y="280"/>
                  </a:lnTo>
                  <a:lnTo>
                    <a:pt x="88" y="273"/>
                  </a:lnTo>
                  <a:lnTo>
                    <a:pt x="91" y="268"/>
                  </a:lnTo>
                  <a:lnTo>
                    <a:pt x="96" y="262"/>
                  </a:lnTo>
                  <a:lnTo>
                    <a:pt x="101" y="256"/>
                  </a:lnTo>
                  <a:lnTo>
                    <a:pt x="108" y="249"/>
                  </a:lnTo>
                  <a:lnTo>
                    <a:pt x="115" y="242"/>
                  </a:lnTo>
                  <a:lnTo>
                    <a:pt x="118" y="240"/>
                  </a:lnTo>
                  <a:lnTo>
                    <a:pt x="119" y="242"/>
                  </a:lnTo>
                  <a:lnTo>
                    <a:pt x="130" y="251"/>
                  </a:lnTo>
                  <a:lnTo>
                    <a:pt x="132" y="255"/>
                  </a:lnTo>
                  <a:lnTo>
                    <a:pt x="135" y="259"/>
                  </a:lnTo>
                  <a:lnTo>
                    <a:pt x="138" y="266"/>
                  </a:lnTo>
                  <a:lnTo>
                    <a:pt x="142" y="273"/>
                  </a:lnTo>
                  <a:lnTo>
                    <a:pt x="142" y="273"/>
                  </a:lnTo>
                  <a:lnTo>
                    <a:pt x="146" y="281"/>
                  </a:lnTo>
                  <a:lnTo>
                    <a:pt x="149" y="289"/>
                  </a:lnTo>
                  <a:lnTo>
                    <a:pt x="152" y="295"/>
                  </a:lnTo>
                  <a:lnTo>
                    <a:pt x="154" y="302"/>
                  </a:lnTo>
                  <a:lnTo>
                    <a:pt x="154" y="302"/>
                  </a:lnTo>
                  <a:lnTo>
                    <a:pt x="156" y="307"/>
                  </a:lnTo>
                  <a:lnTo>
                    <a:pt x="157" y="313"/>
                  </a:lnTo>
                  <a:lnTo>
                    <a:pt x="159" y="319"/>
                  </a:lnTo>
                  <a:lnTo>
                    <a:pt x="160" y="325"/>
                  </a:lnTo>
                  <a:lnTo>
                    <a:pt x="160" y="325"/>
                  </a:lnTo>
                  <a:lnTo>
                    <a:pt x="161" y="332"/>
                  </a:lnTo>
                  <a:lnTo>
                    <a:pt x="164" y="342"/>
                  </a:lnTo>
                  <a:lnTo>
                    <a:pt x="165" y="354"/>
                  </a:lnTo>
                  <a:lnTo>
                    <a:pt x="167" y="368"/>
                  </a:lnTo>
                  <a:lnTo>
                    <a:pt x="169" y="383"/>
                  </a:lnTo>
                  <a:lnTo>
                    <a:pt x="171" y="396"/>
                  </a:lnTo>
                  <a:lnTo>
                    <a:pt x="172" y="406"/>
                  </a:lnTo>
                  <a:lnTo>
                    <a:pt x="173" y="414"/>
                  </a:lnTo>
                  <a:lnTo>
                    <a:pt x="173" y="414"/>
                  </a:lnTo>
                  <a:lnTo>
                    <a:pt x="174" y="422"/>
                  </a:lnTo>
                  <a:lnTo>
                    <a:pt x="176" y="428"/>
                  </a:lnTo>
                  <a:lnTo>
                    <a:pt x="176" y="432"/>
                  </a:lnTo>
                  <a:lnTo>
                    <a:pt x="177" y="435"/>
                  </a:lnTo>
                  <a:lnTo>
                    <a:pt x="177" y="435"/>
                  </a:lnTo>
                  <a:lnTo>
                    <a:pt x="177" y="437"/>
                  </a:lnTo>
                  <a:lnTo>
                    <a:pt x="178" y="440"/>
                  </a:lnTo>
                  <a:lnTo>
                    <a:pt x="179" y="442"/>
                  </a:lnTo>
                  <a:lnTo>
                    <a:pt x="180" y="443"/>
                  </a:lnTo>
                  <a:lnTo>
                    <a:pt x="182" y="444"/>
                  </a:lnTo>
                  <a:lnTo>
                    <a:pt x="183" y="445"/>
                  </a:lnTo>
                  <a:lnTo>
                    <a:pt x="183" y="445"/>
                  </a:lnTo>
                  <a:lnTo>
                    <a:pt x="185" y="446"/>
                  </a:lnTo>
                  <a:lnTo>
                    <a:pt x="187" y="446"/>
                  </a:lnTo>
                  <a:lnTo>
                    <a:pt x="188" y="446"/>
                  </a:lnTo>
                  <a:lnTo>
                    <a:pt x="190" y="445"/>
                  </a:lnTo>
                  <a:lnTo>
                    <a:pt x="191" y="444"/>
                  </a:lnTo>
                  <a:lnTo>
                    <a:pt x="191" y="442"/>
                  </a:lnTo>
                  <a:lnTo>
                    <a:pt x="191" y="442"/>
                  </a:lnTo>
                  <a:lnTo>
                    <a:pt x="192" y="440"/>
                  </a:lnTo>
                  <a:lnTo>
                    <a:pt x="193" y="435"/>
                  </a:lnTo>
                  <a:lnTo>
                    <a:pt x="193" y="431"/>
                  </a:lnTo>
                  <a:lnTo>
                    <a:pt x="193" y="425"/>
                  </a:lnTo>
                  <a:lnTo>
                    <a:pt x="193" y="419"/>
                  </a:lnTo>
                  <a:lnTo>
                    <a:pt x="193" y="412"/>
                  </a:lnTo>
                  <a:lnTo>
                    <a:pt x="192" y="403"/>
                  </a:lnTo>
                  <a:lnTo>
                    <a:pt x="191" y="395"/>
                  </a:lnTo>
                  <a:lnTo>
                    <a:pt x="189" y="384"/>
                  </a:lnTo>
                  <a:lnTo>
                    <a:pt x="188" y="373"/>
                  </a:lnTo>
                  <a:lnTo>
                    <a:pt x="184" y="361"/>
                  </a:lnTo>
                  <a:lnTo>
                    <a:pt x="182" y="348"/>
                  </a:lnTo>
                  <a:lnTo>
                    <a:pt x="179" y="336"/>
                  </a:lnTo>
                  <a:lnTo>
                    <a:pt x="177" y="324"/>
                  </a:lnTo>
                  <a:lnTo>
                    <a:pt x="173" y="313"/>
                  </a:lnTo>
                  <a:lnTo>
                    <a:pt x="171" y="303"/>
                  </a:lnTo>
                  <a:lnTo>
                    <a:pt x="171" y="303"/>
                  </a:lnTo>
                  <a:lnTo>
                    <a:pt x="168" y="294"/>
                  </a:lnTo>
                  <a:lnTo>
                    <a:pt x="165" y="285"/>
                  </a:lnTo>
                  <a:lnTo>
                    <a:pt x="162" y="278"/>
                  </a:lnTo>
                  <a:lnTo>
                    <a:pt x="159" y="271"/>
                  </a:lnTo>
                  <a:lnTo>
                    <a:pt x="155" y="263"/>
                  </a:lnTo>
                  <a:lnTo>
                    <a:pt x="150" y="256"/>
                  </a:lnTo>
                  <a:lnTo>
                    <a:pt x="145" y="247"/>
                  </a:lnTo>
                  <a:lnTo>
                    <a:pt x="138" y="237"/>
                  </a:lnTo>
                  <a:lnTo>
                    <a:pt x="137" y="235"/>
                  </a:lnTo>
                  <a:lnTo>
                    <a:pt x="138" y="234"/>
                  </a:lnTo>
                  <a:lnTo>
                    <a:pt x="147" y="227"/>
                  </a:lnTo>
                  <a:lnTo>
                    <a:pt x="155" y="220"/>
                  </a:lnTo>
                  <a:lnTo>
                    <a:pt x="159" y="213"/>
                  </a:lnTo>
                  <a:lnTo>
                    <a:pt x="164" y="208"/>
                  </a:lnTo>
                  <a:lnTo>
                    <a:pt x="164" y="208"/>
                  </a:lnTo>
                  <a:lnTo>
                    <a:pt x="166" y="201"/>
                  </a:lnTo>
                  <a:lnTo>
                    <a:pt x="168" y="193"/>
                  </a:lnTo>
                  <a:lnTo>
                    <a:pt x="169" y="185"/>
                  </a:lnTo>
                  <a:lnTo>
                    <a:pt x="169" y="176"/>
                  </a:lnTo>
                  <a:lnTo>
                    <a:pt x="169" y="167"/>
                  </a:lnTo>
                  <a:lnTo>
                    <a:pt x="167" y="158"/>
                  </a:lnTo>
                  <a:lnTo>
                    <a:pt x="165" y="151"/>
                  </a:lnTo>
                  <a:lnTo>
                    <a:pt x="160" y="144"/>
                  </a:lnTo>
                  <a:lnTo>
                    <a:pt x="156" y="139"/>
                  </a:lnTo>
                  <a:lnTo>
                    <a:pt x="152" y="133"/>
                  </a:lnTo>
                  <a:lnTo>
                    <a:pt x="147" y="130"/>
                  </a:lnTo>
                  <a:lnTo>
                    <a:pt x="144" y="128"/>
                  </a:lnTo>
                  <a:lnTo>
                    <a:pt x="141" y="126"/>
                  </a:lnTo>
                  <a:lnTo>
                    <a:pt x="137" y="123"/>
                  </a:lnTo>
                  <a:lnTo>
                    <a:pt x="137" y="123"/>
                  </a:lnTo>
                  <a:lnTo>
                    <a:pt x="133" y="121"/>
                  </a:lnTo>
                  <a:lnTo>
                    <a:pt x="129" y="120"/>
                  </a:lnTo>
                  <a:lnTo>
                    <a:pt x="127" y="119"/>
                  </a:lnTo>
                  <a:lnTo>
                    <a:pt x="127" y="118"/>
                  </a:lnTo>
                  <a:lnTo>
                    <a:pt x="127" y="80"/>
                  </a:lnTo>
                  <a:lnTo>
                    <a:pt x="127" y="76"/>
                  </a:lnTo>
                  <a:lnTo>
                    <a:pt x="130" y="78"/>
                  </a:lnTo>
                  <a:lnTo>
                    <a:pt x="139" y="80"/>
                  </a:lnTo>
                  <a:lnTo>
                    <a:pt x="148" y="83"/>
                  </a:lnTo>
                  <a:lnTo>
                    <a:pt x="156" y="86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9" y="94"/>
                  </a:lnTo>
                  <a:lnTo>
                    <a:pt x="173" y="98"/>
                  </a:lnTo>
                  <a:lnTo>
                    <a:pt x="179" y="103"/>
                  </a:lnTo>
                  <a:lnTo>
                    <a:pt x="183" y="107"/>
                  </a:lnTo>
                  <a:lnTo>
                    <a:pt x="183" y="107"/>
                  </a:lnTo>
                  <a:lnTo>
                    <a:pt x="188" y="111"/>
                  </a:lnTo>
                  <a:lnTo>
                    <a:pt x="192" y="117"/>
                  </a:lnTo>
                  <a:lnTo>
                    <a:pt x="195" y="122"/>
                  </a:lnTo>
                  <a:lnTo>
                    <a:pt x="200" y="128"/>
                  </a:lnTo>
                  <a:lnTo>
                    <a:pt x="200" y="128"/>
                  </a:lnTo>
                  <a:lnTo>
                    <a:pt x="203" y="133"/>
                  </a:lnTo>
                  <a:lnTo>
                    <a:pt x="206" y="138"/>
                  </a:lnTo>
                  <a:lnTo>
                    <a:pt x="208" y="142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23" y="174"/>
                  </a:lnTo>
                  <a:lnTo>
                    <a:pt x="224" y="176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9"/>
                  </a:lnTo>
                  <a:lnTo>
                    <a:pt x="226" y="179"/>
                  </a:lnTo>
                  <a:lnTo>
                    <a:pt x="226" y="179"/>
                  </a:lnTo>
                  <a:lnTo>
                    <a:pt x="227" y="180"/>
                  </a:lnTo>
                  <a:lnTo>
                    <a:pt x="228" y="180"/>
                  </a:lnTo>
                  <a:lnTo>
                    <a:pt x="228" y="180"/>
                  </a:lnTo>
                  <a:lnTo>
                    <a:pt x="229" y="180"/>
                  </a:lnTo>
                  <a:lnTo>
                    <a:pt x="230" y="180"/>
                  </a:lnTo>
                  <a:lnTo>
                    <a:pt x="230" y="180"/>
                  </a:lnTo>
                  <a:lnTo>
                    <a:pt x="231" y="180"/>
                  </a:lnTo>
                  <a:lnTo>
                    <a:pt x="232" y="180"/>
                  </a:lnTo>
                  <a:lnTo>
                    <a:pt x="232" y="180"/>
                  </a:lnTo>
                  <a:lnTo>
                    <a:pt x="234" y="179"/>
                  </a:lnTo>
                  <a:lnTo>
                    <a:pt x="235" y="179"/>
                  </a:lnTo>
                  <a:lnTo>
                    <a:pt x="235" y="179"/>
                  </a:lnTo>
                  <a:lnTo>
                    <a:pt x="235" y="177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6" y="175"/>
                  </a:lnTo>
                  <a:lnTo>
                    <a:pt x="236" y="174"/>
                  </a:lnTo>
                  <a:lnTo>
                    <a:pt x="236" y="174"/>
                  </a:lnTo>
                  <a:lnTo>
                    <a:pt x="236" y="173"/>
                  </a:lnTo>
                  <a:lnTo>
                    <a:pt x="236" y="172"/>
                  </a:lnTo>
                  <a:lnTo>
                    <a:pt x="236" y="172"/>
                  </a:lnTo>
                  <a:lnTo>
                    <a:pt x="236" y="168"/>
                  </a:lnTo>
                  <a:lnTo>
                    <a:pt x="235" y="166"/>
                  </a:lnTo>
                  <a:lnTo>
                    <a:pt x="235" y="163"/>
                  </a:lnTo>
                  <a:lnTo>
                    <a:pt x="234" y="160"/>
                  </a:lnTo>
                  <a:lnTo>
                    <a:pt x="232" y="156"/>
                  </a:lnTo>
                  <a:lnTo>
                    <a:pt x="232" y="156"/>
                  </a:lnTo>
                  <a:lnTo>
                    <a:pt x="231" y="152"/>
                  </a:lnTo>
                  <a:lnTo>
                    <a:pt x="229" y="149"/>
                  </a:lnTo>
                  <a:lnTo>
                    <a:pt x="228" y="145"/>
                  </a:lnTo>
                  <a:lnTo>
                    <a:pt x="227" y="142"/>
                  </a:lnTo>
                  <a:lnTo>
                    <a:pt x="227" y="142"/>
                  </a:lnTo>
                  <a:lnTo>
                    <a:pt x="225" y="139"/>
                  </a:lnTo>
                  <a:lnTo>
                    <a:pt x="223" y="134"/>
                  </a:lnTo>
                  <a:lnTo>
                    <a:pt x="223" y="134"/>
                  </a:lnTo>
                  <a:lnTo>
                    <a:pt x="219" y="129"/>
                  </a:lnTo>
                  <a:lnTo>
                    <a:pt x="215" y="122"/>
                  </a:lnTo>
                  <a:lnTo>
                    <a:pt x="215" y="122"/>
                  </a:lnTo>
                  <a:lnTo>
                    <a:pt x="209" y="116"/>
                  </a:lnTo>
                  <a:lnTo>
                    <a:pt x="205" y="109"/>
                  </a:lnTo>
                  <a:lnTo>
                    <a:pt x="202" y="104"/>
                  </a:lnTo>
                  <a:lnTo>
                    <a:pt x="197" y="99"/>
                  </a:lnTo>
                  <a:lnTo>
                    <a:pt x="194" y="96"/>
                  </a:lnTo>
                  <a:lnTo>
                    <a:pt x="189" y="91"/>
                  </a:lnTo>
                  <a:lnTo>
                    <a:pt x="182" y="86"/>
                  </a:lnTo>
                  <a:lnTo>
                    <a:pt x="176" y="81"/>
                  </a:lnTo>
                  <a:lnTo>
                    <a:pt x="168" y="76"/>
                  </a:lnTo>
                  <a:lnTo>
                    <a:pt x="161" y="72"/>
                  </a:lnTo>
                  <a:lnTo>
                    <a:pt x="155" y="70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4" y="65"/>
                  </a:lnTo>
                  <a:lnTo>
                    <a:pt x="139" y="64"/>
                  </a:lnTo>
                  <a:lnTo>
                    <a:pt x="134" y="63"/>
                  </a:lnTo>
                  <a:lnTo>
                    <a:pt x="129" y="62"/>
                  </a:lnTo>
                  <a:lnTo>
                    <a:pt x="127" y="61"/>
                  </a:lnTo>
                  <a:lnTo>
                    <a:pt x="127" y="60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16"/>
                  </a:lnTo>
                  <a:lnTo>
                    <a:pt x="127" y="11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5" y="5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1" y="4"/>
                  </a:lnTo>
                  <a:lnTo>
                    <a:pt x="119" y="5"/>
                  </a:lnTo>
                  <a:lnTo>
                    <a:pt x="117" y="5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4" y="8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113" y="11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20"/>
                  </a:lnTo>
                  <a:lnTo>
                    <a:pt x="111" y="22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1" y="3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1" y="57"/>
                  </a:lnTo>
                  <a:lnTo>
                    <a:pt x="111" y="60"/>
                  </a:lnTo>
                  <a:lnTo>
                    <a:pt x="112" y="61"/>
                  </a:lnTo>
                  <a:lnTo>
                    <a:pt x="110" y="62"/>
                  </a:lnTo>
                  <a:lnTo>
                    <a:pt x="83" y="72"/>
                  </a:lnTo>
                  <a:lnTo>
                    <a:pt x="83" y="72"/>
                  </a:lnTo>
                  <a:lnTo>
                    <a:pt x="76" y="74"/>
                  </a:lnTo>
                  <a:lnTo>
                    <a:pt x="68" y="79"/>
                  </a:lnTo>
                  <a:lnTo>
                    <a:pt x="61" y="84"/>
                  </a:lnTo>
                  <a:lnTo>
                    <a:pt x="53" y="91"/>
                  </a:lnTo>
                  <a:lnTo>
                    <a:pt x="44" y="98"/>
                  </a:lnTo>
                  <a:lnTo>
                    <a:pt x="38" y="105"/>
                  </a:lnTo>
                  <a:lnTo>
                    <a:pt x="32" y="111"/>
                  </a:lnTo>
                  <a:lnTo>
                    <a:pt x="27" y="118"/>
                  </a:lnTo>
                  <a:lnTo>
                    <a:pt x="13" y="141"/>
                  </a:lnTo>
                  <a:lnTo>
                    <a:pt x="13" y="141"/>
                  </a:lnTo>
                  <a:lnTo>
                    <a:pt x="8" y="149"/>
                  </a:lnTo>
                  <a:lnTo>
                    <a:pt x="5" y="156"/>
                  </a:lnTo>
                  <a:lnTo>
                    <a:pt x="4" y="162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5" y="172"/>
                  </a:lnTo>
                  <a:lnTo>
                    <a:pt x="6" y="175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10" y="176"/>
                  </a:lnTo>
                  <a:lnTo>
                    <a:pt x="12" y="175"/>
                  </a:lnTo>
                  <a:lnTo>
                    <a:pt x="13" y="175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5" y="172"/>
                  </a:lnTo>
                  <a:lnTo>
                    <a:pt x="17" y="167"/>
                  </a:lnTo>
                  <a:lnTo>
                    <a:pt x="19" y="163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6" y="149"/>
                  </a:lnTo>
                  <a:lnTo>
                    <a:pt x="30" y="141"/>
                  </a:lnTo>
                  <a:lnTo>
                    <a:pt x="35" y="133"/>
                  </a:lnTo>
                  <a:lnTo>
                    <a:pt x="40" y="127"/>
                  </a:lnTo>
                  <a:lnTo>
                    <a:pt x="45" y="119"/>
                  </a:lnTo>
                  <a:lnTo>
                    <a:pt x="51" y="113"/>
                  </a:lnTo>
                  <a:lnTo>
                    <a:pt x="57" y="106"/>
                  </a:lnTo>
                  <a:lnTo>
                    <a:pt x="64" y="99"/>
                  </a:lnTo>
                  <a:lnTo>
                    <a:pt x="73" y="93"/>
                  </a:lnTo>
                  <a:lnTo>
                    <a:pt x="83" y="87"/>
                  </a:lnTo>
                  <a:lnTo>
                    <a:pt x="95" y="82"/>
                  </a:lnTo>
                  <a:lnTo>
                    <a:pt x="109" y="78"/>
                  </a:lnTo>
                  <a:lnTo>
                    <a:pt x="112" y="76"/>
                  </a:lnTo>
                  <a:lnTo>
                    <a:pt x="111" y="80"/>
                  </a:lnTo>
                  <a:close/>
                  <a:moveTo>
                    <a:pt x="118" y="221"/>
                  </a:moveTo>
                  <a:lnTo>
                    <a:pt x="121" y="220"/>
                  </a:lnTo>
                  <a:lnTo>
                    <a:pt x="124" y="218"/>
                  </a:lnTo>
                  <a:lnTo>
                    <a:pt x="125" y="218"/>
                  </a:lnTo>
                  <a:lnTo>
                    <a:pt x="129" y="215"/>
                  </a:lnTo>
                  <a:lnTo>
                    <a:pt x="132" y="213"/>
                  </a:lnTo>
                  <a:lnTo>
                    <a:pt x="135" y="210"/>
                  </a:lnTo>
                  <a:lnTo>
                    <a:pt x="137" y="208"/>
                  </a:lnTo>
                  <a:lnTo>
                    <a:pt x="141" y="203"/>
                  </a:lnTo>
                  <a:lnTo>
                    <a:pt x="144" y="199"/>
                  </a:lnTo>
                  <a:lnTo>
                    <a:pt x="146" y="195"/>
                  </a:lnTo>
                  <a:lnTo>
                    <a:pt x="148" y="189"/>
                  </a:lnTo>
                  <a:lnTo>
                    <a:pt x="149" y="184"/>
                  </a:lnTo>
                  <a:lnTo>
                    <a:pt x="149" y="177"/>
                  </a:lnTo>
                  <a:lnTo>
                    <a:pt x="149" y="177"/>
                  </a:lnTo>
                  <a:lnTo>
                    <a:pt x="149" y="172"/>
                  </a:lnTo>
                  <a:lnTo>
                    <a:pt x="148" y="166"/>
                  </a:lnTo>
                  <a:lnTo>
                    <a:pt x="146" y="162"/>
                  </a:lnTo>
                  <a:lnTo>
                    <a:pt x="145" y="157"/>
                  </a:lnTo>
                  <a:lnTo>
                    <a:pt x="145" y="157"/>
                  </a:lnTo>
                  <a:lnTo>
                    <a:pt x="142" y="154"/>
                  </a:lnTo>
                  <a:lnTo>
                    <a:pt x="138" y="151"/>
                  </a:lnTo>
                  <a:lnTo>
                    <a:pt x="135" y="148"/>
                  </a:lnTo>
                  <a:lnTo>
                    <a:pt x="131" y="144"/>
                  </a:lnTo>
                  <a:lnTo>
                    <a:pt x="127" y="141"/>
                  </a:lnTo>
                  <a:lnTo>
                    <a:pt x="123" y="139"/>
                  </a:lnTo>
                  <a:lnTo>
                    <a:pt x="121" y="138"/>
                  </a:lnTo>
                  <a:lnTo>
                    <a:pt x="118" y="138"/>
                  </a:lnTo>
                  <a:lnTo>
                    <a:pt x="118" y="138"/>
                  </a:lnTo>
                  <a:lnTo>
                    <a:pt x="115" y="138"/>
                  </a:lnTo>
                  <a:lnTo>
                    <a:pt x="111" y="139"/>
                  </a:lnTo>
                  <a:lnTo>
                    <a:pt x="107" y="142"/>
                  </a:lnTo>
                  <a:lnTo>
                    <a:pt x="101" y="145"/>
                  </a:lnTo>
                  <a:lnTo>
                    <a:pt x="101" y="145"/>
                  </a:lnTo>
                  <a:lnTo>
                    <a:pt x="96" y="149"/>
                  </a:lnTo>
                  <a:lnTo>
                    <a:pt x="91" y="152"/>
                  </a:lnTo>
                  <a:lnTo>
                    <a:pt x="88" y="155"/>
                  </a:lnTo>
                  <a:lnTo>
                    <a:pt x="85" y="160"/>
                  </a:lnTo>
                  <a:lnTo>
                    <a:pt x="85" y="160"/>
                  </a:lnTo>
                  <a:lnTo>
                    <a:pt x="83" y="163"/>
                  </a:lnTo>
                  <a:lnTo>
                    <a:pt x="82" y="167"/>
                  </a:lnTo>
                  <a:lnTo>
                    <a:pt x="80" y="172"/>
                  </a:lnTo>
                  <a:lnTo>
                    <a:pt x="79" y="177"/>
                  </a:lnTo>
                  <a:lnTo>
                    <a:pt x="79" y="183"/>
                  </a:lnTo>
                  <a:lnTo>
                    <a:pt x="80" y="188"/>
                  </a:lnTo>
                  <a:lnTo>
                    <a:pt x="83" y="193"/>
                  </a:lnTo>
                  <a:lnTo>
                    <a:pt x="85" y="198"/>
                  </a:lnTo>
                  <a:lnTo>
                    <a:pt x="85" y="198"/>
                  </a:lnTo>
                  <a:lnTo>
                    <a:pt x="88" y="203"/>
                  </a:lnTo>
                  <a:lnTo>
                    <a:pt x="92" y="208"/>
                  </a:lnTo>
                  <a:lnTo>
                    <a:pt x="92" y="208"/>
                  </a:lnTo>
                  <a:lnTo>
                    <a:pt x="96" y="211"/>
                  </a:lnTo>
                  <a:lnTo>
                    <a:pt x="100" y="213"/>
                  </a:lnTo>
                  <a:lnTo>
                    <a:pt x="100" y="213"/>
                  </a:lnTo>
                  <a:lnTo>
                    <a:pt x="118" y="221"/>
                  </a:lnTo>
                  <a:close/>
                  <a:moveTo>
                    <a:pt x="126" y="221"/>
                  </a:moveTo>
                  <a:lnTo>
                    <a:pt x="123" y="223"/>
                  </a:lnTo>
                  <a:lnTo>
                    <a:pt x="118" y="225"/>
                  </a:lnTo>
                  <a:lnTo>
                    <a:pt x="118" y="226"/>
                  </a:lnTo>
                  <a:lnTo>
                    <a:pt x="117" y="225"/>
                  </a:lnTo>
                  <a:lnTo>
                    <a:pt x="98" y="218"/>
                  </a:lnTo>
                  <a:lnTo>
                    <a:pt x="94" y="214"/>
                  </a:lnTo>
                  <a:lnTo>
                    <a:pt x="89" y="211"/>
                  </a:lnTo>
                  <a:lnTo>
                    <a:pt x="89" y="211"/>
                  </a:lnTo>
                  <a:lnTo>
                    <a:pt x="85" y="207"/>
                  </a:lnTo>
                  <a:lnTo>
                    <a:pt x="82" y="200"/>
                  </a:lnTo>
                  <a:lnTo>
                    <a:pt x="82" y="200"/>
                  </a:lnTo>
                  <a:lnTo>
                    <a:pt x="78" y="195"/>
                  </a:lnTo>
                  <a:lnTo>
                    <a:pt x="77" y="189"/>
                  </a:lnTo>
                  <a:lnTo>
                    <a:pt x="76" y="184"/>
                  </a:lnTo>
                  <a:lnTo>
                    <a:pt x="75" y="177"/>
                  </a:lnTo>
                  <a:lnTo>
                    <a:pt x="76" y="172"/>
                  </a:lnTo>
                  <a:lnTo>
                    <a:pt x="77" y="166"/>
                  </a:lnTo>
                  <a:lnTo>
                    <a:pt x="79" y="161"/>
                  </a:lnTo>
                  <a:lnTo>
                    <a:pt x="82" y="156"/>
                  </a:lnTo>
                  <a:lnTo>
                    <a:pt x="82" y="156"/>
                  </a:lnTo>
                  <a:lnTo>
                    <a:pt x="85" y="153"/>
                  </a:lnTo>
                  <a:lnTo>
                    <a:pt x="88" y="149"/>
                  </a:lnTo>
                  <a:lnTo>
                    <a:pt x="94" y="145"/>
                  </a:lnTo>
                  <a:lnTo>
                    <a:pt x="99" y="141"/>
                  </a:lnTo>
                  <a:lnTo>
                    <a:pt x="99" y="141"/>
                  </a:lnTo>
                  <a:lnTo>
                    <a:pt x="105" y="138"/>
                  </a:lnTo>
                  <a:lnTo>
                    <a:pt x="110" y="135"/>
                  </a:lnTo>
                  <a:lnTo>
                    <a:pt x="114" y="134"/>
                  </a:lnTo>
                  <a:lnTo>
                    <a:pt x="118" y="133"/>
                  </a:lnTo>
                  <a:lnTo>
                    <a:pt x="118" y="133"/>
                  </a:lnTo>
                  <a:lnTo>
                    <a:pt x="121" y="134"/>
                  </a:lnTo>
                  <a:lnTo>
                    <a:pt x="125" y="135"/>
                  </a:lnTo>
                  <a:lnTo>
                    <a:pt x="129" y="138"/>
                  </a:lnTo>
                  <a:lnTo>
                    <a:pt x="133" y="141"/>
                  </a:lnTo>
                  <a:lnTo>
                    <a:pt x="138" y="144"/>
                  </a:lnTo>
                  <a:lnTo>
                    <a:pt x="142" y="148"/>
                  </a:lnTo>
                  <a:lnTo>
                    <a:pt x="145" y="152"/>
                  </a:lnTo>
                  <a:lnTo>
                    <a:pt x="148" y="155"/>
                  </a:lnTo>
                  <a:lnTo>
                    <a:pt x="148" y="155"/>
                  </a:lnTo>
                  <a:lnTo>
                    <a:pt x="150" y="160"/>
                  </a:lnTo>
                  <a:lnTo>
                    <a:pt x="152" y="165"/>
                  </a:lnTo>
                  <a:lnTo>
                    <a:pt x="152" y="165"/>
                  </a:lnTo>
                  <a:lnTo>
                    <a:pt x="153" y="170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3" y="184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49" y="196"/>
                  </a:lnTo>
                  <a:lnTo>
                    <a:pt x="147" y="201"/>
                  </a:lnTo>
                  <a:lnTo>
                    <a:pt x="144" y="205"/>
                  </a:lnTo>
                  <a:lnTo>
                    <a:pt x="141" y="210"/>
                  </a:lnTo>
                  <a:lnTo>
                    <a:pt x="137" y="213"/>
                  </a:lnTo>
                  <a:lnTo>
                    <a:pt x="134" y="216"/>
                  </a:lnTo>
                  <a:lnTo>
                    <a:pt x="131" y="219"/>
                  </a:lnTo>
                  <a:lnTo>
                    <a:pt x="126" y="221"/>
                  </a:lnTo>
                  <a:close/>
                  <a:moveTo>
                    <a:pt x="107" y="633"/>
                  </a:moveTo>
                  <a:lnTo>
                    <a:pt x="96" y="636"/>
                  </a:lnTo>
                  <a:lnTo>
                    <a:pt x="86" y="642"/>
                  </a:lnTo>
                  <a:lnTo>
                    <a:pt x="86" y="642"/>
                  </a:lnTo>
                  <a:lnTo>
                    <a:pt x="76" y="646"/>
                  </a:lnTo>
                  <a:lnTo>
                    <a:pt x="68" y="653"/>
                  </a:lnTo>
                  <a:lnTo>
                    <a:pt x="61" y="659"/>
                  </a:lnTo>
                  <a:lnTo>
                    <a:pt x="55" y="666"/>
                  </a:lnTo>
                  <a:lnTo>
                    <a:pt x="50" y="674"/>
                  </a:lnTo>
                  <a:lnTo>
                    <a:pt x="44" y="683"/>
                  </a:lnTo>
                  <a:lnTo>
                    <a:pt x="41" y="692"/>
                  </a:lnTo>
                  <a:lnTo>
                    <a:pt x="38" y="701"/>
                  </a:lnTo>
                  <a:lnTo>
                    <a:pt x="35" y="709"/>
                  </a:lnTo>
                  <a:lnTo>
                    <a:pt x="33" y="715"/>
                  </a:lnTo>
                  <a:lnTo>
                    <a:pt x="33" y="715"/>
                  </a:lnTo>
                  <a:lnTo>
                    <a:pt x="31" y="722"/>
                  </a:lnTo>
                  <a:lnTo>
                    <a:pt x="30" y="729"/>
                  </a:lnTo>
                  <a:lnTo>
                    <a:pt x="29" y="738"/>
                  </a:lnTo>
                  <a:lnTo>
                    <a:pt x="28" y="748"/>
                  </a:lnTo>
                  <a:lnTo>
                    <a:pt x="28" y="748"/>
                  </a:lnTo>
                  <a:lnTo>
                    <a:pt x="27" y="758"/>
                  </a:lnTo>
                  <a:lnTo>
                    <a:pt x="26" y="767"/>
                  </a:lnTo>
                  <a:lnTo>
                    <a:pt x="25" y="773"/>
                  </a:lnTo>
                  <a:lnTo>
                    <a:pt x="25" y="777"/>
                  </a:lnTo>
                  <a:lnTo>
                    <a:pt x="25" y="777"/>
                  </a:lnTo>
                  <a:lnTo>
                    <a:pt x="24" y="782"/>
                  </a:lnTo>
                  <a:lnTo>
                    <a:pt x="21" y="785"/>
                  </a:lnTo>
                  <a:lnTo>
                    <a:pt x="18" y="787"/>
                  </a:lnTo>
                  <a:lnTo>
                    <a:pt x="15" y="788"/>
                  </a:lnTo>
                  <a:lnTo>
                    <a:pt x="12" y="788"/>
                  </a:lnTo>
                  <a:lnTo>
                    <a:pt x="9" y="787"/>
                  </a:lnTo>
                  <a:lnTo>
                    <a:pt x="6" y="785"/>
                  </a:lnTo>
                  <a:lnTo>
                    <a:pt x="5" y="782"/>
                  </a:lnTo>
                  <a:lnTo>
                    <a:pt x="5" y="782"/>
                  </a:lnTo>
                  <a:lnTo>
                    <a:pt x="4" y="779"/>
                  </a:lnTo>
                  <a:lnTo>
                    <a:pt x="4" y="775"/>
                  </a:lnTo>
                  <a:lnTo>
                    <a:pt x="3" y="772"/>
                  </a:lnTo>
                  <a:lnTo>
                    <a:pt x="3" y="769"/>
                  </a:lnTo>
                  <a:lnTo>
                    <a:pt x="3" y="765"/>
                  </a:lnTo>
                  <a:lnTo>
                    <a:pt x="3" y="762"/>
                  </a:lnTo>
                  <a:lnTo>
                    <a:pt x="3" y="759"/>
                  </a:lnTo>
                  <a:lnTo>
                    <a:pt x="4" y="757"/>
                  </a:lnTo>
                  <a:lnTo>
                    <a:pt x="4" y="757"/>
                  </a:lnTo>
                  <a:lnTo>
                    <a:pt x="4" y="753"/>
                  </a:lnTo>
                  <a:lnTo>
                    <a:pt x="4" y="749"/>
                  </a:lnTo>
                  <a:lnTo>
                    <a:pt x="5" y="744"/>
                  </a:lnTo>
                  <a:lnTo>
                    <a:pt x="6" y="737"/>
                  </a:lnTo>
                  <a:lnTo>
                    <a:pt x="6" y="737"/>
                  </a:lnTo>
                  <a:lnTo>
                    <a:pt x="7" y="729"/>
                  </a:lnTo>
                  <a:lnTo>
                    <a:pt x="9" y="720"/>
                  </a:lnTo>
                  <a:lnTo>
                    <a:pt x="12" y="710"/>
                  </a:lnTo>
                  <a:lnTo>
                    <a:pt x="14" y="698"/>
                  </a:lnTo>
                  <a:lnTo>
                    <a:pt x="17" y="685"/>
                  </a:lnTo>
                  <a:lnTo>
                    <a:pt x="21" y="674"/>
                  </a:lnTo>
                  <a:lnTo>
                    <a:pt x="28" y="663"/>
                  </a:lnTo>
                  <a:lnTo>
                    <a:pt x="36" y="653"/>
                  </a:lnTo>
                  <a:lnTo>
                    <a:pt x="43" y="643"/>
                  </a:lnTo>
                  <a:lnTo>
                    <a:pt x="51" y="635"/>
                  </a:lnTo>
                  <a:lnTo>
                    <a:pt x="51" y="635"/>
                  </a:lnTo>
                  <a:lnTo>
                    <a:pt x="59" y="630"/>
                  </a:lnTo>
                  <a:lnTo>
                    <a:pt x="66" y="624"/>
                  </a:lnTo>
                  <a:lnTo>
                    <a:pt x="66" y="624"/>
                  </a:lnTo>
                  <a:lnTo>
                    <a:pt x="74" y="620"/>
                  </a:lnTo>
                  <a:lnTo>
                    <a:pt x="83" y="616"/>
                  </a:lnTo>
                  <a:lnTo>
                    <a:pt x="94" y="612"/>
                  </a:lnTo>
                  <a:lnTo>
                    <a:pt x="107" y="608"/>
                  </a:lnTo>
                  <a:lnTo>
                    <a:pt x="107" y="599"/>
                  </a:lnTo>
                  <a:lnTo>
                    <a:pt x="107" y="592"/>
                  </a:lnTo>
                  <a:lnTo>
                    <a:pt x="107" y="588"/>
                  </a:lnTo>
                  <a:lnTo>
                    <a:pt x="107" y="585"/>
                  </a:lnTo>
                  <a:lnTo>
                    <a:pt x="106" y="575"/>
                  </a:lnTo>
                  <a:lnTo>
                    <a:pt x="106" y="565"/>
                  </a:lnTo>
                  <a:lnTo>
                    <a:pt x="106" y="555"/>
                  </a:lnTo>
                  <a:lnTo>
                    <a:pt x="106" y="545"/>
                  </a:lnTo>
                  <a:lnTo>
                    <a:pt x="106" y="536"/>
                  </a:lnTo>
                  <a:lnTo>
                    <a:pt x="106" y="528"/>
                  </a:lnTo>
                  <a:lnTo>
                    <a:pt x="107" y="523"/>
                  </a:lnTo>
                  <a:lnTo>
                    <a:pt x="109" y="519"/>
                  </a:lnTo>
                  <a:lnTo>
                    <a:pt x="111" y="516"/>
                  </a:lnTo>
                  <a:lnTo>
                    <a:pt x="114" y="515"/>
                  </a:lnTo>
                  <a:lnTo>
                    <a:pt x="118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3" y="514"/>
                  </a:lnTo>
                  <a:lnTo>
                    <a:pt x="124" y="515"/>
                  </a:lnTo>
                  <a:lnTo>
                    <a:pt x="126" y="517"/>
                  </a:lnTo>
                  <a:lnTo>
                    <a:pt x="127" y="519"/>
                  </a:lnTo>
                  <a:lnTo>
                    <a:pt x="127" y="519"/>
                  </a:lnTo>
                  <a:lnTo>
                    <a:pt x="129" y="525"/>
                  </a:lnTo>
                  <a:lnTo>
                    <a:pt x="129" y="531"/>
                  </a:lnTo>
                  <a:lnTo>
                    <a:pt x="129" y="531"/>
                  </a:lnTo>
                  <a:lnTo>
                    <a:pt x="129" y="534"/>
                  </a:lnTo>
                  <a:lnTo>
                    <a:pt x="129" y="592"/>
                  </a:lnTo>
                  <a:lnTo>
                    <a:pt x="129" y="592"/>
                  </a:lnTo>
                  <a:lnTo>
                    <a:pt x="129" y="610"/>
                  </a:lnTo>
                  <a:lnTo>
                    <a:pt x="138" y="611"/>
                  </a:lnTo>
                  <a:lnTo>
                    <a:pt x="148" y="613"/>
                  </a:lnTo>
                  <a:lnTo>
                    <a:pt x="157" y="616"/>
                  </a:lnTo>
                  <a:lnTo>
                    <a:pt x="165" y="619"/>
                  </a:lnTo>
                  <a:lnTo>
                    <a:pt x="172" y="622"/>
                  </a:lnTo>
                  <a:lnTo>
                    <a:pt x="180" y="627"/>
                  </a:lnTo>
                  <a:lnTo>
                    <a:pt x="187" y="631"/>
                  </a:lnTo>
                  <a:lnTo>
                    <a:pt x="192" y="637"/>
                  </a:lnTo>
                  <a:lnTo>
                    <a:pt x="192" y="637"/>
                  </a:lnTo>
                  <a:lnTo>
                    <a:pt x="203" y="650"/>
                  </a:lnTo>
                  <a:lnTo>
                    <a:pt x="212" y="664"/>
                  </a:lnTo>
                  <a:lnTo>
                    <a:pt x="215" y="671"/>
                  </a:lnTo>
                  <a:lnTo>
                    <a:pt x="218" y="679"/>
                  </a:lnTo>
                  <a:lnTo>
                    <a:pt x="222" y="688"/>
                  </a:lnTo>
                  <a:lnTo>
                    <a:pt x="225" y="697"/>
                  </a:lnTo>
                  <a:lnTo>
                    <a:pt x="229" y="714"/>
                  </a:lnTo>
                  <a:lnTo>
                    <a:pt x="232" y="728"/>
                  </a:lnTo>
                  <a:lnTo>
                    <a:pt x="235" y="739"/>
                  </a:lnTo>
                  <a:lnTo>
                    <a:pt x="236" y="749"/>
                  </a:lnTo>
                  <a:lnTo>
                    <a:pt x="237" y="756"/>
                  </a:lnTo>
                  <a:lnTo>
                    <a:pt x="237" y="761"/>
                  </a:lnTo>
                  <a:lnTo>
                    <a:pt x="237" y="765"/>
                  </a:lnTo>
                  <a:lnTo>
                    <a:pt x="238" y="768"/>
                  </a:lnTo>
                  <a:lnTo>
                    <a:pt x="237" y="768"/>
                  </a:lnTo>
                  <a:lnTo>
                    <a:pt x="237" y="775"/>
                  </a:lnTo>
                  <a:lnTo>
                    <a:pt x="237" y="781"/>
                  </a:lnTo>
                  <a:lnTo>
                    <a:pt x="236" y="786"/>
                  </a:lnTo>
                  <a:lnTo>
                    <a:pt x="235" y="790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0" y="793"/>
                  </a:lnTo>
                  <a:lnTo>
                    <a:pt x="230" y="793"/>
                  </a:lnTo>
                  <a:lnTo>
                    <a:pt x="228" y="794"/>
                  </a:lnTo>
                  <a:lnTo>
                    <a:pt x="225" y="795"/>
                  </a:lnTo>
                  <a:lnTo>
                    <a:pt x="225" y="795"/>
                  </a:lnTo>
                  <a:lnTo>
                    <a:pt x="222" y="794"/>
                  </a:lnTo>
                  <a:lnTo>
                    <a:pt x="219" y="792"/>
                  </a:lnTo>
                  <a:lnTo>
                    <a:pt x="219" y="792"/>
                  </a:lnTo>
                  <a:lnTo>
                    <a:pt x="217" y="787"/>
                  </a:lnTo>
                  <a:lnTo>
                    <a:pt x="215" y="782"/>
                  </a:lnTo>
                  <a:lnTo>
                    <a:pt x="215" y="779"/>
                  </a:lnTo>
                  <a:lnTo>
                    <a:pt x="214" y="774"/>
                  </a:lnTo>
                  <a:lnTo>
                    <a:pt x="214" y="770"/>
                  </a:lnTo>
                  <a:lnTo>
                    <a:pt x="214" y="763"/>
                  </a:lnTo>
                  <a:lnTo>
                    <a:pt x="214" y="757"/>
                  </a:lnTo>
                  <a:lnTo>
                    <a:pt x="213" y="749"/>
                  </a:lnTo>
                  <a:lnTo>
                    <a:pt x="212" y="739"/>
                  </a:lnTo>
                  <a:lnTo>
                    <a:pt x="209" y="729"/>
                  </a:lnTo>
                  <a:lnTo>
                    <a:pt x="209" y="729"/>
                  </a:lnTo>
                  <a:lnTo>
                    <a:pt x="207" y="720"/>
                  </a:lnTo>
                  <a:lnTo>
                    <a:pt x="205" y="711"/>
                  </a:lnTo>
                  <a:lnTo>
                    <a:pt x="203" y="702"/>
                  </a:lnTo>
                  <a:lnTo>
                    <a:pt x="201" y="694"/>
                  </a:lnTo>
                  <a:lnTo>
                    <a:pt x="196" y="682"/>
                  </a:lnTo>
                  <a:lnTo>
                    <a:pt x="191" y="672"/>
                  </a:lnTo>
                  <a:lnTo>
                    <a:pt x="187" y="665"/>
                  </a:lnTo>
                  <a:lnTo>
                    <a:pt x="180" y="657"/>
                  </a:lnTo>
                  <a:lnTo>
                    <a:pt x="174" y="652"/>
                  </a:lnTo>
                  <a:lnTo>
                    <a:pt x="167" y="646"/>
                  </a:lnTo>
                  <a:lnTo>
                    <a:pt x="167" y="646"/>
                  </a:lnTo>
                  <a:lnTo>
                    <a:pt x="160" y="642"/>
                  </a:lnTo>
                  <a:lnTo>
                    <a:pt x="154" y="639"/>
                  </a:lnTo>
                  <a:lnTo>
                    <a:pt x="148" y="636"/>
                  </a:lnTo>
                  <a:lnTo>
                    <a:pt x="143" y="634"/>
                  </a:lnTo>
                  <a:lnTo>
                    <a:pt x="143" y="634"/>
                  </a:lnTo>
                  <a:lnTo>
                    <a:pt x="129" y="632"/>
                  </a:lnTo>
                  <a:lnTo>
                    <a:pt x="129" y="641"/>
                  </a:lnTo>
                  <a:lnTo>
                    <a:pt x="130" y="648"/>
                  </a:lnTo>
                  <a:lnTo>
                    <a:pt x="130" y="657"/>
                  </a:lnTo>
                  <a:lnTo>
                    <a:pt x="130" y="665"/>
                  </a:lnTo>
                  <a:lnTo>
                    <a:pt x="131" y="678"/>
                  </a:lnTo>
                  <a:lnTo>
                    <a:pt x="131" y="692"/>
                  </a:lnTo>
                  <a:lnTo>
                    <a:pt x="132" y="699"/>
                  </a:lnTo>
                  <a:lnTo>
                    <a:pt x="132" y="707"/>
                  </a:lnTo>
                  <a:lnTo>
                    <a:pt x="133" y="716"/>
                  </a:lnTo>
                  <a:lnTo>
                    <a:pt x="134" y="725"/>
                  </a:lnTo>
                  <a:lnTo>
                    <a:pt x="134" y="734"/>
                  </a:lnTo>
                  <a:lnTo>
                    <a:pt x="134" y="734"/>
                  </a:lnTo>
                  <a:lnTo>
                    <a:pt x="136" y="742"/>
                  </a:lnTo>
                  <a:lnTo>
                    <a:pt x="137" y="752"/>
                  </a:lnTo>
                  <a:lnTo>
                    <a:pt x="139" y="763"/>
                  </a:lnTo>
                  <a:lnTo>
                    <a:pt x="143" y="775"/>
                  </a:lnTo>
                  <a:lnTo>
                    <a:pt x="143" y="775"/>
                  </a:lnTo>
                  <a:lnTo>
                    <a:pt x="146" y="787"/>
                  </a:lnTo>
                  <a:lnTo>
                    <a:pt x="150" y="799"/>
                  </a:lnTo>
                  <a:lnTo>
                    <a:pt x="155" y="811"/>
                  </a:lnTo>
                  <a:lnTo>
                    <a:pt x="160" y="823"/>
                  </a:lnTo>
                  <a:lnTo>
                    <a:pt x="165" y="834"/>
                  </a:lnTo>
                  <a:lnTo>
                    <a:pt x="170" y="845"/>
                  </a:lnTo>
                  <a:lnTo>
                    <a:pt x="176" y="855"/>
                  </a:lnTo>
                  <a:lnTo>
                    <a:pt x="180" y="864"/>
                  </a:lnTo>
                  <a:lnTo>
                    <a:pt x="180" y="864"/>
                  </a:lnTo>
                  <a:lnTo>
                    <a:pt x="184" y="872"/>
                  </a:lnTo>
                  <a:lnTo>
                    <a:pt x="188" y="878"/>
                  </a:lnTo>
                  <a:lnTo>
                    <a:pt x="191" y="884"/>
                  </a:lnTo>
                  <a:lnTo>
                    <a:pt x="193" y="888"/>
                  </a:lnTo>
                  <a:lnTo>
                    <a:pt x="193" y="888"/>
                  </a:lnTo>
                  <a:lnTo>
                    <a:pt x="196" y="891"/>
                  </a:lnTo>
                  <a:lnTo>
                    <a:pt x="199" y="897"/>
                  </a:lnTo>
                  <a:lnTo>
                    <a:pt x="203" y="901"/>
                  </a:lnTo>
                  <a:lnTo>
                    <a:pt x="207" y="908"/>
                  </a:lnTo>
                  <a:lnTo>
                    <a:pt x="212" y="913"/>
                  </a:lnTo>
                  <a:lnTo>
                    <a:pt x="215" y="917"/>
                  </a:lnTo>
                  <a:lnTo>
                    <a:pt x="217" y="922"/>
                  </a:lnTo>
                  <a:lnTo>
                    <a:pt x="218" y="925"/>
                  </a:lnTo>
                  <a:lnTo>
                    <a:pt x="218" y="925"/>
                  </a:lnTo>
                  <a:lnTo>
                    <a:pt x="219" y="927"/>
                  </a:lnTo>
                  <a:lnTo>
                    <a:pt x="220" y="931"/>
                  </a:lnTo>
                  <a:lnTo>
                    <a:pt x="220" y="931"/>
                  </a:lnTo>
                  <a:lnTo>
                    <a:pt x="220" y="933"/>
                  </a:lnTo>
                  <a:lnTo>
                    <a:pt x="220" y="936"/>
                  </a:lnTo>
                  <a:lnTo>
                    <a:pt x="220" y="936"/>
                  </a:lnTo>
                  <a:lnTo>
                    <a:pt x="220" y="938"/>
                  </a:lnTo>
                  <a:lnTo>
                    <a:pt x="219" y="942"/>
                  </a:lnTo>
                  <a:lnTo>
                    <a:pt x="219" y="942"/>
                  </a:lnTo>
                  <a:lnTo>
                    <a:pt x="218" y="943"/>
                  </a:lnTo>
                  <a:lnTo>
                    <a:pt x="216" y="945"/>
                  </a:lnTo>
                  <a:lnTo>
                    <a:pt x="216" y="945"/>
                  </a:lnTo>
                  <a:lnTo>
                    <a:pt x="214" y="946"/>
                  </a:lnTo>
                  <a:lnTo>
                    <a:pt x="211" y="946"/>
                  </a:lnTo>
                  <a:lnTo>
                    <a:pt x="208" y="945"/>
                  </a:lnTo>
                  <a:lnTo>
                    <a:pt x="205" y="944"/>
                  </a:lnTo>
                  <a:lnTo>
                    <a:pt x="205" y="943"/>
                  </a:lnTo>
                  <a:lnTo>
                    <a:pt x="202" y="939"/>
                  </a:lnTo>
                  <a:lnTo>
                    <a:pt x="195" y="932"/>
                  </a:lnTo>
                  <a:lnTo>
                    <a:pt x="195" y="932"/>
                  </a:lnTo>
                  <a:lnTo>
                    <a:pt x="188" y="922"/>
                  </a:lnTo>
                  <a:lnTo>
                    <a:pt x="178" y="909"/>
                  </a:lnTo>
                  <a:lnTo>
                    <a:pt x="178" y="909"/>
                  </a:lnTo>
                  <a:lnTo>
                    <a:pt x="167" y="892"/>
                  </a:lnTo>
                  <a:lnTo>
                    <a:pt x="157" y="876"/>
                  </a:lnTo>
                  <a:lnTo>
                    <a:pt x="153" y="867"/>
                  </a:lnTo>
                  <a:lnTo>
                    <a:pt x="148" y="858"/>
                  </a:lnTo>
                  <a:lnTo>
                    <a:pt x="144" y="850"/>
                  </a:lnTo>
                  <a:lnTo>
                    <a:pt x="141" y="841"/>
                  </a:lnTo>
                  <a:lnTo>
                    <a:pt x="134" y="823"/>
                  </a:lnTo>
                  <a:lnTo>
                    <a:pt x="130" y="810"/>
                  </a:lnTo>
                  <a:lnTo>
                    <a:pt x="125" y="800"/>
                  </a:lnTo>
                  <a:lnTo>
                    <a:pt x="124" y="793"/>
                  </a:lnTo>
                  <a:lnTo>
                    <a:pt x="120" y="773"/>
                  </a:lnTo>
                  <a:lnTo>
                    <a:pt x="117" y="785"/>
                  </a:lnTo>
                  <a:lnTo>
                    <a:pt x="113" y="795"/>
                  </a:lnTo>
                  <a:lnTo>
                    <a:pt x="109" y="806"/>
                  </a:lnTo>
                  <a:lnTo>
                    <a:pt x="106" y="815"/>
                  </a:lnTo>
                  <a:lnTo>
                    <a:pt x="106" y="815"/>
                  </a:lnTo>
                  <a:lnTo>
                    <a:pt x="103" y="822"/>
                  </a:lnTo>
                  <a:lnTo>
                    <a:pt x="99" y="831"/>
                  </a:lnTo>
                  <a:lnTo>
                    <a:pt x="96" y="840"/>
                  </a:lnTo>
                  <a:lnTo>
                    <a:pt x="91" y="849"/>
                  </a:lnTo>
                  <a:lnTo>
                    <a:pt x="87" y="857"/>
                  </a:lnTo>
                  <a:lnTo>
                    <a:pt x="83" y="865"/>
                  </a:lnTo>
                  <a:lnTo>
                    <a:pt x="79" y="874"/>
                  </a:lnTo>
                  <a:lnTo>
                    <a:pt x="75" y="880"/>
                  </a:lnTo>
                  <a:lnTo>
                    <a:pt x="75" y="880"/>
                  </a:lnTo>
                  <a:lnTo>
                    <a:pt x="71" y="887"/>
                  </a:lnTo>
                  <a:lnTo>
                    <a:pt x="67" y="893"/>
                  </a:lnTo>
                  <a:lnTo>
                    <a:pt x="63" y="899"/>
                  </a:lnTo>
                  <a:lnTo>
                    <a:pt x="59" y="905"/>
                  </a:lnTo>
                  <a:lnTo>
                    <a:pt x="59" y="905"/>
                  </a:lnTo>
                  <a:lnTo>
                    <a:pt x="53" y="911"/>
                  </a:lnTo>
                  <a:lnTo>
                    <a:pt x="49" y="917"/>
                  </a:lnTo>
                  <a:lnTo>
                    <a:pt x="44" y="923"/>
                  </a:lnTo>
                  <a:lnTo>
                    <a:pt x="40" y="928"/>
                  </a:lnTo>
                  <a:lnTo>
                    <a:pt x="37" y="933"/>
                  </a:lnTo>
                  <a:lnTo>
                    <a:pt x="32" y="936"/>
                  </a:lnTo>
                  <a:lnTo>
                    <a:pt x="29" y="939"/>
                  </a:lnTo>
                  <a:lnTo>
                    <a:pt x="26" y="940"/>
                  </a:lnTo>
                  <a:lnTo>
                    <a:pt x="24" y="942"/>
                  </a:lnTo>
                  <a:lnTo>
                    <a:pt x="21" y="943"/>
                  </a:lnTo>
                  <a:lnTo>
                    <a:pt x="21" y="943"/>
                  </a:lnTo>
                  <a:lnTo>
                    <a:pt x="19" y="943"/>
                  </a:lnTo>
                  <a:lnTo>
                    <a:pt x="18" y="943"/>
                  </a:lnTo>
                  <a:lnTo>
                    <a:pt x="18" y="943"/>
                  </a:lnTo>
                  <a:lnTo>
                    <a:pt x="16" y="943"/>
                  </a:lnTo>
                  <a:lnTo>
                    <a:pt x="15" y="943"/>
                  </a:lnTo>
                  <a:lnTo>
                    <a:pt x="15" y="943"/>
                  </a:lnTo>
                  <a:lnTo>
                    <a:pt x="13" y="942"/>
                  </a:lnTo>
                  <a:lnTo>
                    <a:pt x="12" y="940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10" y="934"/>
                  </a:lnTo>
                  <a:lnTo>
                    <a:pt x="10" y="934"/>
                  </a:lnTo>
                  <a:lnTo>
                    <a:pt x="10" y="932"/>
                  </a:lnTo>
                  <a:lnTo>
                    <a:pt x="10" y="929"/>
                  </a:lnTo>
                  <a:lnTo>
                    <a:pt x="10" y="929"/>
                  </a:lnTo>
                  <a:lnTo>
                    <a:pt x="12" y="927"/>
                  </a:lnTo>
                  <a:lnTo>
                    <a:pt x="13" y="925"/>
                  </a:lnTo>
                  <a:lnTo>
                    <a:pt x="13" y="925"/>
                  </a:lnTo>
                  <a:lnTo>
                    <a:pt x="14" y="922"/>
                  </a:lnTo>
                  <a:lnTo>
                    <a:pt x="17" y="919"/>
                  </a:lnTo>
                  <a:lnTo>
                    <a:pt x="19" y="915"/>
                  </a:lnTo>
                  <a:lnTo>
                    <a:pt x="24" y="910"/>
                  </a:lnTo>
                  <a:lnTo>
                    <a:pt x="24" y="910"/>
                  </a:lnTo>
                  <a:lnTo>
                    <a:pt x="28" y="904"/>
                  </a:lnTo>
                  <a:lnTo>
                    <a:pt x="33" y="898"/>
                  </a:lnTo>
                  <a:lnTo>
                    <a:pt x="38" y="890"/>
                  </a:lnTo>
                  <a:lnTo>
                    <a:pt x="44" y="882"/>
                  </a:lnTo>
                  <a:lnTo>
                    <a:pt x="44" y="882"/>
                  </a:lnTo>
                  <a:lnTo>
                    <a:pt x="50" y="874"/>
                  </a:lnTo>
                  <a:lnTo>
                    <a:pt x="55" y="865"/>
                  </a:lnTo>
                  <a:lnTo>
                    <a:pt x="61" y="856"/>
                  </a:lnTo>
                  <a:lnTo>
                    <a:pt x="65" y="849"/>
                  </a:lnTo>
                  <a:lnTo>
                    <a:pt x="70" y="840"/>
                  </a:lnTo>
                  <a:lnTo>
                    <a:pt x="74" y="831"/>
                  </a:lnTo>
                  <a:lnTo>
                    <a:pt x="74" y="831"/>
                  </a:lnTo>
                  <a:lnTo>
                    <a:pt x="78" y="822"/>
                  </a:lnTo>
                  <a:lnTo>
                    <a:pt x="82" y="812"/>
                  </a:lnTo>
                  <a:lnTo>
                    <a:pt x="82" y="812"/>
                  </a:lnTo>
                  <a:lnTo>
                    <a:pt x="86" y="803"/>
                  </a:lnTo>
                  <a:lnTo>
                    <a:pt x="89" y="793"/>
                  </a:lnTo>
                  <a:lnTo>
                    <a:pt x="92" y="784"/>
                  </a:lnTo>
                  <a:lnTo>
                    <a:pt x="96" y="774"/>
                  </a:lnTo>
                  <a:lnTo>
                    <a:pt x="98" y="764"/>
                  </a:lnTo>
                  <a:lnTo>
                    <a:pt x="100" y="755"/>
                  </a:lnTo>
                  <a:lnTo>
                    <a:pt x="102" y="745"/>
                  </a:lnTo>
                  <a:lnTo>
                    <a:pt x="103" y="734"/>
                  </a:lnTo>
                  <a:lnTo>
                    <a:pt x="103" y="734"/>
                  </a:lnTo>
                  <a:lnTo>
                    <a:pt x="105" y="723"/>
                  </a:lnTo>
                  <a:lnTo>
                    <a:pt x="105" y="711"/>
                  </a:lnTo>
                  <a:lnTo>
                    <a:pt x="106" y="699"/>
                  </a:lnTo>
                  <a:lnTo>
                    <a:pt x="106" y="687"/>
                  </a:lnTo>
                  <a:lnTo>
                    <a:pt x="106" y="687"/>
                  </a:lnTo>
                  <a:lnTo>
                    <a:pt x="106" y="675"/>
                  </a:lnTo>
                  <a:lnTo>
                    <a:pt x="106" y="665"/>
                  </a:lnTo>
                  <a:lnTo>
                    <a:pt x="106" y="656"/>
                  </a:lnTo>
                  <a:lnTo>
                    <a:pt x="107" y="648"/>
                  </a:lnTo>
                  <a:lnTo>
                    <a:pt x="107" y="633"/>
                  </a:lnTo>
                  <a:close/>
                  <a:moveTo>
                    <a:pt x="84" y="637"/>
                  </a:moveTo>
                  <a:lnTo>
                    <a:pt x="95" y="632"/>
                  </a:lnTo>
                  <a:lnTo>
                    <a:pt x="108" y="628"/>
                  </a:lnTo>
                  <a:lnTo>
                    <a:pt x="110" y="627"/>
                  </a:lnTo>
                  <a:lnTo>
                    <a:pt x="110" y="630"/>
                  </a:lnTo>
                  <a:lnTo>
                    <a:pt x="110" y="648"/>
                  </a:lnTo>
                  <a:lnTo>
                    <a:pt x="110" y="655"/>
                  </a:lnTo>
                  <a:lnTo>
                    <a:pt x="110" y="665"/>
                  </a:lnTo>
                  <a:lnTo>
                    <a:pt x="110" y="675"/>
                  </a:lnTo>
                  <a:lnTo>
                    <a:pt x="110" y="687"/>
                  </a:lnTo>
                  <a:lnTo>
                    <a:pt x="109" y="700"/>
                  </a:lnTo>
                  <a:lnTo>
                    <a:pt x="109" y="712"/>
                  </a:lnTo>
                  <a:lnTo>
                    <a:pt x="108" y="723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6" y="746"/>
                  </a:lnTo>
                  <a:lnTo>
                    <a:pt x="105" y="756"/>
                  </a:lnTo>
                  <a:lnTo>
                    <a:pt x="102" y="765"/>
                  </a:lnTo>
                  <a:lnTo>
                    <a:pt x="100" y="775"/>
                  </a:lnTo>
                  <a:lnTo>
                    <a:pt x="97" y="785"/>
                  </a:lnTo>
                  <a:lnTo>
                    <a:pt x="94" y="795"/>
                  </a:lnTo>
                  <a:lnTo>
                    <a:pt x="90" y="805"/>
                  </a:lnTo>
                  <a:lnTo>
                    <a:pt x="86" y="814"/>
                  </a:lnTo>
                  <a:lnTo>
                    <a:pt x="82" y="823"/>
                  </a:lnTo>
                  <a:lnTo>
                    <a:pt x="77" y="833"/>
                  </a:lnTo>
                  <a:lnTo>
                    <a:pt x="77" y="833"/>
                  </a:lnTo>
                  <a:lnTo>
                    <a:pt x="73" y="842"/>
                  </a:lnTo>
                  <a:lnTo>
                    <a:pt x="68" y="851"/>
                  </a:lnTo>
                  <a:lnTo>
                    <a:pt x="64" y="858"/>
                  </a:lnTo>
                  <a:lnTo>
                    <a:pt x="59" y="867"/>
                  </a:lnTo>
                  <a:lnTo>
                    <a:pt x="53" y="876"/>
                  </a:lnTo>
                  <a:lnTo>
                    <a:pt x="48" y="885"/>
                  </a:lnTo>
                  <a:lnTo>
                    <a:pt x="48" y="885"/>
                  </a:lnTo>
                  <a:lnTo>
                    <a:pt x="42" y="893"/>
                  </a:lnTo>
                  <a:lnTo>
                    <a:pt x="37" y="901"/>
                  </a:lnTo>
                  <a:lnTo>
                    <a:pt x="31" y="908"/>
                  </a:lnTo>
                  <a:lnTo>
                    <a:pt x="27" y="913"/>
                  </a:lnTo>
                  <a:lnTo>
                    <a:pt x="27" y="913"/>
                  </a:lnTo>
                  <a:lnTo>
                    <a:pt x="22" y="917"/>
                  </a:lnTo>
                  <a:lnTo>
                    <a:pt x="20" y="922"/>
                  </a:lnTo>
                  <a:lnTo>
                    <a:pt x="18" y="924"/>
                  </a:lnTo>
                  <a:lnTo>
                    <a:pt x="16" y="927"/>
                  </a:lnTo>
                  <a:lnTo>
                    <a:pt x="16" y="927"/>
                  </a:lnTo>
                  <a:lnTo>
                    <a:pt x="15" y="928"/>
                  </a:lnTo>
                  <a:lnTo>
                    <a:pt x="15" y="931"/>
                  </a:lnTo>
                  <a:lnTo>
                    <a:pt x="15" y="931"/>
                  </a:lnTo>
                  <a:lnTo>
                    <a:pt x="14" y="932"/>
                  </a:lnTo>
                  <a:lnTo>
                    <a:pt x="14" y="934"/>
                  </a:lnTo>
                  <a:lnTo>
                    <a:pt x="14" y="934"/>
                  </a:lnTo>
                  <a:lnTo>
                    <a:pt x="14" y="935"/>
                  </a:lnTo>
                  <a:lnTo>
                    <a:pt x="15" y="936"/>
                  </a:lnTo>
                  <a:lnTo>
                    <a:pt x="15" y="937"/>
                  </a:lnTo>
                  <a:lnTo>
                    <a:pt x="15" y="938"/>
                  </a:lnTo>
                  <a:lnTo>
                    <a:pt x="15" y="938"/>
                  </a:lnTo>
                  <a:lnTo>
                    <a:pt x="16" y="938"/>
                  </a:lnTo>
                  <a:lnTo>
                    <a:pt x="16" y="938"/>
                  </a:lnTo>
                  <a:lnTo>
                    <a:pt x="16" y="938"/>
                  </a:lnTo>
                  <a:lnTo>
                    <a:pt x="17" y="939"/>
                  </a:lnTo>
                  <a:lnTo>
                    <a:pt x="18" y="939"/>
                  </a:lnTo>
                  <a:lnTo>
                    <a:pt x="18" y="939"/>
                  </a:lnTo>
                  <a:lnTo>
                    <a:pt x="19" y="939"/>
                  </a:lnTo>
                  <a:lnTo>
                    <a:pt x="20" y="938"/>
                  </a:lnTo>
                  <a:lnTo>
                    <a:pt x="20" y="938"/>
                  </a:lnTo>
                  <a:lnTo>
                    <a:pt x="22" y="938"/>
                  </a:lnTo>
                  <a:lnTo>
                    <a:pt x="25" y="937"/>
                  </a:lnTo>
                  <a:lnTo>
                    <a:pt x="27" y="936"/>
                  </a:lnTo>
                  <a:lnTo>
                    <a:pt x="30" y="933"/>
                  </a:lnTo>
                  <a:lnTo>
                    <a:pt x="33" y="929"/>
                  </a:lnTo>
                  <a:lnTo>
                    <a:pt x="37" y="925"/>
                  </a:lnTo>
                  <a:lnTo>
                    <a:pt x="41" y="920"/>
                  </a:lnTo>
                  <a:lnTo>
                    <a:pt x="45" y="914"/>
                  </a:lnTo>
                  <a:lnTo>
                    <a:pt x="50" y="909"/>
                  </a:lnTo>
                  <a:lnTo>
                    <a:pt x="54" y="903"/>
                  </a:lnTo>
                  <a:lnTo>
                    <a:pt x="54" y="903"/>
                  </a:lnTo>
                  <a:lnTo>
                    <a:pt x="60" y="897"/>
                  </a:lnTo>
                  <a:lnTo>
                    <a:pt x="63" y="891"/>
                  </a:lnTo>
                  <a:lnTo>
                    <a:pt x="67" y="885"/>
                  </a:lnTo>
                  <a:lnTo>
                    <a:pt x="72" y="878"/>
                  </a:lnTo>
                  <a:lnTo>
                    <a:pt x="75" y="872"/>
                  </a:lnTo>
                  <a:lnTo>
                    <a:pt x="79" y="864"/>
                  </a:lnTo>
                  <a:lnTo>
                    <a:pt x="84" y="855"/>
                  </a:lnTo>
                  <a:lnTo>
                    <a:pt x="88" y="846"/>
                  </a:lnTo>
                  <a:lnTo>
                    <a:pt x="91" y="838"/>
                  </a:lnTo>
                  <a:lnTo>
                    <a:pt x="96" y="829"/>
                  </a:lnTo>
                  <a:lnTo>
                    <a:pt x="99" y="821"/>
                  </a:lnTo>
                  <a:lnTo>
                    <a:pt x="102" y="814"/>
                  </a:lnTo>
                  <a:lnTo>
                    <a:pt x="102" y="814"/>
                  </a:lnTo>
                  <a:lnTo>
                    <a:pt x="106" y="805"/>
                  </a:lnTo>
                  <a:lnTo>
                    <a:pt x="109" y="794"/>
                  </a:lnTo>
                  <a:lnTo>
                    <a:pt x="113" y="781"/>
                  </a:lnTo>
                  <a:lnTo>
                    <a:pt x="118" y="764"/>
                  </a:lnTo>
                  <a:lnTo>
                    <a:pt x="120" y="757"/>
                  </a:lnTo>
                  <a:lnTo>
                    <a:pt x="122" y="764"/>
                  </a:lnTo>
                  <a:lnTo>
                    <a:pt x="129" y="792"/>
                  </a:lnTo>
                  <a:lnTo>
                    <a:pt x="129" y="792"/>
                  </a:lnTo>
                  <a:lnTo>
                    <a:pt x="130" y="799"/>
                  </a:lnTo>
                  <a:lnTo>
                    <a:pt x="133" y="809"/>
                  </a:lnTo>
                  <a:lnTo>
                    <a:pt x="138" y="822"/>
                  </a:lnTo>
                  <a:lnTo>
                    <a:pt x="145" y="839"/>
                  </a:lnTo>
                  <a:lnTo>
                    <a:pt x="148" y="847"/>
                  </a:lnTo>
                  <a:lnTo>
                    <a:pt x="153" y="856"/>
                  </a:lnTo>
                  <a:lnTo>
                    <a:pt x="156" y="865"/>
                  </a:lnTo>
                  <a:lnTo>
                    <a:pt x="160" y="874"/>
                  </a:lnTo>
                  <a:lnTo>
                    <a:pt x="170" y="890"/>
                  </a:lnTo>
                  <a:lnTo>
                    <a:pt x="181" y="905"/>
                  </a:lnTo>
                  <a:lnTo>
                    <a:pt x="181" y="905"/>
                  </a:lnTo>
                  <a:lnTo>
                    <a:pt x="191" y="920"/>
                  </a:lnTo>
                  <a:lnTo>
                    <a:pt x="199" y="929"/>
                  </a:lnTo>
                  <a:lnTo>
                    <a:pt x="199" y="929"/>
                  </a:lnTo>
                  <a:lnTo>
                    <a:pt x="204" y="936"/>
                  </a:lnTo>
                  <a:lnTo>
                    <a:pt x="207" y="940"/>
                  </a:lnTo>
                  <a:lnTo>
                    <a:pt x="209" y="942"/>
                  </a:lnTo>
                  <a:lnTo>
                    <a:pt x="212" y="942"/>
                  </a:lnTo>
                  <a:lnTo>
                    <a:pt x="212" y="942"/>
                  </a:lnTo>
                  <a:lnTo>
                    <a:pt x="213" y="942"/>
                  </a:lnTo>
                  <a:lnTo>
                    <a:pt x="214" y="942"/>
                  </a:lnTo>
                  <a:lnTo>
                    <a:pt x="214" y="942"/>
                  </a:lnTo>
                  <a:lnTo>
                    <a:pt x="215" y="940"/>
                  </a:lnTo>
                  <a:lnTo>
                    <a:pt x="216" y="939"/>
                  </a:lnTo>
                  <a:lnTo>
                    <a:pt x="217" y="937"/>
                  </a:lnTo>
                  <a:lnTo>
                    <a:pt x="217" y="936"/>
                  </a:lnTo>
                  <a:lnTo>
                    <a:pt x="217" y="936"/>
                  </a:lnTo>
                  <a:lnTo>
                    <a:pt x="217" y="934"/>
                  </a:lnTo>
                  <a:lnTo>
                    <a:pt x="216" y="932"/>
                  </a:lnTo>
                  <a:lnTo>
                    <a:pt x="216" y="928"/>
                  </a:lnTo>
                  <a:lnTo>
                    <a:pt x="215" y="926"/>
                  </a:lnTo>
                  <a:lnTo>
                    <a:pt x="215" y="926"/>
                  </a:lnTo>
                  <a:lnTo>
                    <a:pt x="214" y="924"/>
                  </a:lnTo>
                  <a:lnTo>
                    <a:pt x="211" y="920"/>
                  </a:lnTo>
                  <a:lnTo>
                    <a:pt x="208" y="915"/>
                  </a:lnTo>
                  <a:lnTo>
                    <a:pt x="204" y="910"/>
                  </a:lnTo>
                  <a:lnTo>
                    <a:pt x="204" y="910"/>
                  </a:lnTo>
                  <a:lnTo>
                    <a:pt x="200" y="904"/>
                  </a:lnTo>
                  <a:lnTo>
                    <a:pt x="195" y="899"/>
                  </a:lnTo>
                  <a:lnTo>
                    <a:pt x="192" y="895"/>
                  </a:lnTo>
                  <a:lnTo>
                    <a:pt x="190" y="890"/>
                  </a:lnTo>
                  <a:lnTo>
                    <a:pt x="188" y="886"/>
                  </a:lnTo>
                  <a:lnTo>
                    <a:pt x="184" y="880"/>
                  </a:lnTo>
                  <a:lnTo>
                    <a:pt x="180" y="874"/>
                  </a:lnTo>
                  <a:lnTo>
                    <a:pt x="176" y="866"/>
                  </a:lnTo>
                  <a:lnTo>
                    <a:pt x="171" y="857"/>
                  </a:lnTo>
                  <a:lnTo>
                    <a:pt x="167" y="846"/>
                  </a:lnTo>
                  <a:lnTo>
                    <a:pt x="161" y="837"/>
                  </a:lnTo>
                  <a:lnTo>
                    <a:pt x="156" y="826"/>
                  </a:lnTo>
                  <a:lnTo>
                    <a:pt x="150" y="814"/>
                  </a:lnTo>
                  <a:lnTo>
                    <a:pt x="146" y="802"/>
                  </a:lnTo>
                  <a:lnTo>
                    <a:pt x="142" y="788"/>
                  </a:lnTo>
                  <a:lnTo>
                    <a:pt x="138" y="776"/>
                  </a:lnTo>
                  <a:lnTo>
                    <a:pt x="138" y="776"/>
                  </a:lnTo>
                  <a:lnTo>
                    <a:pt x="136" y="764"/>
                  </a:lnTo>
                  <a:lnTo>
                    <a:pt x="134" y="753"/>
                  </a:lnTo>
                  <a:lnTo>
                    <a:pt x="132" y="744"/>
                  </a:lnTo>
                  <a:lnTo>
                    <a:pt x="131" y="735"/>
                  </a:lnTo>
                  <a:lnTo>
                    <a:pt x="131" y="735"/>
                  </a:lnTo>
                  <a:lnTo>
                    <a:pt x="130" y="726"/>
                  </a:lnTo>
                  <a:lnTo>
                    <a:pt x="129" y="716"/>
                  </a:lnTo>
                  <a:lnTo>
                    <a:pt x="129" y="716"/>
                  </a:lnTo>
                  <a:lnTo>
                    <a:pt x="127" y="707"/>
                  </a:lnTo>
                  <a:lnTo>
                    <a:pt x="127" y="699"/>
                  </a:lnTo>
                  <a:lnTo>
                    <a:pt x="127" y="692"/>
                  </a:lnTo>
                  <a:lnTo>
                    <a:pt x="127" y="692"/>
                  </a:lnTo>
                  <a:lnTo>
                    <a:pt x="126" y="678"/>
                  </a:lnTo>
                  <a:lnTo>
                    <a:pt x="125" y="666"/>
                  </a:lnTo>
                  <a:lnTo>
                    <a:pt x="125" y="658"/>
                  </a:lnTo>
                  <a:lnTo>
                    <a:pt x="125" y="648"/>
                  </a:lnTo>
                  <a:lnTo>
                    <a:pt x="125" y="640"/>
                  </a:lnTo>
                  <a:lnTo>
                    <a:pt x="124" y="630"/>
                  </a:lnTo>
                  <a:lnTo>
                    <a:pt x="124" y="627"/>
                  </a:lnTo>
                  <a:lnTo>
                    <a:pt x="127" y="628"/>
                  </a:lnTo>
                  <a:lnTo>
                    <a:pt x="144" y="631"/>
                  </a:lnTo>
                  <a:lnTo>
                    <a:pt x="144" y="631"/>
                  </a:lnTo>
                  <a:lnTo>
                    <a:pt x="149" y="632"/>
                  </a:lnTo>
                  <a:lnTo>
                    <a:pt x="156" y="634"/>
                  </a:lnTo>
                  <a:lnTo>
                    <a:pt x="162" y="639"/>
                  </a:lnTo>
                  <a:lnTo>
                    <a:pt x="170" y="643"/>
                  </a:lnTo>
                  <a:lnTo>
                    <a:pt x="170" y="643"/>
                  </a:lnTo>
                  <a:lnTo>
                    <a:pt x="177" y="648"/>
                  </a:lnTo>
                  <a:lnTo>
                    <a:pt x="183" y="655"/>
                  </a:lnTo>
                  <a:lnTo>
                    <a:pt x="190" y="662"/>
                  </a:lnTo>
                  <a:lnTo>
                    <a:pt x="195" y="670"/>
                  </a:lnTo>
                  <a:lnTo>
                    <a:pt x="200" y="680"/>
                  </a:lnTo>
                  <a:lnTo>
                    <a:pt x="205" y="693"/>
                  </a:lnTo>
                  <a:lnTo>
                    <a:pt x="207" y="701"/>
                  </a:lnTo>
                  <a:lnTo>
                    <a:pt x="209" y="710"/>
                  </a:lnTo>
                  <a:lnTo>
                    <a:pt x="212" y="718"/>
                  </a:lnTo>
                  <a:lnTo>
                    <a:pt x="214" y="728"/>
                  </a:lnTo>
                  <a:lnTo>
                    <a:pt x="214" y="728"/>
                  </a:lnTo>
                  <a:lnTo>
                    <a:pt x="216" y="739"/>
                  </a:lnTo>
                  <a:lnTo>
                    <a:pt x="217" y="748"/>
                  </a:lnTo>
                  <a:lnTo>
                    <a:pt x="218" y="757"/>
                  </a:lnTo>
                  <a:lnTo>
                    <a:pt x="218" y="763"/>
                  </a:lnTo>
                  <a:lnTo>
                    <a:pt x="218" y="770"/>
                  </a:lnTo>
                  <a:lnTo>
                    <a:pt x="218" y="774"/>
                  </a:lnTo>
                  <a:lnTo>
                    <a:pt x="218" y="777"/>
                  </a:lnTo>
                  <a:lnTo>
                    <a:pt x="219" y="781"/>
                  </a:lnTo>
                  <a:lnTo>
                    <a:pt x="220" y="785"/>
                  </a:lnTo>
                  <a:lnTo>
                    <a:pt x="223" y="788"/>
                  </a:lnTo>
                  <a:lnTo>
                    <a:pt x="223" y="788"/>
                  </a:lnTo>
                  <a:lnTo>
                    <a:pt x="224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7" y="791"/>
                  </a:lnTo>
                  <a:lnTo>
                    <a:pt x="228" y="790"/>
                  </a:lnTo>
                  <a:lnTo>
                    <a:pt x="228" y="790"/>
                  </a:lnTo>
                  <a:lnTo>
                    <a:pt x="229" y="788"/>
                  </a:lnTo>
                  <a:lnTo>
                    <a:pt x="230" y="787"/>
                  </a:lnTo>
                  <a:lnTo>
                    <a:pt x="231" y="784"/>
                  </a:lnTo>
                  <a:lnTo>
                    <a:pt x="232" y="781"/>
                  </a:lnTo>
                  <a:lnTo>
                    <a:pt x="232" y="775"/>
                  </a:lnTo>
                  <a:lnTo>
                    <a:pt x="234" y="768"/>
                  </a:lnTo>
                  <a:lnTo>
                    <a:pt x="234" y="768"/>
                  </a:lnTo>
                  <a:lnTo>
                    <a:pt x="234" y="765"/>
                  </a:lnTo>
                  <a:lnTo>
                    <a:pt x="232" y="761"/>
                  </a:lnTo>
                  <a:lnTo>
                    <a:pt x="232" y="756"/>
                  </a:lnTo>
                  <a:lnTo>
                    <a:pt x="232" y="749"/>
                  </a:lnTo>
                  <a:lnTo>
                    <a:pt x="232" y="749"/>
                  </a:lnTo>
                  <a:lnTo>
                    <a:pt x="230" y="740"/>
                  </a:lnTo>
                  <a:lnTo>
                    <a:pt x="228" y="729"/>
                  </a:lnTo>
                  <a:lnTo>
                    <a:pt x="225" y="715"/>
                  </a:lnTo>
                  <a:lnTo>
                    <a:pt x="220" y="698"/>
                  </a:lnTo>
                  <a:lnTo>
                    <a:pt x="215" y="681"/>
                  </a:lnTo>
                  <a:lnTo>
                    <a:pt x="207" y="666"/>
                  </a:lnTo>
                  <a:lnTo>
                    <a:pt x="199" y="652"/>
                  </a:lnTo>
                  <a:lnTo>
                    <a:pt x="189" y="640"/>
                  </a:lnTo>
                  <a:lnTo>
                    <a:pt x="189" y="640"/>
                  </a:lnTo>
                  <a:lnTo>
                    <a:pt x="183" y="634"/>
                  </a:lnTo>
                  <a:lnTo>
                    <a:pt x="178" y="630"/>
                  </a:lnTo>
                  <a:lnTo>
                    <a:pt x="170" y="625"/>
                  </a:lnTo>
                  <a:lnTo>
                    <a:pt x="164" y="622"/>
                  </a:lnTo>
                  <a:lnTo>
                    <a:pt x="155" y="619"/>
                  </a:lnTo>
                  <a:lnTo>
                    <a:pt x="146" y="617"/>
                  </a:lnTo>
                  <a:lnTo>
                    <a:pt x="136" y="615"/>
                  </a:lnTo>
                  <a:lnTo>
                    <a:pt x="126" y="613"/>
                  </a:lnTo>
                  <a:lnTo>
                    <a:pt x="124" y="613"/>
                  </a:lnTo>
                  <a:lnTo>
                    <a:pt x="124" y="611"/>
                  </a:lnTo>
                  <a:lnTo>
                    <a:pt x="124" y="592"/>
                  </a:lnTo>
                  <a:lnTo>
                    <a:pt x="124" y="592"/>
                  </a:lnTo>
                  <a:lnTo>
                    <a:pt x="124" y="534"/>
                  </a:lnTo>
                  <a:lnTo>
                    <a:pt x="124" y="534"/>
                  </a:lnTo>
                  <a:lnTo>
                    <a:pt x="124" y="531"/>
                  </a:lnTo>
                  <a:lnTo>
                    <a:pt x="124" y="525"/>
                  </a:lnTo>
                  <a:lnTo>
                    <a:pt x="123" y="520"/>
                  </a:lnTo>
                  <a:lnTo>
                    <a:pt x="123" y="520"/>
                  </a:lnTo>
                  <a:lnTo>
                    <a:pt x="122" y="518"/>
                  </a:lnTo>
                  <a:lnTo>
                    <a:pt x="121" y="518"/>
                  </a:lnTo>
                  <a:lnTo>
                    <a:pt x="121" y="518"/>
                  </a:lnTo>
                  <a:lnTo>
                    <a:pt x="118" y="518"/>
                  </a:lnTo>
                  <a:lnTo>
                    <a:pt x="115" y="518"/>
                  </a:lnTo>
                  <a:lnTo>
                    <a:pt x="114" y="519"/>
                  </a:lnTo>
                  <a:lnTo>
                    <a:pt x="112" y="522"/>
                  </a:lnTo>
                  <a:lnTo>
                    <a:pt x="112" y="522"/>
                  </a:lnTo>
                  <a:lnTo>
                    <a:pt x="111" y="525"/>
                  </a:lnTo>
                  <a:lnTo>
                    <a:pt x="110" y="529"/>
                  </a:lnTo>
                  <a:lnTo>
                    <a:pt x="110" y="536"/>
                  </a:lnTo>
                  <a:lnTo>
                    <a:pt x="110" y="545"/>
                  </a:lnTo>
                  <a:lnTo>
                    <a:pt x="110" y="545"/>
                  </a:lnTo>
                  <a:lnTo>
                    <a:pt x="110" y="555"/>
                  </a:lnTo>
                  <a:lnTo>
                    <a:pt x="110" y="565"/>
                  </a:lnTo>
                  <a:lnTo>
                    <a:pt x="110" y="574"/>
                  </a:lnTo>
                  <a:lnTo>
                    <a:pt x="110" y="574"/>
                  </a:lnTo>
                  <a:lnTo>
                    <a:pt x="110" y="585"/>
                  </a:lnTo>
                  <a:lnTo>
                    <a:pt x="110" y="585"/>
                  </a:lnTo>
                  <a:lnTo>
                    <a:pt x="110" y="588"/>
                  </a:lnTo>
                  <a:lnTo>
                    <a:pt x="110" y="592"/>
                  </a:lnTo>
                  <a:lnTo>
                    <a:pt x="110" y="596"/>
                  </a:lnTo>
                  <a:lnTo>
                    <a:pt x="110" y="599"/>
                  </a:lnTo>
                  <a:lnTo>
                    <a:pt x="110" y="609"/>
                  </a:lnTo>
                  <a:lnTo>
                    <a:pt x="110" y="611"/>
                  </a:lnTo>
                  <a:lnTo>
                    <a:pt x="109" y="611"/>
                  </a:lnTo>
                  <a:lnTo>
                    <a:pt x="96" y="616"/>
                  </a:lnTo>
                  <a:lnTo>
                    <a:pt x="85" y="620"/>
                  </a:lnTo>
                  <a:lnTo>
                    <a:pt x="75" y="624"/>
                  </a:lnTo>
                  <a:lnTo>
                    <a:pt x="68" y="628"/>
                  </a:lnTo>
                  <a:lnTo>
                    <a:pt x="68" y="628"/>
                  </a:lnTo>
                  <a:lnTo>
                    <a:pt x="61" y="633"/>
                  </a:lnTo>
                  <a:lnTo>
                    <a:pt x="54" y="639"/>
                  </a:lnTo>
                  <a:lnTo>
                    <a:pt x="54" y="639"/>
                  </a:lnTo>
                  <a:lnTo>
                    <a:pt x="47" y="646"/>
                  </a:lnTo>
                  <a:lnTo>
                    <a:pt x="39" y="655"/>
                  </a:lnTo>
                  <a:lnTo>
                    <a:pt x="39" y="655"/>
                  </a:lnTo>
                  <a:lnTo>
                    <a:pt x="31" y="665"/>
                  </a:lnTo>
                  <a:lnTo>
                    <a:pt x="26" y="676"/>
                  </a:lnTo>
                  <a:lnTo>
                    <a:pt x="21" y="687"/>
                  </a:lnTo>
                  <a:lnTo>
                    <a:pt x="18" y="699"/>
                  </a:lnTo>
                  <a:lnTo>
                    <a:pt x="15" y="710"/>
                  </a:lnTo>
                  <a:lnTo>
                    <a:pt x="14" y="721"/>
                  </a:lnTo>
                  <a:lnTo>
                    <a:pt x="12" y="729"/>
                  </a:lnTo>
                  <a:lnTo>
                    <a:pt x="10" y="737"/>
                  </a:lnTo>
                  <a:lnTo>
                    <a:pt x="10" y="738"/>
                  </a:lnTo>
                  <a:lnTo>
                    <a:pt x="9" y="744"/>
                  </a:lnTo>
                  <a:lnTo>
                    <a:pt x="8" y="750"/>
                  </a:lnTo>
                  <a:lnTo>
                    <a:pt x="8" y="753"/>
                  </a:lnTo>
                  <a:lnTo>
                    <a:pt x="7" y="757"/>
                  </a:lnTo>
                  <a:lnTo>
                    <a:pt x="7" y="760"/>
                  </a:lnTo>
                  <a:lnTo>
                    <a:pt x="7" y="762"/>
                  </a:lnTo>
                  <a:lnTo>
                    <a:pt x="7" y="765"/>
                  </a:lnTo>
                  <a:lnTo>
                    <a:pt x="7" y="769"/>
                  </a:lnTo>
                  <a:lnTo>
                    <a:pt x="7" y="772"/>
                  </a:lnTo>
                  <a:lnTo>
                    <a:pt x="7" y="775"/>
                  </a:lnTo>
                  <a:lnTo>
                    <a:pt x="8" y="777"/>
                  </a:lnTo>
                  <a:lnTo>
                    <a:pt x="9" y="781"/>
                  </a:lnTo>
                  <a:lnTo>
                    <a:pt x="9" y="781"/>
                  </a:lnTo>
                  <a:lnTo>
                    <a:pt x="10" y="782"/>
                  </a:lnTo>
                  <a:lnTo>
                    <a:pt x="12" y="783"/>
                  </a:lnTo>
                  <a:lnTo>
                    <a:pt x="13" y="784"/>
                  </a:lnTo>
                  <a:lnTo>
                    <a:pt x="15" y="784"/>
                  </a:lnTo>
                  <a:lnTo>
                    <a:pt x="17" y="784"/>
                  </a:lnTo>
                  <a:lnTo>
                    <a:pt x="18" y="783"/>
                  </a:lnTo>
                  <a:lnTo>
                    <a:pt x="19" y="781"/>
                  </a:lnTo>
                  <a:lnTo>
                    <a:pt x="20" y="777"/>
                  </a:lnTo>
                  <a:lnTo>
                    <a:pt x="20" y="777"/>
                  </a:lnTo>
                  <a:lnTo>
                    <a:pt x="20" y="772"/>
                  </a:lnTo>
                  <a:lnTo>
                    <a:pt x="21" y="765"/>
                  </a:lnTo>
                  <a:lnTo>
                    <a:pt x="22" y="758"/>
                  </a:lnTo>
                  <a:lnTo>
                    <a:pt x="24" y="748"/>
                  </a:lnTo>
                  <a:lnTo>
                    <a:pt x="25" y="738"/>
                  </a:lnTo>
                  <a:lnTo>
                    <a:pt x="26" y="729"/>
                  </a:lnTo>
                  <a:lnTo>
                    <a:pt x="28" y="721"/>
                  </a:lnTo>
                  <a:lnTo>
                    <a:pt x="29" y="714"/>
                  </a:lnTo>
                  <a:lnTo>
                    <a:pt x="29" y="714"/>
                  </a:lnTo>
                  <a:lnTo>
                    <a:pt x="31" y="706"/>
                  </a:lnTo>
                  <a:lnTo>
                    <a:pt x="33" y="699"/>
                  </a:lnTo>
                  <a:lnTo>
                    <a:pt x="37" y="691"/>
                  </a:lnTo>
                  <a:lnTo>
                    <a:pt x="41" y="681"/>
                  </a:lnTo>
                  <a:lnTo>
                    <a:pt x="45" y="671"/>
                  </a:lnTo>
                  <a:lnTo>
                    <a:pt x="52" y="664"/>
                  </a:lnTo>
                  <a:lnTo>
                    <a:pt x="59" y="656"/>
                  </a:lnTo>
                  <a:lnTo>
                    <a:pt x="65" y="650"/>
                  </a:lnTo>
                  <a:lnTo>
                    <a:pt x="65" y="650"/>
                  </a:lnTo>
                  <a:lnTo>
                    <a:pt x="74" y="643"/>
                  </a:lnTo>
                  <a:lnTo>
                    <a:pt x="84" y="637"/>
                  </a:lnTo>
                  <a:lnTo>
                    <a:pt x="84" y="63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006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草地上有雕塑&#10;&#10;描述已自动生成">
            <a:extLst>
              <a:ext uri="{FF2B5EF4-FFF2-40B4-BE49-F238E27FC236}">
                <a16:creationId xmlns:a16="http://schemas.microsoft.com/office/drawing/2014/main" id="{C6758689-E824-2C28-A3E0-29BB4DDAB2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5261113" cy="6858000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132617C1-9C03-DAEA-15FC-17338687E33B}"/>
              </a:ext>
            </a:extLst>
          </p:cNvPr>
          <p:cNvSpPr/>
          <p:nvPr userDrawn="1"/>
        </p:nvSpPr>
        <p:spPr>
          <a:xfrm>
            <a:off x="1" y="0"/>
            <a:ext cx="5261112" cy="685800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noProof="0" dirty="0">
              <a:latin typeface="+mj-ea"/>
              <a:ea typeface="+mj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23271D9-B856-84BA-B69B-B66C274E3152}"/>
              </a:ext>
            </a:extLst>
          </p:cNvPr>
          <p:cNvGrpSpPr/>
          <p:nvPr userDrawn="1"/>
        </p:nvGrpSpPr>
        <p:grpSpPr>
          <a:xfrm>
            <a:off x="1328806" y="2533507"/>
            <a:ext cx="2603500" cy="1790700"/>
            <a:chOff x="1778000" y="2197100"/>
            <a:chExt cx="2603500" cy="179070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659D8D5-C888-8C6C-9657-55CC89BCD1E0}"/>
                </a:ext>
              </a:extLst>
            </p:cNvPr>
            <p:cNvSpPr txBox="1"/>
            <p:nvPr/>
          </p:nvSpPr>
          <p:spPr>
            <a:xfrm>
              <a:off x="2003166" y="2354272"/>
              <a:ext cx="21531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imHei" panose="02010609060101010101" pitchFamily="49" charset="-122"/>
                  <a:ea typeface="SimHei" panose="02010609060101010101" pitchFamily="49" charset="-122"/>
                  <a:cs typeface="+mn-cs"/>
                </a:rPr>
                <a:t>目录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0EAF73B-1771-985C-E6AC-CB324DA12403}"/>
                </a:ext>
              </a:extLst>
            </p:cNvPr>
            <p:cNvSpPr txBox="1"/>
            <p:nvPr/>
          </p:nvSpPr>
          <p:spPr>
            <a:xfrm>
              <a:off x="2147888" y="3429000"/>
              <a:ext cx="18716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pitchFamily="2" charset="-122"/>
                  <a:cs typeface="+mn-cs"/>
                </a:rPr>
                <a:t>CONTENTS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91117B0-85AC-142B-D36D-508113037FFB}"/>
                </a:ext>
              </a:extLst>
            </p:cNvPr>
            <p:cNvSpPr/>
            <p:nvPr/>
          </p:nvSpPr>
          <p:spPr>
            <a:xfrm>
              <a:off x="1778000" y="2197100"/>
              <a:ext cx="2603500" cy="179070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C55A597-D89C-09F1-AF33-0E9EEF961D9D}"/>
              </a:ext>
            </a:extLst>
          </p:cNvPr>
          <p:cNvGrpSpPr/>
          <p:nvPr userDrawn="1"/>
        </p:nvGrpSpPr>
        <p:grpSpPr>
          <a:xfrm>
            <a:off x="6302004" y="714014"/>
            <a:ext cx="1000907" cy="5429971"/>
            <a:chOff x="6791047" y="803452"/>
            <a:chExt cx="1000907" cy="5429971"/>
          </a:xfrm>
        </p:grpSpPr>
        <p:sp>
          <p:nvSpPr>
            <p:cNvPr id="9" name="菱形 8">
              <a:extLst>
                <a:ext uri="{FF2B5EF4-FFF2-40B4-BE49-F238E27FC236}">
                  <a16:creationId xmlns:a16="http://schemas.microsoft.com/office/drawing/2014/main" id="{25D4AC33-ABBB-DD37-AB00-43F8FBEDDB21}"/>
                </a:ext>
              </a:extLst>
            </p:cNvPr>
            <p:cNvSpPr/>
            <p:nvPr/>
          </p:nvSpPr>
          <p:spPr>
            <a:xfrm>
              <a:off x="6791047" y="803452"/>
              <a:ext cx="1000906" cy="1000906"/>
            </a:xfrm>
            <a:prstGeom prst="diamond">
              <a:avLst/>
            </a:prstGeom>
            <a:blipFill dpi="0" rotWithShape="1">
              <a:blip r:embed="rId3" cstate="screen">
                <a:alphaModFix amt="9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DF2A3123-C0A1-23E1-2169-E20B9A599167}"/>
                </a:ext>
              </a:extLst>
            </p:cNvPr>
            <p:cNvSpPr/>
            <p:nvPr/>
          </p:nvSpPr>
          <p:spPr>
            <a:xfrm>
              <a:off x="6791048" y="2279807"/>
              <a:ext cx="1000906" cy="1000906"/>
            </a:xfrm>
            <a:prstGeom prst="diamond">
              <a:avLst/>
            </a:prstGeom>
            <a:blipFill dpi="0" rotWithShape="1">
              <a:blip r:embed="rId3" cstate="screen">
                <a:alphaModFix amt="9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C562D1FF-9253-0488-03E7-2C850D9358C8}"/>
                </a:ext>
              </a:extLst>
            </p:cNvPr>
            <p:cNvSpPr/>
            <p:nvPr/>
          </p:nvSpPr>
          <p:spPr>
            <a:xfrm>
              <a:off x="6791048" y="3756162"/>
              <a:ext cx="1000906" cy="1000906"/>
            </a:xfrm>
            <a:prstGeom prst="diamond">
              <a:avLst/>
            </a:prstGeom>
            <a:blipFill dpi="0" rotWithShape="1">
              <a:blip r:embed="rId3" cstate="screen">
                <a:alphaModFix amt="9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38897AD1-4B53-931D-ADAD-A91386160E57}"/>
                </a:ext>
              </a:extLst>
            </p:cNvPr>
            <p:cNvSpPr/>
            <p:nvPr/>
          </p:nvSpPr>
          <p:spPr>
            <a:xfrm>
              <a:off x="6791048" y="5232517"/>
              <a:ext cx="1000906" cy="1000906"/>
            </a:xfrm>
            <a:prstGeom prst="diamond">
              <a:avLst/>
            </a:prstGeom>
            <a:blipFill dpi="0" rotWithShape="1">
              <a:blip r:embed="rId3" cstate="screen">
                <a:alphaModFix amt="9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49" name="文本占位符 24">
            <a:extLst>
              <a:ext uri="{FF2B5EF4-FFF2-40B4-BE49-F238E27FC236}">
                <a16:creationId xmlns:a16="http://schemas.microsoft.com/office/drawing/2014/main" id="{87371C2A-2455-CF58-4CD7-4EAC6E88A6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67576" y="879526"/>
            <a:ext cx="2976563" cy="442299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50" name="文本占位符 24">
            <a:extLst>
              <a:ext uri="{FF2B5EF4-FFF2-40B4-BE49-F238E27FC236}">
                <a16:creationId xmlns:a16="http://schemas.microsoft.com/office/drawing/2014/main" id="{A2F2DAF8-C417-62AD-0E4E-072C5833D2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67575" y="1418801"/>
            <a:ext cx="1992075" cy="283306"/>
          </a:xfrm>
        </p:spPr>
        <p:txBody>
          <a:bodyPr>
            <a:normAutofit/>
          </a:bodyPr>
          <a:lstStyle>
            <a:lvl1pPr marL="0" indent="0" algn="dist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sp>
        <p:nvSpPr>
          <p:cNvPr id="51" name="文本占位符 24">
            <a:extLst>
              <a:ext uri="{FF2B5EF4-FFF2-40B4-BE49-F238E27FC236}">
                <a16:creationId xmlns:a16="http://schemas.microsoft.com/office/drawing/2014/main" id="{ACC9B03C-54DB-86A9-C67B-B37060F11B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67575" y="2341182"/>
            <a:ext cx="2976563" cy="442299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52" name="文本占位符 24">
            <a:extLst>
              <a:ext uri="{FF2B5EF4-FFF2-40B4-BE49-F238E27FC236}">
                <a16:creationId xmlns:a16="http://schemas.microsoft.com/office/drawing/2014/main" id="{5BAC0BCD-429E-D958-37ED-CB0832E33C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574" y="2880457"/>
            <a:ext cx="1992075" cy="283306"/>
          </a:xfrm>
        </p:spPr>
        <p:txBody>
          <a:bodyPr>
            <a:normAutofit/>
          </a:bodyPr>
          <a:lstStyle>
            <a:lvl1pPr marL="0" indent="0" algn="dist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sp>
        <p:nvSpPr>
          <p:cNvPr id="53" name="文本占位符 24">
            <a:extLst>
              <a:ext uri="{FF2B5EF4-FFF2-40B4-BE49-F238E27FC236}">
                <a16:creationId xmlns:a16="http://schemas.microsoft.com/office/drawing/2014/main" id="{CF9FBD35-AB8C-5058-5841-00EA2563A7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67575" y="3800095"/>
            <a:ext cx="2976563" cy="442299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54" name="文本占位符 24">
            <a:extLst>
              <a:ext uri="{FF2B5EF4-FFF2-40B4-BE49-F238E27FC236}">
                <a16:creationId xmlns:a16="http://schemas.microsoft.com/office/drawing/2014/main" id="{0BCE6F42-3691-7153-D06C-F1E303107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67574" y="4339370"/>
            <a:ext cx="1992075" cy="283306"/>
          </a:xfrm>
        </p:spPr>
        <p:txBody>
          <a:bodyPr>
            <a:normAutofit/>
          </a:bodyPr>
          <a:lstStyle>
            <a:lvl1pPr marL="0" indent="0" algn="dist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sp>
        <p:nvSpPr>
          <p:cNvPr id="55" name="文本占位符 24">
            <a:extLst>
              <a:ext uri="{FF2B5EF4-FFF2-40B4-BE49-F238E27FC236}">
                <a16:creationId xmlns:a16="http://schemas.microsoft.com/office/drawing/2014/main" id="{24DB2F81-1E13-6319-FDBC-941CA60109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767574" y="5261434"/>
            <a:ext cx="2976563" cy="442299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40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kumimoji="1" lang="zh-CN" altLang="en-US" dirty="0"/>
              <a:t>小标题</a:t>
            </a:r>
          </a:p>
        </p:txBody>
      </p:sp>
      <p:sp>
        <p:nvSpPr>
          <p:cNvPr id="56" name="文本占位符 24">
            <a:extLst>
              <a:ext uri="{FF2B5EF4-FFF2-40B4-BE49-F238E27FC236}">
                <a16:creationId xmlns:a16="http://schemas.microsoft.com/office/drawing/2014/main" id="{B9042A7B-4B7E-F84E-2616-2EBF2BC089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67573" y="5800709"/>
            <a:ext cx="1992075" cy="283306"/>
          </a:xfrm>
        </p:spPr>
        <p:txBody>
          <a:bodyPr>
            <a:normAutofit/>
          </a:bodyPr>
          <a:lstStyle>
            <a:lvl1pPr marL="0" indent="0" algn="dist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" altLang="zh-CN" dirty="0"/>
              <a:t>SUBTITLE</a:t>
            </a:r>
            <a:endParaRPr kumimoji="1"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8EEF0C9-B33C-6967-6AF4-DC13332E03B5}"/>
              </a:ext>
            </a:extLst>
          </p:cNvPr>
          <p:cNvGrpSpPr/>
          <p:nvPr userDrawn="1"/>
        </p:nvGrpSpPr>
        <p:grpSpPr>
          <a:xfrm>
            <a:off x="10141161" y="6007968"/>
            <a:ext cx="1634321" cy="537474"/>
            <a:chOff x="5938838" y="5414963"/>
            <a:chExt cx="4816476" cy="1479550"/>
          </a:xfrm>
        </p:grpSpPr>
        <p:sp>
          <p:nvSpPr>
            <p:cNvPr id="23" name="Freeform 32">
              <a:extLst>
                <a:ext uri="{FF2B5EF4-FFF2-40B4-BE49-F238E27FC236}">
                  <a16:creationId xmlns:a16="http://schemas.microsoft.com/office/drawing/2014/main" id="{D1FE9B36-0659-716F-793A-61FE636065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9988" y="6394451"/>
              <a:ext cx="3125788" cy="219075"/>
            </a:xfrm>
            <a:custGeom>
              <a:avLst/>
              <a:gdLst>
                <a:gd name="T0" fmla="*/ 155 w 5907"/>
                <a:gd name="T1" fmla="*/ 260 h 414"/>
                <a:gd name="T2" fmla="*/ 2 w 5907"/>
                <a:gd name="T3" fmla="*/ 88 h 414"/>
                <a:gd name="T4" fmla="*/ 138 w 5907"/>
                <a:gd name="T5" fmla="*/ 49 h 414"/>
                <a:gd name="T6" fmla="*/ 172 w 5907"/>
                <a:gd name="T7" fmla="*/ 175 h 414"/>
                <a:gd name="T8" fmla="*/ 427 w 5907"/>
                <a:gd name="T9" fmla="*/ 282 h 414"/>
                <a:gd name="T10" fmla="*/ 253 w 5907"/>
                <a:gd name="T11" fmla="*/ 156 h 414"/>
                <a:gd name="T12" fmla="*/ 404 w 5907"/>
                <a:gd name="T13" fmla="*/ 198 h 414"/>
                <a:gd name="T14" fmla="*/ 284 w 5907"/>
                <a:gd name="T15" fmla="*/ 198 h 414"/>
                <a:gd name="T16" fmla="*/ 401 w 5907"/>
                <a:gd name="T17" fmla="*/ 239 h 414"/>
                <a:gd name="T18" fmla="*/ 503 w 5907"/>
                <a:gd name="T19" fmla="*/ 244 h 414"/>
                <a:gd name="T20" fmla="*/ 800 w 5907"/>
                <a:gd name="T21" fmla="*/ 328 h 414"/>
                <a:gd name="T22" fmla="*/ 803 w 5907"/>
                <a:gd name="T23" fmla="*/ 287 h 414"/>
                <a:gd name="T24" fmla="*/ 1014 w 5907"/>
                <a:gd name="T25" fmla="*/ 123 h 414"/>
                <a:gd name="T26" fmla="*/ 1075 w 5907"/>
                <a:gd name="T27" fmla="*/ 120 h 414"/>
                <a:gd name="T28" fmla="*/ 1497 w 5907"/>
                <a:gd name="T29" fmla="*/ 299 h 414"/>
                <a:gd name="T30" fmla="*/ 1621 w 5907"/>
                <a:gd name="T31" fmla="*/ 99 h 414"/>
                <a:gd name="T32" fmla="*/ 1602 w 5907"/>
                <a:gd name="T33" fmla="*/ 294 h 414"/>
                <a:gd name="T34" fmla="*/ 1561 w 5907"/>
                <a:gd name="T35" fmla="*/ 118 h 414"/>
                <a:gd name="T36" fmla="*/ 1790 w 5907"/>
                <a:gd name="T37" fmla="*/ 297 h 414"/>
                <a:gd name="T38" fmla="*/ 1712 w 5907"/>
                <a:gd name="T39" fmla="*/ 135 h 414"/>
                <a:gd name="T40" fmla="*/ 1798 w 5907"/>
                <a:gd name="T41" fmla="*/ 120 h 414"/>
                <a:gd name="T42" fmla="*/ 1865 w 5907"/>
                <a:gd name="T43" fmla="*/ 265 h 414"/>
                <a:gd name="T44" fmla="*/ 1928 w 5907"/>
                <a:gd name="T45" fmla="*/ 272 h 414"/>
                <a:gd name="T46" fmla="*/ 2032 w 5907"/>
                <a:gd name="T47" fmla="*/ 288 h 414"/>
                <a:gd name="T48" fmla="*/ 2182 w 5907"/>
                <a:gd name="T49" fmla="*/ 291 h 414"/>
                <a:gd name="T50" fmla="*/ 2418 w 5907"/>
                <a:gd name="T51" fmla="*/ 12 h 414"/>
                <a:gd name="T52" fmla="*/ 2604 w 5907"/>
                <a:gd name="T53" fmla="*/ 279 h 414"/>
                <a:gd name="T54" fmla="*/ 2489 w 5907"/>
                <a:gd name="T55" fmla="*/ 216 h 414"/>
                <a:gd name="T56" fmla="*/ 2508 w 5907"/>
                <a:gd name="T57" fmla="*/ 133 h 414"/>
                <a:gd name="T58" fmla="*/ 2910 w 5907"/>
                <a:gd name="T59" fmla="*/ 223 h 414"/>
                <a:gd name="T60" fmla="*/ 2716 w 5907"/>
                <a:gd name="T61" fmla="*/ 223 h 414"/>
                <a:gd name="T62" fmla="*/ 2907 w 5907"/>
                <a:gd name="T63" fmla="*/ 168 h 414"/>
                <a:gd name="T64" fmla="*/ 2762 w 5907"/>
                <a:gd name="T65" fmla="*/ 154 h 414"/>
                <a:gd name="T66" fmla="*/ 2857 w 5907"/>
                <a:gd name="T67" fmla="*/ 276 h 414"/>
                <a:gd name="T68" fmla="*/ 2976 w 5907"/>
                <a:gd name="T69" fmla="*/ 24 h 414"/>
                <a:gd name="T70" fmla="*/ 3314 w 5907"/>
                <a:gd name="T71" fmla="*/ 223 h 414"/>
                <a:gd name="T72" fmla="*/ 3118 w 5907"/>
                <a:gd name="T73" fmla="*/ 223 h 414"/>
                <a:gd name="T74" fmla="*/ 3310 w 5907"/>
                <a:gd name="T75" fmla="*/ 168 h 414"/>
                <a:gd name="T76" fmla="*/ 3165 w 5907"/>
                <a:gd name="T77" fmla="*/ 154 h 414"/>
                <a:gd name="T78" fmla="*/ 3260 w 5907"/>
                <a:gd name="T79" fmla="*/ 276 h 414"/>
                <a:gd name="T80" fmla="*/ 3413 w 5907"/>
                <a:gd name="T81" fmla="*/ 326 h 414"/>
                <a:gd name="T82" fmla="*/ 3758 w 5907"/>
                <a:gd name="T83" fmla="*/ 262 h 414"/>
                <a:gd name="T84" fmla="*/ 3673 w 5907"/>
                <a:gd name="T85" fmla="*/ 278 h 414"/>
                <a:gd name="T86" fmla="*/ 3747 w 5907"/>
                <a:gd name="T87" fmla="*/ 361 h 414"/>
                <a:gd name="T88" fmla="*/ 3611 w 5907"/>
                <a:gd name="T89" fmla="*/ 220 h 414"/>
                <a:gd name="T90" fmla="*/ 3789 w 5907"/>
                <a:gd name="T91" fmla="*/ 351 h 414"/>
                <a:gd name="T92" fmla="*/ 3994 w 5907"/>
                <a:gd name="T93" fmla="*/ 295 h 414"/>
                <a:gd name="T94" fmla="*/ 4111 w 5907"/>
                <a:gd name="T95" fmla="*/ 291 h 414"/>
                <a:gd name="T96" fmla="*/ 4092 w 5907"/>
                <a:gd name="T97" fmla="*/ 332 h 414"/>
                <a:gd name="T98" fmla="*/ 4323 w 5907"/>
                <a:gd name="T99" fmla="*/ 98 h 414"/>
                <a:gd name="T100" fmla="*/ 4509 w 5907"/>
                <a:gd name="T101" fmla="*/ 12 h 414"/>
                <a:gd name="T102" fmla="*/ 4840 w 5907"/>
                <a:gd name="T103" fmla="*/ 170 h 414"/>
                <a:gd name="T104" fmla="*/ 5024 w 5907"/>
                <a:gd name="T105" fmla="*/ 213 h 414"/>
                <a:gd name="T106" fmla="*/ 4996 w 5907"/>
                <a:gd name="T107" fmla="*/ 322 h 414"/>
                <a:gd name="T108" fmla="*/ 4873 w 5907"/>
                <a:gd name="T109" fmla="*/ 182 h 414"/>
                <a:gd name="T110" fmla="*/ 5197 w 5907"/>
                <a:gd name="T111" fmla="*/ 92 h 414"/>
                <a:gd name="T112" fmla="*/ 5362 w 5907"/>
                <a:gd name="T113" fmla="*/ 251 h 414"/>
                <a:gd name="T114" fmla="*/ 5293 w 5907"/>
                <a:gd name="T115" fmla="*/ 90 h 414"/>
                <a:gd name="T116" fmla="*/ 5283 w 5907"/>
                <a:gd name="T117" fmla="*/ 152 h 414"/>
                <a:gd name="T118" fmla="*/ 5368 w 5907"/>
                <a:gd name="T119" fmla="*/ 319 h 414"/>
                <a:gd name="T120" fmla="*/ 5584 w 5907"/>
                <a:gd name="T121" fmla="*/ 281 h 414"/>
                <a:gd name="T122" fmla="*/ 5684 w 5907"/>
                <a:gd name="T123" fmla="*/ 28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07" h="414">
                  <a:moveTo>
                    <a:pt x="96" y="331"/>
                  </a:moveTo>
                  <a:lnTo>
                    <a:pt x="80" y="331"/>
                  </a:lnTo>
                  <a:lnTo>
                    <a:pt x="67" y="330"/>
                  </a:lnTo>
                  <a:lnTo>
                    <a:pt x="54" y="328"/>
                  </a:lnTo>
                  <a:lnTo>
                    <a:pt x="42" y="325"/>
                  </a:lnTo>
                  <a:lnTo>
                    <a:pt x="31" y="321"/>
                  </a:lnTo>
                  <a:lnTo>
                    <a:pt x="20" y="317"/>
                  </a:lnTo>
                  <a:lnTo>
                    <a:pt x="10" y="313"/>
                  </a:lnTo>
                  <a:lnTo>
                    <a:pt x="0" y="307"/>
                  </a:lnTo>
                  <a:lnTo>
                    <a:pt x="0" y="256"/>
                  </a:lnTo>
                  <a:lnTo>
                    <a:pt x="2" y="256"/>
                  </a:lnTo>
                  <a:lnTo>
                    <a:pt x="12" y="264"/>
                  </a:lnTo>
                  <a:lnTo>
                    <a:pt x="23" y="272"/>
                  </a:lnTo>
                  <a:lnTo>
                    <a:pt x="34" y="280"/>
                  </a:lnTo>
                  <a:lnTo>
                    <a:pt x="46" y="285"/>
                  </a:lnTo>
                  <a:lnTo>
                    <a:pt x="58" y="290"/>
                  </a:lnTo>
                  <a:lnTo>
                    <a:pt x="70" y="293"/>
                  </a:lnTo>
                  <a:lnTo>
                    <a:pt x="82" y="295"/>
                  </a:lnTo>
                  <a:lnTo>
                    <a:pt x="93" y="296"/>
                  </a:lnTo>
                  <a:lnTo>
                    <a:pt x="108" y="295"/>
                  </a:lnTo>
                  <a:lnTo>
                    <a:pt x="121" y="292"/>
                  </a:lnTo>
                  <a:lnTo>
                    <a:pt x="127" y="290"/>
                  </a:lnTo>
                  <a:lnTo>
                    <a:pt x="132" y="287"/>
                  </a:lnTo>
                  <a:lnTo>
                    <a:pt x="137" y="284"/>
                  </a:lnTo>
                  <a:lnTo>
                    <a:pt x="141" y="281"/>
                  </a:lnTo>
                  <a:lnTo>
                    <a:pt x="145" y="278"/>
                  </a:lnTo>
                  <a:lnTo>
                    <a:pt x="149" y="273"/>
                  </a:lnTo>
                  <a:lnTo>
                    <a:pt x="152" y="269"/>
                  </a:lnTo>
                  <a:lnTo>
                    <a:pt x="154" y="264"/>
                  </a:lnTo>
                  <a:lnTo>
                    <a:pt x="155" y="260"/>
                  </a:lnTo>
                  <a:lnTo>
                    <a:pt x="158" y="255"/>
                  </a:lnTo>
                  <a:lnTo>
                    <a:pt x="158" y="249"/>
                  </a:lnTo>
                  <a:lnTo>
                    <a:pt x="159" y="244"/>
                  </a:lnTo>
                  <a:lnTo>
                    <a:pt x="158" y="235"/>
                  </a:lnTo>
                  <a:lnTo>
                    <a:pt x="156" y="226"/>
                  </a:lnTo>
                  <a:lnTo>
                    <a:pt x="153" y="220"/>
                  </a:lnTo>
                  <a:lnTo>
                    <a:pt x="150" y="213"/>
                  </a:lnTo>
                  <a:lnTo>
                    <a:pt x="144" y="208"/>
                  </a:lnTo>
                  <a:lnTo>
                    <a:pt x="138" y="203"/>
                  </a:lnTo>
                  <a:lnTo>
                    <a:pt x="131" y="199"/>
                  </a:lnTo>
                  <a:lnTo>
                    <a:pt x="123" y="195"/>
                  </a:lnTo>
                  <a:lnTo>
                    <a:pt x="109" y="192"/>
                  </a:lnTo>
                  <a:lnTo>
                    <a:pt x="97" y="189"/>
                  </a:lnTo>
                  <a:lnTo>
                    <a:pt x="84" y="186"/>
                  </a:lnTo>
                  <a:lnTo>
                    <a:pt x="69" y="181"/>
                  </a:lnTo>
                  <a:lnTo>
                    <a:pt x="55" y="177"/>
                  </a:lnTo>
                  <a:lnTo>
                    <a:pt x="43" y="170"/>
                  </a:lnTo>
                  <a:lnTo>
                    <a:pt x="36" y="167"/>
                  </a:lnTo>
                  <a:lnTo>
                    <a:pt x="31" y="163"/>
                  </a:lnTo>
                  <a:lnTo>
                    <a:pt x="25" y="158"/>
                  </a:lnTo>
                  <a:lnTo>
                    <a:pt x="21" y="154"/>
                  </a:lnTo>
                  <a:lnTo>
                    <a:pt x="16" y="148"/>
                  </a:lnTo>
                  <a:lnTo>
                    <a:pt x="13" y="142"/>
                  </a:lnTo>
                  <a:lnTo>
                    <a:pt x="10" y="136"/>
                  </a:lnTo>
                  <a:lnTo>
                    <a:pt x="7" y="130"/>
                  </a:lnTo>
                  <a:lnTo>
                    <a:pt x="4" y="122"/>
                  </a:lnTo>
                  <a:lnTo>
                    <a:pt x="3" y="115"/>
                  </a:lnTo>
                  <a:lnTo>
                    <a:pt x="2" y="106"/>
                  </a:lnTo>
                  <a:lnTo>
                    <a:pt x="2" y="97"/>
                  </a:lnTo>
                  <a:lnTo>
                    <a:pt x="2" y="88"/>
                  </a:lnTo>
                  <a:lnTo>
                    <a:pt x="3" y="78"/>
                  </a:lnTo>
                  <a:lnTo>
                    <a:pt x="5" y="71"/>
                  </a:lnTo>
                  <a:lnTo>
                    <a:pt x="9" y="62"/>
                  </a:lnTo>
                  <a:lnTo>
                    <a:pt x="13" y="54"/>
                  </a:lnTo>
                  <a:lnTo>
                    <a:pt x="18" y="47"/>
                  </a:lnTo>
                  <a:lnTo>
                    <a:pt x="23" y="40"/>
                  </a:lnTo>
                  <a:lnTo>
                    <a:pt x="30" y="34"/>
                  </a:lnTo>
                  <a:lnTo>
                    <a:pt x="37" y="27"/>
                  </a:lnTo>
                  <a:lnTo>
                    <a:pt x="45" y="23"/>
                  </a:lnTo>
                  <a:lnTo>
                    <a:pt x="53" y="18"/>
                  </a:lnTo>
                  <a:lnTo>
                    <a:pt x="61" y="14"/>
                  </a:lnTo>
                  <a:lnTo>
                    <a:pt x="70" y="12"/>
                  </a:lnTo>
                  <a:lnTo>
                    <a:pt x="80" y="10"/>
                  </a:lnTo>
                  <a:lnTo>
                    <a:pt x="90" y="8"/>
                  </a:lnTo>
                  <a:lnTo>
                    <a:pt x="101" y="7"/>
                  </a:lnTo>
                  <a:lnTo>
                    <a:pt x="113" y="8"/>
                  </a:lnTo>
                  <a:lnTo>
                    <a:pt x="124" y="10"/>
                  </a:lnTo>
                  <a:lnTo>
                    <a:pt x="136" y="11"/>
                  </a:lnTo>
                  <a:lnTo>
                    <a:pt x="147" y="13"/>
                  </a:lnTo>
                  <a:lnTo>
                    <a:pt x="158" y="16"/>
                  </a:lnTo>
                  <a:lnTo>
                    <a:pt x="167" y="19"/>
                  </a:lnTo>
                  <a:lnTo>
                    <a:pt x="177" y="24"/>
                  </a:lnTo>
                  <a:lnTo>
                    <a:pt x="187" y="28"/>
                  </a:lnTo>
                  <a:lnTo>
                    <a:pt x="187" y="77"/>
                  </a:lnTo>
                  <a:lnTo>
                    <a:pt x="184" y="77"/>
                  </a:lnTo>
                  <a:lnTo>
                    <a:pt x="177" y="71"/>
                  </a:lnTo>
                  <a:lnTo>
                    <a:pt x="168" y="65"/>
                  </a:lnTo>
                  <a:lnTo>
                    <a:pt x="159" y="59"/>
                  </a:lnTo>
                  <a:lnTo>
                    <a:pt x="149" y="53"/>
                  </a:lnTo>
                  <a:lnTo>
                    <a:pt x="138" y="49"/>
                  </a:lnTo>
                  <a:lnTo>
                    <a:pt x="126" y="46"/>
                  </a:lnTo>
                  <a:lnTo>
                    <a:pt x="115" y="45"/>
                  </a:lnTo>
                  <a:lnTo>
                    <a:pt x="103" y="43"/>
                  </a:lnTo>
                  <a:lnTo>
                    <a:pt x="90" y="45"/>
                  </a:lnTo>
                  <a:lnTo>
                    <a:pt x="79" y="47"/>
                  </a:lnTo>
                  <a:lnTo>
                    <a:pt x="68" y="51"/>
                  </a:lnTo>
                  <a:lnTo>
                    <a:pt x="59" y="58"/>
                  </a:lnTo>
                  <a:lnTo>
                    <a:pt x="55" y="61"/>
                  </a:lnTo>
                  <a:lnTo>
                    <a:pt x="51" y="64"/>
                  </a:lnTo>
                  <a:lnTo>
                    <a:pt x="49" y="69"/>
                  </a:lnTo>
                  <a:lnTo>
                    <a:pt x="47" y="73"/>
                  </a:lnTo>
                  <a:lnTo>
                    <a:pt x="45" y="77"/>
                  </a:lnTo>
                  <a:lnTo>
                    <a:pt x="44" y="82"/>
                  </a:lnTo>
                  <a:lnTo>
                    <a:pt x="43" y="87"/>
                  </a:lnTo>
                  <a:lnTo>
                    <a:pt x="43" y="93"/>
                  </a:lnTo>
                  <a:lnTo>
                    <a:pt x="43" y="103"/>
                  </a:lnTo>
                  <a:lnTo>
                    <a:pt x="45" y="110"/>
                  </a:lnTo>
                  <a:lnTo>
                    <a:pt x="48" y="118"/>
                  </a:lnTo>
                  <a:lnTo>
                    <a:pt x="53" y="124"/>
                  </a:lnTo>
                  <a:lnTo>
                    <a:pt x="58" y="130"/>
                  </a:lnTo>
                  <a:lnTo>
                    <a:pt x="65" y="134"/>
                  </a:lnTo>
                  <a:lnTo>
                    <a:pt x="72" y="139"/>
                  </a:lnTo>
                  <a:lnTo>
                    <a:pt x="81" y="142"/>
                  </a:lnTo>
                  <a:lnTo>
                    <a:pt x="94" y="145"/>
                  </a:lnTo>
                  <a:lnTo>
                    <a:pt x="110" y="150"/>
                  </a:lnTo>
                  <a:lnTo>
                    <a:pt x="127" y="154"/>
                  </a:lnTo>
                  <a:lnTo>
                    <a:pt x="140" y="158"/>
                  </a:lnTo>
                  <a:lnTo>
                    <a:pt x="154" y="164"/>
                  </a:lnTo>
                  <a:lnTo>
                    <a:pt x="166" y="170"/>
                  </a:lnTo>
                  <a:lnTo>
                    <a:pt x="172" y="175"/>
                  </a:lnTo>
                  <a:lnTo>
                    <a:pt x="176" y="178"/>
                  </a:lnTo>
                  <a:lnTo>
                    <a:pt x="180" y="183"/>
                  </a:lnTo>
                  <a:lnTo>
                    <a:pt x="185" y="188"/>
                  </a:lnTo>
                  <a:lnTo>
                    <a:pt x="190" y="199"/>
                  </a:lnTo>
                  <a:lnTo>
                    <a:pt x="195" y="210"/>
                  </a:lnTo>
                  <a:lnTo>
                    <a:pt x="198" y="223"/>
                  </a:lnTo>
                  <a:lnTo>
                    <a:pt x="199" y="237"/>
                  </a:lnTo>
                  <a:lnTo>
                    <a:pt x="198" y="246"/>
                  </a:lnTo>
                  <a:lnTo>
                    <a:pt x="197" y="255"/>
                  </a:lnTo>
                  <a:lnTo>
                    <a:pt x="195" y="264"/>
                  </a:lnTo>
                  <a:lnTo>
                    <a:pt x="191" y="273"/>
                  </a:lnTo>
                  <a:lnTo>
                    <a:pt x="188" y="282"/>
                  </a:lnTo>
                  <a:lnTo>
                    <a:pt x="183" y="290"/>
                  </a:lnTo>
                  <a:lnTo>
                    <a:pt x="178" y="296"/>
                  </a:lnTo>
                  <a:lnTo>
                    <a:pt x="172" y="303"/>
                  </a:lnTo>
                  <a:lnTo>
                    <a:pt x="165" y="309"/>
                  </a:lnTo>
                  <a:lnTo>
                    <a:pt x="158" y="315"/>
                  </a:lnTo>
                  <a:lnTo>
                    <a:pt x="149" y="320"/>
                  </a:lnTo>
                  <a:lnTo>
                    <a:pt x="140" y="325"/>
                  </a:lnTo>
                  <a:lnTo>
                    <a:pt x="130" y="328"/>
                  </a:lnTo>
                  <a:lnTo>
                    <a:pt x="120" y="330"/>
                  </a:lnTo>
                  <a:lnTo>
                    <a:pt x="108" y="331"/>
                  </a:lnTo>
                  <a:lnTo>
                    <a:pt x="96" y="331"/>
                  </a:lnTo>
                  <a:close/>
                  <a:moveTo>
                    <a:pt x="442" y="209"/>
                  </a:moveTo>
                  <a:lnTo>
                    <a:pt x="441" y="223"/>
                  </a:lnTo>
                  <a:lnTo>
                    <a:pt x="440" y="237"/>
                  </a:lnTo>
                  <a:lnTo>
                    <a:pt x="438" y="249"/>
                  </a:lnTo>
                  <a:lnTo>
                    <a:pt x="435" y="261"/>
                  </a:lnTo>
                  <a:lnTo>
                    <a:pt x="431" y="272"/>
                  </a:lnTo>
                  <a:lnTo>
                    <a:pt x="427" y="282"/>
                  </a:lnTo>
                  <a:lnTo>
                    <a:pt x="421" y="292"/>
                  </a:lnTo>
                  <a:lnTo>
                    <a:pt x="415" y="300"/>
                  </a:lnTo>
                  <a:lnTo>
                    <a:pt x="408" y="308"/>
                  </a:lnTo>
                  <a:lnTo>
                    <a:pt x="400" y="315"/>
                  </a:lnTo>
                  <a:lnTo>
                    <a:pt x="393" y="320"/>
                  </a:lnTo>
                  <a:lnTo>
                    <a:pt x="384" y="325"/>
                  </a:lnTo>
                  <a:lnTo>
                    <a:pt x="374" y="328"/>
                  </a:lnTo>
                  <a:lnTo>
                    <a:pt x="365" y="330"/>
                  </a:lnTo>
                  <a:lnTo>
                    <a:pt x="354" y="332"/>
                  </a:lnTo>
                  <a:lnTo>
                    <a:pt x="343" y="332"/>
                  </a:lnTo>
                  <a:lnTo>
                    <a:pt x="333" y="332"/>
                  </a:lnTo>
                  <a:lnTo>
                    <a:pt x="323" y="330"/>
                  </a:lnTo>
                  <a:lnTo>
                    <a:pt x="312" y="328"/>
                  </a:lnTo>
                  <a:lnTo>
                    <a:pt x="303" y="325"/>
                  </a:lnTo>
                  <a:lnTo>
                    <a:pt x="294" y="319"/>
                  </a:lnTo>
                  <a:lnTo>
                    <a:pt x="287" y="314"/>
                  </a:lnTo>
                  <a:lnTo>
                    <a:pt x="279" y="307"/>
                  </a:lnTo>
                  <a:lnTo>
                    <a:pt x="272" y="299"/>
                  </a:lnTo>
                  <a:lnTo>
                    <a:pt x="266" y="291"/>
                  </a:lnTo>
                  <a:lnTo>
                    <a:pt x="260" y="281"/>
                  </a:lnTo>
                  <a:lnTo>
                    <a:pt x="256" y="271"/>
                  </a:lnTo>
                  <a:lnTo>
                    <a:pt x="253" y="260"/>
                  </a:lnTo>
                  <a:lnTo>
                    <a:pt x="249" y="248"/>
                  </a:lnTo>
                  <a:lnTo>
                    <a:pt x="247" y="236"/>
                  </a:lnTo>
                  <a:lnTo>
                    <a:pt x="246" y="223"/>
                  </a:lnTo>
                  <a:lnTo>
                    <a:pt x="246" y="209"/>
                  </a:lnTo>
                  <a:lnTo>
                    <a:pt x="246" y="194"/>
                  </a:lnTo>
                  <a:lnTo>
                    <a:pt x="247" y="181"/>
                  </a:lnTo>
                  <a:lnTo>
                    <a:pt x="249" y="168"/>
                  </a:lnTo>
                  <a:lnTo>
                    <a:pt x="253" y="156"/>
                  </a:lnTo>
                  <a:lnTo>
                    <a:pt x="256" y="145"/>
                  </a:lnTo>
                  <a:lnTo>
                    <a:pt x="260" y="135"/>
                  </a:lnTo>
                  <a:lnTo>
                    <a:pt x="266" y="127"/>
                  </a:lnTo>
                  <a:lnTo>
                    <a:pt x="272" y="118"/>
                  </a:lnTo>
                  <a:lnTo>
                    <a:pt x="280" y="110"/>
                  </a:lnTo>
                  <a:lnTo>
                    <a:pt x="288" y="104"/>
                  </a:lnTo>
                  <a:lnTo>
                    <a:pt x="295" y="98"/>
                  </a:lnTo>
                  <a:lnTo>
                    <a:pt x="304" y="93"/>
                  </a:lnTo>
                  <a:lnTo>
                    <a:pt x="313" y="89"/>
                  </a:lnTo>
                  <a:lnTo>
                    <a:pt x="323" y="87"/>
                  </a:lnTo>
                  <a:lnTo>
                    <a:pt x="333" y="85"/>
                  </a:lnTo>
                  <a:lnTo>
                    <a:pt x="343" y="85"/>
                  </a:lnTo>
                  <a:lnTo>
                    <a:pt x="354" y="85"/>
                  </a:lnTo>
                  <a:lnTo>
                    <a:pt x="365" y="87"/>
                  </a:lnTo>
                  <a:lnTo>
                    <a:pt x="374" y="89"/>
                  </a:lnTo>
                  <a:lnTo>
                    <a:pt x="384" y="93"/>
                  </a:lnTo>
                  <a:lnTo>
                    <a:pt x="393" y="98"/>
                  </a:lnTo>
                  <a:lnTo>
                    <a:pt x="400" y="104"/>
                  </a:lnTo>
                  <a:lnTo>
                    <a:pt x="408" y="110"/>
                  </a:lnTo>
                  <a:lnTo>
                    <a:pt x="415" y="118"/>
                  </a:lnTo>
                  <a:lnTo>
                    <a:pt x="421" y="125"/>
                  </a:lnTo>
                  <a:lnTo>
                    <a:pt x="427" y="135"/>
                  </a:lnTo>
                  <a:lnTo>
                    <a:pt x="431" y="145"/>
                  </a:lnTo>
                  <a:lnTo>
                    <a:pt x="435" y="156"/>
                  </a:lnTo>
                  <a:lnTo>
                    <a:pt x="438" y="168"/>
                  </a:lnTo>
                  <a:lnTo>
                    <a:pt x="440" y="181"/>
                  </a:lnTo>
                  <a:lnTo>
                    <a:pt x="441" y="194"/>
                  </a:lnTo>
                  <a:lnTo>
                    <a:pt x="442" y="209"/>
                  </a:lnTo>
                  <a:close/>
                  <a:moveTo>
                    <a:pt x="404" y="209"/>
                  </a:moveTo>
                  <a:lnTo>
                    <a:pt x="404" y="198"/>
                  </a:lnTo>
                  <a:lnTo>
                    <a:pt x="403" y="188"/>
                  </a:lnTo>
                  <a:lnTo>
                    <a:pt x="401" y="178"/>
                  </a:lnTo>
                  <a:lnTo>
                    <a:pt x="399" y="169"/>
                  </a:lnTo>
                  <a:lnTo>
                    <a:pt x="397" y="160"/>
                  </a:lnTo>
                  <a:lnTo>
                    <a:pt x="395" y="154"/>
                  </a:lnTo>
                  <a:lnTo>
                    <a:pt x="392" y="147"/>
                  </a:lnTo>
                  <a:lnTo>
                    <a:pt x="388" y="141"/>
                  </a:lnTo>
                  <a:lnTo>
                    <a:pt x="384" y="136"/>
                  </a:lnTo>
                  <a:lnTo>
                    <a:pt x="380" y="131"/>
                  </a:lnTo>
                  <a:lnTo>
                    <a:pt x="374" y="128"/>
                  </a:lnTo>
                  <a:lnTo>
                    <a:pt x="369" y="124"/>
                  </a:lnTo>
                  <a:lnTo>
                    <a:pt x="363" y="122"/>
                  </a:lnTo>
                  <a:lnTo>
                    <a:pt x="358" y="120"/>
                  </a:lnTo>
                  <a:lnTo>
                    <a:pt x="351" y="119"/>
                  </a:lnTo>
                  <a:lnTo>
                    <a:pt x="343" y="119"/>
                  </a:lnTo>
                  <a:lnTo>
                    <a:pt x="337" y="119"/>
                  </a:lnTo>
                  <a:lnTo>
                    <a:pt x="330" y="120"/>
                  </a:lnTo>
                  <a:lnTo>
                    <a:pt x="324" y="122"/>
                  </a:lnTo>
                  <a:lnTo>
                    <a:pt x="318" y="124"/>
                  </a:lnTo>
                  <a:lnTo>
                    <a:pt x="313" y="128"/>
                  </a:lnTo>
                  <a:lnTo>
                    <a:pt x="308" y="131"/>
                  </a:lnTo>
                  <a:lnTo>
                    <a:pt x="303" y="136"/>
                  </a:lnTo>
                  <a:lnTo>
                    <a:pt x="300" y="141"/>
                  </a:lnTo>
                  <a:lnTo>
                    <a:pt x="295" y="147"/>
                  </a:lnTo>
                  <a:lnTo>
                    <a:pt x="292" y="154"/>
                  </a:lnTo>
                  <a:lnTo>
                    <a:pt x="290" y="160"/>
                  </a:lnTo>
                  <a:lnTo>
                    <a:pt x="288" y="169"/>
                  </a:lnTo>
                  <a:lnTo>
                    <a:pt x="285" y="178"/>
                  </a:lnTo>
                  <a:lnTo>
                    <a:pt x="284" y="188"/>
                  </a:lnTo>
                  <a:lnTo>
                    <a:pt x="284" y="198"/>
                  </a:lnTo>
                  <a:lnTo>
                    <a:pt x="283" y="209"/>
                  </a:lnTo>
                  <a:lnTo>
                    <a:pt x="284" y="220"/>
                  </a:lnTo>
                  <a:lnTo>
                    <a:pt x="284" y="229"/>
                  </a:lnTo>
                  <a:lnTo>
                    <a:pt x="285" y="239"/>
                  </a:lnTo>
                  <a:lnTo>
                    <a:pt x="288" y="248"/>
                  </a:lnTo>
                  <a:lnTo>
                    <a:pt x="290" y="256"/>
                  </a:lnTo>
                  <a:lnTo>
                    <a:pt x="292" y="263"/>
                  </a:lnTo>
                  <a:lnTo>
                    <a:pt x="295" y="270"/>
                  </a:lnTo>
                  <a:lnTo>
                    <a:pt x="300" y="275"/>
                  </a:lnTo>
                  <a:lnTo>
                    <a:pt x="303" y="281"/>
                  </a:lnTo>
                  <a:lnTo>
                    <a:pt x="308" y="285"/>
                  </a:lnTo>
                  <a:lnTo>
                    <a:pt x="313" y="290"/>
                  </a:lnTo>
                  <a:lnTo>
                    <a:pt x="318" y="293"/>
                  </a:lnTo>
                  <a:lnTo>
                    <a:pt x="324" y="295"/>
                  </a:lnTo>
                  <a:lnTo>
                    <a:pt x="330" y="297"/>
                  </a:lnTo>
                  <a:lnTo>
                    <a:pt x="337" y="298"/>
                  </a:lnTo>
                  <a:lnTo>
                    <a:pt x="343" y="298"/>
                  </a:lnTo>
                  <a:lnTo>
                    <a:pt x="351" y="298"/>
                  </a:lnTo>
                  <a:lnTo>
                    <a:pt x="358" y="297"/>
                  </a:lnTo>
                  <a:lnTo>
                    <a:pt x="363" y="295"/>
                  </a:lnTo>
                  <a:lnTo>
                    <a:pt x="369" y="293"/>
                  </a:lnTo>
                  <a:lnTo>
                    <a:pt x="374" y="290"/>
                  </a:lnTo>
                  <a:lnTo>
                    <a:pt x="380" y="286"/>
                  </a:lnTo>
                  <a:lnTo>
                    <a:pt x="384" y="281"/>
                  </a:lnTo>
                  <a:lnTo>
                    <a:pt x="388" y="276"/>
                  </a:lnTo>
                  <a:lnTo>
                    <a:pt x="392" y="270"/>
                  </a:lnTo>
                  <a:lnTo>
                    <a:pt x="395" y="263"/>
                  </a:lnTo>
                  <a:lnTo>
                    <a:pt x="397" y="256"/>
                  </a:lnTo>
                  <a:lnTo>
                    <a:pt x="399" y="248"/>
                  </a:lnTo>
                  <a:lnTo>
                    <a:pt x="401" y="239"/>
                  </a:lnTo>
                  <a:lnTo>
                    <a:pt x="403" y="229"/>
                  </a:lnTo>
                  <a:lnTo>
                    <a:pt x="404" y="220"/>
                  </a:lnTo>
                  <a:lnTo>
                    <a:pt x="404" y="209"/>
                  </a:lnTo>
                  <a:close/>
                  <a:moveTo>
                    <a:pt x="675" y="326"/>
                  </a:moveTo>
                  <a:lnTo>
                    <a:pt x="639" y="326"/>
                  </a:lnTo>
                  <a:lnTo>
                    <a:pt x="639" y="299"/>
                  </a:lnTo>
                  <a:lnTo>
                    <a:pt x="630" y="307"/>
                  </a:lnTo>
                  <a:lnTo>
                    <a:pt x="621" y="314"/>
                  </a:lnTo>
                  <a:lnTo>
                    <a:pt x="614" y="319"/>
                  </a:lnTo>
                  <a:lnTo>
                    <a:pt x="606" y="325"/>
                  </a:lnTo>
                  <a:lnTo>
                    <a:pt x="598" y="328"/>
                  </a:lnTo>
                  <a:lnTo>
                    <a:pt x="590" y="330"/>
                  </a:lnTo>
                  <a:lnTo>
                    <a:pt x="581" y="332"/>
                  </a:lnTo>
                  <a:lnTo>
                    <a:pt x="572" y="332"/>
                  </a:lnTo>
                  <a:lnTo>
                    <a:pt x="564" y="332"/>
                  </a:lnTo>
                  <a:lnTo>
                    <a:pt x="558" y="331"/>
                  </a:lnTo>
                  <a:lnTo>
                    <a:pt x="551" y="330"/>
                  </a:lnTo>
                  <a:lnTo>
                    <a:pt x="545" y="328"/>
                  </a:lnTo>
                  <a:lnTo>
                    <a:pt x="539" y="325"/>
                  </a:lnTo>
                  <a:lnTo>
                    <a:pt x="533" y="321"/>
                  </a:lnTo>
                  <a:lnTo>
                    <a:pt x="527" y="317"/>
                  </a:lnTo>
                  <a:lnTo>
                    <a:pt x="523" y="311"/>
                  </a:lnTo>
                  <a:lnTo>
                    <a:pt x="518" y="306"/>
                  </a:lnTo>
                  <a:lnTo>
                    <a:pt x="514" y="299"/>
                  </a:lnTo>
                  <a:lnTo>
                    <a:pt x="511" y="292"/>
                  </a:lnTo>
                  <a:lnTo>
                    <a:pt x="509" y="284"/>
                  </a:lnTo>
                  <a:lnTo>
                    <a:pt x="505" y="275"/>
                  </a:lnTo>
                  <a:lnTo>
                    <a:pt x="504" y="265"/>
                  </a:lnTo>
                  <a:lnTo>
                    <a:pt x="503" y="255"/>
                  </a:lnTo>
                  <a:lnTo>
                    <a:pt x="503" y="244"/>
                  </a:lnTo>
                  <a:lnTo>
                    <a:pt x="503" y="92"/>
                  </a:lnTo>
                  <a:lnTo>
                    <a:pt x="540" y="92"/>
                  </a:lnTo>
                  <a:lnTo>
                    <a:pt x="540" y="225"/>
                  </a:lnTo>
                  <a:lnTo>
                    <a:pt x="540" y="243"/>
                  </a:lnTo>
                  <a:lnTo>
                    <a:pt x="541" y="256"/>
                  </a:lnTo>
                  <a:lnTo>
                    <a:pt x="544" y="268"/>
                  </a:lnTo>
                  <a:lnTo>
                    <a:pt x="547" y="278"/>
                  </a:lnTo>
                  <a:lnTo>
                    <a:pt x="549" y="282"/>
                  </a:lnTo>
                  <a:lnTo>
                    <a:pt x="552" y="285"/>
                  </a:lnTo>
                  <a:lnTo>
                    <a:pt x="556" y="288"/>
                  </a:lnTo>
                  <a:lnTo>
                    <a:pt x="559" y="291"/>
                  </a:lnTo>
                  <a:lnTo>
                    <a:pt x="563" y="293"/>
                  </a:lnTo>
                  <a:lnTo>
                    <a:pt x="569" y="294"/>
                  </a:lnTo>
                  <a:lnTo>
                    <a:pt x="574" y="295"/>
                  </a:lnTo>
                  <a:lnTo>
                    <a:pt x="582" y="295"/>
                  </a:lnTo>
                  <a:lnTo>
                    <a:pt x="588" y="294"/>
                  </a:lnTo>
                  <a:lnTo>
                    <a:pt x="595" y="293"/>
                  </a:lnTo>
                  <a:lnTo>
                    <a:pt x="603" y="291"/>
                  </a:lnTo>
                  <a:lnTo>
                    <a:pt x="610" y="286"/>
                  </a:lnTo>
                  <a:lnTo>
                    <a:pt x="618" y="282"/>
                  </a:lnTo>
                  <a:lnTo>
                    <a:pt x="625" y="278"/>
                  </a:lnTo>
                  <a:lnTo>
                    <a:pt x="632" y="272"/>
                  </a:lnTo>
                  <a:lnTo>
                    <a:pt x="639" y="267"/>
                  </a:lnTo>
                  <a:lnTo>
                    <a:pt x="639" y="92"/>
                  </a:lnTo>
                  <a:lnTo>
                    <a:pt x="675" y="92"/>
                  </a:lnTo>
                  <a:lnTo>
                    <a:pt x="675" y="326"/>
                  </a:lnTo>
                  <a:close/>
                  <a:moveTo>
                    <a:pt x="820" y="330"/>
                  </a:moveTo>
                  <a:lnTo>
                    <a:pt x="813" y="330"/>
                  </a:lnTo>
                  <a:lnTo>
                    <a:pt x="806" y="329"/>
                  </a:lnTo>
                  <a:lnTo>
                    <a:pt x="800" y="328"/>
                  </a:lnTo>
                  <a:lnTo>
                    <a:pt x="793" y="326"/>
                  </a:lnTo>
                  <a:lnTo>
                    <a:pt x="787" y="323"/>
                  </a:lnTo>
                  <a:lnTo>
                    <a:pt x="782" y="320"/>
                  </a:lnTo>
                  <a:lnTo>
                    <a:pt x="778" y="317"/>
                  </a:lnTo>
                  <a:lnTo>
                    <a:pt x="773" y="313"/>
                  </a:lnTo>
                  <a:lnTo>
                    <a:pt x="769" y="307"/>
                  </a:lnTo>
                  <a:lnTo>
                    <a:pt x="766" y="302"/>
                  </a:lnTo>
                  <a:lnTo>
                    <a:pt x="762" y="295"/>
                  </a:lnTo>
                  <a:lnTo>
                    <a:pt x="760" y="288"/>
                  </a:lnTo>
                  <a:lnTo>
                    <a:pt x="758" y="281"/>
                  </a:lnTo>
                  <a:lnTo>
                    <a:pt x="757" y="272"/>
                  </a:lnTo>
                  <a:lnTo>
                    <a:pt x="757" y="263"/>
                  </a:lnTo>
                  <a:lnTo>
                    <a:pt x="756" y="255"/>
                  </a:lnTo>
                  <a:lnTo>
                    <a:pt x="756" y="124"/>
                  </a:lnTo>
                  <a:lnTo>
                    <a:pt x="732" y="124"/>
                  </a:lnTo>
                  <a:lnTo>
                    <a:pt x="732" y="92"/>
                  </a:lnTo>
                  <a:lnTo>
                    <a:pt x="756" y="92"/>
                  </a:lnTo>
                  <a:lnTo>
                    <a:pt x="756" y="24"/>
                  </a:lnTo>
                  <a:lnTo>
                    <a:pt x="793" y="24"/>
                  </a:lnTo>
                  <a:lnTo>
                    <a:pt x="793" y="92"/>
                  </a:lnTo>
                  <a:lnTo>
                    <a:pt x="861" y="92"/>
                  </a:lnTo>
                  <a:lnTo>
                    <a:pt x="861" y="124"/>
                  </a:lnTo>
                  <a:lnTo>
                    <a:pt x="793" y="124"/>
                  </a:lnTo>
                  <a:lnTo>
                    <a:pt x="793" y="236"/>
                  </a:lnTo>
                  <a:lnTo>
                    <a:pt x="793" y="251"/>
                  </a:lnTo>
                  <a:lnTo>
                    <a:pt x="794" y="263"/>
                  </a:lnTo>
                  <a:lnTo>
                    <a:pt x="795" y="272"/>
                  </a:lnTo>
                  <a:lnTo>
                    <a:pt x="798" y="281"/>
                  </a:lnTo>
                  <a:lnTo>
                    <a:pt x="800" y="284"/>
                  </a:lnTo>
                  <a:lnTo>
                    <a:pt x="803" y="287"/>
                  </a:lnTo>
                  <a:lnTo>
                    <a:pt x="805" y="291"/>
                  </a:lnTo>
                  <a:lnTo>
                    <a:pt x="809" y="292"/>
                  </a:lnTo>
                  <a:lnTo>
                    <a:pt x="813" y="294"/>
                  </a:lnTo>
                  <a:lnTo>
                    <a:pt x="818" y="295"/>
                  </a:lnTo>
                  <a:lnTo>
                    <a:pt x="824" y="296"/>
                  </a:lnTo>
                  <a:lnTo>
                    <a:pt x="829" y="296"/>
                  </a:lnTo>
                  <a:lnTo>
                    <a:pt x="838" y="295"/>
                  </a:lnTo>
                  <a:lnTo>
                    <a:pt x="847" y="293"/>
                  </a:lnTo>
                  <a:lnTo>
                    <a:pt x="854" y="291"/>
                  </a:lnTo>
                  <a:lnTo>
                    <a:pt x="859" y="288"/>
                  </a:lnTo>
                  <a:lnTo>
                    <a:pt x="861" y="288"/>
                  </a:lnTo>
                  <a:lnTo>
                    <a:pt x="861" y="323"/>
                  </a:lnTo>
                  <a:lnTo>
                    <a:pt x="851" y="327"/>
                  </a:lnTo>
                  <a:lnTo>
                    <a:pt x="840" y="329"/>
                  </a:lnTo>
                  <a:lnTo>
                    <a:pt x="829" y="330"/>
                  </a:lnTo>
                  <a:lnTo>
                    <a:pt x="820" y="330"/>
                  </a:lnTo>
                  <a:close/>
                  <a:moveTo>
                    <a:pt x="1086" y="326"/>
                  </a:moveTo>
                  <a:lnTo>
                    <a:pt x="1049" y="326"/>
                  </a:lnTo>
                  <a:lnTo>
                    <a:pt x="1049" y="192"/>
                  </a:lnTo>
                  <a:lnTo>
                    <a:pt x="1048" y="177"/>
                  </a:lnTo>
                  <a:lnTo>
                    <a:pt x="1047" y="163"/>
                  </a:lnTo>
                  <a:lnTo>
                    <a:pt x="1046" y="150"/>
                  </a:lnTo>
                  <a:lnTo>
                    <a:pt x="1041" y="140"/>
                  </a:lnTo>
                  <a:lnTo>
                    <a:pt x="1039" y="135"/>
                  </a:lnTo>
                  <a:lnTo>
                    <a:pt x="1036" y="132"/>
                  </a:lnTo>
                  <a:lnTo>
                    <a:pt x="1032" y="129"/>
                  </a:lnTo>
                  <a:lnTo>
                    <a:pt x="1029" y="127"/>
                  </a:lnTo>
                  <a:lnTo>
                    <a:pt x="1025" y="124"/>
                  </a:lnTo>
                  <a:lnTo>
                    <a:pt x="1019" y="123"/>
                  </a:lnTo>
                  <a:lnTo>
                    <a:pt x="1014" y="123"/>
                  </a:lnTo>
                  <a:lnTo>
                    <a:pt x="1007" y="122"/>
                  </a:lnTo>
                  <a:lnTo>
                    <a:pt x="1000" y="123"/>
                  </a:lnTo>
                  <a:lnTo>
                    <a:pt x="993" y="124"/>
                  </a:lnTo>
                  <a:lnTo>
                    <a:pt x="985" y="127"/>
                  </a:lnTo>
                  <a:lnTo>
                    <a:pt x="979" y="130"/>
                  </a:lnTo>
                  <a:lnTo>
                    <a:pt x="965" y="140"/>
                  </a:lnTo>
                  <a:lnTo>
                    <a:pt x="950" y="151"/>
                  </a:lnTo>
                  <a:lnTo>
                    <a:pt x="950" y="326"/>
                  </a:lnTo>
                  <a:lnTo>
                    <a:pt x="913" y="326"/>
                  </a:lnTo>
                  <a:lnTo>
                    <a:pt x="913" y="0"/>
                  </a:lnTo>
                  <a:lnTo>
                    <a:pt x="950" y="0"/>
                  </a:lnTo>
                  <a:lnTo>
                    <a:pt x="950" y="118"/>
                  </a:lnTo>
                  <a:lnTo>
                    <a:pt x="958" y="110"/>
                  </a:lnTo>
                  <a:lnTo>
                    <a:pt x="967" y="104"/>
                  </a:lnTo>
                  <a:lnTo>
                    <a:pt x="975" y="98"/>
                  </a:lnTo>
                  <a:lnTo>
                    <a:pt x="982" y="94"/>
                  </a:lnTo>
                  <a:lnTo>
                    <a:pt x="991" y="89"/>
                  </a:lnTo>
                  <a:lnTo>
                    <a:pt x="1000" y="87"/>
                  </a:lnTo>
                  <a:lnTo>
                    <a:pt x="1007" y="85"/>
                  </a:lnTo>
                  <a:lnTo>
                    <a:pt x="1017" y="85"/>
                  </a:lnTo>
                  <a:lnTo>
                    <a:pt x="1025" y="85"/>
                  </a:lnTo>
                  <a:lnTo>
                    <a:pt x="1032" y="86"/>
                  </a:lnTo>
                  <a:lnTo>
                    <a:pt x="1039" y="88"/>
                  </a:lnTo>
                  <a:lnTo>
                    <a:pt x="1046" y="90"/>
                  </a:lnTo>
                  <a:lnTo>
                    <a:pt x="1052" y="94"/>
                  </a:lnTo>
                  <a:lnTo>
                    <a:pt x="1058" y="98"/>
                  </a:lnTo>
                  <a:lnTo>
                    <a:pt x="1062" y="103"/>
                  </a:lnTo>
                  <a:lnTo>
                    <a:pt x="1067" y="108"/>
                  </a:lnTo>
                  <a:lnTo>
                    <a:pt x="1072" y="113"/>
                  </a:lnTo>
                  <a:lnTo>
                    <a:pt x="1075" y="120"/>
                  </a:lnTo>
                  <a:lnTo>
                    <a:pt x="1078" y="128"/>
                  </a:lnTo>
                  <a:lnTo>
                    <a:pt x="1081" y="135"/>
                  </a:lnTo>
                  <a:lnTo>
                    <a:pt x="1083" y="144"/>
                  </a:lnTo>
                  <a:lnTo>
                    <a:pt x="1084" y="154"/>
                  </a:lnTo>
                  <a:lnTo>
                    <a:pt x="1085" y="164"/>
                  </a:lnTo>
                  <a:lnTo>
                    <a:pt x="1086" y="174"/>
                  </a:lnTo>
                  <a:lnTo>
                    <a:pt x="1086" y="326"/>
                  </a:lnTo>
                  <a:close/>
                  <a:moveTo>
                    <a:pt x="1426" y="92"/>
                  </a:moveTo>
                  <a:lnTo>
                    <a:pt x="1370" y="326"/>
                  </a:lnTo>
                  <a:lnTo>
                    <a:pt x="1337" y="326"/>
                  </a:lnTo>
                  <a:lnTo>
                    <a:pt x="1283" y="145"/>
                  </a:lnTo>
                  <a:lnTo>
                    <a:pt x="1229" y="326"/>
                  </a:lnTo>
                  <a:lnTo>
                    <a:pt x="1195" y="326"/>
                  </a:lnTo>
                  <a:lnTo>
                    <a:pt x="1140" y="92"/>
                  </a:lnTo>
                  <a:lnTo>
                    <a:pt x="1178" y="92"/>
                  </a:lnTo>
                  <a:lnTo>
                    <a:pt x="1217" y="273"/>
                  </a:lnTo>
                  <a:lnTo>
                    <a:pt x="1269" y="92"/>
                  </a:lnTo>
                  <a:lnTo>
                    <a:pt x="1299" y="92"/>
                  </a:lnTo>
                  <a:lnTo>
                    <a:pt x="1353" y="273"/>
                  </a:lnTo>
                  <a:lnTo>
                    <a:pt x="1389" y="92"/>
                  </a:lnTo>
                  <a:lnTo>
                    <a:pt x="1426" y="92"/>
                  </a:lnTo>
                  <a:close/>
                  <a:moveTo>
                    <a:pt x="1579" y="331"/>
                  </a:moveTo>
                  <a:lnTo>
                    <a:pt x="1566" y="331"/>
                  </a:lnTo>
                  <a:lnTo>
                    <a:pt x="1554" y="329"/>
                  </a:lnTo>
                  <a:lnTo>
                    <a:pt x="1543" y="327"/>
                  </a:lnTo>
                  <a:lnTo>
                    <a:pt x="1532" y="323"/>
                  </a:lnTo>
                  <a:lnTo>
                    <a:pt x="1522" y="319"/>
                  </a:lnTo>
                  <a:lnTo>
                    <a:pt x="1514" y="314"/>
                  </a:lnTo>
                  <a:lnTo>
                    <a:pt x="1505" y="307"/>
                  </a:lnTo>
                  <a:lnTo>
                    <a:pt x="1497" y="299"/>
                  </a:lnTo>
                  <a:lnTo>
                    <a:pt x="1491" y="292"/>
                  </a:lnTo>
                  <a:lnTo>
                    <a:pt x="1485" y="282"/>
                  </a:lnTo>
                  <a:lnTo>
                    <a:pt x="1480" y="272"/>
                  </a:lnTo>
                  <a:lnTo>
                    <a:pt x="1477" y="261"/>
                  </a:lnTo>
                  <a:lnTo>
                    <a:pt x="1473" y="250"/>
                  </a:lnTo>
                  <a:lnTo>
                    <a:pt x="1471" y="237"/>
                  </a:lnTo>
                  <a:lnTo>
                    <a:pt x="1469" y="224"/>
                  </a:lnTo>
                  <a:lnTo>
                    <a:pt x="1469" y="210"/>
                  </a:lnTo>
                  <a:lnTo>
                    <a:pt x="1469" y="197"/>
                  </a:lnTo>
                  <a:lnTo>
                    <a:pt x="1471" y="182"/>
                  </a:lnTo>
                  <a:lnTo>
                    <a:pt x="1473" y="170"/>
                  </a:lnTo>
                  <a:lnTo>
                    <a:pt x="1475" y="158"/>
                  </a:lnTo>
                  <a:lnTo>
                    <a:pt x="1480" y="147"/>
                  </a:lnTo>
                  <a:lnTo>
                    <a:pt x="1484" y="138"/>
                  </a:lnTo>
                  <a:lnTo>
                    <a:pt x="1491" y="128"/>
                  </a:lnTo>
                  <a:lnTo>
                    <a:pt x="1497" y="119"/>
                  </a:lnTo>
                  <a:lnTo>
                    <a:pt x="1504" y="111"/>
                  </a:lnTo>
                  <a:lnTo>
                    <a:pt x="1512" y="104"/>
                  </a:lnTo>
                  <a:lnTo>
                    <a:pt x="1520" y="98"/>
                  </a:lnTo>
                  <a:lnTo>
                    <a:pt x="1529" y="94"/>
                  </a:lnTo>
                  <a:lnTo>
                    <a:pt x="1539" y="89"/>
                  </a:lnTo>
                  <a:lnTo>
                    <a:pt x="1549" y="87"/>
                  </a:lnTo>
                  <a:lnTo>
                    <a:pt x="1560" y="85"/>
                  </a:lnTo>
                  <a:lnTo>
                    <a:pt x="1571" y="85"/>
                  </a:lnTo>
                  <a:lnTo>
                    <a:pt x="1580" y="85"/>
                  </a:lnTo>
                  <a:lnTo>
                    <a:pt x="1589" y="86"/>
                  </a:lnTo>
                  <a:lnTo>
                    <a:pt x="1598" y="88"/>
                  </a:lnTo>
                  <a:lnTo>
                    <a:pt x="1607" y="92"/>
                  </a:lnTo>
                  <a:lnTo>
                    <a:pt x="1614" y="95"/>
                  </a:lnTo>
                  <a:lnTo>
                    <a:pt x="1621" y="99"/>
                  </a:lnTo>
                  <a:lnTo>
                    <a:pt x="1627" y="105"/>
                  </a:lnTo>
                  <a:lnTo>
                    <a:pt x="1634" y="111"/>
                  </a:lnTo>
                  <a:lnTo>
                    <a:pt x="1639" y="118"/>
                  </a:lnTo>
                  <a:lnTo>
                    <a:pt x="1644" y="125"/>
                  </a:lnTo>
                  <a:lnTo>
                    <a:pt x="1648" y="134"/>
                  </a:lnTo>
                  <a:lnTo>
                    <a:pt x="1651" y="144"/>
                  </a:lnTo>
                  <a:lnTo>
                    <a:pt x="1655" y="154"/>
                  </a:lnTo>
                  <a:lnTo>
                    <a:pt x="1657" y="166"/>
                  </a:lnTo>
                  <a:lnTo>
                    <a:pt x="1658" y="178"/>
                  </a:lnTo>
                  <a:lnTo>
                    <a:pt x="1658" y="191"/>
                  </a:lnTo>
                  <a:lnTo>
                    <a:pt x="1658" y="213"/>
                  </a:lnTo>
                  <a:lnTo>
                    <a:pt x="1506" y="213"/>
                  </a:lnTo>
                  <a:lnTo>
                    <a:pt x="1507" y="223"/>
                  </a:lnTo>
                  <a:lnTo>
                    <a:pt x="1507" y="232"/>
                  </a:lnTo>
                  <a:lnTo>
                    <a:pt x="1509" y="240"/>
                  </a:lnTo>
                  <a:lnTo>
                    <a:pt x="1512" y="249"/>
                  </a:lnTo>
                  <a:lnTo>
                    <a:pt x="1514" y="257"/>
                  </a:lnTo>
                  <a:lnTo>
                    <a:pt x="1517" y="263"/>
                  </a:lnTo>
                  <a:lnTo>
                    <a:pt x="1521" y="270"/>
                  </a:lnTo>
                  <a:lnTo>
                    <a:pt x="1526" y="275"/>
                  </a:lnTo>
                  <a:lnTo>
                    <a:pt x="1530" y="281"/>
                  </a:lnTo>
                  <a:lnTo>
                    <a:pt x="1536" y="285"/>
                  </a:lnTo>
                  <a:lnTo>
                    <a:pt x="1542" y="288"/>
                  </a:lnTo>
                  <a:lnTo>
                    <a:pt x="1549" y="292"/>
                  </a:lnTo>
                  <a:lnTo>
                    <a:pt x="1555" y="294"/>
                  </a:lnTo>
                  <a:lnTo>
                    <a:pt x="1563" y="295"/>
                  </a:lnTo>
                  <a:lnTo>
                    <a:pt x="1571" y="296"/>
                  </a:lnTo>
                  <a:lnTo>
                    <a:pt x="1578" y="297"/>
                  </a:lnTo>
                  <a:lnTo>
                    <a:pt x="1590" y="296"/>
                  </a:lnTo>
                  <a:lnTo>
                    <a:pt x="1602" y="294"/>
                  </a:lnTo>
                  <a:lnTo>
                    <a:pt x="1613" y="291"/>
                  </a:lnTo>
                  <a:lnTo>
                    <a:pt x="1623" y="286"/>
                  </a:lnTo>
                  <a:lnTo>
                    <a:pt x="1633" y="282"/>
                  </a:lnTo>
                  <a:lnTo>
                    <a:pt x="1641" y="278"/>
                  </a:lnTo>
                  <a:lnTo>
                    <a:pt x="1647" y="273"/>
                  </a:lnTo>
                  <a:lnTo>
                    <a:pt x="1651" y="269"/>
                  </a:lnTo>
                  <a:lnTo>
                    <a:pt x="1654" y="269"/>
                  </a:lnTo>
                  <a:lnTo>
                    <a:pt x="1654" y="311"/>
                  </a:lnTo>
                  <a:lnTo>
                    <a:pt x="1647" y="315"/>
                  </a:lnTo>
                  <a:lnTo>
                    <a:pt x="1638" y="318"/>
                  </a:lnTo>
                  <a:lnTo>
                    <a:pt x="1629" y="322"/>
                  </a:lnTo>
                  <a:lnTo>
                    <a:pt x="1621" y="325"/>
                  </a:lnTo>
                  <a:lnTo>
                    <a:pt x="1610" y="328"/>
                  </a:lnTo>
                  <a:lnTo>
                    <a:pt x="1601" y="330"/>
                  </a:lnTo>
                  <a:lnTo>
                    <a:pt x="1591" y="331"/>
                  </a:lnTo>
                  <a:lnTo>
                    <a:pt x="1579" y="331"/>
                  </a:lnTo>
                  <a:close/>
                  <a:moveTo>
                    <a:pt x="1622" y="182"/>
                  </a:moveTo>
                  <a:lnTo>
                    <a:pt x="1621" y="168"/>
                  </a:lnTo>
                  <a:lnTo>
                    <a:pt x="1619" y="155"/>
                  </a:lnTo>
                  <a:lnTo>
                    <a:pt x="1615" y="144"/>
                  </a:lnTo>
                  <a:lnTo>
                    <a:pt x="1610" y="135"/>
                  </a:lnTo>
                  <a:lnTo>
                    <a:pt x="1607" y="131"/>
                  </a:lnTo>
                  <a:lnTo>
                    <a:pt x="1602" y="128"/>
                  </a:lnTo>
                  <a:lnTo>
                    <a:pt x="1598" y="124"/>
                  </a:lnTo>
                  <a:lnTo>
                    <a:pt x="1594" y="122"/>
                  </a:lnTo>
                  <a:lnTo>
                    <a:pt x="1588" y="120"/>
                  </a:lnTo>
                  <a:lnTo>
                    <a:pt x="1581" y="119"/>
                  </a:lnTo>
                  <a:lnTo>
                    <a:pt x="1575" y="118"/>
                  </a:lnTo>
                  <a:lnTo>
                    <a:pt x="1568" y="118"/>
                  </a:lnTo>
                  <a:lnTo>
                    <a:pt x="1561" y="118"/>
                  </a:lnTo>
                  <a:lnTo>
                    <a:pt x="1554" y="119"/>
                  </a:lnTo>
                  <a:lnTo>
                    <a:pt x="1549" y="120"/>
                  </a:lnTo>
                  <a:lnTo>
                    <a:pt x="1543" y="122"/>
                  </a:lnTo>
                  <a:lnTo>
                    <a:pt x="1538" y="124"/>
                  </a:lnTo>
                  <a:lnTo>
                    <a:pt x="1533" y="128"/>
                  </a:lnTo>
                  <a:lnTo>
                    <a:pt x="1529" y="132"/>
                  </a:lnTo>
                  <a:lnTo>
                    <a:pt x="1525" y="136"/>
                  </a:lnTo>
                  <a:lnTo>
                    <a:pt x="1517" y="145"/>
                  </a:lnTo>
                  <a:lnTo>
                    <a:pt x="1512" y="156"/>
                  </a:lnTo>
                  <a:lnTo>
                    <a:pt x="1508" y="168"/>
                  </a:lnTo>
                  <a:lnTo>
                    <a:pt x="1506" y="182"/>
                  </a:lnTo>
                  <a:lnTo>
                    <a:pt x="1622" y="182"/>
                  </a:lnTo>
                  <a:close/>
                  <a:moveTo>
                    <a:pt x="1779" y="331"/>
                  </a:moveTo>
                  <a:lnTo>
                    <a:pt x="1769" y="331"/>
                  </a:lnTo>
                  <a:lnTo>
                    <a:pt x="1759" y="330"/>
                  </a:lnTo>
                  <a:lnTo>
                    <a:pt x="1749" y="328"/>
                  </a:lnTo>
                  <a:lnTo>
                    <a:pt x="1739" y="326"/>
                  </a:lnTo>
                  <a:lnTo>
                    <a:pt x="1721" y="319"/>
                  </a:lnTo>
                  <a:lnTo>
                    <a:pt x="1707" y="311"/>
                  </a:lnTo>
                  <a:lnTo>
                    <a:pt x="1707" y="268"/>
                  </a:lnTo>
                  <a:lnTo>
                    <a:pt x="1709" y="268"/>
                  </a:lnTo>
                  <a:lnTo>
                    <a:pt x="1714" y="272"/>
                  </a:lnTo>
                  <a:lnTo>
                    <a:pt x="1720" y="276"/>
                  </a:lnTo>
                  <a:lnTo>
                    <a:pt x="1727" y="281"/>
                  </a:lnTo>
                  <a:lnTo>
                    <a:pt x="1737" y="286"/>
                  </a:lnTo>
                  <a:lnTo>
                    <a:pt x="1747" y="291"/>
                  </a:lnTo>
                  <a:lnTo>
                    <a:pt x="1758" y="295"/>
                  </a:lnTo>
                  <a:lnTo>
                    <a:pt x="1770" y="297"/>
                  </a:lnTo>
                  <a:lnTo>
                    <a:pt x="1782" y="298"/>
                  </a:lnTo>
                  <a:lnTo>
                    <a:pt x="1790" y="297"/>
                  </a:lnTo>
                  <a:lnTo>
                    <a:pt x="1800" y="296"/>
                  </a:lnTo>
                  <a:lnTo>
                    <a:pt x="1809" y="294"/>
                  </a:lnTo>
                  <a:lnTo>
                    <a:pt x="1814" y="291"/>
                  </a:lnTo>
                  <a:lnTo>
                    <a:pt x="1821" y="285"/>
                  </a:lnTo>
                  <a:lnTo>
                    <a:pt x="1825" y="280"/>
                  </a:lnTo>
                  <a:lnTo>
                    <a:pt x="1828" y="273"/>
                  </a:lnTo>
                  <a:lnTo>
                    <a:pt x="1828" y="263"/>
                  </a:lnTo>
                  <a:lnTo>
                    <a:pt x="1828" y="257"/>
                  </a:lnTo>
                  <a:lnTo>
                    <a:pt x="1826" y="251"/>
                  </a:lnTo>
                  <a:lnTo>
                    <a:pt x="1824" y="247"/>
                  </a:lnTo>
                  <a:lnTo>
                    <a:pt x="1821" y="243"/>
                  </a:lnTo>
                  <a:lnTo>
                    <a:pt x="1817" y="239"/>
                  </a:lnTo>
                  <a:lnTo>
                    <a:pt x="1811" y="236"/>
                  </a:lnTo>
                  <a:lnTo>
                    <a:pt x="1804" y="233"/>
                  </a:lnTo>
                  <a:lnTo>
                    <a:pt x="1796" y="230"/>
                  </a:lnTo>
                  <a:lnTo>
                    <a:pt x="1787" y="228"/>
                  </a:lnTo>
                  <a:lnTo>
                    <a:pt x="1777" y="226"/>
                  </a:lnTo>
                  <a:lnTo>
                    <a:pt x="1766" y="224"/>
                  </a:lnTo>
                  <a:lnTo>
                    <a:pt x="1755" y="221"/>
                  </a:lnTo>
                  <a:lnTo>
                    <a:pt x="1744" y="216"/>
                  </a:lnTo>
                  <a:lnTo>
                    <a:pt x="1735" y="211"/>
                  </a:lnTo>
                  <a:lnTo>
                    <a:pt x="1726" y="204"/>
                  </a:lnTo>
                  <a:lnTo>
                    <a:pt x="1719" y="197"/>
                  </a:lnTo>
                  <a:lnTo>
                    <a:pt x="1715" y="188"/>
                  </a:lnTo>
                  <a:lnTo>
                    <a:pt x="1711" y="179"/>
                  </a:lnTo>
                  <a:lnTo>
                    <a:pt x="1708" y="168"/>
                  </a:lnTo>
                  <a:lnTo>
                    <a:pt x="1708" y="157"/>
                  </a:lnTo>
                  <a:lnTo>
                    <a:pt x="1708" y="150"/>
                  </a:lnTo>
                  <a:lnTo>
                    <a:pt x="1709" y="142"/>
                  </a:lnTo>
                  <a:lnTo>
                    <a:pt x="1712" y="135"/>
                  </a:lnTo>
                  <a:lnTo>
                    <a:pt x="1714" y="129"/>
                  </a:lnTo>
                  <a:lnTo>
                    <a:pt x="1717" y="122"/>
                  </a:lnTo>
                  <a:lnTo>
                    <a:pt x="1720" y="117"/>
                  </a:lnTo>
                  <a:lnTo>
                    <a:pt x="1725" y="111"/>
                  </a:lnTo>
                  <a:lnTo>
                    <a:pt x="1730" y="106"/>
                  </a:lnTo>
                  <a:lnTo>
                    <a:pt x="1736" y="101"/>
                  </a:lnTo>
                  <a:lnTo>
                    <a:pt x="1742" y="97"/>
                  </a:lnTo>
                  <a:lnTo>
                    <a:pt x="1749" y="94"/>
                  </a:lnTo>
                  <a:lnTo>
                    <a:pt x="1756" y="90"/>
                  </a:lnTo>
                  <a:lnTo>
                    <a:pt x="1764" y="88"/>
                  </a:lnTo>
                  <a:lnTo>
                    <a:pt x="1772" y="87"/>
                  </a:lnTo>
                  <a:lnTo>
                    <a:pt x="1781" y="86"/>
                  </a:lnTo>
                  <a:lnTo>
                    <a:pt x="1790" y="86"/>
                  </a:lnTo>
                  <a:lnTo>
                    <a:pt x="1799" y="86"/>
                  </a:lnTo>
                  <a:lnTo>
                    <a:pt x="1808" y="87"/>
                  </a:lnTo>
                  <a:lnTo>
                    <a:pt x="1818" y="88"/>
                  </a:lnTo>
                  <a:lnTo>
                    <a:pt x="1826" y="90"/>
                  </a:lnTo>
                  <a:lnTo>
                    <a:pt x="1835" y="93"/>
                  </a:lnTo>
                  <a:lnTo>
                    <a:pt x="1844" y="96"/>
                  </a:lnTo>
                  <a:lnTo>
                    <a:pt x="1851" y="99"/>
                  </a:lnTo>
                  <a:lnTo>
                    <a:pt x="1857" y="103"/>
                  </a:lnTo>
                  <a:lnTo>
                    <a:pt x="1857" y="145"/>
                  </a:lnTo>
                  <a:lnTo>
                    <a:pt x="1856" y="145"/>
                  </a:lnTo>
                  <a:lnTo>
                    <a:pt x="1848" y="140"/>
                  </a:lnTo>
                  <a:lnTo>
                    <a:pt x="1841" y="134"/>
                  </a:lnTo>
                  <a:lnTo>
                    <a:pt x="1833" y="130"/>
                  </a:lnTo>
                  <a:lnTo>
                    <a:pt x="1824" y="127"/>
                  </a:lnTo>
                  <a:lnTo>
                    <a:pt x="1816" y="123"/>
                  </a:lnTo>
                  <a:lnTo>
                    <a:pt x="1807" y="121"/>
                  </a:lnTo>
                  <a:lnTo>
                    <a:pt x="1798" y="120"/>
                  </a:lnTo>
                  <a:lnTo>
                    <a:pt x="1789" y="119"/>
                  </a:lnTo>
                  <a:lnTo>
                    <a:pt x="1781" y="120"/>
                  </a:lnTo>
                  <a:lnTo>
                    <a:pt x="1772" y="121"/>
                  </a:lnTo>
                  <a:lnTo>
                    <a:pt x="1765" y="123"/>
                  </a:lnTo>
                  <a:lnTo>
                    <a:pt x="1759" y="128"/>
                  </a:lnTo>
                  <a:lnTo>
                    <a:pt x="1753" y="132"/>
                  </a:lnTo>
                  <a:lnTo>
                    <a:pt x="1749" y="138"/>
                  </a:lnTo>
                  <a:lnTo>
                    <a:pt x="1747" y="144"/>
                  </a:lnTo>
                  <a:lnTo>
                    <a:pt x="1746" y="152"/>
                  </a:lnTo>
                  <a:lnTo>
                    <a:pt x="1747" y="159"/>
                  </a:lnTo>
                  <a:lnTo>
                    <a:pt x="1748" y="165"/>
                  </a:lnTo>
                  <a:lnTo>
                    <a:pt x="1750" y="170"/>
                  </a:lnTo>
                  <a:lnTo>
                    <a:pt x="1753" y="174"/>
                  </a:lnTo>
                  <a:lnTo>
                    <a:pt x="1758" y="178"/>
                  </a:lnTo>
                  <a:lnTo>
                    <a:pt x="1763" y="180"/>
                  </a:lnTo>
                  <a:lnTo>
                    <a:pt x="1770" y="183"/>
                  </a:lnTo>
                  <a:lnTo>
                    <a:pt x="1777" y="186"/>
                  </a:lnTo>
                  <a:lnTo>
                    <a:pt x="1786" y="188"/>
                  </a:lnTo>
                  <a:lnTo>
                    <a:pt x="1796" y="190"/>
                  </a:lnTo>
                  <a:lnTo>
                    <a:pt x="1806" y="192"/>
                  </a:lnTo>
                  <a:lnTo>
                    <a:pt x="1817" y="195"/>
                  </a:lnTo>
                  <a:lnTo>
                    <a:pt x="1829" y="199"/>
                  </a:lnTo>
                  <a:lnTo>
                    <a:pt x="1839" y="204"/>
                  </a:lnTo>
                  <a:lnTo>
                    <a:pt x="1846" y="210"/>
                  </a:lnTo>
                  <a:lnTo>
                    <a:pt x="1854" y="217"/>
                  </a:lnTo>
                  <a:lnTo>
                    <a:pt x="1858" y="225"/>
                  </a:lnTo>
                  <a:lnTo>
                    <a:pt x="1863" y="235"/>
                  </a:lnTo>
                  <a:lnTo>
                    <a:pt x="1865" y="246"/>
                  </a:lnTo>
                  <a:lnTo>
                    <a:pt x="1866" y="258"/>
                  </a:lnTo>
                  <a:lnTo>
                    <a:pt x="1865" y="265"/>
                  </a:lnTo>
                  <a:lnTo>
                    <a:pt x="1864" y="273"/>
                  </a:lnTo>
                  <a:lnTo>
                    <a:pt x="1863" y="280"/>
                  </a:lnTo>
                  <a:lnTo>
                    <a:pt x="1860" y="287"/>
                  </a:lnTo>
                  <a:lnTo>
                    <a:pt x="1857" y="294"/>
                  </a:lnTo>
                  <a:lnTo>
                    <a:pt x="1853" y="299"/>
                  </a:lnTo>
                  <a:lnTo>
                    <a:pt x="1848" y="305"/>
                  </a:lnTo>
                  <a:lnTo>
                    <a:pt x="1844" y="310"/>
                  </a:lnTo>
                  <a:lnTo>
                    <a:pt x="1837" y="315"/>
                  </a:lnTo>
                  <a:lnTo>
                    <a:pt x="1831" y="319"/>
                  </a:lnTo>
                  <a:lnTo>
                    <a:pt x="1824" y="323"/>
                  </a:lnTo>
                  <a:lnTo>
                    <a:pt x="1817" y="326"/>
                  </a:lnTo>
                  <a:lnTo>
                    <a:pt x="1809" y="329"/>
                  </a:lnTo>
                  <a:lnTo>
                    <a:pt x="1800" y="330"/>
                  </a:lnTo>
                  <a:lnTo>
                    <a:pt x="1790" y="331"/>
                  </a:lnTo>
                  <a:lnTo>
                    <a:pt x="1779" y="331"/>
                  </a:lnTo>
                  <a:close/>
                  <a:moveTo>
                    <a:pt x="1992" y="330"/>
                  </a:moveTo>
                  <a:lnTo>
                    <a:pt x="1984" y="330"/>
                  </a:lnTo>
                  <a:lnTo>
                    <a:pt x="1977" y="329"/>
                  </a:lnTo>
                  <a:lnTo>
                    <a:pt x="1971" y="328"/>
                  </a:lnTo>
                  <a:lnTo>
                    <a:pt x="1964" y="326"/>
                  </a:lnTo>
                  <a:lnTo>
                    <a:pt x="1959" y="323"/>
                  </a:lnTo>
                  <a:lnTo>
                    <a:pt x="1953" y="320"/>
                  </a:lnTo>
                  <a:lnTo>
                    <a:pt x="1949" y="317"/>
                  </a:lnTo>
                  <a:lnTo>
                    <a:pt x="1945" y="313"/>
                  </a:lnTo>
                  <a:lnTo>
                    <a:pt x="1940" y="307"/>
                  </a:lnTo>
                  <a:lnTo>
                    <a:pt x="1937" y="302"/>
                  </a:lnTo>
                  <a:lnTo>
                    <a:pt x="1934" y="295"/>
                  </a:lnTo>
                  <a:lnTo>
                    <a:pt x="1931" y="288"/>
                  </a:lnTo>
                  <a:lnTo>
                    <a:pt x="1929" y="281"/>
                  </a:lnTo>
                  <a:lnTo>
                    <a:pt x="1928" y="272"/>
                  </a:lnTo>
                  <a:lnTo>
                    <a:pt x="1928" y="263"/>
                  </a:lnTo>
                  <a:lnTo>
                    <a:pt x="1927" y="255"/>
                  </a:lnTo>
                  <a:lnTo>
                    <a:pt x="1927" y="124"/>
                  </a:lnTo>
                  <a:lnTo>
                    <a:pt x="1903" y="124"/>
                  </a:lnTo>
                  <a:lnTo>
                    <a:pt x="1903" y="92"/>
                  </a:lnTo>
                  <a:lnTo>
                    <a:pt x="1927" y="92"/>
                  </a:lnTo>
                  <a:lnTo>
                    <a:pt x="1927" y="24"/>
                  </a:lnTo>
                  <a:lnTo>
                    <a:pt x="1964" y="24"/>
                  </a:lnTo>
                  <a:lnTo>
                    <a:pt x="1964" y="92"/>
                  </a:lnTo>
                  <a:lnTo>
                    <a:pt x="2032" y="92"/>
                  </a:lnTo>
                  <a:lnTo>
                    <a:pt x="2032" y="124"/>
                  </a:lnTo>
                  <a:lnTo>
                    <a:pt x="1964" y="124"/>
                  </a:lnTo>
                  <a:lnTo>
                    <a:pt x="1964" y="236"/>
                  </a:lnTo>
                  <a:lnTo>
                    <a:pt x="1964" y="251"/>
                  </a:lnTo>
                  <a:lnTo>
                    <a:pt x="1965" y="263"/>
                  </a:lnTo>
                  <a:lnTo>
                    <a:pt x="1966" y="272"/>
                  </a:lnTo>
                  <a:lnTo>
                    <a:pt x="1970" y="281"/>
                  </a:lnTo>
                  <a:lnTo>
                    <a:pt x="1971" y="284"/>
                  </a:lnTo>
                  <a:lnTo>
                    <a:pt x="1974" y="287"/>
                  </a:lnTo>
                  <a:lnTo>
                    <a:pt x="1976" y="291"/>
                  </a:lnTo>
                  <a:lnTo>
                    <a:pt x="1981" y="292"/>
                  </a:lnTo>
                  <a:lnTo>
                    <a:pt x="1984" y="294"/>
                  </a:lnTo>
                  <a:lnTo>
                    <a:pt x="1989" y="295"/>
                  </a:lnTo>
                  <a:lnTo>
                    <a:pt x="1995" y="296"/>
                  </a:lnTo>
                  <a:lnTo>
                    <a:pt x="2000" y="296"/>
                  </a:lnTo>
                  <a:lnTo>
                    <a:pt x="2009" y="295"/>
                  </a:lnTo>
                  <a:lnTo>
                    <a:pt x="2018" y="293"/>
                  </a:lnTo>
                  <a:lnTo>
                    <a:pt x="2026" y="291"/>
                  </a:lnTo>
                  <a:lnTo>
                    <a:pt x="2030" y="288"/>
                  </a:lnTo>
                  <a:lnTo>
                    <a:pt x="2032" y="288"/>
                  </a:lnTo>
                  <a:lnTo>
                    <a:pt x="2032" y="323"/>
                  </a:lnTo>
                  <a:lnTo>
                    <a:pt x="2022" y="327"/>
                  </a:lnTo>
                  <a:lnTo>
                    <a:pt x="2011" y="329"/>
                  </a:lnTo>
                  <a:lnTo>
                    <a:pt x="2000" y="330"/>
                  </a:lnTo>
                  <a:lnTo>
                    <a:pt x="1992" y="330"/>
                  </a:lnTo>
                  <a:close/>
                  <a:moveTo>
                    <a:pt x="2298" y="245"/>
                  </a:moveTo>
                  <a:lnTo>
                    <a:pt x="2298" y="255"/>
                  </a:lnTo>
                  <a:lnTo>
                    <a:pt x="2297" y="264"/>
                  </a:lnTo>
                  <a:lnTo>
                    <a:pt x="2295" y="273"/>
                  </a:lnTo>
                  <a:lnTo>
                    <a:pt x="2292" y="281"/>
                  </a:lnTo>
                  <a:lnTo>
                    <a:pt x="2289" y="288"/>
                  </a:lnTo>
                  <a:lnTo>
                    <a:pt x="2285" y="296"/>
                  </a:lnTo>
                  <a:lnTo>
                    <a:pt x="2280" y="303"/>
                  </a:lnTo>
                  <a:lnTo>
                    <a:pt x="2275" y="308"/>
                  </a:lnTo>
                  <a:lnTo>
                    <a:pt x="2268" y="314"/>
                  </a:lnTo>
                  <a:lnTo>
                    <a:pt x="2262" y="318"/>
                  </a:lnTo>
                  <a:lnTo>
                    <a:pt x="2255" y="321"/>
                  </a:lnTo>
                  <a:lnTo>
                    <a:pt x="2248" y="325"/>
                  </a:lnTo>
                  <a:lnTo>
                    <a:pt x="2239" y="327"/>
                  </a:lnTo>
                  <a:lnTo>
                    <a:pt x="2230" y="329"/>
                  </a:lnTo>
                  <a:lnTo>
                    <a:pt x="2221" y="330"/>
                  </a:lnTo>
                  <a:lnTo>
                    <a:pt x="2211" y="330"/>
                  </a:lnTo>
                  <a:lnTo>
                    <a:pt x="2201" y="330"/>
                  </a:lnTo>
                  <a:lnTo>
                    <a:pt x="2186" y="329"/>
                  </a:lnTo>
                  <a:lnTo>
                    <a:pt x="2172" y="327"/>
                  </a:lnTo>
                  <a:lnTo>
                    <a:pt x="2160" y="325"/>
                  </a:lnTo>
                  <a:lnTo>
                    <a:pt x="2160" y="284"/>
                  </a:lnTo>
                  <a:lnTo>
                    <a:pt x="2162" y="284"/>
                  </a:lnTo>
                  <a:lnTo>
                    <a:pt x="2171" y="287"/>
                  </a:lnTo>
                  <a:lnTo>
                    <a:pt x="2182" y="291"/>
                  </a:lnTo>
                  <a:lnTo>
                    <a:pt x="2194" y="294"/>
                  </a:lnTo>
                  <a:lnTo>
                    <a:pt x="2206" y="295"/>
                  </a:lnTo>
                  <a:lnTo>
                    <a:pt x="2215" y="294"/>
                  </a:lnTo>
                  <a:lnTo>
                    <a:pt x="2222" y="294"/>
                  </a:lnTo>
                  <a:lnTo>
                    <a:pt x="2229" y="292"/>
                  </a:lnTo>
                  <a:lnTo>
                    <a:pt x="2236" y="291"/>
                  </a:lnTo>
                  <a:lnTo>
                    <a:pt x="2240" y="287"/>
                  </a:lnTo>
                  <a:lnTo>
                    <a:pt x="2244" y="285"/>
                  </a:lnTo>
                  <a:lnTo>
                    <a:pt x="2248" y="282"/>
                  </a:lnTo>
                  <a:lnTo>
                    <a:pt x="2251" y="278"/>
                  </a:lnTo>
                  <a:lnTo>
                    <a:pt x="2253" y="273"/>
                  </a:lnTo>
                  <a:lnTo>
                    <a:pt x="2255" y="269"/>
                  </a:lnTo>
                  <a:lnTo>
                    <a:pt x="2256" y="263"/>
                  </a:lnTo>
                  <a:lnTo>
                    <a:pt x="2257" y="257"/>
                  </a:lnTo>
                  <a:lnTo>
                    <a:pt x="2258" y="244"/>
                  </a:lnTo>
                  <a:lnTo>
                    <a:pt x="2260" y="229"/>
                  </a:lnTo>
                  <a:lnTo>
                    <a:pt x="2260" y="47"/>
                  </a:lnTo>
                  <a:lnTo>
                    <a:pt x="2197" y="47"/>
                  </a:lnTo>
                  <a:lnTo>
                    <a:pt x="2197" y="14"/>
                  </a:lnTo>
                  <a:lnTo>
                    <a:pt x="2298" y="14"/>
                  </a:lnTo>
                  <a:lnTo>
                    <a:pt x="2298" y="245"/>
                  </a:lnTo>
                  <a:close/>
                  <a:moveTo>
                    <a:pt x="2415" y="326"/>
                  </a:moveTo>
                  <a:lnTo>
                    <a:pt x="2379" y="326"/>
                  </a:lnTo>
                  <a:lnTo>
                    <a:pt x="2379" y="92"/>
                  </a:lnTo>
                  <a:lnTo>
                    <a:pt x="2415" y="92"/>
                  </a:lnTo>
                  <a:lnTo>
                    <a:pt x="2415" y="326"/>
                  </a:lnTo>
                  <a:close/>
                  <a:moveTo>
                    <a:pt x="2418" y="52"/>
                  </a:moveTo>
                  <a:lnTo>
                    <a:pt x="2376" y="52"/>
                  </a:lnTo>
                  <a:lnTo>
                    <a:pt x="2376" y="12"/>
                  </a:lnTo>
                  <a:lnTo>
                    <a:pt x="2418" y="12"/>
                  </a:lnTo>
                  <a:lnTo>
                    <a:pt x="2418" y="52"/>
                  </a:lnTo>
                  <a:close/>
                  <a:moveTo>
                    <a:pt x="2617" y="268"/>
                  </a:moveTo>
                  <a:lnTo>
                    <a:pt x="2617" y="203"/>
                  </a:lnTo>
                  <a:lnTo>
                    <a:pt x="2610" y="204"/>
                  </a:lnTo>
                  <a:lnTo>
                    <a:pt x="2602" y="204"/>
                  </a:lnTo>
                  <a:lnTo>
                    <a:pt x="2593" y="205"/>
                  </a:lnTo>
                  <a:lnTo>
                    <a:pt x="2583" y="206"/>
                  </a:lnTo>
                  <a:lnTo>
                    <a:pt x="2566" y="209"/>
                  </a:lnTo>
                  <a:lnTo>
                    <a:pt x="2552" y="213"/>
                  </a:lnTo>
                  <a:lnTo>
                    <a:pt x="2544" y="215"/>
                  </a:lnTo>
                  <a:lnTo>
                    <a:pt x="2537" y="218"/>
                  </a:lnTo>
                  <a:lnTo>
                    <a:pt x="2532" y="223"/>
                  </a:lnTo>
                  <a:lnTo>
                    <a:pt x="2526" y="227"/>
                  </a:lnTo>
                  <a:lnTo>
                    <a:pt x="2523" y="233"/>
                  </a:lnTo>
                  <a:lnTo>
                    <a:pt x="2520" y="239"/>
                  </a:lnTo>
                  <a:lnTo>
                    <a:pt x="2518" y="247"/>
                  </a:lnTo>
                  <a:lnTo>
                    <a:pt x="2518" y="256"/>
                  </a:lnTo>
                  <a:lnTo>
                    <a:pt x="2518" y="264"/>
                  </a:lnTo>
                  <a:lnTo>
                    <a:pt x="2520" y="273"/>
                  </a:lnTo>
                  <a:lnTo>
                    <a:pt x="2523" y="280"/>
                  </a:lnTo>
                  <a:lnTo>
                    <a:pt x="2528" y="286"/>
                  </a:lnTo>
                  <a:lnTo>
                    <a:pt x="2534" y="291"/>
                  </a:lnTo>
                  <a:lnTo>
                    <a:pt x="2541" y="294"/>
                  </a:lnTo>
                  <a:lnTo>
                    <a:pt x="2549" y="295"/>
                  </a:lnTo>
                  <a:lnTo>
                    <a:pt x="2559" y="296"/>
                  </a:lnTo>
                  <a:lnTo>
                    <a:pt x="2567" y="295"/>
                  </a:lnTo>
                  <a:lnTo>
                    <a:pt x="2576" y="294"/>
                  </a:lnTo>
                  <a:lnTo>
                    <a:pt x="2583" y="292"/>
                  </a:lnTo>
                  <a:lnTo>
                    <a:pt x="2591" y="288"/>
                  </a:lnTo>
                  <a:lnTo>
                    <a:pt x="2604" y="279"/>
                  </a:lnTo>
                  <a:lnTo>
                    <a:pt x="2617" y="268"/>
                  </a:lnTo>
                  <a:close/>
                  <a:moveTo>
                    <a:pt x="2617" y="300"/>
                  </a:moveTo>
                  <a:lnTo>
                    <a:pt x="2612" y="305"/>
                  </a:lnTo>
                  <a:lnTo>
                    <a:pt x="2605" y="310"/>
                  </a:lnTo>
                  <a:lnTo>
                    <a:pt x="2598" y="317"/>
                  </a:lnTo>
                  <a:lnTo>
                    <a:pt x="2590" y="321"/>
                  </a:lnTo>
                  <a:lnTo>
                    <a:pt x="2581" y="326"/>
                  </a:lnTo>
                  <a:lnTo>
                    <a:pt x="2571" y="329"/>
                  </a:lnTo>
                  <a:lnTo>
                    <a:pt x="2560" y="331"/>
                  </a:lnTo>
                  <a:lnTo>
                    <a:pt x="2546" y="332"/>
                  </a:lnTo>
                  <a:lnTo>
                    <a:pt x="2538" y="332"/>
                  </a:lnTo>
                  <a:lnTo>
                    <a:pt x="2533" y="331"/>
                  </a:lnTo>
                  <a:lnTo>
                    <a:pt x="2526" y="329"/>
                  </a:lnTo>
                  <a:lnTo>
                    <a:pt x="2520" y="327"/>
                  </a:lnTo>
                  <a:lnTo>
                    <a:pt x="2514" y="323"/>
                  </a:lnTo>
                  <a:lnTo>
                    <a:pt x="2509" y="320"/>
                  </a:lnTo>
                  <a:lnTo>
                    <a:pt x="2503" y="316"/>
                  </a:lnTo>
                  <a:lnTo>
                    <a:pt x="2499" y="311"/>
                  </a:lnTo>
                  <a:lnTo>
                    <a:pt x="2495" y="306"/>
                  </a:lnTo>
                  <a:lnTo>
                    <a:pt x="2490" y="300"/>
                  </a:lnTo>
                  <a:lnTo>
                    <a:pt x="2487" y="295"/>
                  </a:lnTo>
                  <a:lnTo>
                    <a:pt x="2485" y="287"/>
                  </a:lnTo>
                  <a:lnTo>
                    <a:pt x="2483" y="281"/>
                  </a:lnTo>
                  <a:lnTo>
                    <a:pt x="2481" y="273"/>
                  </a:lnTo>
                  <a:lnTo>
                    <a:pt x="2479" y="265"/>
                  </a:lnTo>
                  <a:lnTo>
                    <a:pt x="2479" y="258"/>
                  </a:lnTo>
                  <a:lnTo>
                    <a:pt x="2479" y="246"/>
                  </a:lnTo>
                  <a:lnTo>
                    <a:pt x="2482" y="235"/>
                  </a:lnTo>
                  <a:lnTo>
                    <a:pt x="2485" y="225"/>
                  </a:lnTo>
                  <a:lnTo>
                    <a:pt x="2489" y="216"/>
                  </a:lnTo>
                  <a:lnTo>
                    <a:pt x="2495" y="209"/>
                  </a:lnTo>
                  <a:lnTo>
                    <a:pt x="2501" y="201"/>
                  </a:lnTo>
                  <a:lnTo>
                    <a:pt x="2510" y="194"/>
                  </a:lnTo>
                  <a:lnTo>
                    <a:pt x="2519" y="189"/>
                  </a:lnTo>
                  <a:lnTo>
                    <a:pt x="2529" y="185"/>
                  </a:lnTo>
                  <a:lnTo>
                    <a:pt x="2540" y="181"/>
                  </a:lnTo>
                  <a:lnTo>
                    <a:pt x="2551" y="179"/>
                  </a:lnTo>
                  <a:lnTo>
                    <a:pt x="2563" y="177"/>
                  </a:lnTo>
                  <a:lnTo>
                    <a:pt x="2576" y="175"/>
                  </a:lnTo>
                  <a:lnTo>
                    <a:pt x="2589" y="174"/>
                  </a:lnTo>
                  <a:lnTo>
                    <a:pt x="2603" y="173"/>
                  </a:lnTo>
                  <a:lnTo>
                    <a:pt x="2617" y="171"/>
                  </a:lnTo>
                  <a:lnTo>
                    <a:pt x="2617" y="164"/>
                  </a:lnTo>
                  <a:lnTo>
                    <a:pt x="2616" y="157"/>
                  </a:lnTo>
                  <a:lnTo>
                    <a:pt x="2616" y="152"/>
                  </a:lnTo>
                  <a:lnTo>
                    <a:pt x="2615" y="146"/>
                  </a:lnTo>
                  <a:lnTo>
                    <a:pt x="2613" y="142"/>
                  </a:lnTo>
                  <a:lnTo>
                    <a:pt x="2611" y="138"/>
                  </a:lnTo>
                  <a:lnTo>
                    <a:pt x="2608" y="134"/>
                  </a:lnTo>
                  <a:lnTo>
                    <a:pt x="2605" y="131"/>
                  </a:lnTo>
                  <a:lnTo>
                    <a:pt x="2602" y="129"/>
                  </a:lnTo>
                  <a:lnTo>
                    <a:pt x="2594" y="124"/>
                  </a:lnTo>
                  <a:lnTo>
                    <a:pt x="2584" y="122"/>
                  </a:lnTo>
                  <a:lnTo>
                    <a:pt x="2575" y="121"/>
                  </a:lnTo>
                  <a:lnTo>
                    <a:pt x="2564" y="121"/>
                  </a:lnTo>
                  <a:lnTo>
                    <a:pt x="2549" y="121"/>
                  </a:lnTo>
                  <a:lnTo>
                    <a:pt x="2534" y="124"/>
                  </a:lnTo>
                  <a:lnTo>
                    <a:pt x="2525" y="127"/>
                  </a:lnTo>
                  <a:lnTo>
                    <a:pt x="2517" y="130"/>
                  </a:lnTo>
                  <a:lnTo>
                    <a:pt x="2508" y="133"/>
                  </a:lnTo>
                  <a:lnTo>
                    <a:pt x="2499" y="136"/>
                  </a:lnTo>
                  <a:lnTo>
                    <a:pt x="2497" y="136"/>
                  </a:lnTo>
                  <a:lnTo>
                    <a:pt x="2497" y="96"/>
                  </a:lnTo>
                  <a:lnTo>
                    <a:pt x="2510" y="93"/>
                  </a:lnTo>
                  <a:lnTo>
                    <a:pt x="2526" y="89"/>
                  </a:lnTo>
                  <a:lnTo>
                    <a:pt x="2536" y="88"/>
                  </a:lnTo>
                  <a:lnTo>
                    <a:pt x="2545" y="87"/>
                  </a:lnTo>
                  <a:lnTo>
                    <a:pt x="2555" y="86"/>
                  </a:lnTo>
                  <a:lnTo>
                    <a:pt x="2564" y="86"/>
                  </a:lnTo>
                  <a:lnTo>
                    <a:pt x="2575" y="86"/>
                  </a:lnTo>
                  <a:lnTo>
                    <a:pt x="2584" y="87"/>
                  </a:lnTo>
                  <a:lnTo>
                    <a:pt x="2594" y="88"/>
                  </a:lnTo>
                  <a:lnTo>
                    <a:pt x="2602" y="89"/>
                  </a:lnTo>
                  <a:lnTo>
                    <a:pt x="2610" y="92"/>
                  </a:lnTo>
                  <a:lnTo>
                    <a:pt x="2617" y="95"/>
                  </a:lnTo>
                  <a:lnTo>
                    <a:pt x="2624" y="98"/>
                  </a:lnTo>
                  <a:lnTo>
                    <a:pt x="2630" y="104"/>
                  </a:lnTo>
                  <a:lnTo>
                    <a:pt x="2636" y="108"/>
                  </a:lnTo>
                  <a:lnTo>
                    <a:pt x="2640" y="115"/>
                  </a:lnTo>
                  <a:lnTo>
                    <a:pt x="2645" y="121"/>
                  </a:lnTo>
                  <a:lnTo>
                    <a:pt x="2648" y="128"/>
                  </a:lnTo>
                  <a:lnTo>
                    <a:pt x="2650" y="136"/>
                  </a:lnTo>
                  <a:lnTo>
                    <a:pt x="2652" y="145"/>
                  </a:lnTo>
                  <a:lnTo>
                    <a:pt x="2653" y="155"/>
                  </a:lnTo>
                  <a:lnTo>
                    <a:pt x="2653" y="166"/>
                  </a:lnTo>
                  <a:lnTo>
                    <a:pt x="2653" y="326"/>
                  </a:lnTo>
                  <a:lnTo>
                    <a:pt x="2617" y="326"/>
                  </a:lnTo>
                  <a:lnTo>
                    <a:pt x="2617" y="300"/>
                  </a:lnTo>
                  <a:close/>
                  <a:moveTo>
                    <a:pt x="2911" y="209"/>
                  </a:moveTo>
                  <a:lnTo>
                    <a:pt x="2910" y="223"/>
                  </a:lnTo>
                  <a:lnTo>
                    <a:pt x="2909" y="237"/>
                  </a:lnTo>
                  <a:lnTo>
                    <a:pt x="2907" y="249"/>
                  </a:lnTo>
                  <a:lnTo>
                    <a:pt x="2904" y="261"/>
                  </a:lnTo>
                  <a:lnTo>
                    <a:pt x="2900" y="272"/>
                  </a:lnTo>
                  <a:lnTo>
                    <a:pt x="2896" y="282"/>
                  </a:lnTo>
                  <a:lnTo>
                    <a:pt x="2891" y="292"/>
                  </a:lnTo>
                  <a:lnTo>
                    <a:pt x="2884" y="300"/>
                  </a:lnTo>
                  <a:lnTo>
                    <a:pt x="2878" y="308"/>
                  </a:lnTo>
                  <a:lnTo>
                    <a:pt x="2870" y="315"/>
                  </a:lnTo>
                  <a:lnTo>
                    <a:pt x="2862" y="320"/>
                  </a:lnTo>
                  <a:lnTo>
                    <a:pt x="2853" y="325"/>
                  </a:lnTo>
                  <a:lnTo>
                    <a:pt x="2844" y="328"/>
                  </a:lnTo>
                  <a:lnTo>
                    <a:pt x="2834" y="330"/>
                  </a:lnTo>
                  <a:lnTo>
                    <a:pt x="2824" y="332"/>
                  </a:lnTo>
                  <a:lnTo>
                    <a:pt x="2813" y="332"/>
                  </a:lnTo>
                  <a:lnTo>
                    <a:pt x="2802" y="332"/>
                  </a:lnTo>
                  <a:lnTo>
                    <a:pt x="2791" y="330"/>
                  </a:lnTo>
                  <a:lnTo>
                    <a:pt x="2781" y="328"/>
                  </a:lnTo>
                  <a:lnTo>
                    <a:pt x="2773" y="325"/>
                  </a:lnTo>
                  <a:lnTo>
                    <a:pt x="2764" y="319"/>
                  </a:lnTo>
                  <a:lnTo>
                    <a:pt x="2755" y="314"/>
                  </a:lnTo>
                  <a:lnTo>
                    <a:pt x="2748" y="307"/>
                  </a:lnTo>
                  <a:lnTo>
                    <a:pt x="2741" y="299"/>
                  </a:lnTo>
                  <a:lnTo>
                    <a:pt x="2735" y="291"/>
                  </a:lnTo>
                  <a:lnTo>
                    <a:pt x="2730" y="281"/>
                  </a:lnTo>
                  <a:lnTo>
                    <a:pt x="2725" y="271"/>
                  </a:lnTo>
                  <a:lnTo>
                    <a:pt x="2721" y="260"/>
                  </a:lnTo>
                  <a:lnTo>
                    <a:pt x="2719" y="248"/>
                  </a:lnTo>
                  <a:lnTo>
                    <a:pt x="2717" y="236"/>
                  </a:lnTo>
                  <a:lnTo>
                    <a:pt x="2716" y="223"/>
                  </a:lnTo>
                  <a:lnTo>
                    <a:pt x="2715" y="209"/>
                  </a:lnTo>
                  <a:lnTo>
                    <a:pt x="2716" y="194"/>
                  </a:lnTo>
                  <a:lnTo>
                    <a:pt x="2717" y="181"/>
                  </a:lnTo>
                  <a:lnTo>
                    <a:pt x="2719" y="168"/>
                  </a:lnTo>
                  <a:lnTo>
                    <a:pt x="2722" y="156"/>
                  </a:lnTo>
                  <a:lnTo>
                    <a:pt x="2725" y="145"/>
                  </a:lnTo>
                  <a:lnTo>
                    <a:pt x="2730" y="135"/>
                  </a:lnTo>
                  <a:lnTo>
                    <a:pt x="2735" y="127"/>
                  </a:lnTo>
                  <a:lnTo>
                    <a:pt x="2742" y="118"/>
                  </a:lnTo>
                  <a:lnTo>
                    <a:pt x="2750" y="110"/>
                  </a:lnTo>
                  <a:lnTo>
                    <a:pt x="2756" y="104"/>
                  </a:lnTo>
                  <a:lnTo>
                    <a:pt x="2765" y="98"/>
                  </a:lnTo>
                  <a:lnTo>
                    <a:pt x="2774" y="93"/>
                  </a:lnTo>
                  <a:lnTo>
                    <a:pt x="2782" y="89"/>
                  </a:lnTo>
                  <a:lnTo>
                    <a:pt x="2792" y="87"/>
                  </a:lnTo>
                  <a:lnTo>
                    <a:pt x="2802" y="85"/>
                  </a:lnTo>
                  <a:lnTo>
                    <a:pt x="2813" y="85"/>
                  </a:lnTo>
                  <a:lnTo>
                    <a:pt x="2824" y="85"/>
                  </a:lnTo>
                  <a:lnTo>
                    <a:pt x="2834" y="87"/>
                  </a:lnTo>
                  <a:lnTo>
                    <a:pt x="2844" y="89"/>
                  </a:lnTo>
                  <a:lnTo>
                    <a:pt x="2853" y="93"/>
                  </a:lnTo>
                  <a:lnTo>
                    <a:pt x="2862" y="98"/>
                  </a:lnTo>
                  <a:lnTo>
                    <a:pt x="2870" y="104"/>
                  </a:lnTo>
                  <a:lnTo>
                    <a:pt x="2878" y="110"/>
                  </a:lnTo>
                  <a:lnTo>
                    <a:pt x="2884" y="118"/>
                  </a:lnTo>
                  <a:lnTo>
                    <a:pt x="2891" y="125"/>
                  </a:lnTo>
                  <a:lnTo>
                    <a:pt x="2896" y="135"/>
                  </a:lnTo>
                  <a:lnTo>
                    <a:pt x="2900" y="145"/>
                  </a:lnTo>
                  <a:lnTo>
                    <a:pt x="2904" y="156"/>
                  </a:lnTo>
                  <a:lnTo>
                    <a:pt x="2907" y="168"/>
                  </a:lnTo>
                  <a:lnTo>
                    <a:pt x="2909" y="181"/>
                  </a:lnTo>
                  <a:lnTo>
                    <a:pt x="2910" y="194"/>
                  </a:lnTo>
                  <a:lnTo>
                    <a:pt x="2911" y="209"/>
                  </a:lnTo>
                  <a:close/>
                  <a:moveTo>
                    <a:pt x="2873" y="209"/>
                  </a:moveTo>
                  <a:lnTo>
                    <a:pt x="2873" y="198"/>
                  </a:lnTo>
                  <a:lnTo>
                    <a:pt x="2872" y="188"/>
                  </a:lnTo>
                  <a:lnTo>
                    <a:pt x="2871" y="178"/>
                  </a:lnTo>
                  <a:lnTo>
                    <a:pt x="2869" y="169"/>
                  </a:lnTo>
                  <a:lnTo>
                    <a:pt x="2867" y="160"/>
                  </a:lnTo>
                  <a:lnTo>
                    <a:pt x="2864" y="154"/>
                  </a:lnTo>
                  <a:lnTo>
                    <a:pt x="2861" y="147"/>
                  </a:lnTo>
                  <a:lnTo>
                    <a:pt x="2858" y="141"/>
                  </a:lnTo>
                  <a:lnTo>
                    <a:pt x="2853" y="136"/>
                  </a:lnTo>
                  <a:lnTo>
                    <a:pt x="2849" y="131"/>
                  </a:lnTo>
                  <a:lnTo>
                    <a:pt x="2844" y="128"/>
                  </a:lnTo>
                  <a:lnTo>
                    <a:pt x="2838" y="124"/>
                  </a:lnTo>
                  <a:lnTo>
                    <a:pt x="2833" y="122"/>
                  </a:lnTo>
                  <a:lnTo>
                    <a:pt x="2827" y="120"/>
                  </a:lnTo>
                  <a:lnTo>
                    <a:pt x="2821" y="119"/>
                  </a:lnTo>
                  <a:lnTo>
                    <a:pt x="2813" y="119"/>
                  </a:lnTo>
                  <a:lnTo>
                    <a:pt x="2806" y="119"/>
                  </a:lnTo>
                  <a:lnTo>
                    <a:pt x="2800" y="120"/>
                  </a:lnTo>
                  <a:lnTo>
                    <a:pt x="2793" y="122"/>
                  </a:lnTo>
                  <a:lnTo>
                    <a:pt x="2788" y="124"/>
                  </a:lnTo>
                  <a:lnTo>
                    <a:pt x="2782" y="128"/>
                  </a:lnTo>
                  <a:lnTo>
                    <a:pt x="2777" y="131"/>
                  </a:lnTo>
                  <a:lnTo>
                    <a:pt x="2773" y="136"/>
                  </a:lnTo>
                  <a:lnTo>
                    <a:pt x="2768" y="141"/>
                  </a:lnTo>
                  <a:lnTo>
                    <a:pt x="2765" y="147"/>
                  </a:lnTo>
                  <a:lnTo>
                    <a:pt x="2762" y="154"/>
                  </a:lnTo>
                  <a:lnTo>
                    <a:pt x="2759" y="160"/>
                  </a:lnTo>
                  <a:lnTo>
                    <a:pt x="2757" y="169"/>
                  </a:lnTo>
                  <a:lnTo>
                    <a:pt x="2755" y="178"/>
                  </a:lnTo>
                  <a:lnTo>
                    <a:pt x="2754" y="188"/>
                  </a:lnTo>
                  <a:lnTo>
                    <a:pt x="2753" y="198"/>
                  </a:lnTo>
                  <a:lnTo>
                    <a:pt x="2753" y="209"/>
                  </a:lnTo>
                  <a:lnTo>
                    <a:pt x="2753" y="220"/>
                  </a:lnTo>
                  <a:lnTo>
                    <a:pt x="2754" y="229"/>
                  </a:lnTo>
                  <a:lnTo>
                    <a:pt x="2755" y="239"/>
                  </a:lnTo>
                  <a:lnTo>
                    <a:pt x="2757" y="248"/>
                  </a:lnTo>
                  <a:lnTo>
                    <a:pt x="2759" y="256"/>
                  </a:lnTo>
                  <a:lnTo>
                    <a:pt x="2762" y="263"/>
                  </a:lnTo>
                  <a:lnTo>
                    <a:pt x="2765" y="270"/>
                  </a:lnTo>
                  <a:lnTo>
                    <a:pt x="2768" y="275"/>
                  </a:lnTo>
                  <a:lnTo>
                    <a:pt x="2773" y="281"/>
                  </a:lnTo>
                  <a:lnTo>
                    <a:pt x="2777" y="285"/>
                  </a:lnTo>
                  <a:lnTo>
                    <a:pt x="2782" y="290"/>
                  </a:lnTo>
                  <a:lnTo>
                    <a:pt x="2788" y="293"/>
                  </a:lnTo>
                  <a:lnTo>
                    <a:pt x="2793" y="295"/>
                  </a:lnTo>
                  <a:lnTo>
                    <a:pt x="2800" y="297"/>
                  </a:lnTo>
                  <a:lnTo>
                    <a:pt x="2806" y="298"/>
                  </a:lnTo>
                  <a:lnTo>
                    <a:pt x="2813" y="298"/>
                  </a:lnTo>
                  <a:lnTo>
                    <a:pt x="2820" y="298"/>
                  </a:lnTo>
                  <a:lnTo>
                    <a:pt x="2826" y="297"/>
                  </a:lnTo>
                  <a:lnTo>
                    <a:pt x="2833" y="295"/>
                  </a:lnTo>
                  <a:lnTo>
                    <a:pt x="2838" y="293"/>
                  </a:lnTo>
                  <a:lnTo>
                    <a:pt x="2844" y="290"/>
                  </a:lnTo>
                  <a:lnTo>
                    <a:pt x="2849" y="286"/>
                  </a:lnTo>
                  <a:lnTo>
                    <a:pt x="2853" y="281"/>
                  </a:lnTo>
                  <a:lnTo>
                    <a:pt x="2857" y="276"/>
                  </a:lnTo>
                  <a:lnTo>
                    <a:pt x="2861" y="270"/>
                  </a:lnTo>
                  <a:lnTo>
                    <a:pt x="2864" y="263"/>
                  </a:lnTo>
                  <a:lnTo>
                    <a:pt x="2867" y="256"/>
                  </a:lnTo>
                  <a:lnTo>
                    <a:pt x="2869" y="248"/>
                  </a:lnTo>
                  <a:lnTo>
                    <a:pt x="2871" y="239"/>
                  </a:lnTo>
                  <a:lnTo>
                    <a:pt x="2872" y="229"/>
                  </a:lnTo>
                  <a:lnTo>
                    <a:pt x="2872" y="220"/>
                  </a:lnTo>
                  <a:lnTo>
                    <a:pt x="2873" y="209"/>
                  </a:lnTo>
                  <a:close/>
                  <a:moveTo>
                    <a:pt x="3040" y="330"/>
                  </a:moveTo>
                  <a:lnTo>
                    <a:pt x="3033" y="330"/>
                  </a:lnTo>
                  <a:lnTo>
                    <a:pt x="3026" y="329"/>
                  </a:lnTo>
                  <a:lnTo>
                    <a:pt x="3020" y="328"/>
                  </a:lnTo>
                  <a:lnTo>
                    <a:pt x="3013" y="326"/>
                  </a:lnTo>
                  <a:lnTo>
                    <a:pt x="3008" y="323"/>
                  </a:lnTo>
                  <a:lnTo>
                    <a:pt x="3002" y="320"/>
                  </a:lnTo>
                  <a:lnTo>
                    <a:pt x="2998" y="317"/>
                  </a:lnTo>
                  <a:lnTo>
                    <a:pt x="2993" y="313"/>
                  </a:lnTo>
                  <a:lnTo>
                    <a:pt x="2989" y="307"/>
                  </a:lnTo>
                  <a:lnTo>
                    <a:pt x="2986" y="302"/>
                  </a:lnTo>
                  <a:lnTo>
                    <a:pt x="2983" y="295"/>
                  </a:lnTo>
                  <a:lnTo>
                    <a:pt x="2980" y="288"/>
                  </a:lnTo>
                  <a:lnTo>
                    <a:pt x="2978" y="281"/>
                  </a:lnTo>
                  <a:lnTo>
                    <a:pt x="2977" y="272"/>
                  </a:lnTo>
                  <a:lnTo>
                    <a:pt x="2977" y="263"/>
                  </a:lnTo>
                  <a:lnTo>
                    <a:pt x="2976" y="255"/>
                  </a:lnTo>
                  <a:lnTo>
                    <a:pt x="2976" y="124"/>
                  </a:lnTo>
                  <a:lnTo>
                    <a:pt x="2952" y="124"/>
                  </a:lnTo>
                  <a:lnTo>
                    <a:pt x="2952" y="92"/>
                  </a:lnTo>
                  <a:lnTo>
                    <a:pt x="2976" y="92"/>
                  </a:lnTo>
                  <a:lnTo>
                    <a:pt x="2976" y="24"/>
                  </a:lnTo>
                  <a:lnTo>
                    <a:pt x="3013" y="24"/>
                  </a:lnTo>
                  <a:lnTo>
                    <a:pt x="3013" y="92"/>
                  </a:lnTo>
                  <a:lnTo>
                    <a:pt x="3081" y="92"/>
                  </a:lnTo>
                  <a:lnTo>
                    <a:pt x="3081" y="124"/>
                  </a:lnTo>
                  <a:lnTo>
                    <a:pt x="3013" y="124"/>
                  </a:lnTo>
                  <a:lnTo>
                    <a:pt x="3013" y="236"/>
                  </a:lnTo>
                  <a:lnTo>
                    <a:pt x="3013" y="251"/>
                  </a:lnTo>
                  <a:lnTo>
                    <a:pt x="3014" y="263"/>
                  </a:lnTo>
                  <a:lnTo>
                    <a:pt x="3015" y="272"/>
                  </a:lnTo>
                  <a:lnTo>
                    <a:pt x="3019" y="281"/>
                  </a:lnTo>
                  <a:lnTo>
                    <a:pt x="3020" y="284"/>
                  </a:lnTo>
                  <a:lnTo>
                    <a:pt x="3023" y="287"/>
                  </a:lnTo>
                  <a:lnTo>
                    <a:pt x="3025" y="291"/>
                  </a:lnTo>
                  <a:lnTo>
                    <a:pt x="3030" y="292"/>
                  </a:lnTo>
                  <a:lnTo>
                    <a:pt x="3033" y="294"/>
                  </a:lnTo>
                  <a:lnTo>
                    <a:pt x="3038" y="295"/>
                  </a:lnTo>
                  <a:lnTo>
                    <a:pt x="3044" y="296"/>
                  </a:lnTo>
                  <a:lnTo>
                    <a:pt x="3049" y="296"/>
                  </a:lnTo>
                  <a:lnTo>
                    <a:pt x="3058" y="295"/>
                  </a:lnTo>
                  <a:lnTo>
                    <a:pt x="3067" y="293"/>
                  </a:lnTo>
                  <a:lnTo>
                    <a:pt x="3074" y="291"/>
                  </a:lnTo>
                  <a:lnTo>
                    <a:pt x="3079" y="288"/>
                  </a:lnTo>
                  <a:lnTo>
                    <a:pt x="3081" y="288"/>
                  </a:lnTo>
                  <a:lnTo>
                    <a:pt x="3081" y="323"/>
                  </a:lnTo>
                  <a:lnTo>
                    <a:pt x="3071" y="327"/>
                  </a:lnTo>
                  <a:lnTo>
                    <a:pt x="3060" y="329"/>
                  </a:lnTo>
                  <a:lnTo>
                    <a:pt x="3049" y="330"/>
                  </a:lnTo>
                  <a:lnTo>
                    <a:pt x="3040" y="330"/>
                  </a:lnTo>
                  <a:close/>
                  <a:moveTo>
                    <a:pt x="3314" y="209"/>
                  </a:moveTo>
                  <a:lnTo>
                    <a:pt x="3314" y="223"/>
                  </a:lnTo>
                  <a:lnTo>
                    <a:pt x="3312" y="237"/>
                  </a:lnTo>
                  <a:lnTo>
                    <a:pt x="3310" y="249"/>
                  </a:lnTo>
                  <a:lnTo>
                    <a:pt x="3307" y="261"/>
                  </a:lnTo>
                  <a:lnTo>
                    <a:pt x="3303" y="272"/>
                  </a:lnTo>
                  <a:lnTo>
                    <a:pt x="3299" y="282"/>
                  </a:lnTo>
                  <a:lnTo>
                    <a:pt x="3293" y="292"/>
                  </a:lnTo>
                  <a:lnTo>
                    <a:pt x="3288" y="300"/>
                  </a:lnTo>
                  <a:lnTo>
                    <a:pt x="3280" y="308"/>
                  </a:lnTo>
                  <a:lnTo>
                    <a:pt x="3272" y="315"/>
                  </a:lnTo>
                  <a:lnTo>
                    <a:pt x="3265" y="320"/>
                  </a:lnTo>
                  <a:lnTo>
                    <a:pt x="3256" y="325"/>
                  </a:lnTo>
                  <a:lnTo>
                    <a:pt x="3247" y="328"/>
                  </a:lnTo>
                  <a:lnTo>
                    <a:pt x="3237" y="330"/>
                  </a:lnTo>
                  <a:lnTo>
                    <a:pt x="3226" y="332"/>
                  </a:lnTo>
                  <a:lnTo>
                    <a:pt x="3217" y="332"/>
                  </a:lnTo>
                  <a:lnTo>
                    <a:pt x="3205" y="332"/>
                  </a:lnTo>
                  <a:lnTo>
                    <a:pt x="3195" y="330"/>
                  </a:lnTo>
                  <a:lnTo>
                    <a:pt x="3185" y="328"/>
                  </a:lnTo>
                  <a:lnTo>
                    <a:pt x="3175" y="325"/>
                  </a:lnTo>
                  <a:lnTo>
                    <a:pt x="3166" y="319"/>
                  </a:lnTo>
                  <a:lnTo>
                    <a:pt x="3159" y="314"/>
                  </a:lnTo>
                  <a:lnTo>
                    <a:pt x="3151" y="307"/>
                  </a:lnTo>
                  <a:lnTo>
                    <a:pt x="3144" y="299"/>
                  </a:lnTo>
                  <a:lnTo>
                    <a:pt x="3138" y="291"/>
                  </a:lnTo>
                  <a:lnTo>
                    <a:pt x="3132" y="281"/>
                  </a:lnTo>
                  <a:lnTo>
                    <a:pt x="3128" y="271"/>
                  </a:lnTo>
                  <a:lnTo>
                    <a:pt x="3125" y="260"/>
                  </a:lnTo>
                  <a:lnTo>
                    <a:pt x="3121" y="248"/>
                  </a:lnTo>
                  <a:lnTo>
                    <a:pt x="3119" y="236"/>
                  </a:lnTo>
                  <a:lnTo>
                    <a:pt x="3118" y="223"/>
                  </a:lnTo>
                  <a:lnTo>
                    <a:pt x="3118" y="209"/>
                  </a:lnTo>
                  <a:lnTo>
                    <a:pt x="3118" y="194"/>
                  </a:lnTo>
                  <a:lnTo>
                    <a:pt x="3119" y="181"/>
                  </a:lnTo>
                  <a:lnTo>
                    <a:pt x="3121" y="168"/>
                  </a:lnTo>
                  <a:lnTo>
                    <a:pt x="3125" y="156"/>
                  </a:lnTo>
                  <a:lnTo>
                    <a:pt x="3128" y="145"/>
                  </a:lnTo>
                  <a:lnTo>
                    <a:pt x="3133" y="135"/>
                  </a:lnTo>
                  <a:lnTo>
                    <a:pt x="3139" y="127"/>
                  </a:lnTo>
                  <a:lnTo>
                    <a:pt x="3144" y="118"/>
                  </a:lnTo>
                  <a:lnTo>
                    <a:pt x="3152" y="110"/>
                  </a:lnTo>
                  <a:lnTo>
                    <a:pt x="3160" y="104"/>
                  </a:lnTo>
                  <a:lnTo>
                    <a:pt x="3167" y="98"/>
                  </a:lnTo>
                  <a:lnTo>
                    <a:pt x="3176" y="93"/>
                  </a:lnTo>
                  <a:lnTo>
                    <a:pt x="3185" y="89"/>
                  </a:lnTo>
                  <a:lnTo>
                    <a:pt x="3195" y="87"/>
                  </a:lnTo>
                  <a:lnTo>
                    <a:pt x="3206" y="85"/>
                  </a:lnTo>
                  <a:lnTo>
                    <a:pt x="3217" y="85"/>
                  </a:lnTo>
                  <a:lnTo>
                    <a:pt x="3226" y="85"/>
                  </a:lnTo>
                  <a:lnTo>
                    <a:pt x="3237" y="87"/>
                  </a:lnTo>
                  <a:lnTo>
                    <a:pt x="3247" y="89"/>
                  </a:lnTo>
                  <a:lnTo>
                    <a:pt x="3256" y="93"/>
                  </a:lnTo>
                  <a:lnTo>
                    <a:pt x="3265" y="98"/>
                  </a:lnTo>
                  <a:lnTo>
                    <a:pt x="3272" y="104"/>
                  </a:lnTo>
                  <a:lnTo>
                    <a:pt x="3280" y="110"/>
                  </a:lnTo>
                  <a:lnTo>
                    <a:pt x="3288" y="118"/>
                  </a:lnTo>
                  <a:lnTo>
                    <a:pt x="3293" y="125"/>
                  </a:lnTo>
                  <a:lnTo>
                    <a:pt x="3299" y="135"/>
                  </a:lnTo>
                  <a:lnTo>
                    <a:pt x="3303" y="145"/>
                  </a:lnTo>
                  <a:lnTo>
                    <a:pt x="3307" y="156"/>
                  </a:lnTo>
                  <a:lnTo>
                    <a:pt x="3310" y="168"/>
                  </a:lnTo>
                  <a:lnTo>
                    <a:pt x="3312" y="181"/>
                  </a:lnTo>
                  <a:lnTo>
                    <a:pt x="3314" y="194"/>
                  </a:lnTo>
                  <a:lnTo>
                    <a:pt x="3314" y="209"/>
                  </a:lnTo>
                  <a:close/>
                  <a:moveTo>
                    <a:pt x="3276" y="209"/>
                  </a:moveTo>
                  <a:lnTo>
                    <a:pt x="3276" y="198"/>
                  </a:lnTo>
                  <a:lnTo>
                    <a:pt x="3275" y="188"/>
                  </a:lnTo>
                  <a:lnTo>
                    <a:pt x="3273" y="178"/>
                  </a:lnTo>
                  <a:lnTo>
                    <a:pt x="3272" y="169"/>
                  </a:lnTo>
                  <a:lnTo>
                    <a:pt x="3270" y="160"/>
                  </a:lnTo>
                  <a:lnTo>
                    <a:pt x="3267" y="154"/>
                  </a:lnTo>
                  <a:lnTo>
                    <a:pt x="3264" y="147"/>
                  </a:lnTo>
                  <a:lnTo>
                    <a:pt x="3260" y="141"/>
                  </a:lnTo>
                  <a:lnTo>
                    <a:pt x="3256" y="136"/>
                  </a:lnTo>
                  <a:lnTo>
                    <a:pt x="3252" y="131"/>
                  </a:lnTo>
                  <a:lnTo>
                    <a:pt x="3247" y="128"/>
                  </a:lnTo>
                  <a:lnTo>
                    <a:pt x="3242" y="124"/>
                  </a:lnTo>
                  <a:lnTo>
                    <a:pt x="3235" y="122"/>
                  </a:lnTo>
                  <a:lnTo>
                    <a:pt x="3230" y="120"/>
                  </a:lnTo>
                  <a:lnTo>
                    <a:pt x="3223" y="119"/>
                  </a:lnTo>
                  <a:lnTo>
                    <a:pt x="3217" y="119"/>
                  </a:lnTo>
                  <a:lnTo>
                    <a:pt x="3209" y="119"/>
                  </a:lnTo>
                  <a:lnTo>
                    <a:pt x="3202" y="120"/>
                  </a:lnTo>
                  <a:lnTo>
                    <a:pt x="3196" y="122"/>
                  </a:lnTo>
                  <a:lnTo>
                    <a:pt x="3190" y="124"/>
                  </a:lnTo>
                  <a:lnTo>
                    <a:pt x="3185" y="128"/>
                  </a:lnTo>
                  <a:lnTo>
                    <a:pt x="3180" y="131"/>
                  </a:lnTo>
                  <a:lnTo>
                    <a:pt x="3176" y="136"/>
                  </a:lnTo>
                  <a:lnTo>
                    <a:pt x="3172" y="141"/>
                  </a:lnTo>
                  <a:lnTo>
                    <a:pt x="3168" y="147"/>
                  </a:lnTo>
                  <a:lnTo>
                    <a:pt x="3165" y="154"/>
                  </a:lnTo>
                  <a:lnTo>
                    <a:pt x="3162" y="160"/>
                  </a:lnTo>
                  <a:lnTo>
                    <a:pt x="3160" y="169"/>
                  </a:lnTo>
                  <a:lnTo>
                    <a:pt x="3159" y="178"/>
                  </a:lnTo>
                  <a:lnTo>
                    <a:pt x="3156" y="188"/>
                  </a:lnTo>
                  <a:lnTo>
                    <a:pt x="3156" y="198"/>
                  </a:lnTo>
                  <a:lnTo>
                    <a:pt x="3156" y="209"/>
                  </a:lnTo>
                  <a:lnTo>
                    <a:pt x="3156" y="220"/>
                  </a:lnTo>
                  <a:lnTo>
                    <a:pt x="3156" y="229"/>
                  </a:lnTo>
                  <a:lnTo>
                    <a:pt x="3159" y="239"/>
                  </a:lnTo>
                  <a:lnTo>
                    <a:pt x="3160" y="248"/>
                  </a:lnTo>
                  <a:lnTo>
                    <a:pt x="3162" y="256"/>
                  </a:lnTo>
                  <a:lnTo>
                    <a:pt x="3165" y="263"/>
                  </a:lnTo>
                  <a:lnTo>
                    <a:pt x="3168" y="270"/>
                  </a:lnTo>
                  <a:lnTo>
                    <a:pt x="3172" y="275"/>
                  </a:lnTo>
                  <a:lnTo>
                    <a:pt x="3176" y="281"/>
                  </a:lnTo>
                  <a:lnTo>
                    <a:pt x="3180" y="285"/>
                  </a:lnTo>
                  <a:lnTo>
                    <a:pt x="3185" y="290"/>
                  </a:lnTo>
                  <a:lnTo>
                    <a:pt x="3190" y="293"/>
                  </a:lnTo>
                  <a:lnTo>
                    <a:pt x="3196" y="295"/>
                  </a:lnTo>
                  <a:lnTo>
                    <a:pt x="3202" y="297"/>
                  </a:lnTo>
                  <a:lnTo>
                    <a:pt x="3209" y="298"/>
                  </a:lnTo>
                  <a:lnTo>
                    <a:pt x="3217" y="298"/>
                  </a:lnTo>
                  <a:lnTo>
                    <a:pt x="3223" y="298"/>
                  </a:lnTo>
                  <a:lnTo>
                    <a:pt x="3230" y="297"/>
                  </a:lnTo>
                  <a:lnTo>
                    <a:pt x="3235" y="295"/>
                  </a:lnTo>
                  <a:lnTo>
                    <a:pt x="3242" y="293"/>
                  </a:lnTo>
                  <a:lnTo>
                    <a:pt x="3246" y="290"/>
                  </a:lnTo>
                  <a:lnTo>
                    <a:pt x="3252" y="286"/>
                  </a:lnTo>
                  <a:lnTo>
                    <a:pt x="3256" y="281"/>
                  </a:lnTo>
                  <a:lnTo>
                    <a:pt x="3260" y="276"/>
                  </a:lnTo>
                  <a:lnTo>
                    <a:pt x="3264" y="270"/>
                  </a:lnTo>
                  <a:lnTo>
                    <a:pt x="3267" y="263"/>
                  </a:lnTo>
                  <a:lnTo>
                    <a:pt x="3270" y="256"/>
                  </a:lnTo>
                  <a:lnTo>
                    <a:pt x="3272" y="248"/>
                  </a:lnTo>
                  <a:lnTo>
                    <a:pt x="3273" y="239"/>
                  </a:lnTo>
                  <a:lnTo>
                    <a:pt x="3275" y="229"/>
                  </a:lnTo>
                  <a:lnTo>
                    <a:pt x="3276" y="220"/>
                  </a:lnTo>
                  <a:lnTo>
                    <a:pt x="3276" y="209"/>
                  </a:lnTo>
                  <a:close/>
                  <a:moveTo>
                    <a:pt x="3549" y="326"/>
                  </a:moveTo>
                  <a:lnTo>
                    <a:pt x="3512" y="326"/>
                  </a:lnTo>
                  <a:lnTo>
                    <a:pt x="3512" y="192"/>
                  </a:lnTo>
                  <a:lnTo>
                    <a:pt x="3512" y="177"/>
                  </a:lnTo>
                  <a:lnTo>
                    <a:pt x="3511" y="163"/>
                  </a:lnTo>
                  <a:lnTo>
                    <a:pt x="3509" y="150"/>
                  </a:lnTo>
                  <a:lnTo>
                    <a:pt x="3505" y="140"/>
                  </a:lnTo>
                  <a:lnTo>
                    <a:pt x="3503" y="135"/>
                  </a:lnTo>
                  <a:lnTo>
                    <a:pt x="3500" y="132"/>
                  </a:lnTo>
                  <a:lnTo>
                    <a:pt x="3497" y="129"/>
                  </a:lnTo>
                  <a:lnTo>
                    <a:pt x="3492" y="127"/>
                  </a:lnTo>
                  <a:lnTo>
                    <a:pt x="3488" y="124"/>
                  </a:lnTo>
                  <a:lnTo>
                    <a:pt x="3483" y="123"/>
                  </a:lnTo>
                  <a:lnTo>
                    <a:pt x="3477" y="123"/>
                  </a:lnTo>
                  <a:lnTo>
                    <a:pt x="3470" y="122"/>
                  </a:lnTo>
                  <a:lnTo>
                    <a:pt x="3464" y="123"/>
                  </a:lnTo>
                  <a:lnTo>
                    <a:pt x="3456" y="124"/>
                  </a:lnTo>
                  <a:lnTo>
                    <a:pt x="3450" y="127"/>
                  </a:lnTo>
                  <a:lnTo>
                    <a:pt x="3442" y="130"/>
                  </a:lnTo>
                  <a:lnTo>
                    <a:pt x="3428" y="140"/>
                  </a:lnTo>
                  <a:lnTo>
                    <a:pt x="3413" y="151"/>
                  </a:lnTo>
                  <a:lnTo>
                    <a:pt x="3413" y="326"/>
                  </a:lnTo>
                  <a:lnTo>
                    <a:pt x="3376" y="326"/>
                  </a:lnTo>
                  <a:lnTo>
                    <a:pt x="3376" y="92"/>
                  </a:lnTo>
                  <a:lnTo>
                    <a:pt x="3413" y="92"/>
                  </a:lnTo>
                  <a:lnTo>
                    <a:pt x="3413" y="118"/>
                  </a:lnTo>
                  <a:lnTo>
                    <a:pt x="3422" y="110"/>
                  </a:lnTo>
                  <a:lnTo>
                    <a:pt x="3430" y="104"/>
                  </a:lnTo>
                  <a:lnTo>
                    <a:pt x="3439" y="98"/>
                  </a:lnTo>
                  <a:lnTo>
                    <a:pt x="3446" y="94"/>
                  </a:lnTo>
                  <a:lnTo>
                    <a:pt x="3454" y="89"/>
                  </a:lnTo>
                  <a:lnTo>
                    <a:pt x="3463" y="87"/>
                  </a:lnTo>
                  <a:lnTo>
                    <a:pt x="3471" y="85"/>
                  </a:lnTo>
                  <a:lnTo>
                    <a:pt x="3480" y="85"/>
                  </a:lnTo>
                  <a:lnTo>
                    <a:pt x="3488" y="85"/>
                  </a:lnTo>
                  <a:lnTo>
                    <a:pt x="3495" y="86"/>
                  </a:lnTo>
                  <a:lnTo>
                    <a:pt x="3502" y="88"/>
                  </a:lnTo>
                  <a:lnTo>
                    <a:pt x="3509" y="90"/>
                  </a:lnTo>
                  <a:lnTo>
                    <a:pt x="3515" y="94"/>
                  </a:lnTo>
                  <a:lnTo>
                    <a:pt x="3521" y="98"/>
                  </a:lnTo>
                  <a:lnTo>
                    <a:pt x="3526" y="103"/>
                  </a:lnTo>
                  <a:lnTo>
                    <a:pt x="3530" y="108"/>
                  </a:lnTo>
                  <a:lnTo>
                    <a:pt x="3535" y="113"/>
                  </a:lnTo>
                  <a:lnTo>
                    <a:pt x="3539" y="120"/>
                  </a:lnTo>
                  <a:lnTo>
                    <a:pt x="3541" y="128"/>
                  </a:lnTo>
                  <a:lnTo>
                    <a:pt x="3545" y="135"/>
                  </a:lnTo>
                  <a:lnTo>
                    <a:pt x="3547" y="144"/>
                  </a:lnTo>
                  <a:lnTo>
                    <a:pt x="3548" y="154"/>
                  </a:lnTo>
                  <a:lnTo>
                    <a:pt x="3549" y="164"/>
                  </a:lnTo>
                  <a:lnTo>
                    <a:pt x="3549" y="174"/>
                  </a:lnTo>
                  <a:lnTo>
                    <a:pt x="3549" y="326"/>
                  </a:lnTo>
                  <a:close/>
                  <a:moveTo>
                    <a:pt x="3758" y="262"/>
                  </a:moveTo>
                  <a:lnTo>
                    <a:pt x="3758" y="133"/>
                  </a:lnTo>
                  <a:lnTo>
                    <a:pt x="3745" y="128"/>
                  </a:lnTo>
                  <a:lnTo>
                    <a:pt x="3733" y="123"/>
                  </a:lnTo>
                  <a:lnTo>
                    <a:pt x="3721" y="121"/>
                  </a:lnTo>
                  <a:lnTo>
                    <a:pt x="3709" y="120"/>
                  </a:lnTo>
                  <a:lnTo>
                    <a:pt x="3702" y="121"/>
                  </a:lnTo>
                  <a:lnTo>
                    <a:pt x="3696" y="122"/>
                  </a:lnTo>
                  <a:lnTo>
                    <a:pt x="3690" y="123"/>
                  </a:lnTo>
                  <a:lnTo>
                    <a:pt x="3684" y="125"/>
                  </a:lnTo>
                  <a:lnTo>
                    <a:pt x="3679" y="129"/>
                  </a:lnTo>
                  <a:lnTo>
                    <a:pt x="3674" y="133"/>
                  </a:lnTo>
                  <a:lnTo>
                    <a:pt x="3669" y="138"/>
                  </a:lnTo>
                  <a:lnTo>
                    <a:pt x="3665" y="143"/>
                  </a:lnTo>
                  <a:lnTo>
                    <a:pt x="3662" y="148"/>
                  </a:lnTo>
                  <a:lnTo>
                    <a:pt x="3658" y="155"/>
                  </a:lnTo>
                  <a:lnTo>
                    <a:pt x="3655" y="162"/>
                  </a:lnTo>
                  <a:lnTo>
                    <a:pt x="3653" y="169"/>
                  </a:lnTo>
                  <a:lnTo>
                    <a:pt x="3651" y="177"/>
                  </a:lnTo>
                  <a:lnTo>
                    <a:pt x="3650" y="187"/>
                  </a:lnTo>
                  <a:lnTo>
                    <a:pt x="3650" y="195"/>
                  </a:lnTo>
                  <a:lnTo>
                    <a:pt x="3649" y="205"/>
                  </a:lnTo>
                  <a:lnTo>
                    <a:pt x="3650" y="224"/>
                  </a:lnTo>
                  <a:lnTo>
                    <a:pt x="3652" y="240"/>
                  </a:lnTo>
                  <a:lnTo>
                    <a:pt x="3654" y="247"/>
                  </a:lnTo>
                  <a:lnTo>
                    <a:pt x="3656" y="253"/>
                  </a:lnTo>
                  <a:lnTo>
                    <a:pt x="3658" y="260"/>
                  </a:lnTo>
                  <a:lnTo>
                    <a:pt x="3662" y="265"/>
                  </a:lnTo>
                  <a:lnTo>
                    <a:pt x="3665" y="270"/>
                  </a:lnTo>
                  <a:lnTo>
                    <a:pt x="3668" y="274"/>
                  </a:lnTo>
                  <a:lnTo>
                    <a:pt x="3673" y="278"/>
                  </a:lnTo>
                  <a:lnTo>
                    <a:pt x="3677" y="280"/>
                  </a:lnTo>
                  <a:lnTo>
                    <a:pt x="3682" y="282"/>
                  </a:lnTo>
                  <a:lnTo>
                    <a:pt x="3688" y="284"/>
                  </a:lnTo>
                  <a:lnTo>
                    <a:pt x="3695" y="285"/>
                  </a:lnTo>
                  <a:lnTo>
                    <a:pt x="3701" y="285"/>
                  </a:lnTo>
                  <a:lnTo>
                    <a:pt x="3708" y="285"/>
                  </a:lnTo>
                  <a:lnTo>
                    <a:pt x="3715" y="284"/>
                  </a:lnTo>
                  <a:lnTo>
                    <a:pt x="3723" y="282"/>
                  </a:lnTo>
                  <a:lnTo>
                    <a:pt x="3731" y="280"/>
                  </a:lnTo>
                  <a:lnTo>
                    <a:pt x="3738" y="276"/>
                  </a:lnTo>
                  <a:lnTo>
                    <a:pt x="3745" y="272"/>
                  </a:lnTo>
                  <a:lnTo>
                    <a:pt x="3751" y="268"/>
                  </a:lnTo>
                  <a:lnTo>
                    <a:pt x="3758" y="262"/>
                  </a:lnTo>
                  <a:close/>
                  <a:moveTo>
                    <a:pt x="3634" y="363"/>
                  </a:moveTo>
                  <a:lnTo>
                    <a:pt x="3639" y="365"/>
                  </a:lnTo>
                  <a:lnTo>
                    <a:pt x="3645" y="368"/>
                  </a:lnTo>
                  <a:lnTo>
                    <a:pt x="3653" y="370"/>
                  </a:lnTo>
                  <a:lnTo>
                    <a:pt x="3662" y="374"/>
                  </a:lnTo>
                  <a:lnTo>
                    <a:pt x="3672" y="376"/>
                  </a:lnTo>
                  <a:lnTo>
                    <a:pt x="3680" y="378"/>
                  </a:lnTo>
                  <a:lnTo>
                    <a:pt x="3689" y="379"/>
                  </a:lnTo>
                  <a:lnTo>
                    <a:pt x="3699" y="379"/>
                  </a:lnTo>
                  <a:lnTo>
                    <a:pt x="3708" y="379"/>
                  </a:lnTo>
                  <a:lnTo>
                    <a:pt x="3715" y="378"/>
                  </a:lnTo>
                  <a:lnTo>
                    <a:pt x="3722" y="377"/>
                  </a:lnTo>
                  <a:lnTo>
                    <a:pt x="3728" y="375"/>
                  </a:lnTo>
                  <a:lnTo>
                    <a:pt x="3734" y="372"/>
                  </a:lnTo>
                  <a:lnTo>
                    <a:pt x="3738" y="368"/>
                  </a:lnTo>
                  <a:lnTo>
                    <a:pt x="3743" y="365"/>
                  </a:lnTo>
                  <a:lnTo>
                    <a:pt x="3747" y="361"/>
                  </a:lnTo>
                  <a:lnTo>
                    <a:pt x="3749" y="356"/>
                  </a:lnTo>
                  <a:lnTo>
                    <a:pt x="3751" y="352"/>
                  </a:lnTo>
                  <a:lnTo>
                    <a:pt x="3754" y="346"/>
                  </a:lnTo>
                  <a:lnTo>
                    <a:pt x="3756" y="341"/>
                  </a:lnTo>
                  <a:lnTo>
                    <a:pt x="3757" y="329"/>
                  </a:lnTo>
                  <a:lnTo>
                    <a:pt x="3758" y="316"/>
                  </a:lnTo>
                  <a:lnTo>
                    <a:pt x="3758" y="295"/>
                  </a:lnTo>
                  <a:lnTo>
                    <a:pt x="3750" y="302"/>
                  </a:lnTo>
                  <a:lnTo>
                    <a:pt x="3743" y="307"/>
                  </a:lnTo>
                  <a:lnTo>
                    <a:pt x="3736" y="311"/>
                  </a:lnTo>
                  <a:lnTo>
                    <a:pt x="3728" y="315"/>
                  </a:lnTo>
                  <a:lnTo>
                    <a:pt x="3721" y="318"/>
                  </a:lnTo>
                  <a:lnTo>
                    <a:pt x="3712" y="320"/>
                  </a:lnTo>
                  <a:lnTo>
                    <a:pt x="3703" y="321"/>
                  </a:lnTo>
                  <a:lnTo>
                    <a:pt x="3692" y="322"/>
                  </a:lnTo>
                  <a:lnTo>
                    <a:pt x="3684" y="321"/>
                  </a:lnTo>
                  <a:lnTo>
                    <a:pt x="3675" y="320"/>
                  </a:lnTo>
                  <a:lnTo>
                    <a:pt x="3667" y="318"/>
                  </a:lnTo>
                  <a:lnTo>
                    <a:pt x="3660" y="315"/>
                  </a:lnTo>
                  <a:lnTo>
                    <a:pt x="3652" y="310"/>
                  </a:lnTo>
                  <a:lnTo>
                    <a:pt x="3645" y="305"/>
                  </a:lnTo>
                  <a:lnTo>
                    <a:pt x="3639" y="299"/>
                  </a:lnTo>
                  <a:lnTo>
                    <a:pt x="3633" y="292"/>
                  </a:lnTo>
                  <a:lnTo>
                    <a:pt x="3628" y="284"/>
                  </a:lnTo>
                  <a:lnTo>
                    <a:pt x="3623" y="275"/>
                  </a:lnTo>
                  <a:lnTo>
                    <a:pt x="3619" y="265"/>
                  </a:lnTo>
                  <a:lnTo>
                    <a:pt x="3617" y="256"/>
                  </a:lnTo>
                  <a:lnTo>
                    <a:pt x="3614" y="245"/>
                  </a:lnTo>
                  <a:lnTo>
                    <a:pt x="3612" y="233"/>
                  </a:lnTo>
                  <a:lnTo>
                    <a:pt x="3611" y="220"/>
                  </a:lnTo>
                  <a:lnTo>
                    <a:pt x="3611" y="206"/>
                  </a:lnTo>
                  <a:lnTo>
                    <a:pt x="3611" y="192"/>
                  </a:lnTo>
                  <a:lnTo>
                    <a:pt x="3612" y="179"/>
                  </a:lnTo>
                  <a:lnTo>
                    <a:pt x="3615" y="166"/>
                  </a:lnTo>
                  <a:lnTo>
                    <a:pt x="3619" y="155"/>
                  </a:lnTo>
                  <a:lnTo>
                    <a:pt x="3622" y="144"/>
                  </a:lnTo>
                  <a:lnTo>
                    <a:pt x="3628" y="134"/>
                  </a:lnTo>
                  <a:lnTo>
                    <a:pt x="3633" y="124"/>
                  </a:lnTo>
                  <a:lnTo>
                    <a:pt x="3639" y="117"/>
                  </a:lnTo>
                  <a:lnTo>
                    <a:pt x="3645" y="109"/>
                  </a:lnTo>
                  <a:lnTo>
                    <a:pt x="3653" y="103"/>
                  </a:lnTo>
                  <a:lnTo>
                    <a:pt x="3661" y="98"/>
                  </a:lnTo>
                  <a:lnTo>
                    <a:pt x="3668" y="93"/>
                  </a:lnTo>
                  <a:lnTo>
                    <a:pt x="3677" y="89"/>
                  </a:lnTo>
                  <a:lnTo>
                    <a:pt x="3686" y="87"/>
                  </a:lnTo>
                  <a:lnTo>
                    <a:pt x="3695" y="85"/>
                  </a:lnTo>
                  <a:lnTo>
                    <a:pt x="3703" y="85"/>
                  </a:lnTo>
                  <a:lnTo>
                    <a:pt x="3712" y="85"/>
                  </a:lnTo>
                  <a:lnTo>
                    <a:pt x="3720" y="86"/>
                  </a:lnTo>
                  <a:lnTo>
                    <a:pt x="3726" y="87"/>
                  </a:lnTo>
                  <a:lnTo>
                    <a:pt x="3733" y="89"/>
                  </a:lnTo>
                  <a:lnTo>
                    <a:pt x="3745" y="95"/>
                  </a:lnTo>
                  <a:lnTo>
                    <a:pt x="3758" y="101"/>
                  </a:lnTo>
                  <a:lnTo>
                    <a:pt x="3760" y="92"/>
                  </a:lnTo>
                  <a:lnTo>
                    <a:pt x="3795" y="92"/>
                  </a:lnTo>
                  <a:lnTo>
                    <a:pt x="3795" y="299"/>
                  </a:lnTo>
                  <a:lnTo>
                    <a:pt x="3794" y="314"/>
                  </a:lnTo>
                  <a:lnTo>
                    <a:pt x="3793" y="327"/>
                  </a:lnTo>
                  <a:lnTo>
                    <a:pt x="3792" y="340"/>
                  </a:lnTo>
                  <a:lnTo>
                    <a:pt x="3789" y="351"/>
                  </a:lnTo>
                  <a:lnTo>
                    <a:pt x="3785" y="362"/>
                  </a:lnTo>
                  <a:lnTo>
                    <a:pt x="3781" y="370"/>
                  </a:lnTo>
                  <a:lnTo>
                    <a:pt x="3777" y="379"/>
                  </a:lnTo>
                  <a:lnTo>
                    <a:pt x="3770" y="387"/>
                  </a:lnTo>
                  <a:lnTo>
                    <a:pt x="3763" y="393"/>
                  </a:lnTo>
                  <a:lnTo>
                    <a:pt x="3757" y="399"/>
                  </a:lnTo>
                  <a:lnTo>
                    <a:pt x="3748" y="403"/>
                  </a:lnTo>
                  <a:lnTo>
                    <a:pt x="3739" y="408"/>
                  </a:lnTo>
                  <a:lnTo>
                    <a:pt x="3730" y="411"/>
                  </a:lnTo>
                  <a:lnTo>
                    <a:pt x="3720" y="413"/>
                  </a:lnTo>
                  <a:lnTo>
                    <a:pt x="3708" y="414"/>
                  </a:lnTo>
                  <a:lnTo>
                    <a:pt x="3696" y="414"/>
                  </a:lnTo>
                  <a:lnTo>
                    <a:pt x="3688" y="414"/>
                  </a:lnTo>
                  <a:lnTo>
                    <a:pt x="3680" y="414"/>
                  </a:lnTo>
                  <a:lnTo>
                    <a:pt x="3672" y="413"/>
                  </a:lnTo>
                  <a:lnTo>
                    <a:pt x="3663" y="412"/>
                  </a:lnTo>
                  <a:lnTo>
                    <a:pt x="3647" y="409"/>
                  </a:lnTo>
                  <a:lnTo>
                    <a:pt x="3632" y="404"/>
                  </a:lnTo>
                  <a:lnTo>
                    <a:pt x="3632" y="363"/>
                  </a:lnTo>
                  <a:lnTo>
                    <a:pt x="3634" y="363"/>
                  </a:lnTo>
                  <a:close/>
                  <a:moveTo>
                    <a:pt x="4078" y="332"/>
                  </a:moveTo>
                  <a:lnTo>
                    <a:pt x="4066" y="332"/>
                  </a:lnTo>
                  <a:lnTo>
                    <a:pt x="4054" y="330"/>
                  </a:lnTo>
                  <a:lnTo>
                    <a:pt x="4043" y="328"/>
                  </a:lnTo>
                  <a:lnTo>
                    <a:pt x="4034" y="326"/>
                  </a:lnTo>
                  <a:lnTo>
                    <a:pt x="4025" y="321"/>
                  </a:lnTo>
                  <a:lnTo>
                    <a:pt x="4016" y="316"/>
                  </a:lnTo>
                  <a:lnTo>
                    <a:pt x="4008" y="310"/>
                  </a:lnTo>
                  <a:lnTo>
                    <a:pt x="4001" y="304"/>
                  </a:lnTo>
                  <a:lnTo>
                    <a:pt x="3994" y="295"/>
                  </a:lnTo>
                  <a:lnTo>
                    <a:pt x="3988" y="285"/>
                  </a:lnTo>
                  <a:lnTo>
                    <a:pt x="3983" y="275"/>
                  </a:lnTo>
                  <a:lnTo>
                    <a:pt x="3980" y="264"/>
                  </a:lnTo>
                  <a:lnTo>
                    <a:pt x="3977" y="252"/>
                  </a:lnTo>
                  <a:lnTo>
                    <a:pt x="3974" y="239"/>
                  </a:lnTo>
                  <a:lnTo>
                    <a:pt x="3973" y="224"/>
                  </a:lnTo>
                  <a:lnTo>
                    <a:pt x="3973" y="209"/>
                  </a:lnTo>
                  <a:lnTo>
                    <a:pt x="3973" y="14"/>
                  </a:lnTo>
                  <a:lnTo>
                    <a:pt x="4012" y="14"/>
                  </a:lnTo>
                  <a:lnTo>
                    <a:pt x="4012" y="209"/>
                  </a:lnTo>
                  <a:lnTo>
                    <a:pt x="4012" y="218"/>
                  </a:lnTo>
                  <a:lnTo>
                    <a:pt x="4013" y="228"/>
                  </a:lnTo>
                  <a:lnTo>
                    <a:pt x="4014" y="237"/>
                  </a:lnTo>
                  <a:lnTo>
                    <a:pt x="4015" y="245"/>
                  </a:lnTo>
                  <a:lnTo>
                    <a:pt x="4016" y="252"/>
                  </a:lnTo>
                  <a:lnTo>
                    <a:pt x="4018" y="259"/>
                  </a:lnTo>
                  <a:lnTo>
                    <a:pt x="4022" y="265"/>
                  </a:lnTo>
                  <a:lnTo>
                    <a:pt x="4025" y="271"/>
                  </a:lnTo>
                  <a:lnTo>
                    <a:pt x="4029" y="278"/>
                  </a:lnTo>
                  <a:lnTo>
                    <a:pt x="4034" y="282"/>
                  </a:lnTo>
                  <a:lnTo>
                    <a:pt x="4039" y="286"/>
                  </a:lnTo>
                  <a:lnTo>
                    <a:pt x="4046" y="291"/>
                  </a:lnTo>
                  <a:lnTo>
                    <a:pt x="4053" y="293"/>
                  </a:lnTo>
                  <a:lnTo>
                    <a:pt x="4061" y="295"/>
                  </a:lnTo>
                  <a:lnTo>
                    <a:pt x="4070" y="296"/>
                  </a:lnTo>
                  <a:lnTo>
                    <a:pt x="4078" y="297"/>
                  </a:lnTo>
                  <a:lnTo>
                    <a:pt x="4087" y="296"/>
                  </a:lnTo>
                  <a:lnTo>
                    <a:pt x="4096" y="295"/>
                  </a:lnTo>
                  <a:lnTo>
                    <a:pt x="4104" y="293"/>
                  </a:lnTo>
                  <a:lnTo>
                    <a:pt x="4111" y="291"/>
                  </a:lnTo>
                  <a:lnTo>
                    <a:pt x="4118" y="286"/>
                  </a:lnTo>
                  <a:lnTo>
                    <a:pt x="4123" y="282"/>
                  </a:lnTo>
                  <a:lnTo>
                    <a:pt x="4129" y="278"/>
                  </a:lnTo>
                  <a:lnTo>
                    <a:pt x="4133" y="271"/>
                  </a:lnTo>
                  <a:lnTo>
                    <a:pt x="4136" y="265"/>
                  </a:lnTo>
                  <a:lnTo>
                    <a:pt x="4140" y="259"/>
                  </a:lnTo>
                  <a:lnTo>
                    <a:pt x="4142" y="252"/>
                  </a:lnTo>
                  <a:lnTo>
                    <a:pt x="4143" y="245"/>
                  </a:lnTo>
                  <a:lnTo>
                    <a:pt x="4144" y="237"/>
                  </a:lnTo>
                  <a:lnTo>
                    <a:pt x="4145" y="228"/>
                  </a:lnTo>
                  <a:lnTo>
                    <a:pt x="4145" y="220"/>
                  </a:lnTo>
                  <a:lnTo>
                    <a:pt x="4145" y="210"/>
                  </a:lnTo>
                  <a:lnTo>
                    <a:pt x="4145" y="14"/>
                  </a:lnTo>
                  <a:lnTo>
                    <a:pt x="4184" y="14"/>
                  </a:lnTo>
                  <a:lnTo>
                    <a:pt x="4184" y="209"/>
                  </a:lnTo>
                  <a:lnTo>
                    <a:pt x="4184" y="224"/>
                  </a:lnTo>
                  <a:lnTo>
                    <a:pt x="4183" y="238"/>
                  </a:lnTo>
                  <a:lnTo>
                    <a:pt x="4181" y="252"/>
                  </a:lnTo>
                  <a:lnTo>
                    <a:pt x="4178" y="264"/>
                  </a:lnTo>
                  <a:lnTo>
                    <a:pt x="4175" y="275"/>
                  </a:lnTo>
                  <a:lnTo>
                    <a:pt x="4170" y="285"/>
                  </a:lnTo>
                  <a:lnTo>
                    <a:pt x="4164" y="295"/>
                  </a:lnTo>
                  <a:lnTo>
                    <a:pt x="4156" y="304"/>
                  </a:lnTo>
                  <a:lnTo>
                    <a:pt x="4149" y="310"/>
                  </a:lnTo>
                  <a:lnTo>
                    <a:pt x="4142" y="316"/>
                  </a:lnTo>
                  <a:lnTo>
                    <a:pt x="4133" y="321"/>
                  </a:lnTo>
                  <a:lnTo>
                    <a:pt x="4124" y="326"/>
                  </a:lnTo>
                  <a:lnTo>
                    <a:pt x="4114" y="328"/>
                  </a:lnTo>
                  <a:lnTo>
                    <a:pt x="4104" y="331"/>
                  </a:lnTo>
                  <a:lnTo>
                    <a:pt x="4092" y="332"/>
                  </a:lnTo>
                  <a:lnTo>
                    <a:pt x="4078" y="332"/>
                  </a:lnTo>
                  <a:close/>
                  <a:moveTo>
                    <a:pt x="4435" y="326"/>
                  </a:moveTo>
                  <a:lnTo>
                    <a:pt x="4398" y="326"/>
                  </a:lnTo>
                  <a:lnTo>
                    <a:pt x="4398" y="192"/>
                  </a:lnTo>
                  <a:lnTo>
                    <a:pt x="4398" y="177"/>
                  </a:lnTo>
                  <a:lnTo>
                    <a:pt x="4397" y="163"/>
                  </a:lnTo>
                  <a:lnTo>
                    <a:pt x="4394" y="150"/>
                  </a:lnTo>
                  <a:lnTo>
                    <a:pt x="4391" y="140"/>
                  </a:lnTo>
                  <a:lnTo>
                    <a:pt x="4388" y="135"/>
                  </a:lnTo>
                  <a:lnTo>
                    <a:pt x="4386" y="132"/>
                  </a:lnTo>
                  <a:lnTo>
                    <a:pt x="4382" y="129"/>
                  </a:lnTo>
                  <a:lnTo>
                    <a:pt x="4378" y="127"/>
                  </a:lnTo>
                  <a:lnTo>
                    <a:pt x="4374" y="124"/>
                  </a:lnTo>
                  <a:lnTo>
                    <a:pt x="4368" y="123"/>
                  </a:lnTo>
                  <a:lnTo>
                    <a:pt x="4363" y="123"/>
                  </a:lnTo>
                  <a:lnTo>
                    <a:pt x="4356" y="122"/>
                  </a:lnTo>
                  <a:lnTo>
                    <a:pt x="4350" y="123"/>
                  </a:lnTo>
                  <a:lnTo>
                    <a:pt x="4342" y="124"/>
                  </a:lnTo>
                  <a:lnTo>
                    <a:pt x="4335" y="127"/>
                  </a:lnTo>
                  <a:lnTo>
                    <a:pt x="4328" y="130"/>
                  </a:lnTo>
                  <a:lnTo>
                    <a:pt x="4314" y="140"/>
                  </a:lnTo>
                  <a:lnTo>
                    <a:pt x="4299" y="151"/>
                  </a:lnTo>
                  <a:lnTo>
                    <a:pt x="4299" y="326"/>
                  </a:lnTo>
                  <a:lnTo>
                    <a:pt x="4262" y="326"/>
                  </a:lnTo>
                  <a:lnTo>
                    <a:pt x="4262" y="92"/>
                  </a:lnTo>
                  <a:lnTo>
                    <a:pt x="4299" y="92"/>
                  </a:lnTo>
                  <a:lnTo>
                    <a:pt x="4299" y="118"/>
                  </a:lnTo>
                  <a:lnTo>
                    <a:pt x="4307" y="110"/>
                  </a:lnTo>
                  <a:lnTo>
                    <a:pt x="4316" y="104"/>
                  </a:lnTo>
                  <a:lnTo>
                    <a:pt x="4323" y="98"/>
                  </a:lnTo>
                  <a:lnTo>
                    <a:pt x="4332" y="94"/>
                  </a:lnTo>
                  <a:lnTo>
                    <a:pt x="4340" y="89"/>
                  </a:lnTo>
                  <a:lnTo>
                    <a:pt x="4349" y="87"/>
                  </a:lnTo>
                  <a:lnTo>
                    <a:pt x="4357" y="85"/>
                  </a:lnTo>
                  <a:lnTo>
                    <a:pt x="4366" y="85"/>
                  </a:lnTo>
                  <a:lnTo>
                    <a:pt x="4374" y="85"/>
                  </a:lnTo>
                  <a:lnTo>
                    <a:pt x="4381" y="86"/>
                  </a:lnTo>
                  <a:lnTo>
                    <a:pt x="4388" y="88"/>
                  </a:lnTo>
                  <a:lnTo>
                    <a:pt x="4394" y="90"/>
                  </a:lnTo>
                  <a:lnTo>
                    <a:pt x="4401" y="94"/>
                  </a:lnTo>
                  <a:lnTo>
                    <a:pt x="4406" y="98"/>
                  </a:lnTo>
                  <a:lnTo>
                    <a:pt x="4412" y="103"/>
                  </a:lnTo>
                  <a:lnTo>
                    <a:pt x="4416" y="108"/>
                  </a:lnTo>
                  <a:lnTo>
                    <a:pt x="4421" y="113"/>
                  </a:lnTo>
                  <a:lnTo>
                    <a:pt x="4424" y="120"/>
                  </a:lnTo>
                  <a:lnTo>
                    <a:pt x="4427" y="128"/>
                  </a:lnTo>
                  <a:lnTo>
                    <a:pt x="4431" y="135"/>
                  </a:lnTo>
                  <a:lnTo>
                    <a:pt x="4432" y="144"/>
                  </a:lnTo>
                  <a:lnTo>
                    <a:pt x="4434" y="154"/>
                  </a:lnTo>
                  <a:lnTo>
                    <a:pt x="4435" y="164"/>
                  </a:lnTo>
                  <a:lnTo>
                    <a:pt x="4435" y="174"/>
                  </a:lnTo>
                  <a:lnTo>
                    <a:pt x="4435" y="326"/>
                  </a:lnTo>
                  <a:close/>
                  <a:moveTo>
                    <a:pt x="4550" y="326"/>
                  </a:moveTo>
                  <a:lnTo>
                    <a:pt x="4513" y="326"/>
                  </a:lnTo>
                  <a:lnTo>
                    <a:pt x="4513" y="92"/>
                  </a:lnTo>
                  <a:lnTo>
                    <a:pt x="4550" y="92"/>
                  </a:lnTo>
                  <a:lnTo>
                    <a:pt x="4550" y="326"/>
                  </a:lnTo>
                  <a:close/>
                  <a:moveTo>
                    <a:pt x="4552" y="52"/>
                  </a:moveTo>
                  <a:lnTo>
                    <a:pt x="4509" y="52"/>
                  </a:lnTo>
                  <a:lnTo>
                    <a:pt x="4509" y="12"/>
                  </a:lnTo>
                  <a:lnTo>
                    <a:pt x="4552" y="12"/>
                  </a:lnTo>
                  <a:lnTo>
                    <a:pt x="4552" y="52"/>
                  </a:lnTo>
                  <a:close/>
                  <a:moveTo>
                    <a:pt x="4801" y="92"/>
                  </a:moveTo>
                  <a:lnTo>
                    <a:pt x="4718" y="326"/>
                  </a:lnTo>
                  <a:lnTo>
                    <a:pt x="4685" y="326"/>
                  </a:lnTo>
                  <a:lnTo>
                    <a:pt x="4603" y="92"/>
                  </a:lnTo>
                  <a:lnTo>
                    <a:pt x="4643" y="92"/>
                  </a:lnTo>
                  <a:lnTo>
                    <a:pt x="4703" y="272"/>
                  </a:lnTo>
                  <a:lnTo>
                    <a:pt x="4762" y="92"/>
                  </a:lnTo>
                  <a:lnTo>
                    <a:pt x="4801" y="92"/>
                  </a:lnTo>
                  <a:close/>
                  <a:moveTo>
                    <a:pt x="4946" y="331"/>
                  </a:moveTo>
                  <a:lnTo>
                    <a:pt x="4933" y="331"/>
                  </a:lnTo>
                  <a:lnTo>
                    <a:pt x="4922" y="329"/>
                  </a:lnTo>
                  <a:lnTo>
                    <a:pt x="4910" y="327"/>
                  </a:lnTo>
                  <a:lnTo>
                    <a:pt x="4900" y="323"/>
                  </a:lnTo>
                  <a:lnTo>
                    <a:pt x="4890" y="319"/>
                  </a:lnTo>
                  <a:lnTo>
                    <a:pt x="4880" y="314"/>
                  </a:lnTo>
                  <a:lnTo>
                    <a:pt x="4872" y="307"/>
                  </a:lnTo>
                  <a:lnTo>
                    <a:pt x="4865" y="299"/>
                  </a:lnTo>
                  <a:lnTo>
                    <a:pt x="4858" y="292"/>
                  </a:lnTo>
                  <a:lnTo>
                    <a:pt x="4852" y="282"/>
                  </a:lnTo>
                  <a:lnTo>
                    <a:pt x="4847" y="272"/>
                  </a:lnTo>
                  <a:lnTo>
                    <a:pt x="4843" y="261"/>
                  </a:lnTo>
                  <a:lnTo>
                    <a:pt x="4840" y="250"/>
                  </a:lnTo>
                  <a:lnTo>
                    <a:pt x="4837" y="237"/>
                  </a:lnTo>
                  <a:lnTo>
                    <a:pt x="4836" y="224"/>
                  </a:lnTo>
                  <a:lnTo>
                    <a:pt x="4835" y="210"/>
                  </a:lnTo>
                  <a:lnTo>
                    <a:pt x="4836" y="197"/>
                  </a:lnTo>
                  <a:lnTo>
                    <a:pt x="4837" y="182"/>
                  </a:lnTo>
                  <a:lnTo>
                    <a:pt x="4840" y="170"/>
                  </a:lnTo>
                  <a:lnTo>
                    <a:pt x="4843" y="158"/>
                  </a:lnTo>
                  <a:lnTo>
                    <a:pt x="4846" y="147"/>
                  </a:lnTo>
                  <a:lnTo>
                    <a:pt x="4852" y="138"/>
                  </a:lnTo>
                  <a:lnTo>
                    <a:pt x="4857" y="128"/>
                  </a:lnTo>
                  <a:lnTo>
                    <a:pt x="4864" y="119"/>
                  </a:lnTo>
                  <a:lnTo>
                    <a:pt x="4871" y="111"/>
                  </a:lnTo>
                  <a:lnTo>
                    <a:pt x="4879" y="104"/>
                  </a:lnTo>
                  <a:lnTo>
                    <a:pt x="4887" y="98"/>
                  </a:lnTo>
                  <a:lnTo>
                    <a:pt x="4896" y="94"/>
                  </a:lnTo>
                  <a:lnTo>
                    <a:pt x="4905" y="89"/>
                  </a:lnTo>
                  <a:lnTo>
                    <a:pt x="4915" y="87"/>
                  </a:lnTo>
                  <a:lnTo>
                    <a:pt x="4926" y="85"/>
                  </a:lnTo>
                  <a:lnTo>
                    <a:pt x="4937" y="85"/>
                  </a:lnTo>
                  <a:lnTo>
                    <a:pt x="4947" y="85"/>
                  </a:lnTo>
                  <a:lnTo>
                    <a:pt x="4957" y="86"/>
                  </a:lnTo>
                  <a:lnTo>
                    <a:pt x="4965" y="88"/>
                  </a:lnTo>
                  <a:lnTo>
                    <a:pt x="4973" y="92"/>
                  </a:lnTo>
                  <a:lnTo>
                    <a:pt x="4981" y="95"/>
                  </a:lnTo>
                  <a:lnTo>
                    <a:pt x="4988" y="99"/>
                  </a:lnTo>
                  <a:lnTo>
                    <a:pt x="4995" y="105"/>
                  </a:lnTo>
                  <a:lnTo>
                    <a:pt x="5000" y="111"/>
                  </a:lnTo>
                  <a:lnTo>
                    <a:pt x="5006" y="118"/>
                  </a:lnTo>
                  <a:lnTo>
                    <a:pt x="5011" y="125"/>
                  </a:lnTo>
                  <a:lnTo>
                    <a:pt x="5016" y="134"/>
                  </a:lnTo>
                  <a:lnTo>
                    <a:pt x="5019" y="144"/>
                  </a:lnTo>
                  <a:lnTo>
                    <a:pt x="5021" y="154"/>
                  </a:lnTo>
                  <a:lnTo>
                    <a:pt x="5023" y="166"/>
                  </a:lnTo>
                  <a:lnTo>
                    <a:pt x="5024" y="178"/>
                  </a:lnTo>
                  <a:lnTo>
                    <a:pt x="5024" y="191"/>
                  </a:lnTo>
                  <a:lnTo>
                    <a:pt x="5024" y="213"/>
                  </a:lnTo>
                  <a:lnTo>
                    <a:pt x="4873" y="213"/>
                  </a:lnTo>
                  <a:lnTo>
                    <a:pt x="4873" y="223"/>
                  </a:lnTo>
                  <a:lnTo>
                    <a:pt x="4875" y="232"/>
                  </a:lnTo>
                  <a:lnTo>
                    <a:pt x="4876" y="240"/>
                  </a:lnTo>
                  <a:lnTo>
                    <a:pt x="4878" y="249"/>
                  </a:lnTo>
                  <a:lnTo>
                    <a:pt x="4880" y="257"/>
                  </a:lnTo>
                  <a:lnTo>
                    <a:pt x="4883" y="263"/>
                  </a:lnTo>
                  <a:lnTo>
                    <a:pt x="4888" y="270"/>
                  </a:lnTo>
                  <a:lnTo>
                    <a:pt x="4892" y="275"/>
                  </a:lnTo>
                  <a:lnTo>
                    <a:pt x="4898" y="281"/>
                  </a:lnTo>
                  <a:lnTo>
                    <a:pt x="4903" y="285"/>
                  </a:lnTo>
                  <a:lnTo>
                    <a:pt x="4908" y="288"/>
                  </a:lnTo>
                  <a:lnTo>
                    <a:pt x="4915" y="292"/>
                  </a:lnTo>
                  <a:lnTo>
                    <a:pt x="4922" y="294"/>
                  </a:lnTo>
                  <a:lnTo>
                    <a:pt x="4929" y="295"/>
                  </a:lnTo>
                  <a:lnTo>
                    <a:pt x="4937" y="296"/>
                  </a:lnTo>
                  <a:lnTo>
                    <a:pt x="4946" y="297"/>
                  </a:lnTo>
                  <a:lnTo>
                    <a:pt x="4958" y="296"/>
                  </a:lnTo>
                  <a:lnTo>
                    <a:pt x="4970" y="294"/>
                  </a:lnTo>
                  <a:lnTo>
                    <a:pt x="4981" y="291"/>
                  </a:lnTo>
                  <a:lnTo>
                    <a:pt x="4991" y="286"/>
                  </a:lnTo>
                  <a:lnTo>
                    <a:pt x="4999" y="282"/>
                  </a:lnTo>
                  <a:lnTo>
                    <a:pt x="5007" y="278"/>
                  </a:lnTo>
                  <a:lnTo>
                    <a:pt x="5013" y="273"/>
                  </a:lnTo>
                  <a:lnTo>
                    <a:pt x="5019" y="269"/>
                  </a:lnTo>
                  <a:lnTo>
                    <a:pt x="5021" y="269"/>
                  </a:lnTo>
                  <a:lnTo>
                    <a:pt x="5021" y="311"/>
                  </a:lnTo>
                  <a:lnTo>
                    <a:pt x="5013" y="315"/>
                  </a:lnTo>
                  <a:lnTo>
                    <a:pt x="5005" y="318"/>
                  </a:lnTo>
                  <a:lnTo>
                    <a:pt x="4996" y="322"/>
                  </a:lnTo>
                  <a:lnTo>
                    <a:pt x="4987" y="325"/>
                  </a:lnTo>
                  <a:lnTo>
                    <a:pt x="4977" y="328"/>
                  </a:lnTo>
                  <a:lnTo>
                    <a:pt x="4968" y="330"/>
                  </a:lnTo>
                  <a:lnTo>
                    <a:pt x="4958" y="331"/>
                  </a:lnTo>
                  <a:lnTo>
                    <a:pt x="4946" y="331"/>
                  </a:lnTo>
                  <a:close/>
                  <a:moveTo>
                    <a:pt x="4989" y="182"/>
                  </a:moveTo>
                  <a:lnTo>
                    <a:pt x="4988" y="168"/>
                  </a:lnTo>
                  <a:lnTo>
                    <a:pt x="4985" y="155"/>
                  </a:lnTo>
                  <a:lnTo>
                    <a:pt x="4982" y="144"/>
                  </a:lnTo>
                  <a:lnTo>
                    <a:pt x="4976" y="135"/>
                  </a:lnTo>
                  <a:lnTo>
                    <a:pt x="4973" y="131"/>
                  </a:lnTo>
                  <a:lnTo>
                    <a:pt x="4969" y="128"/>
                  </a:lnTo>
                  <a:lnTo>
                    <a:pt x="4964" y="124"/>
                  </a:lnTo>
                  <a:lnTo>
                    <a:pt x="4960" y="122"/>
                  </a:lnTo>
                  <a:lnTo>
                    <a:pt x="4954" y="120"/>
                  </a:lnTo>
                  <a:lnTo>
                    <a:pt x="4949" y="119"/>
                  </a:lnTo>
                  <a:lnTo>
                    <a:pt x="4942" y="118"/>
                  </a:lnTo>
                  <a:lnTo>
                    <a:pt x="4935" y="118"/>
                  </a:lnTo>
                  <a:lnTo>
                    <a:pt x="4928" y="118"/>
                  </a:lnTo>
                  <a:lnTo>
                    <a:pt x="4922" y="119"/>
                  </a:lnTo>
                  <a:lnTo>
                    <a:pt x="4915" y="120"/>
                  </a:lnTo>
                  <a:lnTo>
                    <a:pt x="4910" y="122"/>
                  </a:lnTo>
                  <a:lnTo>
                    <a:pt x="4905" y="124"/>
                  </a:lnTo>
                  <a:lnTo>
                    <a:pt x="4900" y="128"/>
                  </a:lnTo>
                  <a:lnTo>
                    <a:pt x="4895" y="132"/>
                  </a:lnTo>
                  <a:lnTo>
                    <a:pt x="4891" y="136"/>
                  </a:lnTo>
                  <a:lnTo>
                    <a:pt x="4883" y="145"/>
                  </a:lnTo>
                  <a:lnTo>
                    <a:pt x="4879" y="156"/>
                  </a:lnTo>
                  <a:lnTo>
                    <a:pt x="4875" y="168"/>
                  </a:lnTo>
                  <a:lnTo>
                    <a:pt x="4873" y="182"/>
                  </a:lnTo>
                  <a:lnTo>
                    <a:pt x="4989" y="182"/>
                  </a:lnTo>
                  <a:close/>
                  <a:moveTo>
                    <a:pt x="5204" y="134"/>
                  </a:moveTo>
                  <a:lnTo>
                    <a:pt x="5202" y="134"/>
                  </a:lnTo>
                  <a:lnTo>
                    <a:pt x="5197" y="133"/>
                  </a:lnTo>
                  <a:lnTo>
                    <a:pt x="5193" y="132"/>
                  </a:lnTo>
                  <a:lnTo>
                    <a:pt x="5187" y="132"/>
                  </a:lnTo>
                  <a:lnTo>
                    <a:pt x="5182" y="132"/>
                  </a:lnTo>
                  <a:lnTo>
                    <a:pt x="5174" y="132"/>
                  </a:lnTo>
                  <a:lnTo>
                    <a:pt x="5167" y="133"/>
                  </a:lnTo>
                  <a:lnTo>
                    <a:pt x="5159" y="135"/>
                  </a:lnTo>
                  <a:lnTo>
                    <a:pt x="5152" y="139"/>
                  </a:lnTo>
                  <a:lnTo>
                    <a:pt x="5145" y="143"/>
                  </a:lnTo>
                  <a:lnTo>
                    <a:pt x="5138" y="147"/>
                  </a:lnTo>
                  <a:lnTo>
                    <a:pt x="5131" y="153"/>
                  </a:lnTo>
                  <a:lnTo>
                    <a:pt x="5124" y="159"/>
                  </a:lnTo>
                  <a:lnTo>
                    <a:pt x="5124" y="326"/>
                  </a:lnTo>
                  <a:lnTo>
                    <a:pt x="5087" y="326"/>
                  </a:lnTo>
                  <a:lnTo>
                    <a:pt x="5087" y="92"/>
                  </a:lnTo>
                  <a:lnTo>
                    <a:pt x="5124" y="92"/>
                  </a:lnTo>
                  <a:lnTo>
                    <a:pt x="5124" y="127"/>
                  </a:lnTo>
                  <a:lnTo>
                    <a:pt x="5134" y="118"/>
                  </a:lnTo>
                  <a:lnTo>
                    <a:pt x="5143" y="110"/>
                  </a:lnTo>
                  <a:lnTo>
                    <a:pt x="5151" y="104"/>
                  </a:lnTo>
                  <a:lnTo>
                    <a:pt x="5159" y="99"/>
                  </a:lnTo>
                  <a:lnTo>
                    <a:pt x="5167" y="96"/>
                  </a:lnTo>
                  <a:lnTo>
                    <a:pt x="5174" y="94"/>
                  </a:lnTo>
                  <a:lnTo>
                    <a:pt x="5182" y="92"/>
                  </a:lnTo>
                  <a:lnTo>
                    <a:pt x="5188" y="92"/>
                  </a:lnTo>
                  <a:lnTo>
                    <a:pt x="5194" y="92"/>
                  </a:lnTo>
                  <a:lnTo>
                    <a:pt x="5197" y="92"/>
                  </a:lnTo>
                  <a:lnTo>
                    <a:pt x="5201" y="93"/>
                  </a:lnTo>
                  <a:lnTo>
                    <a:pt x="5204" y="93"/>
                  </a:lnTo>
                  <a:lnTo>
                    <a:pt x="5204" y="134"/>
                  </a:lnTo>
                  <a:close/>
                  <a:moveTo>
                    <a:pt x="5316" y="331"/>
                  </a:moveTo>
                  <a:lnTo>
                    <a:pt x="5306" y="331"/>
                  </a:lnTo>
                  <a:lnTo>
                    <a:pt x="5296" y="330"/>
                  </a:lnTo>
                  <a:lnTo>
                    <a:pt x="5285" y="328"/>
                  </a:lnTo>
                  <a:lnTo>
                    <a:pt x="5275" y="326"/>
                  </a:lnTo>
                  <a:lnTo>
                    <a:pt x="5257" y="319"/>
                  </a:lnTo>
                  <a:lnTo>
                    <a:pt x="5243" y="311"/>
                  </a:lnTo>
                  <a:lnTo>
                    <a:pt x="5243" y="268"/>
                  </a:lnTo>
                  <a:lnTo>
                    <a:pt x="5245" y="268"/>
                  </a:lnTo>
                  <a:lnTo>
                    <a:pt x="5251" y="272"/>
                  </a:lnTo>
                  <a:lnTo>
                    <a:pt x="5256" y="276"/>
                  </a:lnTo>
                  <a:lnTo>
                    <a:pt x="5264" y="281"/>
                  </a:lnTo>
                  <a:lnTo>
                    <a:pt x="5274" y="286"/>
                  </a:lnTo>
                  <a:lnTo>
                    <a:pt x="5284" y="291"/>
                  </a:lnTo>
                  <a:lnTo>
                    <a:pt x="5295" y="295"/>
                  </a:lnTo>
                  <a:lnTo>
                    <a:pt x="5306" y="297"/>
                  </a:lnTo>
                  <a:lnTo>
                    <a:pt x="5318" y="298"/>
                  </a:lnTo>
                  <a:lnTo>
                    <a:pt x="5327" y="297"/>
                  </a:lnTo>
                  <a:lnTo>
                    <a:pt x="5337" y="296"/>
                  </a:lnTo>
                  <a:lnTo>
                    <a:pt x="5346" y="294"/>
                  </a:lnTo>
                  <a:lnTo>
                    <a:pt x="5351" y="291"/>
                  </a:lnTo>
                  <a:lnTo>
                    <a:pt x="5358" y="285"/>
                  </a:lnTo>
                  <a:lnTo>
                    <a:pt x="5361" y="280"/>
                  </a:lnTo>
                  <a:lnTo>
                    <a:pt x="5363" y="273"/>
                  </a:lnTo>
                  <a:lnTo>
                    <a:pt x="5365" y="263"/>
                  </a:lnTo>
                  <a:lnTo>
                    <a:pt x="5365" y="257"/>
                  </a:lnTo>
                  <a:lnTo>
                    <a:pt x="5362" y="251"/>
                  </a:lnTo>
                  <a:lnTo>
                    <a:pt x="5360" y="247"/>
                  </a:lnTo>
                  <a:lnTo>
                    <a:pt x="5357" y="243"/>
                  </a:lnTo>
                  <a:lnTo>
                    <a:pt x="5354" y="239"/>
                  </a:lnTo>
                  <a:lnTo>
                    <a:pt x="5347" y="236"/>
                  </a:lnTo>
                  <a:lnTo>
                    <a:pt x="5341" y="233"/>
                  </a:lnTo>
                  <a:lnTo>
                    <a:pt x="5332" y="230"/>
                  </a:lnTo>
                  <a:lnTo>
                    <a:pt x="5324" y="228"/>
                  </a:lnTo>
                  <a:lnTo>
                    <a:pt x="5313" y="226"/>
                  </a:lnTo>
                  <a:lnTo>
                    <a:pt x="5302" y="224"/>
                  </a:lnTo>
                  <a:lnTo>
                    <a:pt x="5292" y="221"/>
                  </a:lnTo>
                  <a:lnTo>
                    <a:pt x="5280" y="216"/>
                  </a:lnTo>
                  <a:lnTo>
                    <a:pt x="5271" y="211"/>
                  </a:lnTo>
                  <a:lnTo>
                    <a:pt x="5263" y="204"/>
                  </a:lnTo>
                  <a:lnTo>
                    <a:pt x="5256" y="197"/>
                  </a:lnTo>
                  <a:lnTo>
                    <a:pt x="5251" y="188"/>
                  </a:lnTo>
                  <a:lnTo>
                    <a:pt x="5248" y="179"/>
                  </a:lnTo>
                  <a:lnTo>
                    <a:pt x="5245" y="168"/>
                  </a:lnTo>
                  <a:lnTo>
                    <a:pt x="5244" y="157"/>
                  </a:lnTo>
                  <a:lnTo>
                    <a:pt x="5245" y="150"/>
                  </a:lnTo>
                  <a:lnTo>
                    <a:pt x="5246" y="142"/>
                  </a:lnTo>
                  <a:lnTo>
                    <a:pt x="5248" y="135"/>
                  </a:lnTo>
                  <a:lnTo>
                    <a:pt x="5250" y="129"/>
                  </a:lnTo>
                  <a:lnTo>
                    <a:pt x="5253" y="122"/>
                  </a:lnTo>
                  <a:lnTo>
                    <a:pt x="5257" y="117"/>
                  </a:lnTo>
                  <a:lnTo>
                    <a:pt x="5262" y="111"/>
                  </a:lnTo>
                  <a:lnTo>
                    <a:pt x="5267" y="106"/>
                  </a:lnTo>
                  <a:lnTo>
                    <a:pt x="5273" y="101"/>
                  </a:lnTo>
                  <a:lnTo>
                    <a:pt x="5279" y="97"/>
                  </a:lnTo>
                  <a:lnTo>
                    <a:pt x="5286" y="94"/>
                  </a:lnTo>
                  <a:lnTo>
                    <a:pt x="5293" y="90"/>
                  </a:lnTo>
                  <a:lnTo>
                    <a:pt x="5301" y="88"/>
                  </a:lnTo>
                  <a:lnTo>
                    <a:pt x="5309" y="87"/>
                  </a:lnTo>
                  <a:lnTo>
                    <a:pt x="5318" y="86"/>
                  </a:lnTo>
                  <a:lnTo>
                    <a:pt x="5326" y="86"/>
                  </a:lnTo>
                  <a:lnTo>
                    <a:pt x="5336" y="86"/>
                  </a:lnTo>
                  <a:lnTo>
                    <a:pt x="5345" y="87"/>
                  </a:lnTo>
                  <a:lnTo>
                    <a:pt x="5354" y="88"/>
                  </a:lnTo>
                  <a:lnTo>
                    <a:pt x="5363" y="90"/>
                  </a:lnTo>
                  <a:lnTo>
                    <a:pt x="5372" y="93"/>
                  </a:lnTo>
                  <a:lnTo>
                    <a:pt x="5380" y="96"/>
                  </a:lnTo>
                  <a:lnTo>
                    <a:pt x="5388" y="99"/>
                  </a:lnTo>
                  <a:lnTo>
                    <a:pt x="5394" y="103"/>
                  </a:lnTo>
                  <a:lnTo>
                    <a:pt x="5394" y="145"/>
                  </a:lnTo>
                  <a:lnTo>
                    <a:pt x="5392" y="145"/>
                  </a:lnTo>
                  <a:lnTo>
                    <a:pt x="5385" y="140"/>
                  </a:lnTo>
                  <a:lnTo>
                    <a:pt x="5378" y="134"/>
                  </a:lnTo>
                  <a:lnTo>
                    <a:pt x="5369" y="130"/>
                  </a:lnTo>
                  <a:lnTo>
                    <a:pt x="5361" y="127"/>
                  </a:lnTo>
                  <a:lnTo>
                    <a:pt x="5353" y="123"/>
                  </a:lnTo>
                  <a:lnTo>
                    <a:pt x="5344" y="121"/>
                  </a:lnTo>
                  <a:lnTo>
                    <a:pt x="5335" y="120"/>
                  </a:lnTo>
                  <a:lnTo>
                    <a:pt x="5325" y="119"/>
                  </a:lnTo>
                  <a:lnTo>
                    <a:pt x="5316" y="120"/>
                  </a:lnTo>
                  <a:lnTo>
                    <a:pt x="5309" y="121"/>
                  </a:lnTo>
                  <a:lnTo>
                    <a:pt x="5301" y="123"/>
                  </a:lnTo>
                  <a:lnTo>
                    <a:pt x="5295" y="128"/>
                  </a:lnTo>
                  <a:lnTo>
                    <a:pt x="5289" y="132"/>
                  </a:lnTo>
                  <a:lnTo>
                    <a:pt x="5286" y="138"/>
                  </a:lnTo>
                  <a:lnTo>
                    <a:pt x="5284" y="144"/>
                  </a:lnTo>
                  <a:lnTo>
                    <a:pt x="5283" y="152"/>
                  </a:lnTo>
                  <a:lnTo>
                    <a:pt x="5283" y="159"/>
                  </a:lnTo>
                  <a:lnTo>
                    <a:pt x="5285" y="165"/>
                  </a:lnTo>
                  <a:lnTo>
                    <a:pt x="5287" y="170"/>
                  </a:lnTo>
                  <a:lnTo>
                    <a:pt x="5290" y="174"/>
                  </a:lnTo>
                  <a:lnTo>
                    <a:pt x="5295" y="178"/>
                  </a:lnTo>
                  <a:lnTo>
                    <a:pt x="5300" y="180"/>
                  </a:lnTo>
                  <a:lnTo>
                    <a:pt x="5306" y="183"/>
                  </a:lnTo>
                  <a:lnTo>
                    <a:pt x="5314" y="186"/>
                  </a:lnTo>
                  <a:lnTo>
                    <a:pt x="5322" y="188"/>
                  </a:lnTo>
                  <a:lnTo>
                    <a:pt x="5332" y="190"/>
                  </a:lnTo>
                  <a:lnTo>
                    <a:pt x="5343" y="192"/>
                  </a:lnTo>
                  <a:lnTo>
                    <a:pt x="5354" y="195"/>
                  </a:lnTo>
                  <a:lnTo>
                    <a:pt x="5365" y="199"/>
                  </a:lnTo>
                  <a:lnTo>
                    <a:pt x="5374" y="204"/>
                  </a:lnTo>
                  <a:lnTo>
                    <a:pt x="5383" y="210"/>
                  </a:lnTo>
                  <a:lnTo>
                    <a:pt x="5390" y="217"/>
                  </a:lnTo>
                  <a:lnTo>
                    <a:pt x="5395" y="225"/>
                  </a:lnTo>
                  <a:lnTo>
                    <a:pt x="5400" y="235"/>
                  </a:lnTo>
                  <a:lnTo>
                    <a:pt x="5402" y="246"/>
                  </a:lnTo>
                  <a:lnTo>
                    <a:pt x="5402" y="258"/>
                  </a:lnTo>
                  <a:lnTo>
                    <a:pt x="5402" y="265"/>
                  </a:lnTo>
                  <a:lnTo>
                    <a:pt x="5401" y="273"/>
                  </a:lnTo>
                  <a:lnTo>
                    <a:pt x="5400" y="280"/>
                  </a:lnTo>
                  <a:lnTo>
                    <a:pt x="5396" y="287"/>
                  </a:lnTo>
                  <a:lnTo>
                    <a:pt x="5393" y="294"/>
                  </a:lnTo>
                  <a:lnTo>
                    <a:pt x="5390" y="299"/>
                  </a:lnTo>
                  <a:lnTo>
                    <a:pt x="5385" y="305"/>
                  </a:lnTo>
                  <a:lnTo>
                    <a:pt x="5380" y="310"/>
                  </a:lnTo>
                  <a:lnTo>
                    <a:pt x="5374" y="315"/>
                  </a:lnTo>
                  <a:lnTo>
                    <a:pt x="5368" y="319"/>
                  </a:lnTo>
                  <a:lnTo>
                    <a:pt x="5361" y="323"/>
                  </a:lnTo>
                  <a:lnTo>
                    <a:pt x="5354" y="326"/>
                  </a:lnTo>
                  <a:lnTo>
                    <a:pt x="5346" y="329"/>
                  </a:lnTo>
                  <a:lnTo>
                    <a:pt x="5337" y="330"/>
                  </a:lnTo>
                  <a:lnTo>
                    <a:pt x="5327" y="331"/>
                  </a:lnTo>
                  <a:lnTo>
                    <a:pt x="5316" y="331"/>
                  </a:lnTo>
                  <a:close/>
                  <a:moveTo>
                    <a:pt x="5499" y="326"/>
                  </a:moveTo>
                  <a:lnTo>
                    <a:pt x="5463" y="326"/>
                  </a:lnTo>
                  <a:lnTo>
                    <a:pt x="5463" y="92"/>
                  </a:lnTo>
                  <a:lnTo>
                    <a:pt x="5499" y="92"/>
                  </a:lnTo>
                  <a:lnTo>
                    <a:pt x="5499" y="326"/>
                  </a:lnTo>
                  <a:close/>
                  <a:moveTo>
                    <a:pt x="5502" y="52"/>
                  </a:moveTo>
                  <a:lnTo>
                    <a:pt x="5460" y="52"/>
                  </a:lnTo>
                  <a:lnTo>
                    <a:pt x="5460" y="12"/>
                  </a:lnTo>
                  <a:lnTo>
                    <a:pt x="5502" y="12"/>
                  </a:lnTo>
                  <a:lnTo>
                    <a:pt x="5502" y="52"/>
                  </a:lnTo>
                  <a:close/>
                  <a:moveTo>
                    <a:pt x="5646" y="330"/>
                  </a:moveTo>
                  <a:lnTo>
                    <a:pt x="5638" y="330"/>
                  </a:lnTo>
                  <a:lnTo>
                    <a:pt x="5631" y="329"/>
                  </a:lnTo>
                  <a:lnTo>
                    <a:pt x="5625" y="328"/>
                  </a:lnTo>
                  <a:lnTo>
                    <a:pt x="5619" y="326"/>
                  </a:lnTo>
                  <a:lnTo>
                    <a:pt x="5613" y="323"/>
                  </a:lnTo>
                  <a:lnTo>
                    <a:pt x="5608" y="320"/>
                  </a:lnTo>
                  <a:lnTo>
                    <a:pt x="5603" y="317"/>
                  </a:lnTo>
                  <a:lnTo>
                    <a:pt x="5599" y="313"/>
                  </a:lnTo>
                  <a:lnTo>
                    <a:pt x="5594" y="307"/>
                  </a:lnTo>
                  <a:lnTo>
                    <a:pt x="5591" y="302"/>
                  </a:lnTo>
                  <a:lnTo>
                    <a:pt x="5589" y="295"/>
                  </a:lnTo>
                  <a:lnTo>
                    <a:pt x="5587" y="288"/>
                  </a:lnTo>
                  <a:lnTo>
                    <a:pt x="5584" y="281"/>
                  </a:lnTo>
                  <a:lnTo>
                    <a:pt x="5583" y="272"/>
                  </a:lnTo>
                  <a:lnTo>
                    <a:pt x="5582" y="263"/>
                  </a:lnTo>
                  <a:lnTo>
                    <a:pt x="5582" y="255"/>
                  </a:lnTo>
                  <a:lnTo>
                    <a:pt x="5582" y="124"/>
                  </a:lnTo>
                  <a:lnTo>
                    <a:pt x="5557" y="124"/>
                  </a:lnTo>
                  <a:lnTo>
                    <a:pt x="5557" y="92"/>
                  </a:lnTo>
                  <a:lnTo>
                    <a:pt x="5582" y="92"/>
                  </a:lnTo>
                  <a:lnTo>
                    <a:pt x="5582" y="24"/>
                  </a:lnTo>
                  <a:lnTo>
                    <a:pt x="5618" y="24"/>
                  </a:lnTo>
                  <a:lnTo>
                    <a:pt x="5618" y="92"/>
                  </a:lnTo>
                  <a:lnTo>
                    <a:pt x="5686" y="92"/>
                  </a:lnTo>
                  <a:lnTo>
                    <a:pt x="5686" y="124"/>
                  </a:lnTo>
                  <a:lnTo>
                    <a:pt x="5618" y="124"/>
                  </a:lnTo>
                  <a:lnTo>
                    <a:pt x="5618" y="236"/>
                  </a:lnTo>
                  <a:lnTo>
                    <a:pt x="5619" y="251"/>
                  </a:lnTo>
                  <a:lnTo>
                    <a:pt x="5619" y="263"/>
                  </a:lnTo>
                  <a:lnTo>
                    <a:pt x="5620" y="272"/>
                  </a:lnTo>
                  <a:lnTo>
                    <a:pt x="5624" y="281"/>
                  </a:lnTo>
                  <a:lnTo>
                    <a:pt x="5626" y="284"/>
                  </a:lnTo>
                  <a:lnTo>
                    <a:pt x="5628" y="287"/>
                  </a:lnTo>
                  <a:lnTo>
                    <a:pt x="5631" y="291"/>
                  </a:lnTo>
                  <a:lnTo>
                    <a:pt x="5635" y="292"/>
                  </a:lnTo>
                  <a:lnTo>
                    <a:pt x="5639" y="294"/>
                  </a:lnTo>
                  <a:lnTo>
                    <a:pt x="5643" y="295"/>
                  </a:lnTo>
                  <a:lnTo>
                    <a:pt x="5649" y="296"/>
                  </a:lnTo>
                  <a:lnTo>
                    <a:pt x="5654" y="296"/>
                  </a:lnTo>
                  <a:lnTo>
                    <a:pt x="5663" y="295"/>
                  </a:lnTo>
                  <a:lnTo>
                    <a:pt x="5672" y="293"/>
                  </a:lnTo>
                  <a:lnTo>
                    <a:pt x="5680" y="291"/>
                  </a:lnTo>
                  <a:lnTo>
                    <a:pt x="5684" y="288"/>
                  </a:lnTo>
                  <a:lnTo>
                    <a:pt x="5686" y="288"/>
                  </a:lnTo>
                  <a:lnTo>
                    <a:pt x="5686" y="323"/>
                  </a:lnTo>
                  <a:lnTo>
                    <a:pt x="5676" y="327"/>
                  </a:lnTo>
                  <a:lnTo>
                    <a:pt x="5665" y="329"/>
                  </a:lnTo>
                  <a:lnTo>
                    <a:pt x="5655" y="330"/>
                  </a:lnTo>
                  <a:lnTo>
                    <a:pt x="5646" y="330"/>
                  </a:lnTo>
                  <a:close/>
                  <a:moveTo>
                    <a:pt x="5907" y="92"/>
                  </a:moveTo>
                  <a:lnTo>
                    <a:pt x="5789" y="412"/>
                  </a:lnTo>
                  <a:lnTo>
                    <a:pt x="5750" y="412"/>
                  </a:lnTo>
                  <a:lnTo>
                    <a:pt x="5789" y="315"/>
                  </a:lnTo>
                  <a:lnTo>
                    <a:pt x="5709" y="92"/>
                  </a:lnTo>
                  <a:lnTo>
                    <a:pt x="5750" y="92"/>
                  </a:lnTo>
                  <a:lnTo>
                    <a:pt x="5810" y="265"/>
                  </a:lnTo>
                  <a:lnTo>
                    <a:pt x="5869" y="92"/>
                  </a:lnTo>
                  <a:lnTo>
                    <a:pt x="5907" y="92"/>
                  </a:lnTo>
                  <a:close/>
                </a:path>
              </a:pathLst>
            </a:custGeom>
            <a:solidFill>
              <a:srgbClr val="8B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id="{B1A385A9-AD5C-425A-27DF-9F82E0CAE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5338" y="5754688"/>
              <a:ext cx="509588" cy="534988"/>
            </a:xfrm>
            <a:custGeom>
              <a:avLst/>
              <a:gdLst>
                <a:gd name="T0" fmla="*/ 753 w 963"/>
                <a:gd name="T1" fmla="*/ 3 h 1010"/>
                <a:gd name="T2" fmla="*/ 796 w 963"/>
                <a:gd name="T3" fmla="*/ 36 h 1010"/>
                <a:gd name="T4" fmla="*/ 812 w 963"/>
                <a:gd name="T5" fmla="*/ 96 h 1010"/>
                <a:gd name="T6" fmla="*/ 794 w 963"/>
                <a:gd name="T7" fmla="*/ 139 h 1010"/>
                <a:gd name="T8" fmla="*/ 774 w 963"/>
                <a:gd name="T9" fmla="*/ 177 h 1010"/>
                <a:gd name="T10" fmla="*/ 743 w 963"/>
                <a:gd name="T11" fmla="*/ 251 h 1010"/>
                <a:gd name="T12" fmla="*/ 716 w 963"/>
                <a:gd name="T13" fmla="*/ 305 h 1010"/>
                <a:gd name="T14" fmla="*/ 758 w 963"/>
                <a:gd name="T15" fmla="*/ 311 h 1010"/>
                <a:gd name="T16" fmla="*/ 809 w 963"/>
                <a:gd name="T17" fmla="*/ 294 h 1010"/>
                <a:gd name="T18" fmla="*/ 899 w 963"/>
                <a:gd name="T19" fmla="*/ 314 h 1010"/>
                <a:gd name="T20" fmla="*/ 867 w 963"/>
                <a:gd name="T21" fmla="*/ 363 h 1010"/>
                <a:gd name="T22" fmla="*/ 800 w 963"/>
                <a:gd name="T23" fmla="*/ 395 h 1010"/>
                <a:gd name="T24" fmla="*/ 710 w 963"/>
                <a:gd name="T25" fmla="*/ 419 h 1010"/>
                <a:gd name="T26" fmla="*/ 670 w 963"/>
                <a:gd name="T27" fmla="*/ 435 h 1010"/>
                <a:gd name="T28" fmla="*/ 629 w 963"/>
                <a:gd name="T29" fmla="*/ 484 h 1010"/>
                <a:gd name="T30" fmla="*/ 572 w 963"/>
                <a:gd name="T31" fmla="*/ 575 h 1010"/>
                <a:gd name="T32" fmla="*/ 590 w 963"/>
                <a:gd name="T33" fmla="*/ 622 h 1010"/>
                <a:gd name="T34" fmla="*/ 694 w 963"/>
                <a:gd name="T35" fmla="*/ 709 h 1010"/>
                <a:gd name="T36" fmla="*/ 765 w 963"/>
                <a:gd name="T37" fmla="*/ 756 h 1010"/>
                <a:gd name="T38" fmla="*/ 812 w 963"/>
                <a:gd name="T39" fmla="*/ 773 h 1010"/>
                <a:gd name="T40" fmla="*/ 891 w 963"/>
                <a:gd name="T41" fmla="*/ 781 h 1010"/>
                <a:gd name="T42" fmla="*/ 961 w 963"/>
                <a:gd name="T43" fmla="*/ 788 h 1010"/>
                <a:gd name="T44" fmla="*/ 938 w 963"/>
                <a:gd name="T45" fmla="*/ 813 h 1010"/>
                <a:gd name="T46" fmla="*/ 880 w 963"/>
                <a:gd name="T47" fmla="*/ 837 h 1010"/>
                <a:gd name="T48" fmla="*/ 859 w 963"/>
                <a:gd name="T49" fmla="*/ 855 h 1010"/>
                <a:gd name="T50" fmla="*/ 839 w 963"/>
                <a:gd name="T51" fmla="*/ 884 h 1010"/>
                <a:gd name="T52" fmla="*/ 814 w 963"/>
                <a:gd name="T53" fmla="*/ 894 h 1010"/>
                <a:gd name="T54" fmla="*/ 740 w 963"/>
                <a:gd name="T55" fmla="*/ 889 h 1010"/>
                <a:gd name="T56" fmla="*/ 705 w 963"/>
                <a:gd name="T57" fmla="*/ 865 h 1010"/>
                <a:gd name="T58" fmla="*/ 673 w 963"/>
                <a:gd name="T59" fmla="*/ 832 h 1010"/>
                <a:gd name="T60" fmla="*/ 646 w 963"/>
                <a:gd name="T61" fmla="*/ 776 h 1010"/>
                <a:gd name="T62" fmla="*/ 613 w 963"/>
                <a:gd name="T63" fmla="*/ 718 h 1010"/>
                <a:gd name="T64" fmla="*/ 570 w 963"/>
                <a:gd name="T65" fmla="*/ 661 h 1010"/>
                <a:gd name="T66" fmla="*/ 540 w 963"/>
                <a:gd name="T67" fmla="*/ 632 h 1010"/>
                <a:gd name="T68" fmla="*/ 520 w 963"/>
                <a:gd name="T69" fmla="*/ 653 h 1010"/>
                <a:gd name="T70" fmla="*/ 465 w 963"/>
                <a:gd name="T71" fmla="*/ 714 h 1010"/>
                <a:gd name="T72" fmla="*/ 406 w 963"/>
                <a:gd name="T73" fmla="*/ 782 h 1010"/>
                <a:gd name="T74" fmla="*/ 351 w 963"/>
                <a:gd name="T75" fmla="*/ 831 h 1010"/>
                <a:gd name="T76" fmla="*/ 245 w 963"/>
                <a:gd name="T77" fmla="*/ 903 h 1010"/>
                <a:gd name="T78" fmla="*/ 145 w 963"/>
                <a:gd name="T79" fmla="*/ 968 h 1010"/>
                <a:gd name="T80" fmla="*/ 79 w 963"/>
                <a:gd name="T81" fmla="*/ 998 h 1010"/>
                <a:gd name="T82" fmla="*/ 18 w 963"/>
                <a:gd name="T83" fmla="*/ 1010 h 1010"/>
                <a:gd name="T84" fmla="*/ 11 w 963"/>
                <a:gd name="T85" fmla="*/ 993 h 1010"/>
                <a:gd name="T86" fmla="*/ 57 w 963"/>
                <a:gd name="T87" fmla="*/ 969 h 1010"/>
                <a:gd name="T88" fmla="*/ 155 w 963"/>
                <a:gd name="T89" fmla="*/ 893 h 1010"/>
                <a:gd name="T90" fmla="*/ 231 w 963"/>
                <a:gd name="T91" fmla="*/ 825 h 1010"/>
                <a:gd name="T92" fmla="*/ 315 w 963"/>
                <a:gd name="T93" fmla="*/ 730 h 1010"/>
                <a:gd name="T94" fmla="*/ 428 w 963"/>
                <a:gd name="T95" fmla="*/ 571 h 1010"/>
                <a:gd name="T96" fmla="*/ 482 w 963"/>
                <a:gd name="T97" fmla="*/ 492 h 1010"/>
                <a:gd name="T98" fmla="*/ 484 w 963"/>
                <a:gd name="T99" fmla="*/ 461 h 1010"/>
                <a:gd name="T100" fmla="*/ 440 w 963"/>
                <a:gd name="T101" fmla="*/ 432 h 1010"/>
                <a:gd name="T102" fmla="*/ 384 w 963"/>
                <a:gd name="T103" fmla="*/ 372 h 1010"/>
                <a:gd name="T104" fmla="*/ 382 w 963"/>
                <a:gd name="T105" fmla="*/ 347 h 1010"/>
                <a:gd name="T106" fmla="*/ 423 w 963"/>
                <a:gd name="T107" fmla="*/ 359 h 1010"/>
                <a:gd name="T108" fmla="*/ 467 w 963"/>
                <a:gd name="T109" fmla="*/ 364 h 1010"/>
                <a:gd name="T110" fmla="*/ 551 w 963"/>
                <a:gd name="T111" fmla="*/ 354 h 1010"/>
                <a:gd name="T112" fmla="*/ 592 w 963"/>
                <a:gd name="T113" fmla="*/ 307 h 1010"/>
                <a:gd name="T114" fmla="*/ 646 w 963"/>
                <a:gd name="T115" fmla="*/ 219 h 1010"/>
                <a:gd name="T116" fmla="*/ 692 w 963"/>
                <a:gd name="T117" fmla="*/ 112 h 1010"/>
                <a:gd name="T118" fmla="*/ 726 w 963"/>
                <a:gd name="T119" fmla="*/ 33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3" h="1010">
                  <a:moveTo>
                    <a:pt x="730" y="0"/>
                  </a:moveTo>
                  <a:lnTo>
                    <a:pt x="738" y="1"/>
                  </a:lnTo>
                  <a:lnTo>
                    <a:pt x="745" y="2"/>
                  </a:lnTo>
                  <a:lnTo>
                    <a:pt x="753" y="3"/>
                  </a:lnTo>
                  <a:lnTo>
                    <a:pt x="759" y="6"/>
                  </a:lnTo>
                  <a:lnTo>
                    <a:pt x="770" y="12"/>
                  </a:lnTo>
                  <a:lnTo>
                    <a:pt x="779" y="19"/>
                  </a:lnTo>
                  <a:lnTo>
                    <a:pt x="796" y="36"/>
                  </a:lnTo>
                  <a:lnTo>
                    <a:pt x="812" y="55"/>
                  </a:lnTo>
                  <a:lnTo>
                    <a:pt x="812" y="69"/>
                  </a:lnTo>
                  <a:lnTo>
                    <a:pt x="812" y="82"/>
                  </a:lnTo>
                  <a:lnTo>
                    <a:pt x="812" y="96"/>
                  </a:lnTo>
                  <a:lnTo>
                    <a:pt x="812" y="109"/>
                  </a:lnTo>
                  <a:lnTo>
                    <a:pt x="808" y="120"/>
                  </a:lnTo>
                  <a:lnTo>
                    <a:pt x="801" y="129"/>
                  </a:lnTo>
                  <a:lnTo>
                    <a:pt x="794" y="139"/>
                  </a:lnTo>
                  <a:lnTo>
                    <a:pt x="788" y="148"/>
                  </a:lnTo>
                  <a:lnTo>
                    <a:pt x="782" y="158"/>
                  </a:lnTo>
                  <a:lnTo>
                    <a:pt x="778" y="167"/>
                  </a:lnTo>
                  <a:lnTo>
                    <a:pt x="774" y="177"/>
                  </a:lnTo>
                  <a:lnTo>
                    <a:pt x="769" y="187"/>
                  </a:lnTo>
                  <a:lnTo>
                    <a:pt x="762" y="208"/>
                  </a:lnTo>
                  <a:lnTo>
                    <a:pt x="754" y="230"/>
                  </a:lnTo>
                  <a:lnTo>
                    <a:pt x="743" y="251"/>
                  </a:lnTo>
                  <a:lnTo>
                    <a:pt x="731" y="271"/>
                  </a:lnTo>
                  <a:lnTo>
                    <a:pt x="724" y="282"/>
                  </a:lnTo>
                  <a:lnTo>
                    <a:pt x="720" y="293"/>
                  </a:lnTo>
                  <a:lnTo>
                    <a:pt x="716" y="305"/>
                  </a:lnTo>
                  <a:lnTo>
                    <a:pt x="712" y="318"/>
                  </a:lnTo>
                  <a:lnTo>
                    <a:pt x="728" y="316"/>
                  </a:lnTo>
                  <a:lnTo>
                    <a:pt x="743" y="313"/>
                  </a:lnTo>
                  <a:lnTo>
                    <a:pt x="758" y="311"/>
                  </a:lnTo>
                  <a:lnTo>
                    <a:pt x="774" y="309"/>
                  </a:lnTo>
                  <a:lnTo>
                    <a:pt x="774" y="302"/>
                  </a:lnTo>
                  <a:lnTo>
                    <a:pt x="774" y="294"/>
                  </a:lnTo>
                  <a:lnTo>
                    <a:pt x="809" y="294"/>
                  </a:lnTo>
                  <a:lnTo>
                    <a:pt x="840" y="297"/>
                  </a:lnTo>
                  <a:lnTo>
                    <a:pt x="871" y="300"/>
                  </a:lnTo>
                  <a:lnTo>
                    <a:pt x="897" y="305"/>
                  </a:lnTo>
                  <a:lnTo>
                    <a:pt x="899" y="314"/>
                  </a:lnTo>
                  <a:lnTo>
                    <a:pt x="901" y="325"/>
                  </a:lnTo>
                  <a:lnTo>
                    <a:pt x="890" y="341"/>
                  </a:lnTo>
                  <a:lnTo>
                    <a:pt x="876" y="357"/>
                  </a:lnTo>
                  <a:lnTo>
                    <a:pt x="867" y="363"/>
                  </a:lnTo>
                  <a:lnTo>
                    <a:pt x="855" y="371"/>
                  </a:lnTo>
                  <a:lnTo>
                    <a:pt x="841" y="377"/>
                  </a:lnTo>
                  <a:lnTo>
                    <a:pt x="827" y="383"/>
                  </a:lnTo>
                  <a:lnTo>
                    <a:pt x="800" y="395"/>
                  </a:lnTo>
                  <a:lnTo>
                    <a:pt x="774" y="404"/>
                  </a:lnTo>
                  <a:lnTo>
                    <a:pt x="749" y="411"/>
                  </a:lnTo>
                  <a:lnTo>
                    <a:pt x="723" y="416"/>
                  </a:lnTo>
                  <a:lnTo>
                    <a:pt x="710" y="419"/>
                  </a:lnTo>
                  <a:lnTo>
                    <a:pt x="698" y="422"/>
                  </a:lnTo>
                  <a:lnTo>
                    <a:pt x="686" y="426"/>
                  </a:lnTo>
                  <a:lnTo>
                    <a:pt x="675" y="431"/>
                  </a:lnTo>
                  <a:lnTo>
                    <a:pt x="670" y="435"/>
                  </a:lnTo>
                  <a:lnTo>
                    <a:pt x="663" y="442"/>
                  </a:lnTo>
                  <a:lnTo>
                    <a:pt x="656" y="450"/>
                  </a:lnTo>
                  <a:lnTo>
                    <a:pt x="647" y="459"/>
                  </a:lnTo>
                  <a:lnTo>
                    <a:pt x="629" y="484"/>
                  </a:lnTo>
                  <a:lnTo>
                    <a:pt x="611" y="510"/>
                  </a:lnTo>
                  <a:lnTo>
                    <a:pt x="593" y="537"/>
                  </a:lnTo>
                  <a:lnTo>
                    <a:pt x="578" y="563"/>
                  </a:lnTo>
                  <a:lnTo>
                    <a:pt x="572" y="575"/>
                  </a:lnTo>
                  <a:lnTo>
                    <a:pt x="567" y="586"/>
                  </a:lnTo>
                  <a:lnTo>
                    <a:pt x="564" y="595"/>
                  </a:lnTo>
                  <a:lnTo>
                    <a:pt x="561" y="603"/>
                  </a:lnTo>
                  <a:lnTo>
                    <a:pt x="590" y="622"/>
                  </a:lnTo>
                  <a:lnTo>
                    <a:pt x="616" y="643"/>
                  </a:lnTo>
                  <a:lnTo>
                    <a:pt x="642" y="665"/>
                  </a:lnTo>
                  <a:lnTo>
                    <a:pt x="668" y="688"/>
                  </a:lnTo>
                  <a:lnTo>
                    <a:pt x="694" y="709"/>
                  </a:lnTo>
                  <a:lnTo>
                    <a:pt x="721" y="730"/>
                  </a:lnTo>
                  <a:lnTo>
                    <a:pt x="735" y="739"/>
                  </a:lnTo>
                  <a:lnTo>
                    <a:pt x="750" y="748"/>
                  </a:lnTo>
                  <a:lnTo>
                    <a:pt x="765" y="756"/>
                  </a:lnTo>
                  <a:lnTo>
                    <a:pt x="781" y="764"/>
                  </a:lnTo>
                  <a:lnTo>
                    <a:pt x="791" y="768"/>
                  </a:lnTo>
                  <a:lnTo>
                    <a:pt x="801" y="771"/>
                  </a:lnTo>
                  <a:lnTo>
                    <a:pt x="812" y="773"/>
                  </a:lnTo>
                  <a:lnTo>
                    <a:pt x="823" y="776"/>
                  </a:lnTo>
                  <a:lnTo>
                    <a:pt x="845" y="779"/>
                  </a:lnTo>
                  <a:lnTo>
                    <a:pt x="868" y="781"/>
                  </a:lnTo>
                  <a:lnTo>
                    <a:pt x="891" y="781"/>
                  </a:lnTo>
                  <a:lnTo>
                    <a:pt x="914" y="781"/>
                  </a:lnTo>
                  <a:lnTo>
                    <a:pt x="937" y="781"/>
                  </a:lnTo>
                  <a:lnTo>
                    <a:pt x="958" y="781"/>
                  </a:lnTo>
                  <a:lnTo>
                    <a:pt x="961" y="788"/>
                  </a:lnTo>
                  <a:lnTo>
                    <a:pt x="963" y="797"/>
                  </a:lnTo>
                  <a:lnTo>
                    <a:pt x="961" y="801"/>
                  </a:lnTo>
                  <a:lnTo>
                    <a:pt x="958" y="805"/>
                  </a:lnTo>
                  <a:lnTo>
                    <a:pt x="938" y="813"/>
                  </a:lnTo>
                  <a:lnTo>
                    <a:pt x="914" y="821"/>
                  </a:lnTo>
                  <a:lnTo>
                    <a:pt x="902" y="826"/>
                  </a:lnTo>
                  <a:lnTo>
                    <a:pt x="891" y="831"/>
                  </a:lnTo>
                  <a:lnTo>
                    <a:pt x="880" y="837"/>
                  </a:lnTo>
                  <a:lnTo>
                    <a:pt x="870" y="842"/>
                  </a:lnTo>
                  <a:lnTo>
                    <a:pt x="866" y="847"/>
                  </a:lnTo>
                  <a:lnTo>
                    <a:pt x="862" y="851"/>
                  </a:lnTo>
                  <a:lnTo>
                    <a:pt x="859" y="855"/>
                  </a:lnTo>
                  <a:lnTo>
                    <a:pt x="856" y="861"/>
                  </a:lnTo>
                  <a:lnTo>
                    <a:pt x="850" y="871"/>
                  </a:lnTo>
                  <a:lnTo>
                    <a:pt x="843" y="879"/>
                  </a:lnTo>
                  <a:lnTo>
                    <a:pt x="839" y="884"/>
                  </a:lnTo>
                  <a:lnTo>
                    <a:pt x="835" y="886"/>
                  </a:lnTo>
                  <a:lnTo>
                    <a:pt x="829" y="888"/>
                  </a:lnTo>
                  <a:lnTo>
                    <a:pt x="825" y="890"/>
                  </a:lnTo>
                  <a:lnTo>
                    <a:pt x="814" y="894"/>
                  </a:lnTo>
                  <a:lnTo>
                    <a:pt x="802" y="896"/>
                  </a:lnTo>
                  <a:lnTo>
                    <a:pt x="775" y="897"/>
                  </a:lnTo>
                  <a:lnTo>
                    <a:pt x="746" y="897"/>
                  </a:lnTo>
                  <a:lnTo>
                    <a:pt x="740" y="889"/>
                  </a:lnTo>
                  <a:lnTo>
                    <a:pt x="732" y="883"/>
                  </a:lnTo>
                  <a:lnTo>
                    <a:pt x="723" y="877"/>
                  </a:lnTo>
                  <a:lnTo>
                    <a:pt x="715" y="871"/>
                  </a:lnTo>
                  <a:lnTo>
                    <a:pt x="705" y="865"/>
                  </a:lnTo>
                  <a:lnTo>
                    <a:pt x="696" y="860"/>
                  </a:lnTo>
                  <a:lnTo>
                    <a:pt x="688" y="853"/>
                  </a:lnTo>
                  <a:lnTo>
                    <a:pt x="682" y="846"/>
                  </a:lnTo>
                  <a:lnTo>
                    <a:pt x="673" y="832"/>
                  </a:lnTo>
                  <a:lnTo>
                    <a:pt x="665" y="819"/>
                  </a:lnTo>
                  <a:lnTo>
                    <a:pt x="659" y="805"/>
                  </a:lnTo>
                  <a:lnTo>
                    <a:pt x="652" y="791"/>
                  </a:lnTo>
                  <a:lnTo>
                    <a:pt x="646" y="776"/>
                  </a:lnTo>
                  <a:lnTo>
                    <a:pt x="639" y="761"/>
                  </a:lnTo>
                  <a:lnTo>
                    <a:pt x="631" y="747"/>
                  </a:lnTo>
                  <a:lnTo>
                    <a:pt x="624" y="733"/>
                  </a:lnTo>
                  <a:lnTo>
                    <a:pt x="613" y="718"/>
                  </a:lnTo>
                  <a:lnTo>
                    <a:pt x="602" y="703"/>
                  </a:lnTo>
                  <a:lnTo>
                    <a:pt x="590" y="689"/>
                  </a:lnTo>
                  <a:lnTo>
                    <a:pt x="579" y="675"/>
                  </a:lnTo>
                  <a:lnTo>
                    <a:pt x="570" y="661"/>
                  </a:lnTo>
                  <a:lnTo>
                    <a:pt x="559" y="648"/>
                  </a:lnTo>
                  <a:lnTo>
                    <a:pt x="554" y="642"/>
                  </a:lnTo>
                  <a:lnTo>
                    <a:pt x="547" y="637"/>
                  </a:lnTo>
                  <a:lnTo>
                    <a:pt x="540" y="632"/>
                  </a:lnTo>
                  <a:lnTo>
                    <a:pt x="531" y="630"/>
                  </a:lnTo>
                  <a:lnTo>
                    <a:pt x="528" y="638"/>
                  </a:lnTo>
                  <a:lnTo>
                    <a:pt x="524" y="645"/>
                  </a:lnTo>
                  <a:lnTo>
                    <a:pt x="520" y="653"/>
                  </a:lnTo>
                  <a:lnTo>
                    <a:pt x="514" y="661"/>
                  </a:lnTo>
                  <a:lnTo>
                    <a:pt x="504" y="674"/>
                  </a:lnTo>
                  <a:lnTo>
                    <a:pt x="490" y="688"/>
                  </a:lnTo>
                  <a:lnTo>
                    <a:pt x="465" y="714"/>
                  </a:lnTo>
                  <a:lnTo>
                    <a:pt x="442" y="739"/>
                  </a:lnTo>
                  <a:lnTo>
                    <a:pt x="430" y="755"/>
                  </a:lnTo>
                  <a:lnTo>
                    <a:pt x="418" y="769"/>
                  </a:lnTo>
                  <a:lnTo>
                    <a:pt x="406" y="782"/>
                  </a:lnTo>
                  <a:lnTo>
                    <a:pt x="393" y="795"/>
                  </a:lnTo>
                  <a:lnTo>
                    <a:pt x="380" y="807"/>
                  </a:lnTo>
                  <a:lnTo>
                    <a:pt x="366" y="819"/>
                  </a:lnTo>
                  <a:lnTo>
                    <a:pt x="351" y="831"/>
                  </a:lnTo>
                  <a:lnTo>
                    <a:pt x="337" y="842"/>
                  </a:lnTo>
                  <a:lnTo>
                    <a:pt x="308" y="863"/>
                  </a:lnTo>
                  <a:lnTo>
                    <a:pt x="277" y="884"/>
                  </a:lnTo>
                  <a:lnTo>
                    <a:pt x="245" y="903"/>
                  </a:lnTo>
                  <a:lnTo>
                    <a:pt x="213" y="924"/>
                  </a:lnTo>
                  <a:lnTo>
                    <a:pt x="191" y="938"/>
                  </a:lnTo>
                  <a:lnTo>
                    <a:pt x="168" y="954"/>
                  </a:lnTo>
                  <a:lnTo>
                    <a:pt x="145" y="968"/>
                  </a:lnTo>
                  <a:lnTo>
                    <a:pt x="120" y="981"/>
                  </a:lnTo>
                  <a:lnTo>
                    <a:pt x="107" y="987"/>
                  </a:lnTo>
                  <a:lnTo>
                    <a:pt x="93" y="992"/>
                  </a:lnTo>
                  <a:lnTo>
                    <a:pt x="79" y="998"/>
                  </a:lnTo>
                  <a:lnTo>
                    <a:pt x="65" y="1002"/>
                  </a:lnTo>
                  <a:lnTo>
                    <a:pt x="50" y="1005"/>
                  </a:lnTo>
                  <a:lnTo>
                    <a:pt x="34" y="1007"/>
                  </a:lnTo>
                  <a:lnTo>
                    <a:pt x="18" y="1010"/>
                  </a:lnTo>
                  <a:lnTo>
                    <a:pt x="0" y="1010"/>
                  </a:lnTo>
                  <a:lnTo>
                    <a:pt x="0" y="1003"/>
                  </a:lnTo>
                  <a:lnTo>
                    <a:pt x="0" y="996"/>
                  </a:lnTo>
                  <a:lnTo>
                    <a:pt x="11" y="993"/>
                  </a:lnTo>
                  <a:lnTo>
                    <a:pt x="21" y="989"/>
                  </a:lnTo>
                  <a:lnTo>
                    <a:pt x="31" y="984"/>
                  </a:lnTo>
                  <a:lnTo>
                    <a:pt x="40" y="980"/>
                  </a:lnTo>
                  <a:lnTo>
                    <a:pt x="57" y="969"/>
                  </a:lnTo>
                  <a:lnTo>
                    <a:pt x="74" y="957"/>
                  </a:lnTo>
                  <a:lnTo>
                    <a:pt x="103" y="932"/>
                  </a:lnTo>
                  <a:lnTo>
                    <a:pt x="134" y="908"/>
                  </a:lnTo>
                  <a:lnTo>
                    <a:pt x="155" y="893"/>
                  </a:lnTo>
                  <a:lnTo>
                    <a:pt x="174" y="876"/>
                  </a:lnTo>
                  <a:lnTo>
                    <a:pt x="194" y="860"/>
                  </a:lnTo>
                  <a:lnTo>
                    <a:pt x="213" y="842"/>
                  </a:lnTo>
                  <a:lnTo>
                    <a:pt x="231" y="825"/>
                  </a:lnTo>
                  <a:lnTo>
                    <a:pt x="249" y="807"/>
                  </a:lnTo>
                  <a:lnTo>
                    <a:pt x="266" y="789"/>
                  </a:lnTo>
                  <a:lnTo>
                    <a:pt x="284" y="769"/>
                  </a:lnTo>
                  <a:lnTo>
                    <a:pt x="315" y="730"/>
                  </a:lnTo>
                  <a:lnTo>
                    <a:pt x="347" y="688"/>
                  </a:lnTo>
                  <a:lnTo>
                    <a:pt x="377" y="646"/>
                  </a:lnTo>
                  <a:lnTo>
                    <a:pt x="404" y="603"/>
                  </a:lnTo>
                  <a:lnTo>
                    <a:pt x="428" y="571"/>
                  </a:lnTo>
                  <a:lnTo>
                    <a:pt x="454" y="538"/>
                  </a:lnTo>
                  <a:lnTo>
                    <a:pt x="466" y="520"/>
                  </a:lnTo>
                  <a:lnTo>
                    <a:pt x="476" y="502"/>
                  </a:lnTo>
                  <a:lnTo>
                    <a:pt x="482" y="492"/>
                  </a:lnTo>
                  <a:lnTo>
                    <a:pt x="485" y="482"/>
                  </a:lnTo>
                  <a:lnTo>
                    <a:pt x="488" y="473"/>
                  </a:lnTo>
                  <a:lnTo>
                    <a:pt x="490" y="463"/>
                  </a:lnTo>
                  <a:lnTo>
                    <a:pt x="484" y="461"/>
                  </a:lnTo>
                  <a:lnTo>
                    <a:pt x="476" y="456"/>
                  </a:lnTo>
                  <a:lnTo>
                    <a:pt x="467" y="452"/>
                  </a:lnTo>
                  <a:lnTo>
                    <a:pt x="459" y="446"/>
                  </a:lnTo>
                  <a:lnTo>
                    <a:pt x="440" y="432"/>
                  </a:lnTo>
                  <a:lnTo>
                    <a:pt x="421" y="416"/>
                  </a:lnTo>
                  <a:lnTo>
                    <a:pt x="404" y="398"/>
                  </a:lnTo>
                  <a:lnTo>
                    <a:pt x="390" y="381"/>
                  </a:lnTo>
                  <a:lnTo>
                    <a:pt x="384" y="372"/>
                  </a:lnTo>
                  <a:lnTo>
                    <a:pt x="379" y="364"/>
                  </a:lnTo>
                  <a:lnTo>
                    <a:pt x="376" y="357"/>
                  </a:lnTo>
                  <a:lnTo>
                    <a:pt x="373" y="349"/>
                  </a:lnTo>
                  <a:lnTo>
                    <a:pt x="382" y="347"/>
                  </a:lnTo>
                  <a:lnTo>
                    <a:pt x="394" y="346"/>
                  </a:lnTo>
                  <a:lnTo>
                    <a:pt x="403" y="351"/>
                  </a:lnTo>
                  <a:lnTo>
                    <a:pt x="413" y="356"/>
                  </a:lnTo>
                  <a:lnTo>
                    <a:pt x="423" y="359"/>
                  </a:lnTo>
                  <a:lnTo>
                    <a:pt x="434" y="361"/>
                  </a:lnTo>
                  <a:lnTo>
                    <a:pt x="444" y="363"/>
                  </a:lnTo>
                  <a:lnTo>
                    <a:pt x="456" y="364"/>
                  </a:lnTo>
                  <a:lnTo>
                    <a:pt x="467" y="364"/>
                  </a:lnTo>
                  <a:lnTo>
                    <a:pt x="479" y="364"/>
                  </a:lnTo>
                  <a:lnTo>
                    <a:pt x="504" y="362"/>
                  </a:lnTo>
                  <a:lnTo>
                    <a:pt x="528" y="359"/>
                  </a:lnTo>
                  <a:lnTo>
                    <a:pt x="551" y="354"/>
                  </a:lnTo>
                  <a:lnTo>
                    <a:pt x="572" y="349"/>
                  </a:lnTo>
                  <a:lnTo>
                    <a:pt x="578" y="335"/>
                  </a:lnTo>
                  <a:lnTo>
                    <a:pt x="584" y="321"/>
                  </a:lnTo>
                  <a:lnTo>
                    <a:pt x="592" y="307"/>
                  </a:lnTo>
                  <a:lnTo>
                    <a:pt x="601" y="294"/>
                  </a:lnTo>
                  <a:lnTo>
                    <a:pt x="618" y="268"/>
                  </a:lnTo>
                  <a:lnTo>
                    <a:pt x="634" y="243"/>
                  </a:lnTo>
                  <a:lnTo>
                    <a:pt x="646" y="219"/>
                  </a:lnTo>
                  <a:lnTo>
                    <a:pt x="656" y="194"/>
                  </a:lnTo>
                  <a:lnTo>
                    <a:pt x="664" y="170"/>
                  </a:lnTo>
                  <a:lnTo>
                    <a:pt x="675" y="144"/>
                  </a:lnTo>
                  <a:lnTo>
                    <a:pt x="692" y="112"/>
                  </a:lnTo>
                  <a:lnTo>
                    <a:pt x="709" y="79"/>
                  </a:lnTo>
                  <a:lnTo>
                    <a:pt x="717" y="61"/>
                  </a:lnTo>
                  <a:lnTo>
                    <a:pt x="723" y="43"/>
                  </a:lnTo>
                  <a:lnTo>
                    <a:pt x="726" y="33"/>
                  </a:lnTo>
                  <a:lnTo>
                    <a:pt x="728" y="22"/>
                  </a:lnTo>
                  <a:lnTo>
                    <a:pt x="729" y="12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34">
              <a:extLst>
                <a:ext uri="{FF2B5EF4-FFF2-40B4-BE49-F238E27FC236}">
                  <a16:creationId xmlns:a16="http://schemas.microsoft.com/office/drawing/2014/main" id="{A47BEAFD-C401-F945-2939-B6FDF0D03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01" y="5735638"/>
              <a:ext cx="255588" cy="130175"/>
            </a:xfrm>
            <a:custGeom>
              <a:avLst/>
              <a:gdLst>
                <a:gd name="T0" fmla="*/ 100 w 483"/>
                <a:gd name="T1" fmla="*/ 0 h 246"/>
                <a:gd name="T2" fmla="*/ 124 w 483"/>
                <a:gd name="T3" fmla="*/ 3 h 246"/>
                <a:gd name="T4" fmla="*/ 162 w 483"/>
                <a:gd name="T5" fmla="*/ 13 h 246"/>
                <a:gd name="T6" fmla="*/ 201 w 483"/>
                <a:gd name="T7" fmla="*/ 27 h 246"/>
                <a:gd name="T8" fmla="*/ 224 w 483"/>
                <a:gd name="T9" fmla="*/ 39 h 246"/>
                <a:gd name="T10" fmla="*/ 242 w 483"/>
                <a:gd name="T11" fmla="*/ 52 h 246"/>
                <a:gd name="T12" fmla="*/ 254 w 483"/>
                <a:gd name="T13" fmla="*/ 66 h 246"/>
                <a:gd name="T14" fmla="*/ 260 w 483"/>
                <a:gd name="T15" fmla="*/ 76 h 246"/>
                <a:gd name="T16" fmla="*/ 264 w 483"/>
                <a:gd name="T17" fmla="*/ 87 h 246"/>
                <a:gd name="T18" fmla="*/ 266 w 483"/>
                <a:gd name="T19" fmla="*/ 107 h 246"/>
                <a:gd name="T20" fmla="*/ 287 w 483"/>
                <a:gd name="T21" fmla="*/ 118 h 246"/>
                <a:gd name="T22" fmla="*/ 327 w 483"/>
                <a:gd name="T23" fmla="*/ 111 h 246"/>
                <a:gd name="T24" fmla="*/ 350 w 483"/>
                <a:gd name="T25" fmla="*/ 106 h 246"/>
                <a:gd name="T26" fmla="*/ 362 w 483"/>
                <a:gd name="T27" fmla="*/ 94 h 246"/>
                <a:gd name="T28" fmla="*/ 388 w 483"/>
                <a:gd name="T29" fmla="*/ 84 h 246"/>
                <a:gd name="T30" fmla="*/ 451 w 483"/>
                <a:gd name="T31" fmla="*/ 87 h 246"/>
                <a:gd name="T32" fmla="*/ 475 w 483"/>
                <a:gd name="T33" fmla="*/ 97 h 246"/>
                <a:gd name="T34" fmla="*/ 481 w 483"/>
                <a:gd name="T35" fmla="*/ 108 h 246"/>
                <a:gd name="T36" fmla="*/ 483 w 483"/>
                <a:gd name="T37" fmla="*/ 119 h 246"/>
                <a:gd name="T38" fmla="*/ 479 w 483"/>
                <a:gd name="T39" fmla="*/ 130 h 246"/>
                <a:gd name="T40" fmla="*/ 475 w 483"/>
                <a:gd name="T41" fmla="*/ 137 h 246"/>
                <a:gd name="T42" fmla="*/ 454 w 483"/>
                <a:gd name="T43" fmla="*/ 143 h 246"/>
                <a:gd name="T44" fmla="*/ 419 w 483"/>
                <a:gd name="T45" fmla="*/ 153 h 246"/>
                <a:gd name="T46" fmla="*/ 371 w 483"/>
                <a:gd name="T47" fmla="*/ 174 h 246"/>
                <a:gd name="T48" fmla="*/ 311 w 483"/>
                <a:gd name="T49" fmla="*/ 204 h 246"/>
                <a:gd name="T50" fmla="*/ 264 w 483"/>
                <a:gd name="T51" fmla="*/ 223 h 246"/>
                <a:gd name="T52" fmla="*/ 230 w 483"/>
                <a:gd name="T53" fmla="*/ 231 h 246"/>
                <a:gd name="T54" fmla="*/ 213 w 483"/>
                <a:gd name="T55" fmla="*/ 226 h 246"/>
                <a:gd name="T56" fmla="*/ 225 w 483"/>
                <a:gd name="T57" fmla="*/ 211 h 246"/>
                <a:gd name="T58" fmla="*/ 237 w 483"/>
                <a:gd name="T59" fmla="*/ 200 h 246"/>
                <a:gd name="T60" fmla="*/ 233 w 483"/>
                <a:gd name="T61" fmla="*/ 199 h 246"/>
                <a:gd name="T62" fmla="*/ 226 w 483"/>
                <a:gd name="T63" fmla="*/ 201 h 246"/>
                <a:gd name="T64" fmla="*/ 216 w 483"/>
                <a:gd name="T65" fmla="*/ 203 h 246"/>
                <a:gd name="T66" fmla="*/ 199 w 483"/>
                <a:gd name="T67" fmla="*/ 207 h 246"/>
                <a:gd name="T68" fmla="*/ 168 w 483"/>
                <a:gd name="T69" fmla="*/ 215 h 246"/>
                <a:gd name="T70" fmla="*/ 124 w 483"/>
                <a:gd name="T71" fmla="*/ 229 h 246"/>
                <a:gd name="T72" fmla="*/ 79 w 483"/>
                <a:gd name="T73" fmla="*/ 239 h 246"/>
                <a:gd name="T74" fmla="*/ 28 w 483"/>
                <a:gd name="T75" fmla="*/ 245 h 246"/>
                <a:gd name="T76" fmla="*/ 0 w 483"/>
                <a:gd name="T77" fmla="*/ 239 h 246"/>
                <a:gd name="T78" fmla="*/ 11 w 483"/>
                <a:gd name="T79" fmla="*/ 231 h 246"/>
                <a:gd name="T80" fmla="*/ 35 w 483"/>
                <a:gd name="T81" fmla="*/ 223 h 246"/>
                <a:gd name="T82" fmla="*/ 57 w 483"/>
                <a:gd name="T83" fmla="*/ 212 h 246"/>
                <a:gd name="T84" fmla="*/ 78 w 483"/>
                <a:gd name="T85" fmla="*/ 198 h 246"/>
                <a:gd name="T86" fmla="*/ 97 w 483"/>
                <a:gd name="T87" fmla="*/ 179 h 246"/>
                <a:gd name="T88" fmla="*/ 112 w 483"/>
                <a:gd name="T89" fmla="*/ 160 h 246"/>
                <a:gd name="T90" fmla="*/ 124 w 483"/>
                <a:gd name="T91" fmla="*/ 137 h 246"/>
                <a:gd name="T92" fmla="*/ 130 w 483"/>
                <a:gd name="T93" fmla="*/ 113 h 246"/>
                <a:gd name="T94" fmla="*/ 122 w 483"/>
                <a:gd name="T95" fmla="*/ 81 h 246"/>
                <a:gd name="T96" fmla="*/ 96 w 483"/>
                <a:gd name="T97" fmla="*/ 1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3" h="246">
                  <a:moveTo>
                    <a:pt x="89" y="0"/>
                  </a:moveTo>
                  <a:lnTo>
                    <a:pt x="100" y="0"/>
                  </a:lnTo>
                  <a:lnTo>
                    <a:pt x="111" y="1"/>
                  </a:lnTo>
                  <a:lnTo>
                    <a:pt x="124" y="3"/>
                  </a:lnTo>
                  <a:lnTo>
                    <a:pt x="136" y="5"/>
                  </a:lnTo>
                  <a:lnTo>
                    <a:pt x="162" y="13"/>
                  </a:lnTo>
                  <a:lnTo>
                    <a:pt x="189" y="22"/>
                  </a:lnTo>
                  <a:lnTo>
                    <a:pt x="201" y="27"/>
                  </a:lnTo>
                  <a:lnTo>
                    <a:pt x="213" y="33"/>
                  </a:lnTo>
                  <a:lnTo>
                    <a:pt x="224" y="39"/>
                  </a:lnTo>
                  <a:lnTo>
                    <a:pt x="233" y="46"/>
                  </a:lnTo>
                  <a:lnTo>
                    <a:pt x="242" y="52"/>
                  </a:lnTo>
                  <a:lnTo>
                    <a:pt x="249" y="59"/>
                  </a:lnTo>
                  <a:lnTo>
                    <a:pt x="254" y="66"/>
                  </a:lnTo>
                  <a:lnTo>
                    <a:pt x="257" y="72"/>
                  </a:lnTo>
                  <a:lnTo>
                    <a:pt x="260" y="76"/>
                  </a:lnTo>
                  <a:lnTo>
                    <a:pt x="262" y="81"/>
                  </a:lnTo>
                  <a:lnTo>
                    <a:pt x="264" y="87"/>
                  </a:lnTo>
                  <a:lnTo>
                    <a:pt x="265" y="93"/>
                  </a:lnTo>
                  <a:lnTo>
                    <a:pt x="266" y="107"/>
                  </a:lnTo>
                  <a:lnTo>
                    <a:pt x="267" y="120"/>
                  </a:lnTo>
                  <a:lnTo>
                    <a:pt x="287" y="118"/>
                  </a:lnTo>
                  <a:lnTo>
                    <a:pt x="314" y="114"/>
                  </a:lnTo>
                  <a:lnTo>
                    <a:pt x="327" y="111"/>
                  </a:lnTo>
                  <a:lnTo>
                    <a:pt x="341" y="109"/>
                  </a:lnTo>
                  <a:lnTo>
                    <a:pt x="350" y="106"/>
                  </a:lnTo>
                  <a:lnTo>
                    <a:pt x="356" y="103"/>
                  </a:lnTo>
                  <a:lnTo>
                    <a:pt x="362" y="94"/>
                  </a:lnTo>
                  <a:lnTo>
                    <a:pt x="370" y="85"/>
                  </a:lnTo>
                  <a:lnTo>
                    <a:pt x="388" y="84"/>
                  </a:lnTo>
                  <a:lnTo>
                    <a:pt x="419" y="86"/>
                  </a:lnTo>
                  <a:lnTo>
                    <a:pt x="451" y="87"/>
                  </a:lnTo>
                  <a:lnTo>
                    <a:pt x="470" y="90"/>
                  </a:lnTo>
                  <a:lnTo>
                    <a:pt x="475" y="97"/>
                  </a:lnTo>
                  <a:lnTo>
                    <a:pt x="479" y="104"/>
                  </a:lnTo>
                  <a:lnTo>
                    <a:pt x="481" y="108"/>
                  </a:lnTo>
                  <a:lnTo>
                    <a:pt x="482" y="114"/>
                  </a:lnTo>
                  <a:lnTo>
                    <a:pt x="483" y="119"/>
                  </a:lnTo>
                  <a:lnTo>
                    <a:pt x="483" y="127"/>
                  </a:lnTo>
                  <a:lnTo>
                    <a:pt x="479" y="130"/>
                  </a:lnTo>
                  <a:lnTo>
                    <a:pt x="477" y="132"/>
                  </a:lnTo>
                  <a:lnTo>
                    <a:pt x="475" y="137"/>
                  </a:lnTo>
                  <a:lnTo>
                    <a:pt x="473" y="140"/>
                  </a:lnTo>
                  <a:lnTo>
                    <a:pt x="454" y="143"/>
                  </a:lnTo>
                  <a:lnTo>
                    <a:pt x="436" y="148"/>
                  </a:lnTo>
                  <a:lnTo>
                    <a:pt x="419" y="153"/>
                  </a:lnTo>
                  <a:lnTo>
                    <a:pt x="403" y="160"/>
                  </a:lnTo>
                  <a:lnTo>
                    <a:pt x="371" y="174"/>
                  </a:lnTo>
                  <a:lnTo>
                    <a:pt x="341" y="189"/>
                  </a:lnTo>
                  <a:lnTo>
                    <a:pt x="311" y="204"/>
                  </a:lnTo>
                  <a:lnTo>
                    <a:pt x="280" y="218"/>
                  </a:lnTo>
                  <a:lnTo>
                    <a:pt x="264" y="223"/>
                  </a:lnTo>
                  <a:lnTo>
                    <a:pt x="248" y="227"/>
                  </a:lnTo>
                  <a:lnTo>
                    <a:pt x="230" y="231"/>
                  </a:lnTo>
                  <a:lnTo>
                    <a:pt x="213" y="233"/>
                  </a:lnTo>
                  <a:lnTo>
                    <a:pt x="213" y="226"/>
                  </a:lnTo>
                  <a:lnTo>
                    <a:pt x="213" y="219"/>
                  </a:lnTo>
                  <a:lnTo>
                    <a:pt x="225" y="211"/>
                  </a:lnTo>
                  <a:lnTo>
                    <a:pt x="237" y="202"/>
                  </a:lnTo>
                  <a:lnTo>
                    <a:pt x="237" y="200"/>
                  </a:lnTo>
                  <a:lnTo>
                    <a:pt x="237" y="199"/>
                  </a:lnTo>
                  <a:lnTo>
                    <a:pt x="233" y="199"/>
                  </a:lnTo>
                  <a:lnTo>
                    <a:pt x="230" y="199"/>
                  </a:lnTo>
                  <a:lnTo>
                    <a:pt x="226" y="201"/>
                  </a:lnTo>
                  <a:lnTo>
                    <a:pt x="220" y="202"/>
                  </a:lnTo>
                  <a:lnTo>
                    <a:pt x="216" y="203"/>
                  </a:lnTo>
                  <a:lnTo>
                    <a:pt x="210" y="204"/>
                  </a:lnTo>
                  <a:lnTo>
                    <a:pt x="199" y="207"/>
                  </a:lnTo>
                  <a:lnTo>
                    <a:pt x="189" y="209"/>
                  </a:lnTo>
                  <a:lnTo>
                    <a:pt x="168" y="215"/>
                  </a:lnTo>
                  <a:lnTo>
                    <a:pt x="146" y="222"/>
                  </a:lnTo>
                  <a:lnTo>
                    <a:pt x="124" y="229"/>
                  </a:lnTo>
                  <a:lnTo>
                    <a:pt x="102" y="234"/>
                  </a:lnTo>
                  <a:lnTo>
                    <a:pt x="79" y="239"/>
                  </a:lnTo>
                  <a:lnTo>
                    <a:pt x="54" y="243"/>
                  </a:lnTo>
                  <a:lnTo>
                    <a:pt x="28" y="245"/>
                  </a:lnTo>
                  <a:lnTo>
                    <a:pt x="0" y="246"/>
                  </a:lnTo>
                  <a:lnTo>
                    <a:pt x="0" y="239"/>
                  </a:lnTo>
                  <a:lnTo>
                    <a:pt x="0" y="233"/>
                  </a:lnTo>
                  <a:lnTo>
                    <a:pt x="11" y="231"/>
                  </a:lnTo>
                  <a:lnTo>
                    <a:pt x="23" y="227"/>
                  </a:lnTo>
                  <a:lnTo>
                    <a:pt x="35" y="223"/>
                  </a:lnTo>
                  <a:lnTo>
                    <a:pt x="46" y="219"/>
                  </a:lnTo>
                  <a:lnTo>
                    <a:pt x="57" y="212"/>
                  </a:lnTo>
                  <a:lnTo>
                    <a:pt x="68" y="206"/>
                  </a:lnTo>
                  <a:lnTo>
                    <a:pt x="78" y="198"/>
                  </a:lnTo>
                  <a:lnTo>
                    <a:pt x="88" y="189"/>
                  </a:lnTo>
                  <a:lnTo>
                    <a:pt x="97" y="179"/>
                  </a:lnTo>
                  <a:lnTo>
                    <a:pt x="105" y="169"/>
                  </a:lnTo>
                  <a:lnTo>
                    <a:pt x="112" y="160"/>
                  </a:lnTo>
                  <a:lnTo>
                    <a:pt x="119" y="149"/>
                  </a:lnTo>
                  <a:lnTo>
                    <a:pt x="124" y="137"/>
                  </a:lnTo>
                  <a:lnTo>
                    <a:pt x="127" y="125"/>
                  </a:lnTo>
                  <a:lnTo>
                    <a:pt x="130" y="113"/>
                  </a:lnTo>
                  <a:lnTo>
                    <a:pt x="131" y="99"/>
                  </a:lnTo>
                  <a:lnTo>
                    <a:pt x="122" y="81"/>
                  </a:lnTo>
                  <a:lnTo>
                    <a:pt x="108" y="50"/>
                  </a:lnTo>
                  <a:lnTo>
                    <a:pt x="96" y="1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FA3718DD-F828-0A3F-3308-F031ABD55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1576" y="5894388"/>
              <a:ext cx="236538" cy="115888"/>
            </a:xfrm>
            <a:custGeom>
              <a:avLst/>
              <a:gdLst>
                <a:gd name="T0" fmla="*/ 319 w 445"/>
                <a:gd name="T1" fmla="*/ 99 h 218"/>
                <a:gd name="T2" fmla="*/ 326 w 445"/>
                <a:gd name="T3" fmla="*/ 80 h 218"/>
                <a:gd name="T4" fmla="*/ 332 w 445"/>
                <a:gd name="T5" fmla="*/ 61 h 218"/>
                <a:gd name="T6" fmla="*/ 332 w 445"/>
                <a:gd name="T7" fmla="*/ 50 h 218"/>
                <a:gd name="T8" fmla="*/ 328 w 445"/>
                <a:gd name="T9" fmla="*/ 43 h 218"/>
                <a:gd name="T10" fmla="*/ 325 w 445"/>
                <a:gd name="T11" fmla="*/ 40 h 218"/>
                <a:gd name="T12" fmla="*/ 324 w 445"/>
                <a:gd name="T13" fmla="*/ 37 h 218"/>
                <a:gd name="T14" fmla="*/ 321 w 445"/>
                <a:gd name="T15" fmla="*/ 38 h 218"/>
                <a:gd name="T16" fmla="*/ 321 w 445"/>
                <a:gd name="T17" fmla="*/ 40 h 218"/>
                <a:gd name="T18" fmla="*/ 315 w 445"/>
                <a:gd name="T19" fmla="*/ 45 h 218"/>
                <a:gd name="T20" fmla="*/ 303 w 445"/>
                <a:gd name="T21" fmla="*/ 52 h 218"/>
                <a:gd name="T22" fmla="*/ 286 w 445"/>
                <a:gd name="T23" fmla="*/ 68 h 218"/>
                <a:gd name="T24" fmla="*/ 267 w 445"/>
                <a:gd name="T25" fmla="*/ 92 h 218"/>
                <a:gd name="T26" fmla="*/ 247 w 445"/>
                <a:gd name="T27" fmla="*/ 115 h 218"/>
                <a:gd name="T28" fmla="*/ 219 w 445"/>
                <a:gd name="T29" fmla="*/ 134 h 218"/>
                <a:gd name="T30" fmla="*/ 180 w 445"/>
                <a:gd name="T31" fmla="*/ 151 h 218"/>
                <a:gd name="T32" fmla="*/ 141 w 445"/>
                <a:gd name="T33" fmla="*/ 166 h 218"/>
                <a:gd name="T34" fmla="*/ 103 w 445"/>
                <a:gd name="T35" fmla="*/ 182 h 218"/>
                <a:gd name="T36" fmla="*/ 75 w 445"/>
                <a:gd name="T37" fmla="*/ 198 h 218"/>
                <a:gd name="T38" fmla="*/ 49 w 445"/>
                <a:gd name="T39" fmla="*/ 212 h 218"/>
                <a:gd name="T40" fmla="*/ 28 w 445"/>
                <a:gd name="T41" fmla="*/ 218 h 218"/>
                <a:gd name="T42" fmla="*/ 15 w 445"/>
                <a:gd name="T43" fmla="*/ 217 h 218"/>
                <a:gd name="T44" fmla="*/ 6 w 445"/>
                <a:gd name="T45" fmla="*/ 211 h 218"/>
                <a:gd name="T46" fmla="*/ 0 w 445"/>
                <a:gd name="T47" fmla="*/ 198 h 218"/>
                <a:gd name="T48" fmla="*/ 6 w 445"/>
                <a:gd name="T49" fmla="*/ 175 h 218"/>
                <a:gd name="T50" fmla="*/ 18 w 445"/>
                <a:gd name="T51" fmla="*/ 155 h 218"/>
                <a:gd name="T52" fmla="*/ 30 w 445"/>
                <a:gd name="T53" fmla="*/ 144 h 218"/>
                <a:gd name="T54" fmla="*/ 51 w 445"/>
                <a:gd name="T55" fmla="*/ 130 h 218"/>
                <a:gd name="T56" fmla="*/ 86 w 445"/>
                <a:gd name="T57" fmla="*/ 99 h 218"/>
                <a:gd name="T58" fmla="*/ 123 w 445"/>
                <a:gd name="T59" fmla="*/ 62 h 218"/>
                <a:gd name="T60" fmla="*/ 143 w 445"/>
                <a:gd name="T61" fmla="*/ 47 h 218"/>
                <a:gd name="T62" fmla="*/ 156 w 445"/>
                <a:gd name="T63" fmla="*/ 40 h 218"/>
                <a:gd name="T64" fmla="*/ 165 w 445"/>
                <a:gd name="T65" fmla="*/ 50 h 218"/>
                <a:gd name="T66" fmla="*/ 165 w 445"/>
                <a:gd name="T67" fmla="*/ 70 h 218"/>
                <a:gd name="T68" fmla="*/ 165 w 445"/>
                <a:gd name="T69" fmla="*/ 80 h 218"/>
                <a:gd name="T70" fmla="*/ 183 w 445"/>
                <a:gd name="T71" fmla="*/ 74 h 218"/>
                <a:gd name="T72" fmla="*/ 213 w 445"/>
                <a:gd name="T73" fmla="*/ 63 h 218"/>
                <a:gd name="T74" fmla="*/ 257 w 445"/>
                <a:gd name="T75" fmla="*/ 38 h 218"/>
                <a:gd name="T76" fmla="*/ 300 w 445"/>
                <a:gd name="T77" fmla="*/ 11 h 218"/>
                <a:gd name="T78" fmla="*/ 320 w 445"/>
                <a:gd name="T79" fmla="*/ 3 h 218"/>
                <a:gd name="T80" fmla="*/ 342 w 445"/>
                <a:gd name="T81" fmla="*/ 0 h 218"/>
                <a:gd name="T82" fmla="*/ 366 w 445"/>
                <a:gd name="T83" fmla="*/ 1 h 218"/>
                <a:gd name="T84" fmla="*/ 391 w 445"/>
                <a:gd name="T85" fmla="*/ 7 h 218"/>
                <a:gd name="T86" fmla="*/ 420 w 445"/>
                <a:gd name="T87" fmla="*/ 17 h 218"/>
                <a:gd name="T88" fmla="*/ 436 w 445"/>
                <a:gd name="T89" fmla="*/ 26 h 218"/>
                <a:gd name="T90" fmla="*/ 441 w 445"/>
                <a:gd name="T91" fmla="*/ 35 h 218"/>
                <a:gd name="T92" fmla="*/ 445 w 445"/>
                <a:gd name="T93" fmla="*/ 50 h 218"/>
                <a:gd name="T94" fmla="*/ 444 w 445"/>
                <a:gd name="T95" fmla="*/ 71 h 218"/>
                <a:gd name="T96" fmla="*/ 438 w 445"/>
                <a:gd name="T97" fmla="*/ 87 h 218"/>
                <a:gd name="T98" fmla="*/ 427 w 445"/>
                <a:gd name="T99" fmla="*/ 99 h 218"/>
                <a:gd name="T100" fmla="*/ 415 w 445"/>
                <a:gd name="T101" fmla="*/ 105 h 218"/>
                <a:gd name="T102" fmla="*/ 391 w 445"/>
                <a:gd name="T103" fmla="*/ 107 h 218"/>
                <a:gd name="T104" fmla="*/ 342 w 445"/>
                <a:gd name="T105" fmla="*/ 10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218">
                  <a:moveTo>
                    <a:pt x="318" y="110"/>
                  </a:moveTo>
                  <a:lnTo>
                    <a:pt x="319" y="99"/>
                  </a:lnTo>
                  <a:lnTo>
                    <a:pt x="322" y="89"/>
                  </a:lnTo>
                  <a:lnTo>
                    <a:pt x="326" y="80"/>
                  </a:lnTo>
                  <a:lnTo>
                    <a:pt x="329" y="70"/>
                  </a:lnTo>
                  <a:lnTo>
                    <a:pt x="332" y="61"/>
                  </a:lnTo>
                  <a:lnTo>
                    <a:pt x="332" y="53"/>
                  </a:lnTo>
                  <a:lnTo>
                    <a:pt x="332" y="50"/>
                  </a:lnTo>
                  <a:lnTo>
                    <a:pt x="330" y="47"/>
                  </a:lnTo>
                  <a:lnTo>
                    <a:pt x="328" y="43"/>
                  </a:lnTo>
                  <a:lnTo>
                    <a:pt x="325" y="41"/>
                  </a:lnTo>
                  <a:lnTo>
                    <a:pt x="325" y="40"/>
                  </a:lnTo>
                  <a:lnTo>
                    <a:pt x="325" y="38"/>
                  </a:lnTo>
                  <a:lnTo>
                    <a:pt x="324" y="37"/>
                  </a:lnTo>
                  <a:lnTo>
                    <a:pt x="322" y="37"/>
                  </a:lnTo>
                  <a:lnTo>
                    <a:pt x="321" y="38"/>
                  </a:lnTo>
                  <a:lnTo>
                    <a:pt x="321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15" y="45"/>
                  </a:lnTo>
                  <a:lnTo>
                    <a:pt x="308" y="48"/>
                  </a:lnTo>
                  <a:lnTo>
                    <a:pt x="303" y="52"/>
                  </a:lnTo>
                  <a:lnTo>
                    <a:pt x="296" y="57"/>
                  </a:lnTo>
                  <a:lnTo>
                    <a:pt x="286" y="68"/>
                  </a:lnTo>
                  <a:lnTo>
                    <a:pt x="277" y="80"/>
                  </a:lnTo>
                  <a:lnTo>
                    <a:pt x="267" y="92"/>
                  </a:lnTo>
                  <a:lnTo>
                    <a:pt x="257" y="104"/>
                  </a:lnTo>
                  <a:lnTo>
                    <a:pt x="247" y="115"/>
                  </a:lnTo>
                  <a:lnTo>
                    <a:pt x="235" y="123"/>
                  </a:lnTo>
                  <a:lnTo>
                    <a:pt x="219" y="134"/>
                  </a:lnTo>
                  <a:lnTo>
                    <a:pt x="200" y="143"/>
                  </a:lnTo>
                  <a:lnTo>
                    <a:pt x="180" y="151"/>
                  </a:lnTo>
                  <a:lnTo>
                    <a:pt x="161" y="158"/>
                  </a:lnTo>
                  <a:lnTo>
                    <a:pt x="141" y="166"/>
                  </a:lnTo>
                  <a:lnTo>
                    <a:pt x="121" y="174"/>
                  </a:lnTo>
                  <a:lnTo>
                    <a:pt x="103" y="182"/>
                  </a:lnTo>
                  <a:lnTo>
                    <a:pt x="85" y="192"/>
                  </a:lnTo>
                  <a:lnTo>
                    <a:pt x="75" y="198"/>
                  </a:lnTo>
                  <a:lnTo>
                    <a:pt x="62" y="205"/>
                  </a:lnTo>
                  <a:lnTo>
                    <a:pt x="49" y="212"/>
                  </a:lnTo>
                  <a:lnTo>
                    <a:pt x="35" y="216"/>
                  </a:lnTo>
                  <a:lnTo>
                    <a:pt x="28" y="218"/>
                  </a:lnTo>
                  <a:lnTo>
                    <a:pt x="22" y="218"/>
                  </a:lnTo>
                  <a:lnTo>
                    <a:pt x="15" y="217"/>
                  </a:lnTo>
                  <a:lnTo>
                    <a:pt x="11" y="215"/>
                  </a:lnTo>
                  <a:lnTo>
                    <a:pt x="6" y="211"/>
                  </a:lnTo>
                  <a:lnTo>
                    <a:pt x="3" y="205"/>
                  </a:lnTo>
                  <a:lnTo>
                    <a:pt x="0" y="198"/>
                  </a:lnTo>
                  <a:lnTo>
                    <a:pt x="0" y="189"/>
                  </a:lnTo>
                  <a:lnTo>
                    <a:pt x="6" y="175"/>
                  </a:lnTo>
                  <a:lnTo>
                    <a:pt x="13" y="162"/>
                  </a:lnTo>
                  <a:lnTo>
                    <a:pt x="18" y="155"/>
                  </a:lnTo>
                  <a:lnTo>
                    <a:pt x="24" y="150"/>
                  </a:lnTo>
                  <a:lnTo>
                    <a:pt x="30" y="144"/>
                  </a:lnTo>
                  <a:lnTo>
                    <a:pt x="37" y="139"/>
                  </a:lnTo>
                  <a:lnTo>
                    <a:pt x="51" y="130"/>
                  </a:lnTo>
                  <a:lnTo>
                    <a:pt x="64" y="120"/>
                  </a:lnTo>
                  <a:lnTo>
                    <a:pt x="86" y="99"/>
                  </a:lnTo>
                  <a:lnTo>
                    <a:pt x="110" y="74"/>
                  </a:lnTo>
                  <a:lnTo>
                    <a:pt x="123" y="62"/>
                  </a:lnTo>
                  <a:lnTo>
                    <a:pt x="137" y="51"/>
                  </a:lnTo>
                  <a:lnTo>
                    <a:pt x="143" y="47"/>
                  </a:lnTo>
                  <a:lnTo>
                    <a:pt x="150" y="42"/>
                  </a:lnTo>
                  <a:lnTo>
                    <a:pt x="156" y="40"/>
                  </a:lnTo>
                  <a:lnTo>
                    <a:pt x="164" y="38"/>
                  </a:lnTo>
                  <a:lnTo>
                    <a:pt x="165" y="50"/>
                  </a:lnTo>
                  <a:lnTo>
                    <a:pt x="165" y="60"/>
                  </a:lnTo>
                  <a:lnTo>
                    <a:pt x="165" y="70"/>
                  </a:lnTo>
                  <a:lnTo>
                    <a:pt x="164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83" y="74"/>
                  </a:lnTo>
                  <a:lnTo>
                    <a:pt x="198" y="69"/>
                  </a:lnTo>
                  <a:lnTo>
                    <a:pt x="213" y="63"/>
                  </a:lnTo>
                  <a:lnTo>
                    <a:pt x="228" y="59"/>
                  </a:lnTo>
                  <a:lnTo>
                    <a:pt x="257" y="38"/>
                  </a:lnTo>
                  <a:lnTo>
                    <a:pt x="291" y="16"/>
                  </a:lnTo>
                  <a:lnTo>
                    <a:pt x="300" y="11"/>
                  </a:lnTo>
                  <a:lnTo>
                    <a:pt x="310" y="6"/>
                  </a:lnTo>
                  <a:lnTo>
                    <a:pt x="320" y="3"/>
                  </a:lnTo>
                  <a:lnTo>
                    <a:pt x="331" y="1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1"/>
                  </a:lnTo>
                  <a:lnTo>
                    <a:pt x="379" y="4"/>
                  </a:lnTo>
                  <a:lnTo>
                    <a:pt x="391" y="7"/>
                  </a:lnTo>
                  <a:lnTo>
                    <a:pt x="406" y="13"/>
                  </a:lnTo>
                  <a:lnTo>
                    <a:pt x="420" y="17"/>
                  </a:lnTo>
                  <a:lnTo>
                    <a:pt x="434" y="20"/>
                  </a:lnTo>
                  <a:lnTo>
                    <a:pt x="436" y="26"/>
                  </a:lnTo>
                  <a:lnTo>
                    <a:pt x="438" y="30"/>
                  </a:lnTo>
                  <a:lnTo>
                    <a:pt x="441" y="35"/>
                  </a:lnTo>
                  <a:lnTo>
                    <a:pt x="444" y="38"/>
                  </a:lnTo>
                  <a:lnTo>
                    <a:pt x="445" y="50"/>
                  </a:lnTo>
                  <a:lnTo>
                    <a:pt x="444" y="61"/>
                  </a:lnTo>
                  <a:lnTo>
                    <a:pt x="444" y="71"/>
                  </a:lnTo>
                  <a:lnTo>
                    <a:pt x="442" y="80"/>
                  </a:lnTo>
                  <a:lnTo>
                    <a:pt x="438" y="87"/>
                  </a:lnTo>
                  <a:lnTo>
                    <a:pt x="434" y="94"/>
                  </a:lnTo>
                  <a:lnTo>
                    <a:pt x="427" y="99"/>
                  </a:lnTo>
                  <a:lnTo>
                    <a:pt x="420" y="103"/>
                  </a:lnTo>
                  <a:lnTo>
                    <a:pt x="415" y="105"/>
                  </a:lnTo>
                  <a:lnTo>
                    <a:pt x="406" y="106"/>
                  </a:lnTo>
                  <a:lnTo>
                    <a:pt x="391" y="107"/>
                  </a:lnTo>
                  <a:lnTo>
                    <a:pt x="375" y="108"/>
                  </a:lnTo>
                  <a:lnTo>
                    <a:pt x="342" y="109"/>
                  </a:lnTo>
                  <a:lnTo>
                    <a:pt x="318" y="11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36">
              <a:extLst>
                <a:ext uri="{FF2B5EF4-FFF2-40B4-BE49-F238E27FC236}">
                  <a16:creationId xmlns:a16="http://schemas.microsoft.com/office/drawing/2014/main" id="{533535A2-5416-5E8F-0B51-D7BFAAFCE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626" y="6008688"/>
              <a:ext cx="449263" cy="290513"/>
            </a:xfrm>
            <a:custGeom>
              <a:avLst/>
              <a:gdLst>
                <a:gd name="T0" fmla="*/ 469 w 849"/>
                <a:gd name="T1" fmla="*/ 0 h 550"/>
                <a:gd name="T2" fmla="*/ 486 w 849"/>
                <a:gd name="T3" fmla="*/ 16 h 550"/>
                <a:gd name="T4" fmla="*/ 506 w 849"/>
                <a:gd name="T5" fmla="*/ 28 h 550"/>
                <a:gd name="T6" fmla="*/ 525 w 849"/>
                <a:gd name="T7" fmla="*/ 49 h 550"/>
                <a:gd name="T8" fmla="*/ 551 w 849"/>
                <a:gd name="T9" fmla="*/ 86 h 550"/>
                <a:gd name="T10" fmla="*/ 548 w 849"/>
                <a:gd name="T11" fmla="*/ 129 h 550"/>
                <a:gd name="T12" fmla="*/ 541 w 849"/>
                <a:gd name="T13" fmla="*/ 150 h 550"/>
                <a:gd name="T14" fmla="*/ 523 w 849"/>
                <a:gd name="T15" fmla="*/ 166 h 550"/>
                <a:gd name="T16" fmla="*/ 506 w 849"/>
                <a:gd name="T17" fmla="*/ 182 h 550"/>
                <a:gd name="T18" fmla="*/ 500 w 849"/>
                <a:gd name="T19" fmla="*/ 196 h 550"/>
                <a:gd name="T20" fmla="*/ 512 w 849"/>
                <a:gd name="T21" fmla="*/ 216 h 550"/>
                <a:gd name="T22" fmla="*/ 533 w 849"/>
                <a:gd name="T23" fmla="*/ 247 h 550"/>
                <a:gd name="T24" fmla="*/ 603 w 849"/>
                <a:gd name="T25" fmla="*/ 338 h 550"/>
                <a:gd name="T26" fmla="*/ 653 w 849"/>
                <a:gd name="T27" fmla="*/ 390 h 550"/>
                <a:gd name="T28" fmla="*/ 695 w 849"/>
                <a:gd name="T29" fmla="*/ 428 h 550"/>
                <a:gd name="T30" fmla="*/ 712 w 849"/>
                <a:gd name="T31" fmla="*/ 446 h 550"/>
                <a:gd name="T32" fmla="*/ 749 w 849"/>
                <a:gd name="T33" fmla="*/ 464 h 550"/>
                <a:gd name="T34" fmla="*/ 813 w 849"/>
                <a:gd name="T35" fmla="*/ 486 h 550"/>
                <a:gd name="T36" fmla="*/ 843 w 849"/>
                <a:gd name="T37" fmla="*/ 503 h 550"/>
                <a:gd name="T38" fmla="*/ 839 w 849"/>
                <a:gd name="T39" fmla="*/ 519 h 550"/>
                <a:gd name="T40" fmla="*/ 807 w 849"/>
                <a:gd name="T41" fmla="*/ 531 h 550"/>
                <a:gd name="T42" fmla="*/ 769 w 849"/>
                <a:gd name="T43" fmla="*/ 531 h 550"/>
                <a:gd name="T44" fmla="*/ 726 w 849"/>
                <a:gd name="T45" fmla="*/ 539 h 550"/>
                <a:gd name="T46" fmla="*/ 690 w 849"/>
                <a:gd name="T47" fmla="*/ 549 h 550"/>
                <a:gd name="T48" fmla="*/ 668 w 849"/>
                <a:gd name="T49" fmla="*/ 550 h 550"/>
                <a:gd name="T50" fmla="*/ 630 w 849"/>
                <a:gd name="T51" fmla="*/ 539 h 550"/>
                <a:gd name="T52" fmla="*/ 603 w 849"/>
                <a:gd name="T53" fmla="*/ 524 h 550"/>
                <a:gd name="T54" fmla="*/ 572 w 849"/>
                <a:gd name="T55" fmla="*/ 502 h 550"/>
                <a:gd name="T56" fmla="*/ 551 w 849"/>
                <a:gd name="T57" fmla="*/ 483 h 550"/>
                <a:gd name="T58" fmla="*/ 524 w 849"/>
                <a:gd name="T59" fmla="*/ 437 h 550"/>
                <a:gd name="T60" fmla="*/ 467 w 849"/>
                <a:gd name="T61" fmla="*/ 327 h 550"/>
                <a:gd name="T62" fmla="*/ 428 w 849"/>
                <a:gd name="T63" fmla="*/ 261 h 550"/>
                <a:gd name="T64" fmla="*/ 398 w 849"/>
                <a:gd name="T65" fmla="*/ 298 h 550"/>
                <a:gd name="T66" fmla="*/ 361 w 849"/>
                <a:gd name="T67" fmla="*/ 345 h 550"/>
                <a:gd name="T68" fmla="*/ 322 w 849"/>
                <a:gd name="T69" fmla="*/ 385 h 550"/>
                <a:gd name="T70" fmla="*/ 278 w 849"/>
                <a:gd name="T71" fmla="*/ 420 h 550"/>
                <a:gd name="T72" fmla="*/ 188 w 849"/>
                <a:gd name="T73" fmla="*/ 479 h 550"/>
                <a:gd name="T74" fmla="*/ 130 w 849"/>
                <a:gd name="T75" fmla="*/ 511 h 550"/>
                <a:gd name="T76" fmla="*/ 87 w 849"/>
                <a:gd name="T77" fmla="*/ 524 h 550"/>
                <a:gd name="T78" fmla="*/ 49 w 849"/>
                <a:gd name="T79" fmla="*/ 528 h 550"/>
                <a:gd name="T80" fmla="*/ 6 w 849"/>
                <a:gd name="T81" fmla="*/ 527 h 550"/>
                <a:gd name="T82" fmla="*/ 4 w 849"/>
                <a:gd name="T83" fmla="*/ 516 h 550"/>
                <a:gd name="T84" fmla="*/ 17 w 849"/>
                <a:gd name="T85" fmla="*/ 513 h 550"/>
                <a:gd name="T86" fmla="*/ 41 w 849"/>
                <a:gd name="T87" fmla="*/ 510 h 550"/>
                <a:gd name="T88" fmla="*/ 98 w 849"/>
                <a:gd name="T89" fmla="*/ 485 h 550"/>
                <a:gd name="T90" fmla="*/ 151 w 849"/>
                <a:gd name="T91" fmla="*/ 450 h 550"/>
                <a:gd name="T92" fmla="*/ 187 w 849"/>
                <a:gd name="T93" fmla="*/ 414 h 550"/>
                <a:gd name="T94" fmla="*/ 246 w 849"/>
                <a:gd name="T95" fmla="*/ 343 h 550"/>
                <a:gd name="T96" fmla="*/ 285 w 849"/>
                <a:gd name="T97" fmla="*/ 304 h 550"/>
                <a:gd name="T98" fmla="*/ 319 w 849"/>
                <a:gd name="T99" fmla="*/ 255 h 550"/>
                <a:gd name="T100" fmla="*/ 352 w 849"/>
                <a:gd name="T101" fmla="*/ 197 h 550"/>
                <a:gd name="T102" fmla="*/ 370 w 849"/>
                <a:gd name="T103" fmla="*/ 160 h 550"/>
                <a:gd name="T104" fmla="*/ 352 w 849"/>
                <a:gd name="T105" fmla="*/ 129 h 550"/>
                <a:gd name="T106" fmla="*/ 304 w 849"/>
                <a:gd name="T107" fmla="*/ 71 h 550"/>
                <a:gd name="T108" fmla="*/ 279 w 849"/>
                <a:gd name="T109" fmla="*/ 33 h 550"/>
                <a:gd name="T110" fmla="*/ 282 w 849"/>
                <a:gd name="T111" fmla="*/ 14 h 550"/>
                <a:gd name="T112" fmla="*/ 310 w 849"/>
                <a:gd name="T113" fmla="*/ 25 h 550"/>
                <a:gd name="T114" fmla="*/ 338 w 849"/>
                <a:gd name="T115" fmla="*/ 43 h 550"/>
                <a:gd name="T116" fmla="*/ 379 w 849"/>
                <a:gd name="T117" fmla="*/ 79 h 550"/>
                <a:gd name="T118" fmla="*/ 402 w 849"/>
                <a:gd name="T119" fmla="*/ 106 h 550"/>
                <a:gd name="T120" fmla="*/ 404 w 849"/>
                <a:gd name="T121" fmla="*/ 103 h 550"/>
                <a:gd name="T122" fmla="*/ 426 w 849"/>
                <a:gd name="T123" fmla="*/ 70 h 550"/>
                <a:gd name="T124" fmla="*/ 443 w 849"/>
                <a:gd name="T125" fmla="*/ 2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" h="550">
                  <a:moveTo>
                    <a:pt x="449" y="0"/>
                  </a:moveTo>
                  <a:lnTo>
                    <a:pt x="459" y="0"/>
                  </a:lnTo>
                  <a:lnTo>
                    <a:pt x="469" y="0"/>
                  </a:lnTo>
                  <a:lnTo>
                    <a:pt x="474" y="6"/>
                  </a:lnTo>
                  <a:lnTo>
                    <a:pt x="479" y="11"/>
                  </a:lnTo>
                  <a:lnTo>
                    <a:pt x="486" y="16"/>
                  </a:lnTo>
                  <a:lnTo>
                    <a:pt x="492" y="19"/>
                  </a:lnTo>
                  <a:lnTo>
                    <a:pt x="499" y="23"/>
                  </a:lnTo>
                  <a:lnTo>
                    <a:pt x="506" y="28"/>
                  </a:lnTo>
                  <a:lnTo>
                    <a:pt x="512" y="32"/>
                  </a:lnTo>
                  <a:lnTo>
                    <a:pt x="516" y="37"/>
                  </a:lnTo>
                  <a:lnTo>
                    <a:pt x="525" y="49"/>
                  </a:lnTo>
                  <a:lnTo>
                    <a:pt x="533" y="63"/>
                  </a:lnTo>
                  <a:lnTo>
                    <a:pt x="542" y="75"/>
                  </a:lnTo>
                  <a:lnTo>
                    <a:pt x="551" y="86"/>
                  </a:lnTo>
                  <a:lnTo>
                    <a:pt x="551" y="104"/>
                  </a:lnTo>
                  <a:lnTo>
                    <a:pt x="549" y="122"/>
                  </a:lnTo>
                  <a:lnTo>
                    <a:pt x="548" y="129"/>
                  </a:lnTo>
                  <a:lnTo>
                    <a:pt x="547" y="137"/>
                  </a:lnTo>
                  <a:lnTo>
                    <a:pt x="544" y="145"/>
                  </a:lnTo>
                  <a:lnTo>
                    <a:pt x="541" y="150"/>
                  </a:lnTo>
                  <a:lnTo>
                    <a:pt x="535" y="158"/>
                  </a:lnTo>
                  <a:lnTo>
                    <a:pt x="528" y="162"/>
                  </a:lnTo>
                  <a:lnTo>
                    <a:pt x="523" y="166"/>
                  </a:lnTo>
                  <a:lnTo>
                    <a:pt x="516" y="171"/>
                  </a:lnTo>
                  <a:lnTo>
                    <a:pt x="510" y="176"/>
                  </a:lnTo>
                  <a:lnTo>
                    <a:pt x="506" y="182"/>
                  </a:lnTo>
                  <a:lnTo>
                    <a:pt x="503" y="186"/>
                  </a:lnTo>
                  <a:lnTo>
                    <a:pt x="502" y="191"/>
                  </a:lnTo>
                  <a:lnTo>
                    <a:pt x="500" y="196"/>
                  </a:lnTo>
                  <a:lnTo>
                    <a:pt x="500" y="201"/>
                  </a:lnTo>
                  <a:lnTo>
                    <a:pt x="507" y="209"/>
                  </a:lnTo>
                  <a:lnTo>
                    <a:pt x="512" y="216"/>
                  </a:lnTo>
                  <a:lnTo>
                    <a:pt x="518" y="223"/>
                  </a:lnTo>
                  <a:lnTo>
                    <a:pt x="523" y="231"/>
                  </a:lnTo>
                  <a:lnTo>
                    <a:pt x="533" y="247"/>
                  </a:lnTo>
                  <a:lnTo>
                    <a:pt x="544" y="264"/>
                  </a:lnTo>
                  <a:lnTo>
                    <a:pt x="572" y="301"/>
                  </a:lnTo>
                  <a:lnTo>
                    <a:pt x="603" y="338"/>
                  </a:lnTo>
                  <a:lnTo>
                    <a:pt x="619" y="357"/>
                  </a:lnTo>
                  <a:lnTo>
                    <a:pt x="636" y="373"/>
                  </a:lnTo>
                  <a:lnTo>
                    <a:pt x="653" y="390"/>
                  </a:lnTo>
                  <a:lnTo>
                    <a:pt x="671" y="404"/>
                  </a:lnTo>
                  <a:lnTo>
                    <a:pt x="683" y="416"/>
                  </a:lnTo>
                  <a:lnTo>
                    <a:pt x="695" y="428"/>
                  </a:lnTo>
                  <a:lnTo>
                    <a:pt x="700" y="434"/>
                  </a:lnTo>
                  <a:lnTo>
                    <a:pt x="706" y="441"/>
                  </a:lnTo>
                  <a:lnTo>
                    <a:pt x="712" y="446"/>
                  </a:lnTo>
                  <a:lnTo>
                    <a:pt x="719" y="452"/>
                  </a:lnTo>
                  <a:lnTo>
                    <a:pt x="732" y="457"/>
                  </a:lnTo>
                  <a:lnTo>
                    <a:pt x="749" y="464"/>
                  </a:lnTo>
                  <a:lnTo>
                    <a:pt x="770" y="471"/>
                  </a:lnTo>
                  <a:lnTo>
                    <a:pt x="792" y="478"/>
                  </a:lnTo>
                  <a:lnTo>
                    <a:pt x="813" y="486"/>
                  </a:lnTo>
                  <a:lnTo>
                    <a:pt x="830" y="495"/>
                  </a:lnTo>
                  <a:lnTo>
                    <a:pt x="838" y="499"/>
                  </a:lnTo>
                  <a:lnTo>
                    <a:pt x="843" y="503"/>
                  </a:lnTo>
                  <a:lnTo>
                    <a:pt x="847" y="509"/>
                  </a:lnTo>
                  <a:lnTo>
                    <a:pt x="849" y="513"/>
                  </a:lnTo>
                  <a:lnTo>
                    <a:pt x="839" y="519"/>
                  </a:lnTo>
                  <a:lnTo>
                    <a:pt x="829" y="523"/>
                  </a:lnTo>
                  <a:lnTo>
                    <a:pt x="819" y="527"/>
                  </a:lnTo>
                  <a:lnTo>
                    <a:pt x="807" y="531"/>
                  </a:lnTo>
                  <a:lnTo>
                    <a:pt x="795" y="531"/>
                  </a:lnTo>
                  <a:lnTo>
                    <a:pt x="782" y="531"/>
                  </a:lnTo>
                  <a:lnTo>
                    <a:pt x="769" y="531"/>
                  </a:lnTo>
                  <a:lnTo>
                    <a:pt x="756" y="531"/>
                  </a:lnTo>
                  <a:lnTo>
                    <a:pt x="742" y="534"/>
                  </a:lnTo>
                  <a:lnTo>
                    <a:pt x="726" y="539"/>
                  </a:lnTo>
                  <a:lnTo>
                    <a:pt x="711" y="544"/>
                  </a:lnTo>
                  <a:lnTo>
                    <a:pt x="698" y="548"/>
                  </a:lnTo>
                  <a:lnTo>
                    <a:pt x="690" y="549"/>
                  </a:lnTo>
                  <a:lnTo>
                    <a:pt x="683" y="550"/>
                  </a:lnTo>
                  <a:lnTo>
                    <a:pt x="676" y="550"/>
                  </a:lnTo>
                  <a:lnTo>
                    <a:pt x="668" y="550"/>
                  </a:lnTo>
                  <a:lnTo>
                    <a:pt x="655" y="548"/>
                  </a:lnTo>
                  <a:lnTo>
                    <a:pt x="642" y="545"/>
                  </a:lnTo>
                  <a:lnTo>
                    <a:pt x="630" y="539"/>
                  </a:lnTo>
                  <a:lnTo>
                    <a:pt x="620" y="534"/>
                  </a:lnTo>
                  <a:lnTo>
                    <a:pt x="611" y="528"/>
                  </a:lnTo>
                  <a:lnTo>
                    <a:pt x="603" y="524"/>
                  </a:lnTo>
                  <a:lnTo>
                    <a:pt x="591" y="516"/>
                  </a:lnTo>
                  <a:lnTo>
                    <a:pt x="581" y="509"/>
                  </a:lnTo>
                  <a:lnTo>
                    <a:pt x="572" y="502"/>
                  </a:lnTo>
                  <a:lnTo>
                    <a:pt x="565" y="496"/>
                  </a:lnTo>
                  <a:lnTo>
                    <a:pt x="558" y="489"/>
                  </a:lnTo>
                  <a:lnTo>
                    <a:pt x="551" y="483"/>
                  </a:lnTo>
                  <a:lnTo>
                    <a:pt x="546" y="476"/>
                  </a:lnTo>
                  <a:lnTo>
                    <a:pt x="542" y="468"/>
                  </a:lnTo>
                  <a:lnTo>
                    <a:pt x="524" y="437"/>
                  </a:lnTo>
                  <a:lnTo>
                    <a:pt x="503" y="394"/>
                  </a:lnTo>
                  <a:lnTo>
                    <a:pt x="486" y="361"/>
                  </a:lnTo>
                  <a:lnTo>
                    <a:pt x="467" y="327"/>
                  </a:lnTo>
                  <a:lnTo>
                    <a:pt x="449" y="294"/>
                  </a:lnTo>
                  <a:lnTo>
                    <a:pt x="431" y="261"/>
                  </a:lnTo>
                  <a:lnTo>
                    <a:pt x="428" y="261"/>
                  </a:lnTo>
                  <a:lnTo>
                    <a:pt x="425" y="261"/>
                  </a:lnTo>
                  <a:lnTo>
                    <a:pt x="411" y="279"/>
                  </a:lnTo>
                  <a:lnTo>
                    <a:pt x="398" y="298"/>
                  </a:lnTo>
                  <a:lnTo>
                    <a:pt x="386" y="314"/>
                  </a:lnTo>
                  <a:lnTo>
                    <a:pt x="373" y="331"/>
                  </a:lnTo>
                  <a:lnTo>
                    <a:pt x="361" y="345"/>
                  </a:lnTo>
                  <a:lnTo>
                    <a:pt x="348" y="359"/>
                  </a:lnTo>
                  <a:lnTo>
                    <a:pt x="335" y="372"/>
                  </a:lnTo>
                  <a:lnTo>
                    <a:pt x="322" y="385"/>
                  </a:lnTo>
                  <a:lnTo>
                    <a:pt x="308" y="397"/>
                  </a:lnTo>
                  <a:lnTo>
                    <a:pt x="293" y="409"/>
                  </a:lnTo>
                  <a:lnTo>
                    <a:pt x="278" y="420"/>
                  </a:lnTo>
                  <a:lnTo>
                    <a:pt x="262" y="432"/>
                  </a:lnTo>
                  <a:lnTo>
                    <a:pt x="227" y="455"/>
                  </a:lnTo>
                  <a:lnTo>
                    <a:pt x="188" y="479"/>
                  </a:lnTo>
                  <a:lnTo>
                    <a:pt x="169" y="490"/>
                  </a:lnTo>
                  <a:lnTo>
                    <a:pt x="150" y="501"/>
                  </a:lnTo>
                  <a:lnTo>
                    <a:pt x="130" y="511"/>
                  </a:lnTo>
                  <a:lnTo>
                    <a:pt x="110" y="519"/>
                  </a:lnTo>
                  <a:lnTo>
                    <a:pt x="99" y="522"/>
                  </a:lnTo>
                  <a:lnTo>
                    <a:pt x="87" y="524"/>
                  </a:lnTo>
                  <a:lnTo>
                    <a:pt x="75" y="526"/>
                  </a:lnTo>
                  <a:lnTo>
                    <a:pt x="63" y="528"/>
                  </a:lnTo>
                  <a:lnTo>
                    <a:pt x="49" y="528"/>
                  </a:lnTo>
                  <a:lnTo>
                    <a:pt x="35" y="530"/>
                  </a:lnTo>
                  <a:lnTo>
                    <a:pt x="21" y="528"/>
                  </a:lnTo>
                  <a:lnTo>
                    <a:pt x="6" y="527"/>
                  </a:lnTo>
                  <a:lnTo>
                    <a:pt x="2" y="522"/>
                  </a:lnTo>
                  <a:lnTo>
                    <a:pt x="0" y="516"/>
                  </a:lnTo>
                  <a:lnTo>
                    <a:pt x="4" y="516"/>
                  </a:lnTo>
                  <a:lnTo>
                    <a:pt x="7" y="516"/>
                  </a:lnTo>
                  <a:lnTo>
                    <a:pt x="11" y="514"/>
                  </a:lnTo>
                  <a:lnTo>
                    <a:pt x="17" y="513"/>
                  </a:lnTo>
                  <a:lnTo>
                    <a:pt x="22" y="512"/>
                  </a:lnTo>
                  <a:lnTo>
                    <a:pt x="29" y="511"/>
                  </a:lnTo>
                  <a:lnTo>
                    <a:pt x="41" y="510"/>
                  </a:lnTo>
                  <a:lnTo>
                    <a:pt x="52" y="507"/>
                  </a:lnTo>
                  <a:lnTo>
                    <a:pt x="75" y="497"/>
                  </a:lnTo>
                  <a:lnTo>
                    <a:pt x="98" y="485"/>
                  </a:lnTo>
                  <a:lnTo>
                    <a:pt x="121" y="473"/>
                  </a:lnTo>
                  <a:lnTo>
                    <a:pt x="140" y="458"/>
                  </a:lnTo>
                  <a:lnTo>
                    <a:pt x="151" y="450"/>
                  </a:lnTo>
                  <a:lnTo>
                    <a:pt x="163" y="439"/>
                  </a:lnTo>
                  <a:lnTo>
                    <a:pt x="175" y="427"/>
                  </a:lnTo>
                  <a:lnTo>
                    <a:pt x="187" y="414"/>
                  </a:lnTo>
                  <a:lnTo>
                    <a:pt x="210" y="387"/>
                  </a:lnTo>
                  <a:lnTo>
                    <a:pt x="229" y="363"/>
                  </a:lnTo>
                  <a:lnTo>
                    <a:pt x="246" y="343"/>
                  </a:lnTo>
                  <a:lnTo>
                    <a:pt x="266" y="324"/>
                  </a:lnTo>
                  <a:lnTo>
                    <a:pt x="276" y="314"/>
                  </a:lnTo>
                  <a:lnTo>
                    <a:pt x="285" y="304"/>
                  </a:lnTo>
                  <a:lnTo>
                    <a:pt x="293" y="294"/>
                  </a:lnTo>
                  <a:lnTo>
                    <a:pt x="301" y="285"/>
                  </a:lnTo>
                  <a:lnTo>
                    <a:pt x="319" y="255"/>
                  </a:lnTo>
                  <a:lnTo>
                    <a:pt x="335" y="226"/>
                  </a:lnTo>
                  <a:lnTo>
                    <a:pt x="344" y="211"/>
                  </a:lnTo>
                  <a:lnTo>
                    <a:pt x="352" y="197"/>
                  </a:lnTo>
                  <a:lnTo>
                    <a:pt x="362" y="184"/>
                  </a:lnTo>
                  <a:lnTo>
                    <a:pt x="373" y="171"/>
                  </a:lnTo>
                  <a:lnTo>
                    <a:pt x="370" y="160"/>
                  </a:lnTo>
                  <a:lnTo>
                    <a:pt x="364" y="150"/>
                  </a:lnTo>
                  <a:lnTo>
                    <a:pt x="359" y="139"/>
                  </a:lnTo>
                  <a:lnTo>
                    <a:pt x="352" y="129"/>
                  </a:lnTo>
                  <a:lnTo>
                    <a:pt x="337" y="110"/>
                  </a:lnTo>
                  <a:lnTo>
                    <a:pt x="321" y="91"/>
                  </a:lnTo>
                  <a:lnTo>
                    <a:pt x="304" y="71"/>
                  </a:lnTo>
                  <a:lnTo>
                    <a:pt x="290" y="53"/>
                  </a:lnTo>
                  <a:lnTo>
                    <a:pt x="285" y="43"/>
                  </a:lnTo>
                  <a:lnTo>
                    <a:pt x="279" y="33"/>
                  </a:lnTo>
                  <a:lnTo>
                    <a:pt x="276" y="23"/>
                  </a:lnTo>
                  <a:lnTo>
                    <a:pt x="274" y="13"/>
                  </a:lnTo>
                  <a:lnTo>
                    <a:pt x="282" y="14"/>
                  </a:lnTo>
                  <a:lnTo>
                    <a:pt x="291" y="18"/>
                  </a:lnTo>
                  <a:lnTo>
                    <a:pt x="301" y="21"/>
                  </a:lnTo>
                  <a:lnTo>
                    <a:pt x="310" y="25"/>
                  </a:lnTo>
                  <a:lnTo>
                    <a:pt x="320" y="30"/>
                  </a:lnTo>
                  <a:lnTo>
                    <a:pt x="328" y="36"/>
                  </a:lnTo>
                  <a:lnTo>
                    <a:pt x="338" y="43"/>
                  </a:lnTo>
                  <a:lnTo>
                    <a:pt x="347" y="49"/>
                  </a:lnTo>
                  <a:lnTo>
                    <a:pt x="363" y="64"/>
                  </a:lnTo>
                  <a:lnTo>
                    <a:pt x="379" y="79"/>
                  </a:lnTo>
                  <a:lnTo>
                    <a:pt x="391" y="93"/>
                  </a:lnTo>
                  <a:lnTo>
                    <a:pt x="401" y="106"/>
                  </a:lnTo>
                  <a:lnTo>
                    <a:pt x="402" y="106"/>
                  </a:lnTo>
                  <a:lnTo>
                    <a:pt x="404" y="106"/>
                  </a:lnTo>
                  <a:lnTo>
                    <a:pt x="404" y="104"/>
                  </a:lnTo>
                  <a:lnTo>
                    <a:pt x="404" y="103"/>
                  </a:lnTo>
                  <a:lnTo>
                    <a:pt x="411" y="93"/>
                  </a:lnTo>
                  <a:lnTo>
                    <a:pt x="419" y="82"/>
                  </a:lnTo>
                  <a:lnTo>
                    <a:pt x="426" y="70"/>
                  </a:lnTo>
                  <a:lnTo>
                    <a:pt x="432" y="56"/>
                  </a:lnTo>
                  <a:lnTo>
                    <a:pt x="438" y="42"/>
                  </a:lnTo>
                  <a:lnTo>
                    <a:pt x="443" y="28"/>
                  </a:lnTo>
                  <a:lnTo>
                    <a:pt x="446" y="13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7">
              <a:extLst>
                <a:ext uri="{FF2B5EF4-FFF2-40B4-BE49-F238E27FC236}">
                  <a16:creationId xmlns:a16="http://schemas.microsoft.com/office/drawing/2014/main" id="{FF3960FE-74EB-6C8D-C12A-5CE629DB2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338" y="5722938"/>
              <a:ext cx="280988" cy="193675"/>
            </a:xfrm>
            <a:custGeom>
              <a:avLst/>
              <a:gdLst>
                <a:gd name="T0" fmla="*/ 267 w 533"/>
                <a:gd name="T1" fmla="*/ 357 h 366"/>
                <a:gd name="T2" fmla="*/ 297 w 533"/>
                <a:gd name="T3" fmla="*/ 331 h 366"/>
                <a:gd name="T4" fmla="*/ 342 w 533"/>
                <a:gd name="T5" fmla="*/ 284 h 366"/>
                <a:gd name="T6" fmla="*/ 339 w 533"/>
                <a:gd name="T7" fmla="*/ 277 h 366"/>
                <a:gd name="T8" fmla="*/ 331 w 533"/>
                <a:gd name="T9" fmla="*/ 269 h 366"/>
                <a:gd name="T10" fmla="*/ 327 w 533"/>
                <a:gd name="T11" fmla="*/ 235 h 366"/>
                <a:gd name="T12" fmla="*/ 373 w 533"/>
                <a:gd name="T13" fmla="*/ 165 h 366"/>
                <a:gd name="T14" fmla="*/ 402 w 533"/>
                <a:gd name="T15" fmla="*/ 125 h 366"/>
                <a:gd name="T16" fmla="*/ 403 w 533"/>
                <a:gd name="T17" fmla="*/ 111 h 366"/>
                <a:gd name="T18" fmla="*/ 384 w 533"/>
                <a:gd name="T19" fmla="*/ 128 h 366"/>
                <a:gd name="T20" fmla="*/ 345 w 533"/>
                <a:gd name="T21" fmla="*/ 154 h 366"/>
                <a:gd name="T22" fmla="*/ 305 w 533"/>
                <a:gd name="T23" fmla="*/ 189 h 366"/>
                <a:gd name="T24" fmla="*/ 239 w 533"/>
                <a:gd name="T25" fmla="*/ 251 h 366"/>
                <a:gd name="T26" fmla="*/ 199 w 533"/>
                <a:gd name="T27" fmla="*/ 293 h 366"/>
                <a:gd name="T28" fmla="*/ 167 w 533"/>
                <a:gd name="T29" fmla="*/ 312 h 366"/>
                <a:gd name="T30" fmla="*/ 102 w 533"/>
                <a:gd name="T31" fmla="*/ 326 h 366"/>
                <a:gd name="T32" fmla="*/ 47 w 533"/>
                <a:gd name="T33" fmla="*/ 329 h 366"/>
                <a:gd name="T34" fmla="*/ 15 w 533"/>
                <a:gd name="T35" fmla="*/ 324 h 366"/>
                <a:gd name="T36" fmla="*/ 2 w 533"/>
                <a:gd name="T37" fmla="*/ 313 h 366"/>
                <a:gd name="T38" fmla="*/ 12 w 533"/>
                <a:gd name="T39" fmla="*/ 302 h 366"/>
                <a:gd name="T40" fmla="*/ 43 w 533"/>
                <a:gd name="T41" fmla="*/ 287 h 366"/>
                <a:gd name="T42" fmla="*/ 116 w 533"/>
                <a:gd name="T43" fmla="*/ 228 h 366"/>
                <a:gd name="T44" fmla="*/ 197 w 533"/>
                <a:gd name="T45" fmla="*/ 165 h 366"/>
                <a:gd name="T46" fmla="*/ 269 w 533"/>
                <a:gd name="T47" fmla="*/ 118 h 366"/>
                <a:gd name="T48" fmla="*/ 342 w 533"/>
                <a:gd name="T49" fmla="*/ 72 h 366"/>
                <a:gd name="T50" fmla="*/ 387 w 533"/>
                <a:gd name="T51" fmla="*/ 42 h 366"/>
                <a:gd name="T52" fmla="*/ 415 w 533"/>
                <a:gd name="T53" fmla="*/ 32 h 366"/>
                <a:gd name="T54" fmla="*/ 436 w 533"/>
                <a:gd name="T55" fmla="*/ 12 h 366"/>
                <a:gd name="T56" fmla="*/ 479 w 533"/>
                <a:gd name="T57" fmla="*/ 0 h 366"/>
                <a:gd name="T58" fmla="*/ 516 w 533"/>
                <a:gd name="T59" fmla="*/ 2 h 366"/>
                <a:gd name="T60" fmla="*/ 530 w 533"/>
                <a:gd name="T61" fmla="*/ 24 h 366"/>
                <a:gd name="T62" fmla="*/ 533 w 533"/>
                <a:gd name="T63" fmla="*/ 43 h 366"/>
                <a:gd name="T64" fmla="*/ 524 w 533"/>
                <a:gd name="T65" fmla="*/ 63 h 366"/>
                <a:gd name="T66" fmla="*/ 508 w 533"/>
                <a:gd name="T67" fmla="*/ 93 h 366"/>
                <a:gd name="T68" fmla="*/ 469 w 533"/>
                <a:gd name="T69" fmla="*/ 133 h 366"/>
                <a:gd name="T70" fmla="*/ 428 w 533"/>
                <a:gd name="T71" fmla="*/ 191 h 366"/>
                <a:gd name="T72" fmla="*/ 400 w 533"/>
                <a:gd name="T73" fmla="*/ 223 h 366"/>
                <a:gd name="T74" fmla="*/ 411 w 533"/>
                <a:gd name="T75" fmla="*/ 237 h 366"/>
                <a:gd name="T76" fmla="*/ 438 w 533"/>
                <a:gd name="T77" fmla="*/ 260 h 366"/>
                <a:gd name="T78" fmla="*/ 434 w 533"/>
                <a:gd name="T79" fmla="*/ 295 h 366"/>
                <a:gd name="T80" fmla="*/ 410 w 533"/>
                <a:gd name="T81" fmla="*/ 317 h 366"/>
                <a:gd name="T82" fmla="*/ 380 w 533"/>
                <a:gd name="T83" fmla="*/ 337 h 366"/>
                <a:gd name="T84" fmla="*/ 346 w 533"/>
                <a:gd name="T85" fmla="*/ 352 h 366"/>
                <a:gd name="T86" fmla="*/ 308 w 533"/>
                <a:gd name="T87" fmla="*/ 363 h 366"/>
                <a:gd name="T88" fmla="*/ 267 w 533"/>
                <a:gd name="T8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3" h="366">
                  <a:moveTo>
                    <a:pt x="267" y="366"/>
                  </a:moveTo>
                  <a:lnTo>
                    <a:pt x="267" y="362"/>
                  </a:lnTo>
                  <a:lnTo>
                    <a:pt x="267" y="357"/>
                  </a:lnTo>
                  <a:lnTo>
                    <a:pt x="277" y="349"/>
                  </a:lnTo>
                  <a:lnTo>
                    <a:pt x="287" y="340"/>
                  </a:lnTo>
                  <a:lnTo>
                    <a:pt x="297" y="331"/>
                  </a:lnTo>
                  <a:lnTo>
                    <a:pt x="306" y="323"/>
                  </a:lnTo>
                  <a:lnTo>
                    <a:pt x="323" y="303"/>
                  </a:lnTo>
                  <a:lnTo>
                    <a:pt x="342" y="284"/>
                  </a:lnTo>
                  <a:lnTo>
                    <a:pt x="342" y="281"/>
                  </a:lnTo>
                  <a:lnTo>
                    <a:pt x="342" y="278"/>
                  </a:lnTo>
                  <a:lnTo>
                    <a:pt x="339" y="277"/>
                  </a:lnTo>
                  <a:lnTo>
                    <a:pt x="335" y="275"/>
                  </a:lnTo>
                  <a:lnTo>
                    <a:pt x="333" y="271"/>
                  </a:lnTo>
                  <a:lnTo>
                    <a:pt x="331" y="269"/>
                  </a:lnTo>
                  <a:lnTo>
                    <a:pt x="329" y="261"/>
                  </a:lnTo>
                  <a:lnTo>
                    <a:pt x="328" y="254"/>
                  </a:lnTo>
                  <a:lnTo>
                    <a:pt x="327" y="235"/>
                  </a:lnTo>
                  <a:lnTo>
                    <a:pt x="328" y="217"/>
                  </a:lnTo>
                  <a:lnTo>
                    <a:pt x="351" y="191"/>
                  </a:lnTo>
                  <a:lnTo>
                    <a:pt x="373" y="165"/>
                  </a:lnTo>
                  <a:lnTo>
                    <a:pt x="384" y="152"/>
                  </a:lnTo>
                  <a:lnTo>
                    <a:pt x="393" y="139"/>
                  </a:lnTo>
                  <a:lnTo>
                    <a:pt x="402" y="125"/>
                  </a:lnTo>
                  <a:lnTo>
                    <a:pt x="411" y="111"/>
                  </a:lnTo>
                  <a:lnTo>
                    <a:pt x="407" y="111"/>
                  </a:lnTo>
                  <a:lnTo>
                    <a:pt x="403" y="111"/>
                  </a:lnTo>
                  <a:lnTo>
                    <a:pt x="398" y="117"/>
                  </a:lnTo>
                  <a:lnTo>
                    <a:pt x="391" y="123"/>
                  </a:lnTo>
                  <a:lnTo>
                    <a:pt x="384" y="128"/>
                  </a:lnTo>
                  <a:lnTo>
                    <a:pt x="376" y="133"/>
                  </a:lnTo>
                  <a:lnTo>
                    <a:pt x="361" y="144"/>
                  </a:lnTo>
                  <a:lnTo>
                    <a:pt x="345" y="154"/>
                  </a:lnTo>
                  <a:lnTo>
                    <a:pt x="332" y="165"/>
                  </a:lnTo>
                  <a:lnTo>
                    <a:pt x="318" y="177"/>
                  </a:lnTo>
                  <a:lnTo>
                    <a:pt x="305" y="189"/>
                  </a:lnTo>
                  <a:lnTo>
                    <a:pt x="293" y="202"/>
                  </a:lnTo>
                  <a:lnTo>
                    <a:pt x="267" y="226"/>
                  </a:lnTo>
                  <a:lnTo>
                    <a:pt x="239" y="251"/>
                  </a:lnTo>
                  <a:lnTo>
                    <a:pt x="223" y="267"/>
                  </a:lnTo>
                  <a:lnTo>
                    <a:pt x="207" y="284"/>
                  </a:lnTo>
                  <a:lnTo>
                    <a:pt x="199" y="293"/>
                  </a:lnTo>
                  <a:lnTo>
                    <a:pt x="190" y="301"/>
                  </a:lnTo>
                  <a:lnTo>
                    <a:pt x="179" y="307"/>
                  </a:lnTo>
                  <a:lnTo>
                    <a:pt x="167" y="312"/>
                  </a:lnTo>
                  <a:lnTo>
                    <a:pt x="152" y="316"/>
                  </a:lnTo>
                  <a:lnTo>
                    <a:pt x="129" y="322"/>
                  </a:lnTo>
                  <a:lnTo>
                    <a:pt x="102" y="326"/>
                  </a:lnTo>
                  <a:lnTo>
                    <a:pt x="74" y="329"/>
                  </a:lnTo>
                  <a:lnTo>
                    <a:pt x="61" y="329"/>
                  </a:lnTo>
                  <a:lnTo>
                    <a:pt x="47" y="329"/>
                  </a:lnTo>
                  <a:lnTo>
                    <a:pt x="35" y="328"/>
                  </a:lnTo>
                  <a:lnTo>
                    <a:pt x="24" y="326"/>
                  </a:lnTo>
                  <a:lnTo>
                    <a:pt x="15" y="324"/>
                  </a:lnTo>
                  <a:lnTo>
                    <a:pt x="7" y="318"/>
                  </a:lnTo>
                  <a:lnTo>
                    <a:pt x="4" y="316"/>
                  </a:lnTo>
                  <a:lnTo>
                    <a:pt x="2" y="313"/>
                  </a:lnTo>
                  <a:lnTo>
                    <a:pt x="1" y="310"/>
                  </a:lnTo>
                  <a:lnTo>
                    <a:pt x="0" y="305"/>
                  </a:lnTo>
                  <a:lnTo>
                    <a:pt x="12" y="302"/>
                  </a:lnTo>
                  <a:lnTo>
                    <a:pt x="23" y="298"/>
                  </a:lnTo>
                  <a:lnTo>
                    <a:pt x="34" y="292"/>
                  </a:lnTo>
                  <a:lnTo>
                    <a:pt x="43" y="287"/>
                  </a:lnTo>
                  <a:lnTo>
                    <a:pt x="63" y="273"/>
                  </a:lnTo>
                  <a:lnTo>
                    <a:pt x="82" y="259"/>
                  </a:lnTo>
                  <a:lnTo>
                    <a:pt x="116" y="228"/>
                  </a:lnTo>
                  <a:lnTo>
                    <a:pt x="151" y="199"/>
                  </a:lnTo>
                  <a:lnTo>
                    <a:pt x="174" y="182"/>
                  </a:lnTo>
                  <a:lnTo>
                    <a:pt x="197" y="165"/>
                  </a:lnTo>
                  <a:lnTo>
                    <a:pt x="221" y="150"/>
                  </a:lnTo>
                  <a:lnTo>
                    <a:pt x="245" y="135"/>
                  </a:lnTo>
                  <a:lnTo>
                    <a:pt x="269" y="118"/>
                  </a:lnTo>
                  <a:lnTo>
                    <a:pt x="293" y="103"/>
                  </a:lnTo>
                  <a:lnTo>
                    <a:pt x="317" y="88"/>
                  </a:lnTo>
                  <a:lnTo>
                    <a:pt x="342" y="72"/>
                  </a:lnTo>
                  <a:lnTo>
                    <a:pt x="357" y="60"/>
                  </a:lnTo>
                  <a:lnTo>
                    <a:pt x="373" y="48"/>
                  </a:lnTo>
                  <a:lnTo>
                    <a:pt x="387" y="42"/>
                  </a:lnTo>
                  <a:lnTo>
                    <a:pt x="401" y="37"/>
                  </a:lnTo>
                  <a:lnTo>
                    <a:pt x="409" y="35"/>
                  </a:lnTo>
                  <a:lnTo>
                    <a:pt x="415" y="32"/>
                  </a:lnTo>
                  <a:lnTo>
                    <a:pt x="422" y="28"/>
                  </a:lnTo>
                  <a:lnTo>
                    <a:pt x="427" y="24"/>
                  </a:lnTo>
                  <a:lnTo>
                    <a:pt x="436" y="12"/>
                  </a:lnTo>
                  <a:lnTo>
                    <a:pt x="445" y="0"/>
                  </a:lnTo>
                  <a:lnTo>
                    <a:pt x="462" y="0"/>
                  </a:lnTo>
                  <a:lnTo>
                    <a:pt x="479" y="0"/>
                  </a:lnTo>
                  <a:lnTo>
                    <a:pt x="496" y="0"/>
                  </a:lnTo>
                  <a:lnTo>
                    <a:pt x="514" y="0"/>
                  </a:lnTo>
                  <a:lnTo>
                    <a:pt x="516" y="2"/>
                  </a:lnTo>
                  <a:lnTo>
                    <a:pt x="520" y="4"/>
                  </a:lnTo>
                  <a:lnTo>
                    <a:pt x="526" y="14"/>
                  </a:lnTo>
                  <a:lnTo>
                    <a:pt x="530" y="24"/>
                  </a:lnTo>
                  <a:lnTo>
                    <a:pt x="531" y="30"/>
                  </a:lnTo>
                  <a:lnTo>
                    <a:pt x="532" y="35"/>
                  </a:lnTo>
                  <a:lnTo>
                    <a:pt x="533" y="43"/>
                  </a:lnTo>
                  <a:lnTo>
                    <a:pt x="533" y="51"/>
                  </a:lnTo>
                  <a:lnTo>
                    <a:pt x="528" y="57"/>
                  </a:lnTo>
                  <a:lnTo>
                    <a:pt x="524" y="63"/>
                  </a:lnTo>
                  <a:lnTo>
                    <a:pt x="519" y="70"/>
                  </a:lnTo>
                  <a:lnTo>
                    <a:pt x="515" y="78"/>
                  </a:lnTo>
                  <a:lnTo>
                    <a:pt x="508" y="93"/>
                  </a:lnTo>
                  <a:lnTo>
                    <a:pt x="499" y="106"/>
                  </a:lnTo>
                  <a:lnTo>
                    <a:pt x="484" y="120"/>
                  </a:lnTo>
                  <a:lnTo>
                    <a:pt x="469" y="133"/>
                  </a:lnTo>
                  <a:lnTo>
                    <a:pt x="452" y="158"/>
                  </a:lnTo>
                  <a:lnTo>
                    <a:pt x="436" y="181"/>
                  </a:lnTo>
                  <a:lnTo>
                    <a:pt x="428" y="191"/>
                  </a:lnTo>
                  <a:lnTo>
                    <a:pt x="420" y="202"/>
                  </a:lnTo>
                  <a:lnTo>
                    <a:pt x="410" y="213"/>
                  </a:lnTo>
                  <a:lnTo>
                    <a:pt x="400" y="223"/>
                  </a:lnTo>
                  <a:lnTo>
                    <a:pt x="402" y="228"/>
                  </a:lnTo>
                  <a:lnTo>
                    <a:pt x="403" y="230"/>
                  </a:lnTo>
                  <a:lnTo>
                    <a:pt x="411" y="237"/>
                  </a:lnTo>
                  <a:lnTo>
                    <a:pt x="420" y="246"/>
                  </a:lnTo>
                  <a:lnTo>
                    <a:pt x="429" y="254"/>
                  </a:lnTo>
                  <a:lnTo>
                    <a:pt x="438" y="260"/>
                  </a:lnTo>
                  <a:lnTo>
                    <a:pt x="439" y="275"/>
                  </a:lnTo>
                  <a:lnTo>
                    <a:pt x="442" y="288"/>
                  </a:lnTo>
                  <a:lnTo>
                    <a:pt x="434" y="295"/>
                  </a:lnTo>
                  <a:lnTo>
                    <a:pt x="427" y="303"/>
                  </a:lnTo>
                  <a:lnTo>
                    <a:pt x="419" y="311"/>
                  </a:lnTo>
                  <a:lnTo>
                    <a:pt x="410" y="317"/>
                  </a:lnTo>
                  <a:lnTo>
                    <a:pt x="401" y="325"/>
                  </a:lnTo>
                  <a:lnTo>
                    <a:pt x="390" y="331"/>
                  </a:lnTo>
                  <a:lnTo>
                    <a:pt x="380" y="337"/>
                  </a:lnTo>
                  <a:lnTo>
                    <a:pt x="369" y="342"/>
                  </a:lnTo>
                  <a:lnTo>
                    <a:pt x="358" y="348"/>
                  </a:lnTo>
                  <a:lnTo>
                    <a:pt x="346" y="352"/>
                  </a:lnTo>
                  <a:lnTo>
                    <a:pt x="333" y="357"/>
                  </a:lnTo>
                  <a:lnTo>
                    <a:pt x="321" y="360"/>
                  </a:lnTo>
                  <a:lnTo>
                    <a:pt x="308" y="363"/>
                  </a:lnTo>
                  <a:lnTo>
                    <a:pt x="295" y="365"/>
                  </a:lnTo>
                  <a:lnTo>
                    <a:pt x="281" y="366"/>
                  </a:lnTo>
                  <a:lnTo>
                    <a:pt x="267" y="366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id="{DF86A4B7-1AFA-7880-1B88-F7B50ACAB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1951" y="6027738"/>
              <a:ext cx="60325" cy="82550"/>
            </a:xfrm>
            <a:custGeom>
              <a:avLst/>
              <a:gdLst>
                <a:gd name="T0" fmla="*/ 0 w 114"/>
                <a:gd name="T1" fmla="*/ 0 h 155"/>
                <a:gd name="T2" fmla="*/ 12 w 114"/>
                <a:gd name="T3" fmla="*/ 1 h 155"/>
                <a:gd name="T4" fmla="*/ 23 w 114"/>
                <a:gd name="T5" fmla="*/ 4 h 155"/>
                <a:gd name="T6" fmla="*/ 34 w 114"/>
                <a:gd name="T7" fmla="*/ 8 h 155"/>
                <a:gd name="T8" fmla="*/ 44 w 114"/>
                <a:gd name="T9" fmla="*/ 13 h 155"/>
                <a:gd name="T10" fmla="*/ 54 w 114"/>
                <a:gd name="T11" fmla="*/ 20 h 155"/>
                <a:gd name="T12" fmla="*/ 64 w 114"/>
                <a:gd name="T13" fmla="*/ 28 h 155"/>
                <a:gd name="T14" fmla="*/ 73 w 114"/>
                <a:gd name="T15" fmla="*/ 36 h 155"/>
                <a:gd name="T16" fmla="*/ 81 w 114"/>
                <a:gd name="T17" fmla="*/ 45 h 155"/>
                <a:gd name="T18" fmla="*/ 88 w 114"/>
                <a:gd name="T19" fmla="*/ 56 h 155"/>
                <a:gd name="T20" fmla="*/ 94 w 114"/>
                <a:gd name="T21" fmla="*/ 67 h 155"/>
                <a:gd name="T22" fmla="*/ 101 w 114"/>
                <a:gd name="T23" fmla="*/ 78 h 155"/>
                <a:gd name="T24" fmla="*/ 105 w 114"/>
                <a:gd name="T25" fmla="*/ 90 h 155"/>
                <a:gd name="T26" fmla="*/ 109 w 114"/>
                <a:gd name="T27" fmla="*/ 103 h 155"/>
                <a:gd name="T28" fmla="*/ 112 w 114"/>
                <a:gd name="T29" fmla="*/ 115 h 155"/>
                <a:gd name="T30" fmla="*/ 113 w 114"/>
                <a:gd name="T31" fmla="*/ 128 h 155"/>
                <a:gd name="T32" fmla="*/ 114 w 114"/>
                <a:gd name="T33" fmla="*/ 141 h 155"/>
                <a:gd name="T34" fmla="*/ 103 w 114"/>
                <a:gd name="T35" fmla="*/ 147 h 155"/>
                <a:gd name="T36" fmla="*/ 93 w 114"/>
                <a:gd name="T37" fmla="*/ 151 h 155"/>
                <a:gd name="T38" fmla="*/ 88 w 114"/>
                <a:gd name="T39" fmla="*/ 153 h 155"/>
                <a:gd name="T40" fmla="*/ 80 w 114"/>
                <a:gd name="T41" fmla="*/ 155 h 155"/>
                <a:gd name="T42" fmla="*/ 73 w 114"/>
                <a:gd name="T43" fmla="*/ 155 h 155"/>
                <a:gd name="T44" fmla="*/ 63 w 114"/>
                <a:gd name="T45" fmla="*/ 155 h 155"/>
                <a:gd name="T46" fmla="*/ 46 w 114"/>
                <a:gd name="T47" fmla="*/ 150 h 155"/>
                <a:gd name="T48" fmla="*/ 32 w 114"/>
                <a:gd name="T49" fmla="*/ 145 h 155"/>
                <a:gd name="T50" fmla="*/ 30 w 114"/>
                <a:gd name="T51" fmla="*/ 130 h 155"/>
                <a:gd name="T52" fmla="*/ 28 w 114"/>
                <a:gd name="T53" fmla="*/ 113 h 155"/>
                <a:gd name="T54" fmla="*/ 19 w 114"/>
                <a:gd name="T55" fmla="*/ 88 h 155"/>
                <a:gd name="T56" fmla="*/ 10 w 114"/>
                <a:gd name="T57" fmla="*/ 63 h 155"/>
                <a:gd name="T58" fmla="*/ 7 w 114"/>
                <a:gd name="T59" fmla="*/ 50 h 155"/>
                <a:gd name="T60" fmla="*/ 4 w 114"/>
                <a:gd name="T61" fmla="*/ 34 h 155"/>
                <a:gd name="T62" fmla="*/ 2 w 114"/>
                <a:gd name="T63" fmla="*/ 18 h 155"/>
                <a:gd name="T64" fmla="*/ 0 w 114"/>
                <a:gd name="T6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55">
                  <a:moveTo>
                    <a:pt x="0" y="0"/>
                  </a:moveTo>
                  <a:lnTo>
                    <a:pt x="12" y="1"/>
                  </a:lnTo>
                  <a:lnTo>
                    <a:pt x="23" y="4"/>
                  </a:lnTo>
                  <a:lnTo>
                    <a:pt x="34" y="8"/>
                  </a:lnTo>
                  <a:lnTo>
                    <a:pt x="44" y="13"/>
                  </a:lnTo>
                  <a:lnTo>
                    <a:pt x="54" y="20"/>
                  </a:lnTo>
                  <a:lnTo>
                    <a:pt x="64" y="28"/>
                  </a:lnTo>
                  <a:lnTo>
                    <a:pt x="73" y="36"/>
                  </a:lnTo>
                  <a:lnTo>
                    <a:pt x="81" y="45"/>
                  </a:lnTo>
                  <a:lnTo>
                    <a:pt x="88" y="56"/>
                  </a:lnTo>
                  <a:lnTo>
                    <a:pt x="94" y="67"/>
                  </a:lnTo>
                  <a:lnTo>
                    <a:pt x="101" y="78"/>
                  </a:lnTo>
                  <a:lnTo>
                    <a:pt x="105" y="90"/>
                  </a:lnTo>
                  <a:lnTo>
                    <a:pt x="109" y="103"/>
                  </a:lnTo>
                  <a:lnTo>
                    <a:pt x="112" y="115"/>
                  </a:lnTo>
                  <a:lnTo>
                    <a:pt x="113" y="128"/>
                  </a:lnTo>
                  <a:lnTo>
                    <a:pt x="114" y="141"/>
                  </a:lnTo>
                  <a:lnTo>
                    <a:pt x="103" y="147"/>
                  </a:lnTo>
                  <a:lnTo>
                    <a:pt x="93" y="151"/>
                  </a:lnTo>
                  <a:lnTo>
                    <a:pt x="88" y="153"/>
                  </a:lnTo>
                  <a:lnTo>
                    <a:pt x="80" y="155"/>
                  </a:lnTo>
                  <a:lnTo>
                    <a:pt x="73" y="155"/>
                  </a:lnTo>
                  <a:lnTo>
                    <a:pt x="63" y="155"/>
                  </a:lnTo>
                  <a:lnTo>
                    <a:pt x="46" y="150"/>
                  </a:lnTo>
                  <a:lnTo>
                    <a:pt x="32" y="145"/>
                  </a:lnTo>
                  <a:lnTo>
                    <a:pt x="30" y="130"/>
                  </a:lnTo>
                  <a:lnTo>
                    <a:pt x="28" y="113"/>
                  </a:lnTo>
                  <a:lnTo>
                    <a:pt x="19" y="88"/>
                  </a:lnTo>
                  <a:lnTo>
                    <a:pt x="10" y="63"/>
                  </a:lnTo>
                  <a:lnTo>
                    <a:pt x="7" y="50"/>
                  </a:lnTo>
                  <a:lnTo>
                    <a:pt x="4" y="34"/>
                  </a:lnTo>
                  <a:lnTo>
                    <a:pt x="2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9">
              <a:extLst>
                <a:ext uri="{FF2B5EF4-FFF2-40B4-BE49-F238E27FC236}">
                  <a16:creationId xmlns:a16="http://schemas.microsoft.com/office/drawing/2014/main" id="{F1736104-BC5D-2D59-329E-7A37A48CE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288" y="6149976"/>
              <a:ext cx="34925" cy="55563"/>
            </a:xfrm>
            <a:custGeom>
              <a:avLst/>
              <a:gdLst>
                <a:gd name="T0" fmla="*/ 0 w 64"/>
                <a:gd name="T1" fmla="*/ 0 h 106"/>
                <a:gd name="T2" fmla="*/ 9 w 64"/>
                <a:gd name="T3" fmla="*/ 0 h 106"/>
                <a:gd name="T4" fmla="*/ 16 w 64"/>
                <a:gd name="T5" fmla="*/ 0 h 106"/>
                <a:gd name="T6" fmla="*/ 35 w 64"/>
                <a:gd name="T7" fmla="*/ 19 h 106"/>
                <a:gd name="T8" fmla="*/ 50 w 64"/>
                <a:gd name="T9" fmla="*/ 35 h 106"/>
                <a:gd name="T10" fmla="*/ 53 w 64"/>
                <a:gd name="T11" fmla="*/ 39 h 106"/>
                <a:gd name="T12" fmla="*/ 56 w 64"/>
                <a:gd name="T13" fmla="*/ 45 h 106"/>
                <a:gd name="T14" fmla="*/ 59 w 64"/>
                <a:gd name="T15" fmla="*/ 50 h 106"/>
                <a:gd name="T16" fmla="*/ 61 w 64"/>
                <a:gd name="T17" fmla="*/ 57 h 106"/>
                <a:gd name="T18" fmla="*/ 62 w 64"/>
                <a:gd name="T19" fmla="*/ 65 h 106"/>
                <a:gd name="T20" fmla="*/ 63 w 64"/>
                <a:gd name="T21" fmla="*/ 72 h 106"/>
                <a:gd name="T22" fmla="*/ 64 w 64"/>
                <a:gd name="T23" fmla="*/ 82 h 106"/>
                <a:gd name="T24" fmla="*/ 64 w 64"/>
                <a:gd name="T25" fmla="*/ 92 h 106"/>
                <a:gd name="T26" fmla="*/ 56 w 64"/>
                <a:gd name="T27" fmla="*/ 98 h 106"/>
                <a:gd name="T28" fmla="*/ 48 w 64"/>
                <a:gd name="T29" fmla="*/ 106 h 106"/>
                <a:gd name="T30" fmla="*/ 37 w 64"/>
                <a:gd name="T31" fmla="*/ 106 h 106"/>
                <a:gd name="T32" fmla="*/ 27 w 64"/>
                <a:gd name="T33" fmla="*/ 105 h 106"/>
                <a:gd name="T34" fmla="*/ 18 w 64"/>
                <a:gd name="T35" fmla="*/ 104 h 106"/>
                <a:gd name="T36" fmla="*/ 10 w 64"/>
                <a:gd name="T37" fmla="*/ 103 h 106"/>
                <a:gd name="T38" fmla="*/ 7 w 64"/>
                <a:gd name="T39" fmla="*/ 92 h 106"/>
                <a:gd name="T40" fmla="*/ 6 w 64"/>
                <a:gd name="T41" fmla="*/ 79 h 106"/>
                <a:gd name="T42" fmla="*/ 9 w 64"/>
                <a:gd name="T43" fmla="*/ 74 h 106"/>
                <a:gd name="T44" fmla="*/ 11 w 64"/>
                <a:gd name="T45" fmla="*/ 70 h 106"/>
                <a:gd name="T46" fmla="*/ 12 w 64"/>
                <a:gd name="T47" fmla="*/ 65 h 106"/>
                <a:gd name="T48" fmla="*/ 12 w 64"/>
                <a:gd name="T49" fmla="*/ 60 h 106"/>
                <a:gd name="T50" fmla="*/ 12 w 64"/>
                <a:gd name="T51" fmla="*/ 49 h 106"/>
                <a:gd name="T52" fmla="*/ 10 w 64"/>
                <a:gd name="T53" fmla="*/ 38 h 106"/>
                <a:gd name="T54" fmla="*/ 3 w 64"/>
                <a:gd name="T55" fmla="*/ 18 h 106"/>
                <a:gd name="T56" fmla="*/ 0 w 64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106">
                  <a:moveTo>
                    <a:pt x="0" y="0"/>
                  </a:moveTo>
                  <a:lnTo>
                    <a:pt x="9" y="0"/>
                  </a:lnTo>
                  <a:lnTo>
                    <a:pt x="16" y="0"/>
                  </a:lnTo>
                  <a:lnTo>
                    <a:pt x="35" y="19"/>
                  </a:lnTo>
                  <a:lnTo>
                    <a:pt x="50" y="35"/>
                  </a:lnTo>
                  <a:lnTo>
                    <a:pt x="53" y="39"/>
                  </a:lnTo>
                  <a:lnTo>
                    <a:pt x="56" y="45"/>
                  </a:lnTo>
                  <a:lnTo>
                    <a:pt x="59" y="50"/>
                  </a:lnTo>
                  <a:lnTo>
                    <a:pt x="61" y="57"/>
                  </a:lnTo>
                  <a:lnTo>
                    <a:pt x="62" y="65"/>
                  </a:lnTo>
                  <a:lnTo>
                    <a:pt x="63" y="72"/>
                  </a:lnTo>
                  <a:lnTo>
                    <a:pt x="64" y="82"/>
                  </a:lnTo>
                  <a:lnTo>
                    <a:pt x="64" y="92"/>
                  </a:lnTo>
                  <a:lnTo>
                    <a:pt x="56" y="98"/>
                  </a:lnTo>
                  <a:lnTo>
                    <a:pt x="48" y="106"/>
                  </a:lnTo>
                  <a:lnTo>
                    <a:pt x="37" y="106"/>
                  </a:lnTo>
                  <a:lnTo>
                    <a:pt x="27" y="105"/>
                  </a:lnTo>
                  <a:lnTo>
                    <a:pt x="18" y="104"/>
                  </a:lnTo>
                  <a:lnTo>
                    <a:pt x="10" y="103"/>
                  </a:lnTo>
                  <a:lnTo>
                    <a:pt x="7" y="92"/>
                  </a:lnTo>
                  <a:lnTo>
                    <a:pt x="6" y="79"/>
                  </a:lnTo>
                  <a:lnTo>
                    <a:pt x="9" y="74"/>
                  </a:lnTo>
                  <a:lnTo>
                    <a:pt x="11" y="70"/>
                  </a:lnTo>
                  <a:lnTo>
                    <a:pt x="12" y="65"/>
                  </a:lnTo>
                  <a:lnTo>
                    <a:pt x="12" y="60"/>
                  </a:lnTo>
                  <a:lnTo>
                    <a:pt x="12" y="49"/>
                  </a:lnTo>
                  <a:lnTo>
                    <a:pt x="10" y="38"/>
                  </a:lnTo>
                  <a:lnTo>
                    <a:pt x="3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0">
              <a:extLst>
                <a:ext uri="{FF2B5EF4-FFF2-40B4-BE49-F238E27FC236}">
                  <a16:creationId xmlns:a16="http://schemas.microsoft.com/office/drawing/2014/main" id="{490202D1-B3F9-5872-B97F-D431C0CF3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6189663"/>
              <a:ext cx="396875" cy="150813"/>
            </a:xfrm>
            <a:custGeom>
              <a:avLst/>
              <a:gdLst>
                <a:gd name="T0" fmla="*/ 15 w 749"/>
                <a:gd name="T1" fmla="*/ 2 h 285"/>
                <a:gd name="T2" fmla="*/ 49 w 749"/>
                <a:gd name="T3" fmla="*/ 10 h 285"/>
                <a:gd name="T4" fmla="*/ 102 w 749"/>
                <a:gd name="T5" fmla="*/ 28 h 285"/>
                <a:gd name="T6" fmla="*/ 166 w 749"/>
                <a:gd name="T7" fmla="*/ 45 h 285"/>
                <a:gd name="T8" fmla="*/ 213 w 749"/>
                <a:gd name="T9" fmla="*/ 54 h 285"/>
                <a:gd name="T10" fmla="*/ 245 w 749"/>
                <a:gd name="T11" fmla="*/ 61 h 285"/>
                <a:gd name="T12" fmla="*/ 295 w 749"/>
                <a:gd name="T13" fmla="*/ 77 h 285"/>
                <a:gd name="T14" fmla="*/ 366 w 749"/>
                <a:gd name="T15" fmla="*/ 101 h 285"/>
                <a:gd name="T16" fmla="*/ 437 w 749"/>
                <a:gd name="T17" fmla="*/ 124 h 285"/>
                <a:gd name="T18" fmla="*/ 511 w 749"/>
                <a:gd name="T19" fmla="*/ 145 h 285"/>
                <a:gd name="T20" fmla="*/ 558 w 749"/>
                <a:gd name="T21" fmla="*/ 157 h 285"/>
                <a:gd name="T22" fmla="*/ 581 w 749"/>
                <a:gd name="T23" fmla="*/ 158 h 285"/>
                <a:gd name="T24" fmla="*/ 619 w 749"/>
                <a:gd name="T25" fmla="*/ 157 h 285"/>
                <a:gd name="T26" fmla="*/ 671 w 749"/>
                <a:gd name="T27" fmla="*/ 150 h 285"/>
                <a:gd name="T28" fmla="*/ 723 w 749"/>
                <a:gd name="T29" fmla="*/ 145 h 285"/>
                <a:gd name="T30" fmla="*/ 748 w 749"/>
                <a:gd name="T31" fmla="*/ 151 h 285"/>
                <a:gd name="T32" fmla="*/ 748 w 749"/>
                <a:gd name="T33" fmla="*/ 163 h 285"/>
                <a:gd name="T34" fmla="*/ 734 w 749"/>
                <a:gd name="T35" fmla="*/ 177 h 285"/>
                <a:gd name="T36" fmla="*/ 709 w 749"/>
                <a:gd name="T37" fmla="*/ 195 h 285"/>
                <a:gd name="T38" fmla="*/ 678 w 749"/>
                <a:gd name="T39" fmla="*/ 207 h 285"/>
                <a:gd name="T40" fmla="*/ 653 w 749"/>
                <a:gd name="T41" fmla="*/ 214 h 285"/>
                <a:gd name="T42" fmla="*/ 637 w 749"/>
                <a:gd name="T43" fmla="*/ 219 h 285"/>
                <a:gd name="T44" fmla="*/ 614 w 749"/>
                <a:gd name="T45" fmla="*/ 235 h 285"/>
                <a:gd name="T46" fmla="*/ 575 w 749"/>
                <a:gd name="T47" fmla="*/ 271 h 285"/>
                <a:gd name="T48" fmla="*/ 545 w 749"/>
                <a:gd name="T49" fmla="*/ 284 h 285"/>
                <a:gd name="T50" fmla="*/ 514 w 749"/>
                <a:gd name="T51" fmla="*/ 280 h 285"/>
                <a:gd name="T52" fmla="*/ 487 w 749"/>
                <a:gd name="T53" fmla="*/ 273 h 285"/>
                <a:gd name="T54" fmla="*/ 464 w 749"/>
                <a:gd name="T55" fmla="*/ 262 h 285"/>
                <a:gd name="T56" fmla="*/ 432 w 749"/>
                <a:gd name="T57" fmla="*/ 242 h 285"/>
                <a:gd name="T58" fmla="*/ 394 w 749"/>
                <a:gd name="T59" fmla="*/ 213 h 285"/>
                <a:gd name="T60" fmla="*/ 348 w 749"/>
                <a:gd name="T61" fmla="*/ 183 h 285"/>
                <a:gd name="T62" fmla="*/ 294 w 749"/>
                <a:gd name="T63" fmla="*/ 155 h 285"/>
                <a:gd name="T64" fmla="*/ 239 w 749"/>
                <a:gd name="T65" fmla="*/ 128 h 285"/>
                <a:gd name="T66" fmla="*/ 182 w 749"/>
                <a:gd name="T67" fmla="*/ 104 h 285"/>
                <a:gd name="T68" fmla="*/ 109 w 749"/>
                <a:gd name="T69" fmla="*/ 77 h 285"/>
                <a:gd name="T70" fmla="*/ 50 w 749"/>
                <a:gd name="T71" fmla="*/ 55 h 285"/>
                <a:gd name="T72" fmla="*/ 30 w 749"/>
                <a:gd name="T73" fmla="*/ 43 h 285"/>
                <a:gd name="T74" fmla="*/ 14 w 749"/>
                <a:gd name="T75" fmla="*/ 29 h 285"/>
                <a:gd name="T76" fmla="*/ 3 w 749"/>
                <a:gd name="T77" fmla="*/ 1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9" h="285">
                  <a:moveTo>
                    <a:pt x="0" y="0"/>
                  </a:moveTo>
                  <a:lnTo>
                    <a:pt x="15" y="2"/>
                  </a:lnTo>
                  <a:lnTo>
                    <a:pt x="33" y="5"/>
                  </a:lnTo>
                  <a:lnTo>
                    <a:pt x="49" y="10"/>
                  </a:lnTo>
                  <a:lnTo>
                    <a:pt x="68" y="16"/>
                  </a:lnTo>
                  <a:lnTo>
                    <a:pt x="102" y="28"/>
                  </a:lnTo>
                  <a:lnTo>
                    <a:pt x="133" y="38"/>
                  </a:lnTo>
                  <a:lnTo>
                    <a:pt x="166" y="45"/>
                  </a:lnTo>
                  <a:lnTo>
                    <a:pt x="198" y="51"/>
                  </a:lnTo>
                  <a:lnTo>
                    <a:pt x="213" y="54"/>
                  </a:lnTo>
                  <a:lnTo>
                    <a:pt x="228" y="57"/>
                  </a:lnTo>
                  <a:lnTo>
                    <a:pt x="245" y="61"/>
                  </a:lnTo>
                  <a:lnTo>
                    <a:pt x="260" y="65"/>
                  </a:lnTo>
                  <a:lnTo>
                    <a:pt x="295" y="77"/>
                  </a:lnTo>
                  <a:lnTo>
                    <a:pt x="330" y="89"/>
                  </a:lnTo>
                  <a:lnTo>
                    <a:pt x="366" y="101"/>
                  </a:lnTo>
                  <a:lnTo>
                    <a:pt x="401" y="112"/>
                  </a:lnTo>
                  <a:lnTo>
                    <a:pt x="437" y="124"/>
                  </a:lnTo>
                  <a:lnTo>
                    <a:pt x="473" y="134"/>
                  </a:lnTo>
                  <a:lnTo>
                    <a:pt x="511" y="145"/>
                  </a:lnTo>
                  <a:lnTo>
                    <a:pt x="548" y="155"/>
                  </a:lnTo>
                  <a:lnTo>
                    <a:pt x="558" y="157"/>
                  </a:lnTo>
                  <a:lnTo>
                    <a:pt x="570" y="158"/>
                  </a:lnTo>
                  <a:lnTo>
                    <a:pt x="581" y="158"/>
                  </a:lnTo>
                  <a:lnTo>
                    <a:pt x="594" y="158"/>
                  </a:lnTo>
                  <a:lnTo>
                    <a:pt x="619" y="157"/>
                  </a:lnTo>
                  <a:lnTo>
                    <a:pt x="645" y="155"/>
                  </a:lnTo>
                  <a:lnTo>
                    <a:pt x="671" y="150"/>
                  </a:lnTo>
                  <a:lnTo>
                    <a:pt x="698" y="147"/>
                  </a:lnTo>
                  <a:lnTo>
                    <a:pt x="723" y="145"/>
                  </a:lnTo>
                  <a:lnTo>
                    <a:pt x="746" y="144"/>
                  </a:lnTo>
                  <a:lnTo>
                    <a:pt x="748" y="151"/>
                  </a:lnTo>
                  <a:lnTo>
                    <a:pt x="749" y="161"/>
                  </a:lnTo>
                  <a:lnTo>
                    <a:pt x="748" y="163"/>
                  </a:lnTo>
                  <a:lnTo>
                    <a:pt x="746" y="168"/>
                  </a:lnTo>
                  <a:lnTo>
                    <a:pt x="734" y="177"/>
                  </a:lnTo>
                  <a:lnTo>
                    <a:pt x="722" y="186"/>
                  </a:lnTo>
                  <a:lnTo>
                    <a:pt x="709" y="195"/>
                  </a:lnTo>
                  <a:lnTo>
                    <a:pt x="694" y="202"/>
                  </a:lnTo>
                  <a:lnTo>
                    <a:pt x="678" y="207"/>
                  </a:lnTo>
                  <a:lnTo>
                    <a:pt x="662" y="212"/>
                  </a:lnTo>
                  <a:lnTo>
                    <a:pt x="653" y="214"/>
                  </a:lnTo>
                  <a:lnTo>
                    <a:pt x="645" y="216"/>
                  </a:lnTo>
                  <a:lnTo>
                    <a:pt x="637" y="219"/>
                  </a:lnTo>
                  <a:lnTo>
                    <a:pt x="630" y="222"/>
                  </a:lnTo>
                  <a:lnTo>
                    <a:pt x="614" y="235"/>
                  </a:lnTo>
                  <a:lnTo>
                    <a:pt x="595" y="252"/>
                  </a:lnTo>
                  <a:lnTo>
                    <a:pt x="575" y="271"/>
                  </a:lnTo>
                  <a:lnTo>
                    <a:pt x="561" y="285"/>
                  </a:lnTo>
                  <a:lnTo>
                    <a:pt x="545" y="284"/>
                  </a:lnTo>
                  <a:lnTo>
                    <a:pt x="528" y="283"/>
                  </a:lnTo>
                  <a:lnTo>
                    <a:pt x="514" y="280"/>
                  </a:lnTo>
                  <a:lnTo>
                    <a:pt x="500" y="277"/>
                  </a:lnTo>
                  <a:lnTo>
                    <a:pt x="487" y="273"/>
                  </a:lnTo>
                  <a:lnTo>
                    <a:pt x="475" y="268"/>
                  </a:lnTo>
                  <a:lnTo>
                    <a:pt x="464" y="262"/>
                  </a:lnTo>
                  <a:lnTo>
                    <a:pt x="453" y="256"/>
                  </a:lnTo>
                  <a:lnTo>
                    <a:pt x="432" y="242"/>
                  </a:lnTo>
                  <a:lnTo>
                    <a:pt x="413" y="228"/>
                  </a:lnTo>
                  <a:lnTo>
                    <a:pt x="394" y="213"/>
                  </a:lnTo>
                  <a:lnTo>
                    <a:pt x="373" y="198"/>
                  </a:lnTo>
                  <a:lnTo>
                    <a:pt x="348" y="183"/>
                  </a:lnTo>
                  <a:lnTo>
                    <a:pt x="321" y="169"/>
                  </a:lnTo>
                  <a:lnTo>
                    <a:pt x="294" y="155"/>
                  </a:lnTo>
                  <a:lnTo>
                    <a:pt x="267" y="142"/>
                  </a:lnTo>
                  <a:lnTo>
                    <a:pt x="239" y="128"/>
                  </a:lnTo>
                  <a:lnTo>
                    <a:pt x="211" y="116"/>
                  </a:lnTo>
                  <a:lnTo>
                    <a:pt x="182" y="104"/>
                  </a:lnTo>
                  <a:lnTo>
                    <a:pt x="154" y="92"/>
                  </a:lnTo>
                  <a:lnTo>
                    <a:pt x="109" y="77"/>
                  </a:lnTo>
                  <a:lnTo>
                    <a:pt x="61" y="61"/>
                  </a:lnTo>
                  <a:lnTo>
                    <a:pt x="50" y="55"/>
                  </a:lnTo>
                  <a:lnTo>
                    <a:pt x="39" y="50"/>
                  </a:lnTo>
                  <a:lnTo>
                    <a:pt x="30" y="43"/>
                  </a:lnTo>
                  <a:lnTo>
                    <a:pt x="22" y="37"/>
                  </a:lnTo>
                  <a:lnTo>
                    <a:pt x="14" y="29"/>
                  </a:lnTo>
                  <a:lnTo>
                    <a:pt x="8" y="20"/>
                  </a:lnTo>
                  <a:lnTo>
                    <a:pt x="3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0ABC673B-175E-9A32-C9AB-46D8297680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2913" y="5907088"/>
              <a:ext cx="231775" cy="312738"/>
            </a:xfrm>
            <a:custGeom>
              <a:avLst/>
              <a:gdLst>
                <a:gd name="T0" fmla="*/ 83 w 439"/>
                <a:gd name="T1" fmla="*/ 224 h 590"/>
                <a:gd name="T2" fmla="*/ 99 w 439"/>
                <a:gd name="T3" fmla="*/ 221 h 590"/>
                <a:gd name="T4" fmla="*/ 158 w 439"/>
                <a:gd name="T5" fmla="*/ 140 h 590"/>
                <a:gd name="T6" fmla="*/ 227 w 439"/>
                <a:gd name="T7" fmla="*/ 65 h 590"/>
                <a:gd name="T8" fmla="*/ 298 w 439"/>
                <a:gd name="T9" fmla="*/ 16 h 590"/>
                <a:gd name="T10" fmla="*/ 369 w 439"/>
                <a:gd name="T11" fmla="*/ 0 h 590"/>
                <a:gd name="T12" fmla="*/ 410 w 439"/>
                <a:gd name="T13" fmla="*/ 4 h 590"/>
                <a:gd name="T14" fmla="*/ 435 w 439"/>
                <a:gd name="T15" fmla="*/ 24 h 590"/>
                <a:gd name="T16" fmla="*/ 439 w 439"/>
                <a:gd name="T17" fmla="*/ 47 h 590"/>
                <a:gd name="T18" fmla="*/ 419 w 439"/>
                <a:gd name="T19" fmla="*/ 93 h 590"/>
                <a:gd name="T20" fmla="*/ 388 w 439"/>
                <a:gd name="T21" fmla="*/ 153 h 590"/>
                <a:gd name="T22" fmla="*/ 362 w 439"/>
                <a:gd name="T23" fmla="*/ 234 h 590"/>
                <a:gd name="T24" fmla="*/ 357 w 439"/>
                <a:gd name="T25" fmla="*/ 294 h 590"/>
                <a:gd name="T26" fmla="*/ 336 w 439"/>
                <a:gd name="T27" fmla="*/ 423 h 590"/>
                <a:gd name="T28" fmla="*/ 320 w 439"/>
                <a:gd name="T29" fmla="*/ 553 h 590"/>
                <a:gd name="T30" fmla="*/ 303 w 439"/>
                <a:gd name="T31" fmla="*/ 582 h 590"/>
                <a:gd name="T32" fmla="*/ 265 w 439"/>
                <a:gd name="T33" fmla="*/ 583 h 590"/>
                <a:gd name="T34" fmla="*/ 237 w 439"/>
                <a:gd name="T35" fmla="*/ 538 h 590"/>
                <a:gd name="T36" fmla="*/ 221 w 439"/>
                <a:gd name="T37" fmla="*/ 527 h 590"/>
                <a:gd name="T38" fmla="*/ 204 w 439"/>
                <a:gd name="T39" fmla="*/ 544 h 590"/>
                <a:gd name="T40" fmla="*/ 172 w 439"/>
                <a:gd name="T41" fmla="*/ 555 h 590"/>
                <a:gd name="T42" fmla="*/ 158 w 439"/>
                <a:gd name="T43" fmla="*/ 528 h 590"/>
                <a:gd name="T44" fmla="*/ 167 w 439"/>
                <a:gd name="T45" fmla="*/ 492 h 590"/>
                <a:gd name="T46" fmla="*/ 161 w 439"/>
                <a:gd name="T47" fmla="*/ 402 h 590"/>
                <a:gd name="T48" fmla="*/ 141 w 439"/>
                <a:gd name="T49" fmla="*/ 406 h 590"/>
                <a:gd name="T50" fmla="*/ 111 w 439"/>
                <a:gd name="T51" fmla="*/ 390 h 590"/>
                <a:gd name="T52" fmla="*/ 133 w 439"/>
                <a:gd name="T53" fmla="*/ 337 h 590"/>
                <a:gd name="T54" fmla="*/ 162 w 439"/>
                <a:gd name="T55" fmla="*/ 260 h 590"/>
                <a:gd name="T56" fmla="*/ 153 w 439"/>
                <a:gd name="T57" fmla="*/ 240 h 590"/>
                <a:gd name="T58" fmla="*/ 159 w 439"/>
                <a:gd name="T59" fmla="*/ 233 h 590"/>
                <a:gd name="T60" fmla="*/ 181 w 439"/>
                <a:gd name="T61" fmla="*/ 219 h 590"/>
                <a:gd name="T62" fmla="*/ 188 w 439"/>
                <a:gd name="T63" fmla="*/ 189 h 590"/>
                <a:gd name="T64" fmla="*/ 172 w 439"/>
                <a:gd name="T65" fmla="*/ 197 h 590"/>
                <a:gd name="T66" fmla="*/ 118 w 439"/>
                <a:gd name="T67" fmla="*/ 282 h 590"/>
                <a:gd name="T68" fmla="*/ 93 w 439"/>
                <a:gd name="T69" fmla="*/ 344 h 590"/>
                <a:gd name="T70" fmla="*/ 88 w 439"/>
                <a:gd name="T71" fmla="*/ 384 h 590"/>
                <a:gd name="T72" fmla="*/ 98 w 439"/>
                <a:gd name="T73" fmla="*/ 433 h 590"/>
                <a:gd name="T74" fmla="*/ 98 w 439"/>
                <a:gd name="T75" fmla="*/ 464 h 590"/>
                <a:gd name="T76" fmla="*/ 77 w 439"/>
                <a:gd name="T77" fmla="*/ 492 h 590"/>
                <a:gd name="T78" fmla="*/ 31 w 439"/>
                <a:gd name="T79" fmla="*/ 484 h 590"/>
                <a:gd name="T80" fmla="*/ 7 w 439"/>
                <a:gd name="T81" fmla="*/ 449 h 590"/>
                <a:gd name="T82" fmla="*/ 0 w 439"/>
                <a:gd name="T83" fmla="*/ 408 h 590"/>
                <a:gd name="T84" fmla="*/ 17 w 439"/>
                <a:gd name="T85" fmla="*/ 327 h 590"/>
                <a:gd name="T86" fmla="*/ 42 w 439"/>
                <a:gd name="T87" fmla="*/ 244 h 590"/>
                <a:gd name="T88" fmla="*/ 58 w 439"/>
                <a:gd name="T89" fmla="*/ 199 h 590"/>
                <a:gd name="T90" fmla="*/ 79 w 439"/>
                <a:gd name="T91" fmla="*/ 185 h 590"/>
                <a:gd name="T92" fmla="*/ 311 w 439"/>
                <a:gd name="T93" fmla="*/ 62 h 590"/>
                <a:gd name="T94" fmla="*/ 253 w 439"/>
                <a:gd name="T95" fmla="*/ 106 h 590"/>
                <a:gd name="T96" fmla="*/ 213 w 439"/>
                <a:gd name="T97" fmla="*/ 145 h 590"/>
                <a:gd name="T98" fmla="*/ 226 w 439"/>
                <a:gd name="T99" fmla="*/ 164 h 590"/>
                <a:gd name="T100" fmla="*/ 240 w 439"/>
                <a:gd name="T101" fmla="*/ 248 h 590"/>
                <a:gd name="T102" fmla="*/ 278 w 439"/>
                <a:gd name="T103" fmla="*/ 265 h 590"/>
                <a:gd name="T104" fmla="*/ 304 w 439"/>
                <a:gd name="T105" fmla="*/ 254 h 590"/>
                <a:gd name="T106" fmla="*/ 325 w 439"/>
                <a:gd name="T107" fmla="*/ 172 h 590"/>
                <a:gd name="T108" fmla="*/ 342 w 439"/>
                <a:gd name="T109" fmla="*/ 90 h 590"/>
                <a:gd name="T110" fmla="*/ 336 w 439"/>
                <a:gd name="T111" fmla="*/ 53 h 590"/>
                <a:gd name="T112" fmla="*/ 283 w 439"/>
                <a:gd name="T113" fmla="*/ 325 h 590"/>
                <a:gd name="T114" fmla="*/ 248 w 439"/>
                <a:gd name="T115" fmla="*/ 362 h 590"/>
                <a:gd name="T116" fmla="*/ 226 w 439"/>
                <a:gd name="T117" fmla="*/ 471 h 590"/>
                <a:gd name="T118" fmla="*/ 253 w 439"/>
                <a:gd name="T119" fmla="*/ 514 h 590"/>
                <a:gd name="T120" fmla="*/ 271 w 439"/>
                <a:gd name="T121" fmla="*/ 511 h 590"/>
                <a:gd name="T122" fmla="*/ 273 w 439"/>
                <a:gd name="T123" fmla="*/ 481 h 590"/>
                <a:gd name="T124" fmla="*/ 288 w 439"/>
                <a:gd name="T125" fmla="*/ 3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590">
                  <a:moveTo>
                    <a:pt x="86" y="184"/>
                  </a:moveTo>
                  <a:lnTo>
                    <a:pt x="86" y="197"/>
                  </a:lnTo>
                  <a:lnTo>
                    <a:pt x="85" y="211"/>
                  </a:lnTo>
                  <a:lnTo>
                    <a:pt x="83" y="224"/>
                  </a:lnTo>
                  <a:lnTo>
                    <a:pt x="82" y="238"/>
                  </a:lnTo>
                  <a:lnTo>
                    <a:pt x="85" y="238"/>
                  </a:lnTo>
                  <a:lnTo>
                    <a:pt x="86" y="238"/>
                  </a:lnTo>
                  <a:lnTo>
                    <a:pt x="99" y="221"/>
                  </a:lnTo>
                  <a:lnTo>
                    <a:pt x="116" y="198"/>
                  </a:lnTo>
                  <a:lnTo>
                    <a:pt x="133" y="174"/>
                  </a:lnTo>
                  <a:lnTo>
                    <a:pt x="145" y="157"/>
                  </a:lnTo>
                  <a:lnTo>
                    <a:pt x="158" y="140"/>
                  </a:lnTo>
                  <a:lnTo>
                    <a:pt x="173" y="121"/>
                  </a:lnTo>
                  <a:lnTo>
                    <a:pt x="190" y="102"/>
                  </a:lnTo>
                  <a:lnTo>
                    <a:pt x="208" y="83"/>
                  </a:lnTo>
                  <a:lnTo>
                    <a:pt x="227" y="65"/>
                  </a:lnTo>
                  <a:lnTo>
                    <a:pt x="246" y="48"/>
                  </a:lnTo>
                  <a:lnTo>
                    <a:pt x="265" y="34"/>
                  </a:lnTo>
                  <a:lnTo>
                    <a:pt x="285" y="22"/>
                  </a:lnTo>
                  <a:lnTo>
                    <a:pt x="298" y="16"/>
                  </a:lnTo>
                  <a:lnTo>
                    <a:pt x="315" y="11"/>
                  </a:lnTo>
                  <a:lnTo>
                    <a:pt x="336" y="5"/>
                  </a:lnTo>
                  <a:lnTo>
                    <a:pt x="358" y="1"/>
                  </a:lnTo>
                  <a:lnTo>
                    <a:pt x="369" y="0"/>
                  </a:lnTo>
                  <a:lnTo>
                    <a:pt x="381" y="0"/>
                  </a:lnTo>
                  <a:lnTo>
                    <a:pt x="391" y="1"/>
                  </a:lnTo>
                  <a:lnTo>
                    <a:pt x="402" y="2"/>
                  </a:lnTo>
                  <a:lnTo>
                    <a:pt x="410" y="4"/>
                  </a:lnTo>
                  <a:lnTo>
                    <a:pt x="419" y="9"/>
                  </a:lnTo>
                  <a:lnTo>
                    <a:pt x="426" y="13"/>
                  </a:lnTo>
                  <a:lnTo>
                    <a:pt x="432" y="20"/>
                  </a:lnTo>
                  <a:lnTo>
                    <a:pt x="435" y="24"/>
                  </a:lnTo>
                  <a:lnTo>
                    <a:pt x="437" y="28"/>
                  </a:lnTo>
                  <a:lnTo>
                    <a:pt x="438" y="33"/>
                  </a:lnTo>
                  <a:lnTo>
                    <a:pt x="439" y="37"/>
                  </a:lnTo>
                  <a:lnTo>
                    <a:pt x="439" y="47"/>
                  </a:lnTo>
                  <a:lnTo>
                    <a:pt x="437" y="57"/>
                  </a:lnTo>
                  <a:lnTo>
                    <a:pt x="432" y="68"/>
                  </a:lnTo>
                  <a:lnTo>
                    <a:pt x="427" y="80"/>
                  </a:lnTo>
                  <a:lnTo>
                    <a:pt x="419" y="93"/>
                  </a:lnTo>
                  <a:lnTo>
                    <a:pt x="413" y="106"/>
                  </a:lnTo>
                  <a:lnTo>
                    <a:pt x="404" y="121"/>
                  </a:lnTo>
                  <a:lnTo>
                    <a:pt x="396" y="137"/>
                  </a:lnTo>
                  <a:lnTo>
                    <a:pt x="388" y="153"/>
                  </a:lnTo>
                  <a:lnTo>
                    <a:pt x="380" y="172"/>
                  </a:lnTo>
                  <a:lnTo>
                    <a:pt x="373" y="191"/>
                  </a:lnTo>
                  <a:lnTo>
                    <a:pt x="367" y="212"/>
                  </a:lnTo>
                  <a:lnTo>
                    <a:pt x="362" y="234"/>
                  </a:lnTo>
                  <a:lnTo>
                    <a:pt x="360" y="258"/>
                  </a:lnTo>
                  <a:lnTo>
                    <a:pt x="359" y="270"/>
                  </a:lnTo>
                  <a:lnTo>
                    <a:pt x="358" y="282"/>
                  </a:lnTo>
                  <a:lnTo>
                    <a:pt x="357" y="294"/>
                  </a:lnTo>
                  <a:lnTo>
                    <a:pt x="357" y="306"/>
                  </a:lnTo>
                  <a:lnTo>
                    <a:pt x="349" y="344"/>
                  </a:lnTo>
                  <a:lnTo>
                    <a:pt x="343" y="384"/>
                  </a:lnTo>
                  <a:lnTo>
                    <a:pt x="336" y="423"/>
                  </a:lnTo>
                  <a:lnTo>
                    <a:pt x="330" y="460"/>
                  </a:lnTo>
                  <a:lnTo>
                    <a:pt x="324" y="502"/>
                  </a:lnTo>
                  <a:lnTo>
                    <a:pt x="321" y="543"/>
                  </a:lnTo>
                  <a:lnTo>
                    <a:pt x="320" y="553"/>
                  </a:lnTo>
                  <a:lnTo>
                    <a:pt x="316" y="562"/>
                  </a:lnTo>
                  <a:lnTo>
                    <a:pt x="313" y="570"/>
                  </a:lnTo>
                  <a:lnTo>
                    <a:pt x="309" y="576"/>
                  </a:lnTo>
                  <a:lnTo>
                    <a:pt x="303" y="582"/>
                  </a:lnTo>
                  <a:lnTo>
                    <a:pt x="297" y="586"/>
                  </a:lnTo>
                  <a:lnTo>
                    <a:pt x="288" y="589"/>
                  </a:lnTo>
                  <a:lnTo>
                    <a:pt x="278" y="590"/>
                  </a:lnTo>
                  <a:lnTo>
                    <a:pt x="265" y="583"/>
                  </a:lnTo>
                  <a:lnTo>
                    <a:pt x="254" y="573"/>
                  </a:lnTo>
                  <a:lnTo>
                    <a:pt x="246" y="559"/>
                  </a:lnTo>
                  <a:lnTo>
                    <a:pt x="240" y="544"/>
                  </a:lnTo>
                  <a:lnTo>
                    <a:pt x="237" y="538"/>
                  </a:lnTo>
                  <a:lnTo>
                    <a:pt x="231" y="532"/>
                  </a:lnTo>
                  <a:lnTo>
                    <a:pt x="228" y="530"/>
                  </a:lnTo>
                  <a:lnTo>
                    <a:pt x="225" y="528"/>
                  </a:lnTo>
                  <a:lnTo>
                    <a:pt x="221" y="527"/>
                  </a:lnTo>
                  <a:lnTo>
                    <a:pt x="216" y="526"/>
                  </a:lnTo>
                  <a:lnTo>
                    <a:pt x="213" y="532"/>
                  </a:lnTo>
                  <a:lnTo>
                    <a:pt x="209" y="539"/>
                  </a:lnTo>
                  <a:lnTo>
                    <a:pt x="204" y="544"/>
                  </a:lnTo>
                  <a:lnTo>
                    <a:pt x="197" y="549"/>
                  </a:lnTo>
                  <a:lnTo>
                    <a:pt x="190" y="552"/>
                  </a:lnTo>
                  <a:lnTo>
                    <a:pt x="181" y="554"/>
                  </a:lnTo>
                  <a:lnTo>
                    <a:pt x="172" y="555"/>
                  </a:lnTo>
                  <a:lnTo>
                    <a:pt x="161" y="557"/>
                  </a:lnTo>
                  <a:lnTo>
                    <a:pt x="158" y="546"/>
                  </a:lnTo>
                  <a:lnTo>
                    <a:pt x="155" y="532"/>
                  </a:lnTo>
                  <a:lnTo>
                    <a:pt x="158" y="528"/>
                  </a:lnTo>
                  <a:lnTo>
                    <a:pt x="160" y="523"/>
                  </a:lnTo>
                  <a:lnTo>
                    <a:pt x="162" y="516"/>
                  </a:lnTo>
                  <a:lnTo>
                    <a:pt x="164" y="508"/>
                  </a:lnTo>
                  <a:lnTo>
                    <a:pt x="167" y="492"/>
                  </a:lnTo>
                  <a:lnTo>
                    <a:pt x="167" y="473"/>
                  </a:lnTo>
                  <a:lnTo>
                    <a:pt x="167" y="435"/>
                  </a:lnTo>
                  <a:lnTo>
                    <a:pt x="164" y="402"/>
                  </a:lnTo>
                  <a:lnTo>
                    <a:pt x="161" y="402"/>
                  </a:lnTo>
                  <a:lnTo>
                    <a:pt x="158" y="402"/>
                  </a:lnTo>
                  <a:lnTo>
                    <a:pt x="152" y="405"/>
                  </a:lnTo>
                  <a:lnTo>
                    <a:pt x="147" y="406"/>
                  </a:lnTo>
                  <a:lnTo>
                    <a:pt x="141" y="406"/>
                  </a:lnTo>
                  <a:lnTo>
                    <a:pt x="135" y="406"/>
                  </a:lnTo>
                  <a:lnTo>
                    <a:pt x="123" y="402"/>
                  </a:lnTo>
                  <a:lnTo>
                    <a:pt x="113" y="399"/>
                  </a:lnTo>
                  <a:lnTo>
                    <a:pt x="111" y="390"/>
                  </a:lnTo>
                  <a:lnTo>
                    <a:pt x="110" y="378"/>
                  </a:lnTo>
                  <a:lnTo>
                    <a:pt x="116" y="370"/>
                  </a:lnTo>
                  <a:lnTo>
                    <a:pt x="124" y="355"/>
                  </a:lnTo>
                  <a:lnTo>
                    <a:pt x="133" y="337"/>
                  </a:lnTo>
                  <a:lnTo>
                    <a:pt x="141" y="317"/>
                  </a:lnTo>
                  <a:lnTo>
                    <a:pt x="149" y="296"/>
                  </a:lnTo>
                  <a:lnTo>
                    <a:pt x="157" y="277"/>
                  </a:lnTo>
                  <a:lnTo>
                    <a:pt x="162" y="260"/>
                  </a:lnTo>
                  <a:lnTo>
                    <a:pt x="164" y="248"/>
                  </a:lnTo>
                  <a:lnTo>
                    <a:pt x="160" y="245"/>
                  </a:lnTo>
                  <a:lnTo>
                    <a:pt x="156" y="243"/>
                  </a:lnTo>
                  <a:lnTo>
                    <a:pt x="153" y="240"/>
                  </a:lnTo>
                  <a:lnTo>
                    <a:pt x="153" y="238"/>
                  </a:lnTo>
                  <a:lnTo>
                    <a:pt x="153" y="236"/>
                  </a:lnTo>
                  <a:lnTo>
                    <a:pt x="156" y="234"/>
                  </a:lnTo>
                  <a:lnTo>
                    <a:pt x="159" y="233"/>
                  </a:lnTo>
                  <a:lnTo>
                    <a:pt x="163" y="231"/>
                  </a:lnTo>
                  <a:lnTo>
                    <a:pt x="170" y="227"/>
                  </a:lnTo>
                  <a:lnTo>
                    <a:pt x="176" y="223"/>
                  </a:lnTo>
                  <a:lnTo>
                    <a:pt x="181" y="219"/>
                  </a:lnTo>
                  <a:lnTo>
                    <a:pt x="184" y="213"/>
                  </a:lnTo>
                  <a:lnTo>
                    <a:pt x="187" y="207"/>
                  </a:lnTo>
                  <a:lnTo>
                    <a:pt x="188" y="199"/>
                  </a:lnTo>
                  <a:lnTo>
                    <a:pt x="188" y="189"/>
                  </a:lnTo>
                  <a:lnTo>
                    <a:pt x="188" y="176"/>
                  </a:lnTo>
                  <a:lnTo>
                    <a:pt x="187" y="176"/>
                  </a:lnTo>
                  <a:lnTo>
                    <a:pt x="185" y="176"/>
                  </a:lnTo>
                  <a:lnTo>
                    <a:pt x="172" y="197"/>
                  </a:lnTo>
                  <a:lnTo>
                    <a:pt x="158" y="217"/>
                  </a:lnTo>
                  <a:lnTo>
                    <a:pt x="145" y="238"/>
                  </a:lnTo>
                  <a:lnTo>
                    <a:pt x="132" y="260"/>
                  </a:lnTo>
                  <a:lnTo>
                    <a:pt x="118" y="282"/>
                  </a:lnTo>
                  <a:lnTo>
                    <a:pt x="108" y="306"/>
                  </a:lnTo>
                  <a:lnTo>
                    <a:pt x="102" y="318"/>
                  </a:lnTo>
                  <a:lnTo>
                    <a:pt x="98" y="331"/>
                  </a:lnTo>
                  <a:lnTo>
                    <a:pt x="93" y="344"/>
                  </a:lnTo>
                  <a:lnTo>
                    <a:pt x="89" y="357"/>
                  </a:lnTo>
                  <a:lnTo>
                    <a:pt x="88" y="366"/>
                  </a:lnTo>
                  <a:lnTo>
                    <a:pt x="87" y="375"/>
                  </a:lnTo>
                  <a:lnTo>
                    <a:pt x="88" y="384"/>
                  </a:lnTo>
                  <a:lnTo>
                    <a:pt x="89" y="392"/>
                  </a:lnTo>
                  <a:lnTo>
                    <a:pt x="92" y="409"/>
                  </a:lnTo>
                  <a:lnTo>
                    <a:pt x="97" y="424"/>
                  </a:lnTo>
                  <a:lnTo>
                    <a:pt x="98" y="433"/>
                  </a:lnTo>
                  <a:lnTo>
                    <a:pt x="99" y="441"/>
                  </a:lnTo>
                  <a:lnTo>
                    <a:pt x="100" y="448"/>
                  </a:lnTo>
                  <a:lnTo>
                    <a:pt x="99" y="456"/>
                  </a:lnTo>
                  <a:lnTo>
                    <a:pt x="98" y="464"/>
                  </a:lnTo>
                  <a:lnTo>
                    <a:pt x="96" y="471"/>
                  </a:lnTo>
                  <a:lnTo>
                    <a:pt x="91" y="480"/>
                  </a:lnTo>
                  <a:lnTo>
                    <a:pt x="86" y="488"/>
                  </a:lnTo>
                  <a:lnTo>
                    <a:pt x="77" y="492"/>
                  </a:lnTo>
                  <a:lnTo>
                    <a:pt x="66" y="495"/>
                  </a:lnTo>
                  <a:lnTo>
                    <a:pt x="54" y="497"/>
                  </a:lnTo>
                  <a:lnTo>
                    <a:pt x="42" y="497"/>
                  </a:lnTo>
                  <a:lnTo>
                    <a:pt x="31" y="484"/>
                  </a:lnTo>
                  <a:lnTo>
                    <a:pt x="20" y="471"/>
                  </a:lnTo>
                  <a:lnTo>
                    <a:pt x="16" y="465"/>
                  </a:lnTo>
                  <a:lnTo>
                    <a:pt x="11" y="457"/>
                  </a:lnTo>
                  <a:lnTo>
                    <a:pt x="7" y="449"/>
                  </a:lnTo>
                  <a:lnTo>
                    <a:pt x="4" y="440"/>
                  </a:lnTo>
                  <a:lnTo>
                    <a:pt x="1" y="430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1" y="396"/>
                  </a:lnTo>
                  <a:lnTo>
                    <a:pt x="5" y="373"/>
                  </a:lnTo>
                  <a:lnTo>
                    <a:pt x="10" y="350"/>
                  </a:lnTo>
                  <a:lnTo>
                    <a:pt x="17" y="327"/>
                  </a:lnTo>
                  <a:lnTo>
                    <a:pt x="23" y="306"/>
                  </a:lnTo>
                  <a:lnTo>
                    <a:pt x="30" y="287"/>
                  </a:lnTo>
                  <a:lnTo>
                    <a:pt x="34" y="272"/>
                  </a:lnTo>
                  <a:lnTo>
                    <a:pt x="42" y="244"/>
                  </a:lnTo>
                  <a:lnTo>
                    <a:pt x="50" y="216"/>
                  </a:lnTo>
                  <a:lnTo>
                    <a:pt x="53" y="210"/>
                  </a:lnTo>
                  <a:lnTo>
                    <a:pt x="55" y="204"/>
                  </a:lnTo>
                  <a:lnTo>
                    <a:pt x="58" y="199"/>
                  </a:lnTo>
                  <a:lnTo>
                    <a:pt x="63" y="195"/>
                  </a:lnTo>
                  <a:lnTo>
                    <a:pt x="67" y="190"/>
                  </a:lnTo>
                  <a:lnTo>
                    <a:pt x="73" y="187"/>
                  </a:lnTo>
                  <a:lnTo>
                    <a:pt x="79" y="185"/>
                  </a:lnTo>
                  <a:lnTo>
                    <a:pt x="86" y="184"/>
                  </a:lnTo>
                  <a:close/>
                  <a:moveTo>
                    <a:pt x="330" y="49"/>
                  </a:moveTo>
                  <a:lnTo>
                    <a:pt x="321" y="57"/>
                  </a:lnTo>
                  <a:lnTo>
                    <a:pt x="311" y="62"/>
                  </a:lnTo>
                  <a:lnTo>
                    <a:pt x="301" y="68"/>
                  </a:lnTo>
                  <a:lnTo>
                    <a:pt x="291" y="73"/>
                  </a:lnTo>
                  <a:lnTo>
                    <a:pt x="272" y="90"/>
                  </a:lnTo>
                  <a:lnTo>
                    <a:pt x="253" y="106"/>
                  </a:lnTo>
                  <a:lnTo>
                    <a:pt x="233" y="123"/>
                  </a:lnTo>
                  <a:lnTo>
                    <a:pt x="213" y="139"/>
                  </a:lnTo>
                  <a:lnTo>
                    <a:pt x="213" y="142"/>
                  </a:lnTo>
                  <a:lnTo>
                    <a:pt x="213" y="145"/>
                  </a:lnTo>
                  <a:lnTo>
                    <a:pt x="217" y="149"/>
                  </a:lnTo>
                  <a:lnTo>
                    <a:pt x="220" y="153"/>
                  </a:lnTo>
                  <a:lnTo>
                    <a:pt x="223" y="158"/>
                  </a:lnTo>
                  <a:lnTo>
                    <a:pt x="226" y="164"/>
                  </a:lnTo>
                  <a:lnTo>
                    <a:pt x="230" y="177"/>
                  </a:lnTo>
                  <a:lnTo>
                    <a:pt x="232" y="191"/>
                  </a:lnTo>
                  <a:lnTo>
                    <a:pt x="236" y="222"/>
                  </a:lnTo>
                  <a:lnTo>
                    <a:pt x="240" y="248"/>
                  </a:lnTo>
                  <a:lnTo>
                    <a:pt x="254" y="251"/>
                  </a:lnTo>
                  <a:lnTo>
                    <a:pt x="264" y="256"/>
                  </a:lnTo>
                  <a:lnTo>
                    <a:pt x="272" y="259"/>
                  </a:lnTo>
                  <a:lnTo>
                    <a:pt x="278" y="265"/>
                  </a:lnTo>
                  <a:lnTo>
                    <a:pt x="287" y="277"/>
                  </a:lnTo>
                  <a:lnTo>
                    <a:pt x="298" y="296"/>
                  </a:lnTo>
                  <a:lnTo>
                    <a:pt x="300" y="275"/>
                  </a:lnTo>
                  <a:lnTo>
                    <a:pt x="304" y="254"/>
                  </a:lnTo>
                  <a:lnTo>
                    <a:pt x="309" y="233"/>
                  </a:lnTo>
                  <a:lnTo>
                    <a:pt x="313" y="212"/>
                  </a:lnTo>
                  <a:lnTo>
                    <a:pt x="320" y="192"/>
                  </a:lnTo>
                  <a:lnTo>
                    <a:pt x="325" y="172"/>
                  </a:lnTo>
                  <a:lnTo>
                    <a:pt x="331" y="152"/>
                  </a:lnTo>
                  <a:lnTo>
                    <a:pt x="336" y="132"/>
                  </a:lnTo>
                  <a:lnTo>
                    <a:pt x="339" y="111"/>
                  </a:lnTo>
                  <a:lnTo>
                    <a:pt x="342" y="90"/>
                  </a:lnTo>
                  <a:lnTo>
                    <a:pt x="342" y="79"/>
                  </a:lnTo>
                  <a:lnTo>
                    <a:pt x="342" y="68"/>
                  </a:lnTo>
                  <a:lnTo>
                    <a:pt x="339" y="60"/>
                  </a:lnTo>
                  <a:lnTo>
                    <a:pt x="336" y="53"/>
                  </a:lnTo>
                  <a:lnTo>
                    <a:pt x="334" y="51"/>
                  </a:lnTo>
                  <a:lnTo>
                    <a:pt x="330" y="49"/>
                  </a:lnTo>
                  <a:close/>
                  <a:moveTo>
                    <a:pt x="288" y="317"/>
                  </a:moveTo>
                  <a:lnTo>
                    <a:pt x="283" y="325"/>
                  </a:lnTo>
                  <a:lnTo>
                    <a:pt x="276" y="332"/>
                  </a:lnTo>
                  <a:lnTo>
                    <a:pt x="269" y="340"/>
                  </a:lnTo>
                  <a:lnTo>
                    <a:pt x="263" y="348"/>
                  </a:lnTo>
                  <a:lnTo>
                    <a:pt x="248" y="362"/>
                  </a:lnTo>
                  <a:lnTo>
                    <a:pt x="233" y="375"/>
                  </a:lnTo>
                  <a:lnTo>
                    <a:pt x="231" y="407"/>
                  </a:lnTo>
                  <a:lnTo>
                    <a:pt x="228" y="440"/>
                  </a:lnTo>
                  <a:lnTo>
                    <a:pt x="226" y="471"/>
                  </a:lnTo>
                  <a:lnTo>
                    <a:pt x="227" y="502"/>
                  </a:lnTo>
                  <a:lnTo>
                    <a:pt x="236" y="506"/>
                  </a:lnTo>
                  <a:lnTo>
                    <a:pt x="248" y="512"/>
                  </a:lnTo>
                  <a:lnTo>
                    <a:pt x="253" y="514"/>
                  </a:lnTo>
                  <a:lnTo>
                    <a:pt x="258" y="516"/>
                  </a:lnTo>
                  <a:lnTo>
                    <a:pt x="264" y="516"/>
                  </a:lnTo>
                  <a:lnTo>
                    <a:pt x="267" y="515"/>
                  </a:lnTo>
                  <a:lnTo>
                    <a:pt x="271" y="511"/>
                  </a:lnTo>
                  <a:lnTo>
                    <a:pt x="272" y="505"/>
                  </a:lnTo>
                  <a:lnTo>
                    <a:pt x="273" y="500"/>
                  </a:lnTo>
                  <a:lnTo>
                    <a:pt x="273" y="494"/>
                  </a:lnTo>
                  <a:lnTo>
                    <a:pt x="273" y="481"/>
                  </a:lnTo>
                  <a:lnTo>
                    <a:pt x="274" y="467"/>
                  </a:lnTo>
                  <a:lnTo>
                    <a:pt x="279" y="435"/>
                  </a:lnTo>
                  <a:lnTo>
                    <a:pt x="285" y="387"/>
                  </a:lnTo>
                  <a:lnTo>
                    <a:pt x="288" y="363"/>
                  </a:lnTo>
                  <a:lnTo>
                    <a:pt x="289" y="341"/>
                  </a:lnTo>
                  <a:lnTo>
                    <a:pt x="289" y="326"/>
                  </a:lnTo>
                  <a:lnTo>
                    <a:pt x="288" y="317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id="{1461507A-CB98-9621-3DA7-FF357CEC9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7326" y="5827713"/>
              <a:ext cx="57150" cy="98425"/>
            </a:xfrm>
            <a:custGeom>
              <a:avLst/>
              <a:gdLst>
                <a:gd name="T0" fmla="*/ 0 w 109"/>
                <a:gd name="T1" fmla="*/ 0 h 186"/>
                <a:gd name="T2" fmla="*/ 6 w 109"/>
                <a:gd name="T3" fmla="*/ 0 h 186"/>
                <a:gd name="T4" fmla="*/ 13 w 109"/>
                <a:gd name="T5" fmla="*/ 0 h 186"/>
                <a:gd name="T6" fmla="*/ 22 w 109"/>
                <a:gd name="T7" fmla="*/ 11 h 186"/>
                <a:gd name="T8" fmla="*/ 33 w 109"/>
                <a:gd name="T9" fmla="*/ 23 h 186"/>
                <a:gd name="T10" fmla="*/ 45 w 109"/>
                <a:gd name="T11" fmla="*/ 34 h 186"/>
                <a:gd name="T12" fmla="*/ 59 w 109"/>
                <a:gd name="T13" fmla="*/ 46 h 186"/>
                <a:gd name="T14" fmla="*/ 71 w 109"/>
                <a:gd name="T15" fmla="*/ 58 h 186"/>
                <a:gd name="T16" fmla="*/ 82 w 109"/>
                <a:gd name="T17" fmla="*/ 70 h 186"/>
                <a:gd name="T18" fmla="*/ 91 w 109"/>
                <a:gd name="T19" fmla="*/ 82 h 186"/>
                <a:gd name="T20" fmla="*/ 99 w 109"/>
                <a:gd name="T21" fmla="*/ 94 h 186"/>
                <a:gd name="T22" fmla="*/ 102 w 109"/>
                <a:gd name="T23" fmla="*/ 102 h 186"/>
                <a:gd name="T24" fmla="*/ 104 w 109"/>
                <a:gd name="T25" fmla="*/ 109 h 186"/>
                <a:gd name="T26" fmla="*/ 107 w 109"/>
                <a:gd name="T27" fmla="*/ 118 h 186"/>
                <a:gd name="T28" fmla="*/ 108 w 109"/>
                <a:gd name="T29" fmla="*/ 127 h 186"/>
                <a:gd name="T30" fmla="*/ 109 w 109"/>
                <a:gd name="T31" fmla="*/ 137 h 186"/>
                <a:gd name="T32" fmla="*/ 108 w 109"/>
                <a:gd name="T33" fmla="*/ 145 h 186"/>
                <a:gd name="T34" fmla="*/ 106 w 109"/>
                <a:gd name="T35" fmla="*/ 153 h 186"/>
                <a:gd name="T36" fmla="*/ 102 w 109"/>
                <a:gd name="T37" fmla="*/ 160 h 186"/>
                <a:gd name="T38" fmla="*/ 99 w 109"/>
                <a:gd name="T39" fmla="*/ 167 h 186"/>
                <a:gd name="T40" fmla="*/ 95 w 109"/>
                <a:gd name="T41" fmla="*/ 174 h 186"/>
                <a:gd name="T42" fmla="*/ 91 w 109"/>
                <a:gd name="T43" fmla="*/ 177 h 186"/>
                <a:gd name="T44" fmla="*/ 88 w 109"/>
                <a:gd name="T45" fmla="*/ 179 h 186"/>
                <a:gd name="T46" fmla="*/ 84 w 109"/>
                <a:gd name="T47" fmla="*/ 181 h 186"/>
                <a:gd name="T48" fmla="*/ 79 w 109"/>
                <a:gd name="T49" fmla="*/ 184 h 186"/>
                <a:gd name="T50" fmla="*/ 76 w 109"/>
                <a:gd name="T51" fmla="*/ 185 h 186"/>
                <a:gd name="T52" fmla="*/ 73 w 109"/>
                <a:gd name="T53" fmla="*/ 186 h 186"/>
                <a:gd name="T54" fmla="*/ 68 w 109"/>
                <a:gd name="T55" fmla="*/ 186 h 186"/>
                <a:gd name="T56" fmla="*/ 64 w 109"/>
                <a:gd name="T57" fmla="*/ 186 h 186"/>
                <a:gd name="T58" fmla="*/ 55 w 109"/>
                <a:gd name="T59" fmla="*/ 185 h 186"/>
                <a:gd name="T60" fmla="*/ 48 w 109"/>
                <a:gd name="T61" fmla="*/ 184 h 186"/>
                <a:gd name="T62" fmla="*/ 38 w 109"/>
                <a:gd name="T63" fmla="*/ 165 h 186"/>
                <a:gd name="T64" fmla="*/ 29 w 109"/>
                <a:gd name="T65" fmla="*/ 145 h 186"/>
                <a:gd name="T66" fmla="*/ 21 w 109"/>
                <a:gd name="T67" fmla="*/ 122 h 186"/>
                <a:gd name="T68" fmla="*/ 15 w 109"/>
                <a:gd name="T69" fmla="*/ 99 h 186"/>
                <a:gd name="T70" fmla="*/ 8 w 109"/>
                <a:gd name="T71" fmla="*/ 74 h 186"/>
                <a:gd name="T72" fmla="*/ 4 w 109"/>
                <a:gd name="T73" fmla="*/ 49 h 186"/>
                <a:gd name="T74" fmla="*/ 2 w 109"/>
                <a:gd name="T75" fmla="*/ 24 h 186"/>
                <a:gd name="T76" fmla="*/ 0 w 109"/>
                <a:gd name="T7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" h="186">
                  <a:moveTo>
                    <a:pt x="0" y="0"/>
                  </a:moveTo>
                  <a:lnTo>
                    <a:pt x="6" y="0"/>
                  </a:lnTo>
                  <a:lnTo>
                    <a:pt x="13" y="0"/>
                  </a:lnTo>
                  <a:lnTo>
                    <a:pt x="22" y="11"/>
                  </a:lnTo>
                  <a:lnTo>
                    <a:pt x="33" y="23"/>
                  </a:lnTo>
                  <a:lnTo>
                    <a:pt x="45" y="34"/>
                  </a:lnTo>
                  <a:lnTo>
                    <a:pt x="59" y="46"/>
                  </a:lnTo>
                  <a:lnTo>
                    <a:pt x="71" y="58"/>
                  </a:lnTo>
                  <a:lnTo>
                    <a:pt x="82" y="70"/>
                  </a:lnTo>
                  <a:lnTo>
                    <a:pt x="91" y="82"/>
                  </a:lnTo>
                  <a:lnTo>
                    <a:pt x="99" y="94"/>
                  </a:lnTo>
                  <a:lnTo>
                    <a:pt x="102" y="102"/>
                  </a:lnTo>
                  <a:lnTo>
                    <a:pt x="104" y="109"/>
                  </a:lnTo>
                  <a:lnTo>
                    <a:pt x="107" y="118"/>
                  </a:lnTo>
                  <a:lnTo>
                    <a:pt x="108" y="127"/>
                  </a:lnTo>
                  <a:lnTo>
                    <a:pt x="109" y="137"/>
                  </a:lnTo>
                  <a:lnTo>
                    <a:pt x="108" y="145"/>
                  </a:lnTo>
                  <a:lnTo>
                    <a:pt x="106" y="153"/>
                  </a:lnTo>
                  <a:lnTo>
                    <a:pt x="102" y="160"/>
                  </a:lnTo>
                  <a:lnTo>
                    <a:pt x="99" y="167"/>
                  </a:lnTo>
                  <a:lnTo>
                    <a:pt x="95" y="174"/>
                  </a:lnTo>
                  <a:lnTo>
                    <a:pt x="91" y="177"/>
                  </a:lnTo>
                  <a:lnTo>
                    <a:pt x="88" y="179"/>
                  </a:lnTo>
                  <a:lnTo>
                    <a:pt x="84" y="181"/>
                  </a:lnTo>
                  <a:lnTo>
                    <a:pt x="79" y="184"/>
                  </a:lnTo>
                  <a:lnTo>
                    <a:pt x="76" y="185"/>
                  </a:lnTo>
                  <a:lnTo>
                    <a:pt x="73" y="186"/>
                  </a:lnTo>
                  <a:lnTo>
                    <a:pt x="68" y="186"/>
                  </a:lnTo>
                  <a:lnTo>
                    <a:pt x="64" y="186"/>
                  </a:lnTo>
                  <a:lnTo>
                    <a:pt x="55" y="185"/>
                  </a:lnTo>
                  <a:lnTo>
                    <a:pt x="48" y="184"/>
                  </a:lnTo>
                  <a:lnTo>
                    <a:pt x="38" y="165"/>
                  </a:lnTo>
                  <a:lnTo>
                    <a:pt x="29" y="145"/>
                  </a:lnTo>
                  <a:lnTo>
                    <a:pt x="21" y="122"/>
                  </a:lnTo>
                  <a:lnTo>
                    <a:pt x="15" y="99"/>
                  </a:lnTo>
                  <a:lnTo>
                    <a:pt x="8" y="74"/>
                  </a:lnTo>
                  <a:lnTo>
                    <a:pt x="4" y="49"/>
                  </a:lnTo>
                  <a:lnTo>
                    <a:pt x="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3">
              <a:extLst>
                <a:ext uri="{FF2B5EF4-FFF2-40B4-BE49-F238E27FC236}">
                  <a16:creationId xmlns:a16="http://schemas.microsoft.com/office/drawing/2014/main" id="{98F061D5-4DCC-8E65-FDA4-B106E0ECC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9401" y="6021388"/>
              <a:ext cx="130175" cy="60325"/>
            </a:xfrm>
            <a:custGeom>
              <a:avLst/>
              <a:gdLst>
                <a:gd name="T0" fmla="*/ 0 w 246"/>
                <a:gd name="T1" fmla="*/ 46 h 114"/>
                <a:gd name="T2" fmla="*/ 37 w 246"/>
                <a:gd name="T3" fmla="*/ 46 h 114"/>
                <a:gd name="T4" fmla="*/ 72 w 246"/>
                <a:gd name="T5" fmla="*/ 45 h 114"/>
                <a:gd name="T6" fmla="*/ 89 w 246"/>
                <a:gd name="T7" fmla="*/ 43 h 114"/>
                <a:gd name="T8" fmla="*/ 106 w 246"/>
                <a:gd name="T9" fmla="*/ 41 h 114"/>
                <a:gd name="T10" fmla="*/ 121 w 246"/>
                <a:gd name="T11" fmla="*/ 36 h 114"/>
                <a:gd name="T12" fmla="*/ 137 w 246"/>
                <a:gd name="T13" fmla="*/ 31 h 114"/>
                <a:gd name="T14" fmla="*/ 151 w 246"/>
                <a:gd name="T15" fmla="*/ 24 h 114"/>
                <a:gd name="T16" fmla="*/ 163 w 246"/>
                <a:gd name="T17" fmla="*/ 16 h 114"/>
                <a:gd name="T18" fmla="*/ 168 w 246"/>
                <a:gd name="T19" fmla="*/ 11 h 114"/>
                <a:gd name="T20" fmla="*/ 175 w 246"/>
                <a:gd name="T21" fmla="*/ 7 h 114"/>
                <a:gd name="T22" fmla="*/ 181 w 246"/>
                <a:gd name="T23" fmla="*/ 4 h 114"/>
                <a:gd name="T24" fmla="*/ 188 w 246"/>
                <a:gd name="T25" fmla="*/ 1 h 114"/>
                <a:gd name="T26" fmla="*/ 200 w 246"/>
                <a:gd name="T27" fmla="*/ 0 h 114"/>
                <a:gd name="T28" fmla="*/ 212 w 246"/>
                <a:gd name="T29" fmla="*/ 3 h 114"/>
                <a:gd name="T30" fmla="*/ 226 w 246"/>
                <a:gd name="T31" fmla="*/ 4 h 114"/>
                <a:gd name="T32" fmla="*/ 242 w 246"/>
                <a:gd name="T33" fmla="*/ 5 h 114"/>
                <a:gd name="T34" fmla="*/ 243 w 246"/>
                <a:gd name="T35" fmla="*/ 10 h 114"/>
                <a:gd name="T36" fmla="*/ 245 w 246"/>
                <a:gd name="T37" fmla="*/ 17 h 114"/>
                <a:gd name="T38" fmla="*/ 246 w 246"/>
                <a:gd name="T39" fmla="*/ 23 h 114"/>
                <a:gd name="T40" fmla="*/ 246 w 246"/>
                <a:gd name="T41" fmla="*/ 31 h 114"/>
                <a:gd name="T42" fmla="*/ 234 w 246"/>
                <a:gd name="T43" fmla="*/ 47 h 114"/>
                <a:gd name="T44" fmla="*/ 224 w 246"/>
                <a:gd name="T45" fmla="*/ 64 h 114"/>
                <a:gd name="T46" fmla="*/ 217 w 246"/>
                <a:gd name="T47" fmla="*/ 70 h 114"/>
                <a:gd name="T48" fmla="*/ 211 w 246"/>
                <a:gd name="T49" fmla="*/ 77 h 114"/>
                <a:gd name="T50" fmla="*/ 203 w 246"/>
                <a:gd name="T51" fmla="*/ 84 h 114"/>
                <a:gd name="T52" fmla="*/ 195 w 246"/>
                <a:gd name="T53" fmla="*/ 89 h 114"/>
                <a:gd name="T54" fmla="*/ 180 w 246"/>
                <a:gd name="T55" fmla="*/ 100 h 114"/>
                <a:gd name="T56" fmla="*/ 166 w 246"/>
                <a:gd name="T57" fmla="*/ 112 h 114"/>
                <a:gd name="T58" fmla="*/ 153 w 246"/>
                <a:gd name="T59" fmla="*/ 113 h 114"/>
                <a:gd name="T60" fmla="*/ 138 w 246"/>
                <a:gd name="T61" fmla="*/ 114 h 114"/>
                <a:gd name="T62" fmla="*/ 132 w 246"/>
                <a:gd name="T63" fmla="*/ 114 h 114"/>
                <a:gd name="T64" fmla="*/ 125 w 246"/>
                <a:gd name="T65" fmla="*/ 113 h 114"/>
                <a:gd name="T66" fmla="*/ 120 w 246"/>
                <a:gd name="T67" fmla="*/ 112 h 114"/>
                <a:gd name="T68" fmla="*/ 114 w 246"/>
                <a:gd name="T69" fmla="*/ 109 h 114"/>
                <a:gd name="T70" fmla="*/ 113 w 246"/>
                <a:gd name="T71" fmla="*/ 105 h 114"/>
                <a:gd name="T72" fmla="*/ 112 w 246"/>
                <a:gd name="T73" fmla="*/ 102 h 114"/>
                <a:gd name="T74" fmla="*/ 112 w 246"/>
                <a:gd name="T75" fmla="*/ 99 h 114"/>
                <a:gd name="T76" fmla="*/ 111 w 246"/>
                <a:gd name="T77" fmla="*/ 93 h 114"/>
                <a:gd name="T78" fmla="*/ 123 w 246"/>
                <a:gd name="T79" fmla="*/ 87 h 114"/>
                <a:gd name="T80" fmla="*/ 134 w 246"/>
                <a:gd name="T81" fmla="*/ 79 h 114"/>
                <a:gd name="T82" fmla="*/ 134 w 246"/>
                <a:gd name="T83" fmla="*/ 77 h 114"/>
                <a:gd name="T84" fmla="*/ 134 w 246"/>
                <a:gd name="T85" fmla="*/ 76 h 114"/>
                <a:gd name="T86" fmla="*/ 131 w 246"/>
                <a:gd name="T87" fmla="*/ 76 h 114"/>
                <a:gd name="T88" fmla="*/ 128 w 246"/>
                <a:gd name="T89" fmla="*/ 76 h 114"/>
                <a:gd name="T90" fmla="*/ 120 w 246"/>
                <a:gd name="T91" fmla="*/ 81 h 114"/>
                <a:gd name="T92" fmla="*/ 111 w 246"/>
                <a:gd name="T93" fmla="*/ 85 h 114"/>
                <a:gd name="T94" fmla="*/ 102 w 246"/>
                <a:gd name="T95" fmla="*/ 88 h 114"/>
                <a:gd name="T96" fmla="*/ 93 w 246"/>
                <a:gd name="T97" fmla="*/ 90 h 114"/>
                <a:gd name="T98" fmla="*/ 82 w 246"/>
                <a:gd name="T99" fmla="*/ 91 h 114"/>
                <a:gd name="T100" fmla="*/ 71 w 246"/>
                <a:gd name="T101" fmla="*/ 92 h 114"/>
                <a:gd name="T102" fmla="*/ 61 w 246"/>
                <a:gd name="T103" fmla="*/ 91 h 114"/>
                <a:gd name="T104" fmla="*/ 50 w 246"/>
                <a:gd name="T105" fmla="*/ 90 h 114"/>
                <a:gd name="T106" fmla="*/ 40 w 246"/>
                <a:gd name="T107" fmla="*/ 88 h 114"/>
                <a:gd name="T108" fmla="*/ 31 w 246"/>
                <a:gd name="T109" fmla="*/ 85 h 114"/>
                <a:gd name="T110" fmla="*/ 23 w 246"/>
                <a:gd name="T111" fmla="*/ 80 h 114"/>
                <a:gd name="T112" fmla="*/ 15 w 246"/>
                <a:gd name="T113" fmla="*/ 76 h 114"/>
                <a:gd name="T114" fmla="*/ 9 w 246"/>
                <a:gd name="T115" fmla="*/ 69 h 114"/>
                <a:gd name="T116" fmla="*/ 4 w 246"/>
                <a:gd name="T117" fmla="*/ 63 h 114"/>
                <a:gd name="T118" fmla="*/ 1 w 246"/>
                <a:gd name="T119" fmla="*/ 55 h 114"/>
                <a:gd name="T120" fmla="*/ 0 w 246"/>
                <a:gd name="T121" fmla="*/ 4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6" h="114">
                  <a:moveTo>
                    <a:pt x="0" y="46"/>
                  </a:moveTo>
                  <a:lnTo>
                    <a:pt x="37" y="46"/>
                  </a:lnTo>
                  <a:lnTo>
                    <a:pt x="72" y="45"/>
                  </a:lnTo>
                  <a:lnTo>
                    <a:pt x="89" y="43"/>
                  </a:lnTo>
                  <a:lnTo>
                    <a:pt x="106" y="41"/>
                  </a:lnTo>
                  <a:lnTo>
                    <a:pt x="121" y="36"/>
                  </a:lnTo>
                  <a:lnTo>
                    <a:pt x="137" y="31"/>
                  </a:lnTo>
                  <a:lnTo>
                    <a:pt x="151" y="24"/>
                  </a:lnTo>
                  <a:lnTo>
                    <a:pt x="163" y="16"/>
                  </a:lnTo>
                  <a:lnTo>
                    <a:pt x="168" y="11"/>
                  </a:lnTo>
                  <a:lnTo>
                    <a:pt x="175" y="7"/>
                  </a:lnTo>
                  <a:lnTo>
                    <a:pt x="181" y="4"/>
                  </a:lnTo>
                  <a:lnTo>
                    <a:pt x="188" y="1"/>
                  </a:lnTo>
                  <a:lnTo>
                    <a:pt x="200" y="0"/>
                  </a:lnTo>
                  <a:lnTo>
                    <a:pt x="212" y="3"/>
                  </a:lnTo>
                  <a:lnTo>
                    <a:pt x="226" y="4"/>
                  </a:lnTo>
                  <a:lnTo>
                    <a:pt x="242" y="5"/>
                  </a:lnTo>
                  <a:lnTo>
                    <a:pt x="243" y="10"/>
                  </a:lnTo>
                  <a:lnTo>
                    <a:pt x="245" y="17"/>
                  </a:lnTo>
                  <a:lnTo>
                    <a:pt x="246" y="23"/>
                  </a:lnTo>
                  <a:lnTo>
                    <a:pt x="246" y="31"/>
                  </a:lnTo>
                  <a:lnTo>
                    <a:pt x="234" y="47"/>
                  </a:lnTo>
                  <a:lnTo>
                    <a:pt x="224" y="64"/>
                  </a:lnTo>
                  <a:lnTo>
                    <a:pt x="217" y="70"/>
                  </a:lnTo>
                  <a:lnTo>
                    <a:pt x="211" y="77"/>
                  </a:lnTo>
                  <a:lnTo>
                    <a:pt x="203" y="84"/>
                  </a:lnTo>
                  <a:lnTo>
                    <a:pt x="195" y="89"/>
                  </a:lnTo>
                  <a:lnTo>
                    <a:pt x="180" y="100"/>
                  </a:lnTo>
                  <a:lnTo>
                    <a:pt x="166" y="112"/>
                  </a:lnTo>
                  <a:lnTo>
                    <a:pt x="153" y="113"/>
                  </a:lnTo>
                  <a:lnTo>
                    <a:pt x="138" y="114"/>
                  </a:lnTo>
                  <a:lnTo>
                    <a:pt x="132" y="114"/>
                  </a:lnTo>
                  <a:lnTo>
                    <a:pt x="125" y="113"/>
                  </a:lnTo>
                  <a:lnTo>
                    <a:pt x="120" y="112"/>
                  </a:lnTo>
                  <a:lnTo>
                    <a:pt x="114" y="109"/>
                  </a:lnTo>
                  <a:lnTo>
                    <a:pt x="113" y="105"/>
                  </a:lnTo>
                  <a:lnTo>
                    <a:pt x="112" y="102"/>
                  </a:lnTo>
                  <a:lnTo>
                    <a:pt x="112" y="99"/>
                  </a:lnTo>
                  <a:lnTo>
                    <a:pt x="111" y="93"/>
                  </a:lnTo>
                  <a:lnTo>
                    <a:pt x="123" y="87"/>
                  </a:lnTo>
                  <a:lnTo>
                    <a:pt x="134" y="79"/>
                  </a:lnTo>
                  <a:lnTo>
                    <a:pt x="134" y="77"/>
                  </a:lnTo>
                  <a:lnTo>
                    <a:pt x="134" y="76"/>
                  </a:lnTo>
                  <a:lnTo>
                    <a:pt x="131" y="76"/>
                  </a:lnTo>
                  <a:lnTo>
                    <a:pt x="128" y="76"/>
                  </a:lnTo>
                  <a:lnTo>
                    <a:pt x="120" y="81"/>
                  </a:lnTo>
                  <a:lnTo>
                    <a:pt x="111" y="85"/>
                  </a:lnTo>
                  <a:lnTo>
                    <a:pt x="102" y="88"/>
                  </a:lnTo>
                  <a:lnTo>
                    <a:pt x="93" y="90"/>
                  </a:lnTo>
                  <a:lnTo>
                    <a:pt x="82" y="91"/>
                  </a:lnTo>
                  <a:lnTo>
                    <a:pt x="71" y="92"/>
                  </a:lnTo>
                  <a:lnTo>
                    <a:pt x="61" y="91"/>
                  </a:lnTo>
                  <a:lnTo>
                    <a:pt x="50" y="90"/>
                  </a:lnTo>
                  <a:lnTo>
                    <a:pt x="40" y="88"/>
                  </a:lnTo>
                  <a:lnTo>
                    <a:pt x="31" y="85"/>
                  </a:lnTo>
                  <a:lnTo>
                    <a:pt x="23" y="80"/>
                  </a:lnTo>
                  <a:lnTo>
                    <a:pt x="15" y="76"/>
                  </a:lnTo>
                  <a:lnTo>
                    <a:pt x="9" y="69"/>
                  </a:lnTo>
                  <a:lnTo>
                    <a:pt x="4" y="63"/>
                  </a:lnTo>
                  <a:lnTo>
                    <a:pt x="1" y="55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4">
              <a:extLst>
                <a:ext uri="{FF2B5EF4-FFF2-40B4-BE49-F238E27FC236}">
                  <a16:creationId xmlns:a16="http://schemas.microsoft.com/office/drawing/2014/main" id="{EEC16DFE-1BBD-6CA2-D4FD-24280CE20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3676" y="6062663"/>
              <a:ext cx="311150" cy="269875"/>
            </a:xfrm>
            <a:custGeom>
              <a:avLst/>
              <a:gdLst>
                <a:gd name="T0" fmla="*/ 380 w 588"/>
                <a:gd name="T1" fmla="*/ 103 h 510"/>
                <a:gd name="T2" fmla="*/ 412 w 588"/>
                <a:gd name="T3" fmla="*/ 87 h 510"/>
                <a:gd name="T4" fmla="*/ 384 w 588"/>
                <a:gd name="T5" fmla="*/ 91 h 510"/>
                <a:gd name="T6" fmla="*/ 357 w 588"/>
                <a:gd name="T7" fmla="*/ 100 h 510"/>
                <a:gd name="T8" fmla="*/ 366 w 588"/>
                <a:gd name="T9" fmla="*/ 113 h 510"/>
                <a:gd name="T10" fmla="*/ 375 w 588"/>
                <a:gd name="T11" fmla="*/ 133 h 510"/>
                <a:gd name="T12" fmla="*/ 384 w 588"/>
                <a:gd name="T13" fmla="*/ 201 h 510"/>
                <a:gd name="T14" fmla="*/ 391 w 588"/>
                <a:gd name="T15" fmla="*/ 267 h 510"/>
                <a:gd name="T16" fmla="*/ 390 w 588"/>
                <a:gd name="T17" fmla="*/ 333 h 510"/>
                <a:gd name="T18" fmla="*/ 390 w 588"/>
                <a:gd name="T19" fmla="*/ 403 h 510"/>
                <a:gd name="T20" fmla="*/ 388 w 588"/>
                <a:gd name="T21" fmla="*/ 465 h 510"/>
                <a:gd name="T22" fmla="*/ 379 w 588"/>
                <a:gd name="T23" fmla="*/ 491 h 510"/>
                <a:gd name="T24" fmla="*/ 361 w 588"/>
                <a:gd name="T25" fmla="*/ 504 h 510"/>
                <a:gd name="T26" fmla="*/ 346 w 588"/>
                <a:gd name="T27" fmla="*/ 508 h 510"/>
                <a:gd name="T28" fmla="*/ 319 w 588"/>
                <a:gd name="T29" fmla="*/ 507 h 510"/>
                <a:gd name="T30" fmla="*/ 296 w 588"/>
                <a:gd name="T31" fmla="*/ 489 h 510"/>
                <a:gd name="T32" fmla="*/ 249 w 588"/>
                <a:gd name="T33" fmla="*/ 468 h 510"/>
                <a:gd name="T34" fmla="*/ 181 w 588"/>
                <a:gd name="T35" fmla="*/ 432 h 510"/>
                <a:gd name="T36" fmla="*/ 113 w 588"/>
                <a:gd name="T37" fmla="*/ 395 h 510"/>
                <a:gd name="T38" fmla="*/ 50 w 588"/>
                <a:gd name="T39" fmla="*/ 360 h 510"/>
                <a:gd name="T40" fmla="*/ 9 w 588"/>
                <a:gd name="T41" fmla="*/ 333 h 510"/>
                <a:gd name="T42" fmla="*/ 1 w 588"/>
                <a:gd name="T43" fmla="*/ 319 h 510"/>
                <a:gd name="T44" fmla="*/ 30 w 588"/>
                <a:gd name="T45" fmla="*/ 320 h 510"/>
                <a:gd name="T46" fmla="*/ 72 w 588"/>
                <a:gd name="T47" fmla="*/ 340 h 510"/>
                <a:gd name="T48" fmla="*/ 114 w 588"/>
                <a:gd name="T49" fmla="*/ 359 h 510"/>
                <a:gd name="T50" fmla="*/ 196 w 588"/>
                <a:gd name="T51" fmla="*/ 367 h 510"/>
                <a:gd name="T52" fmla="*/ 259 w 588"/>
                <a:gd name="T53" fmla="*/ 378 h 510"/>
                <a:gd name="T54" fmla="*/ 285 w 588"/>
                <a:gd name="T55" fmla="*/ 380 h 510"/>
                <a:gd name="T56" fmla="*/ 297 w 588"/>
                <a:gd name="T57" fmla="*/ 371 h 510"/>
                <a:gd name="T58" fmla="*/ 301 w 588"/>
                <a:gd name="T59" fmla="*/ 348 h 510"/>
                <a:gd name="T60" fmla="*/ 300 w 588"/>
                <a:gd name="T61" fmla="*/ 307 h 510"/>
                <a:gd name="T62" fmla="*/ 310 w 588"/>
                <a:gd name="T63" fmla="*/ 242 h 510"/>
                <a:gd name="T64" fmla="*/ 322 w 588"/>
                <a:gd name="T65" fmla="*/ 149 h 510"/>
                <a:gd name="T66" fmla="*/ 318 w 588"/>
                <a:gd name="T67" fmla="*/ 116 h 510"/>
                <a:gd name="T68" fmla="*/ 299 w 588"/>
                <a:gd name="T69" fmla="*/ 125 h 510"/>
                <a:gd name="T70" fmla="*/ 268 w 588"/>
                <a:gd name="T71" fmla="*/ 138 h 510"/>
                <a:gd name="T72" fmla="*/ 215 w 588"/>
                <a:gd name="T73" fmla="*/ 169 h 510"/>
                <a:gd name="T74" fmla="*/ 165 w 588"/>
                <a:gd name="T75" fmla="*/ 197 h 510"/>
                <a:gd name="T76" fmla="*/ 129 w 588"/>
                <a:gd name="T77" fmla="*/ 205 h 510"/>
                <a:gd name="T78" fmla="*/ 86 w 588"/>
                <a:gd name="T79" fmla="*/ 207 h 510"/>
                <a:gd name="T80" fmla="*/ 52 w 588"/>
                <a:gd name="T81" fmla="*/ 179 h 510"/>
                <a:gd name="T82" fmla="*/ 44 w 588"/>
                <a:gd name="T83" fmla="*/ 154 h 510"/>
                <a:gd name="T84" fmla="*/ 73 w 588"/>
                <a:gd name="T85" fmla="*/ 150 h 510"/>
                <a:gd name="T86" fmla="*/ 94 w 588"/>
                <a:gd name="T87" fmla="*/ 153 h 510"/>
                <a:gd name="T88" fmla="*/ 119 w 588"/>
                <a:gd name="T89" fmla="*/ 145 h 510"/>
                <a:gd name="T90" fmla="*/ 151 w 588"/>
                <a:gd name="T91" fmla="*/ 129 h 510"/>
                <a:gd name="T92" fmla="*/ 228 w 588"/>
                <a:gd name="T93" fmla="*/ 93 h 510"/>
                <a:gd name="T94" fmla="*/ 307 w 588"/>
                <a:gd name="T95" fmla="*/ 59 h 510"/>
                <a:gd name="T96" fmla="*/ 358 w 588"/>
                <a:gd name="T97" fmla="*/ 46 h 510"/>
                <a:gd name="T98" fmla="*/ 440 w 588"/>
                <a:gd name="T99" fmla="*/ 26 h 510"/>
                <a:gd name="T100" fmla="*/ 463 w 588"/>
                <a:gd name="T101" fmla="*/ 13 h 510"/>
                <a:gd name="T102" fmla="*/ 490 w 588"/>
                <a:gd name="T103" fmla="*/ 1 h 510"/>
                <a:gd name="T104" fmla="*/ 516 w 588"/>
                <a:gd name="T105" fmla="*/ 6 h 510"/>
                <a:gd name="T106" fmla="*/ 540 w 588"/>
                <a:gd name="T107" fmla="*/ 14 h 510"/>
                <a:gd name="T108" fmla="*/ 562 w 588"/>
                <a:gd name="T109" fmla="*/ 24 h 510"/>
                <a:gd name="T110" fmla="*/ 588 w 588"/>
                <a:gd name="T111" fmla="*/ 62 h 510"/>
                <a:gd name="T112" fmla="*/ 567 w 588"/>
                <a:gd name="T113" fmla="*/ 85 h 510"/>
                <a:gd name="T114" fmla="*/ 519 w 588"/>
                <a:gd name="T115" fmla="*/ 102 h 510"/>
                <a:gd name="T116" fmla="*/ 437 w 588"/>
                <a:gd name="T117" fmla="*/ 11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8" h="510">
                  <a:moveTo>
                    <a:pt x="380" y="111"/>
                  </a:moveTo>
                  <a:lnTo>
                    <a:pt x="380" y="107"/>
                  </a:lnTo>
                  <a:lnTo>
                    <a:pt x="380" y="103"/>
                  </a:lnTo>
                  <a:lnTo>
                    <a:pt x="396" y="96"/>
                  </a:lnTo>
                  <a:lnTo>
                    <a:pt x="412" y="92"/>
                  </a:lnTo>
                  <a:lnTo>
                    <a:pt x="412" y="87"/>
                  </a:lnTo>
                  <a:lnTo>
                    <a:pt x="412" y="84"/>
                  </a:lnTo>
                  <a:lnTo>
                    <a:pt x="398" y="86"/>
                  </a:lnTo>
                  <a:lnTo>
                    <a:pt x="384" y="91"/>
                  </a:lnTo>
                  <a:lnTo>
                    <a:pt x="370" y="94"/>
                  </a:lnTo>
                  <a:lnTo>
                    <a:pt x="357" y="98"/>
                  </a:lnTo>
                  <a:lnTo>
                    <a:pt x="357" y="100"/>
                  </a:lnTo>
                  <a:lnTo>
                    <a:pt x="357" y="104"/>
                  </a:lnTo>
                  <a:lnTo>
                    <a:pt x="363" y="108"/>
                  </a:lnTo>
                  <a:lnTo>
                    <a:pt x="366" y="113"/>
                  </a:lnTo>
                  <a:lnTo>
                    <a:pt x="369" y="117"/>
                  </a:lnTo>
                  <a:lnTo>
                    <a:pt x="371" y="122"/>
                  </a:lnTo>
                  <a:lnTo>
                    <a:pt x="375" y="133"/>
                  </a:lnTo>
                  <a:lnTo>
                    <a:pt x="377" y="145"/>
                  </a:lnTo>
                  <a:lnTo>
                    <a:pt x="379" y="173"/>
                  </a:lnTo>
                  <a:lnTo>
                    <a:pt x="384" y="201"/>
                  </a:lnTo>
                  <a:lnTo>
                    <a:pt x="387" y="223"/>
                  </a:lnTo>
                  <a:lnTo>
                    <a:pt x="390" y="245"/>
                  </a:lnTo>
                  <a:lnTo>
                    <a:pt x="391" y="267"/>
                  </a:lnTo>
                  <a:lnTo>
                    <a:pt x="391" y="289"/>
                  </a:lnTo>
                  <a:lnTo>
                    <a:pt x="391" y="310"/>
                  </a:lnTo>
                  <a:lnTo>
                    <a:pt x="390" y="333"/>
                  </a:lnTo>
                  <a:lnTo>
                    <a:pt x="390" y="356"/>
                  </a:lnTo>
                  <a:lnTo>
                    <a:pt x="389" y="379"/>
                  </a:lnTo>
                  <a:lnTo>
                    <a:pt x="390" y="403"/>
                  </a:lnTo>
                  <a:lnTo>
                    <a:pt x="390" y="435"/>
                  </a:lnTo>
                  <a:lnTo>
                    <a:pt x="389" y="450"/>
                  </a:lnTo>
                  <a:lnTo>
                    <a:pt x="388" y="465"/>
                  </a:lnTo>
                  <a:lnTo>
                    <a:pt x="386" y="476"/>
                  </a:lnTo>
                  <a:lnTo>
                    <a:pt x="384" y="483"/>
                  </a:lnTo>
                  <a:lnTo>
                    <a:pt x="379" y="491"/>
                  </a:lnTo>
                  <a:lnTo>
                    <a:pt x="375" y="496"/>
                  </a:lnTo>
                  <a:lnTo>
                    <a:pt x="368" y="501"/>
                  </a:lnTo>
                  <a:lnTo>
                    <a:pt x="361" y="504"/>
                  </a:lnTo>
                  <a:lnTo>
                    <a:pt x="356" y="506"/>
                  </a:lnTo>
                  <a:lnTo>
                    <a:pt x="352" y="508"/>
                  </a:lnTo>
                  <a:lnTo>
                    <a:pt x="346" y="508"/>
                  </a:lnTo>
                  <a:lnTo>
                    <a:pt x="342" y="510"/>
                  </a:lnTo>
                  <a:lnTo>
                    <a:pt x="331" y="508"/>
                  </a:lnTo>
                  <a:lnTo>
                    <a:pt x="319" y="507"/>
                  </a:lnTo>
                  <a:lnTo>
                    <a:pt x="312" y="500"/>
                  </a:lnTo>
                  <a:lnTo>
                    <a:pt x="305" y="493"/>
                  </a:lnTo>
                  <a:lnTo>
                    <a:pt x="296" y="489"/>
                  </a:lnTo>
                  <a:lnTo>
                    <a:pt x="287" y="484"/>
                  </a:lnTo>
                  <a:lnTo>
                    <a:pt x="269" y="478"/>
                  </a:lnTo>
                  <a:lnTo>
                    <a:pt x="249" y="468"/>
                  </a:lnTo>
                  <a:lnTo>
                    <a:pt x="227" y="456"/>
                  </a:lnTo>
                  <a:lnTo>
                    <a:pt x="204" y="444"/>
                  </a:lnTo>
                  <a:lnTo>
                    <a:pt x="181" y="432"/>
                  </a:lnTo>
                  <a:lnTo>
                    <a:pt x="158" y="420"/>
                  </a:lnTo>
                  <a:lnTo>
                    <a:pt x="136" y="408"/>
                  </a:lnTo>
                  <a:lnTo>
                    <a:pt x="113" y="395"/>
                  </a:lnTo>
                  <a:lnTo>
                    <a:pt x="91" y="383"/>
                  </a:lnTo>
                  <a:lnTo>
                    <a:pt x="70" y="371"/>
                  </a:lnTo>
                  <a:lnTo>
                    <a:pt x="50" y="360"/>
                  </a:lnTo>
                  <a:lnTo>
                    <a:pt x="28" y="349"/>
                  </a:lnTo>
                  <a:lnTo>
                    <a:pt x="17" y="342"/>
                  </a:lnTo>
                  <a:lnTo>
                    <a:pt x="9" y="333"/>
                  </a:lnTo>
                  <a:lnTo>
                    <a:pt x="5" y="329"/>
                  </a:lnTo>
                  <a:lnTo>
                    <a:pt x="3" y="325"/>
                  </a:lnTo>
                  <a:lnTo>
                    <a:pt x="1" y="319"/>
                  </a:lnTo>
                  <a:lnTo>
                    <a:pt x="0" y="314"/>
                  </a:lnTo>
                  <a:lnTo>
                    <a:pt x="15" y="316"/>
                  </a:lnTo>
                  <a:lnTo>
                    <a:pt x="30" y="320"/>
                  </a:lnTo>
                  <a:lnTo>
                    <a:pt x="44" y="327"/>
                  </a:lnTo>
                  <a:lnTo>
                    <a:pt x="59" y="333"/>
                  </a:lnTo>
                  <a:lnTo>
                    <a:pt x="72" y="340"/>
                  </a:lnTo>
                  <a:lnTo>
                    <a:pt x="86" y="348"/>
                  </a:lnTo>
                  <a:lnTo>
                    <a:pt x="100" y="353"/>
                  </a:lnTo>
                  <a:lnTo>
                    <a:pt x="114" y="359"/>
                  </a:lnTo>
                  <a:lnTo>
                    <a:pt x="142" y="362"/>
                  </a:lnTo>
                  <a:lnTo>
                    <a:pt x="169" y="364"/>
                  </a:lnTo>
                  <a:lnTo>
                    <a:pt x="196" y="367"/>
                  </a:lnTo>
                  <a:lnTo>
                    <a:pt x="224" y="371"/>
                  </a:lnTo>
                  <a:lnTo>
                    <a:pt x="239" y="374"/>
                  </a:lnTo>
                  <a:lnTo>
                    <a:pt x="259" y="378"/>
                  </a:lnTo>
                  <a:lnTo>
                    <a:pt x="269" y="379"/>
                  </a:lnTo>
                  <a:lnTo>
                    <a:pt x="277" y="380"/>
                  </a:lnTo>
                  <a:lnTo>
                    <a:pt x="285" y="380"/>
                  </a:lnTo>
                  <a:lnTo>
                    <a:pt x="291" y="379"/>
                  </a:lnTo>
                  <a:lnTo>
                    <a:pt x="294" y="375"/>
                  </a:lnTo>
                  <a:lnTo>
                    <a:pt x="297" y="371"/>
                  </a:lnTo>
                  <a:lnTo>
                    <a:pt x="299" y="365"/>
                  </a:lnTo>
                  <a:lnTo>
                    <a:pt x="300" y="360"/>
                  </a:lnTo>
                  <a:lnTo>
                    <a:pt x="301" y="348"/>
                  </a:lnTo>
                  <a:lnTo>
                    <a:pt x="301" y="335"/>
                  </a:lnTo>
                  <a:lnTo>
                    <a:pt x="301" y="320"/>
                  </a:lnTo>
                  <a:lnTo>
                    <a:pt x="300" y="307"/>
                  </a:lnTo>
                  <a:lnTo>
                    <a:pt x="301" y="293"/>
                  </a:lnTo>
                  <a:lnTo>
                    <a:pt x="304" y="279"/>
                  </a:lnTo>
                  <a:lnTo>
                    <a:pt x="310" y="242"/>
                  </a:lnTo>
                  <a:lnTo>
                    <a:pt x="318" y="195"/>
                  </a:lnTo>
                  <a:lnTo>
                    <a:pt x="321" y="170"/>
                  </a:lnTo>
                  <a:lnTo>
                    <a:pt x="322" y="149"/>
                  </a:lnTo>
                  <a:lnTo>
                    <a:pt x="323" y="130"/>
                  </a:lnTo>
                  <a:lnTo>
                    <a:pt x="322" y="116"/>
                  </a:lnTo>
                  <a:lnTo>
                    <a:pt x="318" y="116"/>
                  </a:lnTo>
                  <a:lnTo>
                    <a:pt x="312" y="116"/>
                  </a:lnTo>
                  <a:lnTo>
                    <a:pt x="306" y="120"/>
                  </a:lnTo>
                  <a:lnTo>
                    <a:pt x="299" y="125"/>
                  </a:lnTo>
                  <a:lnTo>
                    <a:pt x="292" y="128"/>
                  </a:lnTo>
                  <a:lnTo>
                    <a:pt x="284" y="131"/>
                  </a:lnTo>
                  <a:lnTo>
                    <a:pt x="268" y="138"/>
                  </a:lnTo>
                  <a:lnTo>
                    <a:pt x="252" y="145"/>
                  </a:lnTo>
                  <a:lnTo>
                    <a:pt x="234" y="157"/>
                  </a:lnTo>
                  <a:lnTo>
                    <a:pt x="215" y="169"/>
                  </a:lnTo>
                  <a:lnTo>
                    <a:pt x="196" y="181"/>
                  </a:lnTo>
                  <a:lnTo>
                    <a:pt x="176" y="191"/>
                  </a:lnTo>
                  <a:lnTo>
                    <a:pt x="165" y="197"/>
                  </a:lnTo>
                  <a:lnTo>
                    <a:pt x="154" y="200"/>
                  </a:lnTo>
                  <a:lnTo>
                    <a:pt x="142" y="203"/>
                  </a:lnTo>
                  <a:lnTo>
                    <a:pt x="129" y="205"/>
                  </a:lnTo>
                  <a:lnTo>
                    <a:pt x="116" y="208"/>
                  </a:lnTo>
                  <a:lnTo>
                    <a:pt x="101" y="208"/>
                  </a:lnTo>
                  <a:lnTo>
                    <a:pt x="86" y="207"/>
                  </a:lnTo>
                  <a:lnTo>
                    <a:pt x="70" y="204"/>
                  </a:lnTo>
                  <a:lnTo>
                    <a:pt x="60" y="191"/>
                  </a:lnTo>
                  <a:lnTo>
                    <a:pt x="52" y="179"/>
                  </a:lnTo>
                  <a:lnTo>
                    <a:pt x="49" y="173"/>
                  </a:lnTo>
                  <a:lnTo>
                    <a:pt x="47" y="164"/>
                  </a:lnTo>
                  <a:lnTo>
                    <a:pt x="44" y="154"/>
                  </a:lnTo>
                  <a:lnTo>
                    <a:pt x="44" y="142"/>
                  </a:lnTo>
                  <a:lnTo>
                    <a:pt x="60" y="145"/>
                  </a:lnTo>
                  <a:lnTo>
                    <a:pt x="73" y="150"/>
                  </a:lnTo>
                  <a:lnTo>
                    <a:pt x="79" y="151"/>
                  </a:lnTo>
                  <a:lnTo>
                    <a:pt x="86" y="152"/>
                  </a:lnTo>
                  <a:lnTo>
                    <a:pt x="94" y="153"/>
                  </a:lnTo>
                  <a:lnTo>
                    <a:pt x="102" y="151"/>
                  </a:lnTo>
                  <a:lnTo>
                    <a:pt x="110" y="149"/>
                  </a:lnTo>
                  <a:lnTo>
                    <a:pt x="119" y="145"/>
                  </a:lnTo>
                  <a:lnTo>
                    <a:pt x="128" y="142"/>
                  </a:lnTo>
                  <a:lnTo>
                    <a:pt x="135" y="138"/>
                  </a:lnTo>
                  <a:lnTo>
                    <a:pt x="151" y="129"/>
                  </a:lnTo>
                  <a:lnTo>
                    <a:pt x="166" y="121"/>
                  </a:lnTo>
                  <a:lnTo>
                    <a:pt x="198" y="107"/>
                  </a:lnTo>
                  <a:lnTo>
                    <a:pt x="228" y="93"/>
                  </a:lnTo>
                  <a:lnTo>
                    <a:pt x="260" y="79"/>
                  </a:lnTo>
                  <a:lnTo>
                    <a:pt x="291" y="65"/>
                  </a:lnTo>
                  <a:lnTo>
                    <a:pt x="307" y="59"/>
                  </a:lnTo>
                  <a:lnTo>
                    <a:pt x="323" y="53"/>
                  </a:lnTo>
                  <a:lnTo>
                    <a:pt x="341" y="49"/>
                  </a:lnTo>
                  <a:lnTo>
                    <a:pt x="358" y="46"/>
                  </a:lnTo>
                  <a:lnTo>
                    <a:pt x="393" y="38"/>
                  </a:lnTo>
                  <a:lnTo>
                    <a:pt x="431" y="29"/>
                  </a:lnTo>
                  <a:lnTo>
                    <a:pt x="440" y="26"/>
                  </a:lnTo>
                  <a:lnTo>
                    <a:pt x="448" y="22"/>
                  </a:lnTo>
                  <a:lnTo>
                    <a:pt x="456" y="17"/>
                  </a:lnTo>
                  <a:lnTo>
                    <a:pt x="463" y="13"/>
                  </a:lnTo>
                  <a:lnTo>
                    <a:pt x="470" y="9"/>
                  </a:lnTo>
                  <a:lnTo>
                    <a:pt x="479" y="4"/>
                  </a:lnTo>
                  <a:lnTo>
                    <a:pt x="490" y="1"/>
                  </a:lnTo>
                  <a:lnTo>
                    <a:pt x="502" y="0"/>
                  </a:lnTo>
                  <a:lnTo>
                    <a:pt x="508" y="4"/>
                  </a:lnTo>
                  <a:lnTo>
                    <a:pt x="516" y="6"/>
                  </a:lnTo>
                  <a:lnTo>
                    <a:pt x="524" y="10"/>
                  </a:lnTo>
                  <a:lnTo>
                    <a:pt x="531" y="12"/>
                  </a:lnTo>
                  <a:lnTo>
                    <a:pt x="540" y="14"/>
                  </a:lnTo>
                  <a:lnTo>
                    <a:pt x="548" y="17"/>
                  </a:lnTo>
                  <a:lnTo>
                    <a:pt x="555" y="20"/>
                  </a:lnTo>
                  <a:lnTo>
                    <a:pt x="562" y="24"/>
                  </a:lnTo>
                  <a:lnTo>
                    <a:pt x="575" y="37"/>
                  </a:lnTo>
                  <a:lnTo>
                    <a:pt x="588" y="50"/>
                  </a:lnTo>
                  <a:lnTo>
                    <a:pt x="588" y="62"/>
                  </a:lnTo>
                  <a:lnTo>
                    <a:pt x="588" y="74"/>
                  </a:lnTo>
                  <a:lnTo>
                    <a:pt x="577" y="80"/>
                  </a:lnTo>
                  <a:lnTo>
                    <a:pt x="567" y="85"/>
                  </a:lnTo>
                  <a:lnTo>
                    <a:pt x="555" y="90"/>
                  </a:lnTo>
                  <a:lnTo>
                    <a:pt x="544" y="94"/>
                  </a:lnTo>
                  <a:lnTo>
                    <a:pt x="519" y="102"/>
                  </a:lnTo>
                  <a:lnTo>
                    <a:pt x="493" y="107"/>
                  </a:lnTo>
                  <a:lnTo>
                    <a:pt x="464" y="111"/>
                  </a:lnTo>
                  <a:lnTo>
                    <a:pt x="437" y="114"/>
                  </a:lnTo>
                  <a:lnTo>
                    <a:pt x="409" y="114"/>
                  </a:lnTo>
                  <a:lnTo>
                    <a:pt x="380" y="11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5">
              <a:extLst>
                <a:ext uri="{FF2B5EF4-FFF2-40B4-BE49-F238E27FC236}">
                  <a16:creationId xmlns:a16="http://schemas.microsoft.com/office/drawing/2014/main" id="{27E4AC5E-6E7B-3831-ECAD-120C4F94EB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6526" y="5624513"/>
              <a:ext cx="458788" cy="493713"/>
            </a:xfrm>
            <a:custGeom>
              <a:avLst/>
              <a:gdLst>
                <a:gd name="T0" fmla="*/ 581 w 867"/>
                <a:gd name="T1" fmla="*/ 34 h 934"/>
                <a:gd name="T2" fmla="*/ 608 w 867"/>
                <a:gd name="T3" fmla="*/ 123 h 934"/>
                <a:gd name="T4" fmla="*/ 444 w 867"/>
                <a:gd name="T5" fmla="*/ 243 h 934"/>
                <a:gd name="T6" fmla="*/ 445 w 867"/>
                <a:gd name="T7" fmla="*/ 268 h 934"/>
                <a:gd name="T8" fmla="*/ 568 w 867"/>
                <a:gd name="T9" fmla="*/ 210 h 934"/>
                <a:gd name="T10" fmla="*/ 778 w 867"/>
                <a:gd name="T11" fmla="*/ 139 h 934"/>
                <a:gd name="T12" fmla="*/ 867 w 867"/>
                <a:gd name="T13" fmla="*/ 160 h 934"/>
                <a:gd name="T14" fmla="*/ 802 w 867"/>
                <a:gd name="T15" fmla="*/ 258 h 934"/>
                <a:gd name="T16" fmla="*/ 652 w 867"/>
                <a:gd name="T17" fmla="*/ 456 h 934"/>
                <a:gd name="T18" fmla="*/ 604 w 867"/>
                <a:gd name="T19" fmla="*/ 555 h 934"/>
                <a:gd name="T20" fmla="*/ 737 w 867"/>
                <a:gd name="T21" fmla="*/ 521 h 934"/>
                <a:gd name="T22" fmla="*/ 848 w 867"/>
                <a:gd name="T23" fmla="*/ 521 h 934"/>
                <a:gd name="T24" fmla="*/ 844 w 867"/>
                <a:gd name="T25" fmla="*/ 585 h 934"/>
                <a:gd name="T26" fmla="*/ 692 w 867"/>
                <a:gd name="T27" fmla="*/ 668 h 934"/>
                <a:gd name="T28" fmla="*/ 487 w 867"/>
                <a:gd name="T29" fmla="*/ 715 h 934"/>
                <a:gd name="T30" fmla="*/ 416 w 867"/>
                <a:gd name="T31" fmla="*/ 710 h 934"/>
                <a:gd name="T32" fmla="*/ 620 w 867"/>
                <a:gd name="T33" fmla="*/ 623 h 934"/>
                <a:gd name="T34" fmla="*/ 767 w 867"/>
                <a:gd name="T35" fmla="*/ 557 h 934"/>
                <a:gd name="T36" fmla="*/ 658 w 867"/>
                <a:gd name="T37" fmla="*/ 576 h 934"/>
                <a:gd name="T38" fmla="*/ 520 w 867"/>
                <a:gd name="T39" fmla="*/ 632 h 934"/>
                <a:gd name="T40" fmla="*/ 456 w 867"/>
                <a:gd name="T41" fmla="*/ 635 h 934"/>
                <a:gd name="T42" fmla="*/ 325 w 867"/>
                <a:gd name="T43" fmla="*/ 681 h 934"/>
                <a:gd name="T44" fmla="*/ 181 w 867"/>
                <a:gd name="T45" fmla="*/ 778 h 934"/>
                <a:gd name="T46" fmla="*/ 57 w 867"/>
                <a:gd name="T47" fmla="*/ 923 h 934"/>
                <a:gd name="T48" fmla="*/ 4 w 867"/>
                <a:gd name="T49" fmla="*/ 924 h 934"/>
                <a:gd name="T50" fmla="*/ 36 w 867"/>
                <a:gd name="T51" fmla="*/ 817 h 934"/>
                <a:gd name="T52" fmla="*/ 144 w 867"/>
                <a:gd name="T53" fmla="*/ 679 h 934"/>
                <a:gd name="T54" fmla="*/ 59 w 867"/>
                <a:gd name="T55" fmla="*/ 829 h 934"/>
                <a:gd name="T56" fmla="*/ 148 w 867"/>
                <a:gd name="T57" fmla="*/ 771 h 934"/>
                <a:gd name="T58" fmla="*/ 324 w 867"/>
                <a:gd name="T59" fmla="*/ 649 h 934"/>
                <a:gd name="T60" fmla="*/ 431 w 867"/>
                <a:gd name="T61" fmla="*/ 580 h 934"/>
                <a:gd name="T62" fmla="*/ 350 w 867"/>
                <a:gd name="T63" fmla="*/ 514 h 934"/>
                <a:gd name="T64" fmla="*/ 288 w 867"/>
                <a:gd name="T65" fmla="*/ 583 h 934"/>
                <a:gd name="T66" fmla="*/ 242 w 867"/>
                <a:gd name="T67" fmla="*/ 584 h 934"/>
                <a:gd name="T68" fmla="*/ 303 w 867"/>
                <a:gd name="T69" fmla="*/ 475 h 934"/>
                <a:gd name="T70" fmla="*/ 240 w 867"/>
                <a:gd name="T71" fmla="*/ 471 h 934"/>
                <a:gd name="T72" fmla="*/ 235 w 867"/>
                <a:gd name="T73" fmla="*/ 438 h 934"/>
                <a:gd name="T74" fmla="*/ 190 w 867"/>
                <a:gd name="T75" fmla="*/ 264 h 934"/>
                <a:gd name="T76" fmla="*/ 214 w 867"/>
                <a:gd name="T77" fmla="*/ 240 h 934"/>
                <a:gd name="T78" fmla="*/ 319 w 867"/>
                <a:gd name="T79" fmla="*/ 422 h 934"/>
                <a:gd name="T80" fmla="*/ 380 w 867"/>
                <a:gd name="T81" fmla="*/ 317 h 934"/>
                <a:gd name="T82" fmla="*/ 356 w 867"/>
                <a:gd name="T83" fmla="*/ 249 h 934"/>
                <a:gd name="T84" fmla="*/ 487 w 867"/>
                <a:gd name="T85" fmla="*/ 126 h 934"/>
                <a:gd name="T86" fmla="*/ 505 w 867"/>
                <a:gd name="T87" fmla="*/ 12 h 934"/>
                <a:gd name="T88" fmla="*/ 674 w 867"/>
                <a:gd name="T89" fmla="*/ 199 h 934"/>
                <a:gd name="T90" fmla="*/ 534 w 867"/>
                <a:gd name="T91" fmla="*/ 260 h 934"/>
                <a:gd name="T92" fmla="*/ 610 w 867"/>
                <a:gd name="T93" fmla="*/ 377 h 934"/>
                <a:gd name="T94" fmla="*/ 629 w 867"/>
                <a:gd name="T95" fmla="*/ 395 h 934"/>
                <a:gd name="T96" fmla="*/ 770 w 867"/>
                <a:gd name="T97" fmla="*/ 203 h 934"/>
                <a:gd name="T98" fmla="*/ 485 w 867"/>
                <a:gd name="T99" fmla="*/ 482 h 934"/>
                <a:gd name="T100" fmla="*/ 460 w 867"/>
                <a:gd name="T101" fmla="*/ 536 h 934"/>
                <a:gd name="T102" fmla="*/ 498 w 867"/>
                <a:gd name="T103" fmla="*/ 551 h 934"/>
                <a:gd name="T104" fmla="*/ 594 w 867"/>
                <a:gd name="T105" fmla="*/ 435 h 934"/>
                <a:gd name="T106" fmla="*/ 444 w 867"/>
                <a:gd name="T107" fmla="*/ 450 h 934"/>
                <a:gd name="T108" fmla="*/ 525 w 867"/>
                <a:gd name="T109" fmla="*/ 413 h 934"/>
                <a:gd name="T110" fmla="*/ 549 w 867"/>
                <a:gd name="T111" fmla="*/ 347 h 934"/>
                <a:gd name="T112" fmla="*/ 489 w 867"/>
                <a:gd name="T113" fmla="*/ 277 h 934"/>
                <a:gd name="T114" fmla="*/ 505 w 867"/>
                <a:gd name="T115" fmla="*/ 341 h 934"/>
                <a:gd name="T116" fmla="*/ 443 w 867"/>
                <a:gd name="T117" fmla="*/ 390 h 934"/>
                <a:gd name="T118" fmla="*/ 425 w 867"/>
                <a:gd name="T119" fmla="*/ 46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7" h="934">
                  <a:moveTo>
                    <a:pt x="501" y="0"/>
                  </a:moveTo>
                  <a:lnTo>
                    <a:pt x="512" y="1"/>
                  </a:lnTo>
                  <a:lnTo>
                    <a:pt x="523" y="2"/>
                  </a:lnTo>
                  <a:lnTo>
                    <a:pt x="534" y="6"/>
                  </a:lnTo>
                  <a:lnTo>
                    <a:pt x="544" y="10"/>
                  </a:lnTo>
                  <a:lnTo>
                    <a:pt x="555" y="14"/>
                  </a:lnTo>
                  <a:lnTo>
                    <a:pt x="564" y="21"/>
                  </a:lnTo>
                  <a:lnTo>
                    <a:pt x="573" y="27"/>
                  </a:lnTo>
                  <a:lnTo>
                    <a:pt x="581" y="34"/>
                  </a:lnTo>
                  <a:lnTo>
                    <a:pt x="589" y="43"/>
                  </a:lnTo>
                  <a:lnTo>
                    <a:pt x="596" y="51"/>
                  </a:lnTo>
                  <a:lnTo>
                    <a:pt x="602" y="60"/>
                  </a:lnTo>
                  <a:lnTo>
                    <a:pt x="607" y="70"/>
                  </a:lnTo>
                  <a:lnTo>
                    <a:pt x="612" y="81"/>
                  </a:lnTo>
                  <a:lnTo>
                    <a:pt x="615" y="91"/>
                  </a:lnTo>
                  <a:lnTo>
                    <a:pt x="616" y="102"/>
                  </a:lnTo>
                  <a:lnTo>
                    <a:pt x="617" y="113"/>
                  </a:lnTo>
                  <a:lnTo>
                    <a:pt x="608" y="123"/>
                  </a:lnTo>
                  <a:lnTo>
                    <a:pt x="600" y="132"/>
                  </a:lnTo>
                  <a:lnTo>
                    <a:pt x="591" y="142"/>
                  </a:lnTo>
                  <a:lnTo>
                    <a:pt x="581" y="151"/>
                  </a:lnTo>
                  <a:lnTo>
                    <a:pt x="555" y="170"/>
                  </a:lnTo>
                  <a:lnTo>
                    <a:pt x="528" y="188"/>
                  </a:lnTo>
                  <a:lnTo>
                    <a:pt x="500" y="207"/>
                  </a:lnTo>
                  <a:lnTo>
                    <a:pt x="473" y="225"/>
                  </a:lnTo>
                  <a:lnTo>
                    <a:pt x="460" y="233"/>
                  </a:lnTo>
                  <a:lnTo>
                    <a:pt x="444" y="243"/>
                  </a:lnTo>
                  <a:lnTo>
                    <a:pt x="438" y="247"/>
                  </a:lnTo>
                  <a:lnTo>
                    <a:pt x="431" y="253"/>
                  </a:lnTo>
                  <a:lnTo>
                    <a:pt x="427" y="257"/>
                  </a:lnTo>
                  <a:lnTo>
                    <a:pt x="425" y="260"/>
                  </a:lnTo>
                  <a:lnTo>
                    <a:pt x="430" y="264"/>
                  </a:lnTo>
                  <a:lnTo>
                    <a:pt x="437" y="267"/>
                  </a:lnTo>
                  <a:lnTo>
                    <a:pt x="440" y="268"/>
                  </a:lnTo>
                  <a:lnTo>
                    <a:pt x="443" y="268"/>
                  </a:lnTo>
                  <a:lnTo>
                    <a:pt x="445" y="268"/>
                  </a:lnTo>
                  <a:lnTo>
                    <a:pt x="448" y="267"/>
                  </a:lnTo>
                  <a:lnTo>
                    <a:pt x="456" y="264"/>
                  </a:lnTo>
                  <a:lnTo>
                    <a:pt x="465" y="259"/>
                  </a:lnTo>
                  <a:lnTo>
                    <a:pt x="473" y="255"/>
                  </a:lnTo>
                  <a:lnTo>
                    <a:pt x="482" y="249"/>
                  </a:lnTo>
                  <a:lnTo>
                    <a:pt x="498" y="240"/>
                  </a:lnTo>
                  <a:lnTo>
                    <a:pt x="514" y="231"/>
                  </a:lnTo>
                  <a:lnTo>
                    <a:pt x="542" y="220"/>
                  </a:lnTo>
                  <a:lnTo>
                    <a:pt x="568" y="210"/>
                  </a:lnTo>
                  <a:lnTo>
                    <a:pt x="594" y="199"/>
                  </a:lnTo>
                  <a:lnTo>
                    <a:pt x="620" y="189"/>
                  </a:lnTo>
                  <a:lnTo>
                    <a:pt x="647" y="179"/>
                  </a:lnTo>
                  <a:lnTo>
                    <a:pt x="674" y="170"/>
                  </a:lnTo>
                  <a:lnTo>
                    <a:pt x="702" y="161"/>
                  </a:lnTo>
                  <a:lnTo>
                    <a:pt x="732" y="151"/>
                  </a:lnTo>
                  <a:lnTo>
                    <a:pt x="747" y="147"/>
                  </a:lnTo>
                  <a:lnTo>
                    <a:pt x="763" y="142"/>
                  </a:lnTo>
                  <a:lnTo>
                    <a:pt x="778" y="139"/>
                  </a:lnTo>
                  <a:lnTo>
                    <a:pt x="793" y="136"/>
                  </a:lnTo>
                  <a:lnTo>
                    <a:pt x="809" y="135"/>
                  </a:lnTo>
                  <a:lnTo>
                    <a:pt x="824" y="136"/>
                  </a:lnTo>
                  <a:lnTo>
                    <a:pt x="840" y="138"/>
                  </a:lnTo>
                  <a:lnTo>
                    <a:pt x="857" y="142"/>
                  </a:lnTo>
                  <a:lnTo>
                    <a:pt x="861" y="143"/>
                  </a:lnTo>
                  <a:lnTo>
                    <a:pt x="864" y="147"/>
                  </a:lnTo>
                  <a:lnTo>
                    <a:pt x="865" y="152"/>
                  </a:lnTo>
                  <a:lnTo>
                    <a:pt x="867" y="160"/>
                  </a:lnTo>
                  <a:lnTo>
                    <a:pt x="865" y="170"/>
                  </a:lnTo>
                  <a:lnTo>
                    <a:pt x="862" y="179"/>
                  </a:lnTo>
                  <a:lnTo>
                    <a:pt x="859" y="188"/>
                  </a:lnTo>
                  <a:lnTo>
                    <a:pt x="855" y="197"/>
                  </a:lnTo>
                  <a:lnTo>
                    <a:pt x="850" y="206"/>
                  </a:lnTo>
                  <a:lnTo>
                    <a:pt x="844" y="213"/>
                  </a:lnTo>
                  <a:lnTo>
                    <a:pt x="838" y="222"/>
                  </a:lnTo>
                  <a:lnTo>
                    <a:pt x="830" y="230"/>
                  </a:lnTo>
                  <a:lnTo>
                    <a:pt x="802" y="258"/>
                  </a:lnTo>
                  <a:lnTo>
                    <a:pt x="777" y="284"/>
                  </a:lnTo>
                  <a:lnTo>
                    <a:pt x="760" y="305"/>
                  </a:lnTo>
                  <a:lnTo>
                    <a:pt x="744" y="326"/>
                  </a:lnTo>
                  <a:lnTo>
                    <a:pt x="728" y="348"/>
                  </a:lnTo>
                  <a:lnTo>
                    <a:pt x="712" y="369"/>
                  </a:lnTo>
                  <a:lnTo>
                    <a:pt x="697" y="390"/>
                  </a:lnTo>
                  <a:lnTo>
                    <a:pt x="682" y="412"/>
                  </a:lnTo>
                  <a:lnTo>
                    <a:pt x="666" y="434"/>
                  </a:lnTo>
                  <a:lnTo>
                    <a:pt x="652" y="456"/>
                  </a:lnTo>
                  <a:lnTo>
                    <a:pt x="646" y="471"/>
                  </a:lnTo>
                  <a:lnTo>
                    <a:pt x="639" y="486"/>
                  </a:lnTo>
                  <a:lnTo>
                    <a:pt x="628" y="502"/>
                  </a:lnTo>
                  <a:lnTo>
                    <a:pt x="616" y="518"/>
                  </a:lnTo>
                  <a:lnTo>
                    <a:pt x="611" y="527"/>
                  </a:lnTo>
                  <a:lnTo>
                    <a:pt x="605" y="536"/>
                  </a:lnTo>
                  <a:lnTo>
                    <a:pt x="601" y="545"/>
                  </a:lnTo>
                  <a:lnTo>
                    <a:pt x="598" y="555"/>
                  </a:lnTo>
                  <a:lnTo>
                    <a:pt x="604" y="555"/>
                  </a:lnTo>
                  <a:lnTo>
                    <a:pt x="611" y="555"/>
                  </a:lnTo>
                  <a:lnTo>
                    <a:pt x="616" y="551"/>
                  </a:lnTo>
                  <a:lnTo>
                    <a:pt x="624" y="548"/>
                  </a:lnTo>
                  <a:lnTo>
                    <a:pt x="633" y="545"/>
                  </a:lnTo>
                  <a:lnTo>
                    <a:pt x="642" y="541"/>
                  </a:lnTo>
                  <a:lnTo>
                    <a:pt x="664" y="536"/>
                  </a:lnTo>
                  <a:lnTo>
                    <a:pt x="688" y="530"/>
                  </a:lnTo>
                  <a:lnTo>
                    <a:pt x="713" y="525"/>
                  </a:lnTo>
                  <a:lnTo>
                    <a:pt x="737" y="521"/>
                  </a:lnTo>
                  <a:lnTo>
                    <a:pt x="759" y="516"/>
                  </a:lnTo>
                  <a:lnTo>
                    <a:pt x="777" y="513"/>
                  </a:lnTo>
                  <a:lnTo>
                    <a:pt x="787" y="511"/>
                  </a:lnTo>
                  <a:lnTo>
                    <a:pt x="799" y="511"/>
                  </a:lnTo>
                  <a:lnTo>
                    <a:pt x="810" y="511"/>
                  </a:lnTo>
                  <a:lnTo>
                    <a:pt x="821" y="512"/>
                  </a:lnTo>
                  <a:lnTo>
                    <a:pt x="832" y="514"/>
                  </a:lnTo>
                  <a:lnTo>
                    <a:pt x="840" y="517"/>
                  </a:lnTo>
                  <a:lnTo>
                    <a:pt x="848" y="521"/>
                  </a:lnTo>
                  <a:lnTo>
                    <a:pt x="853" y="525"/>
                  </a:lnTo>
                  <a:lnTo>
                    <a:pt x="858" y="533"/>
                  </a:lnTo>
                  <a:lnTo>
                    <a:pt x="861" y="540"/>
                  </a:lnTo>
                  <a:lnTo>
                    <a:pt x="861" y="548"/>
                  </a:lnTo>
                  <a:lnTo>
                    <a:pt x="860" y="556"/>
                  </a:lnTo>
                  <a:lnTo>
                    <a:pt x="858" y="563"/>
                  </a:lnTo>
                  <a:lnTo>
                    <a:pt x="853" y="571"/>
                  </a:lnTo>
                  <a:lnTo>
                    <a:pt x="849" y="579"/>
                  </a:lnTo>
                  <a:lnTo>
                    <a:pt x="844" y="585"/>
                  </a:lnTo>
                  <a:lnTo>
                    <a:pt x="829" y="598"/>
                  </a:lnTo>
                  <a:lnTo>
                    <a:pt x="816" y="609"/>
                  </a:lnTo>
                  <a:lnTo>
                    <a:pt x="803" y="619"/>
                  </a:lnTo>
                  <a:lnTo>
                    <a:pt x="792" y="626"/>
                  </a:lnTo>
                  <a:lnTo>
                    <a:pt x="778" y="634"/>
                  </a:lnTo>
                  <a:lnTo>
                    <a:pt x="762" y="642"/>
                  </a:lnTo>
                  <a:lnTo>
                    <a:pt x="745" y="649"/>
                  </a:lnTo>
                  <a:lnTo>
                    <a:pt x="728" y="656"/>
                  </a:lnTo>
                  <a:lnTo>
                    <a:pt x="692" y="668"/>
                  </a:lnTo>
                  <a:lnTo>
                    <a:pt x="655" y="679"/>
                  </a:lnTo>
                  <a:lnTo>
                    <a:pt x="634" y="681"/>
                  </a:lnTo>
                  <a:lnTo>
                    <a:pt x="612" y="685"/>
                  </a:lnTo>
                  <a:lnTo>
                    <a:pt x="590" y="688"/>
                  </a:lnTo>
                  <a:lnTo>
                    <a:pt x="569" y="690"/>
                  </a:lnTo>
                  <a:lnTo>
                    <a:pt x="548" y="697"/>
                  </a:lnTo>
                  <a:lnTo>
                    <a:pt x="528" y="703"/>
                  </a:lnTo>
                  <a:lnTo>
                    <a:pt x="508" y="710"/>
                  </a:lnTo>
                  <a:lnTo>
                    <a:pt x="487" y="715"/>
                  </a:lnTo>
                  <a:lnTo>
                    <a:pt x="465" y="721"/>
                  </a:lnTo>
                  <a:lnTo>
                    <a:pt x="443" y="725"/>
                  </a:lnTo>
                  <a:lnTo>
                    <a:pt x="419" y="728"/>
                  </a:lnTo>
                  <a:lnTo>
                    <a:pt x="393" y="730"/>
                  </a:lnTo>
                  <a:lnTo>
                    <a:pt x="394" y="724"/>
                  </a:lnTo>
                  <a:lnTo>
                    <a:pt x="396" y="721"/>
                  </a:lnTo>
                  <a:lnTo>
                    <a:pt x="403" y="716"/>
                  </a:lnTo>
                  <a:lnTo>
                    <a:pt x="409" y="713"/>
                  </a:lnTo>
                  <a:lnTo>
                    <a:pt x="416" y="710"/>
                  </a:lnTo>
                  <a:lnTo>
                    <a:pt x="424" y="708"/>
                  </a:lnTo>
                  <a:lnTo>
                    <a:pt x="439" y="703"/>
                  </a:lnTo>
                  <a:lnTo>
                    <a:pt x="454" y="697"/>
                  </a:lnTo>
                  <a:lnTo>
                    <a:pt x="479" y="684"/>
                  </a:lnTo>
                  <a:lnTo>
                    <a:pt x="507" y="670"/>
                  </a:lnTo>
                  <a:lnTo>
                    <a:pt x="534" y="658"/>
                  </a:lnTo>
                  <a:lnTo>
                    <a:pt x="563" y="646"/>
                  </a:lnTo>
                  <a:lnTo>
                    <a:pt x="592" y="635"/>
                  </a:lnTo>
                  <a:lnTo>
                    <a:pt x="620" y="623"/>
                  </a:lnTo>
                  <a:lnTo>
                    <a:pt x="650" y="613"/>
                  </a:lnTo>
                  <a:lnTo>
                    <a:pt x="677" y="602"/>
                  </a:lnTo>
                  <a:lnTo>
                    <a:pt x="702" y="593"/>
                  </a:lnTo>
                  <a:lnTo>
                    <a:pt x="731" y="582"/>
                  </a:lnTo>
                  <a:lnTo>
                    <a:pt x="744" y="576"/>
                  </a:lnTo>
                  <a:lnTo>
                    <a:pt x="755" y="569"/>
                  </a:lnTo>
                  <a:lnTo>
                    <a:pt x="760" y="565"/>
                  </a:lnTo>
                  <a:lnTo>
                    <a:pt x="764" y="561"/>
                  </a:lnTo>
                  <a:lnTo>
                    <a:pt x="767" y="557"/>
                  </a:lnTo>
                  <a:lnTo>
                    <a:pt x="770" y="551"/>
                  </a:lnTo>
                  <a:lnTo>
                    <a:pt x="765" y="551"/>
                  </a:lnTo>
                  <a:lnTo>
                    <a:pt x="760" y="551"/>
                  </a:lnTo>
                  <a:lnTo>
                    <a:pt x="751" y="555"/>
                  </a:lnTo>
                  <a:lnTo>
                    <a:pt x="741" y="557"/>
                  </a:lnTo>
                  <a:lnTo>
                    <a:pt x="730" y="558"/>
                  </a:lnTo>
                  <a:lnTo>
                    <a:pt x="719" y="560"/>
                  </a:lnTo>
                  <a:lnTo>
                    <a:pt x="688" y="569"/>
                  </a:lnTo>
                  <a:lnTo>
                    <a:pt x="658" y="576"/>
                  </a:lnTo>
                  <a:lnTo>
                    <a:pt x="626" y="584"/>
                  </a:lnTo>
                  <a:lnTo>
                    <a:pt x="594" y="593"/>
                  </a:lnTo>
                  <a:lnTo>
                    <a:pt x="584" y="596"/>
                  </a:lnTo>
                  <a:lnTo>
                    <a:pt x="572" y="599"/>
                  </a:lnTo>
                  <a:lnTo>
                    <a:pt x="559" y="603"/>
                  </a:lnTo>
                  <a:lnTo>
                    <a:pt x="549" y="608"/>
                  </a:lnTo>
                  <a:lnTo>
                    <a:pt x="537" y="617"/>
                  </a:lnTo>
                  <a:lnTo>
                    <a:pt x="526" y="627"/>
                  </a:lnTo>
                  <a:lnTo>
                    <a:pt x="520" y="632"/>
                  </a:lnTo>
                  <a:lnTo>
                    <a:pt x="513" y="637"/>
                  </a:lnTo>
                  <a:lnTo>
                    <a:pt x="507" y="640"/>
                  </a:lnTo>
                  <a:lnTo>
                    <a:pt x="498" y="643"/>
                  </a:lnTo>
                  <a:lnTo>
                    <a:pt x="489" y="644"/>
                  </a:lnTo>
                  <a:lnTo>
                    <a:pt x="482" y="644"/>
                  </a:lnTo>
                  <a:lnTo>
                    <a:pt x="475" y="643"/>
                  </a:lnTo>
                  <a:lnTo>
                    <a:pt x="468" y="640"/>
                  </a:lnTo>
                  <a:lnTo>
                    <a:pt x="462" y="638"/>
                  </a:lnTo>
                  <a:lnTo>
                    <a:pt x="456" y="635"/>
                  </a:lnTo>
                  <a:lnTo>
                    <a:pt x="450" y="634"/>
                  </a:lnTo>
                  <a:lnTo>
                    <a:pt x="444" y="634"/>
                  </a:lnTo>
                  <a:lnTo>
                    <a:pt x="431" y="638"/>
                  </a:lnTo>
                  <a:lnTo>
                    <a:pt x="418" y="643"/>
                  </a:lnTo>
                  <a:lnTo>
                    <a:pt x="405" y="650"/>
                  </a:lnTo>
                  <a:lnTo>
                    <a:pt x="393" y="655"/>
                  </a:lnTo>
                  <a:lnTo>
                    <a:pt x="370" y="664"/>
                  </a:lnTo>
                  <a:lnTo>
                    <a:pt x="347" y="673"/>
                  </a:lnTo>
                  <a:lnTo>
                    <a:pt x="325" y="681"/>
                  </a:lnTo>
                  <a:lnTo>
                    <a:pt x="303" y="690"/>
                  </a:lnTo>
                  <a:lnTo>
                    <a:pt x="283" y="699"/>
                  </a:lnTo>
                  <a:lnTo>
                    <a:pt x="263" y="709"/>
                  </a:lnTo>
                  <a:lnTo>
                    <a:pt x="243" y="720"/>
                  </a:lnTo>
                  <a:lnTo>
                    <a:pt x="223" y="732"/>
                  </a:lnTo>
                  <a:lnTo>
                    <a:pt x="213" y="740"/>
                  </a:lnTo>
                  <a:lnTo>
                    <a:pt x="202" y="751"/>
                  </a:lnTo>
                  <a:lnTo>
                    <a:pt x="192" y="765"/>
                  </a:lnTo>
                  <a:lnTo>
                    <a:pt x="181" y="778"/>
                  </a:lnTo>
                  <a:lnTo>
                    <a:pt x="160" y="808"/>
                  </a:lnTo>
                  <a:lnTo>
                    <a:pt x="138" y="840"/>
                  </a:lnTo>
                  <a:lnTo>
                    <a:pt x="127" y="855"/>
                  </a:lnTo>
                  <a:lnTo>
                    <a:pt x="115" y="871"/>
                  </a:lnTo>
                  <a:lnTo>
                    <a:pt x="103" y="885"/>
                  </a:lnTo>
                  <a:lnTo>
                    <a:pt x="91" y="898"/>
                  </a:lnTo>
                  <a:lnTo>
                    <a:pt x="78" y="909"/>
                  </a:lnTo>
                  <a:lnTo>
                    <a:pt x="64" y="919"/>
                  </a:lnTo>
                  <a:lnTo>
                    <a:pt x="57" y="923"/>
                  </a:lnTo>
                  <a:lnTo>
                    <a:pt x="50" y="926"/>
                  </a:lnTo>
                  <a:lnTo>
                    <a:pt x="42" y="930"/>
                  </a:lnTo>
                  <a:lnTo>
                    <a:pt x="34" y="932"/>
                  </a:lnTo>
                  <a:lnTo>
                    <a:pt x="26" y="933"/>
                  </a:lnTo>
                  <a:lnTo>
                    <a:pt x="17" y="934"/>
                  </a:lnTo>
                  <a:lnTo>
                    <a:pt x="12" y="933"/>
                  </a:lnTo>
                  <a:lnTo>
                    <a:pt x="9" y="931"/>
                  </a:lnTo>
                  <a:lnTo>
                    <a:pt x="6" y="927"/>
                  </a:lnTo>
                  <a:lnTo>
                    <a:pt x="4" y="924"/>
                  </a:lnTo>
                  <a:lnTo>
                    <a:pt x="1" y="917"/>
                  </a:lnTo>
                  <a:lnTo>
                    <a:pt x="0" y="908"/>
                  </a:lnTo>
                  <a:lnTo>
                    <a:pt x="1" y="898"/>
                  </a:lnTo>
                  <a:lnTo>
                    <a:pt x="3" y="887"/>
                  </a:lnTo>
                  <a:lnTo>
                    <a:pt x="6" y="877"/>
                  </a:lnTo>
                  <a:lnTo>
                    <a:pt x="8" y="867"/>
                  </a:lnTo>
                  <a:lnTo>
                    <a:pt x="12" y="859"/>
                  </a:lnTo>
                  <a:lnTo>
                    <a:pt x="16" y="851"/>
                  </a:lnTo>
                  <a:lnTo>
                    <a:pt x="36" y="817"/>
                  </a:lnTo>
                  <a:lnTo>
                    <a:pt x="59" y="783"/>
                  </a:lnTo>
                  <a:lnTo>
                    <a:pt x="82" y="749"/>
                  </a:lnTo>
                  <a:lnTo>
                    <a:pt x="105" y="717"/>
                  </a:lnTo>
                  <a:lnTo>
                    <a:pt x="113" y="705"/>
                  </a:lnTo>
                  <a:lnTo>
                    <a:pt x="121" y="693"/>
                  </a:lnTo>
                  <a:lnTo>
                    <a:pt x="125" y="689"/>
                  </a:lnTo>
                  <a:lnTo>
                    <a:pt x="129" y="685"/>
                  </a:lnTo>
                  <a:lnTo>
                    <a:pt x="136" y="681"/>
                  </a:lnTo>
                  <a:lnTo>
                    <a:pt x="144" y="679"/>
                  </a:lnTo>
                  <a:lnTo>
                    <a:pt x="143" y="686"/>
                  </a:lnTo>
                  <a:lnTo>
                    <a:pt x="139" y="693"/>
                  </a:lnTo>
                  <a:lnTo>
                    <a:pt x="136" y="699"/>
                  </a:lnTo>
                  <a:lnTo>
                    <a:pt x="133" y="704"/>
                  </a:lnTo>
                  <a:lnTo>
                    <a:pt x="125" y="715"/>
                  </a:lnTo>
                  <a:lnTo>
                    <a:pt x="118" y="726"/>
                  </a:lnTo>
                  <a:lnTo>
                    <a:pt x="99" y="761"/>
                  </a:lnTo>
                  <a:lnTo>
                    <a:pt x="79" y="795"/>
                  </a:lnTo>
                  <a:lnTo>
                    <a:pt x="59" y="829"/>
                  </a:lnTo>
                  <a:lnTo>
                    <a:pt x="42" y="865"/>
                  </a:lnTo>
                  <a:lnTo>
                    <a:pt x="45" y="865"/>
                  </a:lnTo>
                  <a:lnTo>
                    <a:pt x="48" y="865"/>
                  </a:lnTo>
                  <a:lnTo>
                    <a:pt x="64" y="851"/>
                  </a:lnTo>
                  <a:lnTo>
                    <a:pt x="80" y="838"/>
                  </a:lnTo>
                  <a:lnTo>
                    <a:pt x="96" y="824"/>
                  </a:lnTo>
                  <a:lnTo>
                    <a:pt x="112" y="809"/>
                  </a:lnTo>
                  <a:lnTo>
                    <a:pt x="131" y="791"/>
                  </a:lnTo>
                  <a:lnTo>
                    <a:pt x="148" y="771"/>
                  </a:lnTo>
                  <a:lnTo>
                    <a:pt x="157" y="761"/>
                  </a:lnTo>
                  <a:lnTo>
                    <a:pt x="165" y="751"/>
                  </a:lnTo>
                  <a:lnTo>
                    <a:pt x="175" y="743"/>
                  </a:lnTo>
                  <a:lnTo>
                    <a:pt x="185" y="735"/>
                  </a:lnTo>
                  <a:lnTo>
                    <a:pt x="214" y="715"/>
                  </a:lnTo>
                  <a:lnTo>
                    <a:pt x="242" y="697"/>
                  </a:lnTo>
                  <a:lnTo>
                    <a:pt x="270" y="678"/>
                  </a:lnTo>
                  <a:lnTo>
                    <a:pt x="300" y="661"/>
                  </a:lnTo>
                  <a:lnTo>
                    <a:pt x="324" y="649"/>
                  </a:lnTo>
                  <a:lnTo>
                    <a:pt x="349" y="638"/>
                  </a:lnTo>
                  <a:lnTo>
                    <a:pt x="374" y="628"/>
                  </a:lnTo>
                  <a:lnTo>
                    <a:pt x="400" y="617"/>
                  </a:lnTo>
                  <a:lnTo>
                    <a:pt x="407" y="614"/>
                  </a:lnTo>
                  <a:lnTo>
                    <a:pt x="417" y="611"/>
                  </a:lnTo>
                  <a:lnTo>
                    <a:pt x="426" y="608"/>
                  </a:lnTo>
                  <a:lnTo>
                    <a:pt x="431" y="605"/>
                  </a:lnTo>
                  <a:lnTo>
                    <a:pt x="431" y="592"/>
                  </a:lnTo>
                  <a:lnTo>
                    <a:pt x="431" y="580"/>
                  </a:lnTo>
                  <a:lnTo>
                    <a:pt x="431" y="567"/>
                  </a:lnTo>
                  <a:lnTo>
                    <a:pt x="431" y="555"/>
                  </a:lnTo>
                  <a:lnTo>
                    <a:pt x="408" y="546"/>
                  </a:lnTo>
                  <a:lnTo>
                    <a:pt x="389" y="537"/>
                  </a:lnTo>
                  <a:lnTo>
                    <a:pt x="380" y="533"/>
                  </a:lnTo>
                  <a:lnTo>
                    <a:pt x="371" y="527"/>
                  </a:lnTo>
                  <a:lnTo>
                    <a:pt x="362" y="521"/>
                  </a:lnTo>
                  <a:lnTo>
                    <a:pt x="355" y="513"/>
                  </a:lnTo>
                  <a:lnTo>
                    <a:pt x="350" y="514"/>
                  </a:lnTo>
                  <a:lnTo>
                    <a:pt x="348" y="516"/>
                  </a:lnTo>
                  <a:lnTo>
                    <a:pt x="342" y="522"/>
                  </a:lnTo>
                  <a:lnTo>
                    <a:pt x="335" y="527"/>
                  </a:lnTo>
                  <a:lnTo>
                    <a:pt x="330" y="534"/>
                  </a:lnTo>
                  <a:lnTo>
                    <a:pt x="324" y="541"/>
                  </a:lnTo>
                  <a:lnTo>
                    <a:pt x="313" y="556"/>
                  </a:lnTo>
                  <a:lnTo>
                    <a:pt x="301" y="570"/>
                  </a:lnTo>
                  <a:lnTo>
                    <a:pt x="295" y="576"/>
                  </a:lnTo>
                  <a:lnTo>
                    <a:pt x="288" y="583"/>
                  </a:lnTo>
                  <a:lnTo>
                    <a:pt x="280" y="590"/>
                  </a:lnTo>
                  <a:lnTo>
                    <a:pt x="273" y="594"/>
                  </a:lnTo>
                  <a:lnTo>
                    <a:pt x="264" y="598"/>
                  </a:lnTo>
                  <a:lnTo>
                    <a:pt x="255" y="602"/>
                  </a:lnTo>
                  <a:lnTo>
                    <a:pt x="244" y="604"/>
                  </a:lnTo>
                  <a:lnTo>
                    <a:pt x="233" y="605"/>
                  </a:lnTo>
                  <a:lnTo>
                    <a:pt x="231" y="599"/>
                  </a:lnTo>
                  <a:lnTo>
                    <a:pt x="230" y="593"/>
                  </a:lnTo>
                  <a:lnTo>
                    <a:pt x="242" y="584"/>
                  </a:lnTo>
                  <a:lnTo>
                    <a:pt x="254" y="572"/>
                  </a:lnTo>
                  <a:lnTo>
                    <a:pt x="266" y="558"/>
                  </a:lnTo>
                  <a:lnTo>
                    <a:pt x="277" y="543"/>
                  </a:lnTo>
                  <a:lnTo>
                    <a:pt x="287" y="526"/>
                  </a:lnTo>
                  <a:lnTo>
                    <a:pt x="295" y="509"/>
                  </a:lnTo>
                  <a:lnTo>
                    <a:pt x="298" y="500"/>
                  </a:lnTo>
                  <a:lnTo>
                    <a:pt x="301" y="491"/>
                  </a:lnTo>
                  <a:lnTo>
                    <a:pt x="302" y="482"/>
                  </a:lnTo>
                  <a:lnTo>
                    <a:pt x="303" y="475"/>
                  </a:lnTo>
                  <a:lnTo>
                    <a:pt x="295" y="469"/>
                  </a:lnTo>
                  <a:lnTo>
                    <a:pt x="288" y="463"/>
                  </a:lnTo>
                  <a:lnTo>
                    <a:pt x="280" y="466"/>
                  </a:lnTo>
                  <a:lnTo>
                    <a:pt x="272" y="470"/>
                  </a:lnTo>
                  <a:lnTo>
                    <a:pt x="262" y="473"/>
                  </a:lnTo>
                  <a:lnTo>
                    <a:pt x="253" y="474"/>
                  </a:lnTo>
                  <a:lnTo>
                    <a:pt x="249" y="474"/>
                  </a:lnTo>
                  <a:lnTo>
                    <a:pt x="244" y="473"/>
                  </a:lnTo>
                  <a:lnTo>
                    <a:pt x="240" y="471"/>
                  </a:lnTo>
                  <a:lnTo>
                    <a:pt x="237" y="469"/>
                  </a:lnTo>
                  <a:lnTo>
                    <a:pt x="234" y="466"/>
                  </a:lnTo>
                  <a:lnTo>
                    <a:pt x="232" y="462"/>
                  </a:lnTo>
                  <a:lnTo>
                    <a:pt x="231" y="457"/>
                  </a:lnTo>
                  <a:lnTo>
                    <a:pt x="230" y="451"/>
                  </a:lnTo>
                  <a:lnTo>
                    <a:pt x="232" y="448"/>
                  </a:lnTo>
                  <a:lnTo>
                    <a:pt x="234" y="445"/>
                  </a:lnTo>
                  <a:lnTo>
                    <a:pt x="235" y="442"/>
                  </a:lnTo>
                  <a:lnTo>
                    <a:pt x="235" y="438"/>
                  </a:lnTo>
                  <a:lnTo>
                    <a:pt x="235" y="430"/>
                  </a:lnTo>
                  <a:lnTo>
                    <a:pt x="234" y="421"/>
                  </a:lnTo>
                  <a:lnTo>
                    <a:pt x="229" y="403"/>
                  </a:lnTo>
                  <a:lnTo>
                    <a:pt x="223" y="388"/>
                  </a:lnTo>
                  <a:lnTo>
                    <a:pt x="216" y="361"/>
                  </a:lnTo>
                  <a:lnTo>
                    <a:pt x="209" y="335"/>
                  </a:lnTo>
                  <a:lnTo>
                    <a:pt x="203" y="306"/>
                  </a:lnTo>
                  <a:lnTo>
                    <a:pt x="195" y="279"/>
                  </a:lnTo>
                  <a:lnTo>
                    <a:pt x="190" y="264"/>
                  </a:lnTo>
                  <a:lnTo>
                    <a:pt x="184" y="249"/>
                  </a:lnTo>
                  <a:lnTo>
                    <a:pt x="181" y="242"/>
                  </a:lnTo>
                  <a:lnTo>
                    <a:pt x="179" y="234"/>
                  </a:lnTo>
                  <a:lnTo>
                    <a:pt x="178" y="225"/>
                  </a:lnTo>
                  <a:lnTo>
                    <a:pt x="175" y="217"/>
                  </a:lnTo>
                  <a:lnTo>
                    <a:pt x="182" y="217"/>
                  </a:lnTo>
                  <a:lnTo>
                    <a:pt x="188" y="217"/>
                  </a:lnTo>
                  <a:lnTo>
                    <a:pt x="202" y="229"/>
                  </a:lnTo>
                  <a:lnTo>
                    <a:pt x="214" y="240"/>
                  </a:lnTo>
                  <a:lnTo>
                    <a:pt x="231" y="264"/>
                  </a:lnTo>
                  <a:lnTo>
                    <a:pt x="248" y="288"/>
                  </a:lnTo>
                  <a:lnTo>
                    <a:pt x="263" y="312"/>
                  </a:lnTo>
                  <a:lnTo>
                    <a:pt x="278" y="335"/>
                  </a:lnTo>
                  <a:lnTo>
                    <a:pt x="289" y="352"/>
                  </a:lnTo>
                  <a:lnTo>
                    <a:pt x="299" y="372"/>
                  </a:lnTo>
                  <a:lnTo>
                    <a:pt x="309" y="390"/>
                  </a:lnTo>
                  <a:lnTo>
                    <a:pt x="316" y="409"/>
                  </a:lnTo>
                  <a:lnTo>
                    <a:pt x="319" y="422"/>
                  </a:lnTo>
                  <a:lnTo>
                    <a:pt x="323" y="433"/>
                  </a:lnTo>
                  <a:lnTo>
                    <a:pt x="333" y="422"/>
                  </a:lnTo>
                  <a:lnTo>
                    <a:pt x="342" y="410"/>
                  </a:lnTo>
                  <a:lnTo>
                    <a:pt x="351" y="396"/>
                  </a:lnTo>
                  <a:lnTo>
                    <a:pt x="360" y="382"/>
                  </a:lnTo>
                  <a:lnTo>
                    <a:pt x="367" y="366"/>
                  </a:lnTo>
                  <a:lnTo>
                    <a:pt x="373" y="350"/>
                  </a:lnTo>
                  <a:lnTo>
                    <a:pt x="378" y="334"/>
                  </a:lnTo>
                  <a:lnTo>
                    <a:pt x="380" y="317"/>
                  </a:lnTo>
                  <a:lnTo>
                    <a:pt x="374" y="311"/>
                  </a:lnTo>
                  <a:lnTo>
                    <a:pt x="369" y="304"/>
                  </a:lnTo>
                  <a:lnTo>
                    <a:pt x="363" y="295"/>
                  </a:lnTo>
                  <a:lnTo>
                    <a:pt x="358" y="287"/>
                  </a:lnTo>
                  <a:lnTo>
                    <a:pt x="354" y="278"/>
                  </a:lnTo>
                  <a:lnTo>
                    <a:pt x="349" y="268"/>
                  </a:lnTo>
                  <a:lnTo>
                    <a:pt x="347" y="258"/>
                  </a:lnTo>
                  <a:lnTo>
                    <a:pt x="345" y="249"/>
                  </a:lnTo>
                  <a:lnTo>
                    <a:pt x="356" y="249"/>
                  </a:lnTo>
                  <a:lnTo>
                    <a:pt x="368" y="250"/>
                  </a:lnTo>
                  <a:lnTo>
                    <a:pt x="379" y="252"/>
                  </a:lnTo>
                  <a:lnTo>
                    <a:pt x="390" y="252"/>
                  </a:lnTo>
                  <a:lnTo>
                    <a:pt x="405" y="231"/>
                  </a:lnTo>
                  <a:lnTo>
                    <a:pt x="425" y="208"/>
                  </a:lnTo>
                  <a:lnTo>
                    <a:pt x="445" y="182"/>
                  </a:lnTo>
                  <a:lnTo>
                    <a:pt x="467" y="154"/>
                  </a:lnTo>
                  <a:lnTo>
                    <a:pt x="477" y="140"/>
                  </a:lnTo>
                  <a:lnTo>
                    <a:pt x="487" y="126"/>
                  </a:lnTo>
                  <a:lnTo>
                    <a:pt x="497" y="112"/>
                  </a:lnTo>
                  <a:lnTo>
                    <a:pt x="505" y="97"/>
                  </a:lnTo>
                  <a:lnTo>
                    <a:pt x="512" y="83"/>
                  </a:lnTo>
                  <a:lnTo>
                    <a:pt x="518" y="70"/>
                  </a:lnTo>
                  <a:lnTo>
                    <a:pt x="522" y="57"/>
                  </a:lnTo>
                  <a:lnTo>
                    <a:pt x="524" y="45"/>
                  </a:lnTo>
                  <a:lnTo>
                    <a:pt x="517" y="36"/>
                  </a:lnTo>
                  <a:lnTo>
                    <a:pt x="510" y="24"/>
                  </a:lnTo>
                  <a:lnTo>
                    <a:pt x="505" y="12"/>
                  </a:lnTo>
                  <a:lnTo>
                    <a:pt x="501" y="0"/>
                  </a:lnTo>
                  <a:close/>
                  <a:moveTo>
                    <a:pt x="782" y="168"/>
                  </a:moveTo>
                  <a:lnTo>
                    <a:pt x="770" y="170"/>
                  </a:lnTo>
                  <a:lnTo>
                    <a:pt x="759" y="171"/>
                  </a:lnTo>
                  <a:lnTo>
                    <a:pt x="747" y="173"/>
                  </a:lnTo>
                  <a:lnTo>
                    <a:pt x="736" y="175"/>
                  </a:lnTo>
                  <a:lnTo>
                    <a:pt x="715" y="182"/>
                  </a:lnTo>
                  <a:lnTo>
                    <a:pt x="694" y="190"/>
                  </a:lnTo>
                  <a:lnTo>
                    <a:pt x="674" y="199"/>
                  </a:lnTo>
                  <a:lnTo>
                    <a:pt x="654" y="209"/>
                  </a:lnTo>
                  <a:lnTo>
                    <a:pt x="635" y="218"/>
                  </a:lnTo>
                  <a:lnTo>
                    <a:pt x="617" y="225"/>
                  </a:lnTo>
                  <a:lnTo>
                    <a:pt x="594" y="233"/>
                  </a:lnTo>
                  <a:lnTo>
                    <a:pt x="572" y="241"/>
                  </a:lnTo>
                  <a:lnTo>
                    <a:pt x="561" y="244"/>
                  </a:lnTo>
                  <a:lnTo>
                    <a:pt x="552" y="249"/>
                  </a:lnTo>
                  <a:lnTo>
                    <a:pt x="542" y="255"/>
                  </a:lnTo>
                  <a:lnTo>
                    <a:pt x="534" y="260"/>
                  </a:lnTo>
                  <a:lnTo>
                    <a:pt x="535" y="260"/>
                  </a:lnTo>
                  <a:lnTo>
                    <a:pt x="536" y="260"/>
                  </a:lnTo>
                  <a:lnTo>
                    <a:pt x="564" y="293"/>
                  </a:lnTo>
                  <a:lnTo>
                    <a:pt x="591" y="325"/>
                  </a:lnTo>
                  <a:lnTo>
                    <a:pt x="596" y="335"/>
                  </a:lnTo>
                  <a:lnTo>
                    <a:pt x="601" y="345"/>
                  </a:lnTo>
                  <a:lnTo>
                    <a:pt x="605" y="354"/>
                  </a:lnTo>
                  <a:lnTo>
                    <a:pt x="608" y="365"/>
                  </a:lnTo>
                  <a:lnTo>
                    <a:pt x="610" y="377"/>
                  </a:lnTo>
                  <a:lnTo>
                    <a:pt x="611" y="390"/>
                  </a:lnTo>
                  <a:lnTo>
                    <a:pt x="610" y="406"/>
                  </a:lnTo>
                  <a:lnTo>
                    <a:pt x="607" y="421"/>
                  </a:lnTo>
                  <a:lnTo>
                    <a:pt x="608" y="421"/>
                  </a:lnTo>
                  <a:lnTo>
                    <a:pt x="611" y="421"/>
                  </a:lnTo>
                  <a:lnTo>
                    <a:pt x="611" y="419"/>
                  </a:lnTo>
                  <a:lnTo>
                    <a:pt x="611" y="418"/>
                  </a:lnTo>
                  <a:lnTo>
                    <a:pt x="620" y="407"/>
                  </a:lnTo>
                  <a:lnTo>
                    <a:pt x="629" y="395"/>
                  </a:lnTo>
                  <a:lnTo>
                    <a:pt x="637" y="383"/>
                  </a:lnTo>
                  <a:lnTo>
                    <a:pt x="646" y="371"/>
                  </a:lnTo>
                  <a:lnTo>
                    <a:pt x="668" y="341"/>
                  </a:lnTo>
                  <a:lnTo>
                    <a:pt x="690" y="313"/>
                  </a:lnTo>
                  <a:lnTo>
                    <a:pt x="713" y="283"/>
                  </a:lnTo>
                  <a:lnTo>
                    <a:pt x="735" y="252"/>
                  </a:lnTo>
                  <a:lnTo>
                    <a:pt x="748" y="234"/>
                  </a:lnTo>
                  <a:lnTo>
                    <a:pt x="764" y="214"/>
                  </a:lnTo>
                  <a:lnTo>
                    <a:pt x="770" y="203"/>
                  </a:lnTo>
                  <a:lnTo>
                    <a:pt x="776" y="193"/>
                  </a:lnTo>
                  <a:lnTo>
                    <a:pt x="780" y="182"/>
                  </a:lnTo>
                  <a:lnTo>
                    <a:pt x="782" y="168"/>
                  </a:lnTo>
                  <a:close/>
                  <a:moveTo>
                    <a:pt x="594" y="435"/>
                  </a:moveTo>
                  <a:lnTo>
                    <a:pt x="579" y="444"/>
                  </a:lnTo>
                  <a:lnTo>
                    <a:pt x="547" y="458"/>
                  </a:lnTo>
                  <a:lnTo>
                    <a:pt x="515" y="473"/>
                  </a:lnTo>
                  <a:lnTo>
                    <a:pt x="496" y="480"/>
                  </a:lnTo>
                  <a:lnTo>
                    <a:pt x="485" y="482"/>
                  </a:lnTo>
                  <a:lnTo>
                    <a:pt x="473" y="485"/>
                  </a:lnTo>
                  <a:lnTo>
                    <a:pt x="466" y="486"/>
                  </a:lnTo>
                  <a:lnTo>
                    <a:pt x="461" y="488"/>
                  </a:lnTo>
                  <a:lnTo>
                    <a:pt x="456" y="490"/>
                  </a:lnTo>
                  <a:lnTo>
                    <a:pt x="454" y="492"/>
                  </a:lnTo>
                  <a:lnTo>
                    <a:pt x="454" y="506"/>
                  </a:lnTo>
                  <a:lnTo>
                    <a:pt x="454" y="522"/>
                  </a:lnTo>
                  <a:lnTo>
                    <a:pt x="458" y="529"/>
                  </a:lnTo>
                  <a:lnTo>
                    <a:pt x="460" y="536"/>
                  </a:lnTo>
                  <a:lnTo>
                    <a:pt x="462" y="544"/>
                  </a:lnTo>
                  <a:lnTo>
                    <a:pt x="463" y="551"/>
                  </a:lnTo>
                  <a:lnTo>
                    <a:pt x="466" y="558"/>
                  </a:lnTo>
                  <a:lnTo>
                    <a:pt x="470" y="563"/>
                  </a:lnTo>
                  <a:lnTo>
                    <a:pt x="473" y="565"/>
                  </a:lnTo>
                  <a:lnTo>
                    <a:pt x="476" y="567"/>
                  </a:lnTo>
                  <a:lnTo>
                    <a:pt x="480" y="569"/>
                  </a:lnTo>
                  <a:lnTo>
                    <a:pt x="486" y="569"/>
                  </a:lnTo>
                  <a:lnTo>
                    <a:pt x="498" y="551"/>
                  </a:lnTo>
                  <a:lnTo>
                    <a:pt x="512" y="535"/>
                  </a:lnTo>
                  <a:lnTo>
                    <a:pt x="526" y="518"/>
                  </a:lnTo>
                  <a:lnTo>
                    <a:pt x="541" y="503"/>
                  </a:lnTo>
                  <a:lnTo>
                    <a:pt x="556" y="487"/>
                  </a:lnTo>
                  <a:lnTo>
                    <a:pt x="570" y="470"/>
                  </a:lnTo>
                  <a:lnTo>
                    <a:pt x="584" y="453"/>
                  </a:lnTo>
                  <a:lnTo>
                    <a:pt x="598" y="435"/>
                  </a:lnTo>
                  <a:lnTo>
                    <a:pt x="596" y="435"/>
                  </a:lnTo>
                  <a:lnTo>
                    <a:pt x="594" y="435"/>
                  </a:lnTo>
                  <a:close/>
                  <a:moveTo>
                    <a:pt x="428" y="421"/>
                  </a:moveTo>
                  <a:lnTo>
                    <a:pt x="433" y="421"/>
                  </a:lnTo>
                  <a:lnTo>
                    <a:pt x="438" y="421"/>
                  </a:lnTo>
                  <a:lnTo>
                    <a:pt x="438" y="424"/>
                  </a:lnTo>
                  <a:lnTo>
                    <a:pt x="438" y="427"/>
                  </a:lnTo>
                  <a:lnTo>
                    <a:pt x="441" y="435"/>
                  </a:lnTo>
                  <a:lnTo>
                    <a:pt x="442" y="443"/>
                  </a:lnTo>
                  <a:lnTo>
                    <a:pt x="443" y="446"/>
                  </a:lnTo>
                  <a:lnTo>
                    <a:pt x="444" y="450"/>
                  </a:lnTo>
                  <a:lnTo>
                    <a:pt x="449" y="452"/>
                  </a:lnTo>
                  <a:lnTo>
                    <a:pt x="454" y="454"/>
                  </a:lnTo>
                  <a:lnTo>
                    <a:pt x="461" y="448"/>
                  </a:lnTo>
                  <a:lnTo>
                    <a:pt x="468" y="443"/>
                  </a:lnTo>
                  <a:lnTo>
                    <a:pt x="477" y="439"/>
                  </a:lnTo>
                  <a:lnTo>
                    <a:pt x="485" y="434"/>
                  </a:lnTo>
                  <a:lnTo>
                    <a:pt x="502" y="427"/>
                  </a:lnTo>
                  <a:lnTo>
                    <a:pt x="518" y="419"/>
                  </a:lnTo>
                  <a:lnTo>
                    <a:pt x="525" y="413"/>
                  </a:lnTo>
                  <a:lnTo>
                    <a:pt x="533" y="409"/>
                  </a:lnTo>
                  <a:lnTo>
                    <a:pt x="538" y="403"/>
                  </a:lnTo>
                  <a:lnTo>
                    <a:pt x="544" y="396"/>
                  </a:lnTo>
                  <a:lnTo>
                    <a:pt x="549" y="388"/>
                  </a:lnTo>
                  <a:lnTo>
                    <a:pt x="553" y="380"/>
                  </a:lnTo>
                  <a:lnTo>
                    <a:pt x="555" y="370"/>
                  </a:lnTo>
                  <a:lnTo>
                    <a:pt x="556" y="359"/>
                  </a:lnTo>
                  <a:lnTo>
                    <a:pt x="553" y="353"/>
                  </a:lnTo>
                  <a:lnTo>
                    <a:pt x="549" y="347"/>
                  </a:lnTo>
                  <a:lnTo>
                    <a:pt x="547" y="340"/>
                  </a:lnTo>
                  <a:lnTo>
                    <a:pt x="546" y="334"/>
                  </a:lnTo>
                  <a:lnTo>
                    <a:pt x="542" y="320"/>
                  </a:lnTo>
                  <a:lnTo>
                    <a:pt x="536" y="308"/>
                  </a:lnTo>
                  <a:lnTo>
                    <a:pt x="530" y="299"/>
                  </a:lnTo>
                  <a:lnTo>
                    <a:pt x="521" y="290"/>
                  </a:lnTo>
                  <a:lnTo>
                    <a:pt x="511" y="281"/>
                  </a:lnTo>
                  <a:lnTo>
                    <a:pt x="501" y="272"/>
                  </a:lnTo>
                  <a:lnTo>
                    <a:pt x="489" y="277"/>
                  </a:lnTo>
                  <a:lnTo>
                    <a:pt x="476" y="281"/>
                  </a:lnTo>
                  <a:lnTo>
                    <a:pt x="487" y="291"/>
                  </a:lnTo>
                  <a:lnTo>
                    <a:pt x="499" y="304"/>
                  </a:lnTo>
                  <a:lnTo>
                    <a:pt x="503" y="313"/>
                  </a:lnTo>
                  <a:lnTo>
                    <a:pt x="507" y="322"/>
                  </a:lnTo>
                  <a:lnTo>
                    <a:pt x="507" y="326"/>
                  </a:lnTo>
                  <a:lnTo>
                    <a:pt x="507" y="330"/>
                  </a:lnTo>
                  <a:lnTo>
                    <a:pt x="507" y="336"/>
                  </a:lnTo>
                  <a:lnTo>
                    <a:pt x="505" y="341"/>
                  </a:lnTo>
                  <a:lnTo>
                    <a:pt x="502" y="345"/>
                  </a:lnTo>
                  <a:lnTo>
                    <a:pt x="499" y="348"/>
                  </a:lnTo>
                  <a:lnTo>
                    <a:pt x="496" y="351"/>
                  </a:lnTo>
                  <a:lnTo>
                    <a:pt x="491" y="353"/>
                  </a:lnTo>
                  <a:lnTo>
                    <a:pt x="482" y="357"/>
                  </a:lnTo>
                  <a:lnTo>
                    <a:pt x="473" y="362"/>
                  </a:lnTo>
                  <a:lnTo>
                    <a:pt x="464" y="369"/>
                  </a:lnTo>
                  <a:lnTo>
                    <a:pt x="454" y="378"/>
                  </a:lnTo>
                  <a:lnTo>
                    <a:pt x="443" y="390"/>
                  </a:lnTo>
                  <a:lnTo>
                    <a:pt x="432" y="405"/>
                  </a:lnTo>
                  <a:lnTo>
                    <a:pt x="423" y="419"/>
                  </a:lnTo>
                  <a:lnTo>
                    <a:pt x="413" y="433"/>
                  </a:lnTo>
                  <a:lnTo>
                    <a:pt x="406" y="445"/>
                  </a:lnTo>
                  <a:lnTo>
                    <a:pt x="403" y="456"/>
                  </a:lnTo>
                  <a:lnTo>
                    <a:pt x="408" y="459"/>
                  </a:lnTo>
                  <a:lnTo>
                    <a:pt x="413" y="462"/>
                  </a:lnTo>
                  <a:lnTo>
                    <a:pt x="417" y="464"/>
                  </a:lnTo>
                  <a:lnTo>
                    <a:pt x="425" y="465"/>
                  </a:lnTo>
                  <a:lnTo>
                    <a:pt x="425" y="464"/>
                  </a:lnTo>
                  <a:lnTo>
                    <a:pt x="425" y="463"/>
                  </a:lnTo>
                  <a:lnTo>
                    <a:pt x="427" y="463"/>
                  </a:lnTo>
                  <a:lnTo>
                    <a:pt x="428" y="463"/>
                  </a:lnTo>
                  <a:lnTo>
                    <a:pt x="428" y="452"/>
                  </a:lnTo>
                  <a:lnTo>
                    <a:pt x="428" y="442"/>
                  </a:lnTo>
                  <a:lnTo>
                    <a:pt x="428" y="431"/>
                  </a:lnTo>
                  <a:lnTo>
                    <a:pt x="428" y="42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id="{22C4C9B1-A552-7C6C-09C5-3647EC52D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876" y="5764213"/>
              <a:ext cx="333375" cy="509588"/>
            </a:xfrm>
            <a:custGeom>
              <a:avLst/>
              <a:gdLst>
                <a:gd name="T0" fmla="*/ 479 w 630"/>
                <a:gd name="T1" fmla="*/ 591 h 962"/>
                <a:gd name="T2" fmla="*/ 501 w 630"/>
                <a:gd name="T3" fmla="*/ 459 h 962"/>
                <a:gd name="T4" fmla="*/ 478 w 630"/>
                <a:gd name="T5" fmla="*/ 425 h 962"/>
                <a:gd name="T6" fmla="*/ 393 w 630"/>
                <a:gd name="T7" fmla="*/ 453 h 962"/>
                <a:gd name="T8" fmla="*/ 346 w 630"/>
                <a:gd name="T9" fmla="*/ 516 h 962"/>
                <a:gd name="T10" fmla="*/ 345 w 630"/>
                <a:gd name="T11" fmla="*/ 588 h 962"/>
                <a:gd name="T12" fmla="*/ 259 w 630"/>
                <a:gd name="T13" fmla="*/ 613 h 962"/>
                <a:gd name="T14" fmla="*/ 155 w 630"/>
                <a:gd name="T15" fmla="*/ 679 h 962"/>
                <a:gd name="T16" fmla="*/ 37 w 630"/>
                <a:gd name="T17" fmla="*/ 674 h 962"/>
                <a:gd name="T18" fmla="*/ 0 w 630"/>
                <a:gd name="T19" fmla="*/ 613 h 962"/>
                <a:gd name="T20" fmla="*/ 54 w 630"/>
                <a:gd name="T21" fmla="*/ 591 h 962"/>
                <a:gd name="T22" fmla="*/ 170 w 630"/>
                <a:gd name="T23" fmla="*/ 541 h 962"/>
                <a:gd name="T24" fmla="*/ 195 w 630"/>
                <a:gd name="T25" fmla="*/ 499 h 962"/>
                <a:gd name="T26" fmla="*/ 147 w 630"/>
                <a:gd name="T27" fmla="*/ 462 h 962"/>
                <a:gd name="T28" fmla="*/ 70 w 630"/>
                <a:gd name="T29" fmla="*/ 482 h 962"/>
                <a:gd name="T30" fmla="*/ 12 w 630"/>
                <a:gd name="T31" fmla="*/ 435 h 962"/>
                <a:gd name="T32" fmla="*/ 8 w 630"/>
                <a:gd name="T33" fmla="*/ 397 h 962"/>
                <a:gd name="T34" fmla="*/ 80 w 630"/>
                <a:gd name="T35" fmla="*/ 387 h 962"/>
                <a:gd name="T36" fmla="*/ 156 w 630"/>
                <a:gd name="T37" fmla="*/ 365 h 962"/>
                <a:gd name="T38" fmla="*/ 244 w 630"/>
                <a:gd name="T39" fmla="*/ 316 h 962"/>
                <a:gd name="T40" fmla="*/ 291 w 630"/>
                <a:gd name="T41" fmla="*/ 223 h 962"/>
                <a:gd name="T42" fmla="*/ 320 w 630"/>
                <a:gd name="T43" fmla="*/ 121 h 962"/>
                <a:gd name="T44" fmla="*/ 355 w 630"/>
                <a:gd name="T45" fmla="*/ 16 h 962"/>
                <a:gd name="T46" fmla="*/ 394 w 630"/>
                <a:gd name="T47" fmla="*/ 1 h 962"/>
                <a:gd name="T48" fmla="*/ 442 w 630"/>
                <a:gd name="T49" fmla="*/ 59 h 962"/>
                <a:gd name="T50" fmla="*/ 441 w 630"/>
                <a:gd name="T51" fmla="*/ 163 h 962"/>
                <a:gd name="T52" fmla="*/ 460 w 630"/>
                <a:gd name="T53" fmla="*/ 198 h 962"/>
                <a:gd name="T54" fmla="*/ 485 w 630"/>
                <a:gd name="T55" fmla="*/ 184 h 962"/>
                <a:gd name="T56" fmla="*/ 577 w 630"/>
                <a:gd name="T57" fmla="*/ 123 h 962"/>
                <a:gd name="T58" fmla="*/ 621 w 630"/>
                <a:gd name="T59" fmla="*/ 158 h 962"/>
                <a:gd name="T60" fmla="*/ 566 w 630"/>
                <a:gd name="T61" fmla="*/ 222 h 962"/>
                <a:gd name="T62" fmla="*/ 395 w 630"/>
                <a:gd name="T63" fmla="*/ 300 h 962"/>
                <a:gd name="T64" fmla="*/ 283 w 630"/>
                <a:gd name="T65" fmla="*/ 411 h 962"/>
                <a:gd name="T66" fmla="*/ 263 w 630"/>
                <a:gd name="T67" fmla="*/ 464 h 962"/>
                <a:gd name="T68" fmla="*/ 310 w 630"/>
                <a:gd name="T69" fmla="*/ 462 h 962"/>
                <a:gd name="T70" fmla="*/ 463 w 630"/>
                <a:gd name="T71" fmla="*/ 373 h 962"/>
                <a:gd name="T72" fmla="*/ 539 w 630"/>
                <a:gd name="T73" fmla="*/ 318 h 962"/>
                <a:gd name="T74" fmla="*/ 605 w 630"/>
                <a:gd name="T75" fmla="*/ 318 h 962"/>
                <a:gd name="T76" fmla="*/ 629 w 630"/>
                <a:gd name="T77" fmla="*/ 367 h 962"/>
                <a:gd name="T78" fmla="*/ 593 w 630"/>
                <a:gd name="T79" fmla="*/ 511 h 962"/>
                <a:gd name="T80" fmla="*/ 529 w 630"/>
                <a:gd name="T81" fmla="*/ 714 h 962"/>
                <a:gd name="T82" fmla="*/ 483 w 630"/>
                <a:gd name="T83" fmla="*/ 939 h 962"/>
                <a:gd name="T84" fmla="*/ 424 w 630"/>
                <a:gd name="T85" fmla="*/ 925 h 962"/>
                <a:gd name="T86" fmla="*/ 362 w 630"/>
                <a:gd name="T87" fmla="*/ 850 h 962"/>
                <a:gd name="T88" fmla="*/ 319 w 630"/>
                <a:gd name="T89" fmla="*/ 819 h 962"/>
                <a:gd name="T90" fmla="*/ 274 w 630"/>
                <a:gd name="T91" fmla="*/ 843 h 962"/>
                <a:gd name="T92" fmla="*/ 237 w 630"/>
                <a:gd name="T93" fmla="*/ 950 h 962"/>
                <a:gd name="T94" fmla="*/ 190 w 630"/>
                <a:gd name="T95" fmla="*/ 960 h 962"/>
                <a:gd name="T96" fmla="*/ 181 w 630"/>
                <a:gd name="T97" fmla="*/ 927 h 962"/>
                <a:gd name="T98" fmla="*/ 170 w 630"/>
                <a:gd name="T99" fmla="*/ 873 h 962"/>
                <a:gd name="T100" fmla="*/ 122 w 630"/>
                <a:gd name="T101" fmla="*/ 853 h 962"/>
                <a:gd name="T102" fmla="*/ 142 w 630"/>
                <a:gd name="T103" fmla="*/ 817 h 962"/>
                <a:gd name="T104" fmla="*/ 167 w 630"/>
                <a:gd name="T105" fmla="*/ 803 h 962"/>
                <a:gd name="T106" fmla="*/ 147 w 630"/>
                <a:gd name="T107" fmla="*/ 773 h 962"/>
                <a:gd name="T108" fmla="*/ 154 w 630"/>
                <a:gd name="T109" fmla="*/ 727 h 962"/>
                <a:gd name="T110" fmla="*/ 306 w 630"/>
                <a:gd name="T111" fmla="*/ 688 h 962"/>
                <a:gd name="T112" fmla="*/ 326 w 630"/>
                <a:gd name="T113" fmla="*/ 712 h 962"/>
                <a:gd name="T114" fmla="*/ 308 w 630"/>
                <a:gd name="T115" fmla="*/ 749 h 962"/>
                <a:gd name="T116" fmla="*/ 365 w 630"/>
                <a:gd name="T117" fmla="*/ 805 h 962"/>
                <a:gd name="T118" fmla="*/ 424 w 630"/>
                <a:gd name="T119" fmla="*/ 7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0" h="962">
                  <a:moveTo>
                    <a:pt x="455" y="741"/>
                  </a:moveTo>
                  <a:lnTo>
                    <a:pt x="462" y="708"/>
                  </a:lnTo>
                  <a:lnTo>
                    <a:pt x="465" y="686"/>
                  </a:lnTo>
                  <a:lnTo>
                    <a:pt x="467" y="665"/>
                  </a:lnTo>
                  <a:lnTo>
                    <a:pt x="469" y="637"/>
                  </a:lnTo>
                  <a:lnTo>
                    <a:pt x="471" y="624"/>
                  </a:lnTo>
                  <a:lnTo>
                    <a:pt x="475" y="609"/>
                  </a:lnTo>
                  <a:lnTo>
                    <a:pt x="479" y="591"/>
                  </a:lnTo>
                  <a:lnTo>
                    <a:pt x="485" y="574"/>
                  </a:lnTo>
                  <a:lnTo>
                    <a:pt x="488" y="555"/>
                  </a:lnTo>
                  <a:lnTo>
                    <a:pt x="492" y="537"/>
                  </a:lnTo>
                  <a:lnTo>
                    <a:pt x="495" y="519"/>
                  </a:lnTo>
                  <a:lnTo>
                    <a:pt x="497" y="501"/>
                  </a:lnTo>
                  <a:lnTo>
                    <a:pt x="498" y="487"/>
                  </a:lnTo>
                  <a:lnTo>
                    <a:pt x="500" y="469"/>
                  </a:lnTo>
                  <a:lnTo>
                    <a:pt x="501" y="459"/>
                  </a:lnTo>
                  <a:lnTo>
                    <a:pt x="501" y="450"/>
                  </a:lnTo>
                  <a:lnTo>
                    <a:pt x="501" y="444"/>
                  </a:lnTo>
                  <a:lnTo>
                    <a:pt x="500" y="440"/>
                  </a:lnTo>
                  <a:lnTo>
                    <a:pt x="497" y="436"/>
                  </a:lnTo>
                  <a:lnTo>
                    <a:pt x="493" y="432"/>
                  </a:lnTo>
                  <a:lnTo>
                    <a:pt x="489" y="429"/>
                  </a:lnTo>
                  <a:lnTo>
                    <a:pt x="485" y="427"/>
                  </a:lnTo>
                  <a:lnTo>
                    <a:pt x="478" y="425"/>
                  </a:lnTo>
                  <a:lnTo>
                    <a:pt x="476" y="424"/>
                  </a:lnTo>
                  <a:lnTo>
                    <a:pt x="465" y="422"/>
                  </a:lnTo>
                  <a:lnTo>
                    <a:pt x="454" y="422"/>
                  </a:lnTo>
                  <a:lnTo>
                    <a:pt x="440" y="426"/>
                  </a:lnTo>
                  <a:lnTo>
                    <a:pt x="432" y="431"/>
                  </a:lnTo>
                  <a:lnTo>
                    <a:pt x="416" y="438"/>
                  </a:lnTo>
                  <a:lnTo>
                    <a:pt x="401" y="448"/>
                  </a:lnTo>
                  <a:lnTo>
                    <a:pt x="393" y="453"/>
                  </a:lnTo>
                  <a:lnTo>
                    <a:pt x="385" y="459"/>
                  </a:lnTo>
                  <a:lnTo>
                    <a:pt x="379" y="466"/>
                  </a:lnTo>
                  <a:lnTo>
                    <a:pt x="371" y="472"/>
                  </a:lnTo>
                  <a:lnTo>
                    <a:pt x="365" y="480"/>
                  </a:lnTo>
                  <a:lnTo>
                    <a:pt x="359" y="488"/>
                  </a:lnTo>
                  <a:lnTo>
                    <a:pt x="354" y="497"/>
                  </a:lnTo>
                  <a:lnTo>
                    <a:pt x="348" y="508"/>
                  </a:lnTo>
                  <a:lnTo>
                    <a:pt x="346" y="516"/>
                  </a:lnTo>
                  <a:lnTo>
                    <a:pt x="345" y="525"/>
                  </a:lnTo>
                  <a:lnTo>
                    <a:pt x="346" y="536"/>
                  </a:lnTo>
                  <a:lnTo>
                    <a:pt x="346" y="546"/>
                  </a:lnTo>
                  <a:lnTo>
                    <a:pt x="347" y="557"/>
                  </a:lnTo>
                  <a:lnTo>
                    <a:pt x="348" y="567"/>
                  </a:lnTo>
                  <a:lnTo>
                    <a:pt x="348" y="577"/>
                  </a:lnTo>
                  <a:lnTo>
                    <a:pt x="346" y="585"/>
                  </a:lnTo>
                  <a:lnTo>
                    <a:pt x="345" y="588"/>
                  </a:lnTo>
                  <a:lnTo>
                    <a:pt x="343" y="590"/>
                  </a:lnTo>
                  <a:lnTo>
                    <a:pt x="339" y="592"/>
                  </a:lnTo>
                  <a:lnTo>
                    <a:pt x="336" y="593"/>
                  </a:lnTo>
                  <a:lnTo>
                    <a:pt x="314" y="598"/>
                  </a:lnTo>
                  <a:lnTo>
                    <a:pt x="291" y="602"/>
                  </a:lnTo>
                  <a:lnTo>
                    <a:pt x="279" y="604"/>
                  </a:lnTo>
                  <a:lnTo>
                    <a:pt x="268" y="609"/>
                  </a:lnTo>
                  <a:lnTo>
                    <a:pt x="259" y="613"/>
                  </a:lnTo>
                  <a:lnTo>
                    <a:pt x="249" y="620"/>
                  </a:lnTo>
                  <a:lnTo>
                    <a:pt x="227" y="636"/>
                  </a:lnTo>
                  <a:lnTo>
                    <a:pt x="204" y="655"/>
                  </a:lnTo>
                  <a:lnTo>
                    <a:pt x="192" y="662"/>
                  </a:lnTo>
                  <a:lnTo>
                    <a:pt x="182" y="669"/>
                  </a:lnTo>
                  <a:lnTo>
                    <a:pt x="172" y="674"/>
                  </a:lnTo>
                  <a:lnTo>
                    <a:pt x="166" y="678"/>
                  </a:lnTo>
                  <a:lnTo>
                    <a:pt x="155" y="679"/>
                  </a:lnTo>
                  <a:lnTo>
                    <a:pt x="140" y="681"/>
                  </a:lnTo>
                  <a:lnTo>
                    <a:pt x="124" y="682"/>
                  </a:lnTo>
                  <a:lnTo>
                    <a:pt x="107" y="683"/>
                  </a:lnTo>
                  <a:lnTo>
                    <a:pt x="88" y="683"/>
                  </a:lnTo>
                  <a:lnTo>
                    <a:pt x="72" y="682"/>
                  </a:lnTo>
                  <a:lnTo>
                    <a:pt x="57" y="681"/>
                  </a:lnTo>
                  <a:lnTo>
                    <a:pt x="46" y="679"/>
                  </a:lnTo>
                  <a:lnTo>
                    <a:pt x="37" y="674"/>
                  </a:lnTo>
                  <a:lnTo>
                    <a:pt x="28" y="668"/>
                  </a:lnTo>
                  <a:lnTo>
                    <a:pt x="19" y="660"/>
                  </a:lnTo>
                  <a:lnTo>
                    <a:pt x="14" y="655"/>
                  </a:lnTo>
                  <a:lnTo>
                    <a:pt x="9" y="646"/>
                  </a:lnTo>
                  <a:lnTo>
                    <a:pt x="4" y="633"/>
                  </a:lnTo>
                  <a:lnTo>
                    <a:pt x="3" y="625"/>
                  </a:lnTo>
                  <a:lnTo>
                    <a:pt x="2" y="619"/>
                  </a:lnTo>
                  <a:lnTo>
                    <a:pt x="0" y="613"/>
                  </a:lnTo>
                  <a:lnTo>
                    <a:pt x="2" y="610"/>
                  </a:lnTo>
                  <a:lnTo>
                    <a:pt x="3" y="607"/>
                  </a:lnTo>
                  <a:lnTo>
                    <a:pt x="4" y="604"/>
                  </a:lnTo>
                  <a:lnTo>
                    <a:pt x="6" y="602"/>
                  </a:lnTo>
                  <a:lnTo>
                    <a:pt x="10" y="601"/>
                  </a:lnTo>
                  <a:lnTo>
                    <a:pt x="27" y="598"/>
                  </a:lnTo>
                  <a:lnTo>
                    <a:pt x="43" y="595"/>
                  </a:lnTo>
                  <a:lnTo>
                    <a:pt x="54" y="591"/>
                  </a:lnTo>
                  <a:lnTo>
                    <a:pt x="65" y="588"/>
                  </a:lnTo>
                  <a:lnTo>
                    <a:pt x="76" y="584"/>
                  </a:lnTo>
                  <a:lnTo>
                    <a:pt x="87" y="580"/>
                  </a:lnTo>
                  <a:lnTo>
                    <a:pt x="108" y="573"/>
                  </a:lnTo>
                  <a:lnTo>
                    <a:pt x="126" y="564"/>
                  </a:lnTo>
                  <a:lnTo>
                    <a:pt x="144" y="555"/>
                  </a:lnTo>
                  <a:lnTo>
                    <a:pt x="160" y="548"/>
                  </a:lnTo>
                  <a:lnTo>
                    <a:pt x="170" y="541"/>
                  </a:lnTo>
                  <a:lnTo>
                    <a:pt x="182" y="533"/>
                  </a:lnTo>
                  <a:lnTo>
                    <a:pt x="187" y="529"/>
                  </a:lnTo>
                  <a:lnTo>
                    <a:pt x="192" y="523"/>
                  </a:lnTo>
                  <a:lnTo>
                    <a:pt x="195" y="518"/>
                  </a:lnTo>
                  <a:lnTo>
                    <a:pt x="196" y="511"/>
                  </a:lnTo>
                  <a:lnTo>
                    <a:pt x="196" y="508"/>
                  </a:lnTo>
                  <a:lnTo>
                    <a:pt x="196" y="504"/>
                  </a:lnTo>
                  <a:lnTo>
                    <a:pt x="195" y="499"/>
                  </a:lnTo>
                  <a:lnTo>
                    <a:pt x="193" y="495"/>
                  </a:lnTo>
                  <a:lnTo>
                    <a:pt x="186" y="486"/>
                  </a:lnTo>
                  <a:lnTo>
                    <a:pt x="179" y="478"/>
                  </a:lnTo>
                  <a:lnTo>
                    <a:pt x="171" y="470"/>
                  </a:lnTo>
                  <a:lnTo>
                    <a:pt x="162" y="463"/>
                  </a:lnTo>
                  <a:lnTo>
                    <a:pt x="157" y="461"/>
                  </a:lnTo>
                  <a:lnTo>
                    <a:pt x="152" y="461"/>
                  </a:lnTo>
                  <a:lnTo>
                    <a:pt x="147" y="462"/>
                  </a:lnTo>
                  <a:lnTo>
                    <a:pt x="142" y="464"/>
                  </a:lnTo>
                  <a:lnTo>
                    <a:pt x="130" y="470"/>
                  </a:lnTo>
                  <a:lnTo>
                    <a:pt x="120" y="474"/>
                  </a:lnTo>
                  <a:lnTo>
                    <a:pt x="112" y="478"/>
                  </a:lnTo>
                  <a:lnTo>
                    <a:pt x="102" y="483"/>
                  </a:lnTo>
                  <a:lnTo>
                    <a:pt x="93" y="487"/>
                  </a:lnTo>
                  <a:lnTo>
                    <a:pt x="86" y="490"/>
                  </a:lnTo>
                  <a:lnTo>
                    <a:pt x="70" y="482"/>
                  </a:lnTo>
                  <a:lnTo>
                    <a:pt x="53" y="474"/>
                  </a:lnTo>
                  <a:lnTo>
                    <a:pt x="44" y="469"/>
                  </a:lnTo>
                  <a:lnTo>
                    <a:pt x="35" y="463"/>
                  </a:lnTo>
                  <a:lnTo>
                    <a:pt x="27" y="457"/>
                  </a:lnTo>
                  <a:lnTo>
                    <a:pt x="19" y="449"/>
                  </a:lnTo>
                  <a:lnTo>
                    <a:pt x="16" y="443"/>
                  </a:lnTo>
                  <a:lnTo>
                    <a:pt x="12" y="437"/>
                  </a:lnTo>
                  <a:lnTo>
                    <a:pt x="12" y="435"/>
                  </a:lnTo>
                  <a:lnTo>
                    <a:pt x="11" y="433"/>
                  </a:lnTo>
                  <a:lnTo>
                    <a:pt x="9" y="424"/>
                  </a:lnTo>
                  <a:lnTo>
                    <a:pt x="7" y="415"/>
                  </a:lnTo>
                  <a:lnTo>
                    <a:pt x="6" y="411"/>
                  </a:lnTo>
                  <a:lnTo>
                    <a:pt x="6" y="405"/>
                  </a:lnTo>
                  <a:lnTo>
                    <a:pt x="6" y="402"/>
                  </a:lnTo>
                  <a:lnTo>
                    <a:pt x="7" y="399"/>
                  </a:lnTo>
                  <a:lnTo>
                    <a:pt x="8" y="397"/>
                  </a:lnTo>
                  <a:lnTo>
                    <a:pt x="10" y="393"/>
                  </a:lnTo>
                  <a:lnTo>
                    <a:pt x="12" y="390"/>
                  </a:lnTo>
                  <a:lnTo>
                    <a:pt x="14" y="388"/>
                  </a:lnTo>
                  <a:lnTo>
                    <a:pt x="15" y="387"/>
                  </a:lnTo>
                  <a:lnTo>
                    <a:pt x="18" y="386"/>
                  </a:lnTo>
                  <a:lnTo>
                    <a:pt x="34" y="386"/>
                  </a:lnTo>
                  <a:lnTo>
                    <a:pt x="74" y="387"/>
                  </a:lnTo>
                  <a:lnTo>
                    <a:pt x="80" y="387"/>
                  </a:lnTo>
                  <a:lnTo>
                    <a:pt x="87" y="387"/>
                  </a:lnTo>
                  <a:lnTo>
                    <a:pt x="92" y="385"/>
                  </a:lnTo>
                  <a:lnTo>
                    <a:pt x="97" y="382"/>
                  </a:lnTo>
                  <a:lnTo>
                    <a:pt x="104" y="378"/>
                  </a:lnTo>
                  <a:lnTo>
                    <a:pt x="113" y="375"/>
                  </a:lnTo>
                  <a:lnTo>
                    <a:pt x="127" y="370"/>
                  </a:lnTo>
                  <a:lnTo>
                    <a:pt x="142" y="368"/>
                  </a:lnTo>
                  <a:lnTo>
                    <a:pt x="156" y="365"/>
                  </a:lnTo>
                  <a:lnTo>
                    <a:pt x="171" y="361"/>
                  </a:lnTo>
                  <a:lnTo>
                    <a:pt x="183" y="356"/>
                  </a:lnTo>
                  <a:lnTo>
                    <a:pt x="194" y="351"/>
                  </a:lnTo>
                  <a:lnTo>
                    <a:pt x="205" y="345"/>
                  </a:lnTo>
                  <a:lnTo>
                    <a:pt x="215" y="339"/>
                  </a:lnTo>
                  <a:lnTo>
                    <a:pt x="225" y="332"/>
                  </a:lnTo>
                  <a:lnTo>
                    <a:pt x="236" y="324"/>
                  </a:lnTo>
                  <a:lnTo>
                    <a:pt x="244" y="316"/>
                  </a:lnTo>
                  <a:lnTo>
                    <a:pt x="254" y="306"/>
                  </a:lnTo>
                  <a:lnTo>
                    <a:pt x="259" y="299"/>
                  </a:lnTo>
                  <a:lnTo>
                    <a:pt x="263" y="293"/>
                  </a:lnTo>
                  <a:lnTo>
                    <a:pt x="267" y="285"/>
                  </a:lnTo>
                  <a:lnTo>
                    <a:pt x="271" y="277"/>
                  </a:lnTo>
                  <a:lnTo>
                    <a:pt x="278" y="259"/>
                  </a:lnTo>
                  <a:lnTo>
                    <a:pt x="287" y="238"/>
                  </a:lnTo>
                  <a:lnTo>
                    <a:pt x="291" y="223"/>
                  </a:lnTo>
                  <a:lnTo>
                    <a:pt x="297" y="209"/>
                  </a:lnTo>
                  <a:lnTo>
                    <a:pt x="301" y="193"/>
                  </a:lnTo>
                  <a:lnTo>
                    <a:pt x="306" y="177"/>
                  </a:lnTo>
                  <a:lnTo>
                    <a:pt x="309" y="165"/>
                  </a:lnTo>
                  <a:lnTo>
                    <a:pt x="311" y="154"/>
                  </a:lnTo>
                  <a:lnTo>
                    <a:pt x="314" y="143"/>
                  </a:lnTo>
                  <a:lnTo>
                    <a:pt x="318" y="131"/>
                  </a:lnTo>
                  <a:lnTo>
                    <a:pt x="320" y="121"/>
                  </a:lnTo>
                  <a:lnTo>
                    <a:pt x="322" y="111"/>
                  </a:lnTo>
                  <a:lnTo>
                    <a:pt x="325" y="100"/>
                  </a:lnTo>
                  <a:lnTo>
                    <a:pt x="329" y="90"/>
                  </a:lnTo>
                  <a:lnTo>
                    <a:pt x="333" y="79"/>
                  </a:lnTo>
                  <a:lnTo>
                    <a:pt x="336" y="70"/>
                  </a:lnTo>
                  <a:lnTo>
                    <a:pt x="343" y="46"/>
                  </a:lnTo>
                  <a:lnTo>
                    <a:pt x="350" y="25"/>
                  </a:lnTo>
                  <a:lnTo>
                    <a:pt x="355" y="16"/>
                  </a:lnTo>
                  <a:lnTo>
                    <a:pt x="359" y="9"/>
                  </a:lnTo>
                  <a:lnTo>
                    <a:pt x="361" y="7"/>
                  </a:lnTo>
                  <a:lnTo>
                    <a:pt x="365" y="5"/>
                  </a:lnTo>
                  <a:lnTo>
                    <a:pt x="367" y="3"/>
                  </a:lnTo>
                  <a:lnTo>
                    <a:pt x="370" y="2"/>
                  </a:lnTo>
                  <a:lnTo>
                    <a:pt x="379" y="1"/>
                  </a:lnTo>
                  <a:lnTo>
                    <a:pt x="387" y="0"/>
                  </a:lnTo>
                  <a:lnTo>
                    <a:pt x="394" y="1"/>
                  </a:lnTo>
                  <a:lnTo>
                    <a:pt x="402" y="2"/>
                  </a:lnTo>
                  <a:lnTo>
                    <a:pt x="408" y="4"/>
                  </a:lnTo>
                  <a:lnTo>
                    <a:pt x="413" y="7"/>
                  </a:lnTo>
                  <a:lnTo>
                    <a:pt x="416" y="11"/>
                  </a:lnTo>
                  <a:lnTo>
                    <a:pt x="418" y="14"/>
                  </a:lnTo>
                  <a:lnTo>
                    <a:pt x="428" y="31"/>
                  </a:lnTo>
                  <a:lnTo>
                    <a:pt x="436" y="47"/>
                  </a:lnTo>
                  <a:lnTo>
                    <a:pt x="442" y="59"/>
                  </a:lnTo>
                  <a:lnTo>
                    <a:pt x="446" y="67"/>
                  </a:lnTo>
                  <a:lnTo>
                    <a:pt x="450" y="83"/>
                  </a:lnTo>
                  <a:lnTo>
                    <a:pt x="452" y="94"/>
                  </a:lnTo>
                  <a:lnTo>
                    <a:pt x="453" y="101"/>
                  </a:lnTo>
                  <a:lnTo>
                    <a:pt x="452" y="111"/>
                  </a:lnTo>
                  <a:lnTo>
                    <a:pt x="450" y="122"/>
                  </a:lnTo>
                  <a:lnTo>
                    <a:pt x="448" y="134"/>
                  </a:lnTo>
                  <a:lnTo>
                    <a:pt x="441" y="163"/>
                  </a:lnTo>
                  <a:lnTo>
                    <a:pt x="431" y="195"/>
                  </a:lnTo>
                  <a:lnTo>
                    <a:pt x="431" y="199"/>
                  </a:lnTo>
                  <a:lnTo>
                    <a:pt x="432" y="200"/>
                  </a:lnTo>
                  <a:lnTo>
                    <a:pt x="436" y="201"/>
                  </a:lnTo>
                  <a:lnTo>
                    <a:pt x="440" y="202"/>
                  </a:lnTo>
                  <a:lnTo>
                    <a:pt x="446" y="201"/>
                  </a:lnTo>
                  <a:lnTo>
                    <a:pt x="452" y="200"/>
                  </a:lnTo>
                  <a:lnTo>
                    <a:pt x="460" y="198"/>
                  </a:lnTo>
                  <a:lnTo>
                    <a:pt x="467" y="194"/>
                  </a:lnTo>
                  <a:lnTo>
                    <a:pt x="476" y="190"/>
                  </a:lnTo>
                  <a:lnTo>
                    <a:pt x="485" y="186"/>
                  </a:lnTo>
                  <a:lnTo>
                    <a:pt x="487" y="184"/>
                  </a:lnTo>
                  <a:lnTo>
                    <a:pt x="489" y="183"/>
                  </a:lnTo>
                  <a:lnTo>
                    <a:pt x="488" y="183"/>
                  </a:lnTo>
                  <a:lnTo>
                    <a:pt x="486" y="186"/>
                  </a:lnTo>
                  <a:lnTo>
                    <a:pt x="485" y="184"/>
                  </a:lnTo>
                  <a:lnTo>
                    <a:pt x="494" y="177"/>
                  </a:lnTo>
                  <a:lnTo>
                    <a:pt x="506" y="167"/>
                  </a:lnTo>
                  <a:lnTo>
                    <a:pt x="514" y="158"/>
                  </a:lnTo>
                  <a:lnTo>
                    <a:pt x="532" y="142"/>
                  </a:lnTo>
                  <a:lnTo>
                    <a:pt x="544" y="131"/>
                  </a:lnTo>
                  <a:lnTo>
                    <a:pt x="552" y="128"/>
                  </a:lnTo>
                  <a:lnTo>
                    <a:pt x="568" y="124"/>
                  </a:lnTo>
                  <a:lnTo>
                    <a:pt x="577" y="123"/>
                  </a:lnTo>
                  <a:lnTo>
                    <a:pt x="586" y="122"/>
                  </a:lnTo>
                  <a:lnTo>
                    <a:pt x="592" y="123"/>
                  </a:lnTo>
                  <a:lnTo>
                    <a:pt x="597" y="125"/>
                  </a:lnTo>
                  <a:lnTo>
                    <a:pt x="604" y="133"/>
                  </a:lnTo>
                  <a:lnTo>
                    <a:pt x="612" y="140"/>
                  </a:lnTo>
                  <a:lnTo>
                    <a:pt x="616" y="146"/>
                  </a:lnTo>
                  <a:lnTo>
                    <a:pt x="619" y="152"/>
                  </a:lnTo>
                  <a:lnTo>
                    <a:pt x="621" y="158"/>
                  </a:lnTo>
                  <a:lnTo>
                    <a:pt x="619" y="165"/>
                  </a:lnTo>
                  <a:lnTo>
                    <a:pt x="616" y="172"/>
                  </a:lnTo>
                  <a:lnTo>
                    <a:pt x="611" y="182"/>
                  </a:lnTo>
                  <a:lnTo>
                    <a:pt x="603" y="193"/>
                  </a:lnTo>
                  <a:lnTo>
                    <a:pt x="594" y="202"/>
                  </a:lnTo>
                  <a:lnTo>
                    <a:pt x="587" y="210"/>
                  </a:lnTo>
                  <a:lnTo>
                    <a:pt x="580" y="214"/>
                  </a:lnTo>
                  <a:lnTo>
                    <a:pt x="566" y="222"/>
                  </a:lnTo>
                  <a:lnTo>
                    <a:pt x="553" y="227"/>
                  </a:lnTo>
                  <a:lnTo>
                    <a:pt x="519" y="242"/>
                  </a:lnTo>
                  <a:lnTo>
                    <a:pt x="489" y="256"/>
                  </a:lnTo>
                  <a:lnTo>
                    <a:pt x="465" y="266"/>
                  </a:lnTo>
                  <a:lnTo>
                    <a:pt x="443" y="276"/>
                  </a:lnTo>
                  <a:lnTo>
                    <a:pt x="426" y="285"/>
                  </a:lnTo>
                  <a:lnTo>
                    <a:pt x="409" y="293"/>
                  </a:lnTo>
                  <a:lnTo>
                    <a:pt x="395" y="300"/>
                  </a:lnTo>
                  <a:lnTo>
                    <a:pt x="381" y="309"/>
                  </a:lnTo>
                  <a:lnTo>
                    <a:pt x="370" y="317"/>
                  </a:lnTo>
                  <a:lnTo>
                    <a:pt x="360" y="324"/>
                  </a:lnTo>
                  <a:lnTo>
                    <a:pt x="350" y="333"/>
                  </a:lnTo>
                  <a:lnTo>
                    <a:pt x="342" y="344"/>
                  </a:lnTo>
                  <a:lnTo>
                    <a:pt x="321" y="368"/>
                  </a:lnTo>
                  <a:lnTo>
                    <a:pt x="296" y="398"/>
                  </a:lnTo>
                  <a:lnTo>
                    <a:pt x="283" y="411"/>
                  </a:lnTo>
                  <a:lnTo>
                    <a:pt x="271" y="421"/>
                  </a:lnTo>
                  <a:lnTo>
                    <a:pt x="261" y="429"/>
                  </a:lnTo>
                  <a:lnTo>
                    <a:pt x="255" y="437"/>
                  </a:lnTo>
                  <a:lnTo>
                    <a:pt x="253" y="443"/>
                  </a:lnTo>
                  <a:lnTo>
                    <a:pt x="254" y="448"/>
                  </a:lnTo>
                  <a:lnTo>
                    <a:pt x="255" y="453"/>
                  </a:lnTo>
                  <a:lnTo>
                    <a:pt x="259" y="459"/>
                  </a:lnTo>
                  <a:lnTo>
                    <a:pt x="263" y="464"/>
                  </a:lnTo>
                  <a:lnTo>
                    <a:pt x="267" y="468"/>
                  </a:lnTo>
                  <a:lnTo>
                    <a:pt x="273" y="471"/>
                  </a:lnTo>
                  <a:lnTo>
                    <a:pt x="279" y="473"/>
                  </a:lnTo>
                  <a:lnTo>
                    <a:pt x="284" y="473"/>
                  </a:lnTo>
                  <a:lnTo>
                    <a:pt x="288" y="472"/>
                  </a:lnTo>
                  <a:lnTo>
                    <a:pt x="292" y="471"/>
                  </a:lnTo>
                  <a:lnTo>
                    <a:pt x="298" y="469"/>
                  </a:lnTo>
                  <a:lnTo>
                    <a:pt x="310" y="462"/>
                  </a:lnTo>
                  <a:lnTo>
                    <a:pt x="323" y="455"/>
                  </a:lnTo>
                  <a:lnTo>
                    <a:pt x="349" y="436"/>
                  </a:lnTo>
                  <a:lnTo>
                    <a:pt x="372" y="418"/>
                  </a:lnTo>
                  <a:lnTo>
                    <a:pt x="387" y="411"/>
                  </a:lnTo>
                  <a:lnTo>
                    <a:pt x="406" y="400"/>
                  </a:lnTo>
                  <a:lnTo>
                    <a:pt x="429" y="389"/>
                  </a:lnTo>
                  <a:lnTo>
                    <a:pt x="453" y="377"/>
                  </a:lnTo>
                  <a:lnTo>
                    <a:pt x="463" y="373"/>
                  </a:lnTo>
                  <a:lnTo>
                    <a:pt x="472" y="368"/>
                  </a:lnTo>
                  <a:lnTo>
                    <a:pt x="482" y="364"/>
                  </a:lnTo>
                  <a:lnTo>
                    <a:pt x="490" y="358"/>
                  </a:lnTo>
                  <a:lnTo>
                    <a:pt x="501" y="350"/>
                  </a:lnTo>
                  <a:lnTo>
                    <a:pt x="512" y="340"/>
                  </a:lnTo>
                  <a:lnTo>
                    <a:pt x="523" y="330"/>
                  </a:lnTo>
                  <a:lnTo>
                    <a:pt x="534" y="321"/>
                  </a:lnTo>
                  <a:lnTo>
                    <a:pt x="539" y="318"/>
                  </a:lnTo>
                  <a:lnTo>
                    <a:pt x="543" y="315"/>
                  </a:lnTo>
                  <a:lnTo>
                    <a:pt x="548" y="314"/>
                  </a:lnTo>
                  <a:lnTo>
                    <a:pt x="554" y="312"/>
                  </a:lnTo>
                  <a:lnTo>
                    <a:pt x="560" y="312"/>
                  </a:lnTo>
                  <a:lnTo>
                    <a:pt x="570" y="312"/>
                  </a:lnTo>
                  <a:lnTo>
                    <a:pt x="581" y="314"/>
                  </a:lnTo>
                  <a:lnTo>
                    <a:pt x="594" y="315"/>
                  </a:lnTo>
                  <a:lnTo>
                    <a:pt x="605" y="318"/>
                  </a:lnTo>
                  <a:lnTo>
                    <a:pt x="616" y="321"/>
                  </a:lnTo>
                  <a:lnTo>
                    <a:pt x="621" y="323"/>
                  </a:lnTo>
                  <a:lnTo>
                    <a:pt x="624" y="327"/>
                  </a:lnTo>
                  <a:lnTo>
                    <a:pt x="626" y="329"/>
                  </a:lnTo>
                  <a:lnTo>
                    <a:pt x="627" y="332"/>
                  </a:lnTo>
                  <a:lnTo>
                    <a:pt x="629" y="341"/>
                  </a:lnTo>
                  <a:lnTo>
                    <a:pt x="630" y="353"/>
                  </a:lnTo>
                  <a:lnTo>
                    <a:pt x="629" y="367"/>
                  </a:lnTo>
                  <a:lnTo>
                    <a:pt x="628" y="387"/>
                  </a:lnTo>
                  <a:lnTo>
                    <a:pt x="626" y="405"/>
                  </a:lnTo>
                  <a:lnTo>
                    <a:pt x="622" y="433"/>
                  </a:lnTo>
                  <a:lnTo>
                    <a:pt x="618" y="448"/>
                  </a:lnTo>
                  <a:lnTo>
                    <a:pt x="615" y="464"/>
                  </a:lnTo>
                  <a:lnTo>
                    <a:pt x="610" y="479"/>
                  </a:lnTo>
                  <a:lnTo>
                    <a:pt x="603" y="493"/>
                  </a:lnTo>
                  <a:lnTo>
                    <a:pt x="593" y="511"/>
                  </a:lnTo>
                  <a:lnTo>
                    <a:pt x="583" y="530"/>
                  </a:lnTo>
                  <a:lnTo>
                    <a:pt x="575" y="550"/>
                  </a:lnTo>
                  <a:lnTo>
                    <a:pt x="566" y="571"/>
                  </a:lnTo>
                  <a:lnTo>
                    <a:pt x="557" y="595"/>
                  </a:lnTo>
                  <a:lnTo>
                    <a:pt x="551" y="619"/>
                  </a:lnTo>
                  <a:lnTo>
                    <a:pt x="544" y="642"/>
                  </a:lnTo>
                  <a:lnTo>
                    <a:pt x="539" y="666"/>
                  </a:lnTo>
                  <a:lnTo>
                    <a:pt x="529" y="714"/>
                  </a:lnTo>
                  <a:lnTo>
                    <a:pt x="521" y="760"/>
                  </a:lnTo>
                  <a:lnTo>
                    <a:pt x="514" y="805"/>
                  </a:lnTo>
                  <a:lnTo>
                    <a:pt x="509" y="848"/>
                  </a:lnTo>
                  <a:lnTo>
                    <a:pt x="502" y="888"/>
                  </a:lnTo>
                  <a:lnTo>
                    <a:pt x="494" y="925"/>
                  </a:lnTo>
                  <a:lnTo>
                    <a:pt x="492" y="930"/>
                  </a:lnTo>
                  <a:lnTo>
                    <a:pt x="486" y="937"/>
                  </a:lnTo>
                  <a:lnTo>
                    <a:pt x="483" y="939"/>
                  </a:lnTo>
                  <a:lnTo>
                    <a:pt x="479" y="941"/>
                  </a:lnTo>
                  <a:lnTo>
                    <a:pt x="477" y="942"/>
                  </a:lnTo>
                  <a:lnTo>
                    <a:pt x="474" y="943"/>
                  </a:lnTo>
                  <a:lnTo>
                    <a:pt x="463" y="942"/>
                  </a:lnTo>
                  <a:lnTo>
                    <a:pt x="452" y="940"/>
                  </a:lnTo>
                  <a:lnTo>
                    <a:pt x="442" y="937"/>
                  </a:lnTo>
                  <a:lnTo>
                    <a:pt x="432" y="931"/>
                  </a:lnTo>
                  <a:lnTo>
                    <a:pt x="424" y="925"/>
                  </a:lnTo>
                  <a:lnTo>
                    <a:pt x="415" y="918"/>
                  </a:lnTo>
                  <a:lnTo>
                    <a:pt x="407" y="910"/>
                  </a:lnTo>
                  <a:lnTo>
                    <a:pt x="401" y="901"/>
                  </a:lnTo>
                  <a:lnTo>
                    <a:pt x="394" y="892"/>
                  </a:lnTo>
                  <a:lnTo>
                    <a:pt x="387" y="881"/>
                  </a:lnTo>
                  <a:lnTo>
                    <a:pt x="378" y="868"/>
                  </a:lnTo>
                  <a:lnTo>
                    <a:pt x="368" y="855"/>
                  </a:lnTo>
                  <a:lnTo>
                    <a:pt x="362" y="850"/>
                  </a:lnTo>
                  <a:lnTo>
                    <a:pt x="357" y="845"/>
                  </a:lnTo>
                  <a:lnTo>
                    <a:pt x="352" y="841"/>
                  </a:lnTo>
                  <a:lnTo>
                    <a:pt x="346" y="837"/>
                  </a:lnTo>
                  <a:lnTo>
                    <a:pt x="339" y="834"/>
                  </a:lnTo>
                  <a:lnTo>
                    <a:pt x="333" y="830"/>
                  </a:lnTo>
                  <a:lnTo>
                    <a:pt x="326" y="825"/>
                  </a:lnTo>
                  <a:lnTo>
                    <a:pt x="321" y="820"/>
                  </a:lnTo>
                  <a:lnTo>
                    <a:pt x="319" y="819"/>
                  </a:lnTo>
                  <a:lnTo>
                    <a:pt x="315" y="818"/>
                  </a:lnTo>
                  <a:lnTo>
                    <a:pt x="311" y="818"/>
                  </a:lnTo>
                  <a:lnTo>
                    <a:pt x="306" y="819"/>
                  </a:lnTo>
                  <a:lnTo>
                    <a:pt x="296" y="822"/>
                  </a:lnTo>
                  <a:lnTo>
                    <a:pt x="288" y="826"/>
                  </a:lnTo>
                  <a:lnTo>
                    <a:pt x="280" y="834"/>
                  </a:lnTo>
                  <a:lnTo>
                    <a:pt x="276" y="838"/>
                  </a:lnTo>
                  <a:lnTo>
                    <a:pt x="274" y="843"/>
                  </a:lnTo>
                  <a:lnTo>
                    <a:pt x="273" y="847"/>
                  </a:lnTo>
                  <a:lnTo>
                    <a:pt x="271" y="856"/>
                  </a:lnTo>
                  <a:lnTo>
                    <a:pt x="268" y="870"/>
                  </a:lnTo>
                  <a:lnTo>
                    <a:pt x="263" y="893"/>
                  </a:lnTo>
                  <a:lnTo>
                    <a:pt x="254" y="925"/>
                  </a:lnTo>
                  <a:lnTo>
                    <a:pt x="249" y="935"/>
                  </a:lnTo>
                  <a:lnTo>
                    <a:pt x="241" y="942"/>
                  </a:lnTo>
                  <a:lnTo>
                    <a:pt x="237" y="950"/>
                  </a:lnTo>
                  <a:lnTo>
                    <a:pt x="233" y="955"/>
                  </a:lnTo>
                  <a:lnTo>
                    <a:pt x="230" y="958"/>
                  </a:lnTo>
                  <a:lnTo>
                    <a:pt x="226" y="960"/>
                  </a:lnTo>
                  <a:lnTo>
                    <a:pt x="217" y="961"/>
                  </a:lnTo>
                  <a:lnTo>
                    <a:pt x="209" y="962"/>
                  </a:lnTo>
                  <a:lnTo>
                    <a:pt x="202" y="962"/>
                  </a:lnTo>
                  <a:lnTo>
                    <a:pt x="195" y="961"/>
                  </a:lnTo>
                  <a:lnTo>
                    <a:pt x="190" y="960"/>
                  </a:lnTo>
                  <a:lnTo>
                    <a:pt x="185" y="959"/>
                  </a:lnTo>
                  <a:lnTo>
                    <a:pt x="183" y="959"/>
                  </a:lnTo>
                  <a:lnTo>
                    <a:pt x="181" y="958"/>
                  </a:lnTo>
                  <a:lnTo>
                    <a:pt x="180" y="957"/>
                  </a:lnTo>
                  <a:lnTo>
                    <a:pt x="179" y="954"/>
                  </a:lnTo>
                  <a:lnTo>
                    <a:pt x="178" y="947"/>
                  </a:lnTo>
                  <a:lnTo>
                    <a:pt x="179" y="938"/>
                  </a:lnTo>
                  <a:lnTo>
                    <a:pt x="181" y="927"/>
                  </a:lnTo>
                  <a:lnTo>
                    <a:pt x="182" y="917"/>
                  </a:lnTo>
                  <a:lnTo>
                    <a:pt x="183" y="906"/>
                  </a:lnTo>
                  <a:lnTo>
                    <a:pt x="183" y="895"/>
                  </a:lnTo>
                  <a:lnTo>
                    <a:pt x="183" y="891"/>
                  </a:lnTo>
                  <a:lnTo>
                    <a:pt x="182" y="887"/>
                  </a:lnTo>
                  <a:lnTo>
                    <a:pt x="180" y="883"/>
                  </a:lnTo>
                  <a:lnTo>
                    <a:pt x="178" y="879"/>
                  </a:lnTo>
                  <a:lnTo>
                    <a:pt x="170" y="873"/>
                  </a:lnTo>
                  <a:lnTo>
                    <a:pt x="162" y="870"/>
                  </a:lnTo>
                  <a:lnTo>
                    <a:pt x="155" y="868"/>
                  </a:lnTo>
                  <a:lnTo>
                    <a:pt x="147" y="867"/>
                  </a:lnTo>
                  <a:lnTo>
                    <a:pt x="135" y="867"/>
                  </a:lnTo>
                  <a:lnTo>
                    <a:pt x="128" y="865"/>
                  </a:lnTo>
                  <a:lnTo>
                    <a:pt x="126" y="861"/>
                  </a:lnTo>
                  <a:lnTo>
                    <a:pt x="124" y="858"/>
                  </a:lnTo>
                  <a:lnTo>
                    <a:pt x="122" y="853"/>
                  </a:lnTo>
                  <a:lnTo>
                    <a:pt x="121" y="848"/>
                  </a:lnTo>
                  <a:lnTo>
                    <a:pt x="121" y="842"/>
                  </a:lnTo>
                  <a:lnTo>
                    <a:pt x="122" y="836"/>
                  </a:lnTo>
                  <a:lnTo>
                    <a:pt x="125" y="830"/>
                  </a:lnTo>
                  <a:lnTo>
                    <a:pt x="130" y="823"/>
                  </a:lnTo>
                  <a:lnTo>
                    <a:pt x="134" y="820"/>
                  </a:lnTo>
                  <a:lnTo>
                    <a:pt x="137" y="818"/>
                  </a:lnTo>
                  <a:lnTo>
                    <a:pt x="142" y="817"/>
                  </a:lnTo>
                  <a:lnTo>
                    <a:pt x="145" y="817"/>
                  </a:lnTo>
                  <a:lnTo>
                    <a:pt x="148" y="818"/>
                  </a:lnTo>
                  <a:lnTo>
                    <a:pt x="151" y="818"/>
                  </a:lnTo>
                  <a:lnTo>
                    <a:pt x="154" y="818"/>
                  </a:lnTo>
                  <a:lnTo>
                    <a:pt x="157" y="815"/>
                  </a:lnTo>
                  <a:lnTo>
                    <a:pt x="161" y="812"/>
                  </a:lnTo>
                  <a:lnTo>
                    <a:pt x="164" y="808"/>
                  </a:lnTo>
                  <a:lnTo>
                    <a:pt x="167" y="803"/>
                  </a:lnTo>
                  <a:lnTo>
                    <a:pt x="169" y="799"/>
                  </a:lnTo>
                  <a:lnTo>
                    <a:pt x="169" y="796"/>
                  </a:lnTo>
                  <a:lnTo>
                    <a:pt x="168" y="791"/>
                  </a:lnTo>
                  <a:lnTo>
                    <a:pt x="167" y="789"/>
                  </a:lnTo>
                  <a:lnTo>
                    <a:pt x="164" y="786"/>
                  </a:lnTo>
                  <a:lnTo>
                    <a:pt x="158" y="784"/>
                  </a:lnTo>
                  <a:lnTo>
                    <a:pt x="151" y="779"/>
                  </a:lnTo>
                  <a:lnTo>
                    <a:pt x="147" y="773"/>
                  </a:lnTo>
                  <a:lnTo>
                    <a:pt x="144" y="765"/>
                  </a:lnTo>
                  <a:lnTo>
                    <a:pt x="143" y="758"/>
                  </a:lnTo>
                  <a:lnTo>
                    <a:pt x="142" y="751"/>
                  </a:lnTo>
                  <a:lnTo>
                    <a:pt x="142" y="746"/>
                  </a:lnTo>
                  <a:lnTo>
                    <a:pt x="143" y="739"/>
                  </a:lnTo>
                  <a:lnTo>
                    <a:pt x="146" y="735"/>
                  </a:lnTo>
                  <a:lnTo>
                    <a:pt x="149" y="730"/>
                  </a:lnTo>
                  <a:lnTo>
                    <a:pt x="154" y="727"/>
                  </a:lnTo>
                  <a:lnTo>
                    <a:pt x="161" y="724"/>
                  </a:lnTo>
                  <a:lnTo>
                    <a:pt x="169" y="719"/>
                  </a:lnTo>
                  <a:lnTo>
                    <a:pt x="179" y="716"/>
                  </a:lnTo>
                  <a:lnTo>
                    <a:pt x="198" y="711"/>
                  </a:lnTo>
                  <a:lnTo>
                    <a:pt x="217" y="705"/>
                  </a:lnTo>
                  <a:lnTo>
                    <a:pt x="252" y="696"/>
                  </a:lnTo>
                  <a:lnTo>
                    <a:pt x="284" y="691"/>
                  </a:lnTo>
                  <a:lnTo>
                    <a:pt x="306" y="688"/>
                  </a:lnTo>
                  <a:lnTo>
                    <a:pt x="315" y="688"/>
                  </a:lnTo>
                  <a:lnTo>
                    <a:pt x="319" y="689"/>
                  </a:lnTo>
                  <a:lnTo>
                    <a:pt x="322" y="692"/>
                  </a:lnTo>
                  <a:lnTo>
                    <a:pt x="324" y="695"/>
                  </a:lnTo>
                  <a:lnTo>
                    <a:pt x="327" y="698"/>
                  </a:lnTo>
                  <a:lnTo>
                    <a:pt x="329" y="703"/>
                  </a:lnTo>
                  <a:lnTo>
                    <a:pt x="329" y="707"/>
                  </a:lnTo>
                  <a:lnTo>
                    <a:pt x="326" y="712"/>
                  </a:lnTo>
                  <a:lnTo>
                    <a:pt x="323" y="716"/>
                  </a:lnTo>
                  <a:lnTo>
                    <a:pt x="317" y="721"/>
                  </a:lnTo>
                  <a:lnTo>
                    <a:pt x="311" y="727"/>
                  </a:lnTo>
                  <a:lnTo>
                    <a:pt x="309" y="730"/>
                  </a:lnTo>
                  <a:lnTo>
                    <a:pt x="308" y="735"/>
                  </a:lnTo>
                  <a:lnTo>
                    <a:pt x="307" y="739"/>
                  </a:lnTo>
                  <a:lnTo>
                    <a:pt x="307" y="744"/>
                  </a:lnTo>
                  <a:lnTo>
                    <a:pt x="308" y="749"/>
                  </a:lnTo>
                  <a:lnTo>
                    <a:pt x="309" y="754"/>
                  </a:lnTo>
                  <a:lnTo>
                    <a:pt x="311" y="759"/>
                  </a:lnTo>
                  <a:lnTo>
                    <a:pt x="313" y="763"/>
                  </a:lnTo>
                  <a:lnTo>
                    <a:pt x="320" y="772"/>
                  </a:lnTo>
                  <a:lnTo>
                    <a:pt x="327" y="778"/>
                  </a:lnTo>
                  <a:lnTo>
                    <a:pt x="344" y="790"/>
                  </a:lnTo>
                  <a:lnTo>
                    <a:pt x="360" y="801"/>
                  </a:lnTo>
                  <a:lnTo>
                    <a:pt x="365" y="805"/>
                  </a:lnTo>
                  <a:lnTo>
                    <a:pt x="369" y="806"/>
                  </a:lnTo>
                  <a:lnTo>
                    <a:pt x="374" y="807"/>
                  </a:lnTo>
                  <a:lnTo>
                    <a:pt x="379" y="808"/>
                  </a:lnTo>
                  <a:lnTo>
                    <a:pt x="388" y="807"/>
                  </a:lnTo>
                  <a:lnTo>
                    <a:pt x="397" y="805"/>
                  </a:lnTo>
                  <a:lnTo>
                    <a:pt x="406" y="800"/>
                  </a:lnTo>
                  <a:lnTo>
                    <a:pt x="415" y="795"/>
                  </a:lnTo>
                  <a:lnTo>
                    <a:pt x="424" y="788"/>
                  </a:lnTo>
                  <a:lnTo>
                    <a:pt x="431" y="782"/>
                  </a:lnTo>
                  <a:lnTo>
                    <a:pt x="437" y="775"/>
                  </a:lnTo>
                  <a:lnTo>
                    <a:pt x="444" y="762"/>
                  </a:lnTo>
                  <a:lnTo>
                    <a:pt x="452" y="750"/>
                  </a:lnTo>
                  <a:lnTo>
                    <a:pt x="455" y="74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7">
              <a:extLst>
                <a:ext uri="{FF2B5EF4-FFF2-40B4-BE49-F238E27FC236}">
                  <a16:creationId xmlns:a16="http://schemas.microsoft.com/office/drawing/2014/main" id="{9FF2AF41-EABF-AE00-E4DA-D6E610A09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51" y="6124576"/>
              <a:ext cx="77788" cy="169863"/>
            </a:xfrm>
            <a:custGeom>
              <a:avLst/>
              <a:gdLst>
                <a:gd name="T0" fmla="*/ 4 w 147"/>
                <a:gd name="T1" fmla="*/ 252 h 319"/>
                <a:gd name="T2" fmla="*/ 1 w 147"/>
                <a:gd name="T3" fmla="*/ 232 h 319"/>
                <a:gd name="T4" fmla="*/ 0 w 147"/>
                <a:gd name="T5" fmla="*/ 213 h 319"/>
                <a:gd name="T6" fmla="*/ 0 w 147"/>
                <a:gd name="T7" fmla="*/ 196 h 319"/>
                <a:gd name="T8" fmla="*/ 2 w 147"/>
                <a:gd name="T9" fmla="*/ 179 h 319"/>
                <a:gd name="T10" fmla="*/ 6 w 147"/>
                <a:gd name="T11" fmla="*/ 148 h 319"/>
                <a:gd name="T12" fmla="*/ 11 w 147"/>
                <a:gd name="T13" fmla="*/ 118 h 319"/>
                <a:gd name="T14" fmla="*/ 14 w 147"/>
                <a:gd name="T15" fmla="*/ 94 h 319"/>
                <a:gd name="T16" fmla="*/ 17 w 147"/>
                <a:gd name="T17" fmla="*/ 69 h 319"/>
                <a:gd name="T18" fmla="*/ 21 w 147"/>
                <a:gd name="T19" fmla="*/ 44 h 319"/>
                <a:gd name="T20" fmla="*/ 24 w 147"/>
                <a:gd name="T21" fmla="*/ 19 h 319"/>
                <a:gd name="T22" fmla="*/ 26 w 147"/>
                <a:gd name="T23" fmla="*/ 12 h 319"/>
                <a:gd name="T24" fmla="*/ 29 w 147"/>
                <a:gd name="T25" fmla="*/ 7 h 319"/>
                <a:gd name="T26" fmla="*/ 30 w 147"/>
                <a:gd name="T27" fmla="*/ 1 h 319"/>
                <a:gd name="T28" fmla="*/ 33 w 147"/>
                <a:gd name="T29" fmla="*/ 0 h 319"/>
                <a:gd name="T30" fmla="*/ 36 w 147"/>
                <a:gd name="T31" fmla="*/ 0 h 319"/>
                <a:gd name="T32" fmla="*/ 41 w 147"/>
                <a:gd name="T33" fmla="*/ 1 h 319"/>
                <a:gd name="T34" fmla="*/ 48 w 147"/>
                <a:gd name="T35" fmla="*/ 3 h 319"/>
                <a:gd name="T36" fmla="*/ 53 w 147"/>
                <a:gd name="T37" fmla="*/ 8 h 319"/>
                <a:gd name="T38" fmla="*/ 57 w 147"/>
                <a:gd name="T39" fmla="*/ 11 h 319"/>
                <a:gd name="T40" fmla="*/ 59 w 147"/>
                <a:gd name="T41" fmla="*/ 14 h 319"/>
                <a:gd name="T42" fmla="*/ 61 w 147"/>
                <a:gd name="T43" fmla="*/ 20 h 319"/>
                <a:gd name="T44" fmla="*/ 63 w 147"/>
                <a:gd name="T45" fmla="*/ 26 h 319"/>
                <a:gd name="T46" fmla="*/ 66 w 147"/>
                <a:gd name="T47" fmla="*/ 37 h 319"/>
                <a:gd name="T48" fmla="*/ 71 w 147"/>
                <a:gd name="T49" fmla="*/ 46 h 319"/>
                <a:gd name="T50" fmla="*/ 74 w 147"/>
                <a:gd name="T51" fmla="*/ 53 h 319"/>
                <a:gd name="T52" fmla="*/ 77 w 147"/>
                <a:gd name="T53" fmla="*/ 57 h 319"/>
                <a:gd name="T54" fmla="*/ 85 w 147"/>
                <a:gd name="T55" fmla="*/ 65 h 319"/>
                <a:gd name="T56" fmla="*/ 93 w 147"/>
                <a:gd name="T57" fmla="*/ 72 h 319"/>
                <a:gd name="T58" fmla="*/ 101 w 147"/>
                <a:gd name="T59" fmla="*/ 83 h 319"/>
                <a:gd name="T60" fmla="*/ 109 w 147"/>
                <a:gd name="T61" fmla="*/ 94 h 319"/>
                <a:gd name="T62" fmla="*/ 117 w 147"/>
                <a:gd name="T63" fmla="*/ 105 h 319"/>
                <a:gd name="T64" fmla="*/ 123 w 147"/>
                <a:gd name="T65" fmla="*/ 116 h 319"/>
                <a:gd name="T66" fmla="*/ 129 w 147"/>
                <a:gd name="T67" fmla="*/ 125 h 319"/>
                <a:gd name="T68" fmla="*/ 134 w 147"/>
                <a:gd name="T69" fmla="*/ 139 h 319"/>
                <a:gd name="T70" fmla="*/ 139 w 147"/>
                <a:gd name="T71" fmla="*/ 155 h 319"/>
                <a:gd name="T72" fmla="*/ 143 w 147"/>
                <a:gd name="T73" fmla="*/ 173 h 319"/>
                <a:gd name="T74" fmla="*/ 145 w 147"/>
                <a:gd name="T75" fmla="*/ 197 h 319"/>
                <a:gd name="T76" fmla="*/ 147 w 147"/>
                <a:gd name="T77" fmla="*/ 220 h 319"/>
                <a:gd name="T78" fmla="*/ 146 w 147"/>
                <a:gd name="T79" fmla="*/ 237 h 319"/>
                <a:gd name="T80" fmla="*/ 146 w 147"/>
                <a:gd name="T81" fmla="*/ 248 h 319"/>
                <a:gd name="T82" fmla="*/ 141 w 147"/>
                <a:gd name="T83" fmla="*/ 271 h 319"/>
                <a:gd name="T84" fmla="*/ 134 w 147"/>
                <a:gd name="T85" fmla="*/ 289 h 319"/>
                <a:gd name="T86" fmla="*/ 130 w 147"/>
                <a:gd name="T87" fmla="*/ 301 h 319"/>
                <a:gd name="T88" fmla="*/ 128 w 147"/>
                <a:gd name="T89" fmla="*/ 305 h 319"/>
                <a:gd name="T90" fmla="*/ 119 w 147"/>
                <a:gd name="T91" fmla="*/ 313 h 319"/>
                <a:gd name="T92" fmla="*/ 111 w 147"/>
                <a:gd name="T93" fmla="*/ 317 h 319"/>
                <a:gd name="T94" fmla="*/ 104 w 147"/>
                <a:gd name="T95" fmla="*/ 319 h 319"/>
                <a:gd name="T96" fmla="*/ 97 w 147"/>
                <a:gd name="T97" fmla="*/ 319 h 319"/>
                <a:gd name="T98" fmla="*/ 92 w 147"/>
                <a:gd name="T99" fmla="*/ 318 h 319"/>
                <a:gd name="T100" fmla="*/ 86 w 147"/>
                <a:gd name="T101" fmla="*/ 317 h 319"/>
                <a:gd name="T102" fmla="*/ 82 w 147"/>
                <a:gd name="T103" fmla="*/ 315 h 319"/>
                <a:gd name="T104" fmla="*/ 77 w 147"/>
                <a:gd name="T105" fmla="*/ 313 h 319"/>
                <a:gd name="T106" fmla="*/ 69 w 147"/>
                <a:gd name="T107" fmla="*/ 307 h 319"/>
                <a:gd name="T108" fmla="*/ 60 w 147"/>
                <a:gd name="T109" fmla="*/ 301 h 319"/>
                <a:gd name="T110" fmla="*/ 42 w 147"/>
                <a:gd name="T111" fmla="*/ 288 h 319"/>
                <a:gd name="T112" fmla="*/ 25 w 147"/>
                <a:gd name="T113" fmla="*/ 275 h 319"/>
                <a:gd name="T114" fmla="*/ 17 w 147"/>
                <a:gd name="T115" fmla="*/ 269 h 319"/>
                <a:gd name="T116" fmla="*/ 11 w 147"/>
                <a:gd name="T117" fmla="*/ 263 h 319"/>
                <a:gd name="T118" fmla="*/ 6 w 147"/>
                <a:gd name="T119" fmla="*/ 257 h 319"/>
                <a:gd name="T120" fmla="*/ 4 w 147"/>
                <a:gd name="T121" fmla="*/ 25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" h="319">
                  <a:moveTo>
                    <a:pt x="4" y="252"/>
                  </a:moveTo>
                  <a:lnTo>
                    <a:pt x="1" y="232"/>
                  </a:lnTo>
                  <a:lnTo>
                    <a:pt x="0" y="213"/>
                  </a:lnTo>
                  <a:lnTo>
                    <a:pt x="0" y="196"/>
                  </a:lnTo>
                  <a:lnTo>
                    <a:pt x="2" y="179"/>
                  </a:lnTo>
                  <a:lnTo>
                    <a:pt x="6" y="148"/>
                  </a:lnTo>
                  <a:lnTo>
                    <a:pt x="11" y="118"/>
                  </a:lnTo>
                  <a:lnTo>
                    <a:pt x="14" y="94"/>
                  </a:lnTo>
                  <a:lnTo>
                    <a:pt x="17" y="69"/>
                  </a:lnTo>
                  <a:lnTo>
                    <a:pt x="21" y="44"/>
                  </a:lnTo>
                  <a:lnTo>
                    <a:pt x="24" y="19"/>
                  </a:lnTo>
                  <a:lnTo>
                    <a:pt x="26" y="12"/>
                  </a:lnTo>
                  <a:lnTo>
                    <a:pt x="29" y="7"/>
                  </a:lnTo>
                  <a:lnTo>
                    <a:pt x="30" y="1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41" y="1"/>
                  </a:lnTo>
                  <a:lnTo>
                    <a:pt x="48" y="3"/>
                  </a:lnTo>
                  <a:lnTo>
                    <a:pt x="53" y="8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3" y="26"/>
                  </a:lnTo>
                  <a:lnTo>
                    <a:pt x="66" y="37"/>
                  </a:lnTo>
                  <a:lnTo>
                    <a:pt x="71" y="46"/>
                  </a:lnTo>
                  <a:lnTo>
                    <a:pt x="74" y="53"/>
                  </a:lnTo>
                  <a:lnTo>
                    <a:pt x="77" y="57"/>
                  </a:lnTo>
                  <a:lnTo>
                    <a:pt x="85" y="65"/>
                  </a:lnTo>
                  <a:lnTo>
                    <a:pt x="93" y="72"/>
                  </a:lnTo>
                  <a:lnTo>
                    <a:pt x="101" y="83"/>
                  </a:lnTo>
                  <a:lnTo>
                    <a:pt x="109" y="94"/>
                  </a:lnTo>
                  <a:lnTo>
                    <a:pt x="117" y="105"/>
                  </a:lnTo>
                  <a:lnTo>
                    <a:pt x="123" y="116"/>
                  </a:lnTo>
                  <a:lnTo>
                    <a:pt x="129" y="125"/>
                  </a:lnTo>
                  <a:lnTo>
                    <a:pt x="134" y="139"/>
                  </a:lnTo>
                  <a:lnTo>
                    <a:pt x="139" y="155"/>
                  </a:lnTo>
                  <a:lnTo>
                    <a:pt x="143" y="173"/>
                  </a:lnTo>
                  <a:lnTo>
                    <a:pt x="145" y="197"/>
                  </a:lnTo>
                  <a:lnTo>
                    <a:pt x="147" y="220"/>
                  </a:lnTo>
                  <a:lnTo>
                    <a:pt x="146" y="237"/>
                  </a:lnTo>
                  <a:lnTo>
                    <a:pt x="146" y="248"/>
                  </a:lnTo>
                  <a:lnTo>
                    <a:pt x="141" y="271"/>
                  </a:lnTo>
                  <a:lnTo>
                    <a:pt x="134" y="289"/>
                  </a:lnTo>
                  <a:lnTo>
                    <a:pt x="130" y="301"/>
                  </a:lnTo>
                  <a:lnTo>
                    <a:pt x="128" y="305"/>
                  </a:lnTo>
                  <a:lnTo>
                    <a:pt x="119" y="313"/>
                  </a:lnTo>
                  <a:lnTo>
                    <a:pt x="111" y="317"/>
                  </a:lnTo>
                  <a:lnTo>
                    <a:pt x="104" y="319"/>
                  </a:lnTo>
                  <a:lnTo>
                    <a:pt x="97" y="319"/>
                  </a:lnTo>
                  <a:lnTo>
                    <a:pt x="92" y="318"/>
                  </a:lnTo>
                  <a:lnTo>
                    <a:pt x="86" y="317"/>
                  </a:lnTo>
                  <a:lnTo>
                    <a:pt x="82" y="315"/>
                  </a:lnTo>
                  <a:lnTo>
                    <a:pt x="77" y="313"/>
                  </a:lnTo>
                  <a:lnTo>
                    <a:pt x="69" y="307"/>
                  </a:lnTo>
                  <a:lnTo>
                    <a:pt x="60" y="301"/>
                  </a:lnTo>
                  <a:lnTo>
                    <a:pt x="42" y="288"/>
                  </a:lnTo>
                  <a:lnTo>
                    <a:pt x="25" y="275"/>
                  </a:lnTo>
                  <a:lnTo>
                    <a:pt x="17" y="269"/>
                  </a:lnTo>
                  <a:lnTo>
                    <a:pt x="11" y="263"/>
                  </a:lnTo>
                  <a:lnTo>
                    <a:pt x="6" y="257"/>
                  </a:lnTo>
                  <a:lnTo>
                    <a:pt x="4" y="252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8">
              <a:extLst>
                <a:ext uri="{FF2B5EF4-FFF2-40B4-BE49-F238E27FC236}">
                  <a16:creationId xmlns:a16="http://schemas.microsoft.com/office/drawing/2014/main" id="{BEB81D6E-C715-DF01-2A37-7F7239FEC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9988" y="5741988"/>
              <a:ext cx="601663" cy="566738"/>
            </a:xfrm>
            <a:custGeom>
              <a:avLst/>
              <a:gdLst>
                <a:gd name="T0" fmla="*/ 469 w 1135"/>
                <a:gd name="T1" fmla="*/ 1062 h 1070"/>
                <a:gd name="T2" fmla="*/ 382 w 1135"/>
                <a:gd name="T3" fmla="*/ 1039 h 1070"/>
                <a:gd name="T4" fmla="*/ 394 w 1135"/>
                <a:gd name="T5" fmla="*/ 990 h 1070"/>
                <a:gd name="T6" fmla="*/ 553 w 1135"/>
                <a:gd name="T7" fmla="*/ 922 h 1070"/>
                <a:gd name="T8" fmla="*/ 647 w 1135"/>
                <a:gd name="T9" fmla="*/ 907 h 1070"/>
                <a:gd name="T10" fmla="*/ 735 w 1135"/>
                <a:gd name="T11" fmla="*/ 932 h 1070"/>
                <a:gd name="T12" fmla="*/ 774 w 1135"/>
                <a:gd name="T13" fmla="*/ 848 h 1070"/>
                <a:gd name="T14" fmla="*/ 817 w 1135"/>
                <a:gd name="T15" fmla="*/ 705 h 1070"/>
                <a:gd name="T16" fmla="*/ 903 w 1135"/>
                <a:gd name="T17" fmla="*/ 552 h 1070"/>
                <a:gd name="T18" fmla="*/ 937 w 1135"/>
                <a:gd name="T19" fmla="*/ 468 h 1070"/>
                <a:gd name="T20" fmla="*/ 865 w 1135"/>
                <a:gd name="T21" fmla="*/ 482 h 1070"/>
                <a:gd name="T22" fmla="*/ 804 w 1135"/>
                <a:gd name="T23" fmla="*/ 521 h 1070"/>
                <a:gd name="T24" fmla="*/ 711 w 1135"/>
                <a:gd name="T25" fmla="*/ 613 h 1070"/>
                <a:gd name="T26" fmla="*/ 695 w 1135"/>
                <a:gd name="T27" fmla="*/ 692 h 1070"/>
                <a:gd name="T28" fmla="*/ 640 w 1135"/>
                <a:gd name="T29" fmla="*/ 728 h 1070"/>
                <a:gd name="T30" fmla="*/ 604 w 1135"/>
                <a:gd name="T31" fmla="*/ 634 h 1070"/>
                <a:gd name="T32" fmla="*/ 546 w 1135"/>
                <a:gd name="T33" fmla="*/ 661 h 1070"/>
                <a:gd name="T34" fmla="*/ 471 w 1135"/>
                <a:gd name="T35" fmla="*/ 742 h 1070"/>
                <a:gd name="T36" fmla="*/ 424 w 1135"/>
                <a:gd name="T37" fmla="*/ 826 h 1070"/>
                <a:gd name="T38" fmla="*/ 365 w 1135"/>
                <a:gd name="T39" fmla="*/ 898 h 1070"/>
                <a:gd name="T40" fmla="*/ 361 w 1135"/>
                <a:gd name="T41" fmla="*/ 796 h 1070"/>
                <a:gd name="T42" fmla="*/ 339 w 1135"/>
                <a:gd name="T43" fmla="*/ 773 h 1070"/>
                <a:gd name="T44" fmla="*/ 247 w 1135"/>
                <a:gd name="T45" fmla="*/ 853 h 1070"/>
                <a:gd name="T46" fmla="*/ 168 w 1135"/>
                <a:gd name="T47" fmla="*/ 1011 h 1070"/>
                <a:gd name="T48" fmla="*/ 124 w 1135"/>
                <a:gd name="T49" fmla="*/ 1069 h 1070"/>
                <a:gd name="T50" fmla="*/ 28 w 1135"/>
                <a:gd name="T51" fmla="*/ 1041 h 1070"/>
                <a:gd name="T52" fmla="*/ 2 w 1135"/>
                <a:gd name="T53" fmla="*/ 966 h 1070"/>
                <a:gd name="T54" fmla="*/ 32 w 1135"/>
                <a:gd name="T55" fmla="*/ 849 h 1070"/>
                <a:gd name="T56" fmla="*/ 94 w 1135"/>
                <a:gd name="T57" fmla="*/ 884 h 1070"/>
                <a:gd name="T58" fmla="*/ 186 w 1135"/>
                <a:gd name="T59" fmla="*/ 823 h 1070"/>
                <a:gd name="T60" fmla="*/ 316 w 1135"/>
                <a:gd name="T61" fmla="*/ 700 h 1070"/>
                <a:gd name="T62" fmla="*/ 418 w 1135"/>
                <a:gd name="T63" fmla="*/ 599 h 1070"/>
                <a:gd name="T64" fmla="*/ 418 w 1135"/>
                <a:gd name="T65" fmla="*/ 486 h 1070"/>
                <a:gd name="T66" fmla="*/ 424 w 1135"/>
                <a:gd name="T67" fmla="*/ 409 h 1070"/>
                <a:gd name="T68" fmla="*/ 511 w 1135"/>
                <a:gd name="T69" fmla="*/ 319 h 1070"/>
                <a:gd name="T70" fmla="*/ 441 w 1135"/>
                <a:gd name="T71" fmla="*/ 276 h 1070"/>
                <a:gd name="T72" fmla="*/ 384 w 1135"/>
                <a:gd name="T73" fmla="*/ 210 h 1070"/>
                <a:gd name="T74" fmla="*/ 544 w 1135"/>
                <a:gd name="T75" fmla="*/ 208 h 1070"/>
                <a:gd name="T76" fmla="*/ 725 w 1135"/>
                <a:gd name="T77" fmla="*/ 140 h 1070"/>
                <a:gd name="T78" fmla="*/ 871 w 1135"/>
                <a:gd name="T79" fmla="*/ 56 h 1070"/>
                <a:gd name="T80" fmla="*/ 966 w 1135"/>
                <a:gd name="T81" fmla="*/ 1 h 1070"/>
                <a:gd name="T82" fmla="*/ 1025 w 1135"/>
                <a:gd name="T83" fmla="*/ 49 h 1070"/>
                <a:gd name="T84" fmla="*/ 1007 w 1135"/>
                <a:gd name="T85" fmla="*/ 131 h 1070"/>
                <a:gd name="T86" fmla="*/ 809 w 1135"/>
                <a:gd name="T87" fmla="*/ 230 h 1070"/>
                <a:gd name="T88" fmla="*/ 767 w 1135"/>
                <a:gd name="T89" fmla="*/ 299 h 1070"/>
                <a:gd name="T90" fmla="*/ 794 w 1135"/>
                <a:gd name="T91" fmla="*/ 380 h 1070"/>
                <a:gd name="T92" fmla="*/ 842 w 1135"/>
                <a:gd name="T93" fmla="*/ 423 h 1070"/>
                <a:gd name="T94" fmla="*/ 1007 w 1135"/>
                <a:gd name="T95" fmla="*/ 334 h 1070"/>
                <a:gd name="T96" fmla="*/ 1110 w 1135"/>
                <a:gd name="T97" fmla="*/ 358 h 1070"/>
                <a:gd name="T98" fmla="*/ 1124 w 1135"/>
                <a:gd name="T99" fmla="*/ 443 h 1070"/>
                <a:gd name="T100" fmla="*/ 1076 w 1135"/>
                <a:gd name="T101" fmla="*/ 520 h 1070"/>
                <a:gd name="T102" fmla="*/ 1005 w 1135"/>
                <a:gd name="T103" fmla="*/ 646 h 1070"/>
                <a:gd name="T104" fmla="*/ 926 w 1135"/>
                <a:gd name="T105" fmla="*/ 849 h 1070"/>
                <a:gd name="T106" fmla="*/ 860 w 1135"/>
                <a:gd name="T107" fmla="*/ 1028 h 1070"/>
                <a:gd name="T108" fmla="*/ 752 w 1135"/>
                <a:gd name="T109" fmla="*/ 1069 h 1070"/>
                <a:gd name="T110" fmla="*/ 692 w 1135"/>
                <a:gd name="T111" fmla="*/ 1004 h 1070"/>
                <a:gd name="T112" fmla="*/ 640 w 1135"/>
                <a:gd name="T113" fmla="*/ 972 h 1070"/>
                <a:gd name="T114" fmla="*/ 604 w 1135"/>
                <a:gd name="T115" fmla="*/ 1047 h 1070"/>
                <a:gd name="T116" fmla="*/ 517 w 1135"/>
                <a:gd name="T117" fmla="*/ 541 h 1070"/>
                <a:gd name="T118" fmla="*/ 658 w 1135"/>
                <a:gd name="T119" fmla="*/ 494 h 1070"/>
                <a:gd name="T120" fmla="*/ 705 w 1135"/>
                <a:gd name="T121" fmla="*/ 392 h 1070"/>
                <a:gd name="T122" fmla="*/ 674 w 1135"/>
                <a:gd name="T123" fmla="*/ 323 h 1070"/>
                <a:gd name="T124" fmla="*/ 544 w 1135"/>
                <a:gd name="T125" fmla="*/ 365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5" h="1070">
                  <a:moveTo>
                    <a:pt x="604" y="1047"/>
                  </a:moveTo>
                  <a:lnTo>
                    <a:pt x="595" y="1054"/>
                  </a:lnTo>
                  <a:lnTo>
                    <a:pt x="586" y="1059"/>
                  </a:lnTo>
                  <a:lnTo>
                    <a:pt x="577" y="1062"/>
                  </a:lnTo>
                  <a:lnTo>
                    <a:pt x="568" y="1064"/>
                  </a:lnTo>
                  <a:lnTo>
                    <a:pt x="551" y="1066"/>
                  </a:lnTo>
                  <a:lnTo>
                    <a:pt x="528" y="1066"/>
                  </a:lnTo>
                  <a:lnTo>
                    <a:pt x="505" y="1065"/>
                  </a:lnTo>
                  <a:lnTo>
                    <a:pt x="488" y="1064"/>
                  </a:lnTo>
                  <a:lnTo>
                    <a:pt x="469" y="1062"/>
                  </a:lnTo>
                  <a:lnTo>
                    <a:pt x="452" y="1059"/>
                  </a:lnTo>
                  <a:lnTo>
                    <a:pt x="435" y="1057"/>
                  </a:lnTo>
                  <a:lnTo>
                    <a:pt x="420" y="1053"/>
                  </a:lnTo>
                  <a:lnTo>
                    <a:pt x="408" y="1052"/>
                  </a:lnTo>
                  <a:lnTo>
                    <a:pt x="397" y="1052"/>
                  </a:lnTo>
                  <a:lnTo>
                    <a:pt x="393" y="1051"/>
                  </a:lnTo>
                  <a:lnTo>
                    <a:pt x="388" y="1051"/>
                  </a:lnTo>
                  <a:lnTo>
                    <a:pt x="386" y="1050"/>
                  </a:lnTo>
                  <a:lnTo>
                    <a:pt x="385" y="1048"/>
                  </a:lnTo>
                  <a:lnTo>
                    <a:pt x="382" y="1039"/>
                  </a:lnTo>
                  <a:lnTo>
                    <a:pt x="382" y="1031"/>
                  </a:lnTo>
                  <a:lnTo>
                    <a:pt x="382" y="1025"/>
                  </a:lnTo>
                  <a:lnTo>
                    <a:pt x="383" y="1019"/>
                  </a:lnTo>
                  <a:lnTo>
                    <a:pt x="382" y="1016"/>
                  </a:lnTo>
                  <a:lnTo>
                    <a:pt x="382" y="1011"/>
                  </a:lnTo>
                  <a:lnTo>
                    <a:pt x="382" y="1006"/>
                  </a:lnTo>
                  <a:lnTo>
                    <a:pt x="384" y="1002"/>
                  </a:lnTo>
                  <a:lnTo>
                    <a:pt x="387" y="997"/>
                  </a:lnTo>
                  <a:lnTo>
                    <a:pt x="390" y="993"/>
                  </a:lnTo>
                  <a:lnTo>
                    <a:pt x="394" y="990"/>
                  </a:lnTo>
                  <a:lnTo>
                    <a:pt x="399" y="988"/>
                  </a:lnTo>
                  <a:lnTo>
                    <a:pt x="411" y="981"/>
                  </a:lnTo>
                  <a:lnTo>
                    <a:pt x="424" y="975"/>
                  </a:lnTo>
                  <a:lnTo>
                    <a:pt x="456" y="960"/>
                  </a:lnTo>
                  <a:lnTo>
                    <a:pt x="494" y="945"/>
                  </a:lnTo>
                  <a:lnTo>
                    <a:pt x="523" y="934"/>
                  </a:lnTo>
                  <a:lnTo>
                    <a:pt x="528" y="932"/>
                  </a:lnTo>
                  <a:lnTo>
                    <a:pt x="530" y="931"/>
                  </a:lnTo>
                  <a:lnTo>
                    <a:pt x="541" y="926"/>
                  </a:lnTo>
                  <a:lnTo>
                    <a:pt x="553" y="922"/>
                  </a:lnTo>
                  <a:lnTo>
                    <a:pt x="561" y="920"/>
                  </a:lnTo>
                  <a:lnTo>
                    <a:pt x="572" y="917"/>
                  </a:lnTo>
                  <a:lnTo>
                    <a:pt x="585" y="913"/>
                  </a:lnTo>
                  <a:lnTo>
                    <a:pt x="597" y="910"/>
                  </a:lnTo>
                  <a:lnTo>
                    <a:pt x="604" y="908"/>
                  </a:lnTo>
                  <a:lnTo>
                    <a:pt x="614" y="905"/>
                  </a:lnTo>
                  <a:lnTo>
                    <a:pt x="625" y="903"/>
                  </a:lnTo>
                  <a:lnTo>
                    <a:pt x="634" y="903"/>
                  </a:lnTo>
                  <a:lnTo>
                    <a:pt x="644" y="906"/>
                  </a:lnTo>
                  <a:lnTo>
                    <a:pt x="647" y="907"/>
                  </a:lnTo>
                  <a:lnTo>
                    <a:pt x="650" y="907"/>
                  </a:lnTo>
                  <a:lnTo>
                    <a:pt x="665" y="914"/>
                  </a:lnTo>
                  <a:lnTo>
                    <a:pt x="680" y="921"/>
                  </a:lnTo>
                  <a:lnTo>
                    <a:pt x="691" y="927"/>
                  </a:lnTo>
                  <a:lnTo>
                    <a:pt x="704" y="934"/>
                  </a:lnTo>
                  <a:lnTo>
                    <a:pt x="710" y="936"/>
                  </a:lnTo>
                  <a:lnTo>
                    <a:pt x="714" y="937"/>
                  </a:lnTo>
                  <a:lnTo>
                    <a:pt x="721" y="936"/>
                  </a:lnTo>
                  <a:lnTo>
                    <a:pt x="727" y="935"/>
                  </a:lnTo>
                  <a:lnTo>
                    <a:pt x="735" y="932"/>
                  </a:lnTo>
                  <a:lnTo>
                    <a:pt x="742" y="929"/>
                  </a:lnTo>
                  <a:lnTo>
                    <a:pt x="748" y="924"/>
                  </a:lnTo>
                  <a:lnTo>
                    <a:pt x="755" y="919"/>
                  </a:lnTo>
                  <a:lnTo>
                    <a:pt x="759" y="914"/>
                  </a:lnTo>
                  <a:lnTo>
                    <a:pt x="762" y="909"/>
                  </a:lnTo>
                  <a:lnTo>
                    <a:pt x="765" y="901"/>
                  </a:lnTo>
                  <a:lnTo>
                    <a:pt x="768" y="894"/>
                  </a:lnTo>
                  <a:lnTo>
                    <a:pt x="770" y="882"/>
                  </a:lnTo>
                  <a:lnTo>
                    <a:pt x="773" y="864"/>
                  </a:lnTo>
                  <a:lnTo>
                    <a:pt x="774" y="848"/>
                  </a:lnTo>
                  <a:lnTo>
                    <a:pt x="775" y="830"/>
                  </a:lnTo>
                  <a:lnTo>
                    <a:pt x="777" y="814"/>
                  </a:lnTo>
                  <a:lnTo>
                    <a:pt x="779" y="796"/>
                  </a:lnTo>
                  <a:lnTo>
                    <a:pt x="781" y="785"/>
                  </a:lnTo>
                  <a:lnTo>
                    <a:pt x="786" y="772"/>
                  </a:lnTo>
                  <a:lnTo>
                    <a:pt x="791" y="759"/>
                  </a:lnTo>
                  <a:lnTo>
                    <a:pt x="797" y="746"/>
                  </a:lnTo>
                  <a:lnTo>
                    <a:pt x="807" y="724"/>
                  </a:lnTo>
                  <a:lnTo>
                    <a:pt x="814" y="712"/>
                  </a:lnTo>
                  <a:lnTo>
                    <a:pt x="817" y="705"/>
                  </a:lnTo>
                  <a:lnTo>
                    <a:pt x="822" y="696"/>
                  </a:lnTo>
                  <a:lnTo>
                    <a:pt x="828" y="684"/>
                  </a:lnTo>
                  <a:lnTo>
                    <a:pt x="832" y="674"/>
                  </a:lnTo>
                  <a:lnTo>
                    <a:pt x="843" y="653"/>
                  </a:lnTo>
                  <a:lnTo>
                    <a:pt x="855" y="631"/>
                  </a:lnTo>
                  <a:lnTo>
                    <a:pt x="867" y="610"/>
                  </a:lnTo>
                  <a:lnTo>
                    <a:pt x="880" y="591"/>
                  </a:lnTo>
                  <a:lnTo>
                    <a:pt x="887" y="578"/>
                  </a:lnTo>
                  <a:lnTo>
                    <a:pt x="895" y="565"/>
                  </a:lnTo>
                  <a:lnTo>
                    <a:pt x="903" y="552"/>
                  </a:lnTo>
                  <a:lnTo>
                    <a:pt x="912" y="540"/>
                  </a:lnTo>
                  <a:lnTo>
                    <a:pt x="920" y="528"/>
                  </a:lnTo>
                  <a:lnTo>
                    <a:pt x="927" y="516"/>
                  </a:lnTo>
                  <a:lnTo>
                    <a:pt x="938" y="499"/>
                  </a:lnTo>
                  <a:lnTo>
                    <a:pt x="944" y="492"/>
                  </a:lnTo>
                  <a:lnTo>
                    <a:pt x="944" y="487"/>
                  </a:lnTo>
                  <a:lnTo>
                    <a:pt x="944" y="482"/>
                  </a:lnTo>
                  <a:lnTo>
                    <a:pt x="942" y="477"/>
                  </a:lnTo>
                  <a:lnTo>
                    <a:pt x="941" y="473"/>
                  </a:lnTo>
                  <a:lnTo>
                    <a:pt x="937" y="468"/>
                  </a:lnTo>
                  <a:lnTo>
                    <a:pt x="933" y="465"/>
                  </a:lnTo>
                  <a:lnTo>
                    <a:pt x="927" y="462"/>
                  </a:lnTo>
                  <a:lnTo>
                    <a:pt x="923" y="459"/>
                  </a:lnTo>
                  <a:lnTo>
                    <a:pt x="918" y="460"/>
                  </a:lnTo>
                  <a:lnTo>
                    <a:pt x="908" y="463"/>
                  </a:lnTo>
                  <a:lnTo>
                    <a:pt x="897" y="466"/>
                  </a:lnTo>
                  <a:lnTo>
                    <a:pt x="888" y="468"/>
                  </a:lnTo>
                  <a:lnTo>
                    <a:pt x="884" y="471"/>
                  </a:lnTo>
                  <a:lnTo>
                    <a:pt x="878" y="474"/>
                  </a:lnTo>
                  <a:lnTo>
                    <a:pt x="865" y="482"/>
                  </a:lnTo>
                  <a:lnTo>
                    <a:pt x="860" y="485"/>
                  </a:lnTo>
                  <a:lnTo>
                    <a:pt x="874" y="477"/>
                  </a:lnTo>
                  <a:lnTo>
                    <a:pt x="875" y="476"/>
                  </a:lnTo>
                  <a:lnTo>
                    <a:pt x="867" y="481"/>
                  </a:lnTo>
                  <a:lnTo>
                    <a:pt x="853" y="490"/>
                  </a:lnTo>
                  <a:lnTo>
                    <a:pt x="838" y="500"/>
                  </a:lnTo>
                  <a:lnTo>
                    <a:pt x="822" y="509"/>
                  </a:lnTo>
                  <a:lnTo>
                    <a:pt x="817" y="511"/>
                  </a:lnTo>
                  <a:lnTo>
                    <a:pt x="810" y="515"/>
                  </a:lnTo>
                  <a:lnTo>
                    <a:pt x="804" y="521"/>
                  </a:lnTo>
                  <a:lnTo>
                    <a:pt x="796" y="527"/>
                  </a:lnTo>
                  <a:lnTo>
                    <a:pt x="782" y="540"/>
                  </a:lnTo>
                  <a:lnTo>
                    <a:pt x="770" y="550"/>
                  </a:lnTo>
                  <a:lnTo>
                    <a:pt x="759" y="560"/>
                  </a:lnTo>
                  <a:lnTo>
                    <a:pt x="748" y="571"/>
                  </a:lnTo>
                  <a:lnTo>
                    <a:pt x="737" y="582"/>
                  </a:lnTo>
                  <a:lnTo>
                    <a:pt x="728" y="593"/>
                  </a:lnTo>
                  <a:lnTo>
                    <a:pt x="720" y="605"/>
                  </a:lnTo>
                  <a:lnTo>
                    <a:pt x="713" y="610"/>
                  </a:lnTo>
                  <a:lnTo>
                    <a:pt x="711" y="613"/>
                  </a:lnTo>
                  <a:lnTo>
                    <a:pt x="711" y="616"/>
                  </a:lnTo>
                  <a:lnTo>
                    <a:pt x="710" y="620"/>
                  </a:lnTo>
                  <a:lnTo>
                    <a:pt x="710" y="625"/>
                  </a:lnTo>
                  <a:lnTo>
                    <a:pt x="709" y="634"/>
                  </a:lnTo>
                  <a:lnTo>
                    <a:pt x="708" y="645"/>
                  </a:lnTo>
                  <a:lnTo>
                    <a:pt x="707" y="655"/>
                  </a:lnTo>
                  <a:lnTo>
                    <a:pt x="705" y="667"/>
                  </a:lnTo>
                  <a:lnTo>
                    <a:pt x="701" y="674"/>
                  </a:lnTo>
                  <a:lnTo>
                    <a:pt x="696" y="679"/>
                  </a:lnTo>
                  <a:lnTo>
                    <a:pt x="695" y="692"/>
                  </a:lnTo>
                  <a:lnTo>
                    <a:pt x="693" y="702"/>
                  </a:lnTo>
                  <a:lnTo>
                    <a:pt x="691" y="709"/>
                  </a:lnTo>
                  <a:lnTo>
                    <a:pt x="689" y="714"/>
                  </a:lnTo>
                  <a:lnTo>
                    <a:pt x="684" y="722"/>
                  </a:lnTo>
                  <a:lnTo>
                    <a:pt x="677" y="727"/>
                  </a:lnTo>
                  <a:lnTo>
                    <a:pt x="670" y="731"/>
                  </a:lnTo>
                  <a:lnTo>
                    <a:pt x="662" y="733"/>
                  </a:lnTo>
                  <a:lnTo>
                    <a:pt x="653" y="733"/>
                  </a:lnTo>
                  <a:lnTo>
                    <a:pt x="645" y="733"/>
                  </a:lnTo>
                  <a:lnTo>
                    <a:pt x="640" y="728"/>
                  </a:lnTo>
                  <a:lnTo>
                    <a:pt x="633" y="722"/>
                  </a:lnTo>
                  <a:lnTo>
                    <a:pt x="629" y="713"/>
                  </a:lnTo>
                  <a:lnTo>
                    <a:pt x="626" y="707"/>
                  </a:lnTo>
                  <a:lnTo>
                    <a:pt x="622" y="690"/>
                  </a:lnTo>
                  <a:lnTo>
                    <a:pt x="618" y="675"/>
                  </a:lnTo>
                  <a:lnTo>
                    <a:pt x="617" y="663"/>
                  </a:lnTo>
                  <a:lnTo>
                    <a:pt x="616" y="650"/>
                  </a:lnTo>
                  <a:lnTo>
                    <a:pt x="611" y="643"/>
                  </a:lnTo>
                  <a:lnTo>
                    <a:pt x="606" y="637"/>
                  </a:lnTo>
                  <a:lnTo>
                    <a:pt x="604" y="634"/>
                  </a:lnTo>
                  <a:lnTo>
                    <a:pt x="600" y="632"/>
                  </a:lnTo>
                  <a:lnTo>
                    <a:pt x="598" y="631"/>
                  </a:lnTo>
                  <a:lnTo>
                    <a:pt x="596" y="631"/>
                  </a:lnTo>
                  <a:lnTo>
                    <a:pt x="588" y="633"/>
                  </a:lnTo>
                  <a:lnTo>
                    <a:pt x="582" y="635"/>
                  </a:lnTo>
                  <a:lnTo>
                    <a:pt x="576" y="639"/>
                  </a:lnTo>
                  <a:lnTo>
                    <a:pt x="570" y="642"/>
                  </a:lnTo>
                  <a:lnTo>
                    <a:pt x="559" y="650"/>
                  </a:lnTo>
                  <a:lnTo>
                    <a:pt x="549" y="658"/>
                  </a:lnTo>
                  <a:lnTo>
                    <a:pt x="546" y="661"/>
                  </a:lnTo>
                  <a:lnTo>
                    <a:pt x="541" y="663"/>
                  </a:lnTo>
                  <a:lnTo>
                    <a:pt x="529" y="674"/>
                  </a:lnTo>
                  <a:lnTo>
                    <a:pt x="520" y="685"/>
                  </a:lnTo>
                  <a:lnTo>
                    <a:pt x="515" y="688"/>
                  </a:lnTo>
                  <a:lnTo>
                    <a:pt x="511" y="691"/>
                  </a:lnTo>
                  <a:lnTo>
                    <a:pt x="501" y="702"/>
                  </a:lnTo>
                  <a:lnTo>
                    <a:pt x="490" y="715"/>
                  </a:lnTo>
                  <a:lnTo>
                    <a:pt x="482" y="726"/>
                  </a:lnTo>
                  <a:lnTo>
                    <a:pt x="478" y="732"/>
                  </a:lnTo>
                  <a:lnTo>
                    <a:pt x="471" y="742"/>
                  </a:lnTo>
                  <a:lnTo>
                    <a:pt x="465" y="751"/>
                  </a:lnTo>
                  <a:lnTo>
                    <a:pt x="460" y="757"/>
                  </a:lnTo>
                  <a:lnTo>
                    <a:pt x="456" y="762"/>
                  </a:lnTo>
                  <a:lnTo>
                    <a:pt x="451" y="770"/>
                  </a:lnTo>
                  <a:lnTo>
                    <a:pt x="446" y="778"/>
                  </a:lnTo>
                  <a:lnTo>
                    <a:pt x="443" y="785"/>
                  </a:lnTo>
                  <a:lnTo>
                    <a:pt x="438" y="795"/>
                  </a:lnTo>
                  <a:lnTo>
                    <a:pt x="432" y="806"/>
                  </a:lnTo>
                  <a:lnTo>
                    <a:pt x="429" y="813"/>
                  </a:lnTo>
                  <a:lnTo>
                    <a:pt x="424" y="826"/>
                  </a:lnTo>
                  <a:lnTo>
                    <a:pt x="421" y="836"/>
                  </a:lnTo>
                  <a:lnTo>
                    <a:pt x="415" y="855"/>
                  </a:lnTo>
                  <a:lnTo>
                    <a:pt x="410" y="865"/>
                  </a:lnTo>
                  <a:lnTo>
                    <a:pt x="406" y="873"/>
                  </a:lnTo>
                  <a:lnTo>
                    <a:pt x="404" y="882"/>
                  </a:lnTo>
                  <a:lnTo>
                    <a:pt x="400" y="890"/>
                  </a:lnTo>
                  <a:lnTo>
                    <a:pt x="398" y="898"/>
                  </a:lnTo>
                  <a:lnTo>
                    <a:pt x="387" y="900"/>
                  </a:lnTo>
                  <a:lnTo>
                    <a:pt x="376" y="900"/>
                  </a:lnTo>
                  <a:lnTo>
                    <a:pt x="365" y="898"/>
                  </a:lnTo>
                  <a:lnTo>
                    <a:pt x="359" y="896"/>
                  </a:lnTo>
                  <a:lnTo>
                    <a:pt x="360" y="885"/>
                  </a:lnTo>
                  <a:lnTo>
                    <a:pt x="361" y="874"/>
                  </a:lnTo>
                  <a:lnTo>
                    <a:pt x="359" y="860"/>
                  </a:lnTo>
                  <a:lnTo>
                    <a:pt x="357" y="847"/>
                  </a:lnTo>
                  <a:lnTo>
                    <a:pt x="354" y="835"/>
                  </a:lnTo>
                  <a:lnTo>
                    <a:pt x="354" y="825"/>
                  </a:lnTo>
                  <a:lnTo>
                    <a:pt x="355" y="819"/>
                  </a:lnTo>
                  <a:lnTo>
                    <a:pt x="359" y="807"/>
                  </a:lnTo>
                  <a:lnTo>
                    <a:pt x="361" y="796"/>
                  </a:lnTo>
                  <a:lnTo>
                    <a:pt x="361" y="790"/>
                  </a:lnTo>
                  <a:lnTo>
                    <a:pt x="359" y="784"/>
                  </a:lnTo>
                  <a:lnTo>
                    <a:pt x="355" y="780"/>
                  </a:lnTo>
                  <a:lnTo>
                    <a:pt x="352" y="777"/>
                  </a:lnTo>
                  <a:lnTo>
                    <a:pt x="348" y="773"/>
                  </a:lnTo>
                  <a:lnTo>
                    <a:pt x="347" y="773"/>
                  </a:lnTo>
                  <a:lnTo>
                    <a:pt x="346" y="773"/>
                  </a:lnTo>
                  <a:lnTo>
                    <a:pt x="343" y="773"/>
                  </a:lnTo>
                  <a:lnTo>
                    <a:pt x="342" y="773"/>
                  </a:lnTo>
                  <a:lnTo>
                    <a:pt x="339" y="773"/>
                  </a:lnTo>
                  <a:lnTo>
                    <a:pt x="338" y="773"/>
                  </a:lnTo>
                  <a:lnTo>
                    <a:pt x="331" y="777"/>
                  </a:lnTo>
                  <a:lnTo>
                    <a:pt x="324" y="780"/>
                  </a:lnTo>
                  <a:lnTo>
                    <a:pt x="313" y="789"/>
                  </a:lnTo>
                  <a:lnTo>
                    <a:pt x="302" y="796"/>
                  </a:lnTo>
                  <a:lnTo>
                    <a:pt x="291" y="805"/>
                  </a:lnTo>
                  <a:lnTo>
                    <a:pt x="278" y="818"/>
                  </a:lnTo>
                  <a:lnTo>
                    <a:pt x="266" y="830"/>
                  </a:lnTo>
                  <a:lnTo>
                    <a:pt x="256" y="841"/>
                  </a:lnTo>
                  <a:lnTo>
                    <a:pt x="247" y="853"/>
                  </a:lnTo>
                  <a:lnTo>
                    <a:pt x="238" y="866"/>
                  </a:lnTo>
                  <a:lnTo>
                    <a:pt x="229" y="882"/>
                  </a:lnTo>
                  <a:lnTo>
                    <a:pt x="219" y="898"/>
                  </a:lnTo>
                  <a:lnTo>
                    <a:pt x="211" y="913"/>
                  </a:lnTo>
                  <a:lnTo>
                    <a:pt x="202" y="930"/>
                  </a:lnTo>
                  <a:lnTo>
                    <a:pt x="197" y="945"/>
                  </a:lnTo>
                  <a:lnTo>
                    <a:pt x="191" y="958"/>
                  </a:lnTo>
                  <a:lnTo>
                    <a:pt x="185" y="976"/>
                  </a:lnTo>
                  <a:lnTo>
                    <a:pt x="177" y="993"/>
                  </a:lnTo>
                  <a:lnTo>
                    <a:pt x="168" y="1011"/>
                  </a:lnTo>
                  <a:lnTo>
                    <a:pt x="161" y="1028"/>
                  </a:lnTo>
                  <a:lnTo>
                    <a:pt x="158" y="1038"/>
                  </a:lnTo>
                  <a:lnTo>
                    <a:pt x="153" y="1048"/>
                  </a:lnTo>
                  <a:lnTo>
                    <a:pt x="151" y="1053"/>
                  </a:lnTo>
                  <a:lnTo>
                    <a:pt x="148" y="1058"/>
                  </a:lnTo>
                  <a:lnTo>
                    <a:pt x="145" y="1061"/>
                  </a:lnTo>
                  <a:lnTo>
                    <a:pt x="142" y="1063"/>
                  </a:lnTo>
                  <a:lnTo>
                    <a:pt x="136" y="1065"/>
                  </a:lnTo>
                  <a:lnTo>
                    <a:pt x="130" y="1067"/>
                  </a:lnTo>
                  <a:lnTo>
                    <a:pt x="124" y="1069"/>
                  </a:lnTo>
                  <a:lnTo>
                    <a:pt x="118" y="1069"/>
                  </a:lnTo>
                  <a:lnTo>
                    <a:pt x="105" y="1069"/>
                  </a:lnTo>
                  <a:lnTo>
                    <a:pt x="92" y="1069"/>
                  </a:lnTo>
                  <a:lnTo>
                    <a:pt x="75" y="1067"/>
                  </a:lnTo>
                  <a:lnTo>
                    <a:pt x="60" y="1065"/>
                  </a:lnTo>
                  <a:lnTo>
                    <a:pt x="56" y="1062"/>
                  </a:lnTo>
                  <a:lnTo>
                    <a:pt x="51" y="1058"/>
                  </a:lnTo>
                  <a:lnTo>
                    <a:pt x="43" y="1051"/>
                  </a:lnTo>
                  <a:lnTo>
                    <a:pt x="34" y="1045"/>
                  </a:lnTo>
                  <a:lnTo>
                    <a:pt x="28" y="1041"/>
                  </a:lnTo>
                  <a:lnTo>
                    <a:pt x="21" y="1038"/>
                  </a:lnTo>
                  <a:lnTo>
                    <a:pt x="13" y="1034"/>
                  </a:lnTo>
                  <a:lnTo>
                    <a:pt x="10" y="1032"/>
                  </a:lnTo>
                  <a:lnTo>
                    <a:pt x="5" y="1028"/>
                  </a:lnTo>
                  <a:lnTo>
                    <a:pt x="1" y="1023"/>
                  </a:lnTo>
                  <a:lnTo>
                    <a:pt x="0" y="1012"/>
                  </a:lnTo>
                  <a:lnTo>
                    <a:pt x="0" y="1000"/>
                  </a:lnTo>
                  <a:lnTo>
                    <a:pt x="1" y="987"/>
                  </a:lnTo>
                  <a:lnTo>
                    <a:pt x="2" y="972"/>
                  </a:lnTo>
                  <a:lnTo>
                    <a:pt x="2" y="966"/>
                  </a:lnTo>
                  <a:lnTo>
                    <a:pt x="7" y="945"/>
                  </a:lnTo>
                  <a:lnTo>
                    <a:pt x="11" y="921"/>
                  </a:lnTo>
                  <a:lnTo>
                    <a:pt x="14" y="901"/>
                  </a:lnTo>
                  <a:lnTo>
                    <a:pt x="15" y="884"/>
                  </a:lnTo>
                  <a:lnTo>
                    <a:pt x="18" y="868"/>
                  </a:lnTo>
                  <a:lnTo>
                    <a:pt x="18" y="860"/>
                  </a:lnTo>
                  <a:lnTo>
                    <a:pt x="19" y="853"/>
                  </a:lnTo>
                  <a:lnTo>
                    <a:pt x="21" y="851"/>
                  </a:lnTo>
                  <a:lnTo>
                    <a:pt x="25" y="850"/>
                  </a:lnTo>
                  <a:lnTo>
                    <a:pt x="32" y="849"/>
                  </a:lnTo>
                  <a:lnTo>
                    <a:pt x="40" y="848"/>
                  </a:lnTo>
                  <a:lnTo>
                    <a:pt x="44" y="849"/>
                  </a:lnTo>
                  <a:lnTo>
                    <a:pt x="46" y="850"/>
                  </a:lnTo>
                  <a:lnTo>
                    <a:pt x="48" y="852"/>
                  </a:lnTo>
                  <a:lnTo>
                    <a:pt x="50" y="854"/>
                  </a:lnTo>
                  <a:lnTo>
                    <a:pt x="56" y="860"/>
                  </a:lnTo>
                  <a:lnTo>
                    <a:pt x="61" y="865"/>
                  </a:lnTo>
                  <a:lnTo>
                    <a:pt x="77" y="875"/>
                  </a:lnTo>
                  <a:lnTo>
                    <a:pt x="88" y="882"/>
                  </a:lnTo>
                  <a:lnTo>
                    <a:pt x="94" y="884"/>
                  </a:lnTo>
                  <a:lnTo>
                    <a:pt x="101" y="885"/>
                  </a:lnTo>
                  <a:lnTo>
                    <a:pt x="105" y="883"/>
                  </a:lnTo>
                  <a:lnTo>
                    <a:pt x="109" y="879"/>
                  </a:lnTo>
                  <a:lnTo>
                    <a:pt x="120" y="872"/>
                  </a:lnTo>
                  <a:lnTo>
                    <a:pt x="137" y="861"/>
                  </a:lnTo>
                  <a:lnTo>
                    <a:pt x="151" y="850"/>
                  </a:lnTo>
                  <a:lnTo>
                    <a:pt x="160" y="842"/>
                  </a:lnTo>
                  <a:lnTo>
                    <a:pt x="164" y="840"/>
                  </a:lnTo>
                  <a:lnTo>
                    <a:pt x="174" y="832"/>
                  </a:lnTo>
                  <a:lnTo>
                    <a:pt x="186" y="823"/>
                  </a:lnTo>
                  <a:lnTo>
                    <a:pt x="196" y="814"/>
                  </a:lnTo>
                  <a:lnTo>
                    <a:pt x="218" y="791"/>
                  </a:lnTo>
                  <a:lnTo>
                    <a:pt x="237" y="770"/>
                  </a:lnTo>
                  <a:lnTo>
                    <a:pt x="254" y="754"/>
                  </a:lnTo>
                  <a:lnTo>
                    <a:pt x="265" y="743"/>
                  </a:lnTo>
                  <a:lnTo>
                    <a:pt x="275" y="735"/>
                  </a:lnTo>
                  <a:lnTo>
                    <a:pt x="284" y="726"/>
                  </a:lnTo>
                  <a:lnTo>
                    <a:pt x="295" y="718"/>
                  </a:lnTo>
                  <a:lnTo>
                    <a:pt x="306" y="709"/>
                  </a:lnTo>
                  <a:lnTo>
                    <a:pt x="316" y="700"/>
                  </a:lnTo>
                  <a:lnTo>
                    <a:pt x="323" y="696"/>
                  </a:lnTo>
                  <a:lnTo>
                    <a:pt x="328" y="690"/>
                  </a:lnTo>
                  <a:lnTo>
                    <a:pt x="346" y="675"/>
                  </a:lnTo>
                  <a:lnTo>
                    <a:pt x="369" y="655"/>
                  </a:lnTo>
                  <a:lnTo>
                    <a:pt x="388" y="637"/>
                  </a:lnTo>
                  <a:lnTo>
                    <a:pt x="401" y="623"/>
                  </a:lnTo>
                  <a:lnTo>
                    <a:pt x="413" y="610"/>
                  </a:lnTo>
                  <a:lnTo>
                    <a:pt x="416" y="607"/>
                  </a:lnTo>
                  <a:lnTo>
                    <a:pt x="418" y="603"/>
                  </a:lnTo>
                  <a:lnTo>
                    <a:pt x="418" y="599"/>
                  </a:lnTo>
                  <a:lnTo>
                    <a:pt x="419" y="594"/>
                  </a:lnTo>
                  <a:lnTo>
                    <a:pt x="420" y="584"/>
                  </a:lnTo>
                  <a:lnTo>
                    <a:pt x="420" y="573"/>
                  </a:lnTo>
                  <a:lnTo>
                    <a:pt x="420" y="561"/>
                  </a:lnTo>
                  <a:lnTo>
                    <a:pt x="419" y="548"/>
                  </a:lnTo>
                  <a:lnTo>
                    <a:pt x="419" y="535"/>
                  </a:lnTo>
                  <a:lnTo>
                    <a:pt x="419" y="522"/>
                  </a:lnTo>
                  <a:lnTo>
                    <a:pt x="419" y="509"/>
                  </a:lnTo>
                  <a:lnTo>
                    <a:pt x="419" y="497"/>
                  </a:lnTo>
                  <a:lnTo>
                    <a:pt x="418" y="486"/>
                  </a:lnTo>
                  <a:lnTo>
                    <a:pt x="418" y="474"/>
                  </a:lnTo>
                  <a:lnTo>
                    <a:pt x="418" y="463"/>
                  </a:lnTo>
                  <a:lnTo>
                    <a:pt x="418" y="452"/>
                  </a:lnTo>
                  <a:lnTo>
                    <a:pt x="418" y="444"/>
                  </a:lnTo>
                  <a:lnTo>
                    <a:pt x="418" y="438"/>
                  </a:lnTo>
                  <a:lnTo>
                    <a:pt x="418" y="432"/>
                  </a:lnTo>
                  <a:lnTo>
                    <a:pt x="419" y="427"/>
                  </a:lnTo>
                  <a:lnTo>
                    <a:pt x="420" y="421"/>
                  </a:lnTo>
                  <a:lnTo>
                    <a:pt x="421" y="416"/>
                  </a:lnTo>
                  <a:lnTo>
                    <a:pt x="424" y="409"/>
                  </a:lnTo>
                  <a:lnTo>
                    <a:pt x="428" y="403"/>
                  </a:lnTo>
                  <a:lnTo>
                    <a:pt x="436" y="394"/>
                  </a:lnTo>
                  <a:lnTo>
                    <a:pt x="447" y="385"/>
                  </a:lnTo>
                  <a:lnTo>
                    <a:pt x="462" y="372"/>
                  </a:lnTo>
                  <a:lnTo>
                    <a:pt x="477" y="359"/>
                  </a:lnTo>
                  <a:lnTo>
                    <a:pt x="492" y="347"/>
                  </a:lnTo>
                  <a:lnTo>
                    <a:pt x="505" y="334"/>
                  </a:lnTo>
                  <a:lnTo>
                    <a:pt x="507" y="330"/>
                  </a:lnTo>
                  <a:lnTo>
                    <a:pt x="510" y="325"/>
                  </a:lnTo>
                  <a:lnTo>
                    <a:pt x="511" y="319"/>
                  </a:lnTo>
                  <a:lnTo>
                    <a:pt x="511" y="315"/>
                  </a:lnTo>
                  <a:lnTo>
                    <a:pt x="512" y="312"/>
                  </a:lnTo>
                  <a:lnTo>
                    <a:pt x="512" y="310"/>
                  </a:lnTo>
                  <a:lnTo>
                    <a:pt x="512" y="308"/>
                  </a:lnTo>
                  <a:lnTo>
                    <a:pt x="510" y="306"/>
                  </a:lnTo>
                  <a:lnTo>
                    <a:pt x="495" y="300"/>
                  </a:lnTo>
                  <a:lnTo>
                    <a:pt x="479" y="294"/>
                  </a:lnTo>
                  <a:lnTo>
                    <a:pt x="465" y="289"/>
                  </a:lnTo>
                  <a:lnTo>
                    <a:pt x="453" y="283"/>
                  </a:lnTo>
                  <a:lnTo>
                    <a:pt x="441" y="276"/>
                  </a:lnTo>
                  <a:lnTo>
                    <a:pt x="419" y="260"/>
                  </a:lnTo>
                  <a:lnTo>
                    <a:pt x="408" y="253"/>
                  </a:lnTo>
                  <a:lnTo>
                    <a:pt x="398" y="245"/>
                  </a:lnTo>
                  <a:lnTo>
                    <a:pt x="392" y="240"/>
                  </a:lnTo>
                  <a:lnTo>
                    <a:pt x="389" y="235"/>
                  </a:lnTo>
                  <a:lnTo>
                    <a:pt x="386" y="225"/>
                  </a:lnTo>
                  <a:lnTo>
                    <a:pt x="382" y="218"/>
                  </a:lnTo>
                  <a:lnTo>
                    <a:pt x="382" y="214"/>
                  </a:lnTo>
                  <a:lnTo>
                    <a:pt x="382" y="212"/>
                  </a:lnTo>
                  <a:lnTo>
                    <a:pt x="384" y="210"/>
                  </a:lnTo>
                  <a:lnTo>
                    <a:pt x="389" y="210"/>
                  </a:lnTo>
                  <a:lnTo>
                    <a:pt x="397" y="208"/>
                  </a:lnTo>
                  <a:lnTo>
                    <a:pt x="409" y="207"/>
                  </a:lnTo>
                  <a:lnTo>
                    <a:pt x="422" y="207"/>
                  </a:lnTo>
                  <a:lnTo>
                    <a:pt x="439" y="207"/>
                  </a:lnTo>
                  <a:lnTo>
                    <a:pt x="470" y="209"/>
                  </a:lnTo>
                  <a:lnTo>
                    <a:pt x="498" y="210"/>
                  </a:lnTo>
                  <a:lnTo>
                    <a:pt x="516" y="210"/>
                  </a:lnTo>
                  <a:lnTo>
                    <a:pt x="530" y="209"/>
                  </a:lnTo>
                  <a:lnTo>
                    <a:pt x="544" y="208"/>
                  </a:lnTo>
                  <a:lnTo>
                    <a:pt x="560" y="205"/>
                  </a:lnTo>
                  <a:lnTo>
                    <a:pt x="570" y="202"/>
                  </a:lnTo>
                  <a:lnTo>
                    <a:pt x="591" y="197"/>
                  </a:lnTo>
                  <a:lnTo>
                    <a:pt x="612" y="190"/>
                  </a:lnTo>
                  <a:lnTo>
                    <a:pt x="629" y="185"/>
                  </a:lnTo>
                  <a:lnTo>
                    <a:pt x="652" y="176"/>
                  </a:lnTo>
                  <a:lnTo>
                    <a:pt x="675" y="166"/>
                  </a:lnTo>
                  <a:lnTo>
                    <a:pt x="697" y="155"/>
                  </a:lnTo>
                  <a:lnTo>
                    <a:pt x="720" y="144"/>
                  </a:lnTo>
                  <a:lnTo>
                    <a:pt x="725" y="140"/>
                  </a:lnTo>
                  <a:lnTo>
                    <a:pt x="738" y="132"/>
                  </a:lnTo>
                  <a:lnTo>
                    <a:pt x="754" y="123"/>
                  </a:lnTo>
                  <a:lnTo>
                    <a:pt x="769" y="114"/>
                  </a:lnTo>
                  <a:lnTo>
                    <a:pt x="780" y="108"/>
                  </a:lnTo>
                  <a:lnTo>
                    <a:pt x="791" y="103"/>
                  </a:lnTo>
                  <a:lnTo>
                    <a:pt x="806" y="94"/>
                  </a:lnTo>
                  <a:lnTo>
                    <a:pt x="822" y="85"/>
                  </a:lnTo>
                  <a:lnTo>
                    <a:pt x="839" y="76"/>
                  </a:lnTo>
                  <a:lnTo>
                    <a:pt x="855" y="66"/>
                  </a:lnTo>
                  <a:lnTo>
                    <a:pt x="871" y="56"/>
                  </a:lnTo>
                  <a:lnTo>
                    <a:pt x="888" y="45"/>
                  </a:lnTo>
                  <a:lnTo>
                    <a:pt x="902" y="36"/>
                  </a:lnTo>
                  <a:lnTo>
                    <a:pt x="917" y="26"/>
                  </a:lnTo>
                  <a:lnTo>
                    <a:pt x="926" y="21"/>
                  </a:lnTo>
                  <a:lnTo>
                    <a:pt x="937" y="14"/>
                  </a:lnTo>
                  <a:lnTo>
                    <a:pt x="948" y="8"/>
                  </a:lnTo>
                  <a:lnTo>
                    <a:pt x="958" y="2"/>
                  </a:lnTo>
                  <a:lnTo>
                    <a:pt x="960" y="1"/>
                  </a:lnTo>
                  <a:lnTo>
                    <a:pt x="962" y="0"/>
                  </a:lnTo>
                  <a:lnTo>
                    <a:pt x="966" y="1"/>
                  </a:lnTo>
                  <a:lnTo>
                    <a:pt x="969" y="1"/>
                  </a:lnTo>
                  <a:lnTo>
                    <a:pt x="976" y="4"/>
                  </a:lnTo>
                  <a:lnTo>
                    <a:pt x="984" y="9"/>
                  </a:lnTo>
                  <a:lnTo>
                    <a:pt x="990" y="11"/>
                  </a:lnTo>
                  <a:lnTo>
                    <a:pt x="996" y="14"/>
                  </a:lnTo>
                  <a:lnTo>
                    <a:pt x="1004" y="21"/>
                  </a:lnTo>
                  <a:lnTo>
                    <a:pt x="1011" y="27"/>
                  </a:lnTo>
                  <a:lnTo>
                    <a:pt x="1017" y="34"/>
                  </a:lnTo>
                  <a:lnTo>
                    <a:pt x="1023" y="43"/>
                  </a:lnTo>
                  <a:lnTo>
                    <a:pt x="1025" y="49"/>
                  </a:lnTo>
                  <a:lnTo>
                    <a:pt x="1027" y="58"/>
                  </a:lnTo>
                  <a:lnTo>
                    <a:pt x="1030" y="68"/>
                  </a:lnTo>
                  <a:lnTo>
                    <a:pt x="1032" y="78"/>
                  </a:lnTo>
                  <a:lnTo>
                    <a:pt x="1032" y="82"/>
                  </a:lnTo>
                  <a:lnTo>
                    <a:pt x="1032" y="89"/>
                  </a:lnTo>
                  <a:lnTo>
                    <a:pt x="1031" y="95"/>
                  </a:lnTo>
                  <a:lnTo>
                    <a:pt x="1030" y="103"/>
                  </a:lnTo>
                  <a:lnTo>
                    <a:pt x="1027" y="117"/>
                  </a:lnTo>
                  <a:lnTo>
                    <a:pt x="1022" y="129"/>
                  </a:lnTo>
                  <a:lnTo>
                    <a:pt x="1007" y="131"/>
                  </a:lnTo>
                  <a:lnTo>
                    <a:pt x="991" y="135"/>
                  </a:lnTo>
                  <a:lnTo>
                    <a:pt x="973" y="139"/>
                  </a:lnTo>
                  <a:lnTo>
                    <a:pt x="956" y="146"/>
                  </a:lnTo>
                  <a:lnTo>
                    <a:pt x="942" y="152"/>
                  </a:lnTo>
                  <a:lnTo>
                    <a:pt x="929" y="161"/>
                  </a:lnTo>
                  <a:lnTo>
                    <a:pt x="915" y="168"/>
                  </a:lnTo>
                  <a:lnTo>
                    <a:pt x="901" y="177"/>
                  </a:lnTo>
                  <a:lnTo>
                    <a:pt x="864" y="197"/>
                  </a:lnTo>
                  <a:lnTo>
                    <a:pt x="827" y="219"/>
                  </a:lnTo>
                  <a:lnTo>
                    <a:pt x="809" y="230"/>
                  </a:lnTo>
                  <a:lnTo>
                    <a:pt x="794" y="241"/>
                  </a:lnTo>
                  <a:lnTo>
                    <a:pt x="780" y="252"/>
                  </a:lnTo>
                  <a:lnTo>
                    <a:pt x="768" y="263"/>
                  </a:lnTo>
                  <a:lnTo>
                    <a:pt x="761" y="268"/>
                  </a:lnTo>
                  <a:lnTo>
                    <a:pt x="758" y="273"/>
                  </a:lnTo>
                  <a:lnTo>
                    <a:pt x="757" y="278"/>
                  </a:lnTo>
                  <a:lnTo>
                    <a:pt x="756" y="282"/>
                  </a:lnTo>
                  <a:lnTo>
                    <a:pt x="756" y="287"/>
                  </a:lnTo>
                  <a:lnTo>
                    <a:pt x="758" y="290"/>
                  </a:lnTo>
                  <a:lnTo>
                    <a:pt x="767" y="299"/>
                  </a:lnTo>
                  <a:lnTo>
                    <a:pt x="777" y="307"/>
                  </a:lnTo>
                  <a:lnTo>
                    <a:pt x="780" y="313"/>
                  </a:lnTo>
                  <a:lnTo>
                    <a:pt x="784" y="317"/>
                  </a:lnTo>
                  <a:lnTo>
                    <a:pt x="786" y="323"/>
                  </a:lnTo>
                  <a:lnTo>
                    <a:pt x="790" y="327"/>
                  </a:lnTo>
                  <a:lnTo>
                    <a:pt x="792" y="336"/>
                  </a:lnTo>
                  <a:lnTo>
                    <a:pt x="793" y="345"/>
                  </a:lnTo>
                  <a:lnTo>
                    <a:pt x="794" y="353"/>
                  </a:lnTo>
                  <a:lnTo>
                    <a:pt x="794" y="362"/>
                  </a:lnTo>
                  <a:lnTo>
                    <a:pt x="794" y="380"/>
                  </a:lnTo>
                  <a:lnTo>
                    <a:pt x="795" y="394"/>
                  </a:lnTo>
                  <a:lnTo>
                    <a:pt x="796" y="404"/>
                  </a:lnTo>
                  <a:lnTo>
                    <a:pt x="798" y="410"/>
                  </a:lnTo>
                  <a:lnTo>
                    <a:pt x="803" y="416"/>
                  </a:lnTo>
                  <a:lnTo>
                    <a:pt x="807" y="420"/>
                  </a:lnTo>
                  <a:lnTo>
                    <a:pt x="815" y="424"/>
                  </a:lnTo>
                  <a:lnTo>
                    <a:pt x="820" y="427"/>
                  </a:lnTo>
                  <a:lnTo>
                    <a:pt x="826" y="428"/>
                  </a:lnTo>
                  <a:lnTo>
                    <a:pt x="831" y="428"/>
                  </a:lnTo>
                  <a:lnTo>
                    <a:pt x="842" y="423"/>
                  </a:lnTo>
                  <a:lnTo>
                    <a:pt x="854" y="418"/>
                  </a:lnTo>
                  <a:lnTo>
                    <a:pt x="875" y="407"/>
                  </a:lnTo>
                  <a:lnTo>
                    <a:pt x="895" y="398"/>
                  </a:lnTo>
                  <a:lnTo>
                    <a:pt x="914" y="391"/>
                  </a:lnTo>
                  <a:lnTo>
                    <a:pt x="934" y="381"/>
                  </a:lnTo>
                  <a:lnTo>
                    <a:pt x="954" y="369"/>
                  </a:lnTo>
                  <a:lnTo>
                    <a:pt x="973" y="354"/>
                  </a:lnTo>
                  <a:lnTo>
                    <a:pt x="990" y="342"/>
                  </a:lnTo>
                  <a:lnTo>
                    <a:pt x="996" y="338"/>
                  </a:lnTo>
                  <a:lnTo>
                    <a:pt x="1007" y="334"/>
                  </a:lnTo>
                  <a:lnTo>
                    <a:pt x="1027" y="327"/>
                  </a:lnTo>
                  <a:lnTo>
                    <a:pt x="1038" y="325"/>
                  </a:lnTo>
                  <a:lnTo>
                    <a:pt x="1050" y="325"/>
                  </a:lnTo>
                  <a:lnTo>
                    <a:pt x="1059" y="327"/>
                  </a:lnTo>
                  <a:lnTo>
                    <a:pt x="1070" y="334"/>
                  </a:lnTo>
                  <a:lnTo>
                    <a:pt x="1081" y="340"/>
                  </a:lnTo>
                  <a:lnTo>
                    <a:pt x="1088" y="346"/>
                  </a:lnTo>
                  <a:lnTo>
                    <a:pt x="1097" y="350"/>
                  </a:lnTo>
                  <a:lnTo>
                    <a:pt x="1106" y="354"/>
                  </a:lnTo>
                  <a:lnTo>
                    <a:pt x="1110" y="358"/>
                  </a:lnTo>
                  <a:lnTo>
                    <a:pt x="1114" y="360"/>
                  </a:lnTo>
                  <a:lnTo>
                    <a:pt x="1118" y="363"/>
                  </a:lnTo>
                  <a:lnTo>
                    <a:pt x="1121" y="368"/>
                  </a:lnTo>
                  <a:lnTo>
                    <a:pt x="1130" y="381"/>
                  </a:lnTo>
                  <a:lnTo>
                    <a:pt x="1133" y="387"/>
                  </a:lnTo>
                  <a:lnTo>
                    <a:pt x="1135" y="395"/>
                  </a:lnTo>
                  <a:lnTo>
                    <a:pt x="1135" y="403"/>
                  </a:lnTo>
                  <a:lnTo>
                    <a:pt x="1134" y="411"/>
                  </a:lnTo>
                  <a:lnTo>
                    <a:pt x="1130" y="428"/>
                  </a:lnTo>
                  <a:lnTo>
                    <a:pt x="1124" y="443"/>
                  </a:lnTo>
                  <a:lnTo>
                    <a:pt x="1123" y="448"/>
                  </a:lnTo>
                  <a:lnTo>
                    <a:pt x="1121" y="455"/>
                  </a:lnTo>
                  <a:lnTo>
                    <a:pt x="1119" y="460"/>
                  </a:lnTo>
                  <a:lnTo>
                    <a:pt x="1116" y="465"/>
                  </a:lnTo>
                  <a:lnTo>
                    <a:pt x="1107" y="474"/>
                  </a:lnTo>
                  <a:lnTo>
                    <a:pt x="1100" y="481"/>
                  </a:lnTo>
                  <a:lnTo>
                    <a:pt x="1096" y="488"/>
                  </a:lnTo>
                  <a:lnTo>
                    <a:pt x="1092" y="494"/>
                  </a:lnTo>
                  <a:lnTo>
                    <a:pt x="1084" y="506"/>
                  </a:lnTo>
                  <a:lnTo>
                    <a:pt x="1076" y="520"/>
                  </a:lnTo>
                  <a:lnTo>
                    <a:pt x="1070" y="534"/>
                  </a:lnTo>
                  <a:lnTo>
                    <a:pt x="1063" y="549"/>
                  </a:lnTo>
                  <a:lnTo>
                    <a:pt x="1058" y="562"/>
                  </a:lnTo>
                  <a:lnTo>
                    <a:pt x="1053" y="574"/>
                  </a:lnTo>
                  <a:lnTo>
                    <a:pt x="1048" y="586"/>
                  </a:lnTo>
                  <a:lnTo>
                    <a:pt x="1041" y="599"/>
                  </a:lnTo>
                  <a:lnTo>
                    <a:pt x="1028" y="617"/>
                  </a:lnTo>
                  <a:lnTo>
                    <a:pt x="1016" y="631"/>
                  </a:lnTo>
                  <a:lnTo>
                    <a:pt x="1011" y="639"/>
                  </a:lnTo>
                  <a:lnTo>
                    <a:pt x="1005" y="646"/>
                  </a:lnTo>
                  <a:lnTo>
                    <a:pt x="1000" y="655"/>
                  </a:lnTo>
                  <a:lnTo>
                    <a:pt x="995" y="666"/>
                  </a:lnTo>
                  <a:lnTo>
                    <a:pt x="990" y="680"/>
                  </a:lnTo>
                  <a:lnTo>
                    <a:pt x="985" y="692"/>
                  </a:lnTo>
                  <a:lnTo>
                    <a:pt x="970" y="727"/>
                  </a:lnTo>
                  <a:lnTo>
                    <a:pt x="958" y="758"/>
                  </a:lnTo>
                  <a:lnTo>
                    <a:pt x="947" y="788"/>
                  </a:lnTo>
                  <a:lnTo>
                    <a:pt x="934" y="820"/>
                  </a:lnTo>
                  <a:lnTo>
                    <a:pt x="930" y="835"/>
                  </a:lnTo>
                  <a:lnTo>
                    <a:pt x="926" y="849"/>
                  </a:lnTo>
                  <a:lnTo>
                    <a:pt x="918" y="874"/>
                  </a:lnTo>
                  <a:lnTo>
                    <a:pt x="908" y="900"/>
                  </a:lnTo>
                  <a:lnTo>
                    <a:pt x="899" y="927"/>
                  </a:lnTo>
                  <a:lnTo>
                    <a:pt x="890" y="954"/>
                  </a:lnTo>
                  <a:lnTo>
                    <a:pt x="886" y="968"/>
                  </a:lnTo>
                  <a:lnTo>
                    <a:pt x="880" y="983"/>
                  </a:lnTo>
                  <a:lnTo>
                    <a:pt x="874" y="997"/>
                  </a:lnTo>
                  <a:lnTo>
                    <a:pt x="868" y="1011"/>
                  </a:lnTo>
                  <a:lnTo>
                    <a:pt x="864" y="1020"/>
                  </a:lnTo>
                  <a:lnTo>
                    <a:pt x="860" y="1028"/>
                  </a:lnTo>
                  <a:lnTo>
                    <a:pt x="854" y="1036"/>
                  </a:lnTo>
                  <a:lnTo>
                    <a:pt x="847" y="1043"/>
                  </a:lnTo>
                  <a:lnTo>
                    <a:pt x="840" y="1049"/>
                  </a:lnTo>
                  <a:lnTo>
                    <a:pt x="831" y="1053"/>
                  </a:lnTo>
                  <a:lnTo>
                    <a:pt x="816" y="1061"/>
                  </a:lnTo>
                  <a:lnTo>
                    <a:pt x="798" y="1067"/>
                  </a:lnTo>
                  <a:lnTo>
                    <a:pt x="787" y="1070"/>
                  </a:lnTo>
                  <a:lnTo>
                    <a:pt x="775" y="1070"/>
                  </a:lnTo>
                  <a:lnTo>
                    <a:pt x="763" y="1069"/>
                  </a:lnTo>
                  <a:lnTo>
                    <a:pt x="752" y="1069"/>
                  </a:lnTo>
                  <a:lnTo>
                    <a:pt x="743" y="1069"/>
                  </a:lnTo>
                  <a:lnTo>
                    <a:pt x="734" y="1069"/>
                  </a:lnTo>
                  <a:lnTo>
                    <a:pt x="730" y="1067"/>
                  </a:lnTo>
                  <a:lnTo>
                    <a:pt x="726" y="1066"/>
                  </a:lnTo>
                  <a:lnTo>
                    <a:pt x="724" y="1064"/>
                  </a:lnTo>
                  <a:lnTo>
                    <a:pt x="721" y="1061"/>
                  </a:lnTo>
                  <a:lnTo>
                    <a:pt x="713" y="1048"/>
                  </a:lnTo>
                  <a:lnTo>
                    <a:pt x="705" y="1034"/>
                  </a:lnTo>
                  <a:lnTo>
                    <a:pt x="699" y="1018"/>
                  </a:lnTo>
                  <a:lnTo>
                    <a:pt x="692" y="1004"/>
                  </a:lnTo>
                  <a:lnTo>
                    <a:pt x="684" y="990"/>
                  </a:lnTo>
                  <a:lnTo>
                    <a:pt x="676" y="979"/>
                  </a:lnTo>
                  <a:lnTo>
                    <a:pt x="673" y="976"/>
                  </a:lnTo>
                  <a:lnTo>
                    <a:pt x="668" y="973"/>
                  </a:lnTo>
                  <a:lnTo>
                    <a:pt x="664" y="971"/>
                  </a:lnTo>
                  <a:lnTo>
                    <a:pt x="660" y="970"/>
                  </a:lnTo>
                  <a:lnTo>
                    <a:pt x="652" y="969"/>
                  </a:lnTo>
                  <a:lnTo>
                    <a:pt x="646" y="969"/>
                  </a:lnTo>
                  <a:lnTo>
                    <a:pt x="644" y="970"/>
                  </a:lnTo>
                  <a:lnTo>
                    <a:pt x="640" y="972"/>
                  </a:lnTo>
                  <a:lnTo>
                    <a:pt x="634" y="976"/>
                  </a:lnTo>
                  <a:lnTo>
                    <a:pt x="629" y="981"/>
                  </a:lnTo>
                  <a:lnTo>
                    <a:pt x="622" y="987"/>
                  </a:lnTo>
                  <a:lnTo>
                    <a:pt x="618" y="993"/>
                  </a:lnTo>
                  <a:lnTo>
                    <a:pt x="614" y="1002"/>
                  </a:lnTo>
                  <a:lnTo>
                    <a:pt x="611" y="1011"/>
                  </a:lnTo>
                  <a:lnTo>
                    <a:pt x="610" y="1020"/>
                  </a:lnTo>
                  <a:lnTo>
                    <a:pt x="608" y="1031"/>
                  </a:lnTo>
                  <a:lnTo>
                    <a:pt x="606" y="1041"/>
                  </a:lnTo>
                  <a:lnTo>
                    <a:pt x="604" y="1047"/>
                  </a:lnTo>
                  <a:close/>
                  <a:moveTo>
                    <a:pt x="471" y="418"/>
                  </a:moveTo>
                  <a:lnTo>
                    <a:pt x="459" y="431"/>
                  </a:lnTo>
                  <a:lnTo>
                    <a:pt x="462" y="458"/>
                  </a:lnTo>
                  <a:lnTo>
                    <a:pt x="465" y="466"/>
                  </a:lnTo>
                  <a:lnTo>
                    <a:pt x="471" y="483"/>
                  </a:lnTo>
                  <a:lnTo>
                    <a:pt x="480" y="503"/>
                  </a:lnTo>
                  <a:lnTo>
                    <a:pt x="489" y="518"/>
                  </a:lnTo>
                  <a:lnTo>
                    <a:pt x="498" y="528"/>
                  </a:lnTo>
                  <a:lnTo>
                    <a:pt x="509" y="536"/>
                  </a:lnTo>
                  <a:lnTo>
                    <a:pt x="517" y="541"/>
                  </a:lnTo>
                  <a:lnTo>
                    <a:pt x="522" y="544"/>
                  </a:lnTo>
                  <a:lnTo>
                    <a:pt x="534" y="545"/>
                  </a:lnTo>
                  <a:lnTo>
                    <a:pt x="544" y="546"/>
                  </a:lnTo>
                  <a:lnTo>
                    <a:pt x="551" y="544"/>
                  </a:lnTo>
                  <a:lnTo>
                    <a:pt x="571" y="536"/>
                  </a:lnTo>
                  <a:lnTo>
                    <a:pt x="597" y="526"/>
                  </a:lnTo>
                  <a:lnTo>
                    <a:pt x="626" y="514"/>
                  </a:lnTo>
                  <a:lnTo>
                    <a:pt x="638" y="508"/>
                  </a:lnTo>
                  <a:lnTo>
                    <a:pt x="649" y="501"/>
                  </a:lnTo>
                  <a:lnTo>
                    <a:pt x="658" y="494"/>
                  </a:lnTo>
                  <a:lnTo>
                    <a:pt x="666" y="488"/>
                  </a:lnTo>
                  <a:lnTo>
                    <a:pt x="676" y="479"/>
                  </a:lnTo>
                  <a:lnTo>
                    <a:pt x="680" y="475"/>
                  </a:lnTo>
                  <a:lnTo>
                    <a:pt x="693" y="464"/>
                  </a:lnTo>
                  <a:lnTo>
                    <a:pt x="696" y="458"/>
                  </a:lnTo>
                  <a:lnTo>
                    <a:pt x="700" y="443"/>
                  </a:lnTo>
                  <a:lnTo>
                    <a:pt x="702" y="432"/>
                  </a:lnTo>
                  <a:lnTo>
                    <a:pt x="704" y="420"/>
                  </a:lnTo>
                  <a:lnTo>
                    <a:pt x="705" y="406"/>
                  </a:lnTo>
                  <a:lnTo>
                    <a:pt x="705" y="392"/>
                  </a:lnTo>
                  <a:lnTo>
                    <a:pt x="705" y="366"/>
                  </a:lnTo>
                  <a:lnTo>
                    <a:pt x="703" y="353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699" y="343"/>
                  </a:lnTo>
                  <a:lnTo>
                    <a:pt x="692" y="336"/>
                  </a:lnTo>
                  <a:lnTo>
                    <a:pt x="689" y="331"/>
                  </a:lnTo>
                  <a:lnTo>
                    <a:pt x="684" y="328"/>
                  </a:lnTo>
                  <a:lnTo>
                    <a:pt x="679" y="325"/>
                  </a:lnTo>
                  <a:lnTo>
                    <a:pt x="674" y="323"/>
                  </a:lnTo>
                  <a:lnTo>
                    <a:pt x="662" y="319"/>
                  </a:lnTo>
                  <a:lnTo>
                    <a:pt x="649" y="318"/>
                  </a:lnTo>
                  <a:lnTo>
                    <a:pt x="637" y="318"/>
                  </a:lnTo>
                  <a:lnTo>
                    <a:pt x="631" y="318"/>
                  </a:lnTo>
                  <a:lnTo>
                    <a:pt x="625" y="321"/>
                  </a:lnTo>
                  <a:lnTo>
                    <a:pt x="611" y="326"/>
                  </a:lnTo>
                  <a:lnTo>
                    <a:pt x="593" y="335"/>
                  </a:lnTo>
                  <a:lnTo>
                    <a:pt x="573" y="347"/>
                  </a:lnTo>
                  <a:lnTo>
                    <a:pt x="559" y="357"/>
                  </a:lnTo>
                  <a:lnTo>
                    <a:pt x="544" y="365"/>
                  </a:lnTo>
                  <a:lnTo>
                    <a:pt x="529" y="374"/>
                  </a:lnTo>
                  <a:lnTo>
                    <a:pt x="515" y="384"/>
                  </a:lnTo>
                  <a:lnTo>
                    <a:pt x="505" y="393"/>
                  </a:lnTo>
                  <a:lnTo>
                    <a:pt x="493" y="401"/>
                  </a:lnTo>
                  <a:lnTo>
                    <a:pt x="482" y="409"/>
                  </a:lnTo>
                  <a:lnTo>
                    <a:pt x="471" y="418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51">
              <a:extLst>
                <a:ext uri="{FF2B5EF4-FFF2-40B4-BE49-F238E27FC236}">
                  <a16:creationId xmlns:a16="http://schemas.microsoft.com/office/drawing/2014/main" id="{8EBEA98A-791F-CC81-E8FB-23AE197BFD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8838" y="5414963"/>
              <a:ext cx="1320800" cy="1479550"/>
            </a:xfrm>
            <a:custGeom>
              <a:avLst/>
              <a:gdLst>
                <a:gd name="T0" fmla="*/ 2198 w 2496"/>
                <a:gd name="T1" fmla="*/ 113 h 2796"/>
                <a:gd name="T2" fmla="*/ 2301 w 2496"/>
                <a:gd name="T3" fmla="*/ 231 h 2796"/>
                <a:gd name="T4" fmla="*/ 2433 w 2496"/>
                <a:gd name="T5" fmla="*/ 324 h 2796"/>
                <a:gd name="T6" fmla="*/ 2495 w 2496"/>
                <a:gd name="T7" fmla="*/ 1477 h 2796"/>
                <a:gd name="T8" fmla="*/ 2487 w 2496"/>
                <a:gd name="T9" fmla="*/ 1633 h 2796"/>
                <a:gd name="T10" fmla="*/ 2462 w 2496"/>
                <a:gd name="T11" fmla="*/ 1781 h 2796"/>
                <a:gd name="T12" fmla="*/ 2424 w 2496"/>
                <a:gd name="T13" fmla="*/ 1907 h 2796"/>
                <a:gd name="T14" fmla="*/ 2373 w 2496"/>
                <a:gd name="T15" fmla="*/ 2027 h 2796"/>
                <a:gd name="T16" fmla="*/ 2240 w 2496"/>
                <a:gd name="T17" fmla="*/ 2237 h 2796"/>
                <a:gd name="T18" fmla="*/ 2073 w 2496"/>
                <a:gd name="T19" fmla="*/ 2412 h 2796"/>
                <a:gd name="T20" fmla="*/ 1952 w 2496"/>
                <a:gd name="T21" fmla="*/ 2506 h 2796"/>
                <a:gd name="T22" fmla="*/ 1773 w 2496"/>
                <a:gd name="T23" fmla="*/ 2616 h 2796"/>
                <a:gd name="T24" fmla="*/ 1508 w 2496"/>
                <a:gd name="T25" fmla="*/ 2730 h 2796"/>
                <a:gd name="T26" fmla="*/ 1252 w 2496"/>
                <a:gd name="T27" fmla="*/ 2796 h 2796"/>
                <a:gd name="T28" fmla="*/ 1078 w 2496"/>
                <a:gd name="T29" fmla="*/ 2755 h 2796"/>
                <a:gd name="T30" fmla="*/ 806 w 2496"/>
                <a:gd name="T31" fmla="*/ 2650 h 2796"/>
                <a:gd name="T32" fmla="*/ 560 w 2496"/>
                <a:gd name="T33" fmla="*/ 2502 h 2796"/>
                <a:gd name="T34" fmla="*/ 352 w 2496"/>
                <a:gd name="T35" fmla="*/ 2320 h 2796"/>
                <a:gd name="T36" fmla="*/ 190 w 2496"/>
                <a:gd name="T37" fmla="*/ 2109 h 2796"/>
                <a:gd name="T38" fmla="*/ 114 w 2496"/>
                <a:gd name="T39" fmla="*/ 1969 h 2796"/>
                <a:gd name="T40" fmla="*/ 63 w 2496"/>
                <a:gd name="T41" fmla="*/ 1845 h 2796"/>
                <a:gd name="T42" fmla="*/ 26 w 2496"/>
                <a:gd name="T43" fmla="*/ 1714 h 2796"/>
                <a:gd name="T44" fmla="*/ 5 w 2496"/>
                <a:gd name="T45" fmla="*/ 1593 h 2796"/>
                <a:gd name="T46" fmla="*/ 0 w 2496"/>
                <a:gd name="T47" fmla="*/ 1481 h 2796"/>
                <a:gd name="T48" fmla="*/ 69 w 2496"/>
                <a:gd name="T49" fmla="*/ 318 h 2796"/>
                <a:gd name="T50" fmla="*/ 199 w 2496"/>
                <a:gd name="T51" fmla="*/ 228 h 2796"/>
                <a:gd name="T52" fmla="*/ 299 w 2496"/>
                <a:gd name="T53" fmla="*/ 112 h 2796"/>
                <a:gd name="T54" fmla="*/ 359 w 2496"/>
                <a:gd name="T55" fmla="*/ 0 h 2796"/>
                <a:gd name="T56" fmla="*/ 2272 w 2496"/>
                <a:gd name="T57" fmla="*/ 216 h 2796"/>
                <a:gd name="T58" fmla="*/ 2174 w 2496"/>
                <a:gd name="T59" fmla="*/ 93 h 2796"/>
                <a:gd name="T60" fmla="*/ 352 w 2496"/>
                <a:gd name="T61" fmla="*/ 38 h 2796"/>
                <a:gd name="T62" fmla="*/ 269 w 2496"/>
                <a:gd name="T63" fmla="*/ 167 h 2796"/>
                <a:gd name="T64" fmla="*/ 156 w 2496"/>
                <a:gd name="T65" fmla="*/ 274 h 2796"/>
                <a:gd name="T66" fmla="*/ 15 w 2496"/>
                <a:gd name="T67" fmla="*/ 354 h 2796"/>
                <a:gd name="T68" fmla="*/ 12 w 2496"/>
                <a:gd name="T69" fmla="*/ 1571 h 2796"/>
                <a:gd name="T70" fmla="*/ 30 w 2496"/>
                <a:gd name="T71" fmla="*/ 1685 h 2796"/>
                <a:gd name="T72" fmla="*/ 63 w 2496"/>
                <a:gd name="T73" fmla="*/ 1817 h 2796"/>
                <a:gd name="T74" fmla="*/ 110 w 2496"/>
                <a:gd name="T75" fmla="*/ 1941 h 2796"/>
                <a:gd name="T76" fmla="*/ 171 w 2496"/>
                <a:gd name="T77" fmla="*/ 2060 h 2796"/>
                <a:gd name="T78" fmla="*/ 324 w 2496"/>
                <a:gd name="T79" fmla="*/ 2274 h 2796"/>
                <a:gd name="T80" fmla="*/ 521 w 2496"/>
                <a:gd name="T81" fmla="*/ 2461 h 2796"/>
                <a:gd name="T82" fmla="*/ 758 w 2496"/>
                <a:gd name="T83" fmla="*/ 2615 h 2796"/>
                <a:gd name="T84" fmla="*/ 1024 w 2496"/>
                <a:gd name="T85" fmla="*/ 2729 h 2796"/>
                <a:gd name="T86" fmla="*/ 1300 w 2496"/>
                <a:gd name="T87" fmla="*/ 2777 h 2796"/>
                <a:gd name="T88" fmla="*/ 1557 w 2496"/>
                <a:gd name="T89" fmla="*/ 2703 h 2796"/>
                <a:gd name="T90" fmla="*/ 1820 w 2496"/>
                <a:gd name="T91" fmla="*/ 2579 h 2796"/>
                <a:gd name="T92" fmla="*/ 1971 w 2496"/>
                <a:gd name="T93" fmla="*/ 2481 h 2796"/>
                <a:gd name="T94" fmla="*/ 2102 w 2496"/>
                <a:gd name="T95" fmla="*/ 2372 h 2796"/>
                <a:gd name="T96" fmla="*/ 2262 w 2496"/>
                <a:gd name="T97" fmla="*/ 2192 h 2796"/>
                <a:gd name="T98" fmla="*/ 2375 w 2496"/>
                <a:gd name="T99" fmla="*/ 1999 h 2796"/>
                <a:gd name="T100" fmla="*/ 2424 w 2496"/>
                <a:gd name="T101" fmla="*/ 1880 h 2796"/>
                <a:gd name="T102" fmla="*/ 2459 w 2496"/>
                <a:gd name="T103" fmla="*/ 1752 h 2796"/>
                <a:gd name="T104" fmla="*/ 2480 w 2496"/>
                <a:gd name="T105" fmla="*/ 1601 h 2796"/>
                <a:gd name="T106" fmla="*/ 2486 w 2496"/>
                <a:gd name="T107" fmla="*/ 361 h 2796"/>
                <a:gd name="T108" fmla="*/ 2344 w 2496"/>
                <a:gd name="T109" fmla="*/ 278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96" h="2796">
                  <a:moveTo>
                    <a:pt x="2138" y="2"/>
                  </a:moveTo>
                  <a:lnTo>
                    <a:pt x="2151" y="32"/>
                  </a:lnTo>
                  <a:lnTo>
                    <a:pt x="2165" y="59"/>
                  </a:lnTo>
                  <a:lnTo>
                    <a:pt x="2181" y="87"/>
                  </a:lnTo>
                  <a:lnTo>
                    <a:pt x="2198" y="113"/>
                  </a:lnTo>
                  <a:lnTo>
                    <a:pt x="2216" y="138"/>
                  </a:lnTo>
                  <a:lnTo>
                    <a:pt x="2235" y="163"/>
                  </a:lnTo>
                  <a:lnTo>
                    <a:pt x="2256" y="186"/>
                  </a:lnTo>
                  <a:lnTo>
                    <a:pt x="2278" y="209"/>
                  </a:lnTo>
                  <a:lnTo>
                    <a:pt x="2301" y="231"/>
                  </a:lnTo>
                  <a:lnTo>
                    <a:pt x="2325" y="252"/>
                  </a:lnTo>
                  <a:lnTo>
                    <a:pt x="2350" y="271"/>
                  </a:lnTo>
                  <a:lnTo>
                    <a:pt x="2377" y="290"/>
                  </a:lnTo>
                  <a:lnTo>
                    <a:pt x="2405" y="307"/>
                  </a:lnTo>
                  <a:lnTo>
                    <a:pt x="2433" y="324"/>
                  </a:lnTo>
                  <a:lnTo>
                    <a:pt x="2462" y="339"/>
                  </a:lnTo>
                  <a:lnTo>
                    <a:pt x="2492" y="353"/>
                  </a:lnTo>
                  <a:lnTo>
                    <a:pt x="2496" y="354"/>
                  </a:lnTo>
                  <a:lnTo>
                    <a:pt x="2496" y="358"/>
                  </a:lnTo>
                  <a:lnTo>
                    <a:pt x="2495" y="1477"/>
                  </a:lnTo>
                  <a:lnTo>
                    <a:pt x="2495" y="1508"/>
                  </a:lnTo>
                  <a:lnTo>
                    <a:pt x="2494" y="1540"/>
                  </a:lnTo>
                  <a:lnTo>
                    <a:pt x="2491" y="1572"/>
                  </a:lnTo>
                  <a:lnTo>
                    <a:pt x="2490" y="1602"/>
                  </a:lnTo>
                  <a:lnTo>
                    <a:pt x="2487" y="1633"/>
                  </a:lnTo>
                  <a:lnTo>
                    <a:pt x="2484" y="1665"/>
                  </a:lnTo>
                  <a:lnTo>
                    <a:pt x="2478" y="1695"/>
                  </a:lnTo>
                  <a:lnTo>
                    <a:pt x="2473" y="1727"/>
                  </a:lnTo>
                  <a:lnTo>
                    <a:pt x="2467" y="1753"/>
                  </a:lnTo>
                  <a:lnTo>
                    <a:pt x="2462" y="1781"/>
                  </a:lnTo>
                  <a:lnTo>
                    <a:pt x="2455" y="1807"/>
                  </a:lnTo>
                  <a:lnTo>
                    <a:pt x="2448" y="1832"/>
                  </a:lnTo>
                  <a:lnTo>
                    <a:pt x="2440" y="1858"/>
                  </a:lnTo>
                  <a:lnTo>
                    <a:pt x="2432" y="1883"/>
                  </a:lnTo>
                  <a:lnTo>
                    <a:pt x="2424" y="1907"/>
                  </a:lnTo>
                  <a:lnTo>
                    <a:pt x="2415" y="1933"/>
                  </a:lnTo>
                  <a:lnTo>
                    <a:pt x="2405" y="1957"/>
                  </a:lnTo>
                  <a:lnTo>
                    <a:pt x="2395" y="1980"/>
                  </a:lnTo>
                  <a:lnTo>
                    <a:pt x="2384" y="2004"/>
                  </a:lnTo>
                  <a:lnTo>
                    <a:pt x="2373" y="2027"/>
                  </a:lnTo>
                  <a:lnTo>
                    <a:pt x="2349" y="2072"/>
                  </a:lnTo>
                  <a:lnTo>
                    <a:pt x="2324" y="2114"/>
                  </a:lnTo>
                  <a:lnTo>
                    <a:pt x="2298" y="2157"/>
                  </a:lnTo>
                  <a:lnTo>
                    <a:pt x="2269" y="2197"/>
                  </a:lnTo>
                  <a:lnTo>
                    <a:pt x="2240" y="2237"/>
                  </a:lnTo>
                  <a:lnTo>
                    <a:pt x="2208" y="2274"/>
                  </a:lnTo>
                  <a:lnTo>
                    <a:pt x="2176" y="2310"/>
                  </a:lnTo>
                  <a:lnTo>
                    <a:pt x="2143" y="2346"/>
                  </a:lnTo>
                  <a:lnTo>
                    <a:pt x="2108" y="2379"/>
                  </a:lnTo>
                  <a:lnTo>
                    <a:pt x="2073" y="2412"/>
                  </a:lnTo>
                  <a:lnTo>
                    <a:pt x="2048" y="2431"/>
                  </a:lnTo>
                  <a:lnTo>
                    <a:pt x="2025" y="2451"/>
                  </a:lnTo>
                  <a:lnTo>
                    <a:pt x="2001" y="2470"/>
                  </a:lnTo>
                  <a:lnTo>
                    <a:pt x="1976" y="2488"/>
                  </a:lnTo>
                  <a:lnTo>
                    <a:pt x="1952" y="2506"/>
                  </a:lnTo>
                  <a:lnTo>
                    <a:pt x="1927" y="2523"/>
                  </a:lnTo>
                  <a:lnTo>
                    <a:pt x="1902" y="2541"/>
                  </a:lnTo>
                  <a:lnTo>
                    <a:pt x="1877" y="2557"/>
                  </a:lnTo>
                  <a:lnTo>
                    <a:pt x="1824" y="2588"/>
                  </a:lnTo>
                  <a:lnTo>
                    <a:pt x="1773" y="2616"/>
                  </a:lnTo>
                  <a:lnTo>
                    <a:pt x="1720" y="2644"/>
                  </a:lnTo>
                  <a:lnTo>
                    <a:pt x="1667" y="2668"/>
                  </a:lnTo>
                  <a:lnTo>
                    <a:pt x="1613" y="2691"/>
                  </a:lnTo>
                  <a:lnTo>
                    <a:pt x="1561" y="2711"/>
                  </a:lnTo>
                  <a:lnTo>
                    <a:pt x="1508" y="2730"/>
                  </a:lnTo>
                  <a:lnTo>
                    <a:pt x="1456" y="2747"/>
                  </a:lnTo>
                  <a:lnTo>
                    <a:pt x="1403" y="2762"/>
                  </a:lnTo>
                  <a:lnTo>
                    <a:pt x="1352" y="2775"/>
                  </a:lnTo>
                  <a:lnTo>
                    <a:pt x="1301" y="2786"/>
                  </a:lnTo>
                  <a:lnTo>
                    <a:pt x="1252" y="2796"/>
                  </a:lnTo>
                  <a:lnTo>
                    <a:pt x="1252" y="2796"/>
                  </a:lnTo>
                  <a:lnTo>
                    <a:pt x="1251" y="2796"/>
                  </a:lnTo>
                  <a:lnTo>
                    <a:pt x="1193" y="2784"/>
                  </a:lnTo>
                  <a:lnTo>
                    <a:pt x="1135" y="2770"/>
                  </a:lnTo>
                  <a:lnTo>
                    <a:pt x="1078" y="2755"/>
                  </a:lnTo>
                  <a:lnTo>
                    <a:pt x="1021" y="2738"/>
                  </a:lnTo>
                  <a:lnTo>
                    <a:pt x="967" y="2718"/>
                  </a:lnTo>
                  <a:lnTo>
                    <a:pt x="912" y="2697"/>
                  </a:lnTo>
                  <a:lnTo>
                    <a:pt x="859" y="2674"/>
                  </a:lnTo>
                  <a:lnTo>
                    <a:pt x="806" y="2650"/>
                  </a:lnTo>
                  <a:lnTo>
                    <a:pt x="755" y="2624"/>
                  </a:lnTo>
                  <a:lnTo>
                    <a:pt x="703" y="2595"/>
                  </a:lnTo>
                  <a:lnTo>
                    <a:pt x="654" y="2566"/>
                  </a:lnTo>
                  <a:lnTo>
                    <a:pt x="607" y="2535"/>
                  </a:lnTo>
                  <a:lnTo>
                    <a:pt x="560" y="2502"/>
                  </a:lnTo>
                  <a:lnTo>
                    <a:pt x="515" y="2467"/>
                  </a:lnTo>
                  <a:lnTo>
                    <a:pt x="471" y="2432"/>
                  </a:lnTo>
                  <a:lnTo>
                    <a:pt x="429" y="2395"/>
                  </a:lnTo>
                  <a:lnTo>
                    <a:pt x="390" y="2358"/>
                  </a:lnTo>
                  <a:lnTo>
                    <a:pt x="352" y="2320"/>
                  </a:lnTo>
                  <a:lnTo>
                    <a:pt x="317" y="2279"/>
                  </a:lnTo>
                  <a:lnTo>
                    <a:pt x="282" y="2239"/>
                  </a:lnTo>
                  <a:lnTo>
                    <a:pt x="250" y="2197"/>
                  </a:lnTo>
                  <a:lnTo>
                    <a:pt x="219" y="2154"/>
                  </a:lnTo>
                  <a:lnTo>
                    <a:pt x="190" y="2109"/>
                  </a:lnTo>
                  <a:lnTo>
                    <a:pt x="163" y="2064"/>
                  </a:lnTo>
                  <a:lnTo>
                    <a:pt x="150" y="2040"/>
                  </a:lnTo>
                  <a:lnTo>
                    <a:pt x="137" y="2017"/>
                  </a:lnTo>
                  <a:lnTo>
                    <a:pt x="125" y="1993"/>
                  </a:lnTo>
                  <a:lnTo>
                    <a:pt x="114" y="1969"/>
                  </a:lnTo>
                  <a:lnTo>
                    <a:pt x="103" y="1945"/>
                  </a:lnTo>
                  <a:lnTo>
                    <a:pt x="92" y="1920"/>
                  </a:lnTo>
                  <a:lnTo>
                    <a:pt x="82" y="1895"/>
                  </a:lnTo>
                  <a:lnTo>
                    <a:pt x="72" y="1870"/>
                  </a:lnTo>
                  <a:lnTo>
                    <a:pt x="63" y="1845"/>
                  </a:lnTo>
                  <a:lnTo>
                    <a:pt x="55" y="1819"/>
                  </a:lnTo>
                  <a:lnTo>
                    <a:pt x="47" y="1793"/>
                  </a:lnTo>
                  <a:lnTo>
                    <a:pt x="39" y="1768"/>
                  </a:lnTo>
                  <a:lnTo>
                    <a:pt x="33" y="1740"/>
                  </a:lnTo>
                  <a:lnTo>
                    <a:pt x="26" y="1714"/>
                  </a:lnTo>
                  <a:lnTo>
                    <a:pt x="21" y="1688"/>
                  </a:lnTo>
                  <a:lnTo>
                    <a:pt x="15" y="1660"/>
                  </a:lnTo>
                  <a:lnTo>
                    <a:pt x="11" y="1637"/>
                  </a:lnTo>
                  <a:lnTo>
                    <a:pt x="8" y="1614"/>
                  </a:lnTo>
                  <a:lnTo>
                    <a:pt x="5" y="1593"/>
                  </a:lnTo>
                  <a:lnTo>
                    <a:pt x="3" y="1571"/>
                  </a:lnTo>
                  <a:lnTo>
                    <a:pt x="1" y="1549"/>
                  </a:lnTo>
                  <a:lnTo>
                    <a:pt x="0" y="1527"/>
                  </a:lnTo>
                  <a:lnTo>
                    <a:pt x="0" y="1504"/>
                  </a:lnTo>
                  <a:lnTo>
                    <a:pt x="0" y="1481"/>
                  </a:lnTo>
                  <a:lnTo>
                    <a:pt x="7" y="352"/>
                  </a:lnTo>
                  <a:lnTo>
                    <a:pt x="7" y="349"/>
                  </a:lnTo>
                  <a:lnTo>
                    <a:pt x="9" y="348"/>
                  </a:lnTo>
                  <a:lnTo>
                    <a:pt x="39" y="334"/>
                  </a:lnTo>
                  <a:lnTo>
                    <a:pt x="69" y="318"/>
                  </a:lnTo>
                  <a:lnTo>
                    <a:pt x="96" y="302"/>
                  </a:lnTo>
                  <a:lnTo>
                    <a:pt x="124" y="286"/>
                  </a:lnTo>
                  <a:lnTo>
                    <a:pt x="150" y="267"/>
                  </a:lnTo>
                  <a:lnTo>
                    <a:pt x="175" y="247"/>
                  </a:lnTo>
                  <a:lnTo>
                    <a:pt x="199" y="228"/>
                  </a:lnTo>
                  <a:lnTo>
                    <a:pt x="221" y="206"/>
                  </a:lnTo>
                  <a:lnTo>
                    <a:pt x="243" y="184"/>
                  </a:lnTo>
                  <a:lnTo>
                    <a:pt x="262" y="161"/>
                  </a:lnTo>
                  <a:lnTo>
                    <a:pt x="281" y="137"/>
                  </a:lnTo>
                  <a:lnTo>
                    <a:pt x="299" y="112"/>
                  </a:lnTo>
                  <a:lnTo>
                    <a:pt x="315" y="87"/>
                  </a:lnTo>
                  <a:lnTo>
                    <a:pt x="331" y="59"/>
                  </a:lnTo>
                  <a:lnTo>
                    <a:pt x="346" y="32"/>
                  </a:lnTo>
                  <a:lnTo>
                    <a:pt x="358" y="2"/>
                  </a:lnTo>
                  <a:lnTo>
                    <a:pt x="359" y="0"/>
                  </a:lnTo>
                  <a:lnTo>
                    <a:pt x="362" y="0"/>
                  </a:lnTo>
                  <a:lnTo>
                    <a:pt x="2134" y="0"/>
                  </a:lnTo>
                  <a:lnTo>
                    <a:pt x="2137" y="0"/>
                  </a:lnTo>
                  <a:lnTo>
                    <a:pt x="2138" y="2"/>
                  </a:lnTo>
                  <a:close/>
                  <a:moveTo>
                    <a:pt x="2272" y="216"/>
                  </a:moveTo>
                  <a:lnTo>
                    <a:pt x="2250" y="193"/>
                  </a:lnTo>
                  <a:lnTo>
                    <a:pt x="2229" y="170"/>
                  </a:lnTo>
                  <a:lnTo>
                    <a:pt x="2209" y="145"/>
                  </a:lnTo>
                  <a:lnTo>
                    <a:pt x="2192" y="119"/>
                  </a:lnTo>
                  <a:lnTo>
                    <a:pt x="2174" y="93"/>
                  </a:lnTo>
                  <a:lnTo>
                    <a:pt x="2159" y="66"/>
                  </a:lnTo>
                  <a:lnTo>
                    <a:pt x="2144" y="38"/>
                  </a:lnTo>
                  <a:lnTo>
                    <a:pt x="2130" y="9"/>
                  </a:lnTo>
                  <a:lnTo>
                    <a:pt x="365" y="9"/>
                  </a:lnTo>
                  <a:lnTo>
                    <a:pt x="352" y="38"/>
                  </a:lnTo>
                  <a:lnTo>
                    <a:pt x="338" y="66"/>
                  </a:lnTo>
                  <a:lnTo>
                    <a:pt x="323" y="93"/>
                  </a:lnTo>
                  <a:lnTo>
                    <a:pt x="306" y="118"/>
                  </a:lnTo>
                  <a:lnTo>
                    <a:pt x="288" y="143"/>
                  </a:lnTo>
                  <a:lnTo>
                    <a:pt x="269" y="167"/>
                  </a:lnTo>
                  <a:lnTo>
                    <a:pt x="249" y="190"/>
                  </a:lnTo>
                  <a:lnTo>
                    <a:pt x="227" y="212"/>
                  </a:lnTo>
                  <a:lnTo>
                    <a:pt x="204" y="234"/>
                  </a:lnTo>
                  <a:lnTo>
                    <a:pt x="182" y="254"/>
                  </a:lnTo>
                  <a:lnTo>
                    <a:pt x="156" y="274"/>
                  </a:lnTo>
                  <a:lnTo>
                    <a:pt x="130" y="292"/>
                  </a:lnTo>
                  <a:lnTo>
                    <a:pt x="103" y="310"/>
                  </a:lnTo>
                  <a:lnTo>
                    <a:pt x="74" y="325"/>
                  </a:lnTo>
                  <a:lnTo>
                    <a:pt x="46" y="340"/>
                  </a:lnTo>
                  <a:lnTo>
                    <a:pt x="15" y="354"/>
                  </a:lnTo>
                  <a:lnTo>
                    <a:pt x="9" y="1481"/>
                  </a:lnTo>
                  <a:lnTo>
                    <a:pt x="9" y="1504"/>
                  </a:lnTo>
                  <a:lnTo>
                    <a:pt x="10" y="1526"/>
                  </a:lnTo>
                  <a:lnTo>
                    <a:pt x="11" y="1549"/>
                  </a:lnTo>
                  <a:lnTo>
                    <a:pt x="12" y="1571"/>
                  </a:lnTo>
                  <a:lnTo>
                    <a:pt x="14" y="1591"/>
                  </a:lnTo>
                  <a:lnTo>
                    <a:pt x="17" y="1614"/>
                  </a:lnTo>
                  <a:lnTo>
                    <a:pt x="21" y="1636"/>
                  </a:lnTo>
                  <a:lnTo>
                    <a:pt x="24" y="1658"/>
                  </a:lnTo>
                  <a:lnTo>
                    <a:pt x="30" y="1685"/>
                  </a:lnTo>
                  <a:lnTo>
                    <a:pt x="35" y="1712"/>
                  </a:lnTo>
                  <a:lnTo>
                    <a:pt x="42" y="1738"/>
                  </a:lnTo>
                  <a:lnTo>
                    <a:pt x="48" y="1764"/>
                  </a:lnTo>
                  <a:lnTo>
                    <a:pt x="56" y="1790"/>
                  </a:lnTo>
                  <a:lnTo>
                    <a:pt x="63" y="1817"/>
                  </a:lnTo>
                  <a:lnTo>
                    <a:pt x="72" y="1842"/>
                  </a:lnTo>
                  <a:lnTo>
                    <a:pt x="81" y="1867"/>
                  </a:lnTo>
                  <a:lnTo>
                    <a:pt x="91" y="1892"/>
                  </a:lnTo>
                  <a:lnTo>
                    <a:pt x="101" y="1916"/>
                  </a:lnTo>
                  <a:lnTo>
                    <a:pt x="110" y="1941"/>
                  </a:lnTo>
                  <a:lnTo>
                    <a:pt x="122" y="1965"/>
                  </a:lnTo>
                  <a:lnTo>
                    <a:pt x="133" y="1990"/>
                  </a:lnTo>
                  <a:lnTo>
                    <a:pt x="145" y="2012"/>
                  </a:lnTo>
                  <a:lnTo>
                    <a:pt x="157" y="2037"/>
                  </a:lnTo>
                  <a:lnTo>
                    <a:pt x="171" y="2060"/>
                  </a:lnTo>
                  <a:lnTo>
                    <a:pt x="198" y="2104"/>
                  </a:lnTo>
                  <a:lnTo>
                    <a:pt x="226" y="2148"/>
                  </a:lnTo>
                  <a:lnTo>
                    <a:pt x="257" y="2192"/>
                  </a:lnTo>
                  <a:lnTo>
                    <a:pt x="290" y="2233"/>
                  </a:lnTo>
                  <a:lnTo>
                    <a:pt x="324" y="2274"/>
                  </a:lnTo>
                  <a:lnTo>
                    <a:pt x="360" y="2313"/>
                  </a:lnTo>
                  <a:lnTo>
                    <a:pt x="397" y="2352"/>
                  </a:lnTo>
                  <a:lnTo>
                    <a:pt x="435" y="2388"/>
                  </a:lnTo>
                  <a:lnTo>
                    <a:pt x="477" y="2425"/>
                  </a:lnTo>
                  <a:lnTo>
                    <a:pt x="521" y="2461"/>
                  </a:lnTo>
                  <a:lnTo>
                    <a:pt x="565" y="2495"/>
                  </a:lnTo>
                  <a:lnTo>
                    <a:pt x="611" y="2528"/>
                  </a:lnTo>
                  <a:lnTo>
                    <a:pt x="659" y="2558"/>
                  </a:lnTo>
                  <a:lnTo>
                    <a:pt x="708" y="2588"/>
                  </a:lnTo>
                  <a:lnTo>
                    <a:pt x="758" y="2615"/>
                  </a:lnTo>
                  <a:lnTo>
                    <a:pt x="809" y="2641"/>
                  </a:lnTo>
                  <a:lnTo>
                    <a:pt x="862" y="2665"/>
                  </a:lnTo>
                  <a:lnTo>
                    <a:pt x="914" y="2688"/>
                  </a:lnTo>
                  <a:lnTo>
                    <a:pt x="969" y="2709"/>
                  </a:lnTo>
                  <a:lnTo>
                    <a:pt x="1024" y="2729"/>
                  </a:lnTo>
                  <a:lnTo>
                    <a:pt x="1079" y="2745"/>
                  </a:lnTo>
                  <a:lnTo>
                    <a:pt x="1136" y="2761"/>
                  </a:lnTo>
                  <a:lnTo>
                    <a:pt x="1194" y="2775"/>
                  </a:lnTo>
                  <a:lnTo>
                    <a:pt x="1252" y="2786"/>
                  </a:lnTo>
                  <a:lnTo>
                    <a:pt x="1300" y="2777"/>
                  </a:lnTo>
                  <a:lnTo>
                    <a:pt x="1351" y="2766"/>
                  </a:lnTo>
                  <a:lnTo>
                    <a:pt x="1401" y="2753"/>
                  </a:lnTo>
                  <a:lnTo>
                    <a:pt x="1453" y="2738"/>
                  </a:lnTo>
                  <a:lnTo>
                    <a:pt x="1505" y="2721"/>
                  </a:lnTo>
                  <a:lnTo>
                    <a:pt x="1557" y="2703"/>
                  </a:lnTo>
                  <a:lnTo>
                    <a:pt x="1611" y="2682"/>
                  </a:lnTo>
                  <a:lnTo>
                    <a:pt x="1663" y="2660"/>
                  </a:lnTo>
                  <a:lnTo>
                    <a:pt x="1716" y="2635"/>
                  </a:lnTo>
                  <a:lnTo>
                    <a:pt x="1768" y="2609"/>
                  </a:lnTo>
                  <a:lnTo>
                    <a:pt x="1820" y="2579"/>
                  </a:lnTo>
                  <a:lnTo>
                    <a:pt x="1871" y="2548"/>
                  </a:lnTo>
                  <a:lnTo>
                    <a:pt x="1896" y="2533"/>
                  </a:lnTo>
                  <a:lnTo>
                    <a:pt x="1922" y="2516"/>
                  </a:lnTo>
                  <a:lnTo>
                    <a:pt x="1947" y="2499"/>
                  </a:lnTo>
                  <a:lnTo>
                    <a:pt x="1971" y="2481"/>
                  </a:lnTo>
                  <a:lnTo>
                    <a:pt x="1996" y="2463"/>
                  </a:lnTo>
                  <a:lnTo>
                    <a:pt x="2019" y="2443"/>
                  </a:lnTo>
                  <a:lnTo>
                    <a:pt x="2043" y="2425"/>
                  </a:lnTo>
                  <a:lnTo>
                    <a:pt x="2066" y="2405"/>
                  </a:lnTo>
                  <a:lnTo>
                    <a:pt x="2102" y="2372"/>
                  </a:lnTo>
                  <a:lnTo>
                    <a:pt x="2136" y="2339"/>
                  </a:lnTo>
                  <a:lnTo>
                    <a:pt x="2170" y="2305"/>
                  </a:lnTo>
                  <a:lnTo>
                    <a:pt x="2202" y="2268"/>
                  </a:lnTo>
                  <a:lnTo>
                    <a:pt x="2232" y="2231"/>
                  </a:lnTo>
                  <a:lnTo>
                    <a:pt x="2262" y="2192"/>
                  </a:lnTo>
                  <a:lnTo>
                    <a:pt x="2290" y="2151"/>
                  </a:lnTo>
                  <a:lnTo>
                    <a:pt x="2316" y="2110"/>
                  </a:lnTo>
                  <a:lnTo>
                    <a:pt x="2342" y="2067"/>
                  </a:lnTo>
                  <a:lnTo>
                    <a:pt x="2365" y="2022"/>
                  </a:lnTo>
                  <a:lnTo>
                    <a:pt x="2375" y="1999"/>
                  </a:lnTo>
                  <a:lnTo>
                    <a:pt x="2386" y="1976"/>
                  </a:lnTo>
                  <a:lnTo>
                    <a:pt x="2396" y="1952"/>
                  </a:lnTo>
                  <a:lnTo>
                    <a:pt x="2406" y="1929"/>
                  </a:lnTo>
                  <a:lnTo>
                    <a:pt x="2415" y="1904"/>
                  </a:lnTo>
                  <a:lnTo>
                    <a:pt x="2424" y="1880"/>
                  </a:lnTo>
                  <a:lnTo>
                    <a:pt x="2431" y="1855"/>
                  </a:lnTo>
                  <a:lnTo>
                    <a:pt x="2439" y="1830"/>
                  </a:lnTo>
                  <a:lnTo>
                    <a:pt x="2447" y="1805"/>
                  </a:lnTo>
                  <a:lnTo>
                    <a:pt x="2453" y="1778"/>
                  </a:lnTo>
                  <a:lnTo>
                    <a:pt x="2459" y="1752"/>
                  </a:lnTo>
                  <a:lnTo>
                    <a:pt x="2464" y="1725"/>
                  </a:lnTo>
                  <a:lnTo>
                    <a:pt x="2470" y="1694"/>
                  </a:lnTo>
                  <a:lnTo>
                    <a:pt x="2474" y="1664"/>
                  </a:lnTo>
                  <a:lnTo>
                    <a:pt x="2478" y="1632"/>
                  </a:lnTo>
                  <a:lnTo>
                    <a:pt x="2480" y="1601"/>
                  </a:lnTo>
                  <a:lnTo>
                    <a:pt x="2483" y="1571"/>
                  </a:lnTo>
                  <a:lnTo>
                    <a:pt x="2484" y="1540"/>
                  </a:lnTo>
                  <a:lnTo>
                    <a:pt x="2485" y="1508"/>
                  </a:lnTo>
                  <a:lnTo>
                    <a:pt x="2485" y="1477"/>
                  </a:lnTo>
                  <a:lnTo>
                    <a:pt x="2486" y="361"/>
                  </a:lnTo>
                  <a:lnTo>
                    <a:pt x="2456" y="346"/>
                  </a:lnTo>
                  <a:lnTo>
                    <a:pt x="2427" y="330"/>
                  </a:lnTo>
                  <a:lnTo>
                    <a:pt x="2398" y="314"/>
                  </a:lnTo>
                  <a:lnTo>
                    <a:pt x="2371" y="297"/>
                  </a:lnTo>
                  <a:lnTo>
                    <a:pt x="2344" y="278"/>
                  </a:lnTo>
                  <a:lnTo>
                    <a:pt x="2319" y="258"/>
                  </a:lnTo>
                  <a:lnTo>
                    <a:pt x="2295" y="237"/>
                  </a:lnTo>
                  <a:lnTo>
                    <a:pt x="2272" y="216"/>
                  </a:lnTo>
                  <a:close/>
                </a:path>
              </a:pathLst>
            </a:custGeom>
            <a:solidFill>
              <a:srgbClr val="007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52">
              <a:extLst>
                <a:ext uri="{FF2B5EF4-FFF2-40B4-BE49-F238E27FC236}">
                  <a16:creationId xmlns:a16="http://schemas.microsoft.com/office/drawing/2014/main" id="{A44F0FA7-364B-6B25-5C41-06471B117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2176" y="5445126"/>
              <a:ext cx="1254125" cy="1412875"/>
            </a:xfrm>
            <a:custGeom>
              <a:avLst/>
              <a:gdLst>
                <a:gd name="T0" fmla="*/ 930 w 2371"/>
                <a:gd name="T1" fmla="*/ 2602 h 2669"/>
                <a:gd name="T2" fmla="*/ 524 w 2371"/>
                <a:gd name="T3" fmla="*/ 1108 h 2669"/>
                <a:gd name="T4" fmla="*/ 463 w 2371"/>
                <a:gd name="T5" fmla="*/ 1084 h 2669"/>
                <a:gd name="T6" fmla="*/ 459 w 2371"/>
                <a:gd name="T7" fmla="*/ 1041 h 2669"/>
                <a:gd name="T8" fmla="*/ 543 w 2371"/>
                <a:gd name="T9" fmla="*/ 995 h 2669"/>
                <a:gd name="T10" fmla="*/ 523 w 2371"/>
                <a:gd name="T11" fmla="*/ 992 h 2669"/>
                <a:gd name="T12" fmla="*/ 762 w 2371"/>
                <a:gd name="T13" fmla="*/ 1054 h 2669"/>
                <a:gd name="T14" fmla="*/ 902 w 2371"/>
                <a:gd name="T15" fmla="*/ 950 h 2669"/>
                <a:gd name="T16" fmla="*/ 790 w 2371"/>
                <a:gd name="T17" fmla="*/ 1102 h 2669"/>
                <a:gd name="T18" fmla="*/ 1353 w 2371"/>
                <a:gd name="T19" fmla="*/ 1096 h 2669"/>
                <a:gd name="T20" fmla="*/ 1382 w 2371"/>
                <a:gd name="T21" fmla="*/ 985 h 2669"/>
                <a:gd name="T22" fmla="*/ 1295 w 2371"/>
                <a:gd name="T23" fmla="*/ 1046 h 2669"/>
                <a:gd name="T24" fmla="*/ 1386 w 2371"/>
                <a:gd name="T25" fmla="*/ 967 h 2669"/>
                <a:gd name="T26" fmla="*/ 1072 w 2371"/>
                <a:gd name="T27" fmla="*/ 1051 h 2669"/>
                <a:gd name="T28" fmla="*/ 1117 w 2371"/>
                <a:gd name="T29" fmla="*/ 921 h 2669"/>
                <a:gd name="T30" fmla="*/ 1605 w 2371"/>
                <a:gd name="T31" fmla="*/ 1063 h 2669"/>
                <a:gd name="T32" fmla="*/ 1601 w 2371"/>
                <a:gd name="T33" fmla="*/ 983 h 2669"/>
                <a:gd name="T34" fmla="*/ 1315 w 2371"/>
                <a:gd name="T35" fmla="*/ 1525 h 2669"/>
                <a:gd name="T36" fmla="*/ 1195 w 2371"/>
                <a:gd name="T37" fmla="*/ 1597 h 2669"/>
                <a:gd name="T38" fmla="*/ 1177 w 2371"/>
                <a:gd name="T39" fmla="*/ 1496 h 2669"/>
                <a:gd name="T40" fmla="*/ 1203 w 2371"/>
                <a:gd name="T41" fmla="*/ 1887 h 2669"/>
                <a:gd name="T42" fmla="*/ 1295 w 2371"/>
                <a:gd name="T43" fmla="*/ 2291 h 2669"/>
                <a:gd name="T44" fmla="*/ 1685 w 2371"/>
                <a:gd name="T45" fmla="*/ 201 h 2669"/>
                <a:gd name="T46" fmla="*/ 1786 w 2371"/>
                <a:gd name="T47" fmla="*/ 269 h 2669"/>
                <a:gd name="T48" fmla="*/ 1690 w 2371"/>
                <a:gd name="T49" fmla="*/ 423 h 2669"/>
                <a:gd name="T50" fmla="*/ 1719 w 2371"/>
                <a:gd name="T51" fmla="*/ 240 h 2669"/>
                <a:gd name="T52" fmla="*/ 1762 w 2371"/>
                <a:gd name="T53" fmla="*/ 311 h 2669"/>
                <a:gd name="T54" fmla="*/ 1511 w 2371"/>
                <a:gd name="T55" fmla="*/ 369 h 2669"/>
                <a:gd name="T56" fmla="*/ 1364 w 2371"/>
                <a:gd name="T57" fmla="*/ 200 h 2669"/>
                <a:gd name="T58" fmla="*/ 325 w 2371"/>
                <a:gd name="T59" fmla="*/ 1654 h 2669"/>
                <a:gd name="T60" fmla="*/ 415 w 2371"/>
                <a:gd name="T61" fmla="*/ 1536 h 2669"/>
                <a:gd name="T62" fmla="*/ 313 w 2371"/>
                <a:gd name="T63" fmla="*/ 1715 h 2669"/>
                <a:gd name="T64" fmla="*/ 263 w 2371"/>
                <a:gd name="T65" fmla="*/ 1829 h 2669"/>
                <a:gd name="T66" fmla="*/ 645 w 2371"/>
                <a:gd name="T67" fmla="*/ 1321 h 2669"/>
                <a:gd name="T68" fmla="*/ 617 w 2371"/>
                <a:gd name="T69" fmla="*/ 1310 h 2669"/>
                <a:gd name="T70" fmla="*/ 741 w 2371"/>
                <a:gd name="T71" fmla="*/ 1441 h 2669"/>
                <a:gd name="T72" fmla="*/ 515 w 2371"/>
                <a:gd name="T73" fmla="*/ 1533 h 2669"/>
                <a:gd name="T74" fmla="*/ 569 w 2371"/>
                <a:gd name="T75" fmla="*/ 1515 h 2669"/>
                <a:gd name="T76" fmla="*/ 638 w 2371"/>
                <a:gd name="T77" fmla="*/ 1704 h 2669"/>
                <a:gd name="T78" fmla="*/ 937 w 2371"/>
                <a:gd name="T79" fmla="*/ 1701 h 2669"/>
                <a:gd name="T80" fmla="*/ 804 w 2371"/>
                <a:gd name="T81" fmla="*/ 1583 h 2669"/>
                <a:gd name="T82" fmla="*/ 865 w 2371"/>
                <a:gd name="T83" fmla="*/ 1660 h 2669"/>
                <a:gd name="T84" fmla="*/ 915 w 2371"/>
                <a:gd name="T85" fmla="*/ 1648 h 2669"/>
                <a:gd name="T86" fmla="*/ 783 w 2371"/>
                <a:gd name="T87" fmla="*/ 2172 h 2669"/>
                <a:gd name="T88" fmla="*/ 611 w 2371"/>
                <a:gd name="T89" fmla="*/ 2216 h 2669"/>
                <a:gd name="T90" fmla="*/ 442 w 2371"/>
                <a:gd name="T91" fmla="*/ 2205 h 2669"/>
                <a:gd name="T92" fmla="*/ 559 w 2371"/>
                <a:gd name="T93" fmla="*/ 1958 h 2669"/>
                <a:gd name="T94" fmla="*/ 477 w 2371"/>
                <a:gd name="T95" fmla="*/ 1817 h 2669"/>
                <a:gd name="T96" fmla="*/ 526 w 2371"/>
                <a:gd name="T97" fmla="*/ 1731 h 2669"/>
                <a:gd name="T98" fmla="*/ 875 w 2371"/>
                <a:gd name="T99" fmla="*/ 1803 h 2669"/>
                <a:gd name="T100" fmla="*/ 803 w 2371"/>
                <a:gd name="T101" fmla="*/ 2229 h 2669"/>
                <a:gd name="T102" fmla="*/ 745 w 2371"/>
                <a:gd name="T103" fmla="*/ 1931 h 2669"/>
                <a:gd name="T104" fmla="*/ 1584 w 2371"/>
                <a:gd name="T105" fmla="*/ 2478 h 2669"/>
                <a:gd name="T106" fmla="*/ 994 w 2371"/>
                <a:gd name="T107" fmla="*/ 598 h 2669"/>
                <a:gd name="T108" fmla="*/ 1883 w 2371"/>
                <a:gd name="T109" fmla="*/ 1078 h 2669"/>
                <a:gd name="T110" fmla="*/ 1926 w 2371"/>
                <a:gd name="T111" fmla="*/ 1063 h 2669"/>
                <a:gd name="T112" fmla="*/ 1875 w 2371"/>
                <a:gd name="T113" fmla="*/ 1025 h 2669"/>
                <a:gd name="T114" fmla="*/ 1823 w 2371"/>
                <a:gd name="T115" fmla="*/ 1002 h 2669"/>
                <a:gd name="T116" fmla="*/ 1875 w 2371"/>
                <a:gd name="T117" fmla="*/ 979 h 2669"/>
                <a:gd name="T118" fmla="*/ 1803 w 2371"/>
                <a:gd name="T119" fmla="*/ 698 h 2669"/>
                <a:gd name="T120" fmla="*/ 1779 w 2371"/>
                <a:gd name="T121" fmla="*/ 697 h 2669"/>
                <a:gd name="T122" fmla="*/ 1840 w 2371"/>
                <a:gd name="T123" fmla="*/ 668 h 2669"/>
                <a:gd name="T124" fmla="*/ 2013 w 2371"/>
                <a:gd name="T125" fmla="*/ 61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1" h="2669">
                  <a:moveTo>
                    <a:pt x="2371" y="1437"/>
                  </a:moveTo>
                  <a:lnTo>
                    <a:pt x="2370" y="343"/>
                  </a:lnTo>
                  <a:lnTo>
                    <a:pt x="2348" y="331"/>
                  </a:lnTo>
                  <a:lnTo>
                    <a:pt x="2323" y="318"/>
                  </a:lnTo>
                  <a:lnTo>
                    <a:pt x="2298" y="303"/>
                  </a:lnTo>
                  <a:lnTo>
                    <a:pt x="2271" y="285"/>
                  </a:lnTo>
                  <a:lnTo>
                    <a:pt x="2243" y="266"/>
                  </a:lnTo>
                  <a:lnTo>
                    <a:pt x="2216" y="245"/>
                  </a:lnTo>
                  <a:lnTo>
                    <a:pt x="2189" y="223"/>
                  </a:lnTo>
                  <a:lnTo>
                    <a:pt x="2161" y="200"/>
                  </a:lnTo>
                  <a:lnTo>
                    <a:pt x="2136" y="176"/>
                  </a:lnTo>
                  <a:lnTo>
                    <a:pt x="2112" y="152"/>
                  </a:lnTo>
                  <a:lnTo>
                    <a:pt x="2089" y="127"/>
                  </a:lnTo>
                  <a:lnTo>
                    <a:pt x="2070" y="102"/>
                  </a:lnTo>
                  <a:lnTo>
                    <a:pt x="2061" y="89"/>
                  </a:lnTo>
                  <a:lnTo>
                    <a:pt x="2052" y="75"/>
                  </a:lnTo>
                  <a:lnTo>
                    <a:pt x="2044" y="62"/>
                  </a:lnTo>
                  <a:lnTo>
                    <a:pt x="2038" y="50"/>
                  </a:lnTo>
                  <a:lnTo>
                    <a:pt x="2032" y="37"/>
                  </a:lnTo>
                  <a:lnTo>
                    <a:pt x="2028" y="24"/>
                  </a:lnTo>
                  <a:lnTo>
                    <a:pt x="2025" y="12"/>
                  </a:lnTo>
                  <a:lnTo>
                    <a:pt x="2021" y="0"/>
                  </a:lnTo>
                  <a:lnTo>
                    <a:pt x="1186" y="1"/>
                  </a:lnTo>
                  <a:lnTo>
                    <a:pt x="350" y="0"/>
                  </a:lnTo>
                  <a:lnTo>
                    <a:pt x="348" y="12"/>
                  </a:lnTo>
                  <a:lnTo>
                    <a:pt x="345" y="24"/>
                  </a:lnTo>
                  <a:lnTo>
                    <a:pt x="340" y="37"/>
                  </a:lnTo>
                  <a:lnTo>
                    <a:pt x="335" y="50"/>
                  </a:lnTo>
                  <a:lnTo>
                    <a:pt x="330" y="62"/>
                  </a:lnTo>
                  <a:lnTo>
                    <a:pt x="322" y="75"/>
                  </a:lnTo>
                  <a:lnTo>
                    <a:pt x="313" y="89"/>
                  </a:lnTo>
                  <a:lnTo>
                    <a:pt x="304" y="102"/>
                  </a:lnTo>
                  <a:lnTo>
                    <a:pt x="285" y="128"/>
                  </a:lnTo>
                  <a:lnTo>
                    <a:pt x="262" y="153"/>
                  </a:lnTo>
                  <a:lnTo>
                    <a:pt x="237" y="178"/>
                  </a:lnTo>
                  <a:lnTo>
                    <a:pt x="210" y="202"/>
                  </a:lnTo>
                  <a:lnTo>
                    <a:pt x="183" y="226"/>
                  </a:lnTo>
                  <a:lnTo>
                    <a:pt x="155" y="248"/>
                  </a:lnTo>
                  <a:lnTo>
                    <a:pt x="127" y="269"/>
                  </a:lnTo>
                  <a:lnTo>
                    <a:pt x="100" y="288"/>
                  </a:lnTo>
                  <a:lnTo>
                    <a:pt x="73" y="305"/>
                  </a:lnTo>
                  <a:lnTo>
                    <a:pt x="47" y="320"/>
                  </a:lnTo>
                  <a:lnTo>
                    <a:pt x="23" y="332"/>
                  </a:lnTo>
                  <a:lnTo>
                    <a:pt x="3" y="343"/>
                  </a:lnTo>
                  <a:lnTo>
                    <a:pt x="0" y="1429"/>
                  </a:lnTo>
                  <a:lnTo>
                    <a:pt x="0" y="1456"/>
                  </a:lnTo>
                  <a:lnTo>
                    <a:pt x="1" y="1482"/>
                  </a:lnTo>
                  <a:lnTo>
                    <a:pt x="4" y="1507"/>
                  </a:lnTo>
                  <a:lnTo>
                    <a:pt x="6" y="1532"/>
                  </a:lnTo>
                  <a:lnTo>
                    <a:pt x="9" y="1557"/>
                  </a:lnTo>
                  <a:lnTo>
                    <a:pt x="13" y="1583"/>
                  </a:lnTo>
                  <a:lnTo>
                    <a:pt x="19" y="1609"/>
                  </a:lnTo>
                  <a:lnTo>
                    <a:pt x="24" y="1634"/>
                  </a:lnTo>
                  <a:lnTo>
                    <a:pt x="36" y="1681"/>
                  </a:lnTo>
                  <a:lnTo>
                    <a:pt x="51" y="1728"/>
                  </a:lnTo>
                  <a:lnTo>
                    <a:pt x="66" y="1774"/>
                  </a:lnTo>
                  <a:lnTo>
                    <a:pt x="85" y="1819"/>
                  </a:lnTo>
                  <a:lnTo>
                    <a:pt x="104" y="1865"/>
                  </a:lnTo>
                  <a:lnTo>
                    <a:pt x="126" y="1908"/>
                  </a:lnTo>
                  <a:lnTo>
                    <a:pt x="150" y="1952"/>
                  </a:lnTo>
                  <a:lnTo>
                    <a:pt x="175" y="1995"/>
                  </a:lnTo>
                  <a:lnTo>
                    <a:pt x="203" y="2038"/>
                  </a:lnTo>
                  <a:lnTo>
                    <a:pt x="231" y="2079"/>
                  </a:lnTo>
                  <a:lnTo>
                    <a:pt x="262" y="2120"/>
                  </a:lnTo>
                  <a:lnTo>
                    <a:pt x="293" y="2159"/>
                  </a:lnTo>
                  <a:lnTo>
                    <a:pt x="327" y="2197"/>
                  </a:lnTo>
                  <a:lnTo>
                    <a:pt x="362" y="2234"/>
                  </a:lnTo>
                  <a:lnTo>
                    <a:pt x="398" y="2270"/>
                  </a:lnTo>
                  <a:lnTo>
                    <a:pt x="437" y="2307"/>
                  </a:lnTo>
                  <a:lnTo>
                    <a:pt x="476" y="2340"/>
                  </a:lnTo>
                  <a:lnTo>
                    <a:pt x="517" y="2373"/>
                  </a:lnTo>
                  <a:lnTo>
                    <a:pt x="558" y="2404"/>
                  </a:lnTo>
                  <a:lnTo>
                    <a:pt x="601" y="2435"/>
                  </a:lnTo>
                  <a:lnTo>
                    <a:pt x="645" y="2463"/>
                  </a:lnTo>
                  <a:lnTo>
                    <a:pt x="690" y="2490"/>
                  </a:lnTo>
                  <a:lnTo>
                    <a:pt x="736" y="2515"/>
                  </a:lnTo>
                  <a:lnTo>
                    <a:pt x="783" y="2540"/>
                  </a:lnTo>
                  <a:lnTo>
                    <a:pt x="832" y="2562"/>
                  </a:lnTo>
                  <a:lnTo>
                    <a:pt x="881" y="2583"/>
                  </a:lnTo>
                  <a:lnTo>
                    <a:pt x="930" y="2602"/>
                  </a:lnTo>
                  <a:lnTo>
                    <a:pt x="981" y="2619"/>
                  </a:lnTo>
                  <a:lnTo>
                    <a:pt x="1033" y="2635"/>
                  </a:lnTo>
                  <a:lnTo>
                    <a:pt x="1084" y="2648"/>
                  </a:lnTo>
                  <a:lnTo>
                    <a:pt x="1138" y="2659"/>
                  </a:lnTo>
                  <a:lnTo>
                    <a:pt x="1190" y="2669"/>
                  </a:lnTo>
                  <a:lnTo>
                    <a:pt x="1190" y="2669"/>
                  </a:lnTo>
                  <a:lnTo>
                    <a:pt x="1246" y="2658"/>
                  </a:lnTo>
                  <a:lnTo>
                    <a:pt x="1301" y="2646"/>
                  </a:lnTo>
                  <a:lnTo>
                    <a:pt x="1355" y="2631"/>
                  </a:lnTo>
                  <a:lnTo>
                    <a:pt x="1408" y="2615"/>
                  </a:lnTo>
                  <a:lnTo>
                    <a:pt x="1459" y="2599"/>
                  </a:lnTo>
                  <a:lnTo>
                    <a:pt x="1510" y="2579"/>
                  </a:lnTo>
                  <a:lnTo>
                    <a:pt x="1559" y="2559"/>
                  </a:lnTo>
                  <a:lnTo>
                    <a:pt x="1607" y="2537"/>
                  </a:lnTo>
                  <a:lnTo>
                    <a:pt x="1654" y="2514"/>
                  </a:lnTo>
                  <a:lnTo>
                    <a:pt x="1700" y="2490"/>
                  </a:lnTo>
                  <a:lnTo>
                    <a:pt x="1745" y="2464"/>
                  </a:lnTo>
                  <a:lnTo>
                    <a:pt x="1787" y="2438"/>
                  </a:lnTo>
                  <a:lnTo>
                    <a:pt x="1830" y="2409"/>
                  </a:lnTo>
                  <a:lnTo>
                    <a:pt x="1871" y="2381"/>
                  </a:lnTo>
                  <a:lnTo>
                    <a:pt x="1910" y="2350"/>
                  </a:lnTo>
                  <a:lnTo>
                    <a:pt x="1948" y="2319"/>
                  </a:lnTo>
                  <a:lnTo>
                    <a:pt x="1984" y="2287"/>
                  </a:lnTo>
                  <a:lnTo>
                    <a:pt x="2019" y="2253"/>
                  </a:lnTo>
                  <a:lnTo>
                    <a:pt x="2053" y="2219"/>
                  </a:lnTo>
                  <a:lnTo>
                    <a:pt x="2085" y="2184"/>
                  </a:lnTo>
                  <a:lnTo>
                    <a:pt x="2116" y="2148"/>
                  </a:lnTo>
                  <a:lnTo>
                    <a:pt x="2144" y="2111"/>
                  </a:lnTo>
                  <a:lnTo>
                    <a:pt x="2171" y="2073"/>
                  </a:lnTo>
                  <a:lnTo>
                    <a:pt x="2198" y="2034"/>
                  </a:lnTo>
                  <a:lnTo>
                    <a:pt x="2222" y="1995"/>
                  </a:lnTo>
                  <a:lnTo>
                    <a:pt x="2243" y="1955"/>
                  </a:lnTo>
                  <a:lnTo>
                    <a:pt x="2264" y="1915"/>
                  </a:lnTo>
                  <a:lnTo>
                    <a:pt x="2284" y="1873"/>
                  </a:lnTo>
                  <a:lnTo>
                    <a:pt x="2300" y="1832"/>
                  </a:lnTo>
                  <a:lnTo>
                    <a:pt x="2317" y="1790"/>
                  </a:lnTo>
                  <a:lnTo>
                    <a:pt x="2330" y="1748"/>
                  </a:lnTo>
                  <a:lnTo>
                    <a:pt x="2342" y="1704"/>
                  </a:lnTo>
                  <a:lnTo>
                    <a:pt x="2350" y="1671"/>
                  </a:lnTo>
                  <a:lnTo>
                    <a:pt x="2356" y="1638"/>
                  </a:lnTo>
                  <a:lnTo>
                    <a:pt x="2362" y="1604"/>
                  </a:lnTo>
                  <a:lnTo>
                    <a:pt x="2366" y="1572"/>
                  </a:lnTo>
                  <a:lnTo>
                    <a:pt x="2368" y="1539"/>
                  </a:lnTo>
                  <a:lnTo>
                    <a:pt x="2370" y="1505"/>
                  </a:lnTo>
                  <a:lnTo>
                    <a:pt x="2371" y="1471"/>
                  </a:lnTo>
                  <a:lnTo>
                    <a:pt x="2371" y="1437"/>
                  </a:lnTo>
                  <a:close/>
                  <a:moveTo>
                    <a:pt x="501" y="1131"/>
                  </a:moveTo>
                  <a:lnTo>
                    <a:pt x="498" y="1134"/>
                  </a:lnTo>
                  <a:lnTo>
                    <a:pt x="494" y="1135"/>
                  </a:lnTo>
                  <a:lnTo>
                    <a:pt x="486" y="1135"/>
                  </a:lnTo>
                  <a:lnTo>
                    <a:pt x="477" y="1135"/>
                  </a:lnTo>
                  <a:lnTo>
                    <a:pt x="470" y="1134"/>
                  </a:lnTo>
                  <a:lnTo>
                    <a:pt x="462" y="1133"/>
                  </a:lnTo>
                  <a:lnTo>
                    <a:pt x="457" y="1132"/>
                  </a:lnTo>
                  <a:lnTo>
                    <a:pt x="455" y="1132"/>
                  </a:lnTo>
                  <a:lnTo>
                    <a:pt x="454" y="1128"/>
                  </a:lnTo>
                  <a:lnTo>
                    <a:pt x="454" y="1125"/>
                  </a:lnTo>
                  <a:lnTo>
                    <a:pt x="454" y="1123"/>
                  </a:lnTo>
                  <a:lnTo>
                    <a:pt x="454" y="1122"/>
                  </a:lnTo>
                  <a:lnTo>
                    <a:pt x="456" y="1120"/>
                  </a:lnTo>
                  <a:lnTo>
                    <a:pt x="457" y="1119"/>
                  </a:lnTo>
                  <a:lnTo>
                    <a:pt x="461" y="1118"/>
                  </a:lnTo>
                  <a:lnTo>
                    <a:pt x="463" y="1116"/>
                  </a:lnTo>
                  <a:lnTo>
                    <a:pt x="478" y="1110"/>
                  </a:lnTo>
                  <a:lnTo>
                    <a:pt x="486" y="1107"/>
                  </a:lnTo>
                  <a:lnTo>
                    <a:pt x="488" y="1106"/>
                  </a:lnTo>
                  <a:lnTo>
                    <a:pt x="492" y="1105"/>
                  </a:lnTo>
                  <a:lnTo>
                    <a:pt x="498" y="1102"/>
                  </a:lnTo>
                  <a:lnTo>
                    <a:pt x="501" y="1101"/>
                  </a:lnTo>
                  <a:lnTo>
                    <a:pt x="503" y="1101"/>
                  </a:lnTo>
                  <a:lnTo>
                    <a:pt x="506" y="1100"/>
                  </a:lnTo>
                  <a:lnTo>
                    <a:pt x="508" y="1101"/>
                  </a:lnTo>
                  <a:lnTo>
                    <a:pt x="510" y="1101"/>
                  </a:lnTo>
                  <a:lnTo>
                    <a:pt x="511" y="1101"/>
                  </a:lnTo>
                  <a:lnTo>
                    <a:pt x="511" y="1101"/>
                  </a:lnTo>
                  <a:lnTo>
                    <a:pt x="514" y="1104"/>
                  </a:lnTo>
                  <a:lnTo>
                    <a:pt x="518" y="1105"/>
                  </a:lnTo>
                  <a:lnTo>
                    <a:pt x="520" y="1106"/>
                  </a:lnTo>
                  <a:lnTo>
                    <a:pt x="523" y="1107"/>
                  </a:lnTo>
                  <a:lnTo>
                    <a:pt x="524" y="1108"/>
                  </a:lnTo>
                  <a:lnTo>
                    <a:pt x="525" y="1108"/>
                  </a:lnTo>
                  <a:lnTo>
                    <a:pt x="527" y="1108"/>
                  </a:lnTo>
                  <a:lnTo>
                    <a:pt x="531" y="1106"/>
                  </a:lnTo>
                  <a:lnTo>
                    <a:pt x="533" y="1104"/>
                  </a:lnTo>
                  <a:lnTo>
                    <a:pt x="535" y="1101"/>
                  </a:lnTo>
                  <a:lnTo>
                    <a:pt x="536" y="1098"/>
                  </a:lnTo>
                  <a:lnTo>
                    <a:pt x="537" y="1093"/>
                  </a:lnTo>
                  <a:lnTo>
                    <a:pt x="538" y="1085"/>
                  </a:lnTo>
                  <a:lnTo>
                    <a:pt x="538" y="1078"/>
                  </a:lnTo>
                  <a:lnTo>
                    <a:pt x="543" y="1067"/>
                  </a:lnTo>
                  <a:lnTo>
                    <a:pt x="546" y="1060"/>
                  </a:lnTo>
                  <a:lnTo>
                    <a:pt x="548" y="1056"/>
                  </a:lnTo>
                  <a:lnTo>
                    <a:pt x="550" y="1052"/>
                  </a:lnTo>
                  <a:lnTo>
                    <a:pt x="555" y="1042"/>
                  </a:lnTo>
                  <a:lnTo>
                    <a:pt x="560" y="1035"/>
                  </a:lnTo>
                  <a:lnTo>
                    <a:pt x="561" y="1031"/>
                  </a:lnTo>
                  <a:lnTo>
                    <a:pt x="564" y="1029"/>
                  </a:lnTo>
                  <a:lnTo>
                    <a:pt x="567" y="1024"/>
                  </a:lnTo>
                  <a:lnTo>
                    <a:pt x="570" y="1018"/>
                  </a:lnTo>
                  <a:lnTo>
                    <a:pt x="572" y="1015"/>
                  </a:lnTo>
                  <a:lnTo>
                    <a:pt x="573" y="1013"/>
                  </a:lnTo>
                  <a:lnTo>
                    <a:pt x="573" y="1011"/>
                  </a:lnTo>
                  <a:lnTo>
                    <a:pt x="573" y="1009"/>
                  </a:lnTo>
                  <a:lnTo>
                    <a:pt x="571" y="1007"/>
                  </a:lnTo>
                  <a:lnTo>
                    <a:pt x="569" y="1006"/>
                  </a:lnTo>
                  <a:lnTo>
                    <a:pt x="566" y="1007"/>
                  </a:lnTo>
                  <a:lnTo>
                    <a:pt x="562" y="1008"/>
                  </a:lnTo>
                  <a:lnTo>
                    <a:pt x="561" y="1008"/>
                  </a:lnTo>
                  <a:lnTo>
                    <a:pt x="560" y="1009"/>
                  </a:lnTo>
                  <a:lnTo>
                    <a:pt x="557" y="1011"/>
                  </a:lnTo>
                  <a:lnTo>
                    <a:pt x="556" y="1012"/>
                  </a:lnTo>
                  <a:lnTo>
                    <a:pt x="559" y="1009"/>
                  </a:lnTo>
                  <a:lnTo>
                    <a:pt x="555" y="1013"/>
                  </a:lnTo>
                  <a:lnTo>
                    <a:pt x="552" y="1015"/>
                  </a:lnTo>
                  <a:lnTo>
                    <a:pt x="548" y="1017"/>
                  </a:lnTo>
                  <a:lnTo>
                    <a:pt x="543" y="1020"/>
                  </a:lnTo>
                  <a:lnTo>
                    <a:pt x="537" y="1026"/>
                  </a:lnTo>
                  <a:lnTo>
                    <a:pt x="532" y="1030"/>
                  </a:lnTo>
                  <a:lnTo>
                    <a:pt x="527" y="1035"/>
                  </a:lnTo>
                  <a:lnTo>
                    <a:pt x="526" y="1037"/>
                  </a:lnTo>
                  <a:lnTo>
                    <a:pt x="525" y="1038"/>
                  </a:lnTo>
                  <a:lnTo>
                    <a:pt x="524" y="1040"/>
                  </a:lnTo>
                  <a:lnTo>
                    <a:pt x="524" y="1041"/>
                  </a:lnTo>
                  <a:lnTo>
                    <a:pt x="524" y="1046"/>
                  </a:lnTo>
                  <a:lnTo>
                    <a:pt x="523" y="1050"/>
                  </a:lnTo>
                  <a:lnTo>
                    <a:pt x="522" y="1052"/>
                  </a:lnTo>
                  <a:lnTo>
                    <a:pt x="521" y="1053"/>
                  </a:lnTo>
                  <a:lnTo>
                    <a:pt x="521" y="1058"/>
                  </a:lnTo>
                  <a:lnTo>
                    <a:pt x="520" y="1061"/>
                  </a:lnTo>
                  <a:lnTo>
                    <a:pt x="519" y="1062"/>
                  </a:lnTo>
                  <a:lnTo>
                    <a:pt x="517" y="1063"/>
                  </a:lnTo>
                  <a:lnTo>
                    <a:pt x="514" y="1064"/>
                  </a:lnTo>
                  <a:lnTo>
                    <a:pt x="510" y="1064"/>
                  </a:lnTo>
                  <a:lnTo>
                    <a:pt x="508" y="1062"/>
                  </a:lnTo>
                  <a:lnTo>
                    <a:pt x="506" y="1059"/>
                  </a:lnTo>
                  <a:lnTo>
                    <a:pt x="506" y="1055"/>
                  </a:lnTo>
                  <a:lnTo>
                    <a:pt x="505" y="1052"/>
                  </a:lnTo>
                  <a:lnTo>
                    <a:pt x="505" y="1050"/>
                  </a:lnTo>
                  <a:lnTo>
                    <a:pt x="503" y="1047"/>
                  </a:lnTo>
                  <a:lnTo>
                    <a:pt x="502" y="1044"/>
                  </a:lnTo>
                  <a:lnTo>
                    <a:pt x="500" y="1042"/>
                  </a:lnTo>
                  <a:lnTo>
                    <a:pt x="495" y="1046"/>
                  </a:lnTo>
                  <a:lnTo>
                    <a:pt x="490" y="1049"/>
                  </a:lnTo>
                  <a:lnTo>
                    <a:pt x="489" y="1049"/>
                  </a:lnTo>
                  <a:lnTo>
                    <a:pt x="488" y="1050"/>
                  </a:lnTo>
                  <a:lnTo>
                    <a:pt x="486" y="1052"/>
                  </a:lnTo>
                  <a:lnTo>
                    <a:pt x="484" y="1054"/>
                  </a:lnTo>
                  <a:lnTo>
                    <a:pt x="483" y="1054"/>
                  </a:lnTo>
                  <a:lnTo>
                    <a:pt x="482" y="1055"/>
                  </a:lnTo>
                  <a:lnTo>
                    <a:pt x="477" y="1061"/>
                  </a:lnTo>
                  <a:lnTo>
                    <a:pt x="475" y="1064"/>
                  </a:lnTo>
                  <a:lnTo>
                    <a:pt x="473" y="1066"/>
                  </a:lnTo>
                  <a:lnTo>
                    <a:pt x="472" y="1069"/>
                  </a:lnTo>
                  <a:lnTo>
                    <a:pt x="471" y="1070"/>
                  </a:lnTo>
                  <a:lnTo>
                    <a:pt x="470" y="1071"/>
                  </a:lnTo>
                  <a:lnTo>
                    <a:pt x="468" y="1072"/>
                  </a:lnTo>
                  <a:lnTo>
                    <a:pt x="468" y="1074"/>
                  </a:lnTo>
                  <a:lnTo>
                    <a:pt x="466" y="1077"/>
                  </a:lnTo>
                  <a:lnTo>
                    <a:pt x="464" y="1082"/>
                  </a:lnTo>
                  <a:lnTo>
                    <a:pt x="463" y="1084"/>
                  </a:lnTo>
                  <a:lnTo>
                    <a:pt x="463" y="1086"/>
                  </a:lnTo>
                  <a:lnTo>
                    <a:pt x="461" y="1090"/>
                  </a:lnTo>
                  <a:lnTo>
                    <a:pt x="461" y="1093"/>
                  </a:lnTo>
                  <a:lnTo>
                    <a:pt x="459" y="1096"/>
                  </a:lnTo>
                  <a:lnTo>
                    <a:pt x="457" y="1099"/>
                  </a:lnTo>
                  <a:lnTo>
                    <a:pt x="455" y="1100"/>
                  </a:lnTo>
                  <a:lnTo>
                    <a:pt x="453" y="1100"/>
                  </a:lnTo>
                  <a:lnTo>
                    <a:pt x="451" y="1099"/>
                  </a:lnTo>
                  <a:lnTo>
                    <a:pt x="450" y="1099"/>
                  </a:lnTo>
                  <a:lnTo>
                    <a:pt x="450" y="1097"/>
                  </a:lnTo>
                  <a:lnTo>
                    <a:pt x="450" y="1095"/>
                  </a:lnTo>
                  <a:lnTo>
                    <a:pt x="449" y="1088"/>
                  </a:lnTo>
                  <a:lnTo>
                    <a:pt x="449" y="1084"/>
                  </a:lnTo>
                  <a:lnTo>
                    <a:pt x="449" y="1081"/>
                  </a:lnTo>
                  <a:lnTo>
                    <a:pt x="450" y="1076"/>
                  </a:lnTo>
                  <a:lnTo>
                    <a:pt x="449" y="1074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5" y="1073"/>
                  </a:lnTo>
                  <a:lnTo>
                    <a:pt x="445" y="1073"/>
                  </a:lnTo>
                  <a:lnTo>
                    <a:pt x="444" y="1073"/>
                  </a:lnTo>
                  <a:lnTo>
                    <a:pt x="443" y="1074"/>
                  </a:lnTo>
                  <a:lnTo>
                    <a:pt x="442" y="1074"/>
                  </a:lnTo>
                  <a:lnTo>
                    <a:pt x="440" y="1076"/>
                  </a:lnTo>
                  <a:lnTo>
                    <a:pt x="437" y="1078"/>
                  </a:lnTo>
                  <a:lnTo>
                    <a:pt x="432" y="1083"/>
                  </a:lnTo>
                  <a:lnTo>
                    <a:pt x="428" y="1087"/>
                  </a:lnTo>
                  <a:lnTo>
                    <a:pt x="419" y="1099"/>
                  </a:lnTo>
                  <a:lnTo>
                    <a:pt x="414" y="1112"/>
                  </a:lnTo>
                  <a:lnTo>
                    <a:pt x="410" y="1120"/>
                  </a:lnTo>
                  <a:lnTo>
                    <a:pt x="407" y="1128"/>
                  </a:lnTo>
                  <a:lnTo>
                    <a:pt x="406" y="1132"/>
                  </a:lnTo>
                  <a:lnTo>
                    <a:pt x="403" y="1135"/>
                  </a:lnTo>
                  <a:lnTo>
                    <a:pt x="398" y="1136"/>
                  </a:lnTo>
                  <a:lnTo>
                    <a:pt x="393" y="1136"/>
                  </a:lnTo>
                  <a:lnTo>
                    <a:pt x="389" y="1135"/>
                  </a:lnTo>
                  <a:lnTo>
                    <a:pt x="385" y="1135"/>
                  </a:lnTo>
                  <a:lnTo>
                    <a:pt x="385" y="1134"/>
                  </a:lnTo>
                  <a:lnTo>
                    <a:pt x="384" y="1133"/>
                  </a:lnTo>
                  <a:lnTo>
                    <a:pt x="382" y="1132"/>
                  </a:lnTo>
                  <a:lnTo>
                    <a:pt x="380" y="1131"/>
                  </a:lnTo>
                  <a:lnTo>
                    <a:pt x="379" y="1130"/>
                  </a:lnTo>
                  <a:lnTo>
                    <a:pt x="378" y="1130"/>
                  </a:lnTo>
                  <a:lnTo>
                    <a:pt x="375" y="1129"/>
                  </a:lnTo>
                  <a:lnTo>
                    <a:pt x="375" y="1128"/>
                  </a:lnTo>
                  <a:lnTo>
                    <a:pt x="374" y="1128"/>
                  </a:lnTo>
                  <a:lnTo>
                    <a:pt x="373" y="1126"/>
                  </a:lnTo>
                  <a:lnTo>
                    <a:pt x="373" y="1121"/>
                  </a:lnTo>
                  <a:lnTo>
                    <a:pt x="373" y="1116"/>
                  </a:lnTo>
                  <a:lnTo>
                    <a:pt x="374" y="1110"/>
                  </a:lnTo>
                  <a:lnTo>
                    <a:pt x="375" y="1100"/>
                  </a:lnTo>
                  <a:lnTo>
                    <a:pt x="377" y="1097"/>
                  </a:lnTo>
                  <a:lnTo>
                    <a:pt x="377" y="1094"/>
                  </a:lnTo>
                  <a:lnTo>
                    <a:pt x="377" y="1091"/>
                  </a:lnTo>
                  <a:lnTo>
                    <a:pt x="377" y="1090"/>
                  </a:lnTo>
                  <a:lnTo>
                    <a:pt x="379" y="1089"/>
                  </a:lnTo>
                  <a:lnTo>
                    <a:pt x="382" y="1089"/>
                  </a:lnTo>
                  <a:lnTo>
                    <a:pt x="384" y="1090"/>
                  </a:lnTo>
                  <a:lnTo>
                    <a:pt x="386" y="1093"/>
                  </a:lnTo>
                  <a:lnTo>
                    <a:pt x="390" y="1095"/>
                  </a:lnTo>
                  <a:lnTo>
                    <a:pt x="392" y="1096"/>
                  </a:lnTo>
                  <a:lnTo>
                    <a:pt x="393" y="1097"/>
                  </a:lnTo>
                  <a:lnTo>
                    <a:pt x="394" y="1097"/>
                  </a:lnTo>
                  <a:lnTo>
                    <a:pt x="395" y="1096"/>
                  </a:lnTo>
                  <a:lnTo>
                    <a:pt x="396" y="1096"/>
                  </a:lnTo>
                  <a:lnTo>
                    <a:pt x="402" y="1091"/>
                  </a:lnTo>
                  <a:lnTo>
                    <a:pt x="407" y="1088"/>
                  </a:lnTo>
                  <a:lnTo>
                    <a:pt x="410" y="1086"/>
                  </a:lnTo>
                  <a:lnTo>
                    <a:pt x="415" y="1082"/>
                  </a:lnTo>
                  <a:lnTo>
                    <a:pt x="424" y="1072"/>
                  </a:lnTo>
                  <a:lnTo>
                    <a:pt x="429" y="1066"/>
                  </a:lnTo>
                  <a:lnTo>
                    <a:pt x="433" y="1063"/>
                  </a:lnTo>
                  <a:lnTo>
                    <a:pt x="438" y="1060"/>
                  </a:lnTo>
                  <a:lnTo>
                    <a:pt x="440" y="1058"/>
                  </a:lnTo>
                  <a:lnTo>
                    <a:pt x="441" y="1056"/>
                  </a:lnTo>
                  <a:lnTo>
                    <a:pt x="447" y="1052"/>
                  </a:lnTo>
                  <a:lnTo>
                    <a:pt x="455" y="1043"/>
                  </a:lnTo>
                  <a:lnTo>
                    <a:pt x="459" y="1041"/>
                  </a:lnTo>
                  <a:lnTo>
                    <a:pt x="461" y="1038"/>
                  </a:lnTo>
                  <a:lnTo>
                    <a:pt x="462" y="1037"/>
                  </a:lnTo>
                  <a:lnTo>
                    <a:pt x="462" y="1035"/>
                  </a:lnTo>
                  <a:lnTo>
                    <a:pt x="462" y="1030"/>
                  </a:lnTo>
                  <a:lnTo>
                    <a:pt x="462" y="1025"/>
                  </a:lnTo>
                  <a:lnTo>
                    <a:pt x="462" y="1019"/>
                  </a:lnTo>
                  <a:lnTo>
                    <a:pt x="462" y="1014"/>
                  </a:lnTo>
                  <a:lnTo>
                    <a:pt x="462" y="1009"/>
                  </a:lnTo>
                  <a:lnTo>
                    <a:pt x="462" y="1005"/>
                  </a:lnTo>
                  <a:lnTo>
                    <a:pt x="462" y="1003"/>
                  </a:lnTo>
                  <a:lnTo>
                    <a:pt x="462" y="1002"/>
                  </a:lnTo>
                  <a:lnTo>
                    <a:pt x="462" y="1001"/>
                  </a:lnTo>
                  <a:lnTo>
                    <a:pt x="462" y="1000"/>
                  </a:lnTo>
                  <a:lnTo>
                    <a:pt x="462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4" y="994"/>
                  </a:lnTo>
                  <a:lnTo>
                    <a:pt x="466" y="992"/>
                  </a:lnTo>
                  <a:lnTo>
                    <a:pt x="468" y="991"/>
                  </a:lnTo>
                  <a:lnTo>
                    <a:pt x="474" y="985"/>
                  </a:lnTo>
                  <a:lnTo>
                    <a:pt x="480" y="980"/>
                  </a:lnTo>
                  <a:lnTo>
                    <a:pt x="482" y="978"/>
                  </a:lnTo>
                  <a:lnTo>
                    <a:pt x="482" y="976"/>
                  </a:lnTo>
                  <a:lnTo>
                    <a:pt x="482" y="974"/>
                  </a:lnTo>
                  <a:lnTo>
                    <a:pt x="482" y="973"/>
                  </a:lnTo>
                  <a:lnTo>
                    <a:pt x="478" y="972"/>
                  </a:lnTo>
                  <a:lnTo>
                    <a:pt x="475" y="971"/>
                  </a:lnTo>
                  <a:lnTo>
                    <a:pt x="472" y="970"/>
                  </a:lnTo>
                  <a:lnTo>
                    <a:pt x="470" y="969"/>
                  </a:lnTo>
                  <a:lnTo>
                    <a:pt x="462" y="964"/>
                  </a:lnTo>
                  <a:lnTo>
                    <a:pt x="455" y="958"/>
                  </a:lnTo>
                  <a:lnTo>
                    <a:pt x="455" y="957"/>
                  </a:lnTo>
                  <a:lnTo>
                    <a:pt x="454" y="955"/>
                  </a:lnTo>
                  <a:lnTo>
                    <a:pt x="454" y="954"/>
                  </a:lnTo>
                  <a:lnTo>
                    <a:pt x="455" y="954"/>
                  </a:lnTo>
                  <a:lnTo>
                    <a:pt x="466" y="953"/>
                  </a:lnTo>
                  <a:lnTo>
                    <a:pt x="479" y="954"/>
                  </a:lnTo>
                  <a:lnTo>
                    <a:pt x="486" y="953"/>
                  </a:lnTo>
                  <a:lnTo>
                    <a:pt x="492" y="953"/>
                  </a:lnTo>
                  <a:lnTo>
                    <a:pt x="499" y="950"/>
                  </a:lnTo>
                  <a:lnTo>
                    <a:pt x="507" y="948"/>
                  </a:lnTo>
                  <a:lnTo>
                    <a:pt x="517" y="944"/>
                  </a:lnTo>
                  <a:lnTo>
                    <a:pt x="526" y="939"/>
                  </a:lnTo>
                  <a:lnTo>
                    <a:pt x="530" y="936"/>
                  </a:lnTo>
                  <a:lnTo>
                    <a:pt x="536" y="933"/>
                  </a:lnTo>
                  <a:lnTo>
                    <a:pt x="538" y="932"/>
                  </a:lnTo>
                  <a:lnTo>
                    <a:pt x="542" y="931"/>
                  </a:lnTo>
                  <a:lnTo>
                    <a:pt x="545" y="929"/>
                  </a:lnTo>
                  <a:lnTo>
                    <a:pt x="548" y="926"/>
                  </a:lnTo>
                  <a:lnTo>
                    <a:pt x="555" y="922"/>
                  </a:lnTo>
                  <a:lnTo>
                    <a:pt x="562" y="918"/>
                  </a:lnTo>
                  <a:lnTo>
                    <a:pt x="565" y="917"/>
                  </a:lnTo>
                  <a:lnTo>
                    <a:pt x="568" y="914"/>
                  </a:lnTo>
                  <a:lnTo>
                    <a:pt x="572" y="911"/>
                  </a:lnTo>
                  <a:lnTo>
                    <a:pt x="577" y="909"/>
                  </a:lnTo>
                  <a:lnTo>
                    <a:pt x="579" y="909"/>
                  </a:lnTo>
                  <a:lnTo>
                    <a:pt x="582" y="910"/>
                  </a:lnTo>
                  <a:lnTo>
                    <a:pt x="583" y="911"/>
                  </a:lnTo>
                  <a:lnTo>
                    <a:pt x="585" y="911"/>
                  </a:lnTo>
                  <a:lnTo>
                    <a:pt x="588" y="914"/>
                  </a:lnTo>
                  <a:lnTo>
                    <a:pt x="591" y="918"/>
                  </a:lnTo>
                  <a:lnTo>
                    <a:pt x="592" y="921"/>
                  </a:lnTo>
                  <a:lnTo>
                    <a:pt x="593" y="925"/>
                  </a:lnTo>
                  <a:lnTo>
                    <a:pt x="592" y="931"/>
                  </a:lnTo>
                  <a:lnTo>
                    <a:pt x="590" y="936"/>
                  </a:lnTo>
                  <a:lnTo>
                    <a:pt x="584" y="937"/>
                  </a:lnTo>
                  <a:lnTo>
                    <a:pt x="577" y="939"/>
                  </a:lnTo>
                  <a:lnTo>
                    <a:pt x="571" y="943"/>
                  </a:lnTo>
                  <a:lnTo>
                    <a:pt x="565" y="946"/>
                  </a:lnTo>
                  <a:lnTo>
                    <a:pt x="549" y="955"/>
                  </a:lnTo>
                  <a:lnTo>
                    <a:pt x="536" y="965"/>
                  </a:lnTo>
                  <a:lnTo>
                    <a:pt x="535" y="966"/>
                  </a:lnTo>
                  <a:lnTo>
                    <a:pt x="534" y="967"/>
                  </a:lnTo>
                  <a:lnTo>
                    <a:pt x="534" y="969"/>
                  </a:lnTo>
                  <a:lnTo>
                    <a:pt x="534" y="970"/>
                  </a:lnTo>
                  <a:lnTo>
                    <a:pt x="538" y="974"/>
                  </a:lnTo>
                  <a:lnTo>
                    <a:pt x="541" y="978"/>
                  </a:lnTo>
                  <a:lnTo>
                    <a:pt x="542" y="985"/>
                  </a:lnTo>
                  <a:lnTo>
                    <a:pt x="542" y="992"/>
                  </a:lnTo>
                  <a:lnTo>
                    <a:pt x="543" y="995"/>
                  </a:lnTo>
                  <a:lnTo>
                    <a:pt x="545" y="997"/>
                  </a:lnTo>
                  <a:lnTo>
                    <a:pt x="547" y="1000"/>
                  </a:lnTo>
                  <a:lnTo>
                    <a:pt x="549" y="1000"/>
                  </a:lnTo>
                  <a:lnTo>
                    <a:pt x="553" y="999"/>
                  </a:lnTo>
                  <a:lnTo>
                    <a:pt x="555" y="997"/>
                  </a:lnTo>
                  <a:lnTo>
                    <a:pt x="564" y="993"/>
                  </a:lnTo>
                  <a:lnTo>
                    <a:pt x="571" y="990"/>
                  </a:lnTo>
                  <a:lnTo>
                    <a:pt x="580" y="984"/>
                  </a:lnTo>
                  <a:lnTo>
                    <a:pt x="585" y="980"/>
                  </a:lnTo>
                  <a:lnTo>
                    <a:pt x="588" y="980"/>
                  </a:lnTo>
                  <a:lnTo>
                    <a:pt x="592" y="978"/>
                  </a:lnTo>
                  <a:lnTo>
                    <a:pt x="594" y="978"/>
                  </a:lnTo>
                  <a:lnTo>
                    <a:pt x="596" y="978"/>
                  </a:lnTo>
                  <a:lnTo>
                    <a:pt x="601" y="980"/>
                  </a:lnTo>
                  <a:lnTo>
                    <a:pt x="605" y="982"/>
                  </a:lnTo>
                  <a:lnTo>
                    <a:pt x="608" y="984"/>
                  </a:lnTo>
                  <a:lnTo>
                    <a:pt x="612" y="986"/>
                  </a:lnTo>
                  <a:lnTo>
                    <a:pt x="614" y="990"/>
                  </a:lnTo>
                  <a:lnTo>
                    <a:pt x="615" y="992"/>
                  </a:lnTo>
                  <a:lnTo>
                    <a:pt x="614" y="996"/>
                  </a:lnTo>
                  <a:lnTo>
                    <a:pt x="613" y="1000"/>
                  </a:lnTo>
                  <a:lnTo>
                    <a:pt x="613" y="1003"/>
                  </a:lnTo>
                  <a:lnTo>
                    <a:pt x="612" y="1005"/>
                  </a:lnTo>
                  <a:lnTo>
                    <a:pt x="611" y="1007"/>
                  </a:lnTo>
                  <a:lnTo>
                    <a:pt x="605" y="1014"/>
                  </a:lnTo>
                  <a:lnTo>
                    <a:pt x="602" y="1019"/>
                  </a:lnTo>
                  <a:lnTo>
                    <a:pt x="601" y="1021"/>
                  </a:lnTo>
                  <a:lnTo>
                    <a:pt x="600" y="1026"/>
                  </a:lnTo>
                  <a:lnTo>
                    <a:pt x="597" y="1030"/>
                  </a:lnTo>
                  <a:lnTo>
                    <a:pt x="594" y="1036"/>
                  </a:lnTo>
                  <a:lnTo>
                    <a:pt x="589" y="1042"/>
                  </a:lnTo>
                  <a:lnTo>
                    <a:pt x="584" y="1050"/>
                  </a:lnTo>
                  <a:lnTo>
                    <a:pt x="583" y="1053"/>
                  </a:lnTo>
                  <a:lnTo>
                    <a:pt x="582" y="1055"/>
                  </a:lnTo>
                  <a:lnTo>
                    <a:pt x="577" y="1070"/>
                  </a:lnTo>
                  <a:lnTo>
                    <a:pt x="572" y="1083"/>
                  </a:lnTo>
                  <a:lnTo>
                    <a:pt x="571" y="1086"/>
                  </a:lnTo>
                  <a:lnTo>
                    <a:pt x="570" y="1089"/>
                  </a:lnTo>
                  <a:lnTo>
                    <a:pt x="566" y="1100"/>
                  </a:lnTo>
                  <a:lnTo>
                    <a:pt x="562" y="1111"/>
                  </a:lnTo>
                  <a:lnTo>
                    <a:pt x="560" y="1118"/>
                  </a:lnTo>
                  <a:lnTo>
                    <a:pt x="558" y="1123"/>
                  </a:lnTo>
                  <a:lnTo>
                    <a:pt x="556" y="1128"/>
                  </a:lnTo>
                  <a:lnTo>
                    <a:pt x="554" y="1131"/>
                  </a:lnTo>
                  <a:lnTo>
                    <a:pt x="552" y="1132"/>
                  </a:lnTo>
                  <a:lnTo>
                    <a:pt x="549" y="1133"/>
                  </a:lnTo>
                  <a:lnTo>
                    <a:pt x="546" y="1134"/>
                  </a:lnTo>
                  <a:lnTo>
                    <a:pt x="543" y="1135"/>
                  </a:lnTo>
                  <a:lnTo>
                    <a:pt x="538" y="1136"/>
                  </a:lnTo>
                  <a:lnTo>
                    <a:pt x="533" y="1136"/>
                  </a:lnTo>
                  <a:lnTo>
                    <a:pt x="529" y="1136"/>
                  </a:lnTo>
                  <a:lnTo>
                    <a:pt x="526" y="1134"/>
                  </a:lnTo>
                  <a:lnTo>
                    <a:pt x="523" y="1129"/>
                  </a:lnTo>
                  <a:lnTo>
                    <a:pt x="520" y="1122"/>
                  </a:lnTo>
                  <a:lnTo>
                    <a:pt x="519" y="1119"/>
                  </a:lnTo>
                  <a:lnTo>
                    <a:pt x="517" y="1117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09" y="1116"/>
                  </a:lnTo>
                  <a:lnTo>
                    <a:pt x="507" y="1117"/>
                  </a:lnTo>
                  <a:lnTo>
                    <a:pt x="505" y="1120"/>
                  </a:lnTo>
                  <a:lnTo>
                    <a:pt x="503" y="1123"/>
                  </a:lnTo>
                  <a:lnTo>
                    <a:pt x="502" y="1128"/>
                  </a:lnTo>
                  <a:lnTo>
                    <a:pt x="501" y="1131"/>
                  </a:lnTo>
                  <a:close/>
                  <a:moveTo>
                    <a:pt x="474" y="997"/>
                  </a:moveTo>
                  <a:lnTo>
                    <a:pt x="471" y="1000"/>
                  </a:lnTo>
                  <a:lnTo>
                    <a:pt x="472" y="1006"/>
                  </a:lnTo>
                  <a:lnTo>
                    <a:pt x="473" y="1012"/>
                  </a:lnTo>
                  <a:lnTo>
                    <a:pt x="477" y="1018"/>
                  </a:lnTo>
                  <a:lnTo>
                    <a:pt x="482" y="1023"/>
                  </a:lnTo>
                  <a:lnTo>
                    <a:pt x="484" y="1024"/>
                  </a:lnTo>
                  <a:lnTo>
                    <a:pt x="487" y="1025"/>
                  </a:lnTo>
                  <a:lnTo>
                    <a:pt x="488" y="1025"/>
                  </a:lnTo>
                  <a:lnTo>
                    <a:pt x="495" y="1023"/>
                  </a:lnTo>
                  <a:lnTo>
                    <a:pt x="506" y="1018"/>
                  </a:lnTo>
                  <a:lnTo>
                    <a:pt x="514" y="1013"/>
                  </a:lnTo>
                  <a:lnTo>
                    <a:pt x="518" y="1009"/>
                  </a:lnTo>
                  <a:lnTo>
                    <a:pt x="521" y="1007"/>
                  </a:lnTo>
                  <a:lnTo>
                    <a:pt x="522" y="1003"/>
                  </a:lnTo>
                  <a:lnTo>
                    <a:pt x="523" y="992"/>
                  </a:lnTo>
                  <a:lnTo>
                    <a:pt x="523" y="983"/>
                  </a:lnTo>
                  <a:lnTo>
                    <a:pt x="522" y="982"/>
                  </a:lnTo>
                  <a:lnTo>
                    <a:pt x="521" y="980"/>
                  </a:lnTo>
                  <a:lnTo>
                    <a:pt x="517" y="977"/>
                  </a:lnTo>
                  <a:lnTo>
                    <a:pt x="511" y="977"/>
                  </a:lnTo>
                  <a:lnTo>
                    <a:pt x="508" y="977"/>
                  </a:lnTo>
                  <a:lnTo>
                    <a:pt x="503" y="978"/>
                  </a:lnTo>
                  <a:lnTo>
                    <a:pt x="495" y="982"/>
                  </a:lnTo>
                  <a:lnTo>
                    <a:pt x="489" y="986"/>
                  </a:lnTo>
                  <a:lnTo>
                    <a:pt x="483" y="990"/>
                  </a:lnTo>
                  <a:lnTo>
                    <a:pt x="478" y="994"/>
                  </a:lnTo>
                  <a:lnTo>
                    <a:pt x="474" y="997"/>
                  </a:lnTo>
                  <a:close/>
                  <a:moveTo>
                    <a:pt x="742" y="1128"/>
                  </a:moveTo>
                  <a:lnTo>
                    <a:pt x="741" y="1119"/>
                  </a:lnTo>
                  <a:lnTo>
                    <a:pt x="741" y="1111"/>
                  </a:lnTo>
                  <a:lnTo>
                    <a:pt x="742" y="1105"/>
                  </a:lnTo>
                  <a:lnTo>
                    <a:pt x="743" y="1098"/>
                  </a:lnTo>
                  <a:lnTo>
                    <a:pt x="745" y="1086"/>
                  </a:lnTo>
                  <a:lnTo>
                    <a:pt x="746" y="1075"/>
                  </a:lnTo>
                  <a:lnTo>
                    <a:pt x="746" y="1074"/>
                  </a:lnTo>
                  <a:lnTo>
                    <a:pt x="747" y="1072"/>
                  </a:lnTo>
                  <a:lnTo>
                    <a:pt x="748" y="1071"/>
                  </a:lnTo>
                  <a:lnTo>
                    <a:pt x="749" y="1071"/>
                  </a:lnTo>
                  <a:lnTo>
                    <a:pt x="752" y="1072"/>
                  </a:lnTo>
                  <a:lnTo>
                    <a:pt x="753" y="1073"/>
                  </a:lnTo>
                  <a:lnTo>
                    <a:pt x="754" y="1074"/>
                  </a:lnTo>
                  <a:lnTo>
                    <a:pt x="755" y="1077"/>
                  </a:lnTo>
                  <a:lnTo>
                    <a:pt x="758" y="1084"/>
                  </a:lnTo>
                  <a:lnTo>
                    <a:pt x="762" y="1087"/>
                  </a:lnTo>
                  <a:lnTo>
                    <a:pt x="766" y="1093"/>
                  </a:lnTo>
                  <a:lnTo>
                    <a:pt x="769" y="1097"/>
                  </a:lnTo>
                  <a:lnTo>
                    <a:pt x="771" y="1102"/>
                  </a:lnTo>
                  <a:lnTo>
                    <a:pt x="774" y="1110"/>
                  </a:lnTo>
                  <a:lnTo>
                    <a:pt x="774" y="1121"/>
                  </a:lnTo>
                  <a:lnTo>
                    <a:pt x="774" y="1126"/>
                  </a:lnTo>
                  <a:lnTo>
                    <a:pt x="771" y="1136"/>
                  </a:lnTo>
                  <a:lnTo>
                    <a:pt x="769" y="1140"/>
                  </a:lnTo>
                  <a:lnTo>
                    <a:pt x="766" y="1143"/>
                  </a:lnTo>
                  <a:lnTo>
                    <a:pt x="763" y="1143"/>
                  </a:lnTo>
                  <a:lnTo>
                    <a:pt x="758" y="1142"/>
                  </a:lnTo>
                  <a:lnTo>
                    <a:pt x="754" y="1139"/>
                  </a:lnTo>
                  <a:lnTo>
                    <a:pt x="746" y="1133"/>
                  </a:lnTo>
                  <a:lnTo>
                    <a:pt x="742" y="1128"/>
                  </a:lnTo>
                  <a:close/>
                  <a:moveTo>
                    <a:pt x="864" y="1084"/>
                  </a:moveTo>
                  <a:lnTo>
                    <a:pt x="867" y="1072"/>
                  </a:lnTo>
                  <a:lnTo>
                    <a:pt x="867" y="1061"/>
                  </a:lnTo>
                  <a:lnTo>
                    <a:pt x="869" y="1054"/>
                  </a:lnTo>
                  <a:lnTo>
                    <a:pt x="871" y="1047"/>
                  </a:lnTo>
                  <a:lnTo>
                    <a:pt x="872" y="1038"/>
                  </a:lnTo>
                  <a:lnTo>
                    <a:pt x="873" y="1030"/>
                  </a:lnTo>
                  <a:lnTo>
                    <a:pt x="874" y="1023"/>
                  </a:lnTo>
                  <a:lnTo>
                    <a:pt x="874" y="1016"/>
                  </a:lnTo>
                  <a:lnTo>
                    <a:pt x="871" y="1013"/>
                  </a:lnTo>
                  <a:lnTo>
                    <a:pt x="869" y="1013"/>
                  </a:lnTo>
                  <a:lnTo>
                    <a:pt x="867" y="1012"/>
                  </a:lnTo>
                  <a:lnTo>
                    <a:pt x="863" y="1012"/>
                  </a:lnTo>
                  <a:lnTo>
                    <a:pt x="861" y="1013"/>
                  </a:lnTo>
                  <a:lnTo>
                    <a:pt x="859" y="1014"/>
                  </a:lnTo>
                  <a:lnTo>
                    <a:pt x="856" y="1016"/>
                  </a:lnTo>
                  <a:lnTo>
                    <a:pt x="851" y="1018"/>
                  </a:lnTo>
                  <a:lnTo>
                    <a:pt x="848" y="1020"/>
                  </a:lnTo>
                  <a:lnTo>
                    <a:pt x="845" y="1024"/>
                  </a:lnTo>
                  <a:lnTo>
                    <a:pt x="842" y="1027"/>
                  </a:lnTo>
                  <a:lnTo>
                    <a:pt x="839" y="1031"/>
                  </a:lnTo>
                  <a:lnTo>
                    <a:pt x="839" y="1040"/>
                  </a:lnTo>
                  <a:lnTo>
                    <a:pt x="839" y="1049"/>
                  </a:lnTo>
                  <a:lnTo>
                    <a:pt x="838" y="1050"/>
                  </a:lnTo>
                  <a:lnTo>
                    <a:pt x="837" y="1051"/>
                  </a:lnTo>
                  <a:lnTo>
                    <a:pt x="832" y="1052"/>
                  </a:lnTo>
                  <a:lnTo>
                    <a:pt x="827" y="1052"/>
                  </a:lnTo>
                  <a:lnTo>
                    <a:pt x="822" y="1054"/>
                  </a:lnTo>
                  <a:lnTo>
                    <a:pt x="817" y="1056"/>
                  </a:lnTo>
                  <a:lnTo>
                    <a:pt x="807" y="1064"/>
                  </a:lnTo>
                  <a:lnTo>
                    <a:pt x="799" y="1070"/>
                  </a:lnTo>
                  <a:lnTo>
                    <a:pt x="784" y="1071"/>
                  </a:lnTo>
                  <a:lnTo>
                    <a:pt x="771" y="1070"/>
                  </a:lnTo>
                  <a:lnTo>
                    <a:pt x="767" y="1067"/>
                  </a:lnTo>
                  <a:lnTo>
                    <a:pt x="764" y="1064"/>
                  </a:lnTo>
                  <a:lnTo>
                    <a:pt x="762" y="1060"/>
                  </a:lnTo>
                  <a:lnTo>
                    <a:pt x="762" y="1054"/>
                  </a:lnTo>
                  <a:lnTo>
                    <a:pt x="762" y="1053"/>
                  </a:lnTo>
                  <a:lnTo>
                    <a:pt x="764" y="1052"/>
                  </a:lnTo>
                  <a:lnTo>
                    <a:pt x="767" y="1052"/>
                  </a:lnTo>
                  <a:lnTo>
                    <a:pt x="770" y="1051"/>
                  </a:lnTo>
                  <a:lnTo>
                    <a:pt x="776" y="1050"/>
                  </a:lnTo>
                  <a:lnTo>
                    <a:pt x="780" y="1048"/>
                  </a:lnTo>
                  <a:lnTo>
                    <a:pt x="790" y="1044"/>
                  </a:lnTo>
                  <a:lnTo>
                    <a:pt x="797" y="1040"/>
                  </a:lnTo>
                  <a:lnTo>
                    <a:pt x="800" y="1039"/>
                  </a:lnTo>
                  <a:lnTo>
                    <a:pt x="802" y="1037"/>
                  </a:lnTo>
                  <a:lnTo>
                    <a:pt x="804" y="1035"/>
                  </a:lnTo>
                  <a:lnTo>
                    <a:pt x="805" y="1032"/>
                  </a:lnTo>
                  <a:lnTo>
                    <a:pt x="805" y="1030"/>
                  </a:lnTo>
                  <a:lnTo>
                    <a:pt x="804" y="1028"/>
                  </a:lnTo>
                  <a:lnTo>
                    <a:pt x="801" y="1025"/>
                  </a:lnTo>
                  <a:lnTo>
                    <a:pt x="798" y="1021"/>
                  </a:lnTo>
                  <a:lnTo>
                    <a:pt x="793" y="1021"/>
                  </a:lnTo>
                  <a:lnTo>
                    <a:pt x="788" y="1024"/>
                  </a:lnTo>
                  <a:lnTo>
                    <a:pt x="784" y="1026"/>
                  </a:lnTo>
                  <a:lnTo>
                    <a:pt x="780" y="1027"/>
                  </a:lnTo>
                  <a:lnTo>
                    <a:pt x="772" y="1024"/>
                  </a:lnTo>
                  <a:lnTo>
                    <a:pt x="765" y="1018"/>
                  </a:lnTo>
                  <a:lnTo>
                    <a:pt x="765" y="1017"/>
                  </a:lnTo>
                  <a:lnTo>
                    <a:pt x="764" y="1015"/>
                  </a:lnTo>
                  <a:lnTo>
                    <a:pt x="764" y="1015"/>
                  </a:lnTo>
                  <a:lnTo>
                    <a:pt x="764" y="1014"/>
                  </a:lnTo>
                  <a:lnTo>
                    <a:pt x="763" y="1013"/>
                  </a:lnTo>
                  <a:lnTo>
                    <a:pt x="763" y="1011"/>
                  </a:lnTo>
                  <a:lnTo>
                    <a:pt x="763" y="1008"/>
                  </a:lnTo>
                  <a:lnTo>
                    <a:pt x="763" y="1005"/>
                  </a:lnTo>
                  <a:lnTo>
                    <a:pt x="764" y="1004"/>
                  </a:lnTo>
                  <a:lnTo>
                    <a:pt x="765" y="1004"/>
                  </a:lnTo>
                  <a:lnTo>
                    <a:pt x="768" y="1004"/>
                  </a:lnTo>
                  <a:lnTo>
                    <a:pt x="778" y="1004"/>
                  </a:lnTo>
                  <a:lnTo>
                    <a:pt x="780" y="1004"/>
                  </a:lnTo>
                  <a:lnTo>
                    <a:pt x="782" y="1003"/>
                  </a:lnTo>
                  <a:lnTo>
                    <a:pt x="784" y="1002"/>
                  </a:lnTo>
                  <a:lnTo>
                    <a:pt x="787" y="1001"/>
                  </a:lnTo>
                  <a:lnTo>
                    <a:pt x="793" y="1000"/>
                  </a:lnTo>
                  <a:lnTo>
                    <a:pt x="800" y="997"/>
                  </a:lnTo>
                  <a:lnTo>
                    <a:pt x="804" y="995"/>
                  </a:lnTo>
                  <a:lnTo>
                    <a:pt x="810" y="993"/>
                  </a:lnTo>
                  <a:lnTo>
                    <a:pt x="814" y="990"/>
                  </a:lnTo>
                  <a:lnTo>
                    <a:pt x="818" y="985"/>
                  </a:lnTo>
                  <a:lnTo>
                    <a:pt x="822" y="979"/>
                  </a:lnTo>
                  <a:lnTo>
                    <a:pt x="826" y="970"/>
                  </a:lnTo>
                  <a:lnTo>
                    <a:pt x="828" y="964"/>
                  </a:lnTo>
                  <a:lnTo>
                    <a:pt x="830" y="956"/>
                  </a:lnTo>
                  <a:lnTo>
                    <a:pt x="832" y="952"/>
                  </a:lnTo>
                  <a:lnTo>
                    <a:pt x="833" y="946"/>
                  </a:lnTo>
                  <a:lnTo>
                    <a:pt x="834" y="944"/>
                  </a:lnTo>
                  <a:lnTo>
                    <a:pt x="834" y="942"/>
                  </a:lnTo>
                  <a:lnTo>
                    <a:pt x="836" y="936"/>
                  </a:lnTo>
                  <a:lnTo>
                    <a:pt x="837" y="932"/>
                  </a:lnTo>
                  <a:lnTo>
                    <a:pt x="838" y="926"/>
                  </a:lnTo>
                  <a:lnTo>
                    <a:pt x="840" y="922"/>
                  </a:lnTo>
                  <a:lnTo>
                    <a:pt x="842" y="919"/>
                  </a:lnTo>
                  <a:lnTo>
                    <a:pt x="845" y="917"/>
                  </a:lnTo>
                  <a:lnTo>
                    <a:pt x="848" y="917"/>
                  </a:lnTo>
                  <a:lnTo>
                    <a:pt x="852" y="917"/>
                  </a:lnTo>
                  <a:lnTo>
                    <a:pt x="854" y="918"/>
                  </a:lnTo>
                  <a:lnTo>
                    <a:pt x="856" y="920"/>
                  </a:lnTo>
                  <a:lnTo>
                    <a:pt x="862" y="932"/>
                  </a:lnTo>
                  <a:lnTo>
                    <a:pt x="863" y="937"/>
                  </a:lnTo>
                  <a:lnTo>
                    <a:pt x="862" y="947"/>
                  </a:lnTo>
                  <a:lnTo>
                    <a:pt x="859" y="960"/>
                  </a:lnTo>
                  <a:lnTo>
                    <a:pt x="859" y="961"/>
                  </a:lnTo>
                  <a:lnTo>
                    <a:pt x="861" y="962"/>
                  </a:lnTo>
                  <a:lnTo>
                    <a:pt x="863" y="961"/>
                  </a:lnTo>
                  <a:lnTo>
                    <a:pt x="867" y="960"/>
                  </a:lnTo>
                  <a:lnTo>
                    <a:pt x="871" y="958"/>
                  </a:lnTo>
                  <a:lnTo>
                    <a:pt x="871" y="958"/>
                  </a:lnTo>
                  <a:lnTo>
                    <a:pt x="873" y="957"/>
                  </a:lnTo>
                  <a:lnTo>
                    <a:pt x="877" y="953"/>
                  </a:lnTo>
                  <a:lnTo>
                    <a:pt x="881" y="948"/>
                  </a:lnTo>
                  <a:lnTo>
                    <a:pt x="884" y="946"/>
                  </a:lnTo>
                  <a:lnTo>
                    <a:pt x="889" y="944"/>
                  </a:lnTo>
                  <a:lnTo>
                    <a:pt x="896" y="945"/>
                  </a:lnTo>
                  <a:lnTo>
                    <a:pt x="899" y="948"/>
                  </a:lnTo>
                  <a:lnTo>
                    <a:pt x="902" y="950"/>
                  </a:lnTo>
                  <a:lnTo>
                    <a:pt x="902" y="954"/>
                  </a:lnTo>
                  <a:lnTo>
                    <a:pt x="899" y="957"/>
                  </a:lnTo>
                  <a:lnTo>
                    <a:pt x="896" y="962"/>
                  </a:lnTo>
                  <a:lnTo>
                    <a:pt x="892" y="965"/>
                  </a:lnTo>
                  <a:lnTo>
                    <a:pt x="889" y="967"/>
                  </a:lnTo>
                  <a:lnTo>
                    <a:pt x="886" y="968"/>
                  </a:lnTo>
                  <a:lnTo>
                    <a:pt x="872" y="974"/>
                  </a:lnTo>
                  <a:lnTo>
                    <a:pt x="861" y="979"/>
                  </a:lnTo>
                  <a:lnTo>
                    <a:pt x="853" y="982"/>
                  </a:lnTo>
                  <a:lnTo>
                    <a:pt x="847" y="986"/>
                  </a:lnTo>
                  <a:lnTo>
                    <a:pt x="838" y="994"/>
                  </a:lnTo>
                  <a:lnTo>
                    <a:pt x="828" y="1006"/>
                  </a:lnTo>
                  <a:lnTo>
                    <a:pt x="822" y="1012"/>
                  </a:lnTo>
                  <a:lnTo>
                    <a:pt x="818" y="1015"/>
                  </a:lnTo>
                  <a:lnTo>
                    <a:pt x="818" y="1018"/>
                  </a:lnTo>
                  <a:lnTo>
                    <a:pt x="819" y="1020"/>
                  </a:lnTo>
                  <a:lnTo>
                    <a:pt x="822" y="1023"/>
                  </a:lnTo>
                  <a:lnTo>
                    <a:pt x="824" y="1024"/>
                  </a:lnTo>
                  <a:lnTo>
                    <a:pt x="828" y="1023"/>
                  </a:lnTo>
                  <a:lnTo>
                    <a:pt x="834" y="1019"/>
                  </a:lnTo>
                  <a:lnTo>
                    <a:pt x="840" y="1015"/>
                  </a:lnTo>
                  <a:lnTo>
                    <a:pt x="845" y="1012"/>
                  </a:lnTo>
                  <a:lnTo>
                    <a:pt x="852" y="1007"/>
                  </a:lnTo>
                  <a:lnTo>
                    <a:pt x="863" y="1002"/>
                  </a:lnTo>
                  <a:lnTo>
                    <a:pt x="868" y="1000"/>
                  </a:lnTo>
                  <a:lnTo>
                    <a:pt x="872" y="997"/>
                  </a:lnTo>
                  <a:lnTo>
                    <a:pt x="877" y="993"/>
                  </a:lnTo>
                  <a:lnTo>
                    <a:pt x="882" y="989"/>
                  </a:lnTo>
                  <a:lnTo>
                    <a:pt x="884" y="988"/>
                  </a:lnTo>
                  <a:lnTo>
                    <a:pt x="886" y="986"/>
                  </a:lnTo>
                  <a:lnTo>
                    <a:pt x="889" y="986"/>
                  </a:lnTo>
                  <a:lnTo>
                    <a:pt x="895" y="988"/>
                  </a:lnTo>
                  <a:lnTo>
                    <a:pt x="900" y="989"/>
                  </a:lnTo>
                  <a:lnTo>
                    <a:pt x="903" y="992"/>
                  </a:lnTo>
                  <a:lnTo>
                    <a:pt x="904" y="996"/>
                  </a:lnTo>
                  <a:lnTo>
                    <a:pt x="903" y="1004"/>
                  </a:lnTo>
                  <a:lnTo>
                    <a:pt x="902" y="1014"/>
                  </a:lnTo>
                  <a:lnTo>
                    <a:pt x="897" y="1028"/>
                  </a:lnTo>
                  <a:lnTo>
                    <a:pt x="893" y="1037"/>
                  </a:lnTo>
                  <a:lnTo>
                    <a:pt x="889" y="1046"/>
                  </a:lnTo>
                  <a:lnTo>
                    <a:pt x="885" y="1056"/>
                  </a:lnTo>
                  <a:lnTo>
                    <a:pt x="883" y="1067"/>
                  </a:lnTo>
                  <a:lnTo>
                    <a:pt x="881" y="1078"/>
                  </a:lnTo>
                  <a:lnTo>
                    <a:pt x="879" y="1088"/>
                  </a:lnTo>
                  <a:lnTo>
                    <a:pt x="876" y="1108"/>
                  </a:lnTo>
                  <a:lnTo>
                    <a:pt x="873" y="1125"/>
                  </a:lnTo>
                  <a:lnTo>
                    <a:pt x="871" y="1129"/>
                  </a:lnTo>
                  <a:lnTo>
                    <a:pt x="869" y="1130"/>
                  </a:lnTo>
                  <a:lnTo>
                    <a:pt x="863" y="1130"/>
                  </a:lnTo>
                  <a:lnTo>
                    <a:pt x="859" y="1128"/>
                  </a:lnTo>
                  <a:lnTo>
                    <a:pt x="854" y="1124"/>
                  </a:lnTo>
                  <a:lnTo>
                    <a:pt x="851" y="1120"/>
                  </a:lnTo>
                  <a:lnTo>
                    <a:pt x="848" y="1116"/>
                  </a:lnTo>
                  <a:lnTo>
                    <a:pt x="844" y="1110"/>
                  </a:lnTo>
                  <a:lnTo>
                    <a:pt x="841" y="1108"/>
                  </a:lnTo>
                  <a:lnTo>
                    <a:pt x="839" y="1106"/>
                  </a:lnTo>
                  <a:lnTo>
                    <a:pt x="836" y="1105"/>
                  </a:lnTo>
                  <a:lnTo>
                    <a:pt x="834" y="1102"/>
                  </a:lnTo>
                  <a:lnTo>
                    <a:pt x="830" y="1101"/>
                  </a:lnTo>
                  <a:lnTo>
                    <a:pt x="826" y="1104"/>
                  </a:lnTo>
                  <a:lnTo>
                    <a:pt x="823" y="1107"/>
                  </a:lnTo>
                  <a:lnTo>
                    <a:pt x="823" y="1108"/>
                  </a:lnTo>
                  <a:lnTo>
                    <a:pt x="822" y="1113"/>
                  </a:lnTo>
                  <a:lnTo>
                    <a:pt x="818" y="1125"/>
                  </a:lnTo>
                  <a:lnTo>
                    <a:pt x="817" y="1128"/>
                  </a:lnTo>
                  <a:lnTo>
                    <a:pt x="815" y="1130"/>
                  </a:lnTo>
                  <a:lnTo>
                    <a:pt x="814" y="1133"/>
                  </a:lnTo>
                  <a:lnTo>
                    <a:pt x="812" y="1134"/>
                  </a:lnTo>
                  <a:lnTo>
                    <a:pt x="809" y="1134"/>
                  </a:lnTo>
                  <a:lnTo>
                    <a:pt x="805" y="1134"/>
                  </a:lnTo>
                  <a:lnTo>
                    <a:pt x="803" y="1133"/>
                  </a:lnTo>
                  <a:lnTo>
                    <a:pt x="801" y="1132"/>
                  </a:lnTo>
                  <a:lnTo>
                    <a:pt x="802" y="1124"/>
                  </a:lnTo>
                  <a:lnTo>
                    <a:pt x="801" y="1116"/>
                  </a:lnTo>
                  <a:lnTo>
                    <a:pt x="794" y="1112"/>
                  </a:lnTo>
                  <a:lnTo>
                    <a:pt x="790" y="1112"/>
                  </a:lnTo>
                  <a:lnTo>
                    <a:pt x="789" y="1110"/>
                  </a:lnTo>
                  <a:lnTo>
                    <a:pt x="788" y="1108"/>
                  </a:lnTo>
                  <a:lnTo>
                    <a:pt x="789" y="1106"/>
                  </a:lnTo>
                  <a:lnTo>
                    <a:pt x="790" y="1102"/>
                  </a:lnTo>
                  <a:lnTo>
                    <a:pt x="793" y="1101"/>
                  </a:lnTo>
                  <a:lnTo>
                    <a:pt x="797" y="1101"/>
                  </a:lnTo>
                  <a:lnTo>
                    <a:pt x="798" y="1099"/>
                  </a:lnTo>
                  <a:lnTo>
                    <a:pt x="799" y="1097"/>
                  </a:lnTo>
                  <a:lnTo>
                    <a:pt x="799" y="1096"/>
                  </a:lnTo>
                  <a:lnTo>
                    <a:pt x="798" y="1095"/>
                  </a:lnTo>
                  <a:lnTo>
                    <a:pt x="797" y="1094"/>
                  </a:lnTo>
                  <a:lnTo>
                    <a:pt x="795" y="1093"/>
                  </a:lnTo>
                  <a:lnTo>
                    <a:pt x="793" y="1089"/>
                  </a:lnTo>
                  <a:lnTo>
                    <a:pt x="793" y="1086"/>
                  </a:lnTo>
                  <a:lnTo>
                    <a:pt x="793" y="1084"/>
                  </a:lnTo>
                  <a:lnTo>
                    <a:pt x="794" y="1082"/>
                  </a:lnTo>
                  <a:lnTo>
                    <a:pt x="801" y="1078"/>
                  </a:lnTo>
                  <a:lnTo>
                    <a:pt x="810" y="1076"/>
                  </a:lnTo>
                  <a:lnTo>
                    <a:pt x="825" y="1073"/>
                  </a:lnTo>
                  <a:lnTo>
                    <a:pt x="833" y="1072"/>
                  </a:lnTo>
                  <a:lnTo>
                    <a:pt x="834" y="1073"/>
                  </a:lnTo>
                  <a:lnTo>
                    <a:pt x="835" y="1074"/>
                  </a:lnTo>
                  <a:lnTo>
                    <a:pt x="835" y="1076"/>
                  </a:lnTo>
                  <a:lnTo>
                    <a:pt x="834" y="1078"/>
                  </a:lnTo>
                  <a:lnTo>
                    <a:pt x="832" y="1081"/>
                  </a:lnTo>
                  <a:lnTo>
                    <a:pt x="830" y="1085"/>
                  </a:lnTo>
                  <a:lnTo>
                    <a:pt x="832" y="1089"/>
                  </a:lnTo>
                  <a:lnTo>
                    <a:pt x="835" y="1093"/>
                  </a:lnTo>
                  <a:lnTo>
                    <a:pt x="839" y="1096"/>
                  </a:lnTo>
                  <a:lnTo>
                    <a:pt x="842" y="1098"/>
                  </a:lnTo>
                  <a:lnTo>
                    <a:pt x="845" y="1099"/>
                  </a:lnTo>
                  <a:lnTo>
                    <a:pt x="847" y="1099"/>
                  </a:lnTo>
                  <a:lnTo>
                    <a:pt x="849" y="1099"/>
                  </a:lnTo>
                  <a:lnTo>
                    <a:pt x="851" y="1098"/>
                  </a:lnTo>
                  <a:lnTo>
                    <a:pt x="854" y="1096"/>
                  </a:lnTo>
                  <a:lnTo>
                    <a:pt x="859" y="1094"/>
                  </a:lnTo>
                  <a:lnTo>
                    <a:pt x="861" y="1089"/>
                  </a:lnTo>
                  <a:lnTo>
                    <a:pt x="864" y="1084"/>
                  </a:lnTo>
                  <a:close/>
                  <a:moveTo>
                    <a:pt x="1325" y="1015"/>
                  </a:moveTo>
                  <a:lnTo>
                    <a:pt x="1325" y="1021"/>
                  </a:lnTo>
                  <a:lnTo>
                    <a:pt x="1325" y="1027"/>
                  </a:lnTo>
                  <a:lnTo>
                    <a:pt x="1325" y="1027"/>
                  </a:lnTo>
                  <a:lnTo>
                    <a:pt x="1325" y="1027"/>
                  </a:lnTo>
                  <a:lnTo>
                    <a:pt x="1332" y="1018"/>
                  </a:lnTo>
                  <a:lnTo>
                    <a:pt x="1338" y="1009"/>
                  </a:lnTo>
                  <a:lnTo>
                    <a:pt x="1344" y="1001"/>
                  </a:lnTo>
                  <a:lnTo>
                    <a:pt x="1353" y="992"/>
                  </a:lnTo>
                  <a:lnTo>
                    <a:pt x="1362" y="984"/>
                  </a:lnTo>
                  <a:lnTo>
                    <a:pt x="1371" y="979"/>
                  </a:lnTo>
                  <a:lnTo>
                    <a:pt x="1377" y="976"/>
                  </a:lnTo>
                  <a:lnTo>
                    <a:pt x="1387" y="973"/>
                  </a:lnTo>
                  <a:lnTo>
                    <a:pt x="1391" y="973"/>
                  </a:lnTo>
                  <a:lnTo>
                    <a:pt x="1397" y="974"/>
                  </a:lnTo>
                  <a:lnTo>
                    <a:pt x="1400" y="976"/>
                  </a:lnTo>
                  <a:lnTo>
                    <a:pt x="1404" y="978"/>
                  </a:lnTo>
                  <a:lnTo>
                    <a:pt x="1405" y="980"/>
                  </a:lnTo>
                  <a:lnTo>
                    <a:pt x="1406" y="982"/>
                  </a:lnTo>
                  <a:lnTo>
                    <a:pt x="1405" y="984"/>
                  </a:lnTo>
                  <a:lnTo>
                    <a:pt x="1405" y="986"/>
                  </a:lnTo>
                  <a:lnTo>
                    <a:pt x="1402" y="992"/>
                  </a:lnTo>
                  <a:lnTo>
                    <a:pt x="1399" y="997"/>
                  </a:lnTo>
                  <a:lnTo>
                    <a:pt x="1396" y="1004"/>
                  </a:lnTo>
                  <a:lnTo>
                    <a:pt x="1391" y="1013"/>
                  </a:lnTo>
                  <a:lnTo>
                    <a:pt x="1389" y="1021"/>
                  </a:lnTo>
                  <a:lnTo>
                    <a:pt x="1387" y="1032"/>
                  </a:lnTo>
                  <a:lnTo>
                    <a:pt x="1387" y="1038"/>
                  </a:lnTo>
                  <a:lnTo>
                    <a:pt x="1386" y="1043"/>
                  </a:lnTo>
                  <a:lnTo>
                    <a:pt x="1385" y="1051"/>
                  </a:lnTo>
                  <a:lnTo>
                    <a:pt x="1384" y="1061"/>
                  </a:lnTo>
                  <a:lnTo>
                    <a:pt x="1382" y="1070"/>
                  </a:lnTo>
                  <a:lnTo>
                    <a:pt x="1381" y="1078"/>
                  </a:lnTo>
                  <a:lnTo>
                    <a:pt x="1379" y="1087"/>
                  </a:lnTo>
                  <a:lnTo>
                    <a:pt x="1378" y="1097"/>
                  </a:lnTo>
                  <a:lnTo>
                    <a:pt x="1377" y="1101"/>
                  </a:lnTo>
                  <a:lnTo>
                    <a:pt x="1376" y="1105"/>
                  </a:lnTo>
                  <a:lnTo>
                    <a:pt x="1373" y="1107"/>
                  </a:lnTo>
                  <a:lnTo>
                    <a:pt x="1369" y="1107"/>
                  </a:lnTo>
                  <a:lnTo>
                    <a:pt x="1366" y="1106"/>
                  </a:lnTo>
                  <a:lnTo>
                    <a:pt x="1363" y="1104"/>
                  </a:lnTo>
                  <a:lnTo>
                    <a:pt x="1362" y="1100"/>
                  </a:lnTo>
                  <a:lnTo>
                    <a:pt x="1360" y="1097"/>
                  </a:lnTo>
                  <a:lnTo>
                    <a:pt x="1359" y="1094"/>
                  </a:lnTo>
                  <a:lnTo>
                    <a:pt x="1354" y="1093"/>
                  </a:lnTo>
                  <a:lnTo>
                    <a:pt x="1353" y="1096"/>
                  </a:lnTo>
                  <a:lnTo>
                    <a:pt x="1350" y="1098"/>
                  </a:lnTo>
                  <a:lnTo>
                    <a:pt x="1347" y="1099"/>
                  </a:lnTo>
                  <a:lnTo>
                    <a:pt x="1342" y="1099"/>
                  </a:lnTo>
                  <a:lnTo>
                    <a:pt x="1341" y="1097"/>
                  </a:lnTo>
                  <a:lnTo>
                    <a:pt x="1341" y="1094"/>
                  </a:lnTo>
                  <a:lnTo>
                    <a:pt x="1343" y="1088"/>
                  </a:lnTo>
                  <a:lnTo>
                    <a:pt x="1343" y="1081"/>
                  </a:lnTo>
                  <a:lnTo>
                    <a:pt x="1343" y="1072"/>
                  </a:lnTo>
                  <a:lnTo>
                    <a:pt x="1343" y="1064"/>
                  </a:lnTo>
                  <a:lnTo>
                    <a:pt x="1342" y="1064"/>
                  </a:lnTo>
                  <a:lnTo>
                    <a:pt x="1341" y="1064"/>
                  </a:lnTo>
                  <a:lnTo>
                    <a:pt x="1339" y="1065"/>
                  </a:lnTo>
                  <a:lnTo>
                    <a:pt x="1337" y="1065"/>
                  </a:lnTo>
                  <a:lnTo>
                    <a:pt x="1334" y="1064"/>
                  </a:lnTo>
                  <a:lnTo>
                    <a:pt x="1331" y="1064"/>
                  </a:lnTo>
                  <a:lnTo>
                    <a:pt x="1331" y="1062"/>
                  </a:lnTo>
                  <a:lnTo>
                    <a:pt x="1330" y="1059"/>
                  </a:lnTo>
                  <a:lnTo>
                    <a:pt x="1334" y="1054"/>
                  </a:lnTo>
                  <a:lnTo>
                    <a:pt x="1338" y="1046"/>
                  </a:lnTo>
                  <a:lnTo>
                    <a:pt x="1341" y="1036"/>
                  </a:lnTo>
                  <a:lnTo>
                    <a:pt x="1343" y="1030"/>
                  </a:lnTo>
                  <a:lnTo>
                    <a:pt x="1341" y="1028"/>
                  </a:lnTo>
                  <a:lnTo>
                    <a:pt x="1340" y="1028"/>
                  </a:lnTo>
                  <a:lnTo>
                    <a:pt x="1341" y="1027"/>
                  </a:lnTo>
                  <a:lnTo>
                    <a:pt x="1342" y="1026"/>
                  </a:lnTo>
                  <a:lnTo>
                    <a:pt x="1346" y="1024"/>
                  </a:lnTo>
                  <a:lnTo>
                    <a:pt x="1348" y="1021"/>
                  </a:lnTo>
                  <a:lnTo>
                    <a:pt x="1349" y="1018"/>
                  </a:lnTo>
                  <a:lnTo>
                    <a:pt x="1349" y="1014"/>
                  </a:lnTo>
                  <a:lnTo>
                    <a:pt x="1348" y="1014"/>
                  </a:lnTo>
                  <a:lnTo>
                    <a:pt x="1348" y="1014"/>
                  </a:lnTo>
                  <a:lnTo>
                    <a:pt x="1341" y="1023"/>
                  </a:lnTo>
                  <a:lnTo>
                    <a:pt x="1336" y="1032"/>
                  </a:lnTo>
                  <a:lnTo>
                    <a:pt x="1330" y="1043"/>
                  </a:lnTo>
                  <a:lnTo>
                    <a:pt x="1326" y="1054"/>
                  </a:lnTo>
                  <a:lnTo>
                    <a:pt x="1326" y="1062"/>
                  </a:lnTo>
                  <a:lnTo>
                    <a:pt x="1328" y="1070"/>
                  </a:lnTo>
                  <a:lnTo>
                    <a:pt x="1328" y="1073"/>
                  </a:lnTo>
                  <a:lnTo>
                    <a:pt x="1328" y="1077"/>
                  </a:lnTo>
                  <a:lnTo>
                    <a:pt x="1327" y="1081"/>
                  </a:lnTo>
                  <a:lnTo>
                    <a:pt x="1325" y="1084"/>
                  </a:lnTo>
                  <a:lnTo>
                    <a:pt x="1320" y="1086"/>
                  </a:lnTo>
                  <a:lnTo>
                    <a:pt x="1315" y="1086"/>
                  </a:lnTo>
                  <a:lnTo>
                    <a:pt x="1311" y="1081"/>
                  </a:lnTo>
                  <a:lnTo>
                    <a:pt x="1306" y="1073"/>
                  </a:lnTo>
                  <a:lnTo>
                    <a:pt x="1306" y="1069"/>
                  </a:lnTo>
                  <a:lnTo>
                    <a:pt x="1306" y="1063"/>
                  </a:lnTo>
                  <a:lnTo>
                    <a:pt x="1307" y="1058"/>
                  </a:lnTo>
                  <a:lnTo>
                    <a:pt x="1308" y="1053"/>
                  </a:lnTo>
                  <a:lnTo>
                    <a:pt x="1311" y="1042"/>
                  </a:lnTo>
                  <a:lnTo>
                    <a:pt x="1314" y="1036"/>
                  </a:lnTo>
                  <a:lnTo>
                    <a:pt x="1315" y="1029"/>
                  </a:lnTo>
                  <a:lnTo>
                    <a:pt x="1317" y="1023"/>
                  </a:lnTo>
                  <a:lnTo>
                    <a:pt x="1318" y="1019"/>
                  </a:lnTo>
                  <a:lnTo>
                    <a:pt x="1320" y="1017"/>
                  </a:lnTo>
                  <a:lnTo>
                    <a:pt x="1323" y="1016"/>
                  </a:lnTo>
                  <a:lnTo>
                    <a:pt x="1325" y="1015"/>
                  </a:lnTo>
                  <a:close/>
                  <a:moveTo>
                    <a:pt x="1381" y="984"/>
                  </a:moveTo>
                  <a:lnTo>
                    <a:pt x="1376" y="988"/>
                  </a:lnTo>
                  <a:lnTo>
                    <a:pt x="1372" y="990"/>
                  </a:lnTo>
                  <a:lnTo>
                    <a:pt x="1363" y="997"/>
                  </a:lnTo>
                  <a:lnTo>
                    <a:pt x="1354" y="1005"/>
                  </a:lnTo>
                  <a:lnTo>
                    <a:pt x="1354" y="1006"/>
                  </a:lnTo>
                  <a:lnTo>
                    <a:pt x="1354" y="1006"/>
                  </a:lnTo>
                  <a:lnTo>
                    <a:pt x="1356" y="1011"/>
                  </a:lnTo>
                  <a:lnTo>
                    <a:pt x="1359" y="1017"/>
                  </a:lnTo>
                  <a:lnTo>
                    <a:pt x="1359" y="1024"/>
                  </a:lnTo>
                  <a:lnTo>
                    <a:pt x="1360" y="1030"/>
                  </a:lnTo>
                  <a:lnTo>
                    <a:pt x="1365" y="1031"/>
                  </a:lnTo>
                  <a:lnTo>
                    <a:pt x="1369" y="1034"/>
                  </a:lnTo>
                  <a:lnTo>
                    <a:pt x="1371" y="1037"/>
                  </a:lnTo>
                  <a:lnTo>
                    <a:pt x="1373" y="1040"/>
                  </a:lnTo>
                  <a:lnTo>
                    <a:pt x="1375" y="1031"/>
                  </a:lnTo>
                  <a:lnTo>
                    <a:pt x="1377" y="1021"/>
                  </a:lnTo>
                  <a:lnTo>
                    <a:pt x="1379" y="1013"/>
                  </a:lnTo>
                  <a:lnTo>
                    <a:pt x="1382" y="1003"/>
                  </a:lnTo>
                  <a:lnTo>
                    <a:pt x="1383" y="999"/>
                  </a:lnTo>
                  <a:lnTo>
                    <a:pt x="1383" y="994"/>
                  </a:lnTo>
                  <a:lnTo>
                    <a:pt x="1383" y="989"/>
                  </a:lnTo>
                  <a:lnTo>
                    <a:pt x="1382" y="985"/>
                  </a:lnTo>
                  <a:lnTo>
                    <a:pt x="1382" y="985"/>
                  </a:lnTo>
                  <a:lnTo>
                    <a:pt x="1381" y="984"/>
                  </a:lnTo>
                  <a:close/>
                  <a:moveTo>
                    <a:pt x="1371" y="1046"/>
                  </a:moveTo>
                  <a:lnTo>
                    <a:pt x="1365" y="1052"/>
                  </a:lnTo>
                  <a:lnTo>
                    <a:pt x="1359" y="1059"/>
                  </a:lnTo>
                  <a:lnTo>
                    <a:pt x="1358" y="1073"/>
                  </a:lnTo>
                  <a:lnTo>
                    <a:pt x="1358" y="1087"/>
                  </a:lnTo>
                  <a:lnTo>
                    <a:pt x="1362" y="1089"/>
                  </a:lnTo>
                  <a:lnTo>
                    <a:pt x="1366" y="1090"/>
                  </a:lnTo>
                  <a:lnTo>
                    <a:pt x="1367" y="1085"/>
                  </a:lnTo>
                  <a:lnTo>
                    <a:pt x="1367" y="1079"/>
                  </a:lnTo>
                  <a:lnTo>
                    <a:pt x="1369" y="1072"/>
                  </a:lnTo>
                  <a:lnTo>
                    <a:pt x="1371" y="1061"/>
                  </a:lnTo>
                  <a:lnTo>
                    <a:pt x="1371" y="1051"/>
                  </a:lnTo>
                  <a:lnTo>
                    <a:pt x="1371" y="1046"/>
                  </a:lnTo>
                  <a:close/>
                  <a:moveTo>
                    <a:pt x="1251" y="1094"/>
                  </a:moveTo>
                  <a:lnTo>
                    <a:pt x="1267" y="1098"/>
                  </a:lnTo>
                  <a:lnTo>
                    <a:pt x="1282" y="1102"/>
                  </a:lnTo>
                  <a:lnTo>
                    <a:pt x="1296" y="1106"/>
                  </a:lnTo>
                  <a:lnTo>
                    <a:pt x="1311" y="1109"/>
                  </a:lnTo>
                  <a:lnTo>
                    <a:pt x="1327" y="1114"/>
                  </a:lnTo>
                  <a:lnTo>
                    <a:pt x="1342" y="1120"/>
                  </a:lnTo>
                  <a:lnTo>
                    <a:pt x="1359" y="1124"/>
                  </a:lnTo>
                  <a:lnTo>
                    <a:pt x="1376" y="1129"/>
                  </a:lnTo>
                  <a:lnTo>
                    <a:pt x="1386" y="1130"/>
                  </a:lnTo>
                  <a:lnTo>
                    <a:pt x="1398" y="1129"/>
                  </a:lnTo>
                  <a:lnTo>
                    <a:pt x="1410" y="1128"/>
                  </a:lnTo>
                  <a:lnTo>
                    <a:pt x="1421" y="1126"/>
                  </a:lnTo>
                  <a:lnTo>
                    <a:pt x="1421" y="1129"/>
                  </a:lnTo>
                  <a:lnTo>
                    <a:pt x="1421" y="1131"/>
                  </a:lnTo>
                  <a:lnTo>
                    <a:pt x="1421" y="1131"/>
                  </a:lnTo>
                  <a:lnTo>
                    <a:pt x="1421" y="1132"/>
                  </a:lnTo>
                  <a:lnTo>
                    <a:pt x="1414" y="1136"/>
                  </a:lnTo>
                  <a:lnTo>
                    <a:pt x="1409" y="1140"/>
                  </a:lnTo>
                  <a:lnTo>
                    <a:pt x="1401" y="1142"/>
                  </a:lnTo>
                  <a:lnTo>
                    <a:pt x="1395" y="1144"/>
                  </a:lnTo>
                  <a:lnTo>
                    <a:pt x="1386" y="1151"/>
                  </a:lnTo>
                  <a:lnTo>
                    <a:pt x="1378" y="1158"/>
                  </a:lnTo>
                  <a:lnTo>
                    <a:pt x="1372" y="1158"/>
                  </a:lnTo>
                  <a:lnTo>
                    <a:pt x="1365" y="1157"/>
                  </a:lnTo>
                  <a:lnTo>
                    <a:pt x="1359" y="1155"/>
                  </a:lnTo>
                  <a:lnTo>
                    <a:pt x="1354" y="1152"/>
                  </a:lnTo>
                  <a:lnTo>
                    <a:pt x="1346" y="1145"/>
                  </a:lnTo>
                  <a:lnTo>
                    <a:pt x="1336" y="1140"/>
                  </a:lnTo>
                  <a:lnTo>
                    <a:pt x="1325" y="1132"/>
                  </a:lnTo>
                  <a:lnTo>
                    <a:pt x="1312" y="1126"/>
                  </a:lnTo>
                  <a:lnTo>
                    <a:pt x="1300" y="1121"/>
                  </a:lnTo>
                  <a:lnTo>
                    <a:pt x="1286" y="1116"/>
                  </a:lnTo>
                  <a:lnTo>
                    <a:pt x="1277" y="1111"/>
                  </a:lnTo>
                  <a:lnTo>
                    <a:pt x="1266" y="1108"/>
                  </a:lnTo>
                  <a:lnTo>
                    <a:pt x="1260" y="1106"/>
                  </a:lnTo>
                  <a:lnTo>
                    <a:pt x="1257" y="1102"/>
                  </a:lnTo>
                  <a:lnTo>
                    <a:pt x="1254" y="1099"/>
                  </a:lnTo>
                  <a:lnTo>
                    <a:pt x="1251" y="1094"/>
                  </a:lnTo>
                  <a:close/>
                  <a:moveTo>
                    <a:pt x="1285" y="1077"/>
                  </a:moveTo>
                  <a:lnTo>
                    <a:pt x="1288" y="1077"/>
                  </a:lnTo>
                  <a:lnTo>
                    <a:pt x="1290" y="1077"/>
                  </a:lnTo>
                  <a:lnTo>
                    <a:pt x="1294" y="1082"/>
                  </a:lnTo>
                  <a:lnTo>
                    <a:pt x="1297" y="1085"/>
                  </a:lnTo>
                  <a:lnTo>
                    <a:pt x="1299" y="1087"/>
                  </a:lnTo>
                  <a:lnTo>
                    <a:pt x="1300" y="1090"/>
                  </a:lnTo>
                  <a:lnTo>
                    <a:pt x="1301" y="1094"/>
                  </a:lnTo>
                  <a:lnTo>
                    <a:pt x="1301" y="1098"/>
                  </a:lnTo>
                  <a:lnTo>
                    <a:pt x="1299" y="1099"/>
                  </a:lnTo>
                  <a:lnTo>
                    <a:pt x="1296" y="1101"/>
                  </a:lnTo>
                  <a:lnTo>
                    <a:pt x="1292" y="1101"/>
                  </a:lnTo>
                  <a:lnTo>
                    <a:pt x="1288" y="1100"/>
                  </a:lnTo>
                  <a:lnTo>
                    <a:pt x="1288" y="1098"/>
                  </a:lnTo>
                  <a:lnTo>
                    <a:pt x="1288" y="1095"/>
                  </a:lnTo>
                  <a:lnTo>
                    <a:pt x="1289" y="1090"/>
                  </a:lnTo>
                  <a:lnTo>
                    <a:pt x="1288" y="1086"/>
                  </a:lnTo>
                  <a:lnTo>
                    <a:pt x="1286" y="1082"/>
                  </a:lnTo>
                  <a:lnTo>
                    <a:pt x="1285" y="1077"/>
                  </a:lnTo>
                  <a:close/>
                  <a:moveTo>
                    <a:pt x="1272" y="1025"/>
                  </a:moveTo>
                  <a:lnTo>
                    <a:pt x="1277" y="1026"/>
                  </a:lnTo>
                  <a:lnTo>
                    <a:pt x="1282" y="1028"/>
                  </a:lnTo>
                  <a:lnTo>
                    <a:pt x="1286" y="1031"/>
                  </a:lnTo>
                  <a:lnTo>
                    <a:pt x="1290" y="1036"/>
                  </a:lnTo>
                  <a:lnTo>
                    <a:pt x="1293" y="1040"/>
                  </a:lnTo>
                  <a:lnTo>
                    <a:pt x="1295" y="1046"/>
                  </a:lnTo>
                  <a:lnTo>
                    <a:pt x="1297" y="1051"/>
                  </a:lnTo>
                  <a:lnTo>
                    <a:pt x="1297" y="1056"/>
                  </a:lnTo>
                  <a:lnTo>
                    <a:pt x="1295" y="1059"/>
                  </a:lnTo>
                  <a:lnTo>
                    <a:pt x="1293" y="1060"/>
                  </a:lnTo>
                  <a:lnTo>
                    <a:pt x="1290" y="1060"/>
                  </a:lnTo>
                  <a:lnTo>
                    <a:pt x="1285" y="1060"/>
                  </a:lnTo>
                  <a:lnTo>
                    <a:pt x="1282" y="1059"/>
                  </a:lnTo>
                  <a:lnTo>
                    <a:pt x="1279" y="1058"/>
                  </a:lnTo>
                  <a:lnTo>
                    <a:pt x="1278" y="1054"/>
                  </a:lnTo>
                  <a:lnTo>
                    <a:pt x="1278" y="1051"/>
                  </a:lnTo>
                  <a:lnTo>
                    <a:pt x="1276" y="1044"/>
                  </a:lnTo>
                  <a:lnTo>
                    <a:pt x="1274" y="1039"/>
                  </a:lnTo>
                  <a:lnTo>
                    <a:pt x="1272" y="1032"/>
                  </a:lnTo>
                  <a:lnTo>
                    <a:pt x="1272" y="1025"/>
                  </a:lnTo>
                  <a:close/>
                  <a:moveTo>
                    <a:pt x="1354" y="978"/>
                  </a:moveTo>
                  <a:lnTo>
                    <a:pt x="1354" y="977"/>
                  </a:lnTo>
                  <a:lnTo>
                    <a:pt x="1354" y="976"/>
                  </a:lnTo>
                  <a:lnTo>
                    <a:pt x="1363" y="968"/>
                  </a:lnTo>
                  <a:lnTo>
                    <a:pt x="1371" y="959"/>
                  </a:lnTo>
                  <a:lnTo>
                    <a:pt x="1371" y="958"/>
                  </a:lnTo>
                  <a:lnTo>
                    <a:pt x="1371" y="958"/>
                  </a:lnTo>
                  <a:lnTo>
                    <a:pt x="1369" y="956"/>
                  </a:lnTo>
                  <a:lnTo>
                    <a:pt x="1367" y="953"/>
                  </a:lnTo>
                  <a:lnTo>
                    <a:pt x="1367" y="948"/>
                  </a:lnTo>
                  <a:lnTo>
                    <a:pt x="1367" y="944"/>
                  </a:lnTo>
                  <a:lnTo>
                    <a:pt x="1378" y="932"/>
                  </a:lnTo>
                  <a:lnTo>
                    <a:pt x="1386" y="920"/>
                  </a:lnTo>
                  <a:lnTo>
                    <a:pt x="1386" y="920"/>
                  </a:lnTo>
                  <a:lnTo>
                    <a:pt x="1385" y="920"/>
                  </a:lnTo>
                  <a:lnTo>
                    <a:pt x="1378" y="925"/>
                  </a:lnTo>
                  <a:lnTo>
                    <a:pt x="1372" y="930"/>
                  </a:lnTo>
                  <a:lnTo>
                    <a:pt x="1360" y="941"/>
                  </a:lnTo>
                  <a:lnTo>
                    <a:pt x="1348" y="952"/>
                  </a:lnTo>
                  <a:lnTo>
                    <a:pt x="1344" y="955"/>
                  </a:lnTo>
                  <a:lnTo>
                    <a:pt x="1340" y="959"/>
                  </a:lnTo>
                  <a:lnTo>
                    <a:pt x="1337" y="962"/>
                  </a:lnTo>
                  <a:lnTo>
                    <a:pt x="1331" y="966"/>
                  </a:lnTo>
                  <a:lnTo>
                    <a:pt x="1323" y="968"/>
                  </a:lnTo>
                  <a:lnTo>
                    <a:pt x="1311" y="969"/>
                  </a:lnTo>
                  <a:lnTo>
                    <a:pt x="1304" y="969"/>
                  </a:lnTo>
                  <a:lnTo>
                    <a:pt x="1299" y="969"/>
                  </a:lnTo>
                  <a:lnTo>
                    <a:pt x="1296" y="968"/>
                  </a:lnTo>
                  <a:lnTo>
                    <a:pt x="1295" y="967"/>
                  </a:lnTo>
                  <a:lnTo>
                    <a:pt x="1294" y="966"/>
                  </a:lnTo>
                  <a:lnTo>
                    <a:pt x="1293" y="964"/>
                  </a:lnTo>
                  <a:lnTo>
                    <a:pt x="1299" y="962"/>
                  </a:lnTo>
                  <a:lnTo>
                    <a:pt x="1304" y="959"/>
                  </a:lnTo>
                  <a:lnTo>
                    <a:pt x="1308" y="957"/>
                  </a:lnTo>
                  <a:lnTo>
                    <a:pt x="1312" y="954"/>
                  </a:lnTo>
                  <a:lnTo>
                    <a:pt x="1319" y="946"/>
                  </a:lnTo>
                  <a:lnTo>
                    <a:pt x="1328" y="939"/>
                  </a:lnTo>
                  <a:lnTo>
                    <a:pt x="1338" y="932"/>
                  </a:lnTo>
                  <a:lnTo>
                    <a:pt x="1349" y="925"/>
                  </a:lnTo>
                  <a:lnTo>
                    <a:pt x="1360" y="918"/>
                  </a:lnTo>
                  <a:lnTo>
                    <a:pt x="1371" y="911"/>
                  </a:lnTo>
                  <a:lnTo>
                    <a:pt x="1374" y="909"/>
                  </a:lnTo>
                  <a:lnTo>
                    <a:pt x="1378" y="906"/>
                  </a:lnTo>
                  <a:lnTo>
                    <a:pt x="1385" y="903"/>
                  </a:lnTo>
                  <a:lnTo>
                    <a:pt x="1390" y="900"/>
                  </a:lnTo>
                  <a:lnTo>
                    <a:pt x="1393" y="898"/>
                  </a:lnTo>
                  <a:lnTo>
                    <a:pt x="1395" y="895"/>
                  </a:lnTo>
                  <a:lnTo>
                    <a:pt x="1402" y="895"/>
                  </a:lnTo>
                  <a:lnTo>
                    <a:pt x="1410" y="895"/>
                  </a:lnTo>
                  <a:lnTo>
                    <a:pt x="1410" y="896"/>
                  </a:lnTo>
                  <a:lnTo>
                    <a:pt x="1411" y="896"/>
                  </a:lnTo>
                  <a:lnTo>
                    <a:pt x="1413" y="900"/>
                  </a:lnTo>
                  <a:lnTo>
                    <a:pt x="1414" y="907"/>
                  </a:lnTo>
                  <a:lnTo>
                    <a:pt x="1410" y="912"/>
                  </a:lnTo>
                  <a:lnTo>
                    <a:pt x="1407" y="919"/>
                  </a:lnTo>
                  <a:lnTo>
                    <a:pt x="1404" y="922"/>
                  </a:lnTo>
                  <a:lnTo>
                    <a:pt x="1400" y="925"/>
                  </a:lnTo>
                  <a:lnTo>
                    <a:pt x="1393" y="935"/>
                  </a:lnTo>
                  <a:lnTo>
                    <a:pt x="1384" y="945"/>
                  </a:lnTo>
                  <a:lnTo>
                    <a:pt x="1385" y="946"/>
                  </a:lnTo>
                  <a:lnTo>
                    <a:pt x="1385" y="947"/>
                  </a:lnTo>
                  <a:lnTo>
                    <a:pt x="1388" y="950"/>
                  </a:lnTo>
                  <a:lnTo>
                    <a:pt x="1393" y="954"/>
                  </a:lnTo>
                  <a:lnTo>
                    <a:pt x="1393" y="957"/>
                  </a:lnTo>
                  <a:lnTo>
                    <a:pt x="1394" y="960"/>
                  </a:lnTo>
                  <a:lnTo>
                    <a:pt x="1386" y="967"/>
                  </a:lnTo>
                  <a:lnTo>
                    <a:pt x="1377" y="972"/>
                  </a:lnTo>
                  <a:lnTo>
                    <a:pt x="1372" y="974"/>
                  </a:lnTo>
                  <a:lnTo>
                    <a:pt x="1366" y="977"/>
                  </a:lnTo>
                  <a:lnTo>
                    <a:pt x="1360" y="978"/>
                  </a:lnTo>
                  <a:lnTo>
                    <a:pt x="1354" y="978"/>
                  </a:lnTo>
                  <a:close/>
                  <a:moveTo>
                    <a:pt x="1094" y="1021"/>
                  </a:moveTo>
                  <a:lnTo>
                    <a:pt x="1096" y="1021"/>
                  </a:lnTo>
                  <a:lnTo>
                    <a:pt x="1098" y="1021"/>
                  </a:lnTo>
                  <a:lnTo>
                    <a:pt x="1104" y="1026"/>
                  </a:lnTo>
                  <a:lnTo>
                    <a:pt x="1109" y="1030"/>
                  </a:lnTo>
                  <a:lnTo>
                    <a:pt x="1113" y="1036"/>
                  </a:lnTo>
                  <a:lnTo>
                    <a:pt x="1117" y="1040"/>
                  </a:lnTo>
                  <a:lnTo>
                    <a:pt x="1117" y="1049"/>
                  </a:lnTo>
                  <a:lnTo>
                    <a:pt x="1115" y="1055"/>
                  </a:lnTo>
                  <a:lnTo>
                    <a:pt x="1112" y="1058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7"/>
                  </a:lnTo>
                  <a:lnTo>
                    <a:pt x="1110" y="1074"/>
                  </a:lnTo>
                  <a:lnTo>
                    <a:pt x="1116" y="1081"/>
                  </a:lnTo>
                  <a:lnTo>
                    <a:pt x="1121" y="1089"/>
                  </a:lnTo>
                  <a:lnTo>
                    <a:pt x="1129" y="1098"/>
                  </a:lnTo>
                  <a:lnTo>
                    <a:pt x="1136" y="1106"/>
                  </a:lnTo>
                  <a:lnTo>
                    <a:pt x="1144" y="1112"/>
                  </a:lnTo>
                  <a:lnTo>
                    <a:pt x="1150" y="1118"/>
                  </a:lnTo>
                  <a:lnTo>
                    <a:pt x="1155" y="1123"/>
                  </a:lnTo>
                  <a:lnTo>
                    <a:pt x="1162" y="1126"/>
                  </a:lnTo>
                  <a:lnTo>
                    <a:pt x="1172" y="1130"/>
                  </a:lnTo>
                  <a:lnTo>
                    <a:pt x="1176" y="1131"/>
                  </a:lnTo>
                  <a:lnTo>
                    <a:pt x="1180" y="1133"/>
                  </a:lnTo>
                  <a:lnTo>
                    <a:pt x="1183" y="1135"/>
                  </a:lnTo>
                  <a:lnTo>
                    <a:pt x="1185" y="1137"/>
                  </a:lnTo>
                  <a:lnTo>
                    <a:pt x="1180" y="1140"/>
                  </a:lnTo>
                  <a:lnTo>
                    <a:pt x="1175" y="1142"/>
                  </a:lnTo>
                  <a:lnTo>
                    <a:pt x="1169" y="1142"/>
                  </a:lnTo>
                  <a:lnTo>
                    <a:pt x="1163" y="1142"/>
                  </a:lnTo>
                  <a:lnTo>
                    <a:pt x="1156" y="1143"/>
                  </a:lnTo>
                  <a:lnTo>
                    <a:pt x="1150" y="1145"/>
                  </a:lnTo>
                  <a:lnTo>
                    <a:pt x="1143" y="1146"/>
                  </a:lnTo>
                  <a:lnTo>
                    <a:pt x="1138" y="1145"/>
                  </a:lnTo>
                  <a:lnTo>
                    <a:pt x="1132" y="1142"/>
                  </a:lnTo>
                  <a:lnTo>
                    <a:pt x="1129" y="1140"/>
                  </a:lnTo>
                  <a:lnTo>
                    <a:pt x="1124" y="1136"/>
                  </a:lnTo>
                  <a:lnTo>
                    <a:pt x="1120" y="1133"/>
                  </a:lnTo>
                  <a:lnTo>
                    <a:pt x="1117" y="1131"/>
                  </a:lnTo>
                  <a:lnTo>
                    <a:pt x="1115" y="1128"/>
                  </a:lnTo>
                  <a:lnTo>
                    <a:pt x="1110" y="1120"/>
                  </a:lnTo>
                  <a:lnTo>
                    <a:pt x="1106" y="1110"/>
                  </a:lnTo>
                  <a:lnTo>
                    <a:pt x="1098" y="1096"/>
                  </a:lnTo>
                  <a:lnTo>
                    <a:pt x="1090" y="1081"/>
                  </a:lnTo>
                  <a:lnTo>
                    <a:pt x="1089" y="1081"/>
                  </a:lnTo>
                  <a:lnTo>
                    <a:pt x="1089" y="1081"/>
                  </a:lnTo>
                  <a:lnTo>
                    <a:pt x="1082" y="1088"/>
                  </a:lnTo>
                  <a:lnTo>
                    <a:pt x="1077" y="1096"/>
                  </a:lnTo>
                  <a:lnTo>
                    <a:pt x="1071" y="1102"/>
                  </a:lnTo>
                  <a:lnTo>
                    <a:pt x="1064" y="1108"/>
                  </a:lnTo>
                  <a:lnTo>
                    <a:pt x="1051" y="1119"/>
                  </a:lnTo>
                  <a:lnTo>
                    <a:pt x="1035" y="1130"/>
                  </a:lnTo>
                  <a:lnTo>
                    <a:pt x="1026" y="1135"/>
                  </a:lnTo>
                  <a:lnTo>
                    <a:pt x="1016" y="1139"/>
                  </a:lnTo>
                  <a:lnTo>
                    <a:pt x="1012" y="1140"/>
                  </a:lnTo>
                  <a:lnTo>
                    <a:pt x="1007" y="1141"/>
                  </a:lnTo>
                  <a:lnTo>
                    <a:pt x="1000" y="1141"/>
                  </a:lnTo>
                  <a:lnTo>
                    <a:pt x="993" y="1141"/>
                  </a:lnTo>
                  <a:lnTo>
                    <a:pt x="992" y="1140"/>
                  </a:lnTo>
                  <a:lnTo>
                    <a:pt x="992" y="1139"/>
                  </a:lnTo>
                  <a:lnTo>
                    <a:pt x="993" y="1139"/>
                  </a:lnTo>
                  <a:lnTo>
                    <a:pt x="993" y="1139"/>
                  </a:lnTo>
                  <a:lnTo>
                    <a:pt x="999" y="1137"/>
                  </a:lnTo>
                  <a:lnTo>
                    <a:pt x="1003" y="1136"/>
                  </a:lnTo>
                  <a:lnTo>
                    <a:pt x="1014" y="1131"/>
                  </a:lnTo>
                  <a:lnTo>
                    <a:pt x="1024" y="1125"/>
                  </a:lnTo>
                  <a:lnTo>
                    <a:pt x="1035" y="1114"/>
                  </a:lnTo>
                  <a:lnTo>
                    <a:pt x="1044" y="1104"/>
                  </a:lnTo>
                  <a:lnTo>
                    <a:pt x="1052" y="1095"/>
                  </a:lnTo>
                  <a:lnTo>
                    <a:pt x="1060" y="1086"/>
                  </a:lnTo>
                  <a:lnTo>
                    <a:pt x="1068" y="1072"/>
                  </a:lnTo>
                  <a:lnTo>
                    <a:pt x="1077" y="1060"/>
                  </a:lnTo>
                  <a:lnTo>
                    <a:pt x="1074" y="1055"/>
                  </a:lnTo>
                  <a:lnTo>
                    <a:pt x="1072" y="1051"/>
                  </a:lnTo>
                  <a:lnTo>
                    <a:pt x="1069" y="1046"/>
                  </a:lnTo>
                  <a:lnTo>
                    <a:pt x="1064" y="1042"/>
                  </a:lnTo>
                  <a:lnTo>
                    <a:pt x="1061" y="1038"/>
                  </a:lnTo>
                  <a:lnTo>
                    <a:pt x="1058" y="1034"/>
                  </a:lnTo>
                  <a:lnTo>
                    <a:pt x="1056" y="1029"/>
                  </a:lnTo>
                  <a:lnTo>
                    <a:pt x="1055" y="1025"/>
                  </a:lnTo>
                  <a:lnTo>
                    <a:pt x="1058" y="1025"/>
                  </a:lnTo>
                  <a:lnTo>
                    <a:pt x="1062" y="1027"/>
                  </a:lnTo>
                  <a:lnTo>
                    <a:pt x="1067" y="1029"/>
                  </a:lnTo>
                  <a:lnTo>
                    <a:pt x="1071" y="1032"/>
                  </a:lnTo>
                  <a:lnTo>
                    <a:pt x="1078" y="1039"/>
                  </a:lnTo>
                  <a:lnTo>
                    <a:pt x="1083" y="1046"/>
                  </a:lnTo>
                  <a:lnTo>
                    <a:pt x="1083" y="1046"/>
                  </a:lnTo>
                  <a:lnTo>
                    <a:pt x="1083" y="1046"/>
                  </a:lnTo>
                  <a:lnTo>
                    <a:pt x="1083" y="1044"/>
                  </a:lnTo>
                  <a:lnTo>
                    <a:pt x="1083" y="1044"/>
                  </a:lnTo>
                  <a:lnTo>
                    <a:pt x="1087" y="1040"/>
                  </a:lnTo>
                  <a:lnTo>
                    <a:pt x="1090" y="1034"/>
                  </a:lnTo>
                  <a:lnTo>
                    <a:pt x="1093" y="1028"/>
                  </a:lnTo>
                  <a:lnTo>
                    <a:pt x="1094" y="1021"/>
                  </a:lnTo>
                  <a:close/>
                  <a:moveTo>
                    <a:pt x="1110" y="997"/>
                  </a:moveTo>
                  <a:lnTo>
                    <a:pt x="1112" y="993"/>
                  </a:lnTo>
                  <a:lnTo>
                    <a:pt x="1114" y="989"/>
                  </a:lnTo>
                  <a:lnTo>
                    <a:pt x="1114" y="986"/>
                  </a:lnTo>
                  <a:lnTo>
                    <a:pt x="1114" y="984"/>
                  </a:lnTo>
                  <a:lnTo>
                    <a:pt x="1114" y="983"/>
                  </a:lnTo>
                  <a:lnTo>
                    <a:pt x="1113" y="982"/>
                  </a:lnTo>
                  <a:lnTo>
                    <a:pt x="1113" y="981"/>
                  </a:lnTo>
                  <a:lnTo>
                    <a:pt x="1113" y="981"/>
                  </a:lnTo>
                  <a:lnTo>
                    <a:pt x="1112" y="981"/>
                  </a:lnTo>
                  <a:lnTo>
                    <a:pt x="1112" y="982"/>
                  </a:lnTo>
                  <a:lnTo>
                    <a:pt x="1102" y="990"/>
                  </a:lnTo>
                  <a:lnTo>
                    <a:pt x="1092" y="1001"/>
                  </a:lnTo>
                  <a:lnTo>
                    <a:pt x="1084" y="1005"/>
                  </a:lnTo>
                  <a:lnTo>
                    <a:pt x="1075" y="1008"/>
                  </a:lnTo>
                  <a:lnTo>
                    <a:pt x="1067" y="1012"/>
                  </a:lnTo>
                  <a:lnTo>
                    <a:pt x="1058" y="1016"/>
                  </a:lnTo>
                  <a:lnTo>
                    <a:pt x="1052" y="1019"/>
                  </a:lnTo>
                  <a:lnTo>
                    <a:pt x="1047" y="1021"/>
                  </a:lnTo>
                  <a:lnTo>
                    <a:pt x="1044" y="1021"/>
                  </a:lnTo>
                  <a:lnTo>
                    <a:pt x="1042" y="1021"/>
                  </a:lnTo>
                  <a:lnTo>
                    <a:pt x="1039" y="1019"/>
                  </a:lnTo>
                  <a:lnTo>
                    <a:pt x="1038" y="1015"/>
                  </a:lnTo>
                  <a:lnTo>
                    <a:pt x="1040" y="1012"/>
                  </a:lnTo>
                  <a:lnTo>
                    <a:pt x="1042" y="1008"/>
                  </a:lnTo>
                  <a:lnTo>
                    <a:pt x="1047" y="1004"/>
                  </a:lnTo>
                  <a:lnTo>
                    <a:pt x="1054" y="1000"/>
                  </a:lnTo>
                  <a:lnTo>
                    <a:pt x="1058" y="995"/>
                  </a:lnTo>
                  <a:lnTo>
                    <a:pt x="1063" y="989"/>
                  </a:lnTo>
                  <a:lnTo>
                    <a:pt x="1070" y="984"/>
                  </a:lnTo>
                  <a:lnTo>
                    <a:pt x="1075" y="981"/>
                  </a:lnTo>
                  <a:lnTo>
                    <a:pt x="1077" y="985"/>
                  </a:lnTo>
                  <a:lnTo>
                    <a:pt x="1075" y="990"/>
                  </a:lnTo>
                  <a:lnTo>
                    <a:pt x="1077" y="990"/>
                  </a:lnTo>
                  <a:lnTo>
                    <a:pt x="1077" y="990"/>
                  </a:lnTo>
                  <a:lnTo>
                    <a:pt x="1083" y="988"/>
                  </a:lnTo>
                  <a:lnTo>
                    <a:pt x="1091" y="985"/>
                  </a:lnTo>
                  <a:lnTo>
                    <a:pt x="1097" y="981"/>
                  </a:lnTo>
                  <a:lnTo>
                    <a:pt x="1105" y="976"/>
                  </a:lnTo>
                  <a:lnTo>
                    <a:pt x="1109" y="973"/>
                  </a:lnTo>
                  <a:lnTo>
                    <a:pt x="1114" y="972"/>
                  </a:lnTo>
                  <a:lnTo>
                    <a:pt x="1119" y="972"/>
                  </a:lnTo>
                  <a:lnTo>
                    <a:pt x="1125" y="973"/>
                  </a:lnTo>
                  <a:lnTo>
                    <a:pt x="1130" y="976"/>
                  </a:lnTo>
                  <a:lnTo>
                    <a:pt x="1137" y="977"/>
                  </a:lnTo>
                  <a:lnTo>
                    <a:pt x="1138" y="979"/>
                  </a:lnTo>
                  <a:lnTo>
                    <a:pt x="1140" y="981"/>
                  </a:lnTo>
                  <a:lnTo>
                    <a:pt x="1140" y="986"/>
                  </a:lnTo>
                  <a:lnTo>
                    <a:pt x="1139" y="990"/>
                  </a:lnTo>
                  <a:lnTo>
                    <a:pt x="1137" y="993"/>
                  </a:lnTo>
                  <a:lnTo>
                    <a:pt x="1134" y="995"/>
                  </a:lnTo>
                  <a:lnTo>
                    <a:pt x="1124" y="996"/>
                  </a:lnTo>
                  <a:lnTo>
                    <a:pt x="1110" y="997"/>
                  </a:lnTo>
                  <a:close/>
                  <a:moveTo>
                    <a:pt x="1079" y="904"/>
                  </a:moveTo>
                  <a:lnTo>
                    <a:pt x="1090" y="906"/>
                  </a:lnTo>
                  <a:lnTo>
                    <a:pt x="1102" y="909"/>
                  </a:lnTo>
                  <a:lnTo>
                    <a:pt x="1107" y="912"/>
                  </a:lnTo>
                  <a:lnTo>
                    <a:pt x="1112" y="914"/>
                  </a:lnTo>
                  <a:lnTo>
                    <a:pt x="1115" y="918"/>
                  </a:lnTo>
                  <a:lnTo>
                    <a:pt x="1117" y="921"/>
                  </a:lnTo>
                  <a:lnTo>
                    <a:pt x="1119" y="925"/>
                  </a:lnTo>
                  <a:lnTo>
                    <a:pt x="1119" y="932"/>
                  </a:lnTo>
                  <a:lnTo>
                    <a:pt x="1130" y="930"/>
                  </a:lnTo>
                  <a:lnTo>
                    <a:pt x="1140" y="927"/>
                  </a:lnTo>
                  <a:lnTo>
                    <a:pt x="1141" y="925"/>
                  </a:lnTo>
                  <a:lnTo>
                    <a:pt x="1142" y="923"/>
                  </a:lnTo>
                  <a:lnTo>
                    <a:pt x="1154" y="923"/>
                  </a:lnTo>
                  <a:lnTo>
                    <a:pt x="1165" y="924"/>
                  </a:lnTo>
                  <a:lnTo>
                    <a:pt x="1167" y="927"/>
                  </a:lnTo>
                  <a:lnTo>
                    <a:pt x="1168" y="933"/>
                  </a:lnTo>
                  <a:lnTo>
                    <a:pt x="1167" y="934"/>
                  </a:lnTo>
                  <a:lnTo>
                    <a:pt x="1166" y="936"/>
                  </a:lnTo>
                  <a:lnTo>
                    <a:pt x="1157" y="937"/>
                  </a:lnTo>
                  <a:lnTo>
                    <a:pt x="1150" y="941"/>
                  </a:lnTo>
                  <a:lnTo>
                    <a:pt x="1143" y="944"/>
                  </a:lnTo>
                  <a:lnTo>
                    <a:pt x="1136" y="947"/>
                  </a:lnTo>
                  <a:lnTo>
                    <a:pt x="1129" y="950"/>
                  </a:lnTo>
                  <a:lnTo>
                    <a:pt x="1122" y="954"/>
                  </a:lnTo>
                  <a:lnTo>
                    <a:pt x="1115" y="956"/>
                  </a:lnTo>
                  <a:lnTo>
                    <a:pt x="1107" y="957"/>
                  </a:lnTo>
                  <a:lnTo>
                    <a:pt x="1107" y="955"/>
                  </a:lnTo>
                  <a:lnTo>
                    <a:pt x="1107" y="954"/>
                  </a:lnTo>
                  <a:lnTo>
                    <a:pt x="1109" y="952"/>
                  </a:lnTo>
                  <a:lnTo>
                    <a:pt x="1113" y="950"/>
                  </a:lnTo>
                  <a:lnTo>
                    <a:pt x="1113" y="949"/>
                  </a:lnTo>
                  <a:lnTo>
                    <a:pt x="1113" y="949"/>
                  </a:lnTo>
                  <a:lnTo>
                    <a:pt x="1112" y="949"/>
                  </a:lnTo>
                  <a:lnTo>
                    <a:pt x="1110" y="949"/>
                  </a:lnTo>
                  <a:lnTo>
                    <a:pt x="1106" y="950"/>
                  </a:lnTo>
                  <a:lnTo>
                    <a:pt x="1102" y="952"/>
                  </a:lnTo>
                  <a:lnTo>
                    <a:pt x="1092" y="955"/>
                  </a:lnTo>
                  <a:lnTo>
                    <a:pt x="1082" y="957"/>
                  </a:lnTo>
                  <a:lnTo>
                    <a:pt x="1071" y="959"/>
                  </a:lnTo>
                  <a:lnTo>
                    <a:pt x="1059" y="960"/>
                  </a:lnTo>
                  <a:lnTo>
                    <a:pt x="1059" y="958"/>
                  </a:lnTo>
                  <a:lnTo>
                    <a:pt x="1059" y="957"/>
                  </a:lnTo>
                  <a:lnTo>
                    <a:pt x="1064" y="956"/>
                  </a:lnTo>
                  <a:lnTo>
                    <a:pt x="1069" y="954"/>
                  </a:lnTo>
                  <a:lnTo>
                    <a:pt x="1074" y="950"/>
                  </a:lnTo>
                  <a:lnTo>
                    <a:pt x="1079" y="947"/>
                  </a:lnTo>
                  <a:lnTo>
                    <a:pt x="1083" y="943"/>
                  </a:lnTo>
                  <a:lnTo>
                    <a:pt x="1085" y="937"/>
                  </a:lnTo>
                  <a:lnTo>
                    <a:pt x="1087" y="932"/>
                  </a:lnTo>
                  <a:lnTo>
                    <a:pt x="1089" y="926"/>
                  </a:lnTo>
                  <a:lnTo>
                    <a:pt x="1083" y="915"/>
                  </a:lnTo>
                  <a:lnTo>
                    <a:pt x="1079" y="904"/>
                  </a:lnTo>
                  <a:close/>
                  <a:moveTo>
                    <a:pt x="1630" y="918"/>
                  </a:moveTo>
                  <a:lnTo>
                    <a:pt x="1634" y="918"/>
                  </a:lnTo>
                  <a:lnTo>
                    <a:pt x="1636" y="919"/>
                  </a:lnTo>
                  <a:lnTo>
                    <a:pt x="1640" y="920"/>
                  </a:lnTo>
                  <a:lnTo>
                    <a:pt x="1642" y="921"/>
                  </a:lnTo>
                  <a:lnTo>
                    <a:pt x="1645" y="925"/>
                  </a:lnTo>
                  <a:lnTo>
                    <a:pt x="1649" y="930"/>
                  </a:lnTo>
                  <a:lnTo>
                    <a:pt x="1649" y="936"/>
                  </a:lnTo>
                  <a:lnTo>
                    <a:pt x="1649" y="942"/>
                  </a:lnTo>
                  <a:lnTo>
                    <a:pt x="1646" y="946"/>
                  </a:lnTo>
                  <a:lnTo>
                    <a:pt x="1643" y="950"/>
                  </a:lnTo>
                  <a:lnTo>
                    <a:pt x="1640" y="959"/>
                  </a:lnTo>
                  <a:lnTo>
                    <a:pt x="1635" y="969"/>
                  </a:lnTo>
                  <a:lnTo>
                    <a:pt x="1631" y="979"/>
                  </a:lnTo>
                  <a:lnTo>
                    <a:pt x="1627" y="989"/>
                  </a:lnTo>
                  <a:lnTo>
                    <a:pt x="1633" y="988"/>
                  </a:lnTo>
                  <a:lnTo>
                    <a:pt x="1641" y="986"/>
                  </a:lnTo>
                  <a:lnTo>
                    <a:pt x="1641" y="985"/>
                  </a:lnTo>
                  <a:lnTo>
                    <a:pt x="1641" y="984"/>
                  </a:lnTo>
                  <a:lnTo>
                    <a:pt x="1655" y="984"/>
                  </a:lnTo>
                  <a:lnTo>
                    <a:pt x="1668" y="986"/>
                  </a:lnTo>
                  <a:lnTo>
                    <a:pt x="1669" y="988"/>
                  </a:lnTo>
                  <a:lnTo>
                    <a:pt x="1669" y="991"/>
                  </a:lnTo>
                  <a:lnTo>
                    <a:pt x="1666" y="994"/>
                  </a:lnTo>
                  <a:lnTo>
                    <a:pt x="1664" y="997"/>
                  </a:lnTo>
                  <a:lnTo>
                    <a:pt x="1653" y="1004"/>
                  </a:lnTo>
                  <a:lnTo>
                    <a:pt x="1641" y="1008"/>
                  </a:lnTo>
                  <a:lnTo>
                    <a:pt x="1629" y="1012"/>
                  </a:lnTo>
                  <a:lnTo>
                    <a:pt x="1618" y="1015"/>
                  </a:lnTo>
                  <a:lnTo>
                    <a:pt x="1611" y="1021"/>
                  </a:lnTo>
                  <a:lnTo>
                    <a:pt x="1604" y="1032"/>
                  </a:lnTo>
                  <a:lnTo>
                    <a:pt x="1596" y="1044"/>
                  </a:lnTo>
                  <a:lnTo>
                    <a:pt x="1593" y="1053"/>
                  </a:lnTo>
                  <a:lnTo>
                    <a:pt x="1605" y="1063"/>
                  </a:lnTo>
                  <a:lnTo>
                    <a:pt x="1617" y="1073"/>
                  </a:lnTo>
                  <a:lnTo>
                    <a:pt x="1622" y="1077"/>
                  </a:lnTo>
                  <a:lnTo>
                    <a:pt x="1629" y="1083"/>
                  </a:lnTo>
                  <a:lnTo>
                    <a:pt x="1635" y="1086"/>
                  </a:lnTo>
                  <a:lnTo>
                    <a:pt x="1642" y="1090"/>
                  </a:lnTo>
                  <a:lnTo>
                    <a:pt x="1652" y="1093"/>
                  </a:lnTo>
                  <a:lnTo>
                    <a:pt x="1662" y="1094"/>
                  </a:lnTo>
                  <a:lnTo>
                    <a:pt x="1671" y="1094"/>
                  </a:lnTo>
                  <a:lnTo>
                    <a:pt x="1682" y="1094"/>
                  </a:lnTo>
                  <a:lnTo>
                    <a:pt x="1682" y="1096"/>
                  </a:lnTo>
                  <a:lnTo>
                    <a:pt x="1684" y="1098"/>
                  </a:lnTo>
                  <a:lnTo>
                    <a:pt x="1682" y="1098"/>
                  </a:lnTo>
                  <a:lnTo>
                    <a:pt x="1682" y="1099"/>
                  </a:lnTo>
                  <a:lnTo>
                    <a:pt x="1673" y="1104"/>
                  </a:lnTo>
                  <a:lnTo>
                    <a:pt x="1662" y="1108"/>
                  </a:lnTo>
                  <a:lnTo>
                    <a:pt x="1659" y="1112"/>
                  </a:lnTo>
                  <a:lnTo>
                    <a:pt x="1656" y="1117"/>
                  </a:lnTo>
                  <a:lnTo>
                    <a:pt x="1652" y="1119"/>
                  </a:lnTo>
                  <a:lnTo>
                    <a:pt x="1646" y="1120"/>
                  </a:lnTo>
                  <a:lnTo>
                    <a:pt x="1641" y="1120"/>
                  </a:lnTo>
                  <a:lnTo>
                    <a:pt x="1634" y="1120"/>
                  </a:lnTo>
                  <a:lnTo>
                    <a:pt x="1627" y="1114"/>
                  </a:lnTo>
                  <a:lnTo>
                    <a:pt x="1619" y="1109"/>
                  </a:lnTo>
                  <a:lnTo>
                    <a:pt x="1612" y="1096"/>
                  </a:lnTo>
                  <a:lnTo>
                    <a:pt x="1606" y="1083"/>
                  </a:lnTo>
                  <a:lnTo>
                    <a:pt x="1601" y="1076"/>
                  </a:lnTo>
                  <a:lnTo>
                    <a:pt x="1596" y="1070"/>
                  </a:lnTo>
                  <a:lnTo>
                    <a:pt x="1594" y="1066"/>
                  </a:lnTo>
                  <a:lnTo>
                    <a:pt x="1592" y="1064"/>
                  </a:lnTo>
                  <a:lnTo>
                    <a:pt x="1589" y="1061"/>
                  </a:lnTo>
                  <a:lnTo>
                    <a:pt x="1585" y="1060"/>
                  </a:lnTo>
                  <a:lnTo>
                    <a:pt x="1582" y="1066"/>
                  </a:lnTo>
                  <a:lnTo>
                    <a:pt x="1576" y="1073"/>
                  </a:lnTo>
                  <a:lnTo>
                    <a:pt x="1571" y="1078"/>
                  </a:lnTo>
                  <a:lnTo>
                    <a:pt x="1565" y="1085"/>
                  </a:lnTo>
                  <a:lnTo>
                    <a:pt x="1560" y="1091"/>
                  </a:lnTo>
                  <a:lnTo>
                    <a:pt x="1554" y="1097"/>
                  </a:lnTo>
                  <a:lnTo>
                    <a:pt x="1548" y="1102"/>
                  </a:lnTo>
                  <a:lnTo>
                    <a:pt x="1541" y="1108"/>
                  </a:lnTo>
                  <a:lnTo>
                    <a:pt x="1528" y="1118"/>
                  </a:lnTo>
                  <a:lnTo>
                    <a:pt x="1513" y="1126"/>
                  </a:lnTo>
                  <a:lnTo>
                    <a:pt x="1503" y="1133"/>
                  </a:lnTo>
                  <a:lnTo>
                    <a:pt x="1492" y="1140"/>
                  </a:lnTo>
                  <a:lnTo>
                    <a:pt x="1487" y="1142"/>
                  </a:lnTo>
                  <a:lnTo>
                    <a:pt x="1480" y="1144"/>
                  </a:lnTo>
                  <a:lnTo>
                    <a:pt x="1472" y="1145"/>
                  </a:lnTo>
                  <a:lnTo>
                    <a:pt x="1465" y="1146"/>
                  </a:lnTo>
                  <a:lnTo>
                    <a:pt x="1465" y="1144"/>
                  </a:lnTo>
                  <a:lnTo>
                    <a:pt x="1465" y="1143"/>
                  </a:lnTo>
                  <a:lnTo>
                    <a:pt x="1475" y="1139"/>
                  </a:lnTo>
                  <a:lnTo>
                    <a:pt x="1481" y="1134"/>
                  </a:lnTo>
                  <a:lnTo>
                    <a:pt x="1489" y="1128"/>
                  </a:lnTo>
                  <a:lnTo>
                    <a:pt x="1495" y="1122"/>
                  </a:lnTo>
                  <a:lnTo>
                    <a:pt x="1504" y="1116"/>
                  </a:lnTo>
                  <a:lnTo>
                    <a:pt x="1513" y="1108"/>
                  </a:lnTo>
                  <a:lnTo>
                    <a:pt x="1522" y="1100"/>
                  </a:lnTo>
                  <a:lnTo>
                    <a:pt x="1529" y="1091"/>
                  </a:lnTo>
                  <a:lnTo>
                    <a:pt x="1544" y="1073"/>
                  </a:lnTo>
                  <a:lnTo>
                    <a:pt x="1557" y="1053"/>
                  </a:lnTo>
                  <a:lnTo>
                    <a:pt x="1562" y="1047"/>
                  </a:lnTo>
                  <a:lnTo>
                    <a:pt x="1568" y="1039"/>
                  </a:lnTo>
                  <a:lnTo>
                    <a:pt x="1571" y="1035"/>
                  </a:lnTo>
                  <a:lnTo>
                    <a:pt x="1573" y="1030"/>
                  </a:lnTo>
                  <a:lnTo>
                    <a:pt x="1575" y="1026"/>
                  </a:lnTo>
                  <a:lnTo>
                    <a:pt x="1576" y="1021"/>
                  </a:lnTo>
                  <a:lnTo>
                    <a:pt x="1569" y="1018"/>
                  </a:lnTo>
                  <a:lnTo>
                    <a:pt x="1561" y="1012"/>
                  </a:lnTo>
                  <a:lnTo>
                    <a:pt x="1557" y="1007"/>
                  </a:lnTo>
                  <a:lnTo>
                    <a:pt x="1553" y="1003"/>
                  </a:lnTo>
                  <a:lnTo>
                    <a:pt x="1551" y="1000"/>
                  </a:lnTo>
                  <a:lnTo>
                    <a:pt x="1550" y="996"/>
                  </a:lnTo>
                  <a:lnTo>
                    <a:pt x="1552" y="995"/>
                  </a:lnTo>
                  <a:lnTo>
                    <a:pt x="1554" y="995"/>
                  </a:lnTo>
                  <a:lnTo>
                    <a:pt x="1559" y="997"/>
                  </a:lnTo>
                  <a:lnTo>
                    <a:pt x="1563" y="999"/>
                  </a:lnTo>
                  <a:lnTo>
                    <a:pt x="1569" y="1000"/>
                  </a:lnTo>
                  <a:lnTo>
                    <a:pt x="1574" y="1000"/>
                  </a:lnTo>
                  <a:lnTo>
                    <a:pt x="1585" y="999"/>
                  </a:lnTo>
                  <a:lnTo>
                    <a:pt x="1595" y="996"/>
                  </a:lnTo>
                  <a:lnTo>
                    <a:pt x="1601" y="983"/>
                  </a:lnTo>
                  <a:lnTo>
                    <a:pt x="1609" y="972"/>
                  </a:lnTo>
                  <a:lnTo>
                    <a:pt x="1614" y="961"/>
                  </a:lnTo>
                  <a:lnTo>
                    <a:pt x="1618" y="949"/>
                  </a:lnTo>
                  <a:lnTo>
                    <a:pt x="1622" y="943"/>
                  </a:lnTo>
                  <a:lnTo>
                    <a:pt x="1626" y="935"/>
                  </a:lnTo>
                  <a:lnTo>
                    <a:pt x="1629" y="926"/>
                  </a:lnTo>
                  <a:lnTo>
                    <a:pt x="1630" y="918"/>
                  </a:lnTo>
                  <a:close/>
                  <a:moveTo>
                    <a:pt x="1595" y="1470"/>
                  </a:moveTo>
                  <a:lnTo>
                    <a:pt x="1595" y="1391"/>
                  </a:lnTo>
                  <a:lnTo>
                    <a:pt x="1996" y="1391"/>
                  </a:lnTo>
                  <a:lnTo>
                    <a:pt x="1996" y="1470"/>
                  </a:lnTo>
                  <a:lnTo>
                    <a:pt x="1595" y="1470"/>
                  </a:lnTo>
                  <a:close/>
                  <a:moveTo>
                    <a:pt x="1750" y="1592"/>
                  </a:moveTo>
                  <a:lnTo>
                    <a:pt x="1750" y="1525"/>
                  </a:lnTo>
                  <a:lnTo>
                    <a:pt x="1854" y="1525"/>
                  </a:lnTo>
                  <a:lnTo>
                    <a:pt x="1854" y="1591"/>
                  </a:lnTo>
                  <a:lnTo>
                    <a:pt x="1750" y="1592"/>
                  </a:lnTo>
                  <a:close/>
                  <a:moveTo>
                    <a:pt x="1186" y="1472"/>
                  </a:moveTo>
                  <a:lnTo>
                    <a:pt x="1187" y="1433"/>
                  </a:lnTo>
                  <a:lnTo>
                    <a:pt x="1173" y="1437"/>
                  </a:lnTo>
                  <a:lnTo>
                    <a:pt x="1161" y="1443"/>
                  </a:lnTo>
                  <a:lnTo>
                    <a:pt x="1151" y="1448"/>
                  </a:lnTo>
                  <a:lnTo>
                    <a:pt x="1143" y="1453"/>
                  </a:lnTo>
                  <a:lnTo>
                    <a:pt x="1130" y="1467"/>
                  </a:lnTo>
                  <a:lnTo>
                    <a:pt x="1118" y="1481"/>
                  </a:lnTo>
                  <a:lnTo>
                    <a:pt x="1109" y="1495"/>
                  </a:lnTo>
                  <a:lnTo>
                    <a:pt x="1102" y="1509"/>
                  </a:lnTo>
                  <a:lnTo>
                    <a:pt x="1096" y="1521"/>
                  </a:lnTo>
                  <a:lnTo>
                    <a:pt x="1092" y="1528"/>
                  </a:lnTo>
                  <a:lnTo>
                    <a:pt x="1090" y="1530"/>
                  </a:lnTo>
                  <a:lnTo>
                    <a:pt x="1085" y="1531"/>
                  </a:lnTo>
                  <a:lnTo>
                    <a:pt x="1083" y="1530"/>
                  </a:lnTo>
                  <a:lnTo>
                    <a:pt x="1081" y="1529"/>
                  </a:lnTo>
                  <a:lnTo>
                    <a:pt x="1080" y="1526"/>
                  </a:lnTo>
                  <a:lnTo>
                    <a:pt x="1079" y="1520"/>
                  </a:lnTo>
                  <a:lnTo>
                    <a:pt x="1079" y="1515"/>
                  </a:lnTo>
                  <a:lnTo>
                    <a:pt x="1080" y="1508"/>
                  </a:lnTo>
                  <a:lnTo>
                    <a:pt x="1083" y="1501"/>
                  </a:lnTo>
                  <a:lnTo>
                    <a:pt x="1089" y="1493"/>
                  </a:lnTo>
                  <a:lnTo>
                    <a:pt x="1103" y="1470"/>
                  </a:lnTo>
                  <a:lnTo>
                    <a:pt x="1107" y="1463"/>
                  </a:lnTo>
                  <a:lnTo>
                    <a:pt x="1114" y="1457"/>
                  </a:lnTo>
                  <a:lnTo>
                    <a:pt x="1120" y="1449"/>
                  </a:lnTo>
                  <a:lnTo>
                    <a:pt x="1128" y="1443"/>
                  </a:lnTo>
                  <a:lnTo>
                    <a:pt x="1137" y="1436"/>
                  </a:lnTo>
                  <a:lnTo>
                    <a:pt x="1144" y="1431"/>
                  </a:lnTo>
                  <a:lnTo>
                    <a:pt x="1152" y="1426"/>
                  </a:lnTo>
                  <a:lnTo>
                    <a:pt x="1160" y="1423"/>
                  </a:lnTo>
                  <a:lnTo>
                    <a:pt x="1187" y="1413"/>
                  </a:lnTo>
                  <a:lnTo>
                    <a:pt x="1186" y="1405"/>
                  </a:lnTo>
                  <a:lnTo>
                    <a:pt x="1186" y="1397"/>
                  </a:lnTo>
                  <a:lnTo>
                    <a:pt x="1186" y="1387"/>
                  </a:lnTo>
                  <a:lnTo>
                    <a:pt x="1186" y="1378"/>
                  </a:lnTo>
                  <a:lnTo>
                    <a:pt x="1187" y="1371"/>
                  </a:lnTo>
                  <a:lnTo>
                    <a:pt x="1187" y="1366"/>
                  </a:lnTo>
                  <a:lnTo>
                    <a:pt x="1189" y="1362"/>
                  </a:lnTo>
                  <a:lnTo>
                    <a:pt x="1191" y="1358"/>
                  </a:lnTo>
                  <a:lnTo>
                    <a:pt x="1195" y="1356"/>
                  </a:lnTo>
                  <a:lnTo>
                    <a:pt x="1200" y="1355"/>
                  </a:lnTo>
                  <a:lnTo>
                    <a:pt x="1203" y="1356"/>
                  </a:lnTo>
                  <a:lnTo>
                    <a:pt x="1204" y="1359"/>
                  </a:lnTo>
                  <a:lnTo>
                    <a:pt x="1206" y="1364"/>
                  </a:lnTo>
                  <a:lnTo>
                    <a:pt x="1207" y="1369"/>
                  </a:lnTo>
                  <a:lnTo>
                    <a:pt x="1207" y="1389"/>
                  </a:lnTo>
                  <a:lnTo>
                    <a:pt x="1207" y="1413"/>
                  </a:lnTo>
                  <a:lnTo>
                    <a:pt x="1216" y="1415"/>
                  </a:lnTo>
                  <a:lnTo>
                    <a:pt x="1227" y="1418"/>
                  </a:lnTo>
                  <a:lnTo>
                    <a:pt x="1239" y="1424"/>
                  </a:lnTo>
                  <a:lnTo>
                    <a:pt x="1254" y="1433"/>
                  </a:lnTo>
                  <a:lnTo>
                    <a:pt x="1267" y="1443"/>
                  </a:lnTo>
                  <a:lnTo>
                    <a:pt x="1277" y="1451"/>
                  </a:lnTo>
                  <a:lnTo>
                    <a:pt x="1284" y="1461"/>
                  </a:lnTo>
                  <a:lnTo>
                    <a:pt x="1293" y="1474"/>
                  </a:lnTo>
                  <a:lnTo>
                    <a:pt x="1301" y="1486"/>
                  </a:lnTo>
                  <a:lnTo>
                    <a:pt x="1306" y="1494"/>
                  </a:lnTo>
                  <a:lnTo>
                    <a:pt x="1308" y="1501"/>
                  </a:lnTo>
                  <a:lnTo>
                    <a:pt x="1312" y="1508"/>
                  </a:lnTo>
                  <a:lnTo>
                    <a:pt x="1313" y="1516"/>
                  </a:lnTo>
                  <a:lnTo>
                    <a:pt x="1314" y="1520"/>
                  </a:lnTo>
                  <a:lnTo>
                    <a:pt x="1315" y="1525"/>
                  </a:lnTo>
                  <a:lnTo>
                    <a:pt x="1315" y="1527"/>
                  </a:lnTo>
                  <a:lnTo>
                    <a:pt x="1315" y="1530"/>
                  </a:lnTo>
                  <a:lnTo>
                    <a:pt x="1313" y="1533"/>
                  </a:lnTo>
                  <a:lnTo>
                    <a:pt x="1311" y="1534"/>
                  </a:lnTo>
                  <a:lnTo>
                    <a:pt x="1307" y="1536"/>
                  </a:lnTo>
                  <a:lnTo>
                    <a:pt x="1305" y="1536"/>
                  </a:lnTo>
                  <a:lnTo>
                    <a:pt x="1302" y="1534"/>
                  </a:lnTo>
                  <a:lnTo>
                    <a:pt x="1300" y="1532"/>
                  </a:lnTo>
                  <a:lnTo>
                    <a:pt x="1297" y="1528"/>
                  </a:lnTo>
                  <a:lnTo>
                    <a:pt x="1286" y="1499"/>
                  </a:lnTo>
                  <a:lnTo>
                    <a:pt x="1282" y="1493"/>
                  </a:lnTo>
                  <a:lnTo>
                    <a:pt x="1274" y="1482"/>
                  </a:lnTo>
                  <a:lnTo>
                    <a:pt x="1267" y="1471"/>
                  </a:lnTo>
                  <a:lnTo>
                    <a:pt x="1259" y="1461"/>
                  </a:lnTo>
                  <a:lnTo>
                    <a:pt x="1249" y="1453"/>
                  </a:lnTo>
                  <a:lnTo>
                    <a:pt x="1238" y="1445"/>
                  </a:lnTo>
                  <a:lnTo>
                    <a:pt x="1232" y="1441"/>
                  </a:lnTo>
                  <a:lnTo>
                    <a:pt x="1224" y="1438"/>
                  </a:lnTo>
                  <a:lnTo>
                    <a:pt x="1216" y="1435"/>
                  </a:lnTo>
                  <a:lnTo>
                    <a:pt x="1207" y="1433"/>
                  </a:lnTo>
                  <a:lnTo>
                    <a:pt x="1207" y="1471"/>
                  </a:lnTo>
                  <a:lnTo>
                    <a:pt x="1215" y="1474"/>
                  </a:lnTo>
                  <a:lnTo>
                    <a:pt x="1222" y="1479"/>
                  </a:lnTo>
                  <a:lnTo>
                    <a:pt x="1230" y="1485"/>
                  </a:lnTo>
                  <a:lnTo>
                    <a:pt x="1238" y="1496"/>
                  </a:lnTo>
                  <a:lnTo>
                    <a:pt x="1243" y="1503"/>
                  </a:lnTo>
                  <a:lnTo>
                    <a:pt x="1246" y="1511"/>
                  </a:lnTo>
                  <a:lnTo>
                    <a:pt x="1248" y="1519"/>
                  </a:lnTo>
                  <a:lnTo>
                    <a:pt x="1248" y="1529"/>
                  </a:lnTo>
                  <a:lnTo>
                    <a:pt x="1248" y="1538"/>
                  </a:lnTo>
                  <a:lnTo>
                    <a:pt x="1247" y="1546"/>
                  </a:lnTo>
                  <a:lnTo>
                    <a:pt x="1245" y="1554"/>
                  </a:lnTo>
                  <a:lnTo>
                    <a:pt x="1243" y="1562"/>
                  </a:lnTo>
                  <a:lnTo>
                    <a:pt x="1238" y="1568"/>
                  </a:lnTo>
                  <a:lnTo>
                    <a:pt x="1233" y="1575"/>
                  </a:lnTo>
                  <a:lnTo>
                    <a:pt x="1225" y="1581"/>
                  </a:lnTo>
                  <a:lnTo>
                    <a:pt x="1216" y="1589"/>
                  </a:lnTo>
                  <a:lnTo>
                    <a:pt x="1223" y="1599"/>
                  </a:lnTo>
                  <a:lnTo>
                    <a:pt x="1229" y="1608"/>
                  </a:lnTo>
                  <a:lnTo>
                    <a:pt x="1234" y="1615"/>
                  </a:lnTo>
                  <a:lnTo>
                    <a:pt x="1237" y="1623"/>
                  </a:lnTo>
                  <a:lnTo>
                    <a:pt x="1244" y="1637"/>
                  </a:lnTo>
                  <a:lnTo>
                    <a:pt x="1250" y="1655"/>
                  </a:lnTo>
                  <a:lnTo>
                    <a:pt x="1253" y="1665"/>
                  </a:lnTo>
                  <a:lnTo>
                    <a:pt x="1256" y="1676"/>
                  </a:lnTo>
                  <a:lnTo>
                    <a:pt x="1258" y="1688"/>
                  </a:lnTo>
                  <a:lnTo>
                    <a:pt x="1261" y="1701"/>
                  </a:lnTo>
                  <a:lnTo>
                    <a:pt x="1264" y="1714"/>
                  </a:lnTo>
                  <a:lnTo>
                    <a:pt x="1266" y="1726"/>
                  </a:lnTo>
                  <a:lnTo>
                    <a:pt x="1268" y="1737"/>
                  </a:lnTo>
                  <a:lnTo>
                    <a:pt x="1270" y="1747"/>
                  </a:lnTo>
                  <a:lnTo>
                    <a:pt x="1272" y="1765"/>
                  </a:lnTo>
                  <a:lnTo>
                    <a:pt x="1272" y="1778"/>
                  </a:lnTo>
                  <a:lnTo>
                    <a:pt x="1272" y="1789"/>
                  </a:lnTo>
                  <a:lnTo>
                    <a:pt x="1270" y="1796"/>
                  </a:lnTo>
                  <a:lnTo>
                    <a:pt x="1269" y="1798"/>
                  </a:lnTo>
                  <a:lnTo>
                    <a:pt x="1268" y="1800"/>
                  </a:lnTo>
                  <a:lnTo>
                    <a:pt x="1266" y="1800"/>
                  </a:lnTo>
                  <a:lnTo>
                    <a:pt x="1264" y="1801"/>
                  </a:lnTo>
                  <a:lnTo>
                    <a:pt x="1260" y="1800"/>
                  </a:lnTo>
                  <a:lnTo>
                    <a:pt x="1256" y="1797"/>
                  </a:lnTo>
                  <a:lnTo>
                    <a:pt x="1253" y="1794"/>
                  </a:lnTo>
                  <a:lnTo>
                    <a:pt x="1251" y="1788"/>
                  </a:lnTo>
                  <a:lnTo>
                    <a:pt x="1250" y="1781"/>
                  </a:lnTo>
                  <a:lnTo>
                    <a:pt x="1249" y="1768"/>
                  </a:lnTo>
                  <a:lnTo>
                    <a:pt x="1248" y="1760"/>
                  </a:lnTo>
                  <a:lnTo>
                    <a:pt x="1246" y="1749"/>
                  </a:lnTo>
                  <a:lnTo>
                    <a:pt x="1245" y="1737"/>
                  </a:lnTo>
                  <a:lnTo>
                    <a:pt x="1243" y="1721"/>
                  </a:lnTo>
                  <a:lnTo>
                    <a:pt x="1239" y="1707"/>
                  </a:lnTo>
                  <a:lnTo>
                    <a:pt x="1238" y="1695"/>
                  </a:lnTo>
                  <a:lnTo>
                    <a:pt x="1236" y="1685"/>
                  </a:lnTo>
                  <a:lnTo>
                    <a:pt x="1235" y="1679"/>
                  </a:lnTo>
                  <a:lnTo>
                    <a:pt x="1232" y="1667"/>
                  </a:lnTo>
                  <a:lnTo>
                    <a:pt x="1229" y="1655"/>
                  </a:lnTo>
                  <a:lnTo>
                    <a:pt x="1224" y="1642"/>
                  </a:lnTo>
                  <a:lnTo>
                    <a:pt x="1218" y="1626"/>
                  </a:lnTo>
                  <a:lnTo>
                    <a:pt x="1210" y="1613"/>
                  </a:lnTo>
                  <a:lnTo>
                    <a:pt x="1204" y="1607"/>
                  </a:lnTo>
                  <a:lnTo>
                    <a:pt x="1195" y="1597"/>
                  </a:lnTo>
                  <a:lnTo>
                    <a:pt x="1180" y="1611"/>
                  </a:lnTo>
                  <a:lnTo>
                    <a:pt x="1171" y="1622"/>
                  </a:lnTo>
                  <a:lnTo>
                    <a:pt x="1164" y="1634"/>
                  </a:lnTo>
                  <a:lnTo>
                    <a:pt x="1157" y="1649"/>
                  </a:lnTo>
                  <a:lnTo>
                    <a:pt x="1152" y="1667"/>
                  </a:lnTo>
                  <a:lnTo>
                    <a:pt x="1148" y="1682"/>
                  </a:lnTo>
                  <a:lnTo>
                    <a:pt x="1147" y="1690"/>
                  </a:lnTo>
                  <a:lnTo>
                    <a:pt x="1144" y="1698"/>
                  </a:lnTo>
                  <a:lnTo>
                    <a:pt x="1143" y="1709"/>
                  </a:lnTo>
                  <a:lnTo>
                    <a:pt x="1142" y="1720"/>
                  </a:lnTo>
                  <a:lnTo>
                    <a:pt x="1140" y="1741"/>
                  </a:lnTo>
                  <a:lnTo>
                    <a:pt x="1139" y="1752"/>
                  </a:lnTo>
                  <a:lnTo>
                    <a:pt x="1139" y="1761"/>
                  </a:lnTo>
                  <a:lnTo>
                    <a:pt x="1140" y="1771"/>
                  </a:lnTo>
                  <a:lnTo>
                    <a:pt x="1139" y="1782"/>
                  </a:lnTo>
                  <a:lnTo>
                    <a:pt x="1138" y="1791"/>
                  </a:lnTo>
                  <a:lnTo>
                    <a:pt x="1137" y="1795"/>
                  </a:lnTo>
                  <a:lnTo>
                    <a:pt x="1134" y="1797"/>
                  </a:lnTo>
                  <a:lnTo>
                    <a:pt x="1132" y="1799"/>
                  </a:lnTo>
                  <a:lnTo>
                    <a:pt x="1130" y="1799"/>
                  </a:lnTo>
                  <a:lnTo>
                    <a:pt x="1125" y="1798"/>
                  </a:lnTo>
                  <a:lnTo>
                    <a:pt x="1120" y="1796"/>
                  </a:lnTo>
                  <a:lnTo>
                    <a:pt x="1118" y="1793"/>
                  </a:lnTo>
                  <a:lnTo>
                    <a:pt x="1117" y="1785"/>
                  </a:lnTo>
                  <a:lnTo>
                    <a:pt x="1117" y="1773"/>
                  </a:lnTo>
                  <a:lnTo>
                    <a:pt x="1117" y="1759"/>
                  </a:lnTo>
                  <a:lnTo>
                    <a:pt x="1118" y="1741"/>
                  </a:lnTo>
                  <a:lnTo>
                    <a:pt x="1119" y="1726"/>
                  </a:lnTo>
                  <a:lnTo>
                    <a:pt x="1121" y="1711"/>
                  </a:lnTo>
                  <a:lnTo>
                    <a:pt x="1124" y="1696"/>
                  </a:lnTo>
                  <a:lnTo>
                    <a:pt x="1127" y="1682"/>
                  </a:lnTo>
                  <a:lnTo>
                    <a:pt x="1130" y="1669"/>
                  </a:lnTo>
                  <a:lnTo>
                    <a:pt x="1133" y="1657"/>
                  </a:lnTo>
                  <a:lnTo>
                    <a:pt x="1138" y="1645"/>
                  </a:lnTo>
                  <a:lnTo>
                    <a:pt x="1141" y="1634"/>
                  </a:lnTo>
                  <a:lnTo>
                    <a:pt x="1145" y="1625"/>
                  </a:lnTo>
                  <a:lnTo>
                    <a:pt x="1150" y="1618"/>
                  </a:lnTo>
                  <a:lnTo>
                    <a:pt x="1154" y="1612"/>
                  </a:lnTo>
                  <a:lnTo>
                    <a:pt x="1173" y="1587"/>
                  </a:lnTo>
                  <a:lnTo>
                    <a:pt x="1163" y="1583"/>
                  </a:lnTo>
                  <a:lnTo>
                    <a:pt x="1155" y="1578"/>
                  </a:lnTo>
                  <a:lnTo>
                    <a:pt x="1151" y="1575"/>
                  </a:lnTo>
                  <a:lnTo>
                    <a:pt x="1148" y="1571"/>
                  </a:lnTo>
                  <a:lnTo>
                    <a:pt x="1144" y="1566"/>
                  </a:lnTo>
                  <a:lnTo>
                    <a:pt x="1142" y="1562"/>
                  </a:lnTo>
                  <a:lnTo>
                    <a:pt x="1139" y="1555"/>
                  </a:lnTo>
                  <a:lnTo>
                    <a:pt x="1138" y="1549"/>
                  </a:lnTo>
                  <a:lnTo>
                    <a:pt x="1137" y="1541"/>
                  </a:lnTo>
                  <a:lnTo>
                    <a:pt x="1136" y="1533"/>
                  </a:lnTo>
                  <a:lnTo>
                    <a:pt x="1137" y="1525"/>
                  </a:lnTo>
                  <a:lnTo>
                    <a:pt x="1138" y="1516"/>
                  </a:lnTo>
                  <a:lnTo>
                    <a:pt x="1140" y="1508"/>
                  </a:lnTo>
                  <a:lnTo>
                    <a:pt x="1144" y="1499"/>
                  </a:lnTo>
                  <a:lnTo>
                    <a:pt x="1147" y="1496"/>
                  </a:lnTo>
                  <a:lnTo>
                    <a:pt x="1150" y="1492"/>
                  </a:lnTo>
                  <a:lnTo>
                    <a:pt x="1154" y="1488"/>
                  </a:lnTo>
                  <a:lnTo>
                    <a:pt x="1159" y="1485"/>
                  </a:lnTo>
                  <a:lnTo>
                    <a:pt x="1171" y="1478"/>
                  </a:lnTo>
                  <a:lnTo>
                    <a:pt x="1186" y="1472"/>
                  </a:lnTo>
                  <a:close/>
                  <a:moveTo>
                    <a:pt x="1195" y="1577"/>
                  </a:moveTo>
                  <a:lnTo>
                    <a:pt x="1203" y="1572"/>
                  </a:lnTo>
                  <a:lnTo>
                    <a:pt x="1210" y="1567"/>
                  </a:lnTo>
                  <a:lnTo>
                    <a:pt x="1216" y="1562"/>
                  </a:lnTo>
                  <a:lnTo>
                    <a:pt x="1222" y="1553"/>
                  </a:lnTo>
                  <a:lnTo>
                    <a:pt x="1225" y="1548"/>
                  </a:lnTo>
                  <a:lnTo>
                    <a:pt x="1226" y="1542"/>
                  </a:lnTo>
                  <a:lnTo>
                    <a:pt x="1227" y="1537"/>
                  </a:lnTo>
                  <a:lnTo>
                    <a:pt x="1229" y="1530"/>
                  </a:lnTo>
                  <a:lnTo>
                    <a:pt x="1227" y="1523"/>
                  </a:lnTo>
                  <a:lnTo>
                    <a:pt x="1227" y="1519"/>
                  </a:lnTo>
                  <a:lnTo>
                    <a:pt x="1225" y="1514"/>
                  </a:lnTo>
                  <a:lnTo>
                    <a:pt x="1223" y="1509"/>
                  </a:lnTo>
                  <a:lnTo>
                    <a:pt x="1218" y="1502"/>
                  </a:lnTo>
                  <a:lnTo>
                    <a:pt x="1209" y="1495"/>
                  </a:lnTo>
                  <a:lnTo>
                    <a:pt x="1201" y="1491"/>
                  </a:lnTo>
                  <a:lnTo>
                    <a:pt x="1195" y="1488"/>
                  </a:lnTo>
                  <a:lnTo>
                    <a:pt x="1191" y="1488"/>
                  </a:lnTo>
                  <a:lnTo>
                    <a:pt x="1188" y="1491"/>
                  </a:lnTo>
                  <a:lnTo>
                    <a:pt x="1183" y="1493"/>
                  </a:lnTo>
                  <a:lnTo>
                    <a:pt x="1177" y="1496"/>
                  </a:lnTo>
                  <a:lnTo>
                    <a:pt x="1167" y="1504"/>
                  </a:lnTo>
                  <a:lnTo>
                    <a:pt x="1160" y="1511"/>
                  </a:lnTo>
                  <a:lnTo>
                    <a:pt x="1157" y="1515"/>
                  </a:lnTo>
                  <a:lnTo>
                    <a:pt x="1156" y="1519"/>
                  </a:lnTo>
                  <a:lnTo>
                    <a:pt x="1155" y="1525"/>
                  </a:lnTo>
                  <a:lnTo>
                    <a:pt x="1154" y="1530"/>
                  </a:lnTo>
                  <a:lnTo>
                    <a:pt x="1155" y="1537"/>
                  </a:lnTo>
                  <a:lnTo>
                    <a:pt x="1155" y="1542"/>
                  </a:lnTo>
                  <a:lnTo>
                    <a:pt x="1157" y="1548"/>
                  </a:lnTo>
                  <a:lnTo>
                    <a:pt x="1160" y="1552"/>
                  </a:lnTo>
                  <a:lnTo>
                    <a:pt x="1164" y="1557"/>
                  </a:lnTo>
                  <a:lnTo>
                    <a:pt x="1167" y="1563"/>
                  </a:lnTo>
                  <a:lnTo>
                    <a:pt x="1172" y="1566"/>
                  </a:lnTo>
                  <a:lnTo>
                    <a:pt x="1176" y="1568"/>
                  </a:lnTo>
                  <a:lnTo>
                    <a:pt x="1195" y="1577"/>
                  </a:lnTo>
                  <a:close/>
                  <a:moveTo>
                    <a:pt x="1185" y="1983"/>
                  </a:moveTo>
                  <a:lnTo>
                    <a:pt x="1173" y="1987"/>
                  </a:lnTo>
                  <a:lnTo>
                    <a:pt x="1162" y="1993"/>
                  </a:lnTo>
                  <a:lnTo>
                    <a:pt x="1152" y="1998"/>
                  </a:lnTo>
                  <a:lnTo>
                    <a:pt x="1144" y="2004"/>
                  </a:lnTo>
                  <a:lnTo>
                    <a:pt x="1137" y="2010"/>
                  </a:lnTo>
                  <a:lnTo>
                    <a:pt x="1130" y="2018"/>
                  </a:lnTo>
                  <a:lnTo>
                    <a:pt x="1125" y="2025"/>
                  </a:lnTo>
                  <a:lnTo>
                    <a:pt x="1120" y="2035"/>
                  </a:lnTo>
                  <a:lnTo>
                    <a:pt x="1113" y="2053"/>
                  </a:lnTo>
                  <a:lnTo>
                    <a:pt x="1108" y="2067"/>
                  </a:lnTo>
                  <a:lnTo>
                    <a:pt x="1106" y="2075"/>
                  </a:lnTo>
                  <a:lnTo>
                    <a:pt x="1105" y="2082"/>
                  </a:lnTo>
                  <a:lnTo>
                    <a:pt x="1104" y="2091"/>
                  </a:lnTo>
                  <a:lnTo>
                    <a:pt x="1103" y="2101"/>
                  </a:lnTo>
                  <a:lnTo>
                    <a:pt x="1101" y="2118"/>
                  </a:lnTo>
                  <a:lnTo>
                    <a:pt x="1099" y="2130"/>
                  </a:lnTo>
                  <a:lnTo>
                    <a:pt x="1098" y="2135"/>
                  </a:lnTo>
                  <a:lnTo>
                    <a:pt x="1096" y="2137"/>
                  </a:lnTo>
                  <a:lnTo>
                    <a:pt x="1094" y="2139"/>
                  </a:lnTo>
                  <a:lnTo>
                    <a:pt x="1092" y="2139"/>
                  </a:lnTo>
                  <a:lnTo>
                    <a:pt x="1090" y="2139"/>
                  </a:lnTo>
                  <a:lnTo>
                    <a:pt x="1087" y="2138"/>
                  </a:lnTo>
                  <a:lnTo>
                    <a:pt x="1085" y="2137"/>
                  </a:lnTo>
                  <a:lnTo>
                    <a:pt x="1084" y="2134"/>
                  </a:lnTo>
                  <a:lnTo>
                    <a:pt x="1082" y="2128"/>
                  </a:lnTo>
                  <a:lnTo>
                    <a:pt x="1082" y="2122"/>
                  </a:lnTo>
                  <a:lnTo>
                    <a:pt x="1082" y="2115"/>
                  </a:lnTo>
                  <a:lnTo>
                    <a:pt x="1082" y="2110"/>
                  </a:lnTo>
                  <a:lnTo>
                    <a:pt x="1083" y="2102"/>
                  </a:lnTo>
                  <a:lnTo>
                    <a:pt x="1085" y="2090"/>
                  </a:lnTo>
                  <a:lnTo>
                    <a:pt x="1086" y="2082"/>
                  </a:lnTo>
                  <a:lnTo>
                    <a:pt x="1089" y="2074"/>
                  </a:lnTo>
                  <a:lnTo>
                    <a:pt x="1091" y="2063"/>
                  </a:lnTo>
                  <a:lnTo>
                    <a:pt x="1093" y="2051"/>
                  </a:lnTo>
                  <a:lnTo>
                    <a:pt x="1096" y="2039"/>
                  </a:lnTo>
                  <a:lnTo>
                    <a:pt x="1101" y="2028"/>
                  </a:lnTo>
                  <a:lnTo>
                    <a:pt x="1107" y="2017"/>
                  </a:lnTo>
                  <a:lnTo>
                    <a:pt x="1114" y="2007"/>
                  </a:lnTo>
                  <a:lnTo>
                    <a:pt x="1122" y="1998"/>
                  </a:lnTo>
                  <a:lnTo>
                    <a:pt x="1130" y="1990"/>
                  </a:lnTo>
                  <a:lnTo>
                    <a:pt x="1137" y="1984"/>
                  </a:lnTo>
                  <a:lnTo>
                    <a:pt x="1144" y="1980"/>
                  </a:lnTo>
                  <a:lnTo>
                    <a:pt x="1152" y="1975"/>
                  </a:lnTo>
                  <a:lnTo>
                    <a:pt x="1161" y="1971"/>
                  </a:lnTo>
                  <a:lnTo>
                    <a:pt x="1172" y="1966"/>
                  </a:lnTo>
                  <a:lnTo>
                    <a:pt x="1185" y="1962"/>
                  </a:lnTo>
                  <a:lnTo>
                    <a:pt x="1185" y="1952"/>
                  </a:lnTo>
                  <a:lnTo>
                    <a:pt x="1186" y="1945"/>
                  </a:lnTo>
                  <a:lnTo>
                    <a:pt x="1185" y="1938"/>
                  </a:lnTo>
                  <a:lnTo>
                    <a:pt x="1185" y="1928"/>
                  </a:lnTo>
                  <a:lnTo>
                    <a:pt x="1185" y="1914"/>
                  </a:lnTo>
                  <a:lnTo>
                    <a:pt x="1185" y="1898"/>
                  </a:lnTo>
                  <a:lnTo>
                    <a:pt x="1185" y="1889"/>
                  </a:lnTo>
                  <a:lnTo>
                    <a:pt x="1185" y="1881"/>
                  </a:lnTo>
                  <a:lnTo>
                    <a:pt x="1186" y="1877"/>
                  </a:lnTo>
                  <a:lnTo>
                    <a:pt x="1188" y="1873"/>
                  </a:lnTo>
                  <a:lnTo>
                    <a:pt x="1189" y="1871"/>
                  </a:lnTo>
                  <a:lnTo>
                    <a:pt x="1192" y="1870"/>
                  </a:lnTo>
                  <a:lnTo>
                    <a:pt x="1195" y="1869"/>
                  </a:lnTo>
                  <a:lnTo>
                    <a:pt x="1198" y="1869"/>
                  </a:lnTo>
                  <a:lnTo>
                    <a:pt x="1200" y="1870"/>
                  </a:lnTo>
                  <a:lnTo>
                    <a:pt x="1202" y="1873"/>
                  </a:lnTo>
                  <a:lnTo>
                    <a:pt x="1203" y="1879"/>
                  </a:lnTo>
                  <a:lnTo>
                    <a:pt x="1203" y="1887"/>
                  </a:lnTo>
                  <a:lnTo>
                    <a:pt x="1203" y="1945"/>
                  </a:lnTo>
                  <a:lnTo>
                    <a:pt x="1203" y="1964"/>
                  </a:lnTo>
                  <a:lnTo>
                    <a:pt x="1214" y="1966"/>
                  </a:lnTo>
                  <a:lnTo>
                    <a:pt x="1224" y="1968"/>
                  </a:lnTo>
                  <a:lnTo>
                    <a:pt x="1233" y="1971"/>
                  </a:lnTo>
                  <a:lnTo>
                    <a:pt x="1241" y="1973"/>
                  </a:lnTo>
                  <a:lnTo>
                    <a:pt x="1248" y="1977"/>
                  </a:lnTo>
                  <a:lnTo>
                    <a:pt x="1256" y="1982"/>
                  </a:lnTo>
                  <a:lnTo>
                    <a:pt x="1262" y="1986"/>
                  </a:lnTo>
                  <a:lnTo>
                    <a:pt x="1268" y="1992"/>
                  </a:lnTo>
                  <a:lnTo>
                    <a:pt x="1278" y="2004"/>
                  </a:lnTo>
                  <a:lnTo>
                    <a:pt x="1286" y="2018"/>
                  </a:lnTo>
                  <a:lnTo>
                    <a:pt x="1293" y="2033"/>
                  </a:lnTo>
                  <a:lnTo>
                    <a:pt x="1300" y="2051"/>
                  </a:lnTo>
                  <a:lnTo>
                    <a:pt x="1304" y="2067"/>
                  </a:lnTo>
                  <a:lnTo>
                    <a:pt x="1307" y="2081"/>
                  </a:lnTo>
                  <a:lnTo>
                    <a:pt x="1309" y="2093"/>
                  </a:lnTo>
                  <a:lnTo>
                    <a:pt x="1311" y="2102"/>
                  </a:lnTo>
                  <a:lnTo>
                    <a:pt x="1312" y="2114"/>
                  </a:lnTo>
                  <a:lnTo>
                    <a:pt x="1313" y="2121"/>
                  </a:lnTo>
                  <a:lnTo>
                    <a:pt x="1312" y="2134"/>
                  </a:lnTo>
                  <a:lnTo>
                    <a:pt x="1309" y="2141"/>
                  </a:lnTo>
                  <a:lnTo>
                    <a:pt x="1306" y="2145"/>
                  </a:lnTo>
                  <a:lnTo>
                    <a:pt x="1302" y="2146"/>
                  </a:lnTo>
                  <a:lnTo>
                    <a:pt x="1300" y="2146"/>
                  </a:lnTo>
                  <a:lnTo>
                    <a:pt x="1297" y="2144"/>
                  </a:lnTo>
                  <a:lnTo>
                    <a:pt x="1296" y="2139"/>
                  </a:lnTo>
                  <a:lnTo>
                    <a:pt x="1294" y="2134"/>
                  </a:lnTo>
                  <a:lnTo>
                    <a:pt x="1293" y="2127"/>
                  </a:lnTo>
                  <a:lnTo>
                    <a:pt x="1293" y="2116"/>
                  </a:lnTo>
                  <a:lnTo>
                    <a:pt x="1293" y="2110"/>
                  </a:lnTo>
                  <a:lnTo>
                    <a:pt x="1292" y="2102"/>
                  </a:lnTo>
                  <a:lnTo>
                    <a:pt x="1291" y="2092"/>
                  </a:lnTo>
                  <a:lnTo>
                    <a:pt x="1289" y="2082"/>
                  </a:lnTo>
                  <a:lnTo>
                    <a:pt x="1284" y="2063"/>
                  </a:lnTo>
                  <a:lnTo>
                    <a:pt x="1280" y="2047"/>
                  </a:lnTo>
                  <a:lnTo>
                    <a:pt x="1276" y="2034"/>
                  </a:lnTo>
                  <a:lnTo>
                    <a:pt x="1270" y="2024"/>
                  </a:lnTo>
                  <a:lnTo>
                    <a:pt x="1265" y="2017"/>
                  </a:lnTo>
                  <a:lnTo>
                    <a:pt x="1259" y="2009"/>
                  </a:lnTo>
                  <a:lnTo>
                    <a:pt x="1253" y="2003"/>
                  </a:lnTo>
                  <a:lnTo>
                    <a:pt x="1246" y="1997"/>
                  </a:lnTo>
                  <a:lnTo>
                    <a:pt x="1238" y="1993"/>
                  </a:lnTo>
                  <a:lnTo>
                    <a:pt x="1232" y="1989"/>
                  </a:lnTo>
                  <a:lnTo>
                    <a:pt x="1226" y="1987"/>
                  </a:lnTo>
                  <a:lnTo>
                    <a:pt x="1221" y="1985"/>
                  </a:lnTo>
                  <a:lnTo>
                    <a:pt x="1203" y="1982"/>
                  </a:lnTo>
                  <a:lnTo>
                    <a:pt x="1204" y="1993"/>
                  </a:lnTo>
                  <a:lnTo>
                    <a:pt x="1204" y="2003"/>
                  </a:lnTo>
                  <a:lnTo>
                    <a:pt x="1204" y="2011"/>
                  </a:lnTo>
                  <a:lnTo>
                    <a:pt x="1204" y="2018"/>
                  </a:lnTo>
                  <a:lnTo>
                    <a:pt x="1204" y="2025"/>
                  </a:lnTo>
                  <a:lnTo>
                    <a:pt x="1206" y="2033"/>
                  </a:lnTo>
                  <a:lnTo>
                    <a:pt x="1206" y="2042"/>
                  </a:lnTo>
                  <a:lnTo>
                    <a:pt x="1207" y="2052"/>
                  </a:lnTo>
                  <a:lnTo>
                    <a:pt x="1207" y="2060"/>
                  </a:lnTo>
                  <a:lnTo>
                    <a:pt x="1208" y="2070"/>
                  </a:lnTo>
                  <a:lnTo>
                    <a:pt x="1209" y="2079"/>
                  </a:lnTo>
                  <a:lnTo>
                    <a:pt x="1210" y="2087"/>
                  </a:lnTo>
                  <a:lnTo>
                    <a:pt x="1211" y="2095"/>
                  </a:lnTo>
                  <a:lnTo>
                    <a:pt x="1212" y="2105"/>
                  </a:lnTo>
                  <a:lnTo>
                    <a:pt x="1215" y="2116"/>
                  </a:lnTo>
                  <a:lnTo>
                    <a:pt x="1218" y="2128"/>
                  </a:lnTo>
                  <a:lnTo>
                    <a:pt x="1221" y="2141"/>
                  </a:lnTo>
                  <a:lnTo>
                    <a:pt x="1225" y="2153"/>
                  </a:lnTo>
                  <a:lnTo>
                    <a:pt x="1230" y="2165"/>
                  </a:lnTo>
                  <a:lnTo>
                    <a:pt x="1235" y="2178"/>
                  </a:lnTo>
                  <a:lnTo>
                    <a:pt x="1241" y="2188"/>
                  </a:lnTo>
                  <a:lnTo>
                    <a:pt x="1245" y="2199"/>
                  </a:lnTo>
                  <a:lnTo>
                    <a:pt x="1250" y="2209"/>
                  </a:lnTo>
                  <a:lnTo>
                    <a:pt x="1255" y="2218"/>
                  </a:lnTo>
                  <a:lnTo>
                    <a:pt x="1262" y="2232"/>
                  </a:lnTo>
                  <a:lnTo>
                    <a:pt x="1269" y="2242"/>
                  </a:lnTo>
                  <a:lnTo>
                    <a:pt x="1274" y="2251"/>
                  </a:lnTo>
                  <a:lnTo>
                    <a:pt x="1282" y="2262"/>
                  </a:lnTo>
                  <a:lnTo>
                    <a:pt x="1290" y="2272"/>
                  </a:lnTo>
                  <a:lnTo>
                    <a:pt x="1294" y="2279"/>
                  </a:lnTo>
                  <a:lnTo>
                    <a:pt x="1295" y="2284"/>
                  </a:lnTo>
                  <a:lnTo>
                    <a:pt x="1296" y="2289"/>
                  </a:lnTo>
                  <a:lnTo>
                    <a:pt x="1295" y="2291"/>
                  </a:lnTo>
                  <a:lnTo>
                    <a:pt x="1295" y="2293"/>
                  </a:lnTo>
                  <a:lnTo>
                    <a:pt x="1294" y="2295"/>
                  </a:lnTo>
                  <a:lnTo>
                    <a:pt x="1292" y="2296"/>
                  </a:lnTo>
                  <a:lnTo>
                    <a:pt x="1290" y="2297"/>
                  </a:lnTo>
                  <a:lnTo>
                    <a:pt x="1288" y="2297"/>
                  </a:lnTo>
                  <a:lnTo>
                    <a:pt x="1285" y="2296"/>
                  </a:lnTo>
                  <a:lnTo>
                    <a:pt x="1283" y="2295"/>
                  </a:lnTo>
                  <a:lnTo>
                    <a:pt x="1280" y="2291"/>
                  </a:lnTo>
                  <a:lnTo>
                    <a:pt x="1274" y="2284"/>
                  </a:lnTo>
                  <a:lnTo>
                    <a:pt x="1266" y="2274"/>
                  </a:lnTo>
                  <a:lnTo>
                    <a:pt x="1256" y="2260"/>
                  </a:lnTo>
                  <a:lnTo>
                    <a:pt x="1246" y="2244"/>
                  </a:lnTo>
                  <a:lnTo>
                    <a:pt x="1236" y="2228"/>
                  </a:lnTo>
                  <a:lnTo>
                    <a:pt x="1227" y="2210"/>
                  </a:lnTo>
                  <a:lnTo>
                    <a:pt x="1220" y="2193"/>
                  </a:lnTo>
                  <a:lnTo>
                    <a:pt x="1213" y="2176"/>
                  </a:lnTo>
                  <a:lnTo>
                    <a:pt x="1208" y="2162"/>
                  </a:lnTo>
                  <a:lnTo>
                    <a:pt x="1204" y="2152"/>
                  </a:lnTo>
                  <a:lnTo>
                    <a:pt x="1203" y="2146"/>
                  </a:lnTo>
                  <a:lnTo>
                    <a:pt x="1197" y="2118"/>
                  </a:lnTo>
                  <a:lnTo>
                    <a:pt x="1192" y="2134"/>
                  </a:lnTo>
                  <a:lnTo>
                    <a:pt x="1188" y="2148"/>
                  </a:lnTo>
                  <a:lnTo>
                    <a:pt x="1185" y="2159"/>
                  </a:lnTo>
                  <a:lnTo>
                    <a:pt x="1182" y="2168"/>
                  </a:lnTo>
                  <a:lnTo>
                    <a:pt x="1178" y="2175"/>
                  </a:lnTo>
                  <a:lnTo>
                    <a:pt x="1175" y="2183"/>
                  </a:lnTo>
                  <a:lnTo>
                    <a:pt x="1171" y="2192"/>
                  </a:lnTo>
                  <a:lnTo>
                    <a:pt x="1166" y="2200"/>
                  </a:lnTo>
                  <a:lnTo>
                    <a:pt x="1159" y="2218"/>
                  </a:lnTo>
                  <a:lnTo>
                    <a:pt x="1150" y="2232"/>
                  </a:lnTo>
                  <a:lnTo>
                    <a:pt x="1142" y="2245"/>
                  </a:lnTo>
                  <a:lnTo>
                    <a:pt x="1133" y="2257"/>
                  </a:lnTo>
                  <a:lnTo>
                    <a:pt x="1125" y="2269"/>
                  </a:lnTo>
                  <a:lnTo>
                    <a:pt x="1116" y="2279"/>
                  </a:lnTo>
                  <a:lnTo>
                    <a:pt x="1108" y="2288"/>
                  </a:lnTo>
                  <a:lnTo>
                    <a:pt x="1103" y="2292"/>
                  </a:lnTo>
                  <a:lnTo>
                    <a:pt x="1098" y="2293"/>
                  </a:lnTo>
                  <a:lnTo>
                    <a:pt x="1095" y="2295"/>
                  </a:lnTo>
                  <a:lnTo>
                    <a:pt x="1092" y="2293"/>
                  </a:lnTo>
                  <a:lnTo>
                    <a:pt x="1091" y="2292"/>
                  </a:lnTo>
                  <a:lnTo>
                    <a:pt x="1090" y="2290"/>
                  </a:lnTo>
                  <a:lnTo>
                    <a:pt x="1089" y="2287"/>
                  </a:lnTo>
                  <a:lnTo>
                    <a:pt x="1090" y="2282"/>
                  </a:lnTo>
                  <a:lnTo>
                    <a:pt x="1092" y="2279"/>
                  </a:lnTo>
                  <a:lnTo>
                    <a:pt x="1095" y="2274"/>
                  </a:lnTo>
                  <a:lnTo>
                    <a:pt x="1102" y="2265"/>
                  </a:lnTo>
                  <a:lnTo>
                    <a:pt x="1112" y="2252"/>
                  </a:lnTo>
                  <a:lnTo>
                    <a:pt x="1122" y="2237"/>
                  </a:lnTo>
                  <a:lnTo>
                    <a:pt x="1129" y="2228"/>
                  </a:lnTo>
                  <a:lnTo>
                    <a:pt x="1134" y="2219"/>
                  </a:lnTo>
                  <a:lnTo>
                    <a:pt x="1139" y="2210"/>
                  </a:lnTo>
                  <a:lnTo>
                    <a:pt x="1143" y="2203"/>
                  </a:lnTo>
                  <a:lnTo>
                    <a:pt x="1148" y="2194"/>
                  </a:lnTo>
                  <a:lnTo>
                    <a:pt x="1152" y="2185"/>
                  </a:lnTo>
                  <a:lnTo>
                    <a:pt x="1156" y="2176"/>
                  </a:lnTo>
                  <a:lnTo>
                    <a:pt x="1161" y="2167"/>
                  </a:lnTo>
                  <a:lnTo>
                    <a:pt x="1165" y="2157"/>
                  </a:lnTo>
                  <a:lnTo>
                    <a:pt x="1168" y="2147"/>
                  </a:lnTo>
                  <a:lnTo>
                    <a:pt x="1172" y="2137"/>
                  </a:lnTo>
                  <a:lnTo>
                    <a:pt x="1175" y="2128"/>
                  </a:lnTo>
                  <a:lnTo>
                    <a:pt x="1177" y="2118"/>
                  </a:lnTo>
                  <a:lnTo>
                    <a:pt x="1179" y="2109"/>
                  </a:lnTo>
                  <a:lnTo>
                    <a:pt x="1180" y="2098"/>
                  </a:lnTo>
                  <a:lnTo>
                    <a:pt x="1183" y="2088"/>
                  </a:lnTo>
                  <a:lnTo>
                    <a:pt x="1183" y="2076"/>
                  </a:lnTo>
                  <a:lnTo>
                    <a:pt x="1184" y="2065"/>
                  </a:lnTo>
                  <a:lnTo>
                    <a:pt x="1185" y="2053"/>
                  </a:lnTo>
                  <a:lnTo>
                    <a:pt x="1185" y="2040"/>
                  </a:lnTo>
                  <a:lnTo>
                    <a:pt x="1185" y="2028"/>
                  </a:lnTo>
                  <a:lnTo>
                    <a:pt x="1185" y="2018"/>
                  </a:lnTo>
                  <a:lnTo>
                    <a:pt x="1185" y="2009"/>
                  </a:lnTo>
                  <a:lnTo>
                    <a:pt x="1185" y="2001"/>
                  </a:lnTo>
                  <a:lnTo>
                    <a:pt x="1185" y="1983"/>
                  </a:lnTo>
                  <a:close/>
                  <a:moveTo>
                    <a:pt x="1717" y="224"/>
                  </a:moveTo>
                  <a:lnTo>
                    <a:pt x="1717" y="219"/>
                  </a:lnTo>
                  <a:lnTo>
                    <a:pt x="1717" y="215"/>
                  </a:lnTo>
                  <a:lnTo>
                    <a:pt x="1717" y="207"/>
                  </a:lnTo>
                  <a:lnTo>
                    <a:pt x="1703" y="206"/>
                  </a:lnTo>
                  <a:lnTo>
                    <a:pt x="1692" y="203"/>
                  </a:lnTo>
                  <a:lnTo>
                    <a:pt x="1685" y="201"/>
                  </a:lnTo>
                  <a:lnTo>
                    <a:pt x="1679" y="198"/>
                  </a:lnTo>
                  <a:lnTo>
                    <a:pt x="1673" y="191"/>
                  </a:lnTo>
                  <a:lnTo>
                    <a:pt x="1669" y="186"/>
                  </a:lnTo>
                  <a:lnTo>
                    <a:pt x="1668" y="179"/>
                  </a:lnTo>
                  <a:lnTo>
                    <a:pt x="1667" y="174"/>
                  </a:lnTo>
                  <a:lnTo>
                    <a:pt x="1667" y="171"/>
                  </a:lnTo>
                  <a:lnTo>
                    <a:pt x="1668" y="168"/>
                  </a:lnTo>
                  <a:lnTo>
                    <a:pt x="1668" y="166"/>
                  </a:lnTo>
                  <a:lnTo>
                    <a:pt x="1670" y="165"/>
                  </a:lnTo>
                  <a:lnTo>
                    <a:pt x="1673" y="163"/>
                  </a:lnTo>
                  <a:lnTo>
                    <a:pt x="1675" y="163"/>
                  </a:lnTo>
                  <a:lnTo>
                    <a:pt x="1677" y="163"/>
                  </a:lnTo>
                  <a:lnTo>
                    <a:pt x="1679" y="165"/>
                  </a:lnTo>
                  <a:lnTo>
                    <a:pt x="1680" y="167"/>
                  </a:lnTo>
                  <a:lnTo>
                    <a:pt x="1680" y="168"/>
                  </a:lnTo>
                  <a:lnTo>
                    <a:pt x="1682" y="179"/>
                  </a:lnTo>
                  <a:lnTo>
                    <a:pt x="1685" y="184"/>
                  </a:lnTo>
                  <a:lnTo>
                    <a:pt x="1689" y="187"/>
                  </a:lnTo>
                  <a:lnTo>
                    <a:pt x="1694" y="189"/>
                  </a:lnTo>
                  <a:lnTo>
                    <a:pt x="1705" y="190"/>
                  </a:lnTo>
                  <a:lnTo>
                    <a:pt x="1715" y="191"/>
                  </a:lnTo>
                  <a:lnTo>
                    <a:pt x="1723" y="191"/>
                  </a:lnTo>
                  <a:lnTo>
                    <a:pt x="1732" y="191"/>
                  </a:lnTo>
                  <a:lnTo>
                    <a:pt x="1740" y="190"/>
                  </a:lnTo>
                  <a:lnTo>
                    <a:pt x="1747" y="189"/>
                  </a:lnTo>
                  <a:lnTo>
                    <a:pt x="1751" y="187"/>
                  </a:lnTo>
                  <a:lnTo>
                    <a:pt x="1759" y="183"/>
                  </a:lnTo>
                  <a:lnTo>
                    <a:pt x="1762" y="178"/>
                  </a:lnTo>
                  <a:lnTo>
                    <a:pt x="1764" y="174"/>
                  </a:lnTo>
                  <a:lnTo>
                    <a:pt x="1766" y="167"/>
                  </a:lnTo>
                  <a:lnTo>
                    <a:pt x="1766" y="162"/>
                  </a:lnTo>
                  <a:lnTo>
                    <a:pt x="1768" y="159"/>
                  </a:lnTo>
                  <a:lnTo>
                    <a:pt x="1770" y="157"/>
                  </a:lnTo>
                  <a:lnTo>
                    <a:pt x="1772" y="157"/>
                  </a:lnTo>
                  <a:lnTo>
                    <a:pt x="1775" y="159"/>
                  </a:lnTo>
                  <a:lnTo>
                    <a:pt x="1778" y="161"/>
                  </a:lnTo>
                  <a:lnTo>
                    <a:pt x="1780" y="164"/>
                  </a:lnTo>
                  <a:lnTo>
                    <a:pt x="1780" y="168"/>
                  </a:lnTo>
                  <a:lnTo>
                    <a:pt x="1779" y="175"/>
                  </a:lnTo>
                  <a:lnTo>
                    <a:pt x="1778" y="179"/>
                  </a:lnTo>
                  <a:lnTo>
                    <a:pt x="1775" y="185"/>
                  </a:lnTo>
                  <a:lnTo>
                    <a:pt x="1773" y="189"/>
                  </a:lnTo>
                  <a:lnTo>
                    <a:pt x="1767" y="195"/>
                  </a:lnTo>
                  <a:lnTo>
                    <a:pt x="1759" y="199"/>
                  </a:lnTo>
                  <a:lnTo>
                    <a:pt x="1749" y="202"/>
                  </a:lnTo>
                  <a:lnTo>
                    <a:pt x="1734" y="206"/>
                  </a:lnTo>
                  <a:lnTo>
                    <a:pt x="1734" y="215"/>
                  </a:lnTo>
                  <a:lnTo>
                    <a:pt x="1734" y="224"/>
                  </a:lnTo>
                  <a:lnTo>
                    <a:pt x="1746" y="224"/>
                  </a:lnTo>
                  <a:lnTo>
                    <a:pt x="1759" y="224"/>
                  </a:lnTo>
                  <a:lnTo>
                    <a:pt x="1773" y="223"/>
                  </a:lnTo>
                  <a:lnTo>
                    <a:pt x="1787" y="223"/>
                  </a:lnTo>
                  <a:lnTo>
                    <a:pt x="1801" y="224"/>
                  </a:lnTo>
                  <a:lnTo>
                    <a:pt x="1810" y="224"/>
                  </a:lnTo>
                  <a:lnTo>
                    <a:pt x="1816" y="225"/>
                  </a:lnTo>
                  <a:lnTo>
                    <a:pt x="1819" y="226"/>
                  </a:lnTo>
                  <a:lnTo>
                    <a:pt x="1822" y="230"/>
                  </a:lnTo>
                  <a:lnTo>
                    <a:pt x="1823" y="232"/>
                  </a:lnTo>
                  <a:lnTo>
                    <a:pt x="1822" y="234"/>
                  </a:lnTo>
                  <a:lnTo>
                    <a:pt x="1820" y="236"/>
                  </a:lnTo>
                  <a:lnTo>
                    <a:pt x="1817" y="238"/>
                  </a:lnTo>
                  <a:lnTo>
                    <a:pt x="1811" y="238"/>
                  </a:lnTo>
                  <a:lnTo>
                    <a:pt x="1808" y="240"/>
                  </a:lnTo>
                  <a:lnTo>
                    <a:pt x="1801" y="240"/>
                  </a:lnTo>
                  <a:lnTo>
                    <a:pt x="1791" y="240"/>
                  </a:lnTo>
                  <a:lnTo>
                    <a:pt x="1776" y="240"/>
                  </a:lnTo>
                  <a:lnTo>
                    <a:pt x="1763" y="240"/>
                  </a:lnTo>
                  <a:lnTo>
                    <a:pt x="1751" y="240"/>
                  </a:lnTo>
                  <a:lnTo>
                    <a:pt x="1741" y="240"/>
                  </a:lnTo>
                  <a:lnTo>
                    <a:pt x="1734" y="240"/>
                  </a:lnTo>
                  <a:lnTo>
                    <a:pt x="1734" y="246"/>
                  </a:lnTo>
                  <a:lnTo>
                    <a:pt x="1734" y="249"/>
                  </a:lnTo>
                  <a:lnTo>
                    <a:pt x="1734" y="256"/>
                  </a:lnTo>
                  <a:lnTo>
                    <a:pt x="1746" y="257"/>
                  </a:lnTo>
                  <a:lnTo>
                    <a:pt x="1759" y="258"/>
                  </a:lnTo>
                  <a:lnTo>
                    <a:pt x="1767" y="259"/>
                  </a:lnTo>
                  <a:lnTo>
                    <a:pt x="1772" y="260"/>
                  </a:lnTo>
                  <a:lnTo>
                    <a:pt x="1776" y="262"/>
                  </a:lnTo>
                  <a:lnTo>
                    <a:pt x="1781" y="265"/>
                  </a:lnTo>
                  <a:lnTo>
                    <a:pt x="1786" y="269"/>
                  </a:lnTo>
                  <a:lnTo>
                    <a:pt x="1791" y="275"/>
                  </a:lnTo>
                  <a:lnTo>
                    <a:pt x="1793" y="280"/>
                  </a:lnTo>
                  <a:lnTo>
                    <a:pt x="1794" y="287"/>
                  </a:lnTo>
                  <a:lnTo>
                    <a:pt x="1794" y="293"/>
                  </a:lnTo>
                  <a:lnTo>
                    <a:pt x="1793" y="301"/>
                  </a:lnTo>
                  <a:lnTo>
                    <a:pt x="1792" y="307"/>
                  </a:lnTo>
                  <a:lnTo>
                    <a:pt x="1790" y="312"/>
                  </a:lnTo>
                  <a:lnTo>
                    <a:pt x="1786" y="322"/>
                  </a:lnTo>
                  <a:lnTo>
                    <a:pt x="1788" y="327"/>
                  </a:lnTo>
                  <a:lnTo>
                    <a:pt x="1791" y="332"/>
                  </a:lnTo>
                  <a:lnTo>
                    <a:pt x="1793" y="339"/>
                  </a:lnTo>
                  <a:lnTo>
                    <a:pt x="1795" y="350"/>
                  </a:lnTo>
                  <a:lnTo>
                    <a:pt x="1798" y="362"/>
                  </a:lnTo>
                  <a:lnTo>
                    <a:pt x="1799" y="373"/>
                  </a:lnTo>
                  <a:lnTo>
                    <a:pt x="1802" y="386"/>
                  </a:lnTo>
                  <a:lnTo>
                    <a:pt x="1803" y="399"/>
                  </a:lnTo>
                  <a:lnTo>
                    <a:pt x="1805" y="433"/>
                  </a:lnTo>
                  <a:lnTo>
                    <a:pt x="1806" y="442"/>
                  </a:lnTo>
                  <a:lnTo>
                    <a:pt x="1806" y="447"/>
                  </a:lnTo>
                  <a:lnTo>
                    <a:pt x="1805" y="465"/>
                  </a:lnTo>
                  <a:lnTo>
                    <a:pt x="1805" y="469"/>
                  </a:lnTo>
                  <a:lnTo>
                    <a:pt x="1804" y="474"/>
                  </a:lnTo>
                  <a:lnTo>
                    <a:pt x="1802" y="476"/>
                  </a:lnTo>
                  <a:lnTo>
                    <a:pt x="1798" y="477"/>
                  </a:lnTo>
                  <a:lnTo>
                    <a:pt x="1796" y="476"/>
                  </a:lnTo>
                  <a:lnTo>
                    <a:pt x="1795" y="476"/>
                  </a:lnTo>
                  <a:lnTo>
                    <a:pt x="1793" y="474"/>
                  </a:lnTo>
                  <a:lnTo>
                    <a:pt x="1792" y="471"/>
                  </a:lnTo>
                  <a:lnTo>
                    <a:pt x="1791" y="468"/>
                  </a:lnTo>
                  <a:lnTo>
                    <a:pt x="1791" y="463"/>
                  </a:lnTo>
                  <a:lnTo>
                    <a:pt x="1791" y="453"/>
                  </a:lnTo>
                  <a:lnTo>
                    <a:pt x="1790" y="435"/>
                  </a:lnTo>
                  <a:lnTo>
                    <a:pt x="1788" y="411"/>
                  </a:lnTo>
                  <a:lnTo>
                    <a:pt x="1787" y="402"/>
                  </a:lnTo>
                  <a:lnTo>
                    <a:pt x="1786" y="386"/>
                  </a:lnTo>
                  <a:lnTo>
                    <a:pt x="1783" y="369"/>
                  </a:lnTo>
                  <a:lnTo>
                    <a:pt x="1781" y="358"/>
                  </a:lnTo>
                  <a:lnTo>
                    <a:pt x="1779" y="347"/>
                  </a:lnTo>
                  <a:lnTo>
                    <a:pt x="1773" y="331"/>
                  </a:lnTo>
                  <a:lnTo>
                    <a:pt x="1767" y="334"/>
                  </a:lnTo>
                  <a:lnTo>
                    <a:pt x="1760" y="336"/>
                  </a:lnTo>
                  <a:lnTo>
                    <a:pt x="1750" y="337"/>
                  </a:lnTo>
                  <a:lnTo>
                    <a:pt x="1733" y="339"/>
                  </a:lnTo>
                  <a:lnTo>
                    <a:pt x="1733" y="345"/>
                  </a:lnTo>
                  <a:lnTo>
                    <a:pt x="1733" y="350"/>
                  </a:lnTo>
                  <a:lnTo>
                    <a:pt x="1732" y="357"/>
                  </a:lnTo>
                  <a:lnTo>
                    <a:pt x="1732" y="365"/>
                  </a:lnTo>
                  <a:lnTo>
                    <a:pt x="1732" y="367"/>
                  </a:lnTo>
                  <a:lnTo>
                    <a:pt x="1743" y="367"/>
                  </a:lnTo>
                  <a:lnTo>
                    <a:pt x="1755" y="369"/>
                  </a:lnTo>
                  <a:lnTo>
                    <a:pt x="1755" y="364"/>
                  </a:lnTo>
                  <a:lnTo>
                    <a:pt x="1754" y="360"/>
                  </a:lnTo>
                  <a:lnTo>
                    <a:pt x="1754" y="357"/>
                  </a:lnTo>
                  <a:lnTo>
                    <a:pt x="1754" y="352"/>
                  </a:lnTo>
                  <a:lnTo>
                    <a:pt x="1755" y="349"/>
                  </a:lnTo>
                  <a:lnTo>
                    <a:pt x="1756" y="346"/>
                  </a:lnTo>
                  <a:lnTo>
                    <a:pt x="1759" y="345"/>
                  </a:lnTo>
                  <a:lnTo>
                    <a:pt x="1761" y="343"/>
                  </a:lnTo>
                  <a:lnTo>
                    <a:pt x="1764" y="345"/>
                  </a:lnTo>
                  <a:lnTo>
                    <a:pt x="1766" y="347"/>
                  </a:lnTo>
                  <a:lnTo>
                    <a:pt x="1768" y="351"/>
                  </a:lnTo>
                  <a:lnTo>
                    <a:pt x="1768" y="358"/>
                  </a:lnTo>
                  <a:lnTo>
                    <a:pt x="1769" y="367"/>
                  </a:lnTo>
                  <a:lnTo>
                    <a:pt x="1769" y="373"/>
                  </a:lnTo>
                  <a:lnTo>
                    <a:pt x="1769" y="376"/>
                  </a:lnTo>
                  <a:lnTo>
                    <a:pt x="1769" y="382"/>
                  </a:lnTo>
                  <a:lnTo>
                    <a:pt x="1768" y="397"/>
                  </a:lnTo>
                  <a:lnTo>
                    <a:pt x="1766" y="410"/>
                  </a:lnTo>
                  <a:lnTo>
                    <a:pt x="1762" y="416"/>
                  </a:lnTo>
                  <a:lnTo>
                    <a:pt x="1759" y="421"/>
                  </a:lnTo>
                  <a:lnTo>
                    <a:pt x="1754" y="424"/>
                  </a:lnTo>
                  <a:lnTo>
                    <a:pt x="1747" y="428"/>
                  </a:lnTo>
                  <a:lnTo>
                    <a:pt x="1740" y="429"/>
                  </a:lnTo>
                  <a:lnTo>
                    <a:pt x="1733" y="431"/>
                  </a:lnTo>
                  <a:lnTo>
                    <a:pt x="1725" y="432"/>
                  </a:lnTo>
                  <a:lnTo>
                    <a:pt x="1717" y="432"/>
                  </a:lnTo>
                  <a:lnTo>
                    <a:pt x="1710" y="431"/>
                  </a:lnTo>
                  <a:lnTo>
                    <a:pt x="1702" y="430"/>
                  </a:lnTo>
                  <a:lnTo>
                    <a:pt x="1696" y="428"/>
                  </a:lnTo>
                  <a:lnTo>
                    <a:pt x="1690" y="423"/>
                  </a:lnTo>
                  <a:lnTo>
                    <a:pt x="1685" y="419"/>
                  </a:lnTo>
                  <a:lnTo>
                    <a:pt x="1681" y="412"/>
                  </a:lnTo>
                  <a:lnTo>
                    <a:pt x="1679" y="406"/>
                  </a:lnTo>
                  <a:lnTo>
                    <a:pt x="1678" y="398"/>
                  </a:lnTo>
                  <a:lnTo>
                    <a:pt x="1677" y="389"/>
                  </a:lnTo>
                  <a:lnTo>
                    <a:pt x="1677" y="381"/>
                  </a:lnTo>
                  <a:lnTo>
                    <a:pt x="1677" y="372"/>
                  </a:lnTo>
                  <a:lnTo>
                    <a:pt x="1678" y="362"/>
                  </a:lnTo>
                  <a:lnTo>
                    <a:pt x="1679" y="357"/>
                  </a:lnTo>
                  <a:lnTo>
                    <a:pt x="1681" y="352"/>
                  </a:lnTo>
                  <a:lnTo>
                    <a:pt x="1684" y="349"/>
                  </a:lnTo>
                  <a:lnTo>
                    <a:pt x="1687" y="348"/>
                  </a:lnTo>
                  <a:lnTo>
                    <a:pt x="1689" y="349"/>
                  </a:lnTo>
                  <a:lnTo>
                    <a:pt x="1691" y="351"/>
                  </a:lnTo>
                  <a:lnTo>
                    <a:pt x="1692" y="353"/>
                  </a:lnTo>
                  <a:lnTo>
                    <a:pt x="1692" y="355"/>
                  </a:lnTo>
                  <a:lnTo>
                    <a:pt x="1692" y="357"/>
                  </a:lnTo>
                  <a:lnTo>
                    <a:pt x="1692" y="360"/>
                  </a:lnTo>
                  <a:lnTo>
                    <a:pt x="1692" y="362"/>
                  </a:lnTo>
                  <a:lnTo>
                    <a:pt x="1692" y="365"/>
                  </a:lnTo>
                  <a:lnTo>
                    <a:pt x="1692" y="371"/>
                  </a:lnTo>
                  <a:lnTo>
                    <a:pt x="1704" y="370"/>
                  </a:lnTo>
                  <a:lnTo>
                    <a:pt x="1717" y="369"/>
                  </a:lnTo>
                  <a:lnTo>
                    <a:pt x="1717" y="340"/>
                  </a:lnTo>
                  <a:lnTo>
                    <a:pt x="1702" y="339"/>
                  </a:lnTo>
                  <a:lnTo>
                    <a:pt x="1691" y="338"/>
                  </a:lnTo>
                  <a:lnTo>
                    <a:pt x="1684" y="337"/>
                  </a:lnTo>
                  <a:lnTo>
                    <a:pt x="1680" y="335"/>
                  </a:lnTo>
                  <a:lnTo>
                    <a:pt x="1669" y="330"/>
                  </a:lnTo>
                  <a:lnTo>
                    <a:pt x="1667" y="338"/>
                  </a:lnTo>
                  <a:lnTo>
                    <a:pt x="1665" y="345"/>
                  </a:lnTo>
                  <a:lnTo>
                    <a:pt x="1663" y="352"/>
                  </a:lnTo>
                  <a:lnTo>
                    <a:pt x="1661" y="361"/>
                  </a:lnTo>
                  <a:lnTo>
                    <a:pt x="1659" y="371"/>
                  </a:lnTo>
                  <a:lnTo>
                    <a:pt x="1658" y="384"/>
                  </a:lnTo>
                  <a:lnTo>
                    <a:pt x="1657" y="398"/>
                  </a:lnTo>
                  <a:lnTo>
                    <a:pt x="1656" y="409"/>
                  </a:lnTo>
                  <a:lnTo>
                    <a:pt x="1656" y="420"/>
                  </a:lnTo>
                  <a:lnTo>
                    <a:pt x="1656" y="431"/>
                  </a:lnTo>
                  <a:lnTo>
                    <a:pt x="1656" y="439"/>
                  </a:lnTo>
                  <a:lnTo>
                    <a:pt x="1656" y="444"/>
                  </a:lnTo>
                  <a:lnTo>
                    <a:pt x="1657" y="462"/>
                  </a:lnTo>
                  <a:lnTo>
                    <a:pt x="1656" y="467"/>
                  </a:lnTo>
                  <a:lnTo>
                    <a:pt x="1655" y="471"/>
                  </a:lnTo>
                  <a:lnTo>
                    <a:pt x="1652" y="474"/>
                  </a:lnTo>
                  <a:lnTo>
                    <a:pt x="1649" y="475"/>
                  </a:lnTo>
                  <a:lnTo>
                    <a:pt x="1645" y="474"/>
                  </a:lnTo>
                  <a:lnTo>
                    <a:pt x="1643" y="471"/>
                  </a:lnTo>
                  <a:lnTo>
                    <a:pt x="1641" y="465"/>
                  </a:lnTo>
                  <a:lnTo>
                    <a:pt x="1640" y="454"/>
                  </a:lnTo>
                  <a:lnTo>
                    <a:pt x="1640" y="443"/>
                  </a:lnTo>
                  <a:lnTo>
                    <a:pt x="1640" y="436"/>
                  </a:lnTo>
                  <a:lnTo>
                    <a:pt x="1640" y="431"/>
                  </a:lnTo>
                  <a:lnTo>
                    <a:pt x="1640" y="421"/>
                  </a:lnTo>
                  <a:lnTo>
                    <a:pt x="1641" y="405"/>
                  </a:lnTo>
                  <a:lnTo>
                    <a:pt x="1641" y="392"/>
                  </a:lnTo>
                  <a:lnTo>
                    <a:pt x="1642" y="380"/>
                  </a:lnTo>
                  <a:lnTo>
                    <a:pt x="1644" y="365"/>
                  </a:lnTo>
                  <a:lnTo>
                    <a:pt x="1646" y="351"/>
                  </a:lnTo>
                  <a:lnTo>
                    <a:pt x="1649" y="341"/>
                  </a:lnTo>
                  <a:lnTo>
                    <a:pt x="1653" y="330"/>
                  </a:lnTo>
                  <a:lnTo>
                    <a:pt x="1659" y="316"/>
                  </a:lnTo>
                  <a:lnTo>
                    <a:pt x="1658" y="313"/>
                  </a:lnTo>
                  <a:lnTo>
                    <a:pt x="1657" y="308"/>
                  </a:lnTo>
                  <a:lnTo>
                    <a:pt x="1656" y="303"/>
                  </a:lnTo>
                  <a:lnTo>
                    <a:pt x="1656" y="292"/>
                  </a:lnTo>
                  <a:lnTo>
                    <a:pt x="1656" y="287"/>
                  </a:lnTo>
                  <a:lnTo>
                    <a:pt x="1657" y="281"/>
                  </a:lnTo>
                  <a:lnTo>
                    <a:pt x="1659" y="277"/>
                  </a:lnTo>
                  <a:lnTo>
                    <a:pt x="1662" y="272"/>
                  </a:lnTo>
                  <a:lnTo>
                    <a:pt x="1666" y="269"/>
                  </a:lnTo>
                  <a:lnTo>
                    <a:pt x="1670" y="267"/>
                  </a:lnTo>
                  <a:lnTo>
                    <a:pt x="1676" y="264"/>
                  </a:lnTo>
                  <a:lnTo>
                    <a:pt x="1681" y="262"/>
                  </a:lnTo>
                  <a:lnTo>
                    <a:pt x="1689" y="260"/>
                  </a:lnTo>
                  <a:lnTo>
                    <a:pt x="1697" y="259"/>
                  </a:lnTo>
                  <a:lnTo>
                    <a:pt x="1706" y="258"/>
                  </a:lnTo>
                  <a:lnTo>
                    <a:pt x="1717" y="257"/>
                  </a:lnTo>
                  <a:lnTo>
                    <a:pt x="1717" y="248"/>
                  </a:lnTo>
                  <a:lnTo>
                    <a:pt x="1719" y="240"/>
                  </a:lnTo>
                  <a:lnTo>
                    <a:pt x="1694" y="241"/>
                  </a:lnTo>
                  <a:lnTo>
                    <a:pt x="1676" y="242"/>
                  </a:lnTo>
                  <a:lnTo>
                    <a:pt x="1663" y="242"/>
                  </a:lnTo>
                  <a:lnTo>
                    <a:pt x="1655" y="243"/>
                  </a:lnTo>
                  <a:lnTo>
                    <a:pt x="1645" y="243"/>
                  </a:lnTo>
                  <a:lnTo>
                    <a:pt x="1639" y="243"/>
                  </a:lnTo>
                  <a:lnTo>
                    <a:pt x="1634" y="243"/>
                  </a:lnTo>
                  <a:lnTo>
                    <a:pt x="1631" y="242"/>
                  </a:lnTo>
                  <a:lnTo>
                    <a:pt x="1629" y="240"/>
                  </a:lnTo>
                  <a:lnTo>
                    <a:pt x="1628" y="237"/>
                  </a:lnTo>
                  <a:lnTo>
                    <a:pt x="1629" y="233"/>
                  </a:lnTo>
                  <a:lnTo>
                    <a:pt x="1630" y="231"/>
                  </a:lnTo>
                  <a:lnTo>
                    <a:pt x="1632" y="229"/>
                  </a:lnTo>
                  <a:lnTo>
                    <a:pt x="1635" y="227"/>
                  </a:lnTo>
                  <a:lnTo>
                    <a:pt x="1640" y="227"/>
                  </a:lnTo>
                  <a:lnTo>
                    <a:pt x="1645" y="227"/>
                  </a:lnTo>
                  <a:lnTo>
                    <a:pt x="1669" y="226"/>
                  </a:lnTo>
                  <a:lnTo>
                    <a:pt x="1691" y="225"/>
                  </a:lnTo>
                  <a:lnTo>
                    <a:pt x="1717" y="224"/>
                  </a:lnTo>
                  <a:close/>
                  <a:moveTo>
                    <a:pt x="1674" y="301"/>
                  </a:moveTo>
                  <a:lnTo>
                    <a:pt x="1684" y="295"/>
                  </a:lnTo>
                  <a:lnTo>
                    <a:pt x="1693" y="292"/>
                  </a:lnTo>
                  <a:lnTo>
                    <a:pt x="1703" y="290"/>
                  </a:lnTo>
                  <a:lnTo>
                    <a:pt x="1717" y="288"/>
                  </a:lnTo>
                  <a:lnTo>
                    <a:pt x="1717" y="281"/>
                  </a:lnTo>
                  <a:lnTo>
                    <a:pt x="1717" y="270"/>
                  </a:lnTo>
                  <a:lnTo>
                    <a:pt x="1701" y="272"/>
                  </a:lnTo>
                  <a:lnTo>
                    <a:pt x="1689" y="273"/>
                  </a:lnTo>
                  <a:lnTo>
                    <a:pt x="1680" y="276"/>
                  </a:lnTo>
                  <a:lnTo>
                    <a:pt x="1677" y="278"/>
                  </a:lnTo>
                  <a:lnTo>
                    <a:pt x="1674" y="283"/>
                  </a:lnTo>
                  <a:lnTo>
                    <a:pt x="1671" y="287"/>
                  </a:lnTo>
                  <a:lnTo>
                    <a:pt x="1671" y="289"/>
                  </a:lnTo>
                  <a:lnTo>
                    <a:pt x="1671" y="292"/>
                  </a:lnTo>
                  <a:lnTo>
                    <a:pt x="1671" y="295"/>
                  </a:lnTo>
                  <a:lnTo>
                    <a:pt x="1671" y="296"/>
                  </a:lnTo>
                  <a:lnTo>
                    <a:pt x="1674" y="301"/>
                  </a:lnTo>
                  <a:close/>
                  <a:moveTo>
                    <a:pt x="1717" y="301"/>
                  </a:moveTo>
                  <a:lnTo>
                    <a:pt x="1706" y="302"/>
                  </a:lnTo>
                  <a:lnTo>
                    <a:pt x="1698" y="304"/>
                  </a:lnTo>
                  <a:lnTo>
                    <a:pt x="1691" y="306"/>
                  </a:lnTo>
                  <a:lnTo>
                    <a:pt x="1687" y="308"/>
                  </a:lnTo>
                  <a:lnTo>
                    <a:pt x="1679" y="315"/>
                  </a:lnTo>
                  <a:lnTo>
                    <a:pt x="1680" y="317"/>
                  </a:lnTo>
                  <a:lnTo>
                    <a:pt x="1681" y="319"/>
                  </a:lnTo>
                  <a:lnTo>
                    <a:pt x="1685" y="322"/>
                  </a:lnTo>
                  <a:lnTo>
                    <a:pt x="1692" y="323"/>
                  </a:lnTo>
                  <a:lnTo>
                    <a:pt x="1702" y="324"/>
                  </a:lnTo>
                  <a:lnTo>
                    <a:pt x="1717" y="325"/>
                  </a:lnTo>
                  <a:lnTo>
                    <a:pt x="1717" y="301"/>
                  </a:lnTo>
                  <a:close/>
                  <a:moveTo>
                    <a:pt x="1755" y="383"/>
                  </a:moveTo>
                  <a:lnTo>
                    <a:pt x="1741" y="382"/>
                  </a:lnTo>
                  <a:lnTo>
                    <a:pt x="1732" y="381"/>
                  </a:lnTo>
                  <a:lnTo>
                    <a:pt x="1725" y="381"/>
                  </a:lnTo>
                  <a:lnTo>
                    <a:pt x="1716" y="382"/>
                  </a:lnTo>
                  <a:lnTo>
                    <a:pt x="1705" y="383"/>
                  </a:lnTo>
                  <a:lnTo>
                    <a:pt x="1693" y="385"/>
                  </a:lnTo>
                  <a:lnTo>
                    <a:pt x="1693" y="389"/>
                  </a:lnTo>
                  <a:lnTo>
                    <a:pt x="1693" y="395"/>
                  </a:lnTo>
                  <a:lnTo>
                    <a:pt x="1694" y="401"/>
                  </a:lnTo>
                  <a:lnTo>
                    <a:pt x="1698" y="409"/>
                  </a:lnTo>
                  <a:lnTo>
                    <a:pt x="1700" y="412"/>
                  </a:lnTo>
                  <a:lnTo>
                    <a:pt x="1705" y="416"/>
                  </a:lnTo>
                  <a:lnTo>
                    <a:pt x="1713" y="417"/>
                  </a:lnTo>
                  <a:lnTo>
                    <a:pt x="1722" y="418"/>
                  </a:lnTo>
                  <a:lnTo>
                    <a:pt x="1731" y="417"/>
                  </a:lnTo>
                  <a:lnTo>
                    <a:pt x="1738" y="416"/>
                  </a:lnTo>
                  <a:lnTo>
                    <a:pt x="1744" y="413"/>
                  </a:lnTo>
                  <a:lnTo>
                    <a:pt x="1747" y="410"/>
                  </a:lnTo>
                  <a:lnTo>
                    <a:pt x="1750" y="407"/>
                  </a:lnTo>
                  <a:lnTo>
                    <a:pt x="1752" y="402"/>
                  </a:lnTo>
                  <a:lnTo>
                    <a:pt x="1754" y="398"/>
                  </a:lnTo>
                  <a:lnTo>
                    <a:pt x="1754" y="394"/>
                  </a:lnTo>
                  <a:lnTo>
                    <a:pt x="1755" y="383"/>
                  </a:lnTo>
                  <a:close/>
                  <a:moveTo>
                    <a:pt x="1733" y="324"/>
                  </a:moveTo>
                  <a:lnTo>
                    <a:pt x="1743" y="324"/>
                  </a:lnTo>
                  <a:lnTo>
                    <a:pt x="1751" y="323"/>
                  </a:lnTo>
                  <a:lnTo>
                    <a:pt x="1759" y="320"/>
                  </a:lnTo>
                  <a:lnTo>
                    <a:pt x="1768" y="316"/>
                  </a:lnTo>
                  <a:lnTo>
                    <a:pt x="1762" y="311"/>
                  </a:lnTo>
                  <a:lnTo>
                    <a:pt x="1756" y="306"/>
                  </a:lnTo>
                  <a:lnTo>
                    <a:pt x="1747" y="303"/>
                  </a:lnTo>
                  <a:lnTo>
                    <a:pt x="1733" y="301"/>
                  </a:lnTo>
                  <a:lnTo>
                    <a:pt x="1733" y="324"/>
                  </a:lnTo>
                  <a:close/>
                  <a:moveTo>
                    <a:pt x="1734" y="270"/>
                  </a:moveTo>
                  <a:lnTo>
                    <a:pt x="1734" y="276"/>
                  </a:lnTo>
                  <a:lnTo>
                    <a:pt x="1733" y="279"/>
                  </a:lnTo>
                  <a:lnTo>
                    <a:pt x="1733" y="288"/>
                  </a:lnTo>
                  <a:lnTo>
                    <a:pt x="1745" y="289"/>
                  </a:lnTo>
                  <a:lnTo>
                    <a:pt x="1756" y="292"/>
                  </a:lnTo>
                  <a:lnTo>
                    <a:pt x="1764" y="295"/>
                  </a:lnTo>
                  <a:lnTo>
                    <a:pt x="1770" y="299"/>
                  </a:lnTo>
                  <a:lnTo>
                    <a:pt x="1776" y="305"/>
                  </a:lnTo>
                  <a:lnTo>
                    <a:pt x="1778" y="300"/>
                  </a:lnTo>
                  <a:lnTo>
                    <a:pt x="1779" y="295"/>
                  </a:lnTo>
                  <a:lnTo>
                    <a:pt x="1780" y="292"/>
                  </a:lnTo>
                  <a:lnTo>
                    <a:pt x="1780" y="287"/>
                  </a:lnTo>
                  <a:lnTo>
                    <a:pt x="1779" y="284"/>
                  </a:lnTo>
                  <a:lnTo>
                    <a:pt x="1778" y="281"/>
                  </a:lnTo>
                  <a:lnTo>
                    <a:pt x="1776" y="279"/>
                  </a:lnTo>
                  <a:lnTo>
                    <a:pt x="1774" y="277"/>
                  </a:lnTo>
                  <a:lnTo>
                    <a:pt x="1770" y="273"/>
                  </a:lnTo>
                  <a:lnTo>
                    <a:pt x="1762" y="272"/>
                  </a:lnTo>
                  <a:lnTo>
                    <a:pt x="1750" y="271"/>
                  </a:lnTo>
                  <a:lnTo>
                    <a:pt x="1734" y="270"/>
                  </a:lnTo>
                  <a:close/>
                  <a:moveTo>
                    <a:pt x="1388" y="441"/>
                  </a:moveTo>
                  <a:lnTo>
                    <a:pt x="1400" y="424"/>
                  </a:lnTo>
                  <a:lnTo>
                    <a:pt x="1410" y="411"/>
                  </a:lnTo>
                  <a:lnTo>
                    <a:pt x="1417" y="401"/>
                  </a:lnTo>
                  <a:lnTo>
                    <a:pt x="1421" y="395"/>
                  </a:lnTo>
                  <a:lnTo>
                    <a:pt x="1425" y="386"/>
                  </a:lnTo>
                  <a:lnTo>
                    <a:pt x="1430" y="377"/>
                  </a:lnTo>
                  <a:lnTo>
                    <a:pt x="1432" y="370"/>
                  </a:lnTo>
                  <a:lnTo>
                    <a:pt x="1434" y="362"/>
                  </a:lnTo>
                  <a:lnTo>
                    <a:pt x="1435" y="354"/>
                  </a:lnTo>
                  <a:lnTo>
                    <a:pt x="1435" y="343"/>
                  </a:lnTo>
                  <a:lnTo>
                    <a:pt x="1435" y="302"/>
                  </a:lnTo>
                  <a:lnTo>
                    <a:pt x="1435" y="234"/>
                  </a:lnTo>
                  <a:lnTo>
                    <a:pt x="1435" y="219"/>
                  </a:lnTo>
                  <a:lnTo>
                    <a:pt x="1435" y="207"/>
                  </a:lnTo>
                  <a:lnTo>
                    <a:pt x="1435" y="198"/>
                  </a:lnTo>
                  <a:lnTo>
                    <a:pt x="1435" y="194"/>
                  </a:lnTo>
                  <a:lnTo>
                    <a:pt x="1435" y="189"/>
                  </a:lnTo>
                  <a:lnTo>
                    <a:pt x="1435" y="183"/>
                  </a:lnTo>
                  <a:lnTo>
                    <a:pt x="1436" y="178"/>
                  </a:lnTo>
                  <a:lnTo>
                    <a:pt x="1437" y="175"/>
                  </a:lnTo>
                  <a:lnTo>
                    <a:pt x="1440" y="173"/>
                  </a:lnTo>
                  <a:lnTo>
                    <a:pt x="1443" y="173"/>
                  </a:lnTo>
                  <a:lnTo>
                    <a:pt x="1445" y="174"/>
                  </a:lnTo>
                  <a:lnTo>
                    <a:pt x="1447" y="174"/>
                  </a:lnTo>
                  <a:lnTo>
                    <a:pt x="1448" y="176"/>
                  </a:lnTo>
                  <a:lnTo>
                    <a:pt x="1448" y="178"/>
                  </a:lnTo>
                  <a:lnTo>
                    <a:pt x="1449" y="184"/>
                  </a:lnTo>
                  <a:lnTo>
                    <a:pt x="1449" y="190"/>
                  </a:lnTo>
                  <a:lnTo>
                    <a:pt x="1449" y="200"/>
                  </a:lnTo>
                  <a:lnTo>
                    <a:pt x="1449" y="214"/>
                  </a:lnTo>
                  <a:lnTo>
                    <a:pt x="1449" y="276"/>
                  </a:lnTo>
                  <a:lnTo>
                    <a:pt x="1451" y="312"/>
                  </a:lnTo>
                  <a:lnTo>
                    <a:pt x="1451" y="326"/>
                  </a:lnTo>
                  <a:lnTo>
                    <a:pt x="1451" y="336"/>
                  </a:lnTo>
                  <a:lnTo>
                    <a:pt x="1451" y="345"/>
                  </a:lnTo>
                  <a:lnTo>
                    <a:pt x="1452" y="350"/>
                  </a:lnTo>
                  <a:lnTo>
                    <a:pt x="1453" y="358"/>
                  </a:lnTo>
                  <a:lnTo>
                    <a:pt x="1455" y="365"/>
                  </a:lnTo>
                  <a:lnTo>
                    <a:pt x="1457" y="374"/>
                  </a:lnTo>
                  <a:lnTo>
                    <a:pt x="1461" y="384"/>
                  </a:lnTo>
                  <a:lnTo>
                    <a:pt x="1466" y="394"/>
                  </a:lnTo>
                  <a:lnTo>
                    <a:pt x="1471" y="405"/>
                  </a:lnTo>
                  <a:lnTo>
                    <a:pt x="1476" y="410"/>
                  </a:lnTo>
                  <a:lnTo>
                    <a:pt x="1481" y="419"/>
                  </a:lnTo>
                  <a:lnTo>
                    <a:pt x="1488" y="429"/>
                  </a:lnTo>
                  <a:lnTo>
                    <a:pt x="1496" y="441"/>
                  </a:lnTo>
                  <a:lnTo>
                    <a:pt x="1500" y="436"/>
                  </a:lnTo>
                  <a:lnTo>
                    <a:pt x="1503" y="431"/>
                  </a:lnTo>
                  <a:lnTo>
                    <a:pt x="1505" y="423"/>
                  </a:lnTo>
                  <a:lnTo>
                    <a:pt x="1507" y="410"/>
                  </a:lnTo>
                  <a:lnTo>
                    <a:pt x="1509" y="401"/>
                  </a:lnTo>
                  <a:lnTo>
                    <a:pt x="1510" y="392"/>
                  </a:lnTo>
                  <a:lnTo>
                    <a:pt x="1510" y="381"/>
                  </a:lnTo>
                  <a:lnTo>
                    <a:pt x="1511" y="369"/>
                  </a:lnTo>
                  <a:lnTo>
                    <a:pt x="1511" y="275"/>
                  </a:lnTo>
                  <a:lnTo>
                    <a:pt x="1511" y="262"/>
                  </a:lnTo>
                  <a:lnTo>
                    <a:pt x="1511" y="254"/>
                  </a:lnTo>
                  <a:lnTo>
                    <a:pt x="1509" y="222"/>
                  </a:lnTo>
                  <a:lnTo>
                    <a:pt x="1509" y="215"/>
                  </a:lnTo>
                  <a:lnTo>
                    <a:pt x="1507" y="208"/>
                  </a:lnTo>
                  <a:lnTo>
                    <a:pt x="1507" y="201"/>
                  </a:lnTo>
                  <a:lnTo>
                    <a:pt x="1510" y="197"/>
                  </a:lnTo>
                  <a:lnTo>
                    <a:pt x="1512" y="195"/>
                  </a:lnTo>
                  <a:lnTo>
                    <a:pt x="1515" y="194"/>
                  </a:lnTo>
                  <a:lnTo>
                    <a:pt x="1518" y="195"/>
                  </a:lnTo>
                  <a:lnTo>
                    <a:pt x="1521" y="197"/>
                  </a:lnTo>
                  <a:lnTo>
                    <a:pt x="1522" y="200"/>
                  </a:lnTo>
                  <a:lnTo>
                    <a:pt x="1523" y="205"/>
                  </a:lnTo>
                  <a:lnTo>
                    <a:pt x="1523" y="213"/>
                  </a:lnTo>
                  <a:lnTo>
                    <a:pt x="1524" y="236"/>
                  </a:lnTo>
                  <a:lnTo>
                    <a:pt x="1525" y="259"/>
                  </a:lnTo>
                  <a:lnTo>
                    <a:pt x="1525" y="268"/>
                  </a:lnTo>
                  <a:lnTo>
                    <a:pt x="1525" y="280"/>
                  </a:lnTo>
                  <a:lnTo>
                    <a:pt x="1525" y="295"/>
                  </a:lnTo>
                  <a:lnTo>
                    <a:pt x="1525" y="314"/>
                  </a:lnTo>
                  <a:lnTo>
                    <a:pt x="1525" y="332"/>
                  </a:lnTo>
                  <a:lnTo>
                    <a:pt x="1525" y="348"/>
                  </a:lnTo>
                  <a:lnTo>
                    <a:pt x="1525" y="360"/>
                  </a:lnTo>
                  <a:lnTo>
                    <a:pt x="1525" y="369"/>
                  </a:lnTo>
                  <a:lnTo>
                    <a:pt x="1525" y="376"/>
                  </a:lnTo>
                  <a:lnTo>
                    <a:pt x="1525" y="386"/>
                  </a:lnTo>
                  <a:lnTo>
                    <a:pt x="1524" y="398"/>
                  </a:lnTo>
                  <a:lnTo>
                    <a:pt x="1524" y="410"/>
                  </a:lnTo>
                  <a:lnTo>
                    <a:pt x="1523" y="417"/>
                  </a:lnTo>
                  <a:lnTo>
                    <a:pt x="1522" y="423"/>
                  </a:lnTo>
                  <a:lnTo>
                    <a:pt x="1521" y="430"/>
                  </a:lnTo>
                  <a:lnTo>
                    <a:pt x="1518" y="435"/>
                  </a:lnTo>
                  <a:lnTo>
                    <a:pt x="1515" y="440"/>
                  </a:lnTo>
                  <a:lnTo>
                    <a:pt x="1513" y="445"/>
                  </a:lnTo>
                  <a:lnTo>
                    <a:pt x="1509" y="450"/>
                  </a:lnTo>
                  <a:lnTo>
                    <a:pt x="1505" y="453"/>
                  </a:lnTo>
                  <a:lnTo>
                    <a:pt x="1500" y="456"/>
                  </a:lnTo>
                  <a:lnTo>
                    <a:pt x="1494" y="459"/>
                  </a:lnTo>
                  <a:lnTo>
                    <a:pt x="1487" y="463"/>
                  </a:lnTo>
                  <a:lnTo>
                    <a:pt x="1479" y="464"/>
                  </a:lnTo>
                  <a:lnTo>
                    <a:pt x="1469" y="466"/>
                  </a:lnTo>
                  <a:lnTo>
                    <a:pt x="1459" y="466"/>
                  </a:lnTo>
                  <a:lnTo>
                    <a:pt x="1447" y="467"/>
                  </a:lnTo>
                  <a:lnTo>
                    <a:pt x="1434" y="467"/>
                  </a:lnTo>
                  <a:lnTo>
                    <a:pt x="1423" y="466"/>
                  </a:lnTo>
                  <a:lnTo>
                    <a:pt x="1414" y="466"/>
                  </a:lnTo>
                  <a:lnTo>
                    <a:pt x="1406" y="465"/>
                  </a:lnTo>
                  <a:lnTo>
                    <a:pt x="1399" y="464"/>
                  </a:lnTo>
                  <a:lnTo>
                    <a:pt x="1393" y="462"/>
                  </a:lnTo>
                  <a:lnTo>
                    <a:pt x="1388" y="459"/>
                  </a:lnTo>
                  <a:lnTo>
                    <a:pt x="1384" y="457"/>
                  </a:lnTo>
                  <a:lnTo>
                    <a:pt x="1379" y="454"/>
                  </a:lnTo>
                  <a:lnTo>
                    <a:pt x="1374" y="446"/>
                  </a:lnTo>
                  <a:lnTo>
                    <a:pt x="1367" y="435"/>
                  </a:lnTo>
                  <a:lnTo>
                    <a:pt x="1365" y="429"/>
                  </a:lnTo>
                  <a:lnTo>
                    <a:pt x="1363" y="422"/>
                  </a:lnTo>
                  <a:lnTo>
                    <a:pt x="1361" y="416"/>
                  </a:lnTo>
                  <a:lnTo>
                    <a:pt x="1360" y="408"/>
                  </a:lnTo>
                  <a:lnTo>
                    <a:pt x="1359" y="399"/>
                  </a:lnTo>
                  <a:lnTo>
                    <a:pt x="1358" y="390"/>
                  </a:lnTo>
                  <a:lnTo>
                    <a:pt x="1358" y="381"/>
                  </a:lnTo>
                  <a:lnTo>
                    <a:pt x="1358" y="370"/>
                  </a:lnTo>
                  <a:lnTo>
                    <a:pt x="1356" y="359"/>
                  </a:lnTo>
                  <a:lnTo>
                    <a:pt x="1356" y="348"/>
                  </a:lnTo>
                  <a:lnTo>
                    <a:pt x="1356" y="335"/>
                  </a:lnTo>
                  <a:lnTo>
                    <a:pt x="1356" y="323"/>
                  </a:lnTo>
                  <a:lnTo>
                    <a:pt x="1356" y="310"/>
                  </a:lnTo>
                  <a:lnTo>
                    <a:pt x="1356" y="297"/>
                  </a:lnTo>
                  <a:lnTo>
                    <a:pt x="1356" y="287"/>
                  </a:lnTo>
                  <a:lnTo>
                    <a:pt x="1356" y="276"/>
                  </a:lnTo>
                  <a:lnTo>
                    <a:pt x="1356" y="258"/>
                  </a:lnTo>
                  <a:lnTo>
                    <a:pt x="1356" y="246"/>
                  </a:lnTo>
                  <a:lnTo>
                    <a:pt x="1358" y="237"/>
                  </a:lnTo>
                  <a:lnTo>
                    <a:pt x="1358" y="226"/>
                  </a:lnTo>
                  <a:lnTo>
                    <a:pt x="1359" y="218"/>
                  </a:lnTo>
                  <a:lnTo>
                    <a:pt x="1359" y="210"/>
                  </a:lnTo>
                  <a:lnTo>
                    <a:pt x="1359" y="206"/>
                  </a:lnTo>
                  <a:lnTo>
                    <a:pt x="1361" y="202"/>
                  </a:lnTo>
                  <a:lnTo>
                    <a:pt x="1364" y="200"/>
                  </a:lnTo>
                  <a:lnTo>
                    <a:pt x="1367" y="200"/>
                  </a:lnTo>
                  <a:lnTo>
                    <a:pt x="1370" y="200"/>
                  </a:lnTo>
                  <a:lnTo>
                    <a:pt x="1371" y="201"/>
                  </a:lnTo>
                  <a:lnTo>
                    <a:pt x="1372" y="202"/>
                  </a:lnTo>
                  <a:lnTo>
                    <a:pt x="1373" y="205"/>
                  </a:lnTo>
                  <a:lnTo>
                    <a:pt x="1373" y="209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2" y="230"/>
                  </a:lnTo>
                  <a:lnTo>
                    <a:pt x="1372" y="244"/>
                  </a:lnTo>
                  <a:lnTo>
                    <a:pt x="1372" y="261"/>
                  </a:lnTo>
                  <a:lnTo>
                    <a:pt x="1372" y="282"/>
                  </a:lnTo>
                  <a:lnTo>
                    <a:pt x="1372" y="317"/>
                  </a:lnTo>
                  <a:lnTo>
                    <a:pt x="1372" y="331"/>
                  </a:lnTo>
                  <a:lnTo>
                    <a:pt x="1372" y="345"/>
                  </a:lnTo>
                  <a:lnTo>
                    <a:pt x="1373" y="357"/>
                  </a:lnTo>
                  <a:lnTo>
                    <a:pt x="1373" y="369"/>
                  </a:lnTo>
                  <a:lnTo>
                    <a:pt x="1373" y="378"/>
                  </a:lnTo>
                  <a:lnTo>
                    <a:pt x="1374" y="388"/>
                  </a:lnTo>
                  <a:lnTo>
                    <a:pt x="1375" y="397"/>
                  </a:lnTo>
                  <a:lnTo>
                    <a:pt x="1375" y="406"/>
                  </a:lnTo>
                  <a:lnTo>
                    <a:pt x="1376" y="413"/>
                  </a:lnTo>
                  <a:lnTo>
                    <a:pt x="1377" y="419"/>
                  </a:lnTo>
                  <a:lnTo>
                    <a:pt x="1379" y="424"/>
                  </a:lnTo>
                  <a:lnTo>
                    <a:pt x="1381" y="428"/>
                  </a:lnTo>
                  <a:lnTo>
                    <a:pt x="1388" y="441"/>
                  </a:lnTo>
                  <a:close/>
                  <a:moveTo>
                    <a:pt x="1484" y="446"/>
                  </a:moveTo>
                  <a:lnTo>
                    <a:pt x="1475" y="435"/>
                  </a:lnTo>
                  <a:lnTo>
                    <a:pt x="1468" y="425"/>
                  </a:lnTo>
                  <a:lnTo>
                    <a:pt x="1461" y="417"/>
                  </a:lnTo>
                  <a:lnTo>
                    <a:pt x="1457" y="410"/>
                  </a:lnTo>
                  <a:lnTo>
                    <a:pt x="1451" y="397"/>
                  </a:lnTo>
                  <a:lnTo>
                    <a:pt x="1444" y="383"/>
                  </a:lnTo>
                  <a:lnTo>
                    <a:pt x="1439" y="395"/>
                  </a:lnTo>
                  <a:lnTo>
                    <a:pt x="1432" y="406"/>
                  </a:lnTo>
                  <a:lnTo>
                    <a:pt x="1429" y="412"/>
                  </a:lnTo>
                  <a:lnTo>
                    <a:pt x="1422" y="422"/>
                  </a:lnTo>
                  <a:lnTo>
                    <a:pt x="1412" y="433"/>
                  </a:lnTo>
                  <a:lnTo>
                    <a:pt x="1401" y="447"/>
                  </a:lnTo>
                  <a:lnTo>
                    <a:pt x="1407" y="448"/>
                  </a:lnTo>
                  <a:lnTo>
                    <a:pt x="1412" y="451"/>
                  </a:lnTo>
                  <a:lnTo>
                    <a:pt x="1422" y="452"/>
                  </a:lnTo>
                  <a:lnTo>
                    <a:pt x="1441" y="452"/>
                  </a:lnTo>
                  <a:lnTo>
                    <a:pt x="1453" y="452"/>
                  </a:lnTo>
                  <a:lnTo>
                    <a:pt x="1464" y="451"/>
                  </a:lnTo>
                  <a:lnTo>
                    <a:pt x="1474" y="450"/>
                  </a:lnTo>
                  <a:lnTo>
                    <a:pt x="1484" y="446"/>
                  </a:lnTo>
                  <a:close/>
                  <a:moveTo>
                    <a:pt x="277" y="1768"/>
                  </a:moveTo>
                  <a:lnTo>
                    <a:pt x="272" y="1765"/>
                  </a:lnTo>
                  <a:lnTo>
                    <a:pt x="267" y="1761"/>
                  </a:lnTo>
                  <a:lnTo>
                    <a:pt x="264" y="1754"/>
                  </a:lnTo>
                  <a:lnTo>
                    <a:pt x="263" y="1748"/>
                  </a:lnTo>
                  <a:lnTo>
                    <a:pt x="263" y="1741"/>
                  </a:lnTo>
                  <a:lnTo>
                    <a:pt x="263" y="1733"/>
                  </a:lnTo>
                  <a:lnTo>
                    <a:pt x="265" y="1726"/>
                  </a:lnTo>
                  <a:lnTo>
                    <a:pt x="268" y="1718"/>
                  </a:lnTo>
                  <a:lnTo>
                    <a:pt x="272" y="1712"/>
                  </a:lnTo>
                  <a:lnTo>
                    <a:pt x="277" y="1704"/>
                  </a:lnTo>
                  <a:lnTo>
                    <a:pt x="282" y="1697"/>
                  </a:lnTo>
                  <a:lnTo>
                    <a:pt x="289" y="1693"/>
                  </a:lnTo>
                  <a:lnTo>
                    <a:pt x="296" y="1689"/>
                  </a:lnTo>
                  <a:lnTo>
                    <a:pt x="303" y="1685"/>
                  </a:lnTo>
                  <a:lnTo>
                    <a:pt x="311" y="1683"/>
                  </a:lnTo>
                  <a:lnTo>
                    <a:pt x="320" y="1683"/>
                  </a:lnTo>
                  <a:lnTo>
                    <a:pt x="326" y="1684"/>
                  </a:lnTo>
                  <a:lnTo>
                    <a:pt x="334" y="1684"/>
                  </a:lnTo>
                  <a:lnTo>
                    <a:pt x="337" y="1683"/>
                  </a:lnTo>
                  <a:lnTo>
                    <a:pt x="340" y="1682"/>
                  </a:lnTo>
                  <a:lnTo>
                    <a:pt x="344" y="1680"/>
                  </a:lnTo>
                  <a:lnTo>
                    <a:pt x="346" y="1678"/>
                  </a:lnTo>
                  <a:lnTo>
                    <a:pt x="347" y="1676"/>
                  </a:lnTo>
                  <a:lnTo>
                    <a:pt x="348" y="1673"/>
                  </a:lnTo>
                  <a:lnTo>
                    <a:pt x="348" y="1670"/>
                  </a:lnTo>
                  <a:lnTo>
                    <a:pt x="347" y="1668"/>
                  </a:lnTo>
                  <a:lnTo>
                    <a:pt x="346" y="1665"/>
                  </a:lnTo>
                  <a:lnTo>
                    <a:pt x="345" y="1662"/>
                  </a:lnTo>
                  <a:lnTo>
                    <a:pt x="344" y="1661"/>
                  </a:lnTo>
                  <a:lnTo>
                    <a:pt x="342" y="1660"/>
                  </a:lnTo>
                  <a:lnTo>
                    <a:pt x="333" y="1657"/>
                  </a:lnTo>
                  <a:lnTo>
                    <a:pt x="325" y="1654"/>
                  </a:lnTo>
                  <a:lnTo>
                    <a:pt x="317" y="1648"/>
                  </a:lnTo>
                  <a:lnTo>
                    <a:pt x="311" y="1642"/>
                  </a:lnTo>
                  <a:lnTo>
                    <a:pt x="304" y="1635"/>
                  </a:lnTo>
                  <a:lnTo>
                    <a:pt x="299" y="1627"/>
                  </a:lnTo>
                  <a:lnTo>
                    <a:pt x="295" y="1620"/>
                  </a:lnTo>
                  <a:lnTo>
                    <a:pt x="290" y="1611"/>
                  </a:lnTo>
                  <a:lnTo>
                    <a:pt x="286" y="1601"/>
                  </a:lnTo>
                  <a:lnTo>
                    <a:pt x="282" y="1591"/>
                  </a:lnTo>
                  <a:lnTo>
                    <a:pt x="280" y="1580"/>
                  </a:lnTo>
                  <a:lnTo>
                    <a:pt x="278" y="1569"/>
                  </a:lnTo>
                  <a:lnTo>
                    <a:pt x="277" y="1558"/>
                  </a:lnTo>
                  <a:lnTo>
                    <a:pt x="276" y="1548"/>
                  </a:lnTo>
                  <a:lnTo>
                    <a:pt x="276" y="1537"/>
                  </a:lnTo>
                  <a:lnTo>
                    <a:pt x="277" y="1525"/>
                  </a:lnTo>
                  <a:lnTo>
                    <a:pt x="278" y="1514"/>
                  </a:lnTo>
                  <a:lnTo>
                    <a:pt x="280" y="1502"/>
                  </a:lnTo>
                  <a:lnTo>
                    <a:pt x="282" y="1491"/>
                  </a:lnTo>
                  <a:lnTo>
                    <a:pt x="285" y="1480"/>
                  </a:lnTo>
                  <a:lnTo>
                    <a:pt x="289" y="1470"/>
                  </a:lnTo>
                  <a:lnTo>
                    <a:pt x="293" y="1460"/>
                  </a:lnTo>
                  <a:lnTo>
                    <a:pt x="298" y="1450"/>
                  </a:lnTo>
                  <a:lnTo>
                    <a:pt x="303" y="1440"/>
                  </a:lnTo>
                  <a:lnTo>
                    <a:pt x="310" y="1433"/>
                  </a:lnTo>
                  <a:lnTo>
                    <a:pt x="316" y="1425"/>
                  </a:lnTo>
                  <a:lnTo>
                    <a:pt x="323" y="1417"/>
                  </a:lnTo>
                  <a:lnTo>
                    <a:pt x="332" y="1412"/>
                  </a:lnTo>
                  <a:lnTo>
                    <a:pt x="339" y="1406"/>
                  </a:lnTo>
                  <a:lnTo>
                    <a:pt x="349" y="1402"/>
                  </a:lnTo>
                  <a:lnTo>
                    <a:pt x="359" y="1399"/>
                  </a:lnTo>
                  <a:lnTo>
                    <a:pt x="369" y="1397"/>
                  </a:lnTo>
                  <a:lnTo>
                    <a:pt x="378" y="1396"/>
                  </a:lnTo>
                  <a:lnTo>
                    <a:pt x="385" y="1396"/>
                  </a:lnTo>
                  <a:lnTo>
                    <a:pt x="394" y="1396"/>
                  </a:lnTo>
                  <a:lnTo>
                    <a:pt x="402" y="1397"/>
                  </a:lnTo>
                  <a:lnTo>
                    <a:pt x="409" y="1399"/>
                  </a:lnTo>
                  <a:lnTo>
                    <a:pt x="416" y="1402"/>
                  </a:lnTo>
                  <a:lnTo>
                    <a:pt x="422" y="1405"/>
                  </a:lnTo>
                  <a:lnTo>
                    <a:pt x="427" y="1410"/>
                  </a:lnTo>
                  <a:lnTo>
                    <a:pt x="431" y="1415"/>
                  </a:lnTo>
                  <a:lnTo>
                    <a:pt x="433" y="1421"/>
                  </a:lnTo>
                  <a:lnTo>
                    <a:pt x="433" y="1426"/>
                  </a:lnTo>
                  <a:lnTo>
                    <a:pt x="431" y="1429"/>
                  </a:lnTo>
                  <a:lnTo>
                    <a:pt x="428" y="1432"/>
                  </a:lnTo>
                  <a:lnTo>
                    <a:pt x="422" y="1432"/>
                  </a:lnTo>
                  <a:lnTo>
                    <a:pt x="417" y="1429"/>
                  </a:lnTo>
                  <a:lnTo>
                    <a:pt x="412" y="1425"/>
                  </a:lnTo>
                  <a:lnTo>
                    <a:pt x="404" y="1417"/>
                  </a:lnTo>
                  <a:lnTo>
                    <a:pt x="398" y="1413"/>
                  </a:lnTo>
                  <a:lnTo>
                    <a:pt x="395" y="1412"/>
                  </a:lnTo>
                  <a:lnTo>
                    <a:pt x="391" y="1411"/>
                  </a:lnTo>
                  <a:lnTo>
                    <a:pt x="385" y="1412"/>
                  </a:lnTo>
                  <a:lnTo>
                    <a:pt x="379" y="1412"/>
                  </a:lnTo>
                  <a:lnTo>
                    <a:pt x="368" y="1413"/>
                  </a:lnTo>
                  <a:lnTo>
                    <a:pt x="356" y="1417"/>
                  </a:lnTo>
                  <a:lnTo>
                    <a:pt x="351" y="1420"/>
                  </a:lnTo>
                  <a:lnTo>
                    <a:pt x="346" y="1423"/>
                  </a:lnTo>
                  <a:lnTo>
                    <a:pt x="342" y="1427"/>
                  </a:lnTo>
                  <a:lnTo>
                    <a:pt x="338" y="1433"/>
                  </a:lnTo>
                  <a:lnTo>
                    <a:pt x="333" y="1441"/>
                  </a:lnTo>
                  <a:lnTo>
                    <a:pt x="327" y="1451"/>
                  </a:lnTo>
                  <a:lnTo>
                    <a:pt x="323" y="1462"/>
                  </a:lnTo>
                  <a:lnTo>
                    <a:pt x="320" y="1472"/>
                  </a:lnTo>
                  <a:lnTo>
                    <a:pt x="319" y="1481"/>
                  </a:lnTo>
                  <a:lnTo>
                    <a:pt x="319" y="1486"/>
                  </a:lnTo>
                  <a:lnTo>
                    <a:pt x="320" y="1490"/>
                  </a:lnTo>
                  <a:lnTo>
                    <a:pt x="322" y="1492"/>
                  </a:lnTo>
                  <a:lnTo>
                    <a:pt x="325" y="1494"/>
                  </a:lnTo>
                  <a:lnTo>
                    <a:pt x="330" y="1496"/>
                  </a:lnTo>
                  <a:lnTo>
                    <a:pt x="343" y="1499"/>
                  </a:lnTo>
                  <a:lnTo>
                    <a:pt x="359" y="1502"/>
                  </a:lnTo>
                  <a:lnTo>
                    <a:pt x="375" y="1503"/>
                  </a:lnTo>
                  <a:lnTo>
                    <a:pt x="392" y="1505"/>
                  </a:lnTo>
                  <a:lnTo>
                    <a:pt x="398" y="1506"/>
                  </a:lnTo>
                  <a:lnTo>
                    <a:pt x="405" y="1508"/>
                  </a:lnTo>
                  <a:lnTo>
                    <a:pt x="410" y="1510"/>
                  </a:lnTo>
                  <a:lnTo>
                    <a:pt x="415" y="1514"/>
                  </a:lnTo>
                  <a:lnTo>
                    <a:pt x="417" y="1518"/>
                  </a:lnTo>
                  <a:lnTo>
                    <a:pt x="418" y="1522"/>
                  </a:lnTo>
                  <a:lnTo>
                    <a:pt x="417" y="1528"/>
                  </a:lnTo>
                  <a:lnTo>
                    <a:pt x="415" y="1536"/>
                  </a:lnTo>
                  <a:lnTo>
                    <a:pt x="410" y="1541"/>
                  </a:lnTo>
                  <a:lnTo>
                    <a:pt x="406" y="1543"/>
                  </a:lnTo>
                  <a:lnTo>
                    <a:pt x="402" y="1544"/>
                  </a:lnTo>
                  <a:lnTo>
                    <a:pt x="396" y="1544"/>
                  </a:lnTo>
                  <a:lnTo>
                    <a:pt x="390" y="1542"/>
                  </a:lnTo>
                  <a:lnTo>
                    <a:pt x="384" y="1540"/>
                  </a:lnTo>
                  <a:lnTo>
                    <a:pt x="379" y="1537"/>
                  </a:lnTo>
                  <a:lnTo>
                    <a:pt x="374" y="1533"/>
                  </a:lnTo>
                  <a:lnTo>
                    <a:pt x="368" y="1530"/>
                  </a:lnTo>
                  <a:lnTo>
                    <a:pt x="361" y="1527"/>
                  </a:lnTo>
                  <a:lnTo>
                    <a:pt x="356" y="1526"/>
                  </a:lnTo>
                  <a:lnTo>
                    <a:pt x="350" y="1525"/>
                  </a:lnTo>
                  <a:lnTo>
                    <a:pt x="346" y="1523"/>
                  </a:lnTo>
                  <a:lnTo>
                    <a:pt x="340" y="1525"/>
                  </a:lnTo>
                  <a:lnTo>
                    <a:pt x="336" y="1526"/>
                  </a:lnTo>
                  <a:lnTo>
                    <a:pt x="332" y="1528"/>
                  </a:lnTo>
                  <a:lnTo>
                    <a:pt x="328" y="1531"/>
                  </a:lnTo>
                  <a:lnTo>
                    <a:pt x="324" y="1534"/>
                  </a:lnTo>
                  <a:lnTo>
                    <a:pt x="321" y="1539"/>
                  </a:lnTo>
                  <a:lnTo>
                    <a:pt x="317" y="1543"/>
                  </a:lnTo>
                  <a:lnTo>
                    <a:pt x="313" y="1554"/>
                  </a:lnTo>
                  <a:lnTo>
                    <a:pt x="309" y="1567"/>
                  </a:lnTo>
                  <a:lnTo>
                    <a:pt x="308" y="1575"/>
                  </a:lnTo>
                  <a:lnTo>
                    <a:pt x="309" y="1581"/>
                  </a:lnTo>
                  <a:lnTo>
                    <a:pt x="310" y="1587"/>
                  </a:lnTo>
                  <a:lnTo>
                    <a:pt x="312" y="1590"/>
                  </a:lnTo>
                  <a:lnTo>
                    <a:pt x="315" y="1593"/>
                  </a:lnTo>
                  <a:lnTo>
                    <a:pt x="319" y="1595"/>
                  </a:lnTo>
                  <a:lnTo>
                    <a:pt x="322" y="1596"/>
                  </a:lnTo>
                  <a:lnTo>
                    <a:pt x="325" y="1596"/>
                  </a:lnTo>
                  <a:lnTo>
                    <a:pt x="337" y="1592"/>
                  </a:lnTo>
                  <a:lnTo>
                    <a:pt x="349" y="1587"/>
                  </a:lnTo>
                  <a:lnTo>
                    <a:pt x="354" y="1584"/>
                  </a:lnTo>
                  <a:lnTo>
                    <a:pt x="360" y="1578"/>
                  </a:lnTo>
                  <a:lnTo>
                    <a:pt x="363" y="1575"/>
                  </a:lnTo>
                  <a:lnTo>
                    <a:pt x="368" y="1573"/>
                  </a:lnTo>
                  <a:lnTo>
                    <a:pt x="371" y="1571"/>
                  </a:lnTo>
                  <a:lnTo>
                    <a:pt x="375" y="1571"/>
                  </a:lnTo>
                  <a:lnTo>
                    <a:pt x="378" y="1569"/>
                  </a:lnTo>
                  <a:lnTo>
                    <a:pt x="381" y="1571"/>
                  </a:lnTo>
                  <a:lnTo>
                    <a:pt x="383" y="1572"/>
                  </a:lnTo>
                  <a:lnTo>
                    <a:pt x="385" y="1574"/>
                  </a:lnTo>
                  <a:lnTo>
                    <a:pt x="386" y="1576"/>
                  </a:lnTo>
                  <a:lnTo>
                    <a:pt x="387" y="1580"/>
                  </a:lnTo>
                  <a:lnTo>
                    <a:pt x="387" y="1586"/>
                  </a:lnTo>
                  <a:lnTo>
                    <a:pt x="386" y="1593"/>
                  </a:lnTo>
                  <a:lnTo>
                    <a:pt x="386" y="1598"/>
                  </a:lnTo>
                  <a:lnTo>
                    <a:pt x="386" y="1603"/>
                  </a:lnTo>
                  <a:lnTo>
                    <a:pt x="387" y="1609"/>
                  </a:lnTo>
                  <a:lnTo>
                    <a:pt x="391" y="1614"/>
                  </a:lnTo>
                  <a:lnTo>
                    <a:pt x="395" y="1620"/>
                  </a:lnTo>
                  <a:lnTo>
                    <a:pt x="403" y="1624"/>
                  </a:lnTo>
                  <a:lnTo>
                    <a:pt x="413" y="1628"/>
                  </a:lnTo>
                  <a:lnTo>
                    <a:pt x="427" y="1632"/>
                  </a:lnTo>
                  <a:lnTo>
                    <a:pt x="430" y="1636"/>
                  </a:lnTo>
                  <a:lnTo>
                    <a:pt x="432" y="1642"/>
                  </a:lnTo>
                  <a:lnTo>
                    <a:pt x="432" y="1647"/>
                  </a:lnTo>
                  <a:lnTo>
                    <a:pt x="432" y="1654"/>
                  </a:lnTo>
                  <a:lnTo>
                    <a:pt x="430" y="1658"/>
                  </a:lnTo>
                  <a:lnTo>
                    <a:pt x="427" y="1662"/>
                  </a:lnTo>
                  <a:lnTo>
                    <a:pt x="422" y="1666"/>
                  </a:lnTo>
                  <a:lnTo>
                    <a:pt x="418" y="1668"/>
                  </a:lnTo>
                  <a:lnTo>
                    <a:pt x="408" y="1673"/>
                  </a:lnTo>
                  <a:lnTo>
                    <a:pt x="400" y="1677"/>
                  </a:lnTo>
                  <a:lnTo>
                    <a:pt x="401" y="1684"/>
                  </a:lnTo>
                  <a:lnTo>
                    <a:pt x="400" y="1691"/>
                  </a:lnTo>
                  <a:lnTo>
                    <a:pt x="398" y="1696"/>
                  </a:lnTo>
                  <a:lnTo>
                    <a:pt x="395" y="1702"/>
                  </a:lnTo>
                  <a:lnTo>
                    <a:pt x="391" y="1707"/>
                  </a:lnTo>
                  <a:lnTo>
                    <a:pt x="385" y="1711"/>
                  </a:lnTo>
                  <a:lnTo>
                    <a:pt x="379" y="1714"/>
                  </a:lnTo>
                  <a:lnTo>
                    <a:pt x="372" y="1717"/>
                  </a:lnTo>
                  <a:lnTo>
                    <a:pt x="365" y="1718"/>
                  </a:lnTo>
                  <a:lnTo>
                    <a:pt x="357" y="1720"/>
                  </a:lnTo>
                  <a:lnTo>
                    <a:pt x="349" y="1720"/>
                  </a:lnTo>
                  <a:lnTo>
                    <a:pt x="342" y="1720"/>
                  </a:lnTo>
                  <a:lnTo>
                    <a:pt x="334" y="1720"/>
                  </a:lnTo>
                  <a:lnTo>
                    <a:pt x="326" y="1719"/>
                  </a:lnTo>
                  <a:lnTo>
                    <a:pt x="320" y="1717"/>
                  </a:lnTo>
                  <a:lnTo>
                    <a:pt x="313" y="1715"/>
                  </a:lnTo>
                  <a:lnTo>
                    <a:pt x="308" y="1714"/>
                  </a:lnTo>
                  <a:lnTo>
                    <a:pt x="303" y="1715"/>
                  </a:lnTo>
                  <a:lnTo>
                    <a:pt x="299" y="1716"/>
                  </a:lnTo>
                  <a:lnTo>
                    <a:pt x="296" y="1718"/>
                  </a:lnTo>
                  <a:lnTo>
                    <a:pt x="292" y="1720"/>
                  </a:lnTo>
                  <a:lnTo>
                    <a:pt x="289" y="1724"/>
                  </a:lnTo>
                  <a:lnTo>
                    <a:pt x="287" y="1728"/>
                  </a:lnTo>
                  <a:lnTo>
                    <a:pt x="286" y="1731"/>
                  </a:lnTo>
                  <a:lnTo>
                    <a:pt x="280" y="1750"/>
                  </a:lnTo>
                  <a:lnTo>
                    <a:pt x="277" y="1768"/>
                  </a:lnTo>
                  <a:close/>
                  <a:moveTo>
                    <a:pt x="709" y="1685"/>
                  </a:moveTo>
                  <a:lnTo>
                    <a:pt x="712" y="1683"/>
                  </a:lnTo>
                  <a:lnTo>
                    <a:pt x="717" y="1681"/>
                  </a:lnTo>
                  <a:lnTo>
                    <a:pt x="722" y="1680"/>
                  </a:lnTo>
                  <a:lnTo>
                    <a:pt x="728" y="1681"/>
                  </a:lnTo>
                  <a:lnTo>
                    <a:pt x="742" y="1683"/>
                  </a:lnTo>
                  <a:lnTo>
                    <a:pt x="756" y="1689"/>
                  </a:lnTo>
                  <a:lnTo>
                    <a:pt x="786" y="1701"/>
                  </a:lnTo>
                  <a:lnTo>
                    <a:pt x="807" y="1712"/>
                  </a:lnTo>
                  <a:lnTo>
                    <a:pt x="809" y="1714"/>
                  </a:lnTo>
                  <a:lnTo>
                    <a:pt x="810" y="1717"/>
                  </a:lnTo>
                  <a:lnTo>
                    <a:pt x="810" y="1720"/>
                  </a:lnTo>
                  <a:lnTo>
                    <a:pt x="809" y="1723"/>
                  </a:lnTo>
                  <a:lnTo>
                    <a:pt x="804" y="1727"/>
                  </a:lnTo>
                  <a:lnTo>
                    <a:pt x="800" y="1729"/>
                  </a:lnTo>
                  <a:lnTo>
                    <a:pt x="795" y="1729"/>
                  </a:lnTo>
                  <a:lnTo>
                    <a:pt x="790" y="1729"/>
                  </a:lnTo>
                  <a:lnTo>
                    <a:pt x="779" y="1727"/>
                  </a:lnTo>
                  <a:lnTo>
                    <a:pt x="767" y="1721"/>
                  </a:lnTo>
                  <a:lnTo>
                    <a:pt x="755" y="1716"/>
                  </a:lnTo>
                  <a:lnTo>
                    <a:pt x="744" y="1711"/>
                  </a:lnTo>
                  <a:lnTo>
                    <a:pt x="739" y="1708"/>
                  </a:lnTo>
                  <a:lnTo>
                    <a:pt x="733" y="1707"/>
                  </a:lnTo>
                  <a:lnTo>
                    <a:pt x="728" y="1707"/>
                  </a:lnTo>
                  <a:lnTo>
                    <a:pt x="723" y="1707"/>
                  </a:lnTo>
                  <a:lnTo>
                    <a:pt x="718" y="1707"/>
                  </a:lnTo>
                  <a:lnTo>
                    <a:pt x="713" y="1707"/>
                  </a:lnTo>
                  <a:lnTo>
                    <a:pt x="709" y="1706"/>
                  </a:lnTo>
                  <a:lnTo>
                    <a:pt x="706" y="1704"/>
                  </a:lnTo>
                  <a:lnTo>
                    <a:pt x="704" y="1701"/>
                  </a:lnTo>
                  <a:lnTo>
                    <a:pt x="704" y="1696"/>
                  </a:lnTo>
                  <a:lnTo>
                    <a:pt x="705" y="1691"/>
                  </a:lnTo>
                  <a:lnTo>
                    <a:pt x="709" y="1685"/>
                  </a:lnTo>
                  <a:close/>
                  <a:moveTo>
                    <a:pt x="394" y="1989"/>
                  </a:moveTo>
                  <a:lnTo>
                    <a:pt x="398" y="1988"/>
                  </a:lnTo>
                  <a:lnTo>
                    <a:pt x="401" y="1985"/>
                  </a:lnTo>
                  <a:lnTo>
                    <a:pt x="403" y="1981"/>
                  </a:lnTo>
                  <a:lnTo>
                    <a:pt x="403" y="1975"/>
                  </a:lnTo>
                  <a:lnTo>
                    <a:pt x="403" y="1971"/>
                  </a:lnTo>
                  <a:lnTo>
                    <a:pt x="401" y="1966"/>
                  </a:lnTo>
                  <a:lnTo>
                    <a:pt x="400" y="1964"/>
                  </a:lnTo>
                  <a:lnTo>
                    <a:pt x="397" y="1963"/>
                  </a:lnTo>
                  <a:lnTo>
                    <a:pt x="395" y="1962"/>
                  </a:lnTo>
                  <a:lnTo>
                    <a:pt x="393" y="1961"/>
                  </a:lnTo>
                  <a:lnTo>
                    <a:pt x="378" y="1961"/>
                  </a:lnTo>
                  <a:lnTo>
                    <a:pt x="362" y="1958"/>
                  </a:lnTo>
                  <a:lnTo>
                    <a:pt x="356" y="1955"/>
                  </a:lnTo>
                  <a:lnTo>
                    <a:pt x="349" y="1951"/>
                  </a:lnTo>
                  <a:lnTo>
                    <a:pt x="343" y="1945"/>
                  </a:lnTo>
                  <a:lnTo>
                    <a:pt x="337" y="1935"/>
                  </a:lnTo>
                  <a:lnTo>
                    <a:pt x="335" y="1929"/>
                  </a:lnTo>
                  <a:lnTo>
                    <a:pt x="334" y="1925"/>
                  </a:lnTo>
                  <a:lnTo>
                    <a:pt x="334" y="1919"/>
                  </a:lnTo>
                  <a:lnTo>
                    <a:pt x="335" y="1915"/>
                  </a:lnTo>
                  <a:lnTo>
                    <a:pt x="335" y="1910"/>
                  </a:lnTo>
                  <a:lnTo>
                    <a:pt x="334" y="1904"/>
                  </a:lnTo>
                  <a:lnTo>
                    <a:pt x="331" y="1898"/>
                  </a:lnTo>
                  <a:lnTo>
                    <a:pt x="326" y="1890"/>
                  </a:lnTo>
                  <a:lnTo>
                    <a:pt x="320" y="1882"/>
                  </a:lnTo>
                  <a:lnTo>
                    <a:pt x="312" y="1877"/>
                  </a:lnTo>
                  <a:lnTo>
                    <a:pt x="305" y="1871"/>
                  </a:lnTo>
                  <a:lnTo>
                    <a:pt x="298" y="1867"/>
                  </a:lnTo>
                  <a:lnTo>
                    <a:pt x="284" y="1859"/>
                  </a:lnTo>
                  <a:lnTo>
                    <a:pt x="273" y="1853"/>
                  </a:lnTo>
                  <a:lnTo>
                    <a:pt x="269" y="1850"/>
                  </a:lnTo>
                  <a:lnTo>
                    <a:pt x="267" y="1847"/>
                  </a:lnTo>
                  <a:lnTo>
                    <a:pt x="265" y="1844"/>
                  </a:lnTo>
                  <a:lnTo>
                    <a:pt x="264" y="1842"/>
                  </a:lnTo>
                  <a:lnTo>
                    <a:pt x="262" y="1835"/>
                  </a:lnTo>
                  <a:lnTo>
                    <a:pt x="263" y="1829"/>
                  </a:lnTo>
                  <a:lnTo>
                    <a:pt x="265" y="1818"/>
                  </a:lnTo>
                  <a:lnTo>
                    <a:pt x="268" y="1810"/>
                  </a:lnTo>
                  <a:lnTo>
                    <a:pt x="269" y="1805"/>
                  </a:lnTo>
                  <a:lnTo>
                    <a:pt x="268" y="1799"/>
                  </a:lnTo>
                  <a:lnTo>
                    <a:pt x="267" y="1794"/>
                  </a:lnTo>
                  <a:lnTo>
                    <a:pt x="265" y="1788"/>
                  </a:lnTo>
                  <a:lnTo>
                    <a:pt x="262" y="1784"/>
                  </a:lnTo>
                  <a:lnTo>
                    <a:pt x="258" y="1782"/>
                  </a:lnTo>
                  <a:lnTo>
                    <a:pt x="257" y="1782"/>
                  </a:lnTo>
                  <a:lnTo>
                    <a:pt x="256" y="1782"/>
                  </a:lnTo>
                  <a:lnTo>
                    <a:pt x="255" y="1783"/>
                  </a:lnTo>
                  <a:lnTo>
                    <a:pt x="254" y="1785"/>
                  </a:lnTo>
                  <a:lnTo>
                    <a:pt x="245" y="1790"/>
                  </a:lnTo>
                  <a:lnTo>
                    <a:pt x="238" y="1798"/>
                  </a:lnTo>
                  <a:lnTo>
                    <a:pt x="233" y="1805"/>
                  </a:lnTo>
                  <a:lnTo>
                    <a:pt x="230" y="1812"/>
                  </a:lnTo>
                  <a:lnTo>
                    <a:pt x="228" y="1820"/>
                  </a:lnTo>
                  <a:lnTo>
                    <a:pt x="228" y="1828"/>
                  </a:lnTo>
                  <a:lnTo>
                    <a:pt x="229" y="1836"/>
                  </a:lnTo>
                  <a:lnTo>
                    <a:pt x="231" y="1844"/>
                  </a:lnTo>
                  <a:lnTo>
                    <a:pt x="234" y="1853"/>
                  </a:lnTo>
                  <a:lnTo>
                    <a:pt x="239" y="1860"/>
                  </a:lnTo>
                  <a:lnTo>
                    <a:pt x="243" y="1869"/>
                  </a:lnTo>
                  <a:lnTo>
                    <a:pt x="249" y="1877"/>
                  </a:lnTo>
                  <a:lnTo>
                    <a:pt x="261" y="1891"/>
                  </a:lnTo>
                  <a:lnTo>
                    <a:pt x="274" y="1904"/>
                  </a:lnTo>
                  <a:lnTo>
                    <a:pt x="277" y="1907"/>
                  </a:lnTo>
                  <a:lnTo>
                    <a:pt x="279" y="1910"/>
                  </a:lnTo>
                  <a:lnTo>
                    <a:pt x="280" y="1913"/>
                  </a:lnTo>
                  <a:lnTo>
                    <a:pt x="281" y="1915"/>
                  </a:lnTo>
                  <a:lnTo>
                    <a:pt x="280" y="1920"/>
                  </a:lnTo>
                  <a:lnTo>
                    <a:pt x="278" y="1925"/>
                  </a:lnTo>
                  <a:lnTo>
                    <a:pt x="275" y="1930"/>
                  </a:lnTo>
                  <a:lnTo>
                    <a:pt x="274" y="1936"/>
                  </a:lnTo>
                  <a:lnTo>
                    <a:pt x="274" y="1940"/>
                  </a:lnTo>
                  <a:lnTo>
                    <a:pt x="275" y="1943"/>
                  </a:lnTo>
                  <a:lnTo>
                    <a:pt x="276" y="1948"/>
                  </a:lnTo>
                  <a:lnTo>
                    <a:pt x="278" y="1952"/>
                  </a:lnTo>
                  <a:lnTo>
                    <a:pt x="282" y="1958"/>
                  </a:lnTo>
                  <a:lnTo>
                    <a:pt x="289" y="1968"/>
                  </a:lnTo>
                  <a:lnTo>
                    <a:pt x="298" y="1977"/>
                  </a:lnTo>
                  <a:lnTo>
                    <a:pt x="310" y="1988"/>
                  </a:lnTo>
                  <a:lnTo>
                    <a:pt x="316" y="1993"/>
                  </a:lnTo>
                  <a:lnTo>
                    <a:pt x="324" y="1997"/>
                  </a:lnTo>
                  <a:lnTo>
                    <a:pt x="332" y="2000"/>
                  </a:lnTo>
                  <a:lnTo>
                    <a:pt x="339" y="2004"/>
                  </a:lnTo>
                  <a:lnTo>
                    <a:pt x="348" y="2005"/>
                  </a:lnTo>
                  <a:lnTo>
                    <a:pt x="358" y="2006"/>
                  </a:lnTo>
                  <a:lnTo>
                    <a:pt x="368" y="2005"/>
                  </a:lnTo>
                  <a:lnTo>
                    <a:pt x="378" y="2001"/>
                  </a:lnTo>
                  <a:lnTo>
                    <a:pt x="386" y="1996"/>
                  </a:lnTo>
                  <a:lnTo>
                    <a:pt x="394" y="1989"/>
                  </a:lnTo>
                  <a:close/>
                  <a:moveTo>
                    <a:pt x="646" y="1498"/>
                  </a:moveTo>
                  <a:lnTo>
                    <a:pt x="650" y="1493"/>
                  </a:lnTo>
                  <a:lnTo>
                    <a:pt x="654" y="1488"/>
                  </a:lnTo>
                  <a:lnTo>
                    <a:pt x="657" y="1486"/>
                  </a:lnTo>
                  <a:lnTo>
                    <a:pt x="657" y="1483"/>
                  </a:lnTo>
                  <a:lnTo>
                    <a:pt x="657" y="1479"/>
                  </a:lnTo>
                  <a:lnTo>
                    <a:pt x="653" y="1473"/>
                  </a:lnTo>
                  <a:lnTo>
                    <a:pt x="645" y="1457"/>
                  </a:lnTo>
                  <a:lnTo>
                    <a:pt x="639" y="1443"/>
                  </a:lnTo>
                  <a:lnTo>
                    <a:pt x="635" y="1431"/>
                  </a:lnTo>
                  <a:lnTo>
                    <a:pt x="634" y="1421"/>
                  </a:lnTo>
                  <a:lnTo>
                    <a:pt x="632" y="1412"/>
                  </a:lnTo>
                  <a:lnTo>
                    <a:pt x="635" y="1404"/>
                  </a:lnTo>
                  <a:lnTo>
                    <a:pt x="637" y="1398"/>
                  </a:lnTo>
                  <a:lnTo>
                    <a:pt x="640" y="1392"/>
                  </a:lnTo>
                  <a:lnTo>
                    <a:pt x="649" y="1382"/>
                  </a:lnTo>
                  <a:lnTo>
                    <a:pt x="658" y="1373"/>
                  </a:lnTo>
                  <a:lnTo>
                    <a:pt x="661" y="1367"/>
                  </a:lnTo>
                  <a:lnTo>
                    <a:pt x="664" y="1361"/>
                  </a:lnTo>
                  <a:lnTo>
                    <a:pt x="666" y="1353"/>
                  </a:lnTo>
                  <a:lnTo>
                    <a:pt x="667" y="1344"/>
                  </a:lnTo>
                  <a:lnTo>
                    <a:pt x="666" y="1340"/>
                  </a:lnTo>
                  <a:lnTo>
                    <a:pt x="666" y="1336"/>
                  </a:lnTo>
                  <a:lnTo>
                    <a:pt x="664" y="1333"/>
                  </a:lnTo>
                  <a:lnTo>
                    <a:pt x="662" y="1330"/>
                  </a:lnTo>
                  <a:lnTo>
                    <a:pt x="657" y="1327"/>
                  </a:lnTo>
                  <a:lnTo>
                    <a:pt x="650" y="1323"/>
                  </a:lnTo>
                  <a:lnTo>
                    <a:pt x="645" y="1321"/>
                  </a:lnTo>
                  <a:lnTo>
                    <a:pt x="639" y="1322"/>
                  </a:lnTo>
                  <a:lnTo>
                    <a:pt x="634" y="1323"/>
                  </a:lnTo>
                  <a:lnTo>
                    <a:pt x="627" y="1324"/>
                  </a:lnTo>
                  <a:lnTo>
                    <a:pt x="623" y="1327"/>
                  </a:lnTo>
                  <a:lnTo>
                    <a:pt x="617" y="1328"/>
                  </a:lnTo>
                  <a:lnTo>
                    <a:pt x="612" y="1328"/>
                  </a:lnTo>
                  <a:lnTo>
                    <a:pt x="607" y="1327"/>
                  </a:lnTo>
                  <a:lnTo>
                    <a:pt x="602" y="1323"/>
                  </a:lnTo>
                  <a:lnTo>
                    <a:pt x="595" y="1319"/>
                  </a:lnTo>
                  <a:lnTo>
                    <a:pt x="591" y="1315"/>
                  </a:lnTo>
                  <a:lnTo>
                    <a:pt x="585" y="1309"/>
                  </a:lnTo>
                  <a:lnTo>
                    <a:pt x="580" y="1304"/>
                  </a:lnTo>
                  <a:lnTo>
                    <a:pt x="576" y="1300"/>
                  </a:lnTo>
                  <a:lnTo>
                    <a:pt x="570" y="1297"/>
                  </a:lnTo>
                  <a:lnTo>
                    <a:pt x="565" y="1297"/>
                  </a:lnTo>
                  <a:lnTo>
                    <a:pt x="553" y="1299"/>
                  </a:lnTo>
                  <a:lnTo>
                    <a:pt x="541" y="1304"/>
                  </a:lnTo>
                  <a:lnTo>
                    <a:pt x="535" y="1305"/>
                  </a:lnTo>
                  <a:lnTo>
                    <a:pt x="530" y="1305"/>
                  </a:lnTo>
                  <a:lnTo>
                    <a:pt x="524" y="1304"/>
                  </a:lnTo>
                  <a:lnTo>
                    <a:pt x="519" y="1300"/>
                  </a:lnTo>
                  <a:lnTo>
                    <a:pt x="509" y="1294"/>
                  </a:lnTo>
                  <a:lnTo>
                    <a:pt x="503" y="1288"/>
                  </a:lnTo>
                  <a:lnTo>
                    <a:pt x="499" y="1286"/>
                  </a:lnTo>
                  <a:lnTo>
                    <a:pt x="496" y="1285"/>
                  </a:lnTo>
                  <a:lnTo>
                    <a:pt x="485" y="1286"/>
                  </a:lnTo>
                  <a:lnTo>
                    <a:pt x="455" y="1288"/>
                  </a:lnTo>
                  <a:lnTo>
                    <a:pt x="452" y="1288"/>
                  </a:lnTo>
                  <a:lnTo>
                    <a:pt x="448" y="1289"/>
                  </a:lnTo>
                  <a:lnTo>
                    <a:pt x="444" y="1291"/>
                  </a:lnTo>
                  <a:lnTo>
                    <a:pt x="440" y="1293"/>
                  </a:lnTo>
                  <a:lnTo>
                    <a:pt x="433" y="1299"/>
                  </a:lnTo>
                  <a:lnTo>
                    <a:pt x="426" y="1308"/>
                  </a:lnTo>
                  <a:lnTo>
                    <a:pt x="420" y="1318"/>
                  </a:lnTo>
                  <a:lnTo>
                    <a:pt x="414" y="1330"/>
                  </a:lnTo>
                  <a:lnTo>
                    <a:pt x="409" y="1343"/>
                  </a:lnTo>
                  <a:lnTo>
                    <a:pt x="405" y="1358"/>
                  </a:lnTo>
                  <a:lnTo>
                    <a:pt x="403" y="1364"/>
                  </a:lnTo>
                  <a:lnTo>
                    <a:pt x="401" y="1368"/>
                  </a:lnTo>
                  <a:lnTo>
                    <a:pt x="397" y="1371"/>
                  </a:lnTo>
                  <a:lnTo>
                    <a:pt x="393" y="1374"/>
                  </a:lnTo>
                  <a:lnTo>
                    <a:pt x="390" y="1374"/>
                  </a:lnTo>
                  <a:lnTo>
                    <a:pt x="385" y="1374"/>
                  </a:lnTo>
                  <a:lnTo>
                    <a:pt x="382" y="1371"/>
                  </a:lnTo>
                  <a:lnTo>
                    <a:pt x="380" y="1369"/>
                  </a:lnTo>
                  <a:lnTo>
                    <a:pt x="378" y="1366"/>
                  </a:lnTo>
                  <a:lnTo>
                    <a:pt x="377" y="1358"/>
                  </a:lnTo>
                  <a:lnTo>
                    <a:pt x="375" y="1350"/>
                  </a:lnTo>
                  <a:lnTo>
                    <a:pt x="377" y="1339"/>
                  </a:lnTo>
                  <a:lnTo>
                    <a:pt x="378" y="1328"/>
                  </a:lnTo>
                  <a:lnTo>
                    <a:pt x="382" y="1316"/>
                  </a:lnTo>
                  <a:lnTo>
                    <a:pt x="384" y="1310"/>
                  </a:lnTo>
                  <a:lnTo>
                    <a:pt x="387" y="1305"/>
                  </a:lnTo>
                  <a:lnTo>
                    <a:pt x="391" y="1299"/>
                  </a:lnTo>
                  <a:lnTo>
                    <a:pt x="395" y="1295"/>
                  </a:lnTo>
                  <a:lnTo>
                    <a:pt x="402" y="1288"/>
                  </a:lnTo>
                  <a:lnTo>
                    <a:pt x="409" y="1284"/>
                  </a:lnTo>
                  <a:lnTo>
                    <a:pt x="418" y="1280"/>
                  </a:lnTo>
                  <a:lnTo>
                    <a:pt x="427" y="1275"/>
                  </a:lnTo>
                  <a:lnTo>
                    <a:pt x="444" y="1269"/>
                  </a:lnTo>
                  <a:lnTo>
                    <a:pt x="460" y="1262"/>
                  </a:lnTo>
                  <a:lnTo>
                    <a:pt x="471" y="1256"/>
                  </a:lnTo>
                  <a:lnTo>
                    <a:pt x="483" y="1251"/>
                  </a:lnTo>
                  <a:lnTo>
                    <a:pt x="495" y="1248"/>
                  </a:lnTo>
                  <a:lnTo>
                    <a:pt x="507" y="1247"/>
                  </a:lnTo>
                  <a:lnTo>
                    <a:pt x="520" y="1247"/>
                  </a:lnTo>
                  <a:lnTo>
                    <a:pt x="532" y="1249"/>
                  </a:lnTo>
                  <a:lnTo>
                    <a:pt x="546" y="1252"/>
                  </a:lnTo>
                  <a:lnTo>
                    <a:pt x="560" y="1257"/>
                  </a:lnTo>
                  <a:lnTo>
                    <a:pt x="569" y="1261"/>
                  </a:lnTo>
                  <a:lnTo>
                    <a:pt x="577" y="1265"/>
                  </a:lnTo>
                  <a:lnTo>
                    <a:pt x="584" y="1271"/>
                  </a:lnTo>
                  <a:lnTo>
                    <a:pt x="591" y="1277"/>
                  </a:lnTo>
                  <a:lnTo>
                    <a:pt x="597" y="1284"/>
                  </a:lnTo>
                  <a:lnTo>
                    <a:pt x="602" y="1291"/>
                  </a:lnTo>
                  <a:lnTo>
                    <a:pt x="607" y="1298"/>
                  </a:lnTo>
                  <a:lnTo>
                    <a:pt x="612" y="1306"/>
                  </a:lnTo>
                  <a:lnTo>
                    <a:pt x="613" y="1308"/>
                  </a:lnTo>
                  <a:lnTo>
                    <a:pt x="615" y="1310"/>
                  </a:lnTo>
                  <a:lnTo>
                    <a:pt x="617" y="1310"/>
                  </a:lnTo>
                  <a:lnTo>
                    <a:pt x="620" y="1310"/>
                  </a:lnTo>
                  <a:lnTo>
                    <a:pt x="627" y="1309"/>
                  </a:lnTo>
                  <a:lnTo>
                    <a:pt x="635" y="1308"/>
                  </a:lnTo>
                  <a:lnTo>
                    <a:pt x="643" y="1306"/>
                  </a:lnTo>
                  <a:lnTo>
                    <a:pt x="652" y="1306"/>
                  </a:lnTo>
                  <a:lnTo>
                    <a:pt x="657" y="1306"/>
                  </a:lnTo>
                  <a:lnTo>
                    <a:pt x="661" y="1307"/>
                  </a:lnTo>
                  <a:lnTo>
                    <a:pt x="665" y="1308"/>
                  </a:lnTo>
                  <a:lnTo>
                    <a:pt x="670" y="1310"/>
                  </a:lnTo>
                  <a:lnTo>
                    <a:pt x="675" y="1312"/>
                  </a:lnTo>
                  <a:lnTo>
                    <a:pt x="681" y="1314"/>
                  </a:lnTo>
                  <a:lnTo>
                    <a:pt x="685" y="1316"/>
                  </a:lnTo>
                  <a:lnTo>
                    <a:pt x="688" y="1318"/>
                  </a:lnTo>
                  <a:lnTo>
                    <a:pt x="692" y="1321"/>
                  </a:lnTo>
                  <a:lnTo>
                    <a:pt x="694" y="1326"/>
                  </a:lnTo>
                  <a:lnTo>
                    <a:pt x="697" y="1331"/>
                  </a:lnTo>
                  <a:lnTo>
                    <a:pt x="699" y="1338"/>
                  </a:lnTo>
                  <a:lnTo>
                    <a:pt x="700" y="1346"/>
                  </a:lnTo>
                  <a:lnTo>
                    <a:pt x="700" y="1355"/>
                  </a:lnTo>
                  <a:lnTo>
                    <a:pt x="699" y="1364"/>
                  </a:lnTo>
                  <a:lnTo>
                    <a:pt x="698" y="1374"/>
                  </a:lnTo>
                  <a:lnTo>
                    <a:pt x="692" y="1392"/>
                  </a:lnTo>
                  <a:lnTo>
                    <a:pt x="685" y="1411"/>
                  </a:lnTo>
                  <a:lnTo>
                    <a:pt x="684" y="1414"/>
                  </a:lnTo>
                  <a:lnTo>
                    <a:pt x="683" y="1416"/>
                  </a:lnTo>
                  <a:lnTo>
                    <a:pt x="685" y="1423"/>
                  </a:lnTo>
                  <a:lnTo>
                    <a:pt x="688" y="1427"/>
                  </a:lnTo>
                  <a:lnTo>
                    <a:pt x="692" y="1429"/>
                  </a:lnTo>
                  <a:lnTo>
                    <a:pt x="695" y="1429"/>
                  </a:lnTo>
                  <a:lnTo>
                    <a:pt x="699" y="1429"/>
                  </a:lnTo>
                  <a:lnTo>
                    <a:pt x="704" y="1426"/>
                  </a:lnTo>
                  <a:lnTo>
                    <a:pt x="708" y="1423"/>
                  </a:lnTo>
                  <a:lnTo>
                    <a:pt x="713" y="1418"/>
                  </a:lnTo>
                  <a:lnTo>
                    <a:pt x="723" y="1406"/>
                  </a:lnTo>
                  <a:lnTo>
                    <a:pt x="734" y="1393"/>
                  </a:lnTo>
                  <a:lnTo>
                    <a:pt x="744" y="1379"/>
                  </a:lnTo>
                  <a:lnTo>
                    <a:pt x="753" y="1366"/>
                  </a:lnTo>
                  <a:lnTo>
                    <a:pt x="758" y="1359"/>
                  </a:lnTo>
                  <a:lnTo>
                    <a:pt x="764" y="1354"/>
                  </a:lnTo>
                  <a:lnTo>
                    <a:pt x="769" y="1350"/>
                  </a:lnTo>
                  <a:lnTo>
                    <a:pt x="776" y="1346"/>
                  </a:lnTo>
                  <a:lnTo>
                    <a:pt x="782" y="1344"/>
                  </a:lnTo>
                  <a:lnTo>
                    <a:pt x="790" y="1343"/>
                  </a:lnTo>
                  <a:lnTo>
                    <a:pt x="799" y="1343"/>
                  </a:lnTo>
                  <a:lnTo>
                    <a:pt x="807" y="1344"/>
                  </a:lnTo>
                  <a:lnTo>
                    <a:pt x="813" y="1345"/>
                  </a:lnTo>
                  <a:lnTo>
                    <a:pt x="819" y="1346"/>
                  </a:lnTo>
                  <a:lnTo>
                    <a:pt x="825" y="1349"/>
                  </a:lnTo>
                  <a:lnTo>
                    <a:pt x="830" y="1352"/>
                  </a:lnTo>
                  <a:lnTo>
                    <a:pt x="836" y="1355"/>
                  </a:lnTo>
                  <a:lnTo>
                    <a:pt x="840" y="1359"/>
                  </a:lnTo>
                  <a:lnTo>
                    <a:pt x="846" y="1365"/>
                  </a:lnTo>
                  <a:lnTo>
                    <a:pt x="851" y="1371"/>
                  </a:lnTo>
                  <a:lnTo>
                    <a:pt x="854" y="1377"/>
                  </a:lnTo>
                  <a:lnTo>
                    <a:pt x="858" y="1382"/>
                  </a:lnTo>
                  <a:lnTo>
                    <a:pt x="860" y="1388"/>
                  </a:lnTo>
                  <a:lnTo>
                    <a:pt x="861" y="1392"/>
                  </a:lnTo>
                  <a:lnTo>
                    <a:pt x="860" y="1397"/>
                  </a:lnTo>
                  <a:lnTo>
                    <a:pt x="857" y="1400"/>
                  </a:lnTo>
                  <a:lnTo>
                    <a:pt x="851" y="1402"/>
                  </a:lnTo>
                  <a:lnTo>
                    <a:pt x="844" y="1403"/>
                  </a:lnTo>
                  <a:lnTo>
                    <a:pt x="837" y="1404"/>
                  </a:lnTo>
                  <a:lnTo>
                    <a:pt x="829" y="1404"/>
                  </a:lnTo>
                  <a:lnTo>
                    <a:pt x="821" y="1403"/>
                  </a:lnTo>
                  <a:lnTo>
                    <a:pt x="812" y="1402"/>
                  </a:lnTo>
                  <a:lnTo>
                    <a:pt x="803" y="1399"/>
                  </a:lnTo>
                  <a:lnTo>
                    <a:pt x="793" y="1396"/>
                  </a:lnTo>
                  <a:lnTo>
                    <a:pt x="782" y="1389"/>
                  </a:lnTo>
                  <a:lnTo>
                    <a:pt x="772" y="1381"/>
                  </a:lnTo>
                  <a:lnTo>
                    <a:pt x="769" y="1379"/>
                  </a:lnTo>
                  <a:lnTo>
                    <a:pt x="767" y="1378"/>
                  </a:lnTo>
                  <a:lnTo>
                    <a:pt x="764" y="1379"/>
                  </a:lnTo>
                  <a:lnTo>
                    <a:pt x="762" y="1380"/>
                  </a:lnTo>
                  <a:lnTo>
                    <a:pt x="758" y="1385"/>
                  </a:lnTo>
                  <a:lnTo>
                    <a:pt x="755" y="1391"/>
                  </a:lnTo>
                  <a:lnTo>
                    <a:pt x="751" y="1406"/>
                  </a:lnTo>
                  <a:lnTo>
                    <a:pt x="748" y="1418"/>
                  </a:lnTo>
                  <a:lnTo>
                    <a:pt x="747" y="1426"/>
                  </a:lnTo>
                  <a:lnTo>
                    <a:pt x="744" y="1434"/>
                  </a:lnTo>
                  <a:lnTo>
                    <a:pt x="741" y="1441"/>
                  </a:lnTo>
                  <a:lnTo>
                    <a:pt x="735" y="1447"/>
                  </a:lnTo>
                  <a:lnTo>
                    <a:pt x="723" y="1458"/>
                  </a:lnTo>
                  <a:lnTo>
                    <a:pt x="709" y="1468"/>
                  </a:lnTo>
                  <a:lnTo>
                    <a:pt x="694" y="1478"/>
                  </a:lnTo>
                  <a:lnTo>
                    <a:pt x="681" y="1490"/>
                  </a:lnTo>
                  <a:lnTo>
                    <a:pt x="675" y="1496"/>
                  </a:lnTo>
                  <a:lnTo>
                    <a:pt x="671" y="1504"/>
                  </a:lnTo>
                  <a:lnTo>
                    <a:pt x="667" y="1513"/>
                  </a:lnTo>
                  <a:lnTo>
                    <a:pt x="665" y="1521"/>
                  </a:lnTo>
                  <a:lnTo>
                    <a:pt x="664" y="1530"/>
                  </a:lnTo>
                  <a:lnTo>
                    <a:pt x="662" y="1534"/>
                  </a:lnTo>
                  <a:lnTo>
                    <a:pt x="659" y="1539"/>
                  </a:lnTo>
                  <a:lnTo>
                    <a:pt x="651" y="1548"/>
                  </a:lnTo>
                  <a:lnTo>
                    <a:pt x="649" y="1551"/>
                  </a:lnTo>
                  <a:lnTo>
                    <a:pt x="647" y="1552"/>
                  </a:lnTo>
                  <a:lnTo>
                    <a:pt x="645" y="1553"/>
                  </a:lnTo>
                  <a:lnTo>
                    <a:pt x="642" y="1553"/>
                  </a:lnTo>
                  <a:lnTo>
                    <a:pt x="641" y="1552"/>
                  </a:lnTo>
                  <a:lnTo>
                    <a:pt x="640" y="1550"/>
                  </a:lnTo>
                  <a:lnTo>
                    <a:pt x="640" y="1548"/>
                  </a:lnTo>
                  <a:lnTo>
                    <a:pt x="640" y="1543"/>
                  </a:lnTo>
                  <a:lnTo>
                    <a:pt x="643" y="1530"/>
                  </a:lnTo>
                  <a:lnTo>
                    <a:pt x="643" y="1525"/>
                  </a:lnTo>
                  <a:lnTo>
                    <a:pt x="643" y="1520"/>
                  </a:lnTo>
                  <a:lnTo>
                    <a:pt x="643" y="1510"/>
                  </a:lnTo>
                  <a:lnTo>
                    <a:pt x="643" y="1505"/>
                  </a:lnTo>
                  <a:lnTo>
                    <a:pt x="646" y="1498"/>
                  </a:lnTo>
                  <a:close/>
                  <a:moveTo>
                    <a:pt x="617" y="1739"/>
                  </a:moveTo>
                  <a:lnTo>
                    <a:pt x="611" y="1738"/>
                  </a:lnTo>
                  <a:lnTo>
                    <a:pt x="604" y="1736"/>
                  </a:lnTo>
                  <a:lnTo>
                    <a:pt x="596" y="1732"/>
                  </a:lnTo>
                  <a:lnTo>
                    <a:pt x="589" y="1728"/>
                  </a:lnTo>
                  <a:lnTo>
                    <a:pt x="581" y="1721"/>
                  </a:lnTo>
                  <a:lnTo>
                    <a:pt x="573" y="1716"/>
                  </a:lnTo>
                  <a:lnTo>
                    <a:pt x="567" y="1708"/>
                  </a:lnTo>
                  <a:lnTo>
                    <a:pt x="560" y="1701"/>
                  </a:lnTo>
                  <a:lnTo>
                    <a:pt x="553" y="1690"/>
                  </a:lnTo>
                  <a:lnTo>
                    <a:pt x="546" y="1679"/>
                  </a:lnTo>
                  <a:lnTo>
                    <a:pt x="542" y="1668"/>
                  </a:lnTo>
                  <a:lnTo>
                    <a:pt x="537" y="1656"/>
                  </a:lnTo>
                  <a:lnTo>
                    <a:pt x="522" y="1651"/>
                  </a:lnTo>
                  <a:lnTo>
                    <a:pt x="509" y="1647"/>
                  </a:lnTo>
                  <a:lnTo>
                    <a:pt x="497" y="1642"/>
                  </a:lnTo>
                  <a:lnTo>
                    <a:pt x="487" y="1636"/>
                  </a:lnTo>
                  <a:lnTo>
                    <a:pt x="477" y="1631"/>
                  </a:lnTo>
                  <a:lnTo>
                    <a:pt x="468" y="1624"/>
                  </a:lnTo>
                  <a:lnTo>
                    <a:pt x="461" y="1619"/>
                  </a:lnTo>
                  <a:lnTo>
                    <a:pt x="454" y="1612"/>
                  </a:lnTo>
                  <a:lnTo>
                    <a:pt x="444" y="1601"/>
                  </a:lnTo>
                  <a:lnTo>
                    <a:pt x="438" y="1591"/>
                  </a:lnTo>
                  <a:lnTo>
                    <a:pt x="433" y="1584"/>
                  </a:lnTo>
                  <a:lnTo>
                    <a:pt x="432" y="1579"/>
                  </a:lnTo>
                  <a:lnTo>
                    <a:pt x="435" y="1578"/>
                  </a:lnTo>
                  <a:lnTo>
                    <a:pt x="442" y="1579"/>
                  </a:lnTo>
                  <a:lnTo>
                    <a:pt x="445" y="1580"/>
                  </a:lnTo>
                  <a:lnTo>
                    <a:pt x="450" y="1581"/>
                  </a:lnTo>
                  <a:lnTo>
                    <a:pt x="454" y="1585"/>
                  </a:lnTo>
                  <a:lnTo>
                    <a:pt x="459" y="1588"/>
                  </a:lnTo>
                  <a:lnTo>
                    <a:pt x="463" y="1593"/>
                  </a:lnTo>
                  <a:lnTo>
                    <a:pt x="467" y="1598"/>
                  </a:lnTo>
                  <a:lnTo>
                    <a:pt x="474" y="1602"/>
                  </a:lnTo>
                  <a:lnTo>
                    <a:pt x="479" y="1607"/>
                  </a:lnTo>
                  <a:lnTo>
                    <a:pt x="491" y="1613"/>
                  </a:lnTo>
                  <a:lnTo>
                    <a:pt x="503" y="1618"/>
                  </a:lnTo>
                  <a:lnTo>
                    <a:pt x="513" y="1621"/>
                  </a:lnTo>
                  <a:lnTo>
                    <a:pt x="522" y="1623"/>
                  </a:lnTo>
                  <a:lnTo>
                    <a:pt x="529" y="1623"/>
                  </a:lnTo>
                  <a:lnTo>
                    <a:pt x="531" y="1623"/>
                  </a:lnTo>
                  <a:lnTo>
                    <a:pt x="530" y="1608"/>
                  </a:lnTo>
                  <a:lnTo>
                    <a:pt x="530" y="1593"/>
                  </a:lnTo>
                  <a:lnTo>
                    <a:pt x="531" y="1578"/>
                  </a:lnTo>
                  <a:lnTo>
                    <a:pt x="532" y="1562"/>
                  </a:lnTo>
                  <a:lnTo>
                    <a:pt x="533" y="1555"/>
                  </a:lnTo>
                  <a:lnTo>
                    <a:pt x="534" y="1551"/>
                  </a:lnTo>
                  <a:lnTo>
                    <a:pt x="535" y="1549"/>
                  </a:lnTo>
                  <a:lnTo>
                    <a:pt x="534" y="1546"/>
                  </a:lnTo>
                  <a:lnTo>
                    <a:pt x="533" y="1544"/>
                  </a:lnTo>
                  <a:lnTo>
                    <a:pt x="531" y="1542"/>
                  </a:lnTo>
                  <a:lnTo>
                    <a:pt x="522" y="1537"/>
                  </a:lnTo>
                  <a:lnTo>
                    <a:pt x="515" y="1533"/>
                  </a:lnTo>
                  <a:lnTo>
                    <a:pt x="509" y="1530"/>
                  </a:lnTo>
                  <a:lnTo>
                    <a:pt x="502" y="1528"/>
                  </a:lnTo>
                  <a:lnTo>
                    <a:pt x="490" y="1526"/>
                  </a:lnTo>
                  <a:lnTo>
                    <a:pt x="480" y="1526"/>
                  </a:lnTo>
                  <a:lnTo>
                    <a:pt x="472" y="1526"/>
                  </a:lnTo>
                  <a:lnTo>
                    <a:pt x="463" y="1526"/>
                  </a:lnTo>
                  <a:lnTo>
                    <a:pt x="460" y="1525"/>
                  </a:lnTo>
                  <a:lnTo>
                    <a:pt x="456" y="1523"/>
                  </a:lnTo>
                  <a:lnTo>
                    <a:pt x="453" y="1521"/>
                  </a:lnTo>
                  <a:lnTo>
                    <a:pt x="450" y="1519"/>
                  </a:lnTo>
                  <a:lnTo>
                    <a:pt x="445" y="1514"/>
                  </a:lnTo>
                  <a:lnTo>
                    <a:pt x="443" y="1509"/>
                  </a:lnTo>
                  <a:lnTo>
                    <a:pt x="441" y="1505"/>
                  </a:lnTo>
                  <a:lnTo>
                    <a:pt x="439" y="1499"/>
                  </a:lnTo>
                  <a:lnTo>
                    <a:pt x="439" y="1495"/>
                  </a:lnTo>
                  <a:lnTo>
                    <a:pt x="439" y="1491"/>
                  </a:lnTo>
                  <a:lnTo>
                    <a:pt x="439" y="1486"/>
                  </a:lnTo>
                  <a:lnTo>
                    <a:pt x="441" y="1483"/>
                  </a:lnTo>
                  <a:lnTo>
                    <a:pt x="443" y="1480"/>
                  </a:lnTo>
                  <a:lnTo>
                    <a:pt x="445" y="1476"/>
                  </a:lnTo>
                  <a:lnTo>
                    <a:pt x="449" y="1474"/>
                  </a:lnTo>
                  <a:lnTo>
                    <a:pt x="453" y="1473"/>
                  </a:lnTo>
                  <a:lnTo>
                    <a:pt x="457" y="1472"/>
                  </a:lnTo>
                  <a:lnTo>
                    <a:pt x="462" y="1473"/>
                  </a:lnTo>
                  <a:lnTo>
                    <a:pt x="467" y="1474"/>
                  </a:lnTo>
                  <a:lnTo>
                    <a:pt x="473" y="1476"/>
                  </a:lnTo>
                  <a:lnTo>
                    <a:pt x="478" y="1482"/>
                  </a:lnTo>
                  <a:lnTo>
                    <a:pt x="486" y="1491"/>
                  </a:lnTo>
                  <a:lnTo>
                    <a:pt x="490" y="1495"/>
                  </a:lnTo>
                  <a:lnTo>
                    <a:pt x="496" y="1499"/>
                  </a:lnTo>
                  <a:lnTo>
                    <a:pt x="501" y="1503"/>
                  </a:lnTo>
                  <a:lnTo>
                    <a:pt x="508" y="1506"/>
                  </a:lnTo>
                  <a:lnTo>
                    <a:pt x="513" y="1507"/>
                  </a:lnTo>
                  <a:lnTo>
                    <a:pt x="518" y="1507"/>
                  </a:lnTo>
                  <a:lnTo>
                    <a:pt x="521" y="1506"/>
                  </a:lnTo>
                  <a:lnTo>
                    <a:pt x="523" y="1505"/>
                  </a:lnTo>
                  <a:lnTo>
                    <a:pt x="524" y="1502"/>
                  </a:lnTo>
                  <a:lnTo>
                    <a:pt x="525" y="1498"/>
                  </a:lnTo>
                  <a:lnTo>
                    <a:pt x="524" y="1494"/>
                  </a:lnTo>
                  <a:lnTo>
                    <a:pt x="524" y="1488"/>
                  </a:lnTo>
                  <a:lnTo>
                    <a:pt x="523" y="1473"/>
                  </a:lnTo>
                  <a:lnTo>
                    <a:pt x="523" y="1458"/>
                  </a:lnTo>
                  <a:lnTo>
                    <a:pt x="524" y="1440"/>
                  </a:lnTo>
                  <a:lnTo>
                    <a:pt x="526" y="1424"/>
                  </a:lnTo>
                  <a:lnTo>
                    <a:pt x="531" y="1396"/>
                  </a:lnTo>
                  <a:lnTo>
                    <a:pt x="533" y="1378"/>
                  </a:lnTo>
                  <a:lnTo>
                    <a:pt x="534" y="1371"/>
                  </a:lnTo>
                  <a:lnTo>
                    <a:pt x="535" y="1367"/>
                  </a:lnTo>
                  <a:lnTo>
                    <a:pt x="537" y="1363"/>
                  </a:lnTo>
                  <a:lnTo>
                    <a:pt x="540" y="1361"/>
                  </a:lnTo>
                  <a:lnTo>
                    <a:pt x="543" y="1358"/>
                  </a:lnTo>
                  <a:lnTo>
                    <a:pt x="546" y="1357"/>
                  </a:lnTo>
                  <a:lnTo>
                    <a:pt x="550" y="1357"/>
                  </a:lnTo>
                  <a:lnTo>
                    <a:pt x="556" y="1358"/>
                  </a:lnTo>
                  <a:lnTo>
                    <a:pt x="562" y="1359"/>
                  </a:lnTo>
                  <a:lnTo>
                    <a:pt x="569" y="1362"/>
                  </a:lnTo>
                  <a:lnTo>
                    <a:pt x="575" y="1364"/>
                  </a:lnTo>
                  <a:lnTo>
                    <a:pt x="581" y="1367"/>
                  </a:lnTo>
                  <a:lnTo>
                    <a:pt x="587" y="1371"/>
                  </a:lnTo>
                  <a:lnTo>
                    <a:pt x="591" y="1376"/>
                  </a:lnTo>
                  <a:lnTo>
                    <a:pt x="595" y="1380"/>
                  </a:lnTo>
                  <a:lnTo>
                    <a:pt x="600" y="1386"/>
                  </a:lnTo>
                  <a:lnTo>
                    <a:pt x="601" y="1391"/>
                  </a:lnTo>
                  <a:lnTo>
                    <a:pt x="601" y="1399"/>
                  </a:lnTo>
                  <a:lnTo>
                    <a:pt x="600" y="1405"/>
                  </a:lnTo>
                  <a:lnTo>
                    <a:pt x="596" y="1412"/>
                  </a:lnTo>
                  <a:lnTo>
                    <a:pt x="587" y="1425"/>
                  </a:lnTo>
                  <a:lnTo>
                    <a:pt x="578" y="1437"/>
                  </a:lnTo>
                  <a:lnTo>
                    <a:pt x="571" y="1447"/>
                  </a:lnTo>
                  <a:lnTo>
                    <a:pt x="566" y="1457"/>
                  </a:lnTo>
                  <a:lnTo>
                    <a:pt x="565" y="1461"/>
                  </a:lnTo>
                  <a:lnTo>
                    <a:pt x="562" y="1466"/>
                  </a:lnTo>
                  <a:lnTo>
                    <a:pt x="562" y="1470"/>
                  </a:lnTo>
                  <a:lnTo>
                    <a:pt x="562" y="1474"/>
                  </a:lnTo>
                  <a:lnTo>
                    <a:pt x="562" y="1480"/>
                  </a:lnTo>
                  <a:lnTo>
                    <a:pt x="564" y="1484"/>
                  </a:lnTo>
                  <a:lnTo>
                    <a:pt x="566" y="1490"/>
                  </a:lnTo>
                  <a:lnTo>
                    <a:pt x="568" y="1495"/>
                  </a:lnTo>
                  <a:lnTo>
                    <a:pt x="570" y="1504"/>
                  </a:lnTo>
                  <a:lnTo>
                    <a:pt x="569" y="1515"/>
                  </a:lnTo>
                  <a:lnTo>
                    <a:pt x="569" y="1520"/>
                  </a:lnTo>
                  <a:lnTo>
                    <a:pt x="569" y="1527"/>
                  </a:lnTo>
                  <a:lnTo>
                    <a:pt x="570" y="1532"/>
                  </a:lnTo>
                  <a:lnTo>
                    <a:pt x="572" y="1538"/>
                  </a:lnTo>
                  <a:lnTo>
                    <a:pt x="573" y="1540"/>
                  </a:lnTo>
                  <a:lnTo>
                    <a:pt x="576" y="1541"/>
                  </a:lnTo>
                  <a:lnTo>
                    <a:pt x="578" y="1542"/>
                  </a:lnTo>
                  <a:lnTo>
                    <a:pt x="580" y="1543"/>
                  </a:lnTo>
                  <a:lnTo>
                    <a:pt x="584" y="1543"/>
                  </a:lnTo>
                  <a:lnTo>
                    <a:pt x="590" y="1541"/>
                  </a:lnTo>
                  <a:lnTo>
                    <a:pt x="596" y="1539"/>
                  </a:lnTo>
                  <a:lnTo>
                    <a:pt x="602" y="1534"/>
                  </a:lnTo>
                  <a:lnTo>
                    <a:pt x="607" y="1530"/>
                  </a:lnTo>
                  <a:lnTo>
                    <a:pt x="612" y="1526"/>
                  </a:lnTo>
                  <a:lnTo>
                    <a:pt x="616" y="1522"/>
                  </a:lnTo>
                  <a:lnTo>
                    <a:pt x="620" y="1520"/>
                  </a:lnTo>
                  <a:lnTo>
                    <a:pt x="624" y="1521"/>
                  </a:lnTo>
                  <a:lnTo>
                    <a:pt x="626" y="1522"/>
                  </a:lnTo>
                  <a:lnTo>
                    <a:pt x="627" y="1526"/>
                  </a:lnTo>
                  <a:lnTo>
                    <a:pt x="627" y="1530"/>
                  </a:lnTo>
                  <a:lnTo>
                    <a:pt x="626" y="1536"/>
                  </a:lnTo>
                  <a:lnTo>
                    <a:pt x="623" y="1541"/>
                  </a:lnTo>
                  <a:lnTo>
                    <a:pt x="613" y="1551"/>
                  </a:lnTo>
                  <a:lnTo>
                    <a:pt x="599" y="1562"/>
                  </a:lnTo>
                  <a:lnTo>
                    <a:pt x="592" y="1567"/>
                  </a:lnTo>
                  <a:lnTo>
                    <a:pt x="585" y="1573"/>
                  </a:lnTo>
                  <a:lnTo>
                    <a:pt x="581" y="1578"/>
                  </a:lnTo>
                  <a:lnTo>
                    <a:pt x="578" y="1584"/>
                  </a:lnTo>
                  <a:lnTo>
                    <a:pt x="577" y="1588"/>
                  </a:lnTo>
                  <a:lnTo>
                    <a:pt x="576" y="1595"/>
                  </a:lnTo>
                  <a:lnTo>
                    <a:pt x="575" y="1601"/>
                  </a:lnTo>
                  <a:lnTo>
                    <a:pt x="575" y="1610"/>
                  </a:lnTo>
                  <a:lnTo>
                    <a:pt x="576" y="1627"/>
                  </a:lnTo>
                  <a:lnTo>
                    <a:pt x="578" y="1645"/>
                  </a:lnTo>
                  <a:lnTo>
                    <a:pt x="580" y="1653"/>
                  </a:lnTo>
                  <a:lnTo>
                    <a:pt x="582" y="1660"/>
                  </a:lnTo>
                  <a:lnTo>
                    <a:pt x="585" y="1666"/>
                  </a:lnTo>
                  <a:lnTo>
                    <a:pt x="589" y="1670"/>
                  </a:lnTo>
                  <a:lnTo>
                    <a:pt x="590" y="1671"/>
                  </a:lnTo>
                  <a:lnTo>
                    <a:pt x="592" y="1672"/>
                  </a:lnTo>
                  <a:lnTo>
                    <a:pt x="594" y="1672"/>
                  </a:lnTo>
                  <a:lnTo>
                    <a:pt x="596" y="1672"/>
                  </a:lnTo>
                  <a:lnTo>
                    <a:pt x="601" y="1669"/>
                  </a:lnTo>
                  <a:lnTo>
                    <a:pt x="605" y="1665"/>
                  </a:lnTo>
                  <a:lnTo>
                    <a:pt x="614" y="1653"/>
                  </a:lnTo>
                  <a:lnTo>
                    <a:pt x="624" y="1643"/>
                  </a:lnTo>
                  <a:lnTo>
                    <a:pt x="634" y="1634"/>
                  </a:lnTo>
                  <a:lnTo>
                    <a:pt x="646" y="1627"/>
                  </a:lnTo>
                  <a:lnTo>
                    <a:pt x="651" y="1624"/>
                  </a:lnTo>
                  <a:lnTo>
                    <a:pt x="658" y="1622"/>
                  </a:lnTo>
                  <a:lnTo>
                    <a:pt x="664" y="1620"/>
                  </a:lnTo>
                  <a:lnTo>
                    <a:pt x="672" y="1618"/>
                  </a:lnTo>
                  <a:lnTo>
                    <a:pt x="688" y="1616"/>
                  </a:lnTo>
                  <a:lnTo>
                    <a:pt x="707" y="1616"/>
                  </a:lnTo>
                  <a:lnTo>
                    <a:pt x="710" y="1618"/>
                  </a:lnTo>
                  <a:lnTo>
                    <a:pt x="712" y="1619"/>
                  </a:lnTo>
                  <a:lnTo>
                    <a:pt x="713" y="1621"/>
                  </a:lnTo>
                  <a:lnTo>
                    <a:pt x="712" y="1623"/>
                  </a:lnTo>
                  <a:lnTo>
                    <a:pt x="711" y="1624"/>
                  </a:lnTo>
                  <a:lnTo>
                    <a:pt x="709" y="1626"/>
                  </a:lnTo>
                  <a:lnTo>
                    <a:pt x="706" y="1626"/>
                  </a:lnTo>
                  <a:lnTo>
                    <a:pt x="702" y="1627"/>
                  </a:lnTo>
                  <a:lnTo>
                    <a:pt x="697" y="1627"/>
                  </a:lnTo>
                  <a:lnTo>
                    <a:pt x="692" y="1627"/>
                  </a:lnTo>
                  <a:lnTo>
                    <a:pt x="685" y="1630"/>
                  </a:lnTo>
                  <a:lnTo>
                    <a:pt x="678" y="1632"/>
                  </a:lnTo>
                  <a:lnTo>
                    <a:pt x="664" y="1638"/>
                  </a:lnTo>
                  <a:lnTo>
                    <a:pt x="651" y="1647"/>
                  </a:lnTo>
                  <a:lnTo>
                    <a:pt x="645" y="1651"/>
                  </a:lnTo>
                  <a:lnTo>
                    <a:pt x="639" y="1657"/>
                  </a:lnTo>
                  <a:lnTo>
                    <a:pt x="635" y="1662"/>
                  </a:lnTo>
                  <a:lnTo>
                    <a:pt x="630" y="1668"/>
                  </a:lnTo>
                  <a:lnTo>
                    <a:pt x="627" y="1674"/>
                  </a:lnTo>
                  <a:lnTo>
                    <a:pt x="626" y="1681"/>
                  </a:lnTo>
                  <a:lnTo>
                    <a:pt x="626" y="1686"/>
                  </a:lnTo>
                  <a:lnTo>
                    <a:pt x="627" y="1693"/>
                  </a:lnTo>
                  <a:lnTo>
                    <a:pt x="629" y="1697"/>
                  </a:lnTo>
                  <a:lnTo>
                    <a:pt x="631" y="1700"/>
                  </a:lnTo>
                  <a:lnTo>
                    <a:pt x="635" y="1702"/>
                  </a:lnTo>
                  <a:lnTo>
                    <a:pt x="638" y="1704"/>
                  </a:lnTo>
                  <a:lnTo>
                    <a:pt x="640" y="1707"/>
                  </a:lnTo>
                  <a:lnTo>
                    <a:pt x="641" y="1711"/>
                  </a:lnTo>
                  <a:lnTo>
                    <a:pt x="642" y="1715"/>
                  </a:lnTo>
                  <a:lnTo>
                    <a:pt x="641" y="1721"/>
                  </a:lnTo>
                  <a:lnTo>
                    <a:pt x="639" y="1727"/>
                  </a:lnTo>
                  <a:lnTo>
                    <a:pt x="637" y="1731"/>
                  </a:lnTo>
                  <a:lnTo>
                    <a:pt x="635" y="1735"/>
                  </a:lnTo>
                  <a:lnTo>
                    <a:pt x="632" y="1737"/>
                  </a:lnTo>
                  <a:lnTo>
                    <a:pt x="629" y="1739"/>
                  </a:lnTo>
                  <a:lnTo>
                    <a:pt x="626" y="1739"/>
                  </a:lnTo>
                  <a:lnTo>
                    <a:pt x="622" y="1740"/>
                  </a:lnTo>
                  <a:lnTo>
                    <a:pt x="617" y="1739"/>
                  </a:lnTo>
                  <a:close/>
                  <a:moveTo>
                    <a:pt x="870" y="1898"/>
                  </a:moveTo>
                  <a:lnTo>
                    <a:pt x="865" y="1895"/>
                  </a:lnTo>
                  <a:lnTo>
                    <a:pt x="862" y="1892"/>
                  </a:lnTo>
                  <a:lnTo>
                    <a:pt x="860" y="1890"/>
                  </a:lnTo>
                  <a:lnTo>
                    <a:pt x="859" y="1887"/>
                  </a:lnTo>
                  <a:lnTo>
                    <a:pt x="858" y="1883"/>
                  </a:lnTo>
                  <a:lnTo>
                    <a:pt x="859" y="1880"/>
                  </a:lnTo>
                  <a:lnTo>
                    <a:pt x="860" y="1876"/>
                  </a:lnTo>
                  <a:lnTo>
                    <a:pt x="862" y="1872"/>
                  </a:lnTo>
                  <a:lnTo>
                    <a:pt x="863" y="1870"/>
                  </a:lnTo>
                  <a:lnTo>
                    <a:pt x="865" y="1868"/>
                  </a:lnTo>
                  <a:lnTo>
                    <a:pt x="868" y="1867"/>
                  </a:lnTo>
                  <a:lnTo>
                    <a:pt x="870" y="1866"/>
                  </a:lnTo>
                  <a:lnTo>
                    <a:pt x="876" y="1865"/>
                  </a:lnTo>
                  <a:lnTo>
                    <a:pt x="883" y="1865"/>
                  </a:lnTo>
                  <a:lnTo>
                    <a:pt x="896" y="1867"/>
                  </a:lnTo>
                  <a:lnTo>
                    <a:pt x="906" y="1869"/>
                  </a:lnTo>
                  <a:lnTo>
                    <a:pt x="916" y="1869"/>
                  </a:lnTo>
                  <a:lnTo>
                    <a:pt x="923" y="1868"/>
                  </a:lnTo>
                  <a:lnTo>
                    <a:pt x="929" y="1867"/>
                  </a:lnTo>
                  <a:lnTo>
                    <a:pt x="934" y="1865"/>
                  </a:lnTo>
                  <a:lnTo>
                    <a:pt x="939" y="1861"/>
                  </a:lnTo>
                  <a:lnTo>
                    <a:pt x="942" y="1858"/>
                  </a:lnTo>
                  <a:lnTo>
                    <a:pt x="945" y="1854"/>
                  </a:lnTo>
                  <a:lnTo>
                    <a:pt x="947" y="1850"/>
                  </a:lnTo>
                  <a:lnTo>
                    <a:pt x="950" y="1842"/>
                  </a:lnTo>
                  <a:lnTo>
                    <a:pt x="953" y="1833"/>
                  </a:lnTo>
                  <a:lnTo>
                    <a:pt x="955" y="1829"/>
                  </a:lnTo>
                  <a:lnTo>
                    <a:pt x="957" y="1825"/>
                  </a:lnTo>
                  <a:lnTo>
                    <a:pt x="961" y="1822"/>
                  </a:lnTo>
                  <a:lnTo>
                    <a:pt x="964" y="1819"/>
                  </a:lnTo>
                  <a:lnTo>
                    <a:pt x="968" y="1813"/>
                  </a:lnTo>
                  <a:lnTo>
                    <a:pt x="972" y="1811"/>
                  </a:lnTo>
                  <a:lnTo>
                    <a:pt x="973" y="1812"/>
                  </a:lnTo>
                  <a:lnTo>
                    <a:pt x="974" y="1813"/>
                  </a:lnTo>
                  <a:lnTo>
                    <a:pt x="974" y="1816"/>
                  </a:lnTo>
                  <a:lnTo>
                    <a:pt x="974" y="1819"/>
                  </a:lnTo>
                  <a:lnTo>
                    <a:pt x="973" y="1826"/>
                  </a:lnTo>
                  <a:lnTo>
                    <a:pt x="970" y="1836"/>
                  </a:lnTo>
                  <a:lnTo>
                    <a:pt x="967" y="1847"/>
                  </a:lnTo>
                  <a:lnTo>
                    <a:pt x="962" y="1859"/>
                  </a:lnTo>
                  <a:lnTo>
                    <a:pt x="955" y="1871"/>
                  </a:lnTo>
                  <a:lnTo>
                    <a:pt x="947" y="1882"/>
                  </a:lnTo>
                  <a:lnTo>
                    <a:pt x="943" y="1888"/>
                  </a:lnTo>
                  <a:lnTo>
                    <a:pt x="938" y="1892"/>
                  </a:lnTo>
                  <a:lnTo>
                    <a:pt x="933" y="1896"/>
                  </a:lnTo>
                  <a:lnTo>
                    <a:pt x="928" y="1900"/>
                  </a:lnTo>
                  <a:lnTo>
                    <a:pt x="921" y="1903"/>
                  </a:lnTo>
                  <a:lnTo>
                    <a:pt x="915" y="1905"/>
                  </a:lnTo>
                  <a:lnTo>
                    <a:pt x="908" y="1906"/>
                  </a:lnTo>
                  <a:lnTo>
                    <a:pt x="902" y="1906"/>
                  </a:lnTo>
                  <a:lnTo>
                    <a:pt x="894" y="1906"/>
                  </a:lnTo>
                  <a:lnTo>
                    <a:pt x="886" y="1904"/>
                  </a:lnTo>
                  <a:lnTo>
                    <a:pt x="879" y="1902"/>
                  </a:lnTo>
                  <a:lnTo>
                    <a:pt x="870" y="1898"/>
                  </a:lnTo>
                  <a:close/>
                  <a:moveTo>
                    <a:pt x="907" y="1791"/>
                  </a:moveTo>
                  <a:lnTo>
                    <a:pt x="917" y="1781"/>
                  </a:lnTo>
                  <a:lnTo>
                    <a:pt x="926" y="1768"/>
                  </a:lnTo>
                  <a:lnTo>
                    <a:pt x="931" y="1762"/>
                  </a:lnTo>
                  <a:lnTo>
                    <a:pt x="934" y="1755"/>
                  </a:lnTo>
                  <a:lnTo>
                    <a:pt x="939" y="1749"/>
                  </a:lnTo>
                  <a:lnTo>
                    <a:pt x="941" y="1742"/>
                  </a:lnTo>
                  <a:lnTo>
                    <a:pt x="943" y="1735"/>
                  </a:lnTo>
                  <a:lnTo>
                    <a:pt x="944" y="1728"/>
                  </a:lnTo>
                  <a:lnTo>
                    <a:pt x="944" y="1721"/>
                  </a:lnTo>
                  <a:lnTo>
                    <a:pt x="943" y="1714"/>
                  </a:lnTo>
                  <a:lnTo>
                    <a:pt x="941" y="1707"/>
                  </a:lnTo>
                  <a:lnTo>
                    <a:pt x="937" y="1701"/>
                  </a:lnTo>
                  <a:lnTo>
                    <a:pt x="931" y="1693"/>
                  </a:lnTo>
                  <a:lnTo>
                    <a:pt x="924" y="1688"/>
                  </a:lnTo>
                  <a:lnTo>
                    <a:pt x="921" y="1684"/>
                  </a:lnTo>
                  <a:lnTo>
                    <a:pt x="920" y="1680"/>
                  </a:lnTo>
                  <a:lnTo>
                    <a:pt x="919" y="1676"/>
                  </a:lnTo>
                  <a:lnTo>
                    <a:pt x="919" y="1671"/>
                  </a:lnTo>
                  <a:lnTo>
                    <a:pt x="920" y="1667"/>
                  </a:lnTo>
                  <a:lnTo>
                    <a:pt x="922" y="1662"/>
                  </a:lnTo>
                  <a:lnTo>
                    <a:pt x="926" y="1660"/>
                  </a:lnTo>
                  <a:lnTo>
                    <a:pt x="930" y="1659"/>
                  </a:lnTo>
                  <a:lnTo>
                    <a:pt x="942" y="1659"/>
                  </a:lnTo>
                  <a:lnTo>
                    <a:pt x="954" y="1660"/>
                  </a:lnTo>
                  <a:lnTo>
                    <a:pt x="967" y="1662"/>
                  </a:lnTo>
                  <a:lnTo>
                    <a:pt x="979" y="1666"/>
                  </a:lnTo>
                  <a:lnTo>
                    <a:pt x="986" y="1669"/>
                  </a:lnTo>
                  <a:lnTo>
                    <a:pt x="990" y="1672"/>
                  </a:lnTo>
                  <a:lnTo>
                    <a:pt x="996" y="1676"/>
                  </a:lnTo>
                  <a:lnTo>
                    <a:pt x="1000" y="1680"/>
                  </a:lnTo>
                  <a:lnTo>
                    <a:pt x="1003" y="1684"/>
                  </a:lnTo>
                  <a:lnTo>
                    <a:pt x="1005" y="1690"/>
                  </a:lnTo>
                  <a:lnTo>
                    <a:pt x="1008" y="1696"/>
                  </a:lnTo>
                  <a:lnTo>
                    <a:pt x="1009" y="1703"/>
                  </a:lnTo>
                  <a:lnTo>
                    <a:pt x="1009" y="1714"/>
                  </a:lnTo>
                  <a:lnTo>
                    <a:pt x="1008" y="1724"/>
                  </a:lnTo>
                  <a:lnTo>
                    <a:pt x="1004" y="1732"/>
                  </a:lnTo>
                  <a:lnTo>
                    <a:pt x="1000" y="1741"/>
                  </a:lnTo>
                  <a:lnTo>
                    <a:pt x="994" y="1749"/>
                  </a:lnTo>
                  <a:lnTo>
                    <a:pt x="989" y="1756"/>
                  </a:lnTo>
                  <a:lnTo>
                    <a:pt x="982" y="1762"/>
                  </a:lnTo>
                  <a:lnTo>
                    <a:pt x="976" y="1768"/>
                  </a:lnTo>
                  <a:lnTo>
                    <a:pt x="963" y="1778"/>
                  </a:lnTo>
                  <a:lnTo>
                    <a:pt x="952" y="1786"/>
                  </a:lnTo>
                  <a:lnTo>
                    <a:pt x="947" y="1789"/>
                  </a:lnTo>
                  <a:lnTo>
                    <a:pt x="944" y="1793"/>
                  </a:lnTo>
                  <a:lnTo>
                    <a:pt x="942" y="1796"/>
                  </a:lnTo>
                  <a:lnTo>
                    <a:pt x="942" y="1798"/>
                  </a:lnTo>
                  <a:lnTo>
                    <a:pt x="942" y="1803"/>
                  </a:lnTo>
                  <a:lnTo>
                    <a:pt x="940" y="1808"/>
                  </a:lnTo>
                  <a:lnTo>
                    <a:pt x="937" y="1811"/>
                  </a:lnTo>
                  <a:lnTo>
                    <a:pt x="932" y="1812"/>
                  </a:lnTo>
                  <a:lnTo>
                    <a:pt x="927" y="1812"/>
                  </a:lnTo>
                  <a:lnTo>
                    <a:pt x="921" y="1812"/>
                  </a:lnTo>
                  <a:lnTo>
                    <a:pt x="915" y="1810"/>
                  </a:lnTo>
                  <a:lnTo>
                    <a:pt x="909" y="1807"/>
                  </a:lnTo>
                  <a:lnTo>
                    <a:pt x="906" y="1803"/>
                  </a:lnTo>
                  <a:lnTo>
                    <a:pt x="905" y="1799"/>
                  </a:lnTo>
                  <a:lnTo>
                    <a:pt x="905" y="1795"/>
                  </a:lnTo>
                  <a:lnTo>
                    <a:pt x="907" y="1791"/>
                  </a:lnTo>
                  <a:close/>
                  <a:moveTo>
                    <a:pt x="816" y="1738"/>
                  </a:moveTo>
                  <a:lnTo>
                    <a:pt x="818" y="1730"/>
                  </a:lnTo>
                  <a:lnTo>
                    <a:pt x="821" y="1723"/>
                  </a:lnTo>
                  <a:lnTo>
                    <a:pt x="822" y="1716"/>
                  </a:lnTo>
                  <a:lnTo>
                    <a:pt x="822" y="1708"/>
                  </a:lnTo>
                  <a:lnTo>
                    <a:pt x="821" y="1694"/>
                  </a:lnTo>
                  <a:lnTo>
                    <a:pt x="818" y="1680"/>
                  </a:lnTo>
                  <a:lnTo>
                    <a:pt x="814" y="1667"/>
                  </a:lnTo>
                  <a:lnTo>
                    <a:pt x="807" y="1654"/>
                  </a:lnTo>
                  <a:lnTo>
                    <a:pt x="801" y="1642"/>
                  </a:lnTo>
                  <a:lnTo>
                    <a:pt x="793" y="1630"/>
                  </a:lnTo>
                  <a:lnTo>
                    <a:pt x="784" y="1620"/>
                  </a:lnTo>
                  <a:lnTo>
                    <a:pt x="776" y="1610"/>
                  </a:lnTo>
                  <a:lnTo>
                    <a:pt x="768" y="1602"/>
                  </a:lnTo>
                  <a:lnTo>
                    <a:pt x="760" y="1595"/>
                  </a:lnTo>
                  <a:lnTo>
                    <a:pt x="746" y="1584"/>
                  </a:lnTo>
                  <a:lnTo>
                    <a:pt x="737" y="1579"/>
                  </a:lnTo>
                  <a:lnTo>
                    <a:pt x="736" y="1578"/>
                  </a:lnTo>
                  <a:lnTo>
                    <a:pt x="735" y="1576"/>
                  </a:lnTo>
                  <a:lnTo>
                    <a:pt x="734" y="1574"/>
                  </a:lnTo>
                  <a:lnTo>
                    <a:pt x="735" y="1572"/>
                  </a:lnTo>
                  <a:lnTo>
                    <a:pt x="736" y="1569"/>
                  </a:lnTo>
                  <a:lnTo>
                    <a:pt x="739" y="1567"/>
                  </a:lnTo>
                  <a:lnTo>
                    <a:pt x="742" y="1566"/>
                  </a:lnTo>
                  <a:lnTo>
                    <a:pt x="745" y="1566"/>
                  </a:lnTo>
                  <a:lnTo>
                    <a:pt x="759" y="1573"/>
                  </a:lnTo>
                  <a:lnTo>
                    <a:pt x="771" y="1578"/>
                  </a:lnTo>
                  <a:lnTo>
                    <a:pt x="781" y="1581"/>
                  </a:lnTo>
                  <a:lnTo>
                    <a:pt x="790" y="1584"/>
                  </a:lnTo>
                  <a:lnTo>
                    <a:pt x="797" y="1585"/>
                  </a:lnTo>
                  <a:lnTo>
                    <a:pt x="801" y="1585"/>
                  </a:lnTo>
                  <a:lnTo>
                    <a:pt x="804" y="1583"/>
                  </a:lnTo>
                  <a:lnTo>
                    <a:pt x="806" y="1579"/>
                  </a:lnTo>
                  <a:lnTo>
                    <a:pt x="807" y="1575"/>
                  </a:lnTo>
                  <a:lnTo>
                    <a:pt x="809" y="1569"/>
                  </a:lnTo>
                  <a:lnTo>
                    <a:pt x="807" y="1562"/>
                  </a:lnTo>
                  <a:lnTo>
                    <a:pt x="806" y="1553"/>
                  </a:lnTo>
                  <a:lnTo>
                    <a:pt x="803" y="1533"/>
                  </a:lnTo>
                  <a:lnTo>
                    <a:pt x="799" y="1507"/>
                  </a:lnTo>
                  <a:lnTo>
                    <a:pt x="799" y="1499"/>
                  </a:lnTo>
                  <a:lnTo>
                    <a:pt x="799" y="1488"/>
                  </a:lnTo>
                  <a:lnTo>
                    <a:pt x="799" y="1478"/>
                  </a:lnTo>
                  <a:lnTo>
                    <a:pt x="801" y="1466"/>
                  </a:lnTo>
                  <a:lnTo>
                    <a:pt x="803" y="1456"/>
                  </a:lnTo>
                  <a:lnTo>
                    <a:pt x="806" y="1447"/>
                  </a:lnTo>
                  <a:lnTo>
                    <a:pt x="810" y="1444"/>
                  </a:lnTo>
                  <a:lnTo>
                    <a:pt x="812" y="1441"/>
                  </a:lnTo>
                  <a:lnTo>
                    <a:pt x="815" y="1440"/>
                  </a:lnTo>
                  <a:lnTo>
                    <a:pt x="818" y="1440"/>
                  </a:lnTo>
                  <a:lnTo>
                    <a:pt x="819" y="1441"/>
                  </a:lnTo>
                  <a:lnTo>
                    <a:pt x="821" y="1445"/>
                  </a:lnTo>
                  <a:lnTo>
                    <a:pt x="821" y="1448"/>
                  </a:lnTo>
                  <a:lnTo>
                    <a:pt x="821" y="1453"/>
                  </a:lnTo>
                  <a:lnTo>
                    <a:pt x="821" y="1466"/>
                  </a:lnTo>
                  <a:lnTo>
                    <a:pt x="819" y="1481"/>
                  </a:lnTo>
                  <a:lnTo>
                    <a:pt x="819" y="1496"/>
                  </a:lnTo>
                  <a:lnTo>
                    <a:pt x="822" y="1510"/>
                  </a:lnTo>
                  <a:lnTo>
                    <a:pt x="823" y="1517"/>
                  </a:lnTo>
                  <a:lnTo>
                    <a:pt x="825" y="1523"/>
                  </a:lnTo>
                  <a:lnTo>
                    <a:pt x="827" y="1528"/>
                  </a:lnTo>
                  <a:lnTo>
                    <a:pt x="832" y="1532"/>
                  </a:lnTo>
                  <a:lnTo>
                    <a:pt x="833" y="1533"/>
                  </a:lnTo>
                  <a:lnTo>
                    <a:pt x="835" y="1533"/>
                  </a:lnTo>
                  <a:lnTo>
                    <a:pt x="836" y="1532"/>
                  </a:lnTo>
                  <a:lnTo>
                    <a:pt x="838" y="1530"/>
                  </a:lnTo>
                  <a:lnTo>
                    <a:pt x="840" y="1525"/>
                  </a:lnTo>
                  <a:lnTo>
                    <a:pt x="842" y="1518"/>
                  </a:lnTo>
                  <a:lnTo>
                    <a:pt x="845" y="1509"/>
                  </a:lnTo>
                  <a:lnTo>
                    <a:pt x="847" y="1502"/>
                  </a:lnTo>
                  <a:lnTo>
                    <a:pt x="849" y="1496"/>
                  </a:lnTo>
                  <a:lnTo>
                    <a:pt x="852" y="1492"/>
                  </a:lnTo>
                  <a:lnTo>
                    <a:pt x="857" y="1490"/>
                  </a:lnTo>
                  <a:lnTo>
                    <a:pt x="860" y="1488"/>
                  </a:lnTo>
                  <a:lnTo>
                    <a:pt x="863" y="1490"/>
                  </a:lnTo>
                  <a:lnTo>
                    <a:pt x="865" y="1492"/>
                  </a:lnTo>
                  <a:lnTo>
                    <a:pt x="868" y="1496"/>
                  </a:lnTo>
                  <a:lnTo>
                    <a:pt x="869" y="1501"/>
                  </a:lnTo>
                  <a:lnTo>
                    <a:pt x="869" y="1505"/>
                  </a:lnTo>
                  <a:lnTo>
                    <a:pt x="868" y="1510"/>
                  </a:lnTo>
                  <a:lnTo>
                    <a:pt x="864" y="1522"/>
                  </a:lnTo>
                  <a:lnTo>
                    <a:pt x="862" y="1536"/>
                  </a:lnTo>
                  <a:lnTo>
                    <a:pt x="861" y="1551"/>
                  </a:lnTo>
                  <a:lnTo>
                    <a:pt x="861" y="1567"/>
                  </a:lnTo>
                  <a:lnTo>
                    <a:pt x="861" y="1601"/>
                  </a:lnTo>
                  <a:lnTo>
                    <a:pt x="862" y="1637"/>
                  </a:lnTo>
                  <a:lnTo>
                    <a:pt x="863" y="1656"/>
                  </a:lnTo>
                  <a:lnTo>
                    <a:pt x="862" y="1673"/>
                  </a:lnTo>
                  <a:lnTo>
                    <a:pt x="862" y="1691"/>
                  </a:lnTo>
                  <a:lnTo>
                    <a:pt x="861" y="1707"/>
                  </a:lnTo>
                  <a:lnTo>
                    <a:pt x="858" y="1723"/>
                  </a:lnTo>
                  <a:lnTo>
                    <a:pt x="854" y="1737"/>
                  </a:lnTo>
                  <a:lnTo>
                    <a:pt x="850" y="1749"/>
                  </a:lnTo>
                  <a:lnTo>
                    <a:pt x="844" y="1760"/>
                  </a:lnTo>
                  <a:lnTo>
                    <a:pt x="837" y="1766"/>
                  </a:lnTo>
                  <a:lnTo>
                    <a:pt x="830" y="1772"/>
                  </a:lnTo>
                  <a:lnTo>
                    <a:pt x="827" y="1773"/>
                  </a:lnTo>
                  <a:lnTo>
                    <a:pt x="824" y="1774"/>
                  </a:lnTo>
                  <a:lnTo>
                    <a:pt x="821" y="1775"/>
                  </a:lnTo>
                  <a:lnTo>
                    <a:pt x="818" y="1774"/>
                  </a:lnTo>
                  <a:lnTo>
                    <a:pt x="815" y="1773"/>
                  </a:lnTo>
                  <a:lnTo>
                    <a:pt x="813" y="1771"/>
                  </a:lnTo>
                  <a:lnTo>
                    <a:pt x="812" y="1767"/>
                  </a:lnTo>
                  <a:lnTo>
                    <a:pt x="811" y="1764"/>
                  </a:lnTo>
                  <a:lnTo>
                    <a:pt x="811" y="1759"/>
                  </a:lnTo>
                  <a:lnTo>
                    <a:pt x="812" y="1753"/>
                  </a:lnTo>
                  <a:lnTo>
                    <a:pt x="813" y="1747"/>
                  </a:lnTo>
                  <a:lnTo>
                    <a:pt x="816" y="1738"/>
                  </a:lnTo>
                  <a:close/>
                  <a:moveTo>
                    <a:pt x="876" y="1667"/>
                  </a:moveTo>
                  <a:lnTo>
                    <a:pt x="872" y="1667"/>
                  </a:lnTo>
                  <a:lnTo>
                    <a:pt x="869" y="1666"/>
                  </a:lnTo>
                  <a:lnTo>
                    <a:pt x="867" y="1663"/>
                  </a:lnTo>
                  <a:lnTo>
                    <a:pt x="865" y="1660"/>
                  </a:lnTo>
                  <a:lnTo>
                    <a:pt x="864" y="1657"/>
                  </a:lnTo>
                  <a:lnTo>
                    <a:pt x="865" y="1653"/>
                  </a:lnTo>
                  <a:lnTo>
                    <a:pt x="869" y="1649"/>
                  </a:lnTo>
                  <a:lnTo>
                    <a:pt x="872" y="1647"/>
                  </a:lnTo>
                  <a:lnTo>
                    <a:pt x="882" y="1642"/>
                  </a:lnTo>
                  <a:lnTo>
                    <a:pt x="894" y="1633"/>
                  </a:lnTo>
                  <a:lnTo>
                    <a:pt x="905" y="1624"/>
                  </a:lnTo>
                  <a:lnTo>
                    <a:pt x="914" y="1619"/>
                  </a:lnTo>
                  <a:lnTo>
                    <a:pt x="916" y="1616"/>
                  </a:lnTo>
                  <a:lnTo>
                    <a:pt x="918" y="1614"/>
                  </a:lnTo>
                  <a:lnTo>
                    <a:pt x="919" y="1612"/>
                  </a:lnTo>
                  <a:lnTo>
                    <a:pt x="919" y="1609"/>
                  </a:lnTo>
                  <a:lnTo>
                    <a:pt x="919" y="1603"/>
                  </a:lnTo>
                  <a:lnTo>
                    <a:pt x="917" y="1598"/>
                  </a:lnTo>
                  <a:lnTo>
                    <a:pt x="908" y="1589"/>
                  </a:lnTo>
                  <a:lnTo>
                    <a:pt x="903" y="1581"/>
                  </a:lnTo>
                  <a:lnTo>
                    <a:pt x="904" y="1579"/>
                  </a:lnTo>
                  <a:lnTo>
                    <a:pt x="904" y="1577"/>
                  </a:lnTo>
                  <a:lnTo>
                    <a:pt x="905" y="1575"/>
                  </a:lnTo>
                  <a:lnTo>
                    <a:pt x="907" y="1573"/>
                  </a:lnTo>
                  <a:lnTo>
                    <a:pt x="911" y="1569"/>
                  </a:lnTo>
                  <a:lnTo>
                    <a:pt x="916" y="1565"/>
                  </a:lnTo>
                  <a:lnTo>
                    <a:pt x="921" y="1562"/>
                  </a:lnTo>
                  <a:lnTo>
                    <a:pt x="926" y="1555"/>
                  </a:lnTo>
                  <a:lnTo>
                    <a:pt x="927" y="1552"/>
                  </a:lnTo>
                  <a:lnTo>
                    <a:pt x="928" y="1549"/>
                  </a:lnTo>
                  <a:lnTo>
                    <a:pt x="928" y="1543"/>
                  </a:lnTo>
                  <a:lnTo>
                    <a:pt x="928" y="1538"/>
                  </a:lnTo>
                  <a:lnTo>
                    <a:pt x="926" y="1527"/>
                  </a:lnTo>
                  <a:lnTo>
                    <a:pt x="923" y="1519"/>
                  </a:lnTo>
                  <a:lnTo>
                    <a:pt x="921" y="1513"/>
                  </a:lnTo>
                  <a:lnTo>
                    <a:pt x="918" y="1507"/>
                  </a:lnTo>
                  <a:lnTo>
                    <a:pt x="917" y="1502"/>
                  </a:lnTo>
                  <a:lnTo>
                    <a:pt x="915" y="1496"/>
                  </a:lnTo>
                  <a:lnTo>
                    <a:pt x="915" y="1490"/>
                  </a:lnTo>
                  <a:lnTo>
                    <a:pt x="916" y="1481"/>
                  </a:lnTo>
                  <a:lnTo>
                    <a:pt x="916" y="1476"/>
                  </a:lnTo>
                  <a:lnTo>
                    <a:pt x="915" y="1472"/>
                  </a:lnTo>
                  <a:lnTo>
                    <a:pt x="914" y="1468"/>
                  </a:lnTo>
                  <a:lnTo>
                    <a:pt x="911" y="1463"/>
                  </a:lnTo>
                  <a:lnTo>
                    <a:pt x="905" y="1456"/>
                  </a:lnTo>
                  <a:lnTo>
                    <a:pt x="897" y="1449"/>
                  </a:lnTo>
                  <a:lnTo>
                    <a:pt x="883" y="1437"/>
                  </a:lnTo>
                  <a:lnTo>
                    <a:pt x="874" y="1429"/>
                  </a:lnTo>
                  <a:lnTo>
                    <a:pt x="872" y="1426"/>
                  </a:lnTo>
                  <a:lnTo>
                    <a:pt x="872" y="1422"/>
                  </a:lnTo>
                  <a:lnTo>
                    <a:pt x="873" y="1418"/>
                  </a:lnTo>
                  <a:lnTo>
                    <a:pt x="876" y="1415"/>
                  </a:lnTo>
                  <a:lnTo>
                    <a:pt x="879" y="1413"/>
                  </a:lnTo>
                  <a:lnTo>
                    <a:pt x="883" y="1412"/>
                  </a:lnTo>
                  <a:lnTo>
                    <a:pt x="886" y="1413"/>
                  </a:lnTo>
                  <a:lnTo>
                    <a:pt x="889" y="1415"/>
                  </a:lnTo>
                  <a:lnTo>
                    <a:pt x="904" y="1420"/>
                  </a:lnTo>
                  <a:lnTo>
                    <a:pt x="917" y="1424"/>
                  </a:lnTo>
                  <a:lnTo>
                    <a:pt x="928" y="1429"/>
                  </a:lnTo>
                  <a:lnTo>
                    <a:pt x="938" y="1436"/>
                  </a:lnTo>
                  <a:lnTo>
                    <a:pt x="946" y="1444"/>
                  </a:lnTo>
                  <a:lnTo>
                    <a:pt x="953" y="1451"/>
                  </a:lnTo>
                  <a:lnTo>
                    <a:pt x="958" y="1460"/>
                  </a:lnTo>
                  <a:lnTo>
                    <a:pt x="963" y="1469"/>
                  </a:lnTo>
                  <a:lnTo>
                    <a:pt x="966" y="1478"/>
                  </a:lnTo>
                  <a:lnTo>
                    <a:pt x="967" y="1486"/>
                  </a:lnTo>
                  <a:lnTo>
                    <a:pt x="967" y="1496"/>
                  </a:lnTo>
                  <a:lnTo>
                    <a:pt x="966" y="1505"/>
                  </a:lnTo>
                  <a:lnTo>
                    <a:pt x="964" y="1515"/>
                  </a:lnTo>
                  <a:lnTo>
                    <a:pt x="961" y="1523"/>
                  </a:lnTo>
                  <a:lnTo>
                    <a:pt x="955" y="1532"/>
                  </a:lnTo>
                  <a:lnTo>
                    <a:pt x="949" y="1540"/>
                  </a:lnTo>
                  <a:lnTo>
                    <a:pt x="953" y="1551"/>
                  </a:lnTo>
                  <a:lnTo>
                    <a:pt x="956" y="1561"/>
                  </a:lnTo>
                  <a:lnTo>
                    <a:pt x="957" y="1572"/>
                  </a:lnTo>
                  <a:lnTo>
                    <a:pt x="957" y="1581"/>
                  </a:lnTo>
                  <a:lnTo>
                    <a:pt x="956" y="1591"/>
                  </a:lnTo>
                  <a:lnTo>
                    <a:pt x="953" y="1600"/>
                  </a:lnTo>
                  <a:lnTo>
                    <a:pt x="949" y="1610"/>
                  </a:lnTo>
                  <a:lnTo>
                    <a:pt x="943" y="1619"/>
                  </a:lnTo>
                  <a:lnTo>
                    <a:pt x="938" y="1626"/>
                  </a:lnTo>
                  <a:lnTo>
                    <a:pt x="930" y="1634"/>
                  </a:lnTo>
                  <a:lnTo>
                    <a:pt x="922" y="1642"/>
                  </a:lnTo>
                  <a:lnTo>
                    <a:pt x="915" y="1648"/>
                  </a:lnTo>
                  <a:lnTo>
                    <a:pt x="905" y="1654"/>
                  </a:lnTo>
                  <a:lnTo>
                    <a:pt x="896" y="1659"/>
                  </a:lnTo>
                  <a:lnTo>
                    <a:pt x="886" y="1663"/>
                  </a:lnTo>
                  <a:lnTo>
                    <a:pt x="876" y="1667"/>
                  </a:lnTo>
                  <a:close/>
                  <a:moveTo>
                    <a:pt x="1194" y="121"/>
                  </a:moveTo>
                  <a:lnTo>
                    <a:pt x="1194" y="849"/>
                  </a:lnTo>
                  <a:lnTo>
                    <a:pt x="1186" y="849"/>
                  </a:lnTo>
                  <a:lnTo>
                    <a:pt x="74" y="849"/>
                  </a:lnTo>
                  <a:lnTo>
                    <a:pt x="74" y="372"/>
                  </a:lnTo>
                  <a:lnTo>
                    <a:pt x="93" y="361"/>
                  </a:lnTo>
                  <a:lnTo>
                    <a:pt x="115" y="348"/>
                  </a:lnTo>
                  <a:lnTo>
                    <a:pt x="137" y="334"/>
                  </a:lnTo>
                  <a:lnTo>
                    <a:pt x="160" y="318"/>
                  </a:lnTo>
                  <a:lnTo>
                    <a:pt x="184" y="301"/>
                  </a:lnTo>
                  <a:lnTo>
                    <a:pt x="208" y="283"/>
                  </a:lnTo>
                  <a:lnTo>
                    <a:pt x="231" y="264"/>
                  </a:lnTo>
                  <a:lnTo>
                    <a:pt x="255" y="243"/>
                  </a:lnTo>
                  <a:lnTo>
                    <a:pt x="278" y="222"/>
                  </a:lnTo>
                  <a:lnTo>
                    <a:pt x="300" y="199"/>
                  </a:lnTo>
                  <a:lnTo>
                    <a:pt x="322" y="176"/>
                  </a:lnTo>
                  <a:lnTo>
                    <a:pt x="342" y="153"/>
                  </a:lnTo>
                  <a:lnTo>
                    <a:pt x="361" y="129"/>
                  </a:lnTo>
                  <a:lnTo>
                    <a:pt x="378" y="104"/>
                  </a:lnTo>
                  <a:lnTo>
                    <a:pt x="393" y="80"/>
                  </a:lnTo>
                  <a:lnTo>
                    <a:pt x="406" y="55"/>
                  </a:lnTo>
                  <a:lnTo>
                    <a:pt x="1186" y="56"/>
                  </a:lnTo>
                  <a:lnTo>
                    <a:pt x="1966" y="55"/>
                  </a:lnTo>
                  <a:lnTo>
                    <a:pt x="1979" y="80"/>
                  </a:lnTo>
                  <a:lnTo>
                    <a:pt x="1994" y="105"/>
                  </a:lnTo>
                  <a:lnTo>
                    <a:pt x="2012" y="130"/>
                  </a:lnTo>
                  <a:lnTo>
                    <a:pt x="2030" y="155"/>
                  </a:lnTo>
                  <a:lnTo>
                    <a:pt x="2051" y="179"/>
                  </a:lnTo>
                  <a:lnTo>
                    <a:pt x="2072" y="203"/>
                  </a:lnTo>
                  <a:lnTo>
                    <a:pt x="2095" y="227"/>
                  </a:lnTo>
                  <a:lnTo>
                    <a:pt x="2118" y="249"/>
                  </a:lnTo>
                  <a:lnTo>
                    <a:pt x="2141" y="271"/>
                  </a:lnTo>
                  <a:lnTo>
                    <a:pt x="2165" y="291"/>
                  </a:lnTo>
                  <a:lnTo>
                    <a:pt x="2188" y="310"/>
                  </a:lnTo>
                  <a:lnTo>
                    <a:pt x="2212" y="327"/>
                  </a:lnTo>
                  <a:lnTo>
                    <a:pt x="2235" y="342"/>
                  </a:lnTo>
                  <a:lnTo>
                    <a:pt x="2257" y="357"/>
                  </a:lnTo>
                  <a:lnTo>
                    <a:pt x="2278" y="367"/>
                  </a:lnTo>
                  <a:lnTo>
                    <a:pt x="2298" y="377"/>
                  </a:lnTo>
                  <a:lnTo>
                    <a:pt x="2298" y="602"/>
                  </a:lnTo>
                  <a:lnTo>
                    <a:pt x="2056" y="602"/>
                  </a:lnTo>
                  <a:lnTo>
                    <a:pt x="2056" y="722"/>
                  </a:lnTo>
                  <a:lnTo>
                    <a:pt x="2296" y="722"/>
                  </a:lnTo>
                  <a:lnTo>
                    <a:pt x="2298" y="849"/>
                  </a:lnTo>
                  <a:lnTo>
                    <a:pt x="1355" y="850"/>
                  </a:lnTo>
                  <a:lnTo>
                    <a:pt x="1355" y="722"/>
                  </a:lnTo>
                  <a:lnTo>
                    <a:pt x="1601" y="722"/>
                  </a:lnTo>
                  <a:lnTo>
                    <a:pt x="1601" y="602"/>
                  </a:lnTo>
                  <a:lnTo>
                    <a:pt x="1353" y="602"/>
                  </a:lnTo>
                  <a:lnTo>
                    <a:pt x="1353" y="513"/>
                  </a:lnTo>
                  <a:lnTo>
                    <a:pt x="2234" y="513"/>
                  </a:lnTo>
                  <a:lnTo>
                    <a:pt x="2212" y="504"/>
                  </a:lnTo>
                  <a:lnTo>
                    <a:pt x="2188" y="493"/>
                  </a:lnTo>
                  <a:lnTo>
                    <a:pt x="2163" y="479"/>
                  </a:lnTo>
                  <a:lnTo>
                    <a:pt x="2136" y="462"/>
                  </a:lnTo>
                  <a:lnTo>
                    <a:pt x="2108" y="443"/>
                  </a:lnTo>
                  <a:lnTo>
                    <a:pt x="2079" y="422"/>
                  </a:lnTo>
                  <a:lnTo>
                    <a:pt x="2051" y="398"/>
                  </a:lnTo>
                  <a:lnTo>
                    <a:pt x="2023" y="373"/>
                  </a:lnTo>
                  <a:lnTo>
                    <a:pt x="1995" y="347"/>
                  </a:lnTo>
                  <a:lnTo>
                    <a:pt x="1968" y="318"/>
                  </a:lnTo>
                  <a:lnTo>
                    <a:pt x="1942" y="288"/>
                  </a:lnTo>
                  <a:lnTo>
                    <a:pt x="1918" y="257"/>
                  </a:lnTo>
                  <a:lnTo>
                    <a:pt x="1907" y="241"/>
                  </a:lnTo>
                  <a:lnTo>
                    <a:pt x="1896" y="224"/>
                  </a:lnTo>
                  <a:lnTo>
                    <a:pt x="1886" y="208"/>
                  </a:lnTo>
                  <a:lnTo>
                    <a:pt x="1876" y="191"/>
                  </a:lnTo>
                  <a:lnTo>
                    <a:pt x="1867" y="174"/>
                  </a:lnTo>
                  <a:lnTo>
                    <a:pt x="1858" y="156"/>
                  </a:lnTo>
                  <a:lnTo>
                    <a:pt x="1851" y="139"/>
                  </a:lnTo>
                  <a:lnTo>
                    <a:pt x="1844" y="121"/>
                  </a:lnTo>
                  <a:lnTo>
                    <a:pt x="1194" y="121"/>
                  </a:lnTo>
                  <a:close/>
                  <a:moveTo>
                    <a:pt x="776" y="2194"/>
                  </a:moveTo>
                  <a:lnTo>
                    <a:pt x="779" y="2188"/>
                  </a:lnTo>
                  <a:lnTo>
                    <a:pt x="781" y="2182"/>
                  </a:lnTo>
                  <a:lnTo>
                    <a:pt x="783" y="2172"/>
                  </a:lnTo>
                  <a:lnTo>
                    <a:pt x="786" y="2161"/>
                  </a:lnTo>
                  <a:lnTo>
                    <a:pt x="788" y="2134"/>
                  </a:lnTo>
                  <a:lnTo>
                    <a:pt x="790" y="2104"/>
                  </a:lnTo>
                  <a:lnTo>
                    <a:pt x="789" y="2074"/>
                  </a:lnTo>
                  <a:lnTo>
                    <a:pt x="788" y="2045"/>
                  </a:lnTo>
                  <a:lnTo>
                    <a:pt x="786" y="2021"/>
                  </a:lnTo>
                  <a:lnTo>
                    <a:pt x="782" y="2006"/>
                  </a:lnTo>
                  <a:lnTo>
                    <a:pt x="779" y="1999"/>
                  </a:lnTo>
                  <a:lnTo>
                    <a:pt x="776" y="1997"/>
                  </a:lnTo>
                  <a:lnTo>
                    <a:pt x="771" y="1996"/>
                  </a:lnTo>
                  <a:lnTo>
                    <a:pt x="766" y="1998"/>
                  </a:lnTo>
                  <a:lnTo>
                    <a:pt x="753" y="2004"/>
                  </a:lnTo>
                  <a:lnTo>
                    <a:pt x="742" y="2007"/>
                  </a:lnTo>
                  <a:lnTo>
                    <a:pt x="732" y="2010"/>
                  </a:lnTo>
                  <a:lnTo>
                    <a:pt x="723" y="2012"/>
                  </a:lnTo>
                  <a:lnTo>
                    <a:pt x="713" y="2013"/>
                  </a:lnTo>
                  <a:lnTo>
                    <a:pt x="702" y="2013"/>
                  </a:lnTo>
                  <a:lnTo>
                    <a:pt x="689" y="2013"/>
                  </a:lnTo>
                  <a:lnTo>
                    <a:pt x="674" y="2011"/>
                  </a:lnTo>
                  <a:lnTo>
                    <a:pt x="663" y="2010"/>
                  </a:lnTo>
                  <a:lnTo>
                    <a:pt x="654" y="2009"/>
                  </a:lnTo>
                  <a:lnTo>
                    <a:pt x="648" y="2009"/>
                  </a:lnTo>
                  <a:lnTo>
                    <a:pt x="642" y="2011"/>
                  </a:lnTo>
                  <a:lnTo>
                    <a:pt x="640" y="2012"/>
                  </a:lnTo>
                  <a:lnTo>
                    <a:pt x="638" y="2015"/>
                  </a:lnTo>
                  <a:lnTo>
                    <a:pt x="636" y="2017"/>
                  </a:lnTo>
                  <a:lnTo>
                    <a:pt x="635" y="2020"/>
                  </a:lnTo>
                  <a:lnTo>
                    <a:pt x="632" y="2028"/>
                  </a:lnTo>
                  <a:lnTo>
                    <a:pt x="630" y="2040"/>
                  </a:lnTo>
                  <a:lnTo>
                    <a:pt x="629" y="2058"/>
                  </a:lnTo>
                  <a:lnTo>
                    <a:pt x="629" y="2081"/>
                  </a:lnTo>
                  <a:lnTo>
                    <a:pt x="629" y="2094"/>
                  </a:lnTo>
                  <a:lnTo>
                    <a:pt x="630" y="2106"/>
                  </a:lnTo>
                  <a:lnTo>
                    <a:pt x="631" y="2117"/>
                  </a:lnTo>
                  <a:lnTo>
                    <a:pt x="632" y="2128"/>
                  </a:lnTo>
                  <a:lnTo>
                    <a:pt x="635" y="2134"/>
                  </a:lnTo>
                  <a:lnTo>
                    <a:pt x="637" y="2139"/>
                  </a:lnTo>
                  <a:lnTo>
                    <a:pt x="639" y="2144"/>
                  </a:lnTo>
                  <a:lnTo>
                    <a:pt x="641" y="2148"/>
                  </a:lnTo>
                  <a:lnTo>
                    <a:pt x="645" y="2151"/>
                  </a:lnTo>
                  <a:lnTo>
                    <a:pt x="648" y="2153"/>
                  </a:lnTo>
                  <a:lnTo>
                    <a:pt x="651" y="2156"/>
                  </a:lnTo>
                  <a:lnTo>
                    <a:pt x="655" y="2158"/>
                  </a:lnTo>
                  <a:lnTo>
                    <a:pt x="664" y="2159"/>
                  </a:lnTo>
                  <a:lnTo>
                    <a:pt x="673" y="2160"/>
                  </a:lnTo>
                  <a:lnTo>
                    <a:pt x="682" y="2160"/>
                  </a:lnTo>
                  <a:lnTo>
                    <a:pt x="692" y="2159"/>
                  </a:lnTo>
                  <a:lnTo>
                    <a:pt x="704" y="2161"/>
                  </a:lnTo>
                  <a:lnTo>
                    <a:pt x="720" y="2165"/>
                  </a:lnTo>
                  <a:lnTo>
                    <a:pt x="740" y="2174"/>
                  </a:lnTo>
                  <a:lnTo>
                    <a:pt x="764" y="2187"/>
                  </a:lnTo>
                  <a:lnTo>
                    <a:pt x="767" y="2190"/>
                  </a:lnTo>
                  <a:lnTo>
                    <a:pt x="770" y="2192"/>
                  </a:lnTo>
                  <a:lnTo>
                    <a:pt x="771" y="2194"/>
                  </a:lnTo>
                  <a:lnTo>
                    <a:pt x="771" y="2195"/>
                  </a:lnTo>
                  <a:lnTo>
                    <a:pt x="771" y="2197"/>
                  </a:lnTo>
                  <a:lnTo>
                    <a:pt x="770" y="2198"/>
                  </a:lnTo>
                  <a:lnTo>
                    <a:pt x="768" y="2199"/>
                  </a:lnTo>
                  <a:lnTo>
                    <a:pt x="765" y="2200"/>
                  </a:lnTo>
                  <a:lnTo>
                    <a:pt x="757" y="2203"/>
                  </a:lnTo>
                  <a:lnTo>
                    <a:pt x="748" y="2203"/>
                  </a:lnTo>
                  <a:lnTo>
                    <a:pt x="739" y="2203"/>
                  </a:lnTo>
                  <a:lnTo>
                    <a:pt x="728" y="2202"/>
                  </a:lnTo>
                  <a:lnTo>
                    <a:pt x="719" y="2200"/>
                  </a:lnTo>
                  <a:lnTo>
                    <a:pt x="712" y="2200"/>
                  </a:lnTo>
                  <a:lnTo>
                    <a:pt x="706" y="2202"/>
                  </a:lnTo>
                  <a:lnTo>
                    <a:pt x="699" y="2204"/>
                  </a:lnTo>
                  <a:lnTo>
                    <a:pt x="688" y="2209"/>
                  </a:lnTo>
                  <a:lnTo>
                    <a:pt x="678" y="2216"/>
                  </a:lnTo>
                  <a:lnTo>
                    <a:pt x="673" y="2218"/>
                  </a:lnTo>
                  <a:lnTo>
                    <a:pt x="667" y="2221"/>
                  </a:lnTo>
                  <a:lnTo>
                    <a:pt x="662" y="2222"/>
                  </a:lnTo>
                  <a:lnTo>
                    <a:pt x="654" y="2223"/>
                  </a:lnTo>
                  <a:lnTo>
                    <a:pt x="648" y="2223"/>
                  </a:lnTo>
                  <a:lnTo>
                    <a:pt x="639" y="2222"/>
                  </a:lnTo>
                  <a:lnTo>
                    <a:pt x="629" y="2219"/>
                  </a:lnTo>
                  <a:lnTo>
                    <a:pt x="618" y="2214"/>
                  </a:lnTo>
                  <a:lnTo>
                    <a:pt x="616" y="2214"/>
                  </a:lnTo>
                  <a:lnTo>
                    <a:pt x="613" y="2214"/>
                  </a:lnTo>
                  <a:lnTo>
                    <a:pt x="611" y="2216"/>
                  </a:lnTo>
                  <a:lnTo>
                    <a:pt x="607" y="2218"/>
                  </a:lnTo>
                  <a:lnTo>
                    <a:pt x="605" y="2221"/>
                  </a:lnTo>
                  <a:lnTo>
                    <a:pt x="603" y="2225"/>
                  </a:lnTo>
                  <a:lnTo>
                    <a:pt x="601" y="2230"/>
                  </a:lnTo>
                  <a:lnTo>
                    <a:pt x="600" y="2235"/>
                  </a:lnTo>
                  <a:lnTo>
                    <a:pt x="600" y="2238"/>
                  </a:lnTo>
                  <a:lnTo>
                    <a:pt x="597" y="2239"/>
                  </a:lnTo>
                  <a:lnTo>
                    <a:pt x="596" y="2241"/>
                  </a:lnTo>
                  <a:lnTo>
                    <a:pt x="594" y="2241"/>
                  </a:lnTo>
                  <a:lnTo>
                    <a:pt x="590" y="2242"/>
                  </a:lnTo>
                  <a:lnTo>
                    <a:pt x="584" y="2241"/>
                  </a:lnTo>
                  <a:lnTo>
                    <a:pt x="579" y="2240"/>
                  </a:lnTo>
                  <a:lnTo>
                    <a:pt x="573" y="2237"/>
                  </a:lnTo>
                  <a:lnTo>
                    <a:pt x="570" y="2233"/>
                  </a:lnTo>
                  <a:lnTo>
                    <a:pt x="567" y="2230"/>
                  </a:lnTo>
                  <a:lnTo>
                    <a:pt x="562" y="2222"/>
                  </a:lnTo>
                  <a:lnTo>
                    <a:pt x="556" y="2217"/>
                  </a:lnTo>
                  <a:lnTo>
                    <a:pt x="553" y="2215"/>
                  </a:lnTo>
                  <a:lnTo>
                    <a:pt x="549" y="2214"/>
                  </a:lnTo>
                  <a:lnTo>
                    <a:pt x="545" y="2214"/>
                  </a:lnTo>
                  <a:lnTo>
                    <a:pt x="541" y="2215"/>
                  </a:lnTo>
                  <a:lnTo>
                    <a:pt x="532" y="2217"/>
                  </a:lnTo>
                  <a:lnTo>
                    <a:pt x="524" y="2218"/>
                  </a:lnTo>
                  <a:lnTo>
                    <a:pt x="518" y="2218"/>
                  </a:lnTo>
                  <a:lnTo>
                    <a:pt x="512" y="2218"/>
                  </a:lnTo>
                  <a:lnTo>
                    <a:pt x="503" y="2216"/>
                  </a:lnTo>
                  <a:lnTo>
                    <a:pt x="497" y="2214"/>
                  </a:lnTo>
                  <a:lnTo>
                    <a:pt x="494" y="2213"/>
                  </a:lnTo>
                  <a:lnTo>
                    <a:pt x="490" y="2211"/>
                  </a:lnTo>
                  <a:lnTo>
                    <a:pt x="487" y="2211"/>
                  </a:lnTo>
                  <a:lnTo>
                    <a:pt x="483" y="2213"/>
                  </a:lnTo>
                  <a:lnTo>
                    <a:pt x="478" y="2215"/>
                  </a:lnTo>
                  <a:lnTo>
                    <a:pt x="473" y="2217"/>
                  </a:lnTo>
                  <a:lnTo>
                    <a:pt x="466" y="2221"/>
                  </a:lnTo>
                  <a:lnTo>
                    <a:pt x="459" y="2227"/>
                  </a:lnTo>
                  <a:lnTo>
                    <a:pt x="473" y="2239"/>
                  </a:lnTo>
                  <a:lnTo>
                    <a:pt x="484" y="2249"/>
                  </a:lnTo>
                  <a:lnTo>
                    <a:pt x="519" y="2278"/>
                  </a:lnTo>
                  <a:lnTo>
                    <a:pt x="553" y="2308"/>
                  </a:lnTo>
                  <a:lnTo>
                    <a:pt x="589" y="2335"/>
                  </a:lnTo>
                  <a:lnTo>
                    <a:pt x="624" y="2361"/>
                  </a:lnTo>
                  <a:lnTo>
                    <a:pt x="660" y="2386"/>
                  </a:lnTo>
                  <a:lnTo>
                    <a:pt x="696" y="2409"/>
                  </a:lnTo>
                  <a:lnTo>
                    <a:pt x="732" y="2432"/>
                  </a:lnTo>
                  <a:lnTo>
                    <a:pt x="767" y="2453"/>
                  </a:lnTo>
                  <a:lnTo>
                    <a:pt x="803" y="2472"/>
                  </a:lnTo>
                  <a:lnTo>
                    <a:pt x="838" y="2489"/>
                  </a:lnTo>
                  <a:lnTo>
                    <a:pt x="872" y="2506"/>
                  </a:lnTo>
                  <a:lnTo>
                    <a:pt x="907" y="2520"/>
                  </a:lnTo>
                  <a:lnTo>
                    <a:pt x="940" y="2532"/>
                  </a:lnTo>
                  <a:lnTo>
                    <a:pt x="973" y="2543"/>
                  </a:lnTo>
                  <a:lnTo>
                    <a:pt x="1004" y="2553"/>
                  </a:lnTo>
                  <a:lnTo>
                    <a:pt x="1036" y="2560"/>
                  </a:lnTo>
                  <a:lnTo>
                    <a:pt x="1036" y="1191"/>
                  </a:lnTo>
                  <a:lnTo>
                    <a:pt x="74" y="1191"/>
                  </a:lnTo>
                  <a:lnTo>
                    <a:pt x="74" y="1455"/>
                  </a:lnTo>
                  <a:lnTo>
                    <a:pt x="74" y="1495"/>
                  </a:lnTo>
                  <a:lnTo>
                    <a:pt x="76" y="1533"/>
                  </a:lnTo>
                  <a:lnTo>
                    <a:pt x="77" y="1552"/>
                  </a:lnTo>
                  <a:lnTo>
                    <a:pt x="79" y="1572"/>
                  </a:lnTo>
                  <a:lnTo>
                    <a:pt x="81" y="1591"/>
                  </a:lnTo>
                  <a:lnTo>
                    <a:pt x="86" y="1611"/>
                  </a:lnTo>
                  <a:lnTo>
                    <a:pt x="95" y="1653"/>
                  </a:lnTo>
                  <a:lnTo>
                    <a:pt x="108" y="1694"/>
                  </a:lnTo>
                  <a:lnTo>
                    <a:pt x="121" y="1735"/>
                  </a:lnTo>
                  <a:lnTo>
                    <a:pt x="137" y="1774"/>
                  </a:lnTo>
                  <a:lnTo>
                    <a:pt x="153" y="1813"/>
                  </a:lnTo>
                  <a:lnTo>
                    <a:pt x="173" y="1853"/>
                  </a:lnTo>
                  <a:lnTo>
                    <a:pt x="193" y="1891"/>
                  </a:lnTo>
                  <a:lnTo>
                    <a:pt x="215" y="1928"/>
                  </a:lnTo>
                  <a:lnTo>
                    <a:pt x="239" y="1965"/>
                  </a:lnTo>
                  <a:lnTo>
                    <a:pt x="263" y="2001"/>
                  </a:lnTo>
                  <a:lnTo>
                    <a:pt x="289" y="2036"/>
                  </a:lnTo>
                  <a:lnTo>
                    <a:pt x="315" y="2071"/>
                  </a:lnTo>
                  <a:lnTo>
                    <a:pt x="344" y="2104"/>
                  </a:lnTo>
                  <a:lnTo>
                    <a:pt x="372" y="2137"/>
                  </a:lnTo>
                  <a:lnTo>
                    <a:pt x="403" y="2169"/>
                  </a:lnTo>
                  <a:lnTo>
                    <a:pt x="432" y="2200"/>
                  </a:lnTo>
                  <a:lnTo>
                    <a:pt x="438" y="2203"/>
                  </a:lnTo>
                  <a:lnTo>
                    <a:pt x="442" y="2205"/>
                  </a:lnTo>
                  <a:lnTo>
                    <a:pt x="447" y="2206"/>
                  </a:lnTo>
                  <a:lnTo>
                    <a:pt x="451" y="2205"/>
                  </a:lnTo>
                  <a:lnTo>
                    <a:pt x="455" y="2204"/>
                  </a:lnTo>
                  <a:lnTo>
                    <a:pt x="460" y="2202"/>
                  </a:lnTo>
                  <a:lnTo>
                    <a:pt x="465" y="2199"/>
                  </a:lnTo>
                  <a:lnTo>
                    <a:pt x="470" y="2196"/>
                  </a:lnTo>
                  <a:lnTo>
                    <a:pt x="478" y="2188"/>
                  </a:lnTo>
                  <a:lnTo>
                    <a:pt x="488" y="2181"/>
                  </a:lnTo>
                  <a:lnTo>
                    <a:pt x="498" y="2173"/>
                  </a:lnTo>
                  <a:lnTo>
                    <a:pt x="509" y="2169"/>
                  </a:lnTo>
                  <a:lnTo>
                    <a:pt x="519" y="2165"/>
                  </a:lnTo>
                  <a:lnTo>
                    <a:pt x="531" y="2162"/>
                  </a:lnTo>
                  <a:lnTo>
                    <a:pt x="541" y="2159"/>
                  </a:lnTo>
                  <a:lnTo>
                    <a:pt x="548" y="2156"/>
                  </a:lnTo>
                  <a:lnTo>
                    <a:pt x="553" y="2152"/>
                  </a:lnTo>
                  <a:lnTo>
                    <a:pt x="557" y="2150"/>
                  </a:lnTo>
                  <a:lnTo>
                    <a:pt x="558" y="2148"/>
                  </a:lnTo>
                  <a:lnTo>
                    <a:pt x="559" y="2146"/>
                  </a:lnTo>
                  <a:lnTo>
                    <a:pt x="560" y="2144"/>
                  </a:lnTo>
                  <a:lnTo>
                    <a:pt x="560" y="2139"/>
                  </a:lnTo>
                  <a:lnTo>
                    <a:pt x="561" y="2109"/>
                  </a:lnTo>
                  <a:lnTo>
                    <a:pt x="561" y="2081"/>
                  </a:lnTo>
                  <a:lnTo>
                    <a:pt x="560" y="2056"/>
                  </a:lnTo>
                  <a:lnTo>
                    <a:pt x="558" y="2035"/>
                  </a:lnTo>
                  <a:lnTo>
                    <a:pt x="556" y="2027"/>
                  </a:lnTo>
                  <a:lnTo>
                    <a:pt x="554" y="2019"/>
                  </a:lnTo>
                  <a:lnTo>
                    <a:pt x="552" y="2012"/>
                  </a:lnTo>
                  <a:lnTo>
                    <a:pt x="548" y="2008"/>
                  </a:lnTo>
                  <a:lnTo>
                    <a:pt x="544" y="2004"/>
                  </a:lnTo>
                  <a:lnTo>
                    <a:pt x="541" y="2000"/>
                  </a:lnTo>
                  <a:lnTo>
                    <a:pt x="535" y="1999"/>
                  </a:lnTo>
                  <a:lnTo>
                    <a:pt x="531" y="1998"/>
                  </a:lnTo>
                  <a:lnTo>
                    <a:pt x="520" y="1999"/>
                  </a:lnTo>
                  <a:lnTo>
                    <a:pt x="510" y="1999"/>
                  </a:lnTo>
                  <a:lnTo>
                    <a:pt x="501" y="1998"/>
                  </a:lnTo>
                  <a:lnTo>
                    <a:pt x="494" y="1997"/>
                  </a:lnTo>
                  <a:lnTo>
                    <a:pt x="482" y="1994"/>
                  </a:lnTo>
                  <a:lnTo>
                    <a:pt x="471" y="1990"/>
                  </a:lnTo>
                  <a:lnTo>
                    <a:pt x="462" y="1988"/>
                  </a:lnTo>
                  <a:lnTo>
                    <a:pt x="453" y="1988"/>
                  </a:lnTo>
                  <a:lnTo>
                    <a:pt x="448" y="1988"/>
                  </a:lnTo>
                  <a:lnTo>
                    <a:pt x="443" y="1990"/>
                  </a:lnTo>
                  <a:lnTo>
                    <a:pt x="438" y="1993"/>
                  </a:lnTo>
                  <a:lnTo>
                    <a:pt x="432" y="1997"/>
                  </a:lnTo>
                  <a:lnTo>
                    <a:pt x="429" y="1998"/>
                  </a:lnTo>
                  <a:lnTo>
                    <a:pt x="426" y="1999"/>
                  </a:lnTo>
                  <a:lnTo>
                    <a:pt x="422" y="1998"/>
                  </a:lnTo>
                  <a:lnTo>
                    <a:pt x="420" y="1997"/>
                  </a:lnTo>
                  <a:lnTo>
                    <a:pt x="417" y="1995"/>
                  </a:lnTo>
                  <a:lnTo>
                    <a:pt x="414" y="1993"/>
                  </a:lnTo>
                  <a:lnTo>
                    <a:pt x="412" y="1989"/>
                  </a:lnTo>
                  <a:lnTo>
                    <a:pt x="410" y="1986"/>
                  </a:lnTo>
                  <a:lnTo>
                    <a:pt x="409" y="1982"/>
                  </a:lnTo>
                  <a:lnTo>
                    <a:pt x="408" y="1977"/>
                  </a:lnTo>
                  <a:lnTo>
                    <a:pt x="409" y="1972"/>
                  </a:lnTo>
                  <a:lnTo>
                    <a:pt x="410" y="1968"/>
                  </a:lnTo>
                  <a:lnTo>
                    <a:pt x="413" y="1962"/>
                  </a:lnTo>
                  <a:lnTo>
                    <a:pt x="416" y="1958"/>
                  </a:lnTo>
                  <a:lnTo>
                    <a:pt x="421" y="1952"/>
                  </a:lnTo>
                  <a:lnTo>
                    <a:pt x="428" y="1947"/>
                  </a:lnTo>
                  <a:lnTo>
                    <a:pt x="435" y="1942"/>
                  </a:lnTo>
                  <a:lnTo>
                    <a:pt x="442" y="1939"/>
                  </a:lnTo>
                  <a:lnTo>
                    <a:pt x="451" y="1937"/>
                  </a:lnTo>
                  <a:lnTo>
                    <a:pt x="460" y="1935"/>
                  </a:lnTo>
                  <a:lnTo>
                    <a:pt x="468" y="1933"/>
                  </a:lnTo>
                  <a:lnTo>
                    <a:pt x="477" y="1933"/>
                  </a:lnTo>
                  <a:lnTo>
                    <a:pt x="486" y="1933"/>
                  </a:lnTo>
                  <a:lnTo>
                    <a:pt x="495" y="1934"/>
                  </a:lnTo>
                  <a:lnTo>
                    <a:pt x="509" y="1936"/>
                  </a:lnTo>
                  <a:lnTo>
                    <a:pt x="521" y="1940"/>
                  </a:lnTo>
                  <a:lnTo>
                    <a:pt x="526" y="1942"/>
                  </a:lnTo>
                  <a:lnTo>
                    <a:pt x="531" y="1946"/>
                  </a:lnTo>
                  <a:lnTo>
                    <a:pt x="535" y="1950"/>
                  </a:lnTo>
                  <a:lnTo>
                    <a:pt x="540" y="1955"/>
                  </a:lnTo>
                  <a:lnTo>
                    <a:pt x="542" y="1959"/>
                  </a:lnTo>
                  <a:lnTo>
                    <a:pt x="545" y="1960"/>
                  </a:lnTo>
                  <a:lnTo>
                    <a:pt x="548" y="1961"/>
                  </a:lnTo>
                  <a:lnTo>
                    <a:pt x="552" y="1961"/>
                  </a:lnTo>
                  <a:lnTo>
                    <a:pt x="556" y="1960"/>
                  </a:lnTo>
                  <a:lnTo>
                    <a:pt x="559" y="1958"/>
                  </a:lnTo>
                  <a:lnTo>
                    <a:pt x="561" y="1955"/>
                  </a:lnTo>
                  <a:lnTo>
                    <a:pt x="564" y="1952"/>
                  </a:lnTo>
                  <a:lnTo>
                    <a:pt x="567" y="1945"/>
                  </a:lnTo>
                  <a:lnTo>
                    <a:pt x="568" y="1939"/>
                  </a:lnTo>
                  <a:lnTo>
                    <a:pt x="568" y="1930"/>
                  </a:lnTo>
                  <a:lnTo>
                    <a:pt x="566" y="1916"/>
                  </a:lnTo>
                  <a:lnTo>
                    <a:pt x="558" y="1914"/>
                  </a:lnTo>
                  <a:lnTo>
                    <a:pt x="552" y="1911"/>
                  </a:lnTo>
                  <a:lnTo>
                    <a:pt x="546" y="1907"/>
                  </a:lnTo>
                  <a:lnTo>
                    <a:pt x="541" y="1903"/>
                  </a:lnTo>
                  <a:lnTo>
                    <a:pt x="532" y="1894"/>
                  </a:lnTo>
                  <a:lnTo>
                    <a:pt x="523" y="1888"/>
                  </a:lnTo>
                  <a:lnTo>
                    <a:pt x="508" y="1888"/>
                  </a:lnTo>
                  <a:lnTo>
                    <a:pt x="478" y="1889"/>
                  </a:lnTo>
                  <a:lnTo>
                    <a:pt x="461" y="1888"/>
                  </a:lnTo>
                  <a:lnTo>
                    <a:pt x="444" y="1885"/>
                  </a:lnTo>
                  <a:lnTo>
                    <a:pt x="437" y="1883"/>
                  </a:lnTo>
                  <a:lnTo>
                    <a:pt x="430" y="1881"/>
                  </a:lnTo>
                  <a:lnTo>
                    <a:pt x="425" y="1878"/>
                  </a:lnTo>
                  <a:lnTo>
                    <a:pt x="420" y="1875"/>
                  </a:lnTo>
                  <a:lnTo>
                    <a:pt x="417" y="1870"/>
                  </a:lnTo>
                  <a:lnTo>
                    <a:pt x="416" y="1867"/>
                  </a:lnTo>
                  <a:lnTo>
                    <a:pt x="417" y="1866"/>
                  </a:lnTo>
                  <a:lnTo>
                    <a:pt x="418" y="1865"/>
                  </a:lnTo>
                  <a:lnTo>
                    <a:pt x="420" y="1865"/>
                  </a:lnTo>
                  <a:lnTo>
                    <a:pt x="424" y="1865"/>
                  </a:lnTo>
                  <a:lnTo>
                    <a:pt x="444" y="1869"/>
                  </a:lnTo>
                  <a:lnTo>
                    <a:pt x="462" y="1872"/>
                  </a:lnTo>
                  <a:lnTo>
                    <a:pt x="475" y="1873"/>
                  </a:lnTo>
                  <a:lnTo>
                    <a:pt x="485" y="1873"/>
                  </a:lnTo>
                  <a:lnTo>
                    <a:pt x="492" y="1873"/>
                  </a:lnTo>
                  <a:lnTo>
                    <a:pt x="497" y="1871"/>
                  </a:lnTo>
                  <a:lnTo>
                    <a:pt x="498" y="1870"/>
                  </a:lnTo>
                  <a:lnTo>
                    <a:pt x="498" y="1869"/>
                  </a:lnTo>
                  <a:lnTo>
                    <a:pt x="498" y="1868"/>
                  </a:lnTo>
                  <a:lnTo>
                    <a:pt x="498" y="1867"/>
                  </a:lnTo>
                  <a:lnTo>
                    <a:pt x="492" y="1859"/>
                  </a:lnTo>
                  <a:lnTo>
                    <a:pt x="489" y="1853"/>
                  </a:lnTo>
                  <a:lnTo>
                    <a:pt x="487" y="1847"/>
                  </a:lnTo>
                  <a:lnTo>
                    <a:pt x="486" y="1843"/>
                  </a:lnTo>
                  <a:lnTo>
                    <a:pt x="486" y="1841"/>
                  </a:lnTo>
                  <a:lnTo>
                    <a:pt x="486" y="1838"/>
                  </a:lnTo>
                  <a:lnTo>
                    <a:pt x="487" y="1838"/>
                  </a:lnTo>
                  <a:lnTo>
                    <a:pt x="489" y="1841"/>
                  </a:lnTo>
                  <a:lnTo>
                    <a:pt x="495" y="1846"/>
                  </a:lnTo>
                  <a:lnTo>
                    <a:pt x="500" y="1850"/>
                  </a:lnTo>
                  <a:lnTo>
                    <a:pt x="506" y="1856"/>
                  </a:lnTo>
                  <a:lnTo>
                    <a:pt x="512" y="1859"/>
                  </a:lnTo>
                  <a:lnTo>
                    <a:pt x="525" y="1867"/>
                  </a:lnTo>
                  <a:lnTo>
                    <a:pt x="538" y="1872"/>
                  </a:lnTo>
                  <a:lnTo>
                    <a:pt x="550" y="1877"/>
                  </a:lnTo>
                  <a:lnTo>
                    <a:pt x="559" y="1879"/>
                  </a:lnTo>
                  <a:lnTo>
                    <a:pt x="566" y="1880"/>
                  </a:lnTo>
                  <a:lnTo>
                    <a:pt x="568" y="1879"/>
                  </a:lnTo>
                  <a:lnTo>
                    <a:pt x="565" y="1852"/>
                  </a:lnTo>
                  <a:lnTo>
                    <a:pt x="561" y="1819"/>
                  </a:lnTo>
                  <a:lnTo>
                    <a:pt x="559" y="1802"/>
                  </a:lnTo>
                  <a:lnTo>
                    <a:pt x="555" y="1787"/>
                  </a:lnTo>
                  <a:lnTo>
                    <a:pt x="552" y="1781"/>
                  </a:lnTo>
                  <a:lnTo>
                    <a:pt x="547" y="1775"/>
                  </a:lnTo>
                  <a:lnTo>
                    <a:pt x="543" y="1770"/>
                  </a:lnTo>
                  <a:lnTo>
                    <a:pt x="538" y="1764"/>
                  </a:lnTo>
                  <a:lnTo>
                    <a:pt x="535" y="1763"/>
                  </a:lnTo>
                  <a:lnTo>
                    <a:pt x="532" y="1762"/>
                  </a:lnTo>
                  <a:lnTo>
                    <a:pt x="527" y="1762"/>
                  </a:lnTo>
                  <a:lnTo>
                    <a:pt x="523" y="1762"/>
                  </a:lnTo>
                  <a:lnTo>
                    <a:pt x="514" y="1765"/>
                  </a:lnTo>
                  <a:lnTo>
                    <a:pt x="506" y="1770"/>
                  </a:lnTo>
                  <a:lnTo>
                    <a:pt x="497" y="1776"/>
                  </a:lnTo>
                  <a:lnTo>
                    <a:pt x="491" y="1784"/>
                  </a:lnTo>
                  <a:lnTo>
                    <a:pt x="488" y="1787"/>
                  </a:lnTo>
                  <a:lnTo>
                    <a:pt x="487" y="1791"/>
                  </a:lnTo>
                  <a:lnTo>
                    <a:pt x="486" y="1796"/>
                  </a:lnTo>
                  <a:lnTo>
                    <a:pt x="486" y="1799"/>
                  </a:lnTo>
                  <a:lnTo>
                    <a:pt x="487" y="1803"/>
                  </a:lnTo>
                  <a:lnTo>
                    <a:pt x="488" y="1807"/>
                  </a:lnTo>
                  <a:lnTo>
                    <a:pt x="488" y="1809"/>
                  </a:lnTo>
                  <a:lnTo>
                    <a:pt x="485" y="1812"/>
                  </a:lnTo>
                  <a:lnTo>
                    <a:pt x="480" y="1814"/>
                  </a:lnTo>
                  <a:lnTo>
                    <a:pt x="477" y="1817"/>
                  </a:lnTo>
                  <a:lnTo>
                    <a:pt x="473" y="1818"/>
                  </a:lnTo>
                  <a:lnTo>
                    <a:pt x="470" y="1818"/>
                  </a:lnTo>
                  <a:lnTo>
                    <a:pt x="463" y="1818"/>
                  </a:lnTo>
                  <a:lnTo>
                    <a:pt x="457" y="1814"/>
                  </a:lnTo>
                  <a:lnTo>
                    <a:pt x="447" y="1806"/>
                  </a:lnTo>
                  <a:lnTo>
                    <a:pt x="437" y="1796"/>
                  </a:lnTo>
                  <a:lnTo>
                    <a:pt x="432" y="1790"/>
                  </a:lnTo>
                  <a:lnTo>
                    <a:pt x="427" y="1786"/>
                  </a:lnTo>
                  <a:lnTo>
                    <a:pt x="421" y="1783"/>
                  </a:lnTo>
                  <a:lnTo>
                    <a:pt x="416" y="1782"/>
                  </a:lnTo>
                  <a:lnTo>
                    <a:pt x="413" y="1782"/>
                  </a:lnTo>
                  <a:lnTo>
                    <a:pt x="409" y="1783"/>
                  </a:lnTo>
                  <a:lnTo>
                    <a:pt x="406" y="1784"/>
                  </a:lnTo>
                  <a:lnTo>
                    <a:pt x="403" y="1786"/>
                  </a:lnTo>
                  <a:lnTo>
                    <a:pt x="396" y="1793"/>
                  </a:lnTo>
                  <a:lnTo>
                    <a:pt x="387" y="1803"/>
                  </a:lnTo>
                  <a:lnTo>
                    <a:pt x="381" y="1826"/>
                  </a:lnTo>
                  <a:lnTo>
                    <a:pt x="373" y="1853"/>
                  </a:lnTo>
                  <a:lnTo>
                    <a:pt x="370" y="1858"/>
                  </a:lnTo>
                  <a:lnTo>
                    <a:pt x="366" y="1863"/>
                  </a:lnTo>
                  <a:lnTo>
                    <a:pt x="360" y="1866"/>
                  </a:lnTo>
                  <a:lnTo>
                    <a:pt x="355" y="1867"/>
                  </a:lnTo>
                  <a:lnTo>
                    <a:pt x="347" y="1868"/>
                  </a:lnTo>
                  <a:lnTo>
                    <a:pt x="338" y="1866"/>
                  </a:lnTo>
                  <a:lnTo>
                    <a:pt x="327" y="1863"/>
                  </a:lnTo>
                  <a:lnTo>
                    <a:pt x="315" y="1857"/>
                  </a:lnTo>
                  <a:lnTo>
                    <a:pt x="312" y="1846"/>
                  </a:lnTo>
                  <a:lnTo>
                    <a:pt x="310" y="1835"/>
                  </a:lnTo>
                  <a:lnTo>
                    <a:pt x="309" y="1826"/>
                  </a:lnTo>
                  <a:lnTo>
                    <a:pt x="310" y="1818"/>
                  </a:lnTo>
                  <a:lnTo>
                    <a:pt x="311" y="1810"/>
                  </a:lnTo>
                  <a:lnTo>
                    <a:pt x="313" y="1802"/>
                  </a:lnTo>
                  <a:lnTo>
                    <a:pt x="317" y="1797"/>
                  </a:lnTo>
                  <a:lnTo>
                    <a:pt x="322" y="1791"/>
                  </a:lnTo>
                  <a:lnTo>
                    <a:pt x="326" y="1787"/>
                  </a:lnTo>
                  <a:lnTo>
                    <a:pt x="333" y="1783"/>
                  </a:lnTo>
                  <a:lnTo>
                    <a:pt x="339" y="1779"/>
                  </a:lnTo>
                  <a:lnTo>
                    <a:pt x="346" y="1776"/>
                  </a:lnTo>
                  <a:lnTo>
                    <a:pt x="361" y="1771"/>
                  </a:lnTo>
                  <a:lnTo>
                    <a:pt x="378" y="1766"/>
                  </a:lnTo>
                  <a:lnTo>
                    <a:pt x="380" y="1765"/>
                  </a:lnTo>
                  <a:lnTo>
                    <a:pt x="380" y="1762"/>
                  </a:lnTo>
                  <a:lnTo>
                    <a:pt x="379" y="1759"/>
                  </a:lnTo>
                  <a:lnTo>
                    <a:pt x="378" y="1754"/>
                  </a:lnTo>
                  <a:lnTo>
                    <a:pt x="377" y="1749"/>
                  </a:lnTo>
                  <a:lnTo>
                    <a:pt x="375" y="1743"/>
                  </a:lnTo>
                  <a:lnTo>
                    <a:pt x="377" y="1737"/>
                  </a:lnTo>
                  <a:lnTo>
                    <a:pt x="379" y="1730"/>
                  </a:lnTo>
                  <a:lnTo>
                    <a:pt x="382" y="1727"/>
                  </a:lnTo>
                  <a:lnTo>
                    <a:pt x="384" y="1727"/>
                  </a:lnTo>
                  <a:lnTo>
                    <a:pt x="386" y="1728"/>
                  </a:lnTo>
                  <a:lnTo>
                    <a:pt x="389" y="1731"/>
                  </a:lnTo>
                  <a:lnTo>
                    <a:pt x="392" y="1741"/>
                  </a:lnTo>
                  <a:lnTo>
                    <a:pt x="396" y="1749"/>
                  </a:lnTo>
                  <a:lnTo>
                    <a:pt x="401" y="1754"/>
                  </a:lnTo>
                  <a:lnTo>
                    <a:pt x="407" y="1759"/>
                  </a:lnTo>
                  <a:lnTo>
                    <a:pt x="413" y="1761"/>
                  </a:lnTo>
                  <a:lnTo>
                    <a:pt x="417" y="1762"/>
                  </a:lnTo>
                  <a:lnTo>
                    <a:pt x="421" y="1761"/>
                  </a:lnTo>
                  <a:lnTo>
                    <a:pt x="424" y="1760"/>
                  </a:lnTo>
                  <a:lnTo>
                    <a:pt x="426" y="1756"/>
                  </a:lnTo>
                  <a:lnTo>
                    <a:pt x="428" y="1755"/>
                  </a:lnTo>
                  <a:lnTo>
                    <a:pt x="431" y="1755"/>
                  </a:lnTo>
                  <a:lnTo>
                    <a:pt x="433" y="1755"/>
                  </a:lnTo>
                  <a:lnTo>
                    <a:pt x="439" y="1760"/>
                  </a:lnTo>
                  <a:lnTo>
                    <a:pt x="445" y="1765"/>
                  </a:lnTo>
                  <a:lnTo>
                    <a:pt x="452" y="1772"/>
                  </a:lnTo>
                  <a:lnTo>
                    <a:pt x="457" y="1778"/>
                  </a:lnTo>
                  <a:lnTo>
                    <a:pt x="464" y="1783"/>
                  </a:lnTo>
                  <a:lnTo>
                    <a:pt x="468" y="1786"/>
                  </a:lnTo>
                  <a:lnTo>
                    <a:pt x="470" y="1783"/>
                  </a:lnTo>
                  <a:lnTo>
                    <a:pt x="471" y="1779"/>
                  </a:lnTo>
                  <a:lnTo>
                    <a:pt x="473" y="1774"/>
                  </a:lnTo>
                  <a:lnTo>
                    <a:pt x="477" y="1768"/>
                  </a:lnTo>
                  <a:lnTo>
                    <a:pt x="487" y="1756"/>
                  </a:lnTo>
                  <a:lnTo>
                    <a:pt x="499" y="1746"/>
                  </a:lnTo>
                  <a:lnTo>
                    <a:pt x="507" y="1740"/>
                  </a:lnTo>
                  <a:lnTo>
                    <a:pt x="513" y="1737"/>
                  </a:lnTo>
                  <a:lnTo>
                    <a:pt x="520" y="1733"/>
                  </a:lnTo>
                  <a:lnTo>
                    <a:pt x="526" y="1731"/>
                  </a:lnTo>
                  <a:lnTo>
                    <a:pt x="533" y="1731"/>
                  </a:lnTo>
                  <a:lnTo>
                    <a:pt x="540" y="1732"/>
                  </a:lnTo>
                  <a:lnTo>
                    <a:pt x="545" y="1736"/>
                  </a:lnTo>
                  <a:lnTo>
                    <a:pt x="549" y="1741"/>
                  </a:lnTo>
                  <a:lnTo>
                    <a:pt x="560" y="1739"/>
                  </a:lnTo>
                  <a:lnTo>
                    <a:pt x="570" y="1738"/>
                  </a:lnTo>
                  <a:lnTo>
                    <a:pt x="578" y="1738"/>
                  </a:lnTo>
                  <a:lnTo>
                    <a:pt x="584" y="1740"/>
                  </a:lnTo>
                  <a:lnTo>
                    <a:pt x="591" y="1743"/>
                  </a:lnTo>
                  <a:lnTo>
                    <a:pt x="597" y="1749"/>
                  </a:lnTo>
                  <a:lnTo>
                    <a:pt x="604" y="1756"/>
                  </a:lnTo>
                  <a:lnTo>
                    <a:pt x="611" y="1767"/>
                  </a:lnTo>
                  <a:lnTo>
                    <a:pt x="618" y="1795"/>
                  </a:lnTo>
                  <a:lnTo>
                    <a:pt x="625" y="1814"/>
                  </a:lnTo>
                  <a:lnTo>
                    <a:pt x="628" y="1821"/>
                  </a:lnTo>
                  <a:lnTo>
                    <a:pt x="632" y="1828"/>
                  </a:lnTo>
                  <a:lnTo>
                    <a:pt x="637" y="1833"/>
                  </a:lnTo>
                  <a:lnTo>
                    <a:pt x="641" y="1837"/>
                  </a:lnTo>
                  <a:lnTo>
                    <a:pt x="647" y="1841"/>
                  </a:lnTo>
                  <a:lnTo>
                    <a:pt x="651" y="1843"/>
                  </a:lnTo>
                  <a:lnTo>
                    <a:pt x="657" y="1845"/>
                  </a:lnTo>
                  <a:lnTo>
                    <a:pt x="661" y="1846"/>
                  </a:lnTo>
                  <a:lnTo>
                    <a:pt x="671" y="1847"/>
                  </a:lnTo>
                  <a:lnTo>
                    <a:pt x="679" y="1846"/>
                  </a:lnTo>
                  <a:lnTo>
                    <a:pt x="688" y="1843"/>
                  </a:lnTo>
                  <a:lnTo>
                    <a:pt x="694" y="1838"/>
                  </a:lnTo>
                  <a:lnTo>
                    <a:pt x="697" y="1836"/>
                  </a:lnTo>
                  <a:lnTo>
                    <a:pt x="698" y="1833"/>
                  </a:lnTo>
                  <a:lnTo>
                    <a:pt x="699" y="1831"/>
                  </a:lnTo>
                  <a:lnTo>
                    <a:pt x="699" y="1828"/>
                  </a:lnTo>
                  <a:lnTo>
                    <a:pt x="698" y="1820"/>
                  </a:lnTo>
                  <a:lnTo>
                    <a:pt x="694" y="1812"/>
                  </a:lnTo>
                  <a:lnTo>
                    <a:pt x="689" y="1805"/>
                  </a:lnTo>
                  <a:lnTo>
                    <a:pt x="685" y="1797"/>
                  </a:lnTo>
                  <a:lnTo>
                    <a:pt x="683" y="1794"/>
                  </a:lnTo>
                  <a:lnTo>
                    <a:pt x="682" y="1790"/>
                  </a:lnTo>
                  <a:lnTo>
                    <a:pt x="681" y="1788"/>
                  </a:lnTo>
                  <a:lnTo>
                    <a:pt x="681" y="1785"/>
                  </a:lnTo>
                  <a:lnTo>
                    <a:pt x="682" y="1783"/>
                  </a:lnTo>
                  <a:lnTo>
                    <a:pt x="684" y="1782"/>
                  </a:lnTo>
                  <a:lnTo>
                    <a:pt x="687" y="1779"/>
                  </a:lnTo>
                  <a:lnTo>
                    <a:pt x="693" y="1778"/>
                  </a:lnTo>
                  <a:lnTo>
                    <a:pt x="694" y="1778"/>
                  </a:lnTo>
                  <a:lnTo>
                    <a:pt x="697" y="1779"/>
                  </a:lnTo>
                  <a:lnTo>
                    <a:pt x="701" y="1781"/>
                  </a:lnTo>
                  <a:lnTo>
                    <a:pt x="707" y="1783"/>
                  </a:lnTo>
                  <a:lnTo>
                    <a:pt x="712" y="1788"/>
                  </a:lnTo>
                  <a:lnTo>
                    <a:pt x="719" y="1796"/>
                  </a:lnTo>
                  <a:lnTo>
                    <a:pt x="727" y="1806"/>
                  </a:lnTo>
                  <a:lnTo>
                    <a:pt x="734" y="1820"/>
                  </a:lnTo>
                  <a:lnTo>
                    <a:pt x="742" y="1832"/>
                  </a:lnTo>
                  <a:lnTo>
                    <a:pt x="749" y="1842"/>
                  </a:lnTo>
                  <a:lnTo>
                    <a:pt x="755" y="1846"/>
                  </a:lnTo>
                  <a:lnTo>
                    <a:pt x="763" y="1850"/>
                  </a:lnTo>
                  <a:lnTo>
                    <a:pt x="771" y="1856"/>
                  </a:lnTo>
                  <a:lnTo>
                    <a:pt x="783" y="1860"/>
                  </a:lnTo>
                  <a:lnTo>
                    <a:pt x="790" y="1863"/>
                  </a:lnTo>
                  <a:lnTo>
                    <a:pt x="795" y="1861"/>
                  </a:lnTo>
                  <a:lnTo>
                    <a:pt x="802" y="1859"/>
                  </a:lnTo>
                  <a:lnTo>
                    <a:pt x="807" y="1856"/>
                  </a:lnTo>
                  <a:lnTo>
                    <a:pt x="813" y="1850"/>
                  </a:lnTo>
                  <a:lnTo>
                    <a:pt x="818" y="1844"/>
                  </a:lnTo>
                  <a:lnTo>
                    <a:pt x="823" y="1837"/>
                  </a:lnTo>
                  <a:lnTo>
                    <a:pt x="827" y="1829"/>
                  </a:lnTo>
                  <a:lnTo>
                    <a:pt x="836" y="1812"/>
                  </a:lnTo>
                  <a:lnTo>
                    <a:pt x="842" y="1796"/>
                  </a:lnTo>
                  <a:lnTo>
                    <a:pt x="847" y="1782"/>
                  </a:lnTo>
                  <a:lnTo>
                    <a:pt x="848" y="1772"/>
                  </a:lnTo>
                  <a:lnTo>
                    <a:pt x="850" y="1765"/>
                  </a:lnTo>
                  <a:lnTo>
                    <a:pt x="853" y="1761"/>
                  </a:lnTo>
                  <a:lnTo>
                    <a:pt x="857" y="1759"/>
                  </a:lnTo>
                  <a:lnTo>
                    <a:pt x="861" y="1758"/>
                  </a:lnTo>
                  <a:lnTo>
                    <a:pt x="867" y="1759"/>
                  </a:lnTo>
                  <a:lnTo>
                    <a:pt x="871" y="1762"/>
                  </a:lnTo>
                  <a:lnTo>
                    <a:pt x="875" y="1767"/>
                  </a:lnTo>
                  <a:lnTo>
                    <a:pt x="879" y="1774"/>
                  </a:lnTo>
                  <a:lnTo>
                    <a:pt x="880" y="1778"/>
                  </a:lnTo>
                  <a:lnTo>
                    <a:pt x="879" y="1785"/>
                  </a:lnTo>
                  <a:lnTo>
                    <a:pt x="877" y="1794"/>
                  </a:lnTo>
                  <a:lnTo>
                    <a:pt x="875" y="1803"/>
                  </a:lnTo>
                  <a:lnTo>
                    <a:pt x="870" y="1823"/>
                  </a:lnTo>
                  <a:lnTo>
                    <a:pt x="865" y="1840"/>
                  </a:lnTo>
                  <a:lnTo>
                    <a:pt x="860" y="1865"/>
                  </a:lnTo>
                  <a:lnTo>
                    <a:pt x="854" y="1885"/>
                  </a:lnTo>
                  <a:lnTo>
                    <a:pt x="851" y="1904"/>
                  </a:lnTo>
                  <a:lnTo>
                    <a:pt x="850" y="1919"/>
                  </a:lnTo>
                  <a:lnTo>
                    <a:pt x="850" y="1926"/>
                  </a:lnTo>
                  <a:lnTo>
                    <a:pt x="851" y="1931"/>
                  </a:lnTo>
                  <a:lnTo>
                    <a:pt x="853" y="1937"/>
                  </a:lnTo>
                  <a:lnTo>
                    <a:pt x="857" y="1941"/>
                  </a:lnTo>
                  <a:lnTo>
                    <a:pt x="860" y="1945"/>
                  </a:lnTo>
                  <a:lnTo>
                    <a:pt x="864" y="1947"/>
                  </a:lnTo>
                  <a:lnTo>
                    <a:pt x="871" y="1949"/>
                  </a:lnTo>
                  <a:lnTo>
                    <a:pt x="877" y="1950"/>
                  </a:lnTo>
                  <a:lnTo>
                    <a:pt x="881" y="1950"/>
                  </a:lnTo>
                  <a:lnTo>
                    <a:pt x="885" y="1949"/>
                  </a:lnTo>
                  <a:lnTo>
                    <a:pt x="888" y="1948"/>
                  </a:lnTo>
                  <a:lnTo>
                    <a:pt x="893" y="1946"/>
                  </a:lnTo>
                  <a:lnTo>
                    <a:pt x="902" y="1940"/>
                  </a:lnTo>
                  <a:lnTo>
                    <a:pt x="910" y="1934"/>
                  </a:lnTo>
                  <a:lnTo>
                    <a:pt x="920" y="1926"/>
                  </a:lnTo>
                  <a:lnTo>
                    <a:pt x="930" y="1919"/>
                  </a:lnTo>
                  <a:lnTo>
                    <a:pt x="935" y="1917"/>
                  </a:lnTo>
                  <a:lnTo>
                    <a:pt x="941" y="1915"/>
                  </a:lnTo>
                  <a:lnTo>
                    <a:pt x="947" y="1913"/>
                  </a:lnTo>
                  <a:lnTo>
                    <a:pt x="953" y="1913"/>
                  </a:lnTo>
                  <a:lnTo>
                    <a:pt x="961" y="1912"/>
                  </a:lnTo>
                  <a:lnTo>
                    <a:pt x="966" y="1912"/>
                  </a:lnTo>
                  <a:lnTo>
                    <a:pt x="970" y="1913"/>
                  </a:lnTo>
                  <a:lnTo>
                    <a:pt x="974" y="1914"/>
                  </a:lnTo>
                  <a:lnTo>
                    <a:pt x="975" y="1916"/>
                  </a:lnTo>
                  <a:lnTo>
                    <a:pt x="976" y="1918"/>
                  </a:lnTo>
                  <a:lnTo>
                    <a:pt x="976" y="1922"/>
                  </a:lnTo>
                  <a:lnTo>
                    <a:pt x="975" y="1926"/>
                  </a:lnTo>
                  <a:lnTo>
                    <a:pt x="972" y="1935"/>
                  </a:lnTo>
                  <a:lnTo>
                    <a:pt x="966" y="1943"/>
                  </a:lnTo>
                  <a:lnTo>
                    <a:pt x="959" y="1951"/>
                  </a:lnTo>
                  <a:lnTo>
                    <a:pt x="952" y="1958"/>
                  </a:lnTo>
                  <a:lnTo>
                    <a:pt x="943" y="1963"/>
                  </a:lnTo>
                  <a:lnTo>
                    <a:pt x="933" y="1969"/>
                  </a:lnTo>
                  <a:lnTo>
                    <a:pt x="923" y="1973"/>
                  </a:lnTo>
                  <a:lnTo>
                    <a:pt x="912" y="1978"/>
                  </a:lnTo>
                  <a:lnTo>
                    <a:pt x="892" y="1987"/>
                  </a:lnTo>
                  <a:lnTo>
                    <a:pt x="873" y="1997"/>
                  </a:lnTo>
                  <a:lnTo>
                    <a:pt x="865" y="2003"/>
                  </a:lnTo>
                  <a:lnTo>
                    <a:pt x="859" y="2008"/>
                  </a:lnTo>
                  <a:lnTo>
                    <a:pt x="853" y="2015"/>
                  </a:lnTo>
                  <a:lnTo>
                    <a:pt x="850" y="2022"/>
                  </a:lnTo>
                  <a:lnTo>
                    <a:pt x="844" y="2033"/>
                  </a:lnTo>
                  <a:lnTo>
                    <a:pt x="839" y="2046"/>
                  </a:lnTo>
                  <a:lnTo>
                    <a:pt x="837" y="2059"/>
                  </a:lnTo>
                  <a:lnTo>
                    <a:pt x="835" y="2074"/>
                  </a:lnTo>
                  <a:lnTo>
                    <a:pt x="836" y="2089"/>
                  </a:lnTo>
                  <a:lnTo>
                    <a:pt x="837" y="2103"/>
                  </a:lnTo>
                  <a:lnTo>
                    <a:pt x="841" y="2118"/>
                  </a:lnTo>
                  <a:lnTo>
                    <a:pt x="846" y="2134"/>
                  </a:lnTo>
                  <a:lnTo>
                    <a:pt x="852" y="2148"/>
                  </a:lnTo>
                  <a:lnTo>
                    <a:pt x="860" y="2161"/>
                  </a:lnTo>
                  <a:lnTo>
                    <a:pt x="869" y="2174"/>
                  </a:lnTo>
                  <a:lnTo>
                    <a:pt x="880" y="2185"/>
                  </a:lnTo>
                  <a:lnTo>
                    <a:pt x="892" y="2195"/>
                  </a:lnTo>
                  <a:lnTo>
                    <a:pt x="905" y="2203"/>
                  </a:lnTo>
                  <a:lnTo>
                    <a:pt x="911" y="2207"/>
                  </a:lnTo>
                  <a:lnTo>
                    <a:pt x="919" y="2209"/>
                  </a:lnTo>
                  <a:lnTo>
                    <a:pt x="927" y="2211"/>
                  </a:lnTo>
                  <a:lnTo>
                    <a:pt x="935" y="2214"/>
                  </a:lnTo>
                  <a:lnTo>
                    <a:pt x="935" y="2217"/>
                  </a:lnTo>
                  <a:lnTo>
                    <a:pt x="935" y="2219"/>
                  </a:lnTo>
                  <a:lnTo>
                    <a:pt x="934" y="2221"/>
                  </a:lnTo>
                  <a:lnTo>
                    <a:pt x="933" y="2223"/>
                  </a:lnTo>
                  <a:lnTo>
                    <a:pt x="930" y="2227"/>
                  </a:lnTo>
                  <a:lnTo>
                    <a:pt x="924" y="2229"/>
                  </a:lnTo>
                  <a:lnTo>
                    <a:pt x="917" y="2231"/>
                  </a:lnTo>
                  <a:lnTo>
                    <a:pt x="909" y="2231"/>
                  </a:lnTo>
                  <a:lnTo>
                    <a:pt x="900" y="2232"/>
                  </a:lnTo>
                  <a:lnTo>
                    <a:pt x="891" y="2231"/>
                  </a:lnTo>
                  <a:lnTo>
                    <a:pt x="869" y="2230"/>
                  </a:lnTo>
                  <a:lnTo>
                    <a:pt x="846" y="2229"/>
                  </a:lnTo>
                  <a:lnTo>
                    <a:pt x="824" y="2228"/>
                  </a:lnTo>
                  <a:lnTo>
                    <a:pt x="803" y="2229"/>
                  </a:lnTo>
                  <a:lnTo>
                    <a:pt x="795" y="2229"/>
                  </a:lnTo>
                  <a:lnTo>
                    <a:pt x="787" y="2228"/>
                  </a:lnTo>
                  <a:lnTo>
                    <a:pt x="779" y="2226"/>
                  </a:lnTo>
                  <a:lnTo>
                    <a:pt x="772" y="2222"/>
                  </a:lnTo>
                  <a:lnTo>
                    <a:pt x="769" y="2220"/>
                  </a:lnTo>
                  <a:lnTo>
                    <a:pt x="768" y="2218"/>
                  </a:lnTo>
                  <a:lnTo>
                    <a:pt x="766" y="2215"/>
                  </a:lnTo>
                  <a:lnTo>
                    <a:pt x="766" y="2211"/>
                  </a:lnTo>
                  <a:lnTo>
                    <a:pt x="767" y="2207"/>
                  </a:lnTo>
                  <a:lnTo>
                    <a:pt x="768" y="2203"/>
                  </a:lnTo>
                  <a:lnTo>
                    <a:pt x="771" y="2198"/>
                  </a:lnTo>
                  <a:lnTo>
                    <a:pt x="776" y="2194"/>
                  </a:lnTo>
                  <a:close/>
                  <a:moveTo>
                    <a:pt x="722" y="1978"/>
                  </a:moveTo>
                  <a:lnTo>
                    <a:pt x="714" y="1978"/>
                  </a:lnTo>
                  <a:lnTo>
                    <a:pt x="708" y="1976"/>
                  </a:lnTo>
                  <a:lnTo>
                    <a:pt x="702" y="1974"/>
                  </a:lnTo>
                  <a:lnTo>
                    <a:pt x="699" y="1972"/>
                  </a:lnTo>
                  <a:lnTo>
                    <a:pt x="696" y="1969"/>
                  </a:lnTo>
                  <a:lnTo>
                    <a:pt x="694" y="1965"/>
                  </a:lnTo>
                  <a:lnTo>
                    <a:pt x="692" y="1962"/>
                  </a:lnTo>
                  <a:lnTo>
                    <a:pt x="692" y="1958"/>
                  </a:lnTo>
                  <a:lnTo>
                    <a:pt x="690" y="1943"/>
                  </a:lnTo>
                  <a:lnTo>
                    <a:pt x="690" y="1933"/>
                  </a:lnTo>
                  <a:lnTo>
                    <a:pt x="689" y="1929"/>
                  </a:lnTo>
                  <a:lnTo>
                    <a:pt x="687" y="1927"/>
                  </a:lnTo>
                  <a:lnTo>
                    <a:pt x="685" y="1926"/>
                  </a:lnTo>
                  <a:lnTo>
                    <a:pt x="683" y="1926"/>
                  </a:lnTo>
                  <a:lnTo>
                    <a:pt x="677" y="1927"/>
                  </a:lnTo>
                  <a:lnTo>
                    <a:pt x="672" y="1930"/>
                  </a:lnTo>
                  <a:lnTo>
                    <a:pt x="665" y="1935"/>
                  </a:lnTo>
                  <a:lnTo>
                    <a:pt x="659" y="1938"/>
                  </a:lnTo>
                  <a:lnTo>
                    <a:pt x="652" y="1941"/>
                  </a:lnTo>
                  <a:lnTo>
                    <a:pt x="646" y="1941"/>
                  </a:lnTo>
                  <a:lnTo>
                    <a:pt x="638" y="1940"/>
                  </a:lnTo>
                  <a:lnTo>
                    <a:pt x="632" y="1938"/>
                  </a:lnTo>
                  <a:lnTo>
                    <a:pt x="629" y="1934"/>
                  </a:lnTo>
                  <a:lnTo>
                    <a:pt x="627" y="1929"/>
                  </a:lnTo>
                  <a:lnTo>
                    <a:pt x="626" y="1916"/>
                  </a:lnTo>
                  <a:lnTo>
                    <a:pt x="625" y="1898"/>
                  </a:lnTo>
                  <a:lnTo>
                    <a:pt x="623" y="1888"/>
                  </a:lnTo>
                  <a:lnTo>
                    <a:pt x="623" y="1883"/>
                  </a:lnTo>
                  <a:lnTo>
                    <a:pt x="627" y="1882"/>
                  </a:lnTo>
                  <a:lnTo>
                    <a:pt x="640" y="1885"/>
                  </a:lnTo>
                  <a:lnTo>
                    <a:pt x="647" y="1887"/>
                  </a:lnTo>
                  <a:lnTo>
                    <a:pt x="653" y="1887"/>
                  </a:lnTo>
                  <a:lnTo>
                    <a:pt x="660" y="1884"/>
                  </a:lnTo>
                  <a:lnTo>
                    <a:pt x="665" y="1881"/>
                  </a:lnTo>
                  <a:lnTo>
                    <a:pt x="676" y="1871"/>
                  </a:lnTo>
                  <a:lnTo>
                    <a:pt x="687" y="1861"/>
                  </a:lnTo>
                  <a:lnTo>
                    <a:pt x="690" y="1858"/>
                  </a:lnTo>
                  <a:lnTo>
                    <a:pt x="695" y="1856"/>
                  </a:lnTo>
                  <a:lnTo>
                    <a:pt x="699" y="1855"/>
                  </a:lnTo>
                  <a:lnTo>
                    <a:pt x="704" y="1854"/>
                  </a:lnTo>
                  <a:lnTo>
                    <a:pt x="708" y="1853"/>
                  </a:lnTo>
                  <a:lnTo>
                    <a:pt x="713" y="1853"/>
                  </a:lnTo>
                  <a:lnTo>
                    <a:pt x="719" y="1854"/>
                  </a:lnTo>
                  <a:lnTo>
                    <a:pt x="724" y="1855"/>
                  </a:lnTo>
                  <a:lnTo>
                    <a:pt x="730" y="1856"/>
                  </a:lnTo>
                  <a:lnTo>
                    <a:pt x="735" y="1858"/>
                  </a:lnTo>
                  <a:lnTo>
                    <a:pt x="741" y="1861"/>
                  </a:lnTo>
                  <a:lnTo>
                    <a:pt x="745" y="1865"/>
                  </a:lnTo>
                  <a:lnTo>
                    <a:pt x="751" y="1869"/>
                  </a:lnTo>
                  <a:lnTo>
                    <a:pt x="755" y="1873"/>
                  </a:lnTo>
                  <a:lnTo>
                    <a:pt x="759" y="1879"/>
                  </a:lnTo>
                  <a:lnTo>
                    <a:pt x="763" y="1885"/>
                  </a:lnTo>
                  <a:lnTo>
                    <a:pt x="766" y="1894"/>
                  </a:lnTo>
                  <a:lnTo>
                    <a:pt x="766" y="1902"/>
                  </a:lnTo>
                  <a:lnTo>
                    <a:pt x="765" y="1908"/>
                  </a:lnTo>
                  <a:lnTo>
                    <a:pt x="762" y="1913"/>
                  </a:lnTo>
                  <a:lnTo>
                    <a:pt x="757" y="1915"/>
                  </a:lnTo>
                  <a:lnTo>
                    <a:pt x="753" y="1917"/>
                  </a:lnTo>
                  <a:lnTo>
                    <a:pt x="747" y="1917"/>
                  </a:lnTo>
                  <a:lnTo>
                    <a:pt x="743" y="1917"/>
                  </a:lnTo>
                  <a:lnTo>
                    <a:pt x="741" y="1917"/>
                  </a:lnTo>
                  <a:lnTo>
                    <a:pt x="739" y="1918"/>
                  </a:lnTo>
                  <a:lnTo>
                    <a:pt x="737" y="1920"/>
                  </a:lnTo>
                  <a:lnTo>
                    <a:pt x="737" y="1923"/>
                  </a:lnTo>
                  <a:lnTo>
                    <a:pt x="739" y="1926"/>
                  </a:lnTo>
                  <a:lnTo>
                    <a:pt x="741" y="1928"/>
                  </a:lnTo>
                  <a:lnTo>
                    <a:pt x="745" y="1931"/>
                  </a:lnTo>
                  <a:lnTo>
                    <a:pt x="749" y="1934"/>
                  </a:lnTo>
                  <a:lnTo>
                    <a:pt x="758" y="1936"/>
                  </a:lnTo>
                  <a:lnTo>
                    <a:pt x="767" y="1940"/>
                  </a:lnTo>
                  <a:lnTo>
                    <a:pt x="775" y="1945"/>
                  </a:lnTo>
                  <a:lnTo>
                    <a:pt x="780" y="1949"/>
                  </a:lnTo>
                  <a:lnTo>
                    <a:pt x="782" y="1953"/>
                  </a:lnTo>
                  <a:lnTo>
                    <a:pt x="783" y="1958"/>
                  </a:lnTo>
                  <a:lnTo>
                    <a:pt x="783" y="1961"/>
                  </a:lnTo>
                  <a:lnTo>
                    <a:pt x="782" y="1964"/>
                  </a:lnTo>
                  <a:lnTo>
                    <a:pt x="777" y="1970"/>
                  </a:lnTo>
                  <a:lnTo>
                    <a:pt x="770" y="1974"/>
                  </a:lnTo>
                  <a:lnTo>
                    <a:pt x="764" y="1977"/>
                  </a:lnTo>
                  <a:lnTo>
                    <a:pt x="757" y="1980"/>
                  </a:lnTo>
                  <a:lnTo>
                    <a:pt x="752" y="1981"/>
                  </a:lnTo>
                  <a:lnTo>
                    <a:pt x="746" y="1981"/>
                  </a:lnTo>
                  <a:lnTo>
                    <a:pt x="735" y="1980"/>
                  </a:lnTo>
                  <a:lnTo>
                    <a:pt x="722" y="1978"/>
                  </a:lnTo>
                  <a:close/>
                  <a:moveTo>
                    <a:pt x="1852" y="2237"/>
                  </a:moveTo>
                  <a:lnTo>
                    <a:pt x="1839" y="2238"/>
                  </a:lnTo>
                  <a:lnTo>
                    <a:pt x="1770" y="1695"/>
                  </a:lnTo>
                  <a:lnTo>
                    <a:pt x="1584" y="2149"/>
                  </a:lnTo>
                  <a:lnTo>
                    <a:pt x="1570" y="2149"/>
                  </a:lnTo>
                  <a:lnTo>
                    <a:pt x="1735" y="1638"/>
                  </a:lnTo>
                  <a:lnTo>
                    <a:pt x="1693" y="1638"/>
                  </a:lnTo>
                  <a:lnTo>
                    <a:pt x="1693" y="1526"/>
                  </a:lnTo>
                  <a:lnTo>
                    <a:pt x="1563" y="1526"/>
                  </a:lnTo>
                  <a:lnTo>
                    <a:pt x="1538" y="1499"/>
                  </a:lnTo>
                  <a:lnTo>
                    <a:pt x="1537" y="1392"/>
                  </a:lnTo>
                  <a:lnTo>
                    <a:pt x="1443" y="1392"/>
                  </a:lnTo>
                  <a:lnTo>
                    <a:pt x="1441" y="1333"/>
                  </a:lnTo>
                  <a:lnTo>
                    <a:pt x="2157" y="1333"/>
                  </a:lnTo>
                  <a:lnTo>
                    <a:pt x="2156" y="1392"/>
                  </a:lnTo>
                  <a:lnTo>
                    <a:pt x="2068" y="1392"/>
                  </a:lnTo>
                  <a:lnTo>
                    <a:pt x="2067" y="1497"/>
                  </a:lnTo>
                  <a:lnTo>
                    <a:pt x="2042" y="1523"/>
                  </a:lnTo>
                  <a:lnTo>
                    <a:pt x="1911" y="1523"/>
                  </a:lnTo>
                  <a:lnTo>
                    <a:pt x="1910" y="1634"/>
                  </a:lnTo>
                  <a:lnTo>
                    <a:pt x="1867" y="1634"/>
                  </a:lnTo>
                  <a:lnTo>
                    <a:pt x="1972" y="2094"/>
                  </a:lnTo>
                  <a:lnTo>
                    <a:pt x="1959" y="2095"/>
                  </a:lnTo>
                  <a:lnTo>
                    <a:pt x="1840" y="1697"/>
                  </a:lnTo>
                  <a:lnTo>
                    <a:pt x="1852" y="2237"/>
                  </a:lnTo>
                  <a:close/>
                  <a:moveTo>
                    <a:pt x="1358" y="2559"/>
                  </a:moveTo>
                  <a:lnTo>
                    <a:pt x="1358" y="1191"/>
                  </a:lnTo>
                  <a:lnTo>
                    <a:pt x="2298" y="1192"/>
                  </a:lnTo>
                  <a:lnTo>
                    <a:pt x="2298" y="1516"/>
                  </a:lnTo>
                  <a:lnTo>
                    <a:pt x="2298" y="1542"/>
                  </a:lnTo>
                  <a:lnTo>
                    <a:pt x="2298" y="1566"/>
                  </a:lnTo>
                  <a:lnTo>
                    <a:pt x="2298" y="1588"/>
                  </a:lnTo>
                  <a:lnTo>
                    <a:pt x="2297" y="1610"/>
                  </a:lnTo>
                  <a:lnTo>
                    <a:pt x="2295" y="1631"/>
                  </a:lnTo>
                  <a:lnTo>
                    <a:pt x="2293" y="1654"/>
                  </a:lnTo>
                  <a:lnTo>
                    <a:pt x="2288" y="1677"/>
                  </a:lnTo>
                  <a:lnTo>
                    <a:pt x="2282" y="1703"/>
                  </a:lnTo>
                  <a:lnTo>
                    <a:pt x="2271" y="1740"/>
                  </a:lnTo>
                  <a:lnTo>
                    <a:pt x="2258" y="1777"/>
                  </a:lnTo>
                  <a:lnTo>
                    <a:pt x="2243" y="1814"/>
                  </a:lnTo>
                  <a:lnTo>
                    <a:pt x="2228" y="1852"/>
                  </a:lnTo>
                  <a:lnTo>
                    <a:pt x="2211" y="1888"/>
                  </a:lnTo>
                  <a:lnTo>
                    <a:pt x="2191" y="1923"/>
                  </a:lnTo>
                  <a:lnTo>
                    <a:pt x="2171" y="1959"/>
                  </a:lnTo>
                  <a:lnTo>
                    <a:pt x="2149" y="1993"/>
                  </a:lnTo>
                  <a:lnTo>
                    <a:pt x="2125" y="2027"/>
                  </a:lnTo>
                  <a:lnTo>
                    <a:pt x="2101" y="2060"/>
                  </a:lnTo>
                  <a:lnTo>
                    <a:pt x="2075" y="2093"/>
                  </a:lnTo>
                  <a:lnTo>
                    <a:pt x="2049" y="2125"/>
                  </a:lnTo>
                  <a:lnTo>
                    <a:pt x="2020" y="2156"/>
                  </a:lnTo>
                  <a:lnTo>
                    <a:pt x="1992" y="2186"/>
                  </a:lnTo>
                  <a:lnTo>
                    <a:pt x="1961" y="2216"/>
                  </a:lnTo>
                  <a:lnTo>
                    <a:pt x="1931" y="2245"/>
                  </a:lnTo>
                  <a:lnTo>
                    <a:pt x="1899" y="2273"/>
                  </a:lnTo>
                  <a:lnTo>
                    <a:pt x="1866" y="2300"/>
                  </a:lnTo>
                  <a:lnTo>
                    <a:pt x="1833" y="2326"/>
                  </a:lnTo>
                  <a:lnTo>
                    <a:pt x="1799" y="2351"/>
                  </a:lnTo>
                  <a:lnTo>
                    <a:pt x="1764" y="2374"/>
                  </a:lnTo>
                  <a:lnTo>
                    <a:pt x="1729" y="2397"/>
                  </a:lnTo>
                  <a:lnTo>
                    <a:pt x="1693" y="2419"/>
                  </a:lnTo>
                  <a:lnTo>
                    <a:pt x="1657" y="2440"/>
                  </a:lnTo>
                  <a:lnTo>
                    <a:pt x="1620" y="2460"/>
                  </a:lnTo>
                  <a:lnTo>
                    <a:pt x="1584" y="2478"/>
                  </a:lnTo>
                  <a:lnTo>
                    <a:pt x="1546" y="2495"/>
                  </a:lnTo>
                  <a:lnTo>
                    <a:pt x="1509" y="2511"/>
                  </a:lnTo>
                  <a:lnTo>
                    <a:pt x="1471" y="2525"/>
                  </a:lnTo>
                  <a:lnTo>
                    <a:pt x="1433" y="2538"/>
                  </a:lnTo>
                  <a:lnTo>
                    <a:pt x="1396" y="2549"/>
                  </a:lnTo>
                  <a:lnTo>
                    <a:pt x="1358" y="2559"/>
                  </a:lnTo>
                  <a:close/>
                  <a:moveTo>
                    <a:pt x="175" y="822"/>
                  </a:moveTo>
                  <a:lnTo>
                    <a:pt x="170" y="809"/>
                  </a:lnTo>
                  <a:lnTo>
                    <a:pt x="161" y="792"/>
                  </a:lnTo>
                  <a:lnTo>
                    <a:pt x="152" y="774"/>
                  </a:lnTo>
                  <a:lnTo>
                    <a:pt x="147" y="760"/>
                  </a:lnTo>
                  <a:lnTo>
                    <a:pt x="147" y="750"/>
                  </a:lnTo>
                  <a:lnTo>
                    <a:pt x="148" y="743"/>
                  </a:lnTo>
                  <a:lnTo>
                    <a:pt x="149" y="735"/>
                  </a:lnTo>
                  <a:lnTo>
                    <a:pt x="151" y="729"/>
                  </a:lnTo>
                  <a:lnTo>
                    <a:pt x="202" y="703"/>
                  </a:lnTo>
                  <a:lnTo>
                    <a:pt x="258" y="672"/>
                  </a:lnTo>
                  <a:lnTo>
                    <a:pt x="321" y="637"/>
                  </a:lnTo>
                  <a:lnTo>
                    <a:pt x="385" y="600"/>
                  </a:lnTo>
                  <a:lnTo>
                    <a:pt x="451" y="564"/>
                  </a:lnTo>
                  <a:lnTo>
                    <a:pt x="513" y="529"/>
                  </a:lnTo>
                  <a:lnTo>
                    <a:pt x="571" y="498"/>
                  </a:lnTo>
                  <a:lnTo>
                    <a:pt x="622" y="469"/>
                  </a:lnTo>
                  <a:lnTo>
                    <a:pt x="622" y="463"/>
                  </a:lnTo>
                  <a:lnTo>
                    <a:pt x="624" y="454"/>
                  </a:lnTo>
                  <a:lnTo>
                    <a:pt x="627" y="445"/>
                  </a:lnTo>
                  <a:lnTo>
                    <a:pt x="628" y="435"/>
                  </a:lnTo>
                  <a:lnTo>
                    <a:pt x="645" y="425"/>
                  </a:lnTo>
                  <a:lnTo>
                    <a:pt x="670" y="410"/>
                  </a:lnTo>
                  <a:lnTo>
                    <a:pt x="700" y="392"/>
                  </a:lnTo>
                  <a:lnTo>
                    <a:pt x="733" y="371"/>
                  </a:lnTo>
                  <a:lnTo>
                    <a:pt x="765" y="350"/>
                  </a:lnTo>
                  <a:lnTo>
                    <a:pt x="791" y="332"/>
                  </a:lnTo>
                  <a:lnTo>
                    <a:pt x="811" y="319"/>
                  </a:lnTo>
                  <a:lnTo>
                    <a:pt x="817" y="312"/>
                  </a:lnTo>
                  <a:lnTo>
                    <a:pt x="724" y="168"/>
                  </a:lnTo>
                  <a:lnTo>
                    <a:pt x="727" y="155"/>
                  </a:lnTo>
                  <a:lnTo>
                    <a:pt x="821" y="103"/>
                  </a:lnTo>
                  <a:lnTo>
                    <a:pt x="830" y="105"/>
                  </a:lnTo>
                  <a:lnTo>
                    <a:pt x="910" y="234"/>
                  </a:lnTo>
                  <a:lnTo>
                    <a:pt x="973" y="229"/>
                  </a:lnTo>
                  <a:lnTo>
                    <a:pt x="1031" y="322"/>
                  </a:lnTo>
                  <a:lnTo>
                    <a:pt x="1029" y="326"/>
                  </a:lnTo>
                  <a:lnTo>
                    <a:pt x="1026" y="331"/>
                  </a:lnTo>
                  <a:lnTo>
                    <a:pt x="1023" y="336"/>
                  </a:lnTo>
                  <a:lnTo>
                    <a:pt x="1019" y="341"/>
                  </a:lnTo>
                  <a:lnTo>
                    <a:pt x="1009" y="350"/>
                  </a:lnTo>
                  <a:lnTo>
                    <a:pt x="1000" y="359"/>
                  </a:lnTo>
                  <a:lnTo>
                    <a:pt x="1012" y="382"/>
                  </a:lnTo>
                  <a:lnTo>
                    <a:pt x="1025" y="407"/>
                  </a:lnTo>
                  <a:lnTo>
                    <a:pt x="1039" y="434"/>
                  </a:lnTo>
                  <a:lnTo>
                    <a:pt x="1052" y="464"/>
                  </a:lnTo>
                  <a:lnTo>
                    <a:pt x="1066" y="494"/>
                  </a:lnTo>
                  <a:lnTo>
                    <a:pt x="1078" y="526"/>
                  </a:lnTo>
                  <a:lnTo>
                    <a:pt x="1083" y="542"/>
                  </a:lnTo>
                  <a:lnTo>
                    <a:pt x="1087" y="558"/>
                  </a:lnTo>
                  <a:lnTo>
                    <a:pt x="1092" y="574"/>
                  </a:lnTo>
                  <a:lnTo>
                    <a:pt x="1095" y="589"/>
                  </a:lnTo>
                  <a:lnTo>
                    <a:pt x="1096" y="608"/>
                  </a:lnTo>
                  <a:lnTo>
                    <a:pt x="1094" y="632"/>
                  </a:lnTo>
                  <a:lnTo>
                    <a:pt x="1090" y="659"/>
                  </a:lnTo>
                  <a:lnTo>
                    <a:pt x="1083" y="688"/>
                  </a:lnTo>
                  <a:lnTo>
                    <a:pt x="1080" y="702"/>
                  </a:lnTo>
                  <a:lnTo>
                    <a:pt x="1074" y="716"/>
                  </a:lnTo>
                  <a:lnTo>
                    <a:pt x="1070" y="731"/>
                  </a:lnTo>
                  <a:lnTo>
                    <a:pt x="1063" y="744"/>
                  </a:lnTo>
                  <a:lnTo>
                    <a:pt x="1058" y="755"/>
                  </a:lnTo>
                  <a:lnTo>
                    <a:pt x="1050" y="766"/>
                  </a:lnTo>
                  <a:lnTo>
                    <a:pt x="1043" y="775"/>
                  </a:lnTo>
                  <a:lnTo>
                    <a:pt x="1035" y="783"/>
                  </a:lnTo>
                  <a:lnTo>
                    <a:pt x="1032" y="777"/>
                  </a:lnTo>
                  <a:lnTo>
                    <a:pt x="1028" y="771"/>
                  </a:lnTo>
                  <a:lnTo>
                    <a:pt x="1027" y="749"/>
                  </a:lnTo>
                  <a:lnTo>
                    <a:pt x="1026" y="727"/>
                  </a:lnTo>
                  <a:lnTo>
                    <a:pt x="1024" y="705"/>
                  </a:lnTo>
                  <a:lnTo>
                    <a:pt x="1020" y="685"/>
                  </a:lnTo>
                  <a:lnTo>
                    <a:pt x="1015" y="663"/>
                  </a:lnTo>
                  <a:lnTo>
                    <a:pt x="1010" y="641"/>
                  </a:lnTo>
                  <a:lnTo>
                    <a:pt x="1003" y="620"/>
                  </a:lnTo>
                  <a:lnTo>
                    <a:pt x="994" y="598"/>
                  </a:lnTo>
                  <a:lnTo>
                    <a:pt x="986" y="576"/>
                  </a:lnTo>
                  <a:lnTo>
                    <a:pt x="976" y="554"/>
                  </a:lnTo>
                  <a:lnTo>
                    <a:pt x="965" y="533"/>
                  </a:lnTo>
                  <a:lnTo>
                    <a:pt x="952" y="510"/>
                  </a:lnTo>
                  <a:lnTo>
                    <a:pt x="939" y="488"/>
                  </a:lnTo>
                  <a:lnTo>
                    <a:pt x="923" y="465"/>
                  </a:lnTo>
                  <a:lnTo>
                    <a:pt x="908" y="442"/>
                  </a:lnTo>
                  <a:lnTo>
                    <a:pt x="891" y="418"/>
                  </a:lnTo>
                  <a:lnTo>
                    <a:pt x="872" y="428"/>
                  </a:lnTo>
                  <a:lnTo>
                    <a:pt x="832" y="451"/>
                  </a:lnTo>
                  <a:lnTo>
                    <a:pt x="778" y="482"/>
                  </a:lnTo>
                  <a:lnTo>
                    <a:pt x="717" y="518"/>
                  </a:lnTo>
                  <a:lnTo>
                    <a:pt x="654" y="554"/>
                  </a:lnTo>
                  <a:lnTo>
                    <a:pt x="599" y="587"/>
                  </a:lnTo>
                  <a:lnTo>
                    <a:pt x="556" y="614"/>
                  </a:lnTo>
                  <a:lnTo>
                    <a:pt x="533" y="627"/>
                  </a:lnTo>
                  <a:lnTo>
                    <a:pt x="494" y="651"/>
                  </a:lnTo>
                  <a:lnTo>
                    <a:pt x="454" y="673"/>
                  </a:lnTo>
                  <a:lnTo>
                    <a:pt x="414" y="693"/>
                  </a:lnTo>
                  <a:lnTo>
                    <a:pt x="375" y="714"/>
                  </a:lnTo>
                  <a:lnTo>
                    <a:pt x="337" y="734"/>
                  </a:lnTo>
                  <a:lnTo>
                    <a:pt x="301" y="754"/>
                  </a:lnTo>
                  <a:lnTo>
                    <a:pt x="267" y="773"/>
                  </a:lnTo>
                  <a:lnTo>
                    <a:pt x="235" y="794"/>
                  </a:lnTo>
                  <a:lnTo>
                    <a:pt x="221" y="802"/>
                  </a:lnTo>
                  <a:lnTo>
                    <a:pt x="205" y="810"/>
                  </a:lnTo>
                  <a:lnTo>
                    <a:pt x="190" y="817"/>
                  </a:lnTo>
                  <a:lnTo>
                    <a:pt x="175" y="822"/>
                  </a:lnTo>
                  <a:close/>
                  <a:moveTo>
                    <a:pt x="1793" y="954"/>
                  </a:moveTo>
                  <a:lnTo>
                    <a:pt x="1795" y="954"/>
                  </a:lnTo>
                  <a:lnTo>
                    <a:pt x="1796" y="954"/>
                  </a:lnTo>
                  <a:lnTo>
                    <a:pt x="1807" y="965"/>
                  </a:lnTo>
                  <a:lnTo>
                    <a:pt x="1816" y="976"/>
                  </a:lnTo>
                  <a:lnTo>
                    <a:pt x="1817" y="979"/>
                  </a:lnTo>
                  <a:lnTo>
                    <a:pt x="1818" y="982"/>
                  </a:lnTo>
                  <a:lnTo>
                    <a:pt x="1818" y="986"/>
                  </a:lnTo>
                  <a:lnTo>
                    <a:pt x="1817" y="990"/>
                  </a:lnTo>
                  <a:lnTo>
                    <a:pt x="1815" y="993"/>
                  </a:lnTo>
                  <a:lnTo>
                    <a:pt x="1811" y="995"/>
                  </a:lnTo>
                  <a:lnTo>
                    <a:pt x="1808" y="996"/>
                  </a:lnTo>
                  <a:lnTo>
                    <a:pt x="1804" y="995"/>
                  </a:lnTo>
                  <a:lnTo>
                    <a:pt x="1801" y="986"/>
                  </a:lnTo>
                  <a:lnTo>
                    <a:pt x="1796" y="977"/>
                  </a:lnTo>
                  <a:lnTo>
                    <a:pt x="1794" y="965"/>
                  </a:lnTo>
                  <a:lnTo>
                    <a:pt x="1793" y="954"/>
                  </a:lnTo>
                  <a:close/>
                  <a:moveTo>
                    <a:pt x="1833" y="1048"/>
                  </a:moveTo>
                  <a:lnTo>
                    <a:pt x="1842" y="1048"/>
                  </a:lnTo>
                  <a:lnTo>
                    <a:pt x="1850" y="1048"/>
                  </a:lnTo>
                  <a:lnTo>
                    <a:pt x="1857" y="1047"/>
                  </a:lnTo>
                  <a:lnTo>
                    <a:pt x="1864" y="1044"/>
                  </a:lnTo>
                  <a:lnTo>
                    <a:pt x="1871" y="1041"/>
                  </a:lnTo>
                  <a:lnTo>
                    <a:pt x="1876" y="1038"/>
                  </a:lnTo>
                  <a:lnTo>
                    <a:pt x="1881" y="1038"/>
                  </a:lnTo>
                  <a:lnTo>
                    <a:pt x="1888" y="1038"/>
                  </a:lnTo>
                  <a:lnTo>
                    <a:pt x="1889" y="1041"/>
                  </a:lnTo>
                  <a:lnTo>
                    <a:pt x="1889" y="1044"/>
                  </a:lnTo>
                  <a:lnTo>
                    <a:pt x="1886" y="1048"/>
                  </a:lnTo>
                  <a:lnTo>
                    <a:pt x="1884" y="1052"/>
                  </a:lnTo>
                  <a:lnTo>
                    <a:pt x="1877" y="1058"/>
                  </a:lnTo>
                  <a:lnTo>
                    <a:pt x="1871" y="1062"/>
                  </a:lnTo>
                  <a:lnTo>
                    <a:pt x="1865" y="1063"/>
                  </a:lnTo>
                  <a:lnTo>
                    <a:pt x="1860" y="1062"/>
                  </a:lnTo>
                  <a:lnTo>
                    <a:pt x="1858" y="1061"/>
                  </a:lnTo>
                  <a:lnTo>
                    <a:pt x="1858" y="1059"/>
                  </a:lnTo>
                  <a:lnTo>
                    <a:pt x="1861" y="1056"/>
                  </a:lnTo>
                  <a:lnTo>
                    <a:pt x="1864" y="1055"/>
                  </a:lnTo>
                  <a:lnTo>
                    <a:pt x="1864" y="1054"/>
                  </a:lnTo>
                  <a:lnTo>
                    <a:pt x="1864" y="1054"/>
                  </a:lnTo>
                  <a:lnTo>
                    <a:pt x="1863" y="1054"/>
                  </a:lnTo>
                  <a:lnTo>
                    <a:pt x="1862" y="1054"/>
                  </a:lnTo>
                  <a:lnTo>
                    <a:pt x="1858" y="1056"/>
                  </a:lnTo>
                  <a:lnTo>
                    <a:pt x="1854" y="1058"/>
                  </a:lnTo>
                  <a:lnTo>
                    <a:pt x="1850" y="1058"/>
                  </a:lnTo>
                  <a:lnTo>
                    <a:pt x="1844" y="1058"/>
                  </a:lnTo>
                  <a:lnTo>
                    <a:pt x="1840" y="1056"/>
                  </a:lnTo>
                  <a:lnTo>
                    <a:pt x="1837" y="1054"/>
                  </a:lnTo>
                  <a:lnTo>
                    <a:pt x="1834" y="1051"/>
                  </a:lnTo>
                  <a:lnTo>
                    <a:pt x="1833" y="1048"/>
                  </a:lnTo>
                  <a:close/>
                  <a:moveTo>
                    <a:pt x="1883" y="1079"/>
                  </a:moveTo>
                  <a:lnTo>
                    <a:pt x="1883" y="1078"/>
                  </a:lnTo>
                  <a:lnTo>
                    <a:pt x="1883" y="1077"/>
                  </a:lnTo>
                  <a:lnTo>
                    <a:pt x="1886" y="1076"/>
                  </a:lnTo>
                  <a:lnTo>
                    <a:pt x="1890" y="1075"/>
                  </a:lnTo>
                  <a:lnTo>
                    <a:pt x="1890" y="1074"/>
                  </a:lnTo>
                  <a:lnTo>
                    <a:pt x="1890" y="1073"/>
                  </a:lnTo>
                  <a:lnTo>
                    <a:pt x="1884" y="1075"/>
                  </a:lnTo>
                  <a:lnTo>
                    <a:pt x="1877" y="1076"/>
                  </a:lnTo>
                  <a:lnTo>
                    <a:pt x="1877" y="1077"/>
                  </a:lnTo>
                  <a:lnTo>
                    <a:pt x="1877" y="1077"/>
                  </a:lnTo>
                  <a:lnTo>
                    <a:pt x="1879" y="1079"/>
                  </a:lnTo>
                  <a:lnTo>
                    <a:pt x="1880" y="1082"/>
                  </a:lnTo>
                  <a:lnTo>
                    <a:pt x="1881" y="1085"/>
                  </a:lnTo>
                  <a:lnTo>
                    <a:pt x="1881" y="1087"/>
                  </a:lnTo>
                  <a:lnTo>
                    <a:pt x="1883" y="1094"/>
                  </a:lnTo>
                  <a:lnTo>
                    <a:pt x="1884" y="1100"/>
                  </a:lnTo>
                  <a:lnTo>
                    <a:pt x="1885" y="1110"/>
                  </a:lnTo>
                  <a:lnTo>
                    <a:pt x="1885" y="1120"/>
                  </a:lnTo>
                  <a:lnTo>
                    <a:pt x="1885" y="1130"/>
                  </a:lnTo>
                  <a:lnTo>
                    <a:pt x="1885" y="1141"/>
                  </a:lnTo>
                  <a:lnTo>
                    <a:pt x="1885" y="1153"/>
                  </a:lnTo>
                  <a:lnTo>
                    <a:pt x="1884" y="1164"/>
                  </a:lnTo>
                  <a:lnTo>
                    <a:pt x="1881" y="1167"/>
                  </a:lnTo>
                  <a:lnTo>
                    <a:pt x="1878" y="1168"/>
                  </a:lnTo>
                  <a:lnTo>
                    <a:pt x="1874" y="1169"/>
                  </a:lnTo>
                  <a:lnTo>
                    <a:pt x="1868" y="1169"/>
                  </a:lnTo>
                  <a:lnTo>
                    <a:pt x="1862" y="1164"/>
                  </a:lnTo>
                  <a:lnTo>
                    <a:pt x="1853" y="1160"/>
                  </a:lnTo>
                  <a:lnTo>
                    <a:pt x="1842" y="1155"/>
                  </a:lnTo>
                  <a:lnTo>
                    <a:pt x="1832" y="1149"/>
                  </a:lnTo>
                  <a:lnTo>
                    <a:pt x="1822" y="1144"/>
                  </a:lnTo>
                  <a:lnTo>
                    <a:pt x="1813" y="1139"/>
                  </a:lnTo>
                  <a:lnTo>
                    <a:pt x="1808" y="1136"/>
                  </a:lnTo>
                  <a:lnTo>
                    <a:pt x="1803" y="1133"/>
                  </a:lnTo>
                  <a:lnTo>
                    <a:pt x="1801" y="1132"/>
                  </a:lnTo>
                  <a:lnTo>
                    <a:pt x="1798" y="1130"/>
                  </a:lnTo>
                  <a:lnTo>
                    <a:pt x="1797" y="1128"/>
                  </a:lnTo>
                  <a:lnTo>
                    <a:pt x="1796" y="1125"/>
                  </a:lnTo>
                  <a:lnTo>
                    <a:pt x="1809" y="1130"/>
                  </a:lnTo>
                  <a:lnTo>
                    <a:pt x="1822" y="1135"/>
                  </a:lnTo>
                  <a:lnTo>
                    <a:pt x="1834" y="1137"/>
                  </a:lnTo>
                  <a:lnTo>
                    <a:pt x="1846" y="1139"/>
                  </a:lnTo>
                  <a:lnTo>
                    <a:pt x="1855" y="1140"/>
                  </a:lnTo>
                  <a:lnTo>
                    <a:pt x="1862" y="1141"/>
                  </a:lnTo>
                  <a:lnTo>
                    <a:pt x="1864" y="1139"/>
                  </a:lnTo>
                  <a:lnTo>
                    <a:pt x="1864" y="1135"/>
                  </a:lnTo>
                  <a:lnTo>
                    <a:pt x="1865" y="1133"/>
                  </a:lnTo>
                  <a:lnTo>
                    <a:pt x="1865" y="1130"/>
                  </a:lnTo>
                  <a:lnTo>
                    <a:pt x="1864" y="1124"/>
                  </a:lnTo>
                  <a:lnTo>
                    <a:pt x="1865" y="1118"/>
                  </a:lnTo>
                  <a:lnTo>
                    <a:pt x="1866" y="1109"/>
                  </a:lnTo>
                  <a:lnTo>
                    <a:pt x="1868" y="1098"/>
                  </a:lnTo>
                  <a:lnTo>
                    <a:pt x="1869" y="1088"/>
                  </a:lnTo>
                  <a:lnTo>
                    <a:pt x="1869" y="1081"/>
                  </a:lnTo>
                  <a:lnTo>
                    <a:pt x="1868" y="1081"/>
                  </a:lnTo>
                  <a:lnTo>
                    <a:pt x="1867" y="1081"/>
                  </a:lnTo>
                  <a:lnTo>
                    <a:pt x="1861" y="1084"/>
                  </a:lnTo>
                  <a:lnTo>
                    <a:pt x="1853" y="1087"/>
                  </a:lnTo>
                  <a:lnTo>
                    <a:pt x="1845" y="1093"/>
                  </a:lnTo>
                  <a:lnTo>
                    <a:pt x="1837" y="1098"/>
                  </a:lnTo>
                  <a:lnTo>
                    <a:pt x="1831" y="1100"/>
                  </a:lnTo>
                  <a:lnTo>
                    <a:pt x="1826" y="1101"/>
                  </a:lnTo>
                  <a:lnTo>
                    <a:pt x="1819" y="1101"/>
                  </a:lnTo>
                  <a:lnTo>
                    <a:pt x="1813" y="1100"/>
                  </a:lnTo>
                  <a:lnTo>
                    <a:pt x="1810" y="1098"/>
                  </a:lnTo>
                  <a:lnTo>
                    <a:pt x="1808" y="1095"/>
                  </a:lnTo>
                  <a:lnTo>
                    <a:pt x="1807" y="1091"/>
                  </a:lnTo>
                  <a:lnTo>
                    <a:pt x="1806" y="1086"/>
                  </a:lnTo>
                  <a:lnTo>
                    <a:pt x="1813" y="1088"/>
                  </a:lnTo>
                  <a:lnTo>
                    <a:pt x="1819" y="1088"/>
                  </a:lnTo>
                  <a:lnTo>
                    <a:pt x="1827" y="1086"/>
                  </a:lnTo>
                  <a:lnTo>
                    <a:pt x="1834" y="1082"/>
                  </a:lnTo>
                  <a:lnTo>
                    <a:pt x="1849" y="1075"/>
                  </a:lnTo>
                  <a:lnTo>
                    <a:pt x="1862" y="1070"/>
                  </a:lnTo>
                  <a:lnTo>
                    <a:pt x="1877" y="1064"/>
                  </a:lnTo>
                  <a:lnTo>
                    <a:pt x="1893" y="1061"/>
                  </a:lnTo>
                  <a:lnTo>
                    <a:pt x="1901" y="1058"/>
                  </a:lnTo>
                  <a:lnTo>
                    <a:pt x="1910" y="1054"/>
                  </a:lnTo>
                  <a:lnTo>
                    <a:pt x="1916" y="1056"/>
                  </a:lnTo>
                  <a:lnTo>
                    <a:pt x="1924" y="1060"/>
                  </a:lnTo>
                  <a:lnTo>
                    <a:pt x="1926" y="1063"/>
                  </a:lnTo>
                  <a:lnTo>
                    <a:pt x="1930" y="1065"/>
                  </a:lnTo>
                  <a:lnTo>
                    <a:pt x="1930" y="1069"/>
                  </a:lnTo>
                  <a:lnTo>
                    <a:pt x="1930" y="1071"/>
                  </a:lnTo>
                  <a:lnTo>
                    <a:pt x="1920" y="1075"/>
                  </a:lnTo>
                  <a:lnTo>
                    <a:pt x="1908" y="1078"/>
                  </a:lnTo>
                  <a:lnTo>
                    <a:pt x="1896" y="1079"/>
                  </a:lnTo>
                  <a:lnTo>
                    <a:pt x="1883" y="1079"/>
                  </a:lnTo>
                  <a:close/>
                  <a:moveTo>
                    <a:pt x="1886" y="867"/>
                  </a:moveTo>
                  <a:lnTo>
                    <a:pt x="1890" y="867"/>
                  </a:lnTo>
                  <a:lnTo>
                    <a:pt x="1895" y="869"/>
                  </a:lnTo>
                  <a:lnTo>
                    <a:pt x="1899" y="872"/>
                  </a:lnTo>
                  <a:lnTo>
                    <a:pt x="1903" y="875"/>
                  </a:lnTo>
                  <a:lnTo>
                    <a:pt x="1907" y="878"/>
                  </a:lnTo>
                  <a:lnTo>
                    <a:pt x="1909" y="883"/>
                  </a:lnTo>
                  <a:lnTo>
                    <a:pt x="1911" y="888"/>
                  </a:lnTo>
                  <a:lnTo>
                    <a:pt x="1911" y="892"/>
                  </a:lnTo>
                  <a:lnTo>
                    <a:pt x="1908" y="897"/>
                  </a:lnTo>
                  <a:lnTo>
                    <a:pt x="1903" y="901"/>
                  </a:lnTo>
                  <a:lnTo>
                    <a:pt x="1891" y="910"/>
                  </a:lnTo>
                  <a:lnTo>
                    <a:pt x="1879" y="918"/>
                  </a:lnTo>
                  <a:lnTo>
                    <a:pt x="1873" y="922"/>
                  </a:lnTo>
                  <a:lnTo>
                    <a:pt x="1868" y="926"/>
                  </a:lnTo>
                  <a:lnTo>
                    <a:pt x="1871" y="927"/>
                  </a:lnTo>
                  <a:lnTo>
                    <a:pt x="1873" y="927"/>
                  </a:lnTo>
                  <a:lnTo>
                    <a:pt x="1880" y="923"/>
                  </a:lnTo>
                  <a:lnTo>
                    <a:pt x="1888" y="920"/>
                  </a:lnTo>
                  <a:lnTo>
                    <a:pt x="1900" y="914"/>
                  </a:lnTo>
                  <a:lnTo>
                    <a:pt x="1912" y="910"/>
                  </a:lnTo>
                  <a:lnTo>
                    <a:pt x="1924" y="906"/>
                  </a:lnTo>
                  <a:lnTo>
                    <a:pt x="1937" y="901"/>
                  </a:lnTo>
                  <a:lnTo>
                    <a:pt x="1945" y="899"/>
                  </a:lnTo>
                  <a:lnTo>
                    <a:pt x="1951" y="898"/>
                  </a:lnTo>
                  <a:lnTo>
                    <a:pt x="1958" y="898"/>
                  </a:lnTo>
                  <a:lnTo>
                    <a:pt x="1966" y="899"/>
                  </a:lnTo>
                  <a:lnTo>
                    <a:pt x="1968" y="900"/>
                  </a:lnTo>
                  <a:lnTo>
                    <a:pt x="1968" y="903"/>
                  </a:lnTo>
                  <a:lnTo>
                    <a:pt x="1967" y="908"/>
                  </a:lnTo>
                  <a:lnTo>
                    <a:pt x="1966" y="912"/>
                  </a:lnTo>
                  <a:lnTo>
                    <a:pt x="1962" y="915"/>
                  </a:lnTo>
                  <a:lnTo>
                    <a:pt x="1960" y="919"/>
                  </a:lnTo>
                  <a:lnTo>
                    <a:pt x="1954" y="925"/>
                  </a:lnTo>
                  <a:lnTo>
                    <a:pt x="1947" y="932"/>
                  </a:lnTo>
                  <a:lnTo>
                    <a:pt x="1941" y="941"/>
                  </a:lnTo>
                  <a:lnTo>
                    <a:pt x="1933" y="950"/>
                  </a:lnTo>
                  <a:lnTo>
                    <a:pt x="1926" y="960"/>
                  </a:lnTo>
                  <a:lnTo>
                    <a:pt x="1920" y="970"/>
                  </a:lnTo>
                  <a:lnTo>
                    <a:pt x="1918" y="973"/>
                  </a:lnTo>
                  <a:lnTo>
                    <a:pt x="1916" y="977"/>
                  </a:lnTo>
                  <a:lnTo>
                    <a:pt x="1911" y="984"/>
                  </a:lnTo>
                  <a:lnTo>
                    <a:pt x="1907" y="993"/>
                  </a:lnTo>
                  <a:lnTo>
                    <a:pt x="1909" y="993"/>
                  </a:lnTo>
                  <a:lnTo>
                    <a:pt x="1910" y="993"/>
                  </a:lnTo>
                  <a:lnTo>
                    <a:pt x="1918" y="990"/>
                  </a:lnTo>
                  <a:lnTo>
                    <a:pt x="1927" y="988"/>
                  </a:lnTo>
                  <a:lnTo>
                    <a:pt x="1938" y="985"/>
                  </a:lnTo>
                  <a:lnTo>
                    <a:pt x="1947" y="983"/>
                  </a:lnTo>
                  <a:lnTo>
                    <a:pt x="1953" y="982"/>
                  </a:lnTo>
                  <a:lnTo>
                    <a:pt x="1958" y="983"/>
                  </a:lnTo>
                  <a:lnTo>
                    <a:pt x="1962" y="984"/>
                  </a:lnTo>
                  <a:lnTo>
                    <a:pt x="1965" y="985"/>
                  </a:lnTo>
                  <a:lnTo>
                    <a:pt x="1967" y="990"/>
                  </a:lnTo>
                  <a:lnTo>
                    <a:pt x="1967" y="993"/>
                  </a:lnTo>
                  <a:lnTo>
                    <a:pt x="1965" y="996"/>
                  </a:lnTo>
                  <a:lnTo>
                    <a:pt x="1962" y="1000"/>
                  </a:lnTo>
                  <a:lnTo>
                    <a:pt x="1957" y="1005"/>
                  </a:lnTo>
                  <a:lnTo>
                    <a:pt x="1951" y="1008"/>
                  </a:lnTo>
                  <a:lnTo>
                    <a:pt x="1944" y="1013"/>
                  </a:lnTo>
                  <a:lnTo>
                    <a:pt x="1936" y="1016"/>
                  </a:lnTo>
                  <a:lnTo>
                    <a:pt x="1928" y="1018"/>
                  </a:lnTo>
                  <a:lnTo>
                    <a:pt x="1920" y="1020"/>
                  </a:lnTo>
                  <a:lnTo>
                    <a:pt x="1910" y="1023"/>
                  </a:lnTo>
                  <a:lnTo>
                    <a:pt x="1900" y="1024"/>
                  </a:lnTo>
                  <a:lnTo>
                    <a:pt x="1891" y="1026"/>
                  </a:lnTo>
                  <a:lnTo>
                    <a:pt x="1881" y="1029"/>
                  </a:lnTo>
                  <a:lnTo>
                    <a:pt x="1872" y="1031"/>
                  </a:lnTo>
                  <a:lnTo>
                    <a:pt x="1861" y="1032"/>
                  </a:lnTo>
                  <a:lnTo>
                    <a:pt x="1861" y="1031"/>
                  </a:lnTo>
                  <a:lnTo>
                    <a:pt x="1862" y="1030"/>
                  </a:lnTo>
                  <a:lnTo>
                    <a:pt x="1867" y="1027"/>
                  </a:lnTo>
                  <a:lnTo>
                    <a:pt x="1875" y="1025"/>
                  </a:lnTo>
                  <a:lnTo>
                    <a:pt x="1886" y="1019"/>
                  </a:lnTo>
                  <a:lnTo>
                    <a:pt x="1899" y="1014"/>
                  </a:lnTo>
                  <a:lnTo>
                    <a:pt x="1912" y="1008"/>
                  </a:lnTo>
                  <a:lnTo>
                    <a:pt x="1925" y="1003"/>
                  </a:lnTo>
                  <a:lnTo>
                    <a:pt x="1931" y="1002"/>
                  </a:lnTo>
                  <a:lnTo>
                    <a:pt x="1937" y="999"/>
                  </a:lnTo>
                  <a:lnTo>
                    <a:pt x="1943" y="996"/>
                  </a:lnTo>
                  <a:lnTo>
                    <a:pt x="1946" y="992"/>
                  </a:lnTo>
                  <a:lnTo>
                    <a:pt x="1945" y="992"/>
                  </a:lnTo>
                  <a:lnTo>
                    <a:pt x="1944" y="992"/>
                  </a:lnTo>
                  <a:lnTo>
                    <a:pt x="1939" y="993"/>
                  </a:lnTo>
                  <a:lnTo>
                    <a:pt x="1934" y="994"/>
                  </a:lnTo>
                  <a:lnTo>
                    <a:pt x="1921" y="997"/>
                  </a:lnTo>
                  <a:lnTo>
                    <a:pt x="1907" y="1002"/>
                  </a:lnTo>
                  <a:lnTo>
                    <a:pt x="1901" y="1003"/>
                  </a:lnTo>
                  <a:lnTo>
                    <a:pt x="1896" y="1005"/>
                  </a:lnTo>
                  <a:lnTo>
                    <a:pt x="1891" y="1009"/>
                  </a:lnTo>
                  <a:lnTo>
                    <a:pt x="1885" y="1013"/>
                  </a:lnTo>
                  <a:lnTo>
                    <a:pt x="1878" y="1012"/>
                  </a:lnTo>
                  <a:lnTo>
                    <a:pt x="1873" y="1011"/>
                  </a:lnTo>
                  <a:lnTo>
                    <a:pt x="1866" y="1013"/>
                  </a:lnTo>
                  <a:lnTo>
                    <a:pt x="1861" y="1015"/>
                  </a:lnTo>
                  <a:lnTo>
                    <a:pt x="1850" y="1019"/>
                  </a:lnTo>
                  <a:lnTo>
                    <a:pt x="1840" y="1024"/>
                  </a:lnTo>
                  <a:lnTo>
                    <a:pt x="1831" y="1028"/>
                  </a:lnTo>
                  <a:lnTo>
                    <a:pt x="1822" y="1032"/>
                  </a:lnTo>
                  <a:lnTo>
                    <a:pt x="1817" y="1037"/>
                  </a:lnTo>
                  <a:lnTo>
                    <a:pt x="1813" y="1043"/>
                  </a:lnTo>
                  <a:lnTo>
                    <a:pt x="1808" y="1050"/>
                  </a:lnTo>
                  <a:lnTo>
                    <a:pt x="1803" y="1058"/>
                  </a:lnTo>
                  <a:lnTo>
                    <a:pt x="1797" y="1064"/>
                  </a:lnTo>
                  <a:lnTo>
                    <a:pt x="1792" y="1071"/>
                  </a:lnTo>
                  <a:lnTo>
                    <a:pt x="1786" y="1075"/>
                  </a:lnTo>
                  <a:lnTo>
                    <a:pt x="1780" y="1078"/>
                  </a:lnTo>
                  <a:lnTo>
                    <a:pt x="1778" y="1078"/>
                  </a:lnTo>
                  <a:lnTo>
                    <a:pt x="1775" y="1078"/>
                  </a:lnTo>
                  <a:lnTo>
                    <a:pt x="1774" y="1078"/>
                  </a:lnTo>
                  <a:lnTo>
                    <a:pt x="1772" y="1076"/>
                  </a:lnTo>
                  <a:lnTo>
                    <a:pt x="1772" y="1073"/>
                  </a:lnTo>
                  <a:lnTo>
                    <a:pt x="1772" y="1069"/>
                  </a:lnTo>
                  <a:lnTo>
                    <a:pt x="1773" y="1063"/>
                  </a:lnTo>
                  <a:lnTo>
                    <a:pt x="1775" y="1060"/>
                  </a:lnTo>
                  <a:lnTo>
                    <a:pt x="1785" y="1044"/>
                  </a:lnTo>
                  <a:lnTo>
                    <a:pt x="1795" y="1029"/>
                  </a:lnTo>
                  <a:lnTo>
                    <a:pt x="1797" y="1027"/>
                  </a:lnTo>
                  <a:lnTo>
                    <a:pt x="1799" y="1024"/>
                  </a:lnTo>
                  <a:lnTo>
                    <a:pt x="1801" y="1021"/>
                  </a:lnTo>
                  <a:lnTo>
                    <a:pt x="1804" y="1020"/>
                  </a:lnTo>
                  <a:lnTo>
                    <a:pt x="1802" y="1027"/>
                  </a:lnTo>
                  <a:lnTo>
                    <a:pt x="1798" y="1031"/>
                  </a:lnTo>
                  <a:lnTo>
                    <a:pt x="1790" y="1048"/>
                  </a:lnTo>
                  <a:lnTo>
                    <a:pt x="1781" y="1063"/>
                  </a:lnTo>
                  <a:lnTo>
                    <a:pt x="1782" y="1063"/>
                  </a:lnTo>
                  <a:lnTo>
                    <a:pt x="1783" y="1063"/>
                  </a:lnTo>
                  <a:lnTo>
                    <a:pt x="1790" y="1056"/>
                  </a:lnTo>
                  <a:lnTo>
                    <a:pt x="1797" y="1050"/>
                  </a:lnTo>
                  <a:lnTo>
                    <a:pt x="1805" y="1041"/>
                  </a:lnTo>
                  <a:lnTo>
                    <a:pt x="1814" y="1034"/>
                  </a:lnTo>
                  <a:lnTo>
                    <a:pt x="1827" y="1025"/>
                  </a:lnTo>
                  <a:lnTo>
                    <a:pt x="1840" y="1017"/>
                  </a:lnTo>
                  <a:lnTo>
                    <a:pt x="1851" y="1012"/>
                  </a:lnTo>
                  <a:lnTo>
                    <a:pt x="1862" y="1006"/>
                  </a:lnTo>
                  <a:lnTo>
                    <a:pt x="1866" y="1005"/>
                  </a:lnTo>
                  <a:lnTo>
                    <a:pt x="1869" y="1004"/>
                  </a:lnTo>
                  <a:lnTo>
                    <a:pt x="1869" y="999"/>
                  </a:lnTo>
                  <a:lnTo>
                    <a:pt x="1869" y="993"/>
                  </a:lnTo>
                  <a:lnTo>
                    <a:pt x="1864" y="991"/>
                  </a:lnTo>
                  <a:lnTo>
                    <a:pt x="1860" y="989"/>
                  </a:lnTo>
                  <a:lnTo>
                    <a:pt x="1855" y="986"/>
                  </a:lnTo>
                  <a:lnTo>
                    <a:pt x="1852" y="983"/>
                  </a:lnTo>
                  <a:lnTo>
                    <a:pt x="1851" y="983"/>
                  </a:lnTo>
                  <a:lnTo>
                    <a:pt x="1851" y="984"/>
                  </a:lnTo>
                  <a:lnTo>
                    <a:pt x="1845" y="990"/>
                  </a:lnTo>
                  <a:lnTo>
                    <a:pt x="1840" y="996"/>
                  </a:lnTo>
                  <a:lnTo>
                    <a:pt x="1837" y="1000"/>
                  </a:lnTo>
                  <a:lnTo>
                    <a:pt x="1833" y="1002"/>
                  </a:lnTo>
                  <a:lnTo>
                    <a:pt x="1829" y="1003"/>
                  </a:lnTo>
                  <a:lnTo>
                    <a:pt x="1825" y="1004"/>
                  </a:lnTo>
                  <a:lnTo>
                    <a:pt x="1825" y="1003"/>
                  </a:lnTo>
                  <a:lnTo>
                    <a:pt x="1823" y="1002"/>
                  </a:lnTo>
                  <a:lnTo>
                    <a:pt x="1829" y="996"/>
                  </a:lnTo>
                  <a:lnTo>
                    <a:pt x="1834" y="990"/>
                  </a:lnTo>
                  <a:lnTo>
                    <a:pt x="1839" y="982"/>
                  </a:lnTo>
                  <a:lnTo>
                    <a:pt x="1840" y="974"/>
                  </a:lnTo>
                  <a:lnTo>
                    <a:pt x="1839" y="973"/>
                  </a:lnTo>
                  <a:lnTo>
                    <a:pt x="1837" y="972"/>
                  </a:lnTo>
                  <a:lnTo>
                    <a:pt x="1833" y="973"/>
                  </a:lnTo>
                  <a:lnTo>
                    <a:pt x="1829" y="974"/>
                  </a:lnTo>
                  <a:lnTo>
                    <a:pt x="1827" y="974"/>
                  </a:lnTo>
                  <a:lnTo>
                    <a:pt x="1826" y="973"/>
                  </a:lnTo>
                  <a:lnTo>
                    <a:pt x="1825" y="971"/>
                  </a:lnTo>
                  <a:lnTo>
                    <a:pt x="1823" y="969"/>
                  </a:lnTo>
                  <a:lnTo>
                    <a:pt x="1825" y="966"/>
                  </a:lnTo>
                  <a:lnTo>
                    <a:pt x="1825" y="962"/>
                  </a:lnTo>
                  <a:lnTo>
                    <a:pt x="1823" y="958"/>
                  </a:lnTo>
                  <a:lnTo>
                    <a:pt x="1822" y="955"/>
                  </a:lnTo>
                  <a:lnTo>
                    <a:pt x="1819" y="943"/>
                  </a:lnTo>
                  <a:lnTo>
                    <a:pt x="1816" y="930"/>
                  </a:lnTo>
                  <a:lnTo>
                    <a:pt x="1814" y="923"/>
                  </a:lnTo>
                  <a:lnTo>
                    <a:pt x="1811" y="917"/>
                  </a:lnTo>
                  <a:lnTo>
                    <a:pt x="1813" y="917"/>
                  </a:lnTo>
                  <a:lnTo>
                    <a:pt x="1815" y="917"/>
                  </a:lnTo>
                  <a:lnTo>
                    <a:pt x="1817" y="919"/>
                  </a:lnTo>
                  <a:lnTo>
                    <a:pt x="1820" y="921"/>
                  </a:lnTo>
                  <a:lnTo>
                    <a:pt x="1828" y="932"/>
                  </a:lnTo>
                  <a:lnTo>
                    <a:pt x="1834" y="943"/>
                  </a:lnTo>
                  <a:lnTo>
                    <a:pt x="1840" y="952"/>
                  </a:lnTo>
                  <a:lnTo>
                    <a:pt x="1843" y="959"/>
                  </a:lnTo>
                  <a:lnTo>
                    <a:pt x="1844" y="962"/>
                  </a:lnTo>
                  <a:lnTo>
                    <a:pt x="1844" y="965"/>
                  </a:lnTo>
                  <a:lnTo>
                    <a:pt x="1849" y="960"/>
                  </a:lnTo>
                  <a:lnTo>
                    <a:pt x="1853" y="954"/>
                  </a:lnTo>
                  <a:lnTo>
                    <a:pt x="1856" y="946"/>
                  </a:lnTo>
                  <a:lnTo>
                    <a:pt x="1857" y="938"/>
                  </a:lnTo>
                  <a:lnTo>
                    <a:pt x="1855" y="936"/>
                  </a:lnTo>
                  <a:lnTo>
                    <a:pt x="1853" y="932"/>
                  </a:lnTo>
                  <a:lnTo>
                    <a:pt x="1851" y="927"/>
                  </a:lnTo>
                  <a:lnTo>
                    <a:pt x="1850" y="923"/>
                  </a:lnTo>
                  <a:lnTo>
                    <a:pt x="1855" y="924"/>
                  </a:lnTo>
                  <a:lnTo>
                    <a:pt x="1860" y="924"/>
                  </a:lnTo>
                  <a:lnTo>
                    <a:pt x="1868" y="914"/>
                  </a:lnTo>
                  <a:lnTo>
                    <a:pt x="1877" y="902"/>
                  </a:lnTo>
                  <a:lnTo>
                    <a:pt x="1883" y="896"/>
                  </a:lnTo>
                  <a:lnTo>
                    <a:pt x="1886" y="889"/>
                  </a:lnTo>
                  <a:lnTo>
                    <a:pt x="1889" y="883"/>
                  </a:lnTo>
                  <a:lnTo>
                    <a:pt x="1890" y="877"/>
                  </a:lnTo>
                  <a:lnTo>
                    <a:pt x="1887" y="873"/>
                  </a:lnTo>
                  <a:lnTo>
                    <a:pt x="1886" y="867"/>
                  </a:lnTo>
                  <a:close/>
                  <a:moveTo>
                    <a:pt x="1949" y="906"/>
                  </a:moveTo>
                  <a:lnTo>
                    <a:pt x="1938" y="907"/>
                  </a:lnTo>
                  <a:lnTo>
                    <a:pt x="1928" y="910"/>
                  </a:lnTo>
                  <a:lnTo>
                    <a:pt x="1920" y="914"/>
                  </a:lnTo>
                  <a:lnTo>
                    <a:pt x="1911" y="918"/>
                  </a:lnTo>
                  <a:lnTo>
                    <a:pt x="1901" y="922"/>
                  </a:lnTo>
                  <a:lnTo>
                    <a:pt x="1892" y="926"/>
                  </a:lnTo>
                  <a:lnTo>
                    <a:pt x="1892" y="926"/>
                  </a:lnTo>
                  <a:lnTo>
                    <a:pt x="1893" y="926"/>
                  </a:lnTo>
                  <a:lnTo>
                    <a:pt x="1899" y="933"/>
                  </a:lnTo>
                  <a:lnTo>
                    <a:pt x="1906" y="941"/>
                  </a:lnTo>
                  <a:lnTo>
                    <a:pt x="1908" y="945"/>
                  </a:lnTo>
                  <a:lnTo>
                    <a:pt x="1910" y="949"/>
                  </a:lnTo>
                  <a:lnTo>
                    <a:pt x="1910" y="956"/>
                  </a:lnTo>
                  <a:lnTo>
                    <a:pt x="1909" y="962"/>
                  </a:lnTo>
                  <a:lnTo>
                    <a:pt x="1910" y="962"/>
                  </a:lnTo>
                  <a:lnTo>
                    <a:pt x="1910" y="962"/>
                  </a:lnTo>
                  <a:lnTo>
                    <a:pt x="1910" y="962"/>
                  </a:lnTo>
                  <a:lnTo>
                    <a:pt x="1910" y="961"/>
                  </a:lnTo>
                  <a:lnTo>
                    <a:pt x="1914" y="957"/>
                  </a:lnTo>
                  <a:lnTo>
                    <a:pt x="1918" y="950"/>
                  </a:lnTo>
                  <a:lnTo>
                    <a:pt x="1928" y="937"/>
                  </a:lnTo>
                  <a:lnTo>
                    <a:pt x="1938" y="924"/>
                  </a:lnTo>
                  <a:lnTo>
                    <a:pt x="1942" y="920"/>
                  </a:lnTo>
                  <a:lnTo>
                    <a:pt x="1945" y="915"/>
                  </a:lnTo>
                  <a:lnTo>
                    <a:pt x="1947" y="911"/>
                  </a:lnTo>
                  <a:lnTo>
                    <a:pt x="1949" y="906"/>
                  </a:lnTo>
                  <a:close/>
                  <a:moveTo>
                    <a:pt x="1907" y="966"/>
                  </a:moveTo>
                  <a:lnTo>
                    <a:pt x="1896" y="971"/>
                  </a:lnTo>
                  <a:lnTo>
                    <a:pt x="1884" y="976"/>
                  </a:lnTo>
                  <a:lnTo>
                    <a:pt x="1879" y="977"/>
                  </a:lnTo>
                  <a:lnTo>
                    <a:pt x="1875" y="979"/>
                  </a:lnTo>
                  <a:lnTo>
                    <a:pt x="1875" y="982"/>
                  </a:lnTo>
                  <a:lnTo>
                    <a:pt x="1875" y="985"/>
                  </a:lnTo>
                  <a:lnTo>
                    <a:pt x="1876" y="989"/>
                  </a:lnTo>
                  <a:lnTo>
                    <a:pt x="1877" y="992"/>
                  </a:lnTo>
                  <a:lnTo>
                    <a:pt x="1877" y="993"/>
                  </a:lnTo>
                  <a:lnTo>
                    <a:pt x="1878" y="994"/>
                  </a:lnTo>
                  <a:lnTo>
                    <a:pt x="1879" y="995"/>
                  </a:lnTo>
                  <a:lnTo>
                    <a:pt x="1881" y="996"/>
                  </a:lnTo>
                  <a:lnTo>
                    <a:pt x="1895" y="981"/>
                  </a:lnTo>
                  <a:lnTo>
                    <a:pt x="1907" y="966"/>
                  </a:lnTo>
                  <a:lnTo>
                    <a:pt x="1907" y="966"/>
                  </a:lnTo>
                  <a:lnTo>
                    <a:pt x="1907" y="966"/>
                  </a:lnTo>
                  <a:close/>
                  <a:moveTo>
                    <a:pt x="1868" y="962"/>
                  </a:moveTo>
                  <a:lnTo>
                    <a:pt x="1869" y="962"/>
                  </a:lnTo>
                  <a:lnTo>
                    <a:pt x="1871" y="962"/>
                  </a:lnTo>
                  <a:lnTo>
                    <a:pt x="1871" y="964"/>
                  </a:lnTo>
                  <a:lnTo>
                    <a:pt x="1871" y="964"/>
                  </a:lnTo>
                  <a:lnTo>
                    <a:pt x="1872" y="968"/>
                  </a:lnTo>
                  <a:lnTo>
                    <a:pt x="1875" y="970"/>
                  </a:lnTo>
                  <a:lnTo>
                    <a:pt x="1881" y="966"/>
                  </a:lnTo>
                  <a:lnTo>
                    <a:pt x="1889" y="961"/>
                  </a:lnTo>
                  <a:lnTo>
                    <a:pt x="1892" y="959"/>
                  </a:lnTo>
                  <a:lnTo>
                    <a:pt x="1895" y="957"/>
                  </a:lnTo>
                  <a:lnTo>
                    <a:pt x="1897" y="953"/>
                  </a:lnTo>
                  <a:lnTo>
                    <a:pt x="1898" y="948"/>
                  </a:lnTo>
                  <a:lnTo>
                    <a:pt x="1896" y="943"/>
                  </a:lnTo>
                  <a:lnTo>
                    <a:pt x="1893" y="937"/>
                  </a:lnTo>
                  <a:lnTo>
                    <a:pt x="1889" y="933"/>
                  </a:lnTo>
                  <a:lnTo>
                    <a:pt x="1886" y="929"/>
                  </a:lnTo>
                  <a:lnTo>
                    <a:pt x="1883" y="930"/>
                  </a:lnTo>
                  <a:lnTo>
                    <a:pt x="1879" y="931"/>
                  </a:lnTo>
                  <a:lnTo>
                    <a:pt x="1881" y="933"/>
                  </a:lnTo>
                  <a:lnTo>
                    <a:pt x="1885" y="936"/>
                  </a:lnTo>
                  <a:lnTo>
                    <a:pt x="1886" y="937"/>
                  </a:lnTo>
                  <a:lnTo>
                    <a:pt x="1887" y="939"/>
                  </a:lnTo>
                  <a:lnTo>
                    <a:pt x="1887" y="942"/>
                  </a:lnTo>
                  <a:lnTo>
                    <a:pt x="1886" y="944"/>
                  </a:lnTo>
                  <a:lnTo>
                    <a:pt x="1883" y="947"/>
                  </a:lnTo>
                  <a:lnTo>
                    <a:pt x="1879" y="949"/>
                  </a:lnTo>
                  <a:lnTo>
                    <a:pt x="1875" y="953"/>
                  </a:lnTo>
                  <a:lnTo>
                    <a:pt x="1869" y="959"/>
                  </a:lnTo>
                  <a:lnTo>
                    <a:pt x="1865" y="965"/>
                  </a:lnTo>
                  <a:lnTo>
                    <a:pt x="1863" y="970"/>
                  </a:lnTo>
                  <a:lnTo>
                    <a:pt x="1865" y="971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67"/>
                  </a:lnTo>
                  <a:lnTo>
                    <a:pt x="1868" y="962"/>
                  </a:lnTo>
                  <a:close/>
                  <a:moveTo>
                    <a:pt x="1700" y="721"/>
                  </a:moveTo>
                  <a:lnTo>
                    <a:pt x="1639" y="721"/>
                  </a:lnTo>
                  <a:lnTo>
                    <a:pt x="1639" y="714"/>
                  </a:lnTo>
                  <a:lnTo>
                    <a:pt x="1646" y="714"/>
                  </a:lnTo>
                  <a:lnTo>
                    <a:pt x="1651" y="712"/>
                  </a:lnTo>
                  <a:lnTo>
                    <a:pt x="1652" y="710"/>
                  </a:lnTo>
                  <a:lnTo>
                    <a:pt x="1654" y="708"/>
                  </a:lnTo>
                  <a:lnTo>
                    <a:pt x="1654" y="705"/>
                  </a:lnTo>
                  <a:lnTo>
                    <a:pt x="1654" y="703"/>
                  </a:lnTo>
                  <a:lnTo>
                    <a:pt x="1654" y="632"/>
                  </a:lnTo>
                  <a:lnTo>
                    <a:pt x="1654" y="627"/>
                  </a:lnTo>
                  <a:lnTo>
                    <a:pt x="1652" y="623"/>
                  </a:lnTo>
                  <a:lnTo>
                    <a:pt x="1649" y="622"/>
                  </a:lnTo>
                  <a:lnTo>
                    <a:pt x="1644" y="621"/>
                  </a:lnTo>
                  <a:lnTo>
                    <a:pt x="1639" y="621"/>
                  </a:lnTo>
                  <a:lnTo>
                    <a:pt x="1639" y="616"/>
                  </a:lnTo>
                  <a:lnTo>
                    <a:pt x="1650" y="616"/>
                  </a:lnTo>
                  <a:lnTo>
                    <a:pt x="1656" y="614"/>
                  </a:lnTo>
                  <a:lnTo>
                    <a:pt x="1659" y="610"/>
                  </a:lnTo>
                  <a:lnTo>
                    <a:pt x="1663" y="605"/>
                  </a:lnTo>
                  <a:lnTo>
                    <a:pt x="1685" y="605"/>
                  </a:lnTo>
                  <a:lnTo>
                    <a:pt x="1685" y="703"/>
                  </a:lnTo>
                  <a:lnTo>
                    <a:pt x="1686" y="709"/>
                  </a:lnTo>
                  <a:lnTo>
                    <a:pt x="1688" y="712"/>
                  </a:lnTo>
                  <a:lnTo>
                    <a:pt x="1692" y="714"/>
                  </a:lnTo>
                  <a:lnTo>
                    <a:pt x="1700" y="714"/>
                  </a:lnTo>
                  <a:lnTo>
                    <a:pt x="1700" y="721"/>
                  </a:lnTo>
                  <a:close/>
                  <a:moveTo>
                    <a:pt x="1804" y="691"/>
                  </a:moveTo>
                  <a:lnTo>
                    <a:pt x="1803" y="698"/>
                  </a:lnTo>
                  <a:lnTo>
                    <a:pt x="1801" y="704"/>
                  </a:lnTo>
                  <a:lnTo>
                    <a:pt x="1797" y="710"/>
                  </a:lnTo>
                  <a:lnTo>
                    <a:pt x="1792" y="714"/>
                  </a:lnTo>
                  <a:lnTo>
                    <a:pt x="1786" y="719"/>
                  </a:lnTo>
                  <a:lnTo>
                    <a:pt x="1779" y="721"/>
                  </a:lnTo>
                  <a:lnTo>
                    <a:pt x="1771" y="723"/>
                  </a:lnTo>
                  <a:lnTo>
                    <a:pt x="1763" y="723"/>
                  </a:lnTo>
                  <a:lnTo>
                    <a:pt x="1755" y="723"/>
                  </a:lnTo>
                  <a:lnTo>
                    <a:pt x="1748" y="721"/>
                  </a:lnTo>
                  <a:lnTo>
                    <a:pt x="1741" y="719"/>
                  </a:lnTo>
                  <a:lnTo>
                    <a:pt x="1735" y="716"/>
                  </a:lnTo>
                  <a:lnTo>
                    <a:pt x="1731" y="712"/>
                  </a:lnTo>
                  <a:lnTo>
                    <a:pt x="1726" y="707"/>
                  </a:lnTo>
                  <a:lnTo>
                    <a:pt x="1724" y="701"/>
                  </a:lnTo>
                  <a:lnTo>
                    <a:pt x="1723" y="694"/>
                  </a:lnTo>
                  <a:lnTo>
                    <a:pt x="1724" y="690"/>
                  </a:lnTo>
                  <a:lnTo>
                    <a:pt x="1725" y="687"/>
                  </a:lnTo>
                  <a:lnTo>
                    <a:pt x="1726" y="682"/>
                  </a:lnTo>
                  <a:lnTo>
                    <a:pt x="1729" y="679"/>
                  </a:lnTo>
                  <a:lnTo>
                    <a:pt x="1736" y="672"/>
                  </a:lnTo>
                  <a:lnTo>
                    <a:pt x="1746" y="665"/>
                  </a:lnTo>
                  <a:lnTo>
                    <a:pt x="1737" y="656"/>
                  </a:lnTo>
                  <a:lnTo>
                    <a:pt x="1731" y="649"/>
                  </a:lnTo>
                  <a:lnTo>
                    <a:pt x="1728" y="645"/>
                  </a:lnTo>
                  <a:lnTo>
                    <a:pt x="1726" y="641"/>
                  </a:lnTo>
                  <a:lnTo>
                    <a:pt x="1726" y="638"/>
                  </a:lnTo>
                  <a:lnTo>
                    <a:pt x="1725" y="633"/>
                  </a:lnTo>
                  <a:lnTo>
                    <a:pt x="1726" y="628"/>
                  </a:lnTo>
                  <a:lnTo>
                    <a:pt x="1728" y="621"/>
                  </a:lnTo>
                  <a:lnTo>
                    <a:pt x="1732" y="617"/>
                  </a:lnTo>
                  <a:lnTo>
                    <a:pt x="1736" y="611"/>
                  </a:lnTo>
                  <a:lnTo>
                    <a:pt x="1741" y="607"/>
                  </a:lnTo>
                  <a:lnTo>
                    <a:pt x="1748" y="605"/>
                  </a:lnTo>
                  <a:lnTo>
                    <a:pt x="1755" y="603"/>
                  </a:lnTo>
                  <a:lnTo>
                    <a:pt x="1762" y="603"/>
                  </a:lnTo>
                  <a:lnTo>
                    <a:pt x="1770" y="603"/>
                  </a:lnTo>
                  <a:lnTo>
                    <a:pt x="1776" y="605"/>
                  </a:lnTo>
                  <a:lnTo>
                    <a:pt x="1783" y="607"/>
                  </a:lnTo>
                  <a:lnTo>
                    <a:pt x="1788" y="610"/>
                  </a:lnTo>
                  <a:lnTo>
                    <a:pt x="1793" y="615"/>
                  </a:lnTo>
                  <a:lnTo>
                    <a:pt x="1796" y="619"/>
                  </a:lnTo>
                  <a:lnTo>
                    <a:pt x="1798" y="624"/>
                  </a:lnTo>
                  <a:lnTo>
                    <a:pt x="1799" y="630"/>
                  </a:lnTo>
                  <a:lnTo>
                    <a:pt x="1798" y="633"/>
                  </a:lnTo>
                  <a:lnTo>
                    <a:pt x="1798" y="637"/>
                  </a:lnTo>
                  <a:lnTo>
                    <a:pt x="1796" y="640"/>
                  </a:lnTo>
                  <a:lnTo>
                    <a:pt x="1794" y="643"/>
                  </a:lnTo>
                  <a:lnTo>
                    <a:pt x="1788" y="650"/>
                  </a:lnTo>
                  <a:lnTo>
                    <a:pt x="1781" y="656"/>
                  </a:lnTo>
                  <a:lnTo>
                    <a:pt x="1791" y="665"/>
                  </a:lnTo>
                  <a:lnTo>
                    <a:pt x="1798" y="674"/>
                  </a:lnTo>
                  <a:lnTo>
                    <a:pt x="1801" y="678"/>
                  </a:lnTo>
                  <a:lnTo>
                    <a:pt x="1803" y="682"/>
                  </a:lnTo>
                  <a:lnTo>
                    <a:pt x="1804" y="687"/>
                  </a:lnTo>
                  <a:lnTo>
                    <a:pt x="1804" y="691"/>
                  </a:lnTo>
                  <a:close/>
                  <a:moveTo>
                    <a:pt x="1778" y="626"/>
                  </a:moveTo>
                  <a:lnTo>
                    <a:pt x="1778" y="621"/>
                  </a:lnTo>
                  <a:lnTo>
                    <a:pt x="1776" y="618"/>
                  </a:lnTo>
                  <a:lnTo>
                    <a:pt x="1775" y="615"/>
                  </a:lnTo>
                  <a:lnTo>
                    <a:pt x="1774" y="612"/>
                  </a:lnTo>
                  <a:lnTo>
                    <a:pt x="1772" y="610"/>
                  </a:lnTo>
                  <a:lnTo>
                    <a:pt x="1769" y="609"/>
                  </a:lnTo>
                  <a:lnTo>
                    <a:pt x="1767" y="608"/>
                  </a:lnTo>
                  <a:lnTo>
                    <a:pt x="1763" y="608"/>
                  </a:lnTo>
                  <a:lnTo>
                    <a:pt x="1758" y="609"/>
                  </a:lnTo>
                  <a:lnTo>
                    <a:pt x="1755" y="611"/>
                  </a:lnTo>
                  <a:lnTo>
                    <a:pt x="1752" y="616"/>
                  </a:lnTo>
                  <a:lnTo>
                    <a:pt x="1751" y="620"/>
                  </a:lnTo>
                  <a:lnTo>
                    <a:pt x="1751" y="623"/>
                  </a:lnTo>
                  <a:lnTo>
                    <a:pt x="1752" y="628"/>
                  </a:lnTo>
                  <a:lnTo>
                    <a:pt x="1755" y="631"/>
                  </a:lnTo>
                  <a:lnTo>
                    <a:pt x="1757" y="634"/>
                  </a:lnTo>
                  <a:lnTo>
                    <a:pt x="1763" y="642"/>
                  </a:lnTo>
                  <a:lnTo>
                    <a:pt x="1771" y="649"/>
                  </a:lnTo>
                  <a:lnTo>
                    <a:pt x="1773" y="645"/>
                  </a:lnTo>
                  <a:lnTo>
                    <a:pt x="1775" y="640"/>
                  </a:lnTo>
                  <a:lnTo>
                    <a:pt x="1776" y="633"/>
                  </a:lnTo>
                  <a:lnTo>
                    <a:pt x="1778" y="626"/>
                  </a:lnTo>
                  <a:close/>
                  <a:moveTo>
                    <a:pt x="1779" y="700"/>
                  </a:moveTo>
                  <a:lnTo>
                    <a:pt x="1779" y="697"/>
                  </a:lnTo>
                  <a:lnTo>
                    <a:pt x="1776" y="692"/>
                  </a:lnTo>
                  <a:lnTo>
                    <a:pt x="1774" y="688"/>
                  </a:lnTo>
                  <a:lnTo>
                    <a:pt x="1771" y="684"/>
                  </a:lnTo>
                  <a:lnTo>
                    <a:pt x="1764" y="678"/>
                  </a:lnTo>
                  <a:lnTo>
                    <a:pt x="1756" y="672"/>
                  </a:lnTo>
                  <a:lnTo>
                    <a:pt x="1751" y="676"/>
                  </a:lnTo>
                  <a:lnTo>
                    <a:pt x="1748" y="682"/>
                  </a:lnTo>
                  <a:lnTo>
                    <a:pt x="1747" y="689"/>
                  </a:lnTo>
                  <a:lnTo>
                    <a:pt x="1746" y="697"/>
                  </a:lnTo>
                  <a:lnTo>
                    <a:pt x="1746" y="702"/>
                  </a:lnTo>
                  <a:lnTo>
                    <a:pt x="1747" y="705"/>
                  </a:lnTo>
                  <a:lnTo>
                    <a:pt x="1749" y="710"/>
                  </a:lnTo>
                  <a:lnTo>
                    <a:pt x="1751" y="713"/>
                  </a:lnTo>
                  <a:lnTo>
                    <a:pt x="1754" y="715"/>
                  </a:lnTo>
                  <a:lnTo>
                    <a:pt x="1757" y="716"/>
                  </a:lnTo>
                  <a:lnTo>
                    <a:pt x="1760" y="717"/>
                  </a:lnTo>
                  <a:lnTo>
                    <a:pt x="1763" y="717"/>
                  </a:lnTo>
                  <a:lnTo>
                    <a:pt x="1767" y="717"/>
                  </a:lnTo>
                  <a:lnTo>
                    <a:pt x="1769" y="716"/>
                  </a:lnTo>
                  <a:lnTo>
                    <a:pt x="1772" y="715"/>
                  </a:lnTo>
                  <a:lnTo>
                    <a:pt x="1774" y="713"/>
                  </a:lnTo>
                  <a:lnTo>
                    <a:pt x="1776" y="711"/>
                  </a:lnTo>
                  <a:lnTo>
                    <a:pt x="1778" y="708"/>
                  </a:lnTo>
                  <a:lnTo>
                    <a:pt x="1779" y="704"/>
                  </a:lnTo>
                  <a:lnTo>
                    <a:pt x="1779" y="700"/>
                  </a:lnTo>
                  <a:close/>
                  <a:moveTo>
                    <a:pt x="1911" y="662"/>
                  </a:moveTo>
                  <a:lnTo>
                    <a:pt x="1911" y="675"/>
                  </a:lnTo>
                  <a:lnTo>
                    <a:pt x="1909" y="686"/>
                  </a:lnTo>
                  <a:lnTo>
                    <a:pt x="1904" y="697"/>
                  </a:lnTo>
                  <a:lnTo>
                    <a:pt x="1900" y="705"/>
                  </a:lnTo>
                  <a:lnTo>
                    <a:pt x="1897" y="709"/>
                  </a:lnTo>
                  <a:lnTo>
                    <a:pt x="1893" y="713"/>
                  </a:lnTo>
                  <a:lnTo>
                    <a:pt x="1889" y="716"/>
                  </a:lnTo>
                  <a:lnTo>
                    <a:pt x="1885" y="719"/>
                  </a:lnTo>
                  <a:lnTo>
                    <a:pt x="1880" y="721"/>
                  </a:lnTo>
                  <a:lnTo>
                    <a:pt x="1875" y="722"/>
                  </a:lnTo>
                  <a:lnTo>
                    <a:pt x="1869" y="723"/>
                  </a:lnTo>
                  <a:lnTo>
                    <a:pt x="1864" y="723"/>
                  </a:lnTo>
                  <a:lnTo>
                    <a:pt x="1856" y="723"/>
                  </a:lnTo>
                  <a:lnTo>
                    <a:pt x="1851" y="721"/>
                  </a:lnTo>
                  <a:lnTo>
                    <a:pt x="1844" y="719"/>
                  </a:lnTo>
                  <a:lnTo>
                    <a:pt x="1840" y="715"/>
                  </a:lnTo>
                  <a:lnTo>
                    <a:pt x="1837" y="712"/>
                  </a:lnTo>
                  <a:lnTo>
                    <a:pt x="1834" y="709"/>
                  </a:lnTo>
                  <a:lnTo>
                    <a:pt x="1833" y="704"/>
                  </a:lnTo>
                  <a:lnTo>
                    <a:pt x="1832" y="700"/>
                  </a:lnTo>
                  <a:lnTo>
                    <a:pt x="1833" y="697"/>
                  </a:lnTo>
                  <a:lnTo>
                    <a:pt x="1833" y="693"/>
                  </a:lnTo>
                  <a:lnTo>
                    <a:pt x="1836" y="691"/>
                  </a:lnTo>
                  <a:lnTo>
                    <a:pt x="1838" y="689"/>
                  </a:lnTo>
                  <a:lnTo>
                    <a:pt x="1843" y="686"/>
                  </a:lnTo>
                  <a:lnTo>
                    <a:pt x="1850" y="685"/>
                  </a:lnTo>
                  <a:lnTo>
                    <a:pt x="1855" y="686"/>
                  </a:lnTo>
                  <a:lnTo>
                    <a:pt x="1861" y="689"/>
                  </a:lnTo>
                  <a:lnTo>
                    <a:pt x="1863" y="691"/>
                  </a:lnTo>
                  <a:lnTo>
                    <a:pt x="1864" y="693"/>
                  </a:lnTo>
                  <a:lnTo>
                    <a:pt x="1865" y="696"/>
                  </a:lnTo>
                  <a:lnTo>
                    <a:pt x="1866" y="699"/>
                  </a:lnTo>
                  <a:lnTo>
                    <a:pt x="1865" y="703"/>
                  </a:lnTo>
                  <a:lnTo>
                    <a:pt x="1862" y="708"/>
                  </a:lnTo>
                  <a:lnTo>
                    <a:pt x="1858" y="711"/>
                  </a:lnTo>
                  <a:lnTo>
                    <a:pt x="1857" y="714"/>
                  </a:lnTo>
                  <a:lnTo>
                    <a:pt x="1857" y="715"/>
                  </a:lnTo>
                  <a:lnTo>
                    <a:pt x="1858" y="717"/>
                  </a:lnTo>
                  <a:lnTo>
                    <a:pt x="1861" y="719"/>
                  </a:lnTo>
                  <a:lnTo>
                    <a:pt x="1862" y="719"/>
                  </a:lnTo>
                  <a:lnTo>
                    <a:pt x="1866" y="719"/>
                  </a:lnTo>
                  <a:lnTo>
                    <a:pt x="1869" y="717"/>
                  </a:lnTo>
                  <a:lnTo>
                    <a:pt x="1873" y="716"/>
                  </a:lnTo>
                  <a:lnTo>
                    <a:pt x="1876" y="714"/>
                  </a:lnTo>
                  <a:lnTo>
                    <a:pt x="1879" y="710"/>
                  </a:lnTo>
                  <a:lnTo>
                    <a:pt x="1881" y="703"/>
                  </a:lnTo>
                  <a:lnTo>
                    <a:pt x="1884" y="689"/>
                  </a:lnTo>
                  <a:lnTo>
                    <a:pt x="1884" y="675"/>
                  </a:lnTo>
                  <a:lnTo>
                    <a:pt x="1875" y="677"/>
                  </a:lnTo>
                  <a:lnTo>
                    <a:pt x="1866" y="678"/>
                  </a:lnTo>
                  <a:lnTo>
                    <a:pt x="1858" y="677"/>
                  </a:lnTo>
                  <a:lnTo>
                    <a:pt x="1851" y="676"/>
                  </a:lnTo>
                  <a:lnTo>
                    <a:pt x="1845" y="673"/>
                  </a:lnTo>
                  <a:lnTo>
                    <a:pt x="1840" y="668"/>
                  </a:lnTo>
                  <a:lnTo>
                    <a:pt x="1836" y="663"/>
                  </a:lnTo>
                  <a:lnTo>
                    <a:pt x="1833" y="656"/>
                  </a:lnTo>
                  <a:lnTo>
                    <a:pt x="1831" y="650"/>
                  </a:lnTo>
                  <a:lnTo>
                    <a:pt x="1830" y="642"/>
                  </a:lnTo>
                  <a:lnTo>
                    <a:pt x="1831" y="634"/>
                  </a:lnTo>
                  <a:lnTo>
                    <a:pt x="1833" y="626"/>
                  </a:lnTo>
                  <a:lnTo>
                    <a:pt x="1837" y="619"/>
                  </a:lnTo>
                  <a:lnTo>
                    <a:pt x="1841" y="614"/>
                  </a:lnTo>
                  <a:lnTo>
                    <a:pt x="1846" y="608"/>
                  </a:lnTo>
                  <a:lnTo>
                    <a:pt x="1854" y="605"/>
                  </a:lnTo>
                  <a:lnTo>
                    <a:pt x="1862" y="603"/>
                  </a:lnTo>
                  <a:lnTo>
                    <a:pt x="1871" y="603"/>
                  </a:lnTo>
                  <a:lnTo>
                    <a:pt x="1879" y="604"/>
                  </a:lnTo>
                  <a:lnTo>
                    <a:pt x="1887" y="606"/>
                  </a:lnTo>
                  <a:lnTo>
                    <a:pt x="1893" y="610"/>
                  </a:lnTo>
                  <a:lnTo>
                    <a:pt x="1900" y="617"/>
                  </a:lnTo>
                  <a:lnTo>
                    <a:pt x="1904" y="627"/>
                  </a:lnTo>
                  <a:lnTo>
                    <a:pt x="1909" y="637"/>
                  </a:lnTo>
                  <a:lnTo>
                    <a:pt x="1911" y="649"/>
                  </a:lnTo>
                  <a:lnTo>
                    <a:pt x="1911" y="662"/>
                  </a:lnTo>
                  <a:close/>
                  <a:moveTo>
                    <a:pt x="1884" y="668"/>
                  </a:moveTo>
                  <a:lnTo>
                    <a:pt x="1884" y="657"/>
                  </a:lnTo>
                  <a:lnTo>
                    <a:pt x="1884" y="646"/>
                  </a:lnTo>
                  <a:lnTo>
                    <a:pt x="1883" y="630"/>
                  </a:lnTo>
                  <a:lnTo>
                    <a:pt x="1881" y="618"/>
                  </a:lnTo>
                  <a:lnTo>
                    <a:pt x="1879" y="614"/>
                  </a:lnTo>
                  <a:lnTo>
                    <a:pt x="1877" y="610"/>
                  </a:lnTo>
                  <a:lnTo>
                    <a:pt x="1874" y="609"/>
                  </a:lnTo>
                  <a:lnTo>
                    <a:pt x="1871" y="608"/>
                  </a:lnTo>
                  <a:lnTo>
                    <a:pt x="1867" y="609"/>
                  </a:lnTo>
                  <a:lnTo>
                    <a:pt x="1863" y="611"/>
                  </a:lnTo>
                  <a:lnTo>
                    <a:pt x="1861" y="615"/>
                  </a:lnTo>
                  <a:lnTo>
                    <a:pt x="1860" y="620"/>
                  </a:lnTo>
                  <a:lnTo>
                    <a:pt x="1860" y="629"/>
                  </a:lnTo>
                  <a:lnTo>
                    <a:pt x="1860" y="645"/>
                  </a:lnTo>
                  <a:lnTo>
                    <a:pt x="1860" y="652"/>
                  </a:lnTo>
                  <a:lnTo>
                    <a:pt x="1861" y="657"/>
                  </a:lnTo>
                  <a:lnTo>
                    <a:pt x="1862" y="662"/>
                  </a:lnTo>
                  <a:lnTo>
                    <a:pt x="1864" y="665"/>
                  </a:lnTo>
                  <a:lnTo>
                    <a:pt x="1866" y="668"/>
                  </a:lnTo>
                  <a:lnTo>
                    <a:pt x="1868" y="670"/>
                  </a:lnTo>
                  <a:lnTo>
                    <a:pt x="1871" y="672"/>
                  </a:lnTo>
                  <a:lnTo>
                    <a:pt x="1872" y="672"/>
                  </a:lnTo>
                  <a:lnTo>
                    <a:pt x="1878" y="670"/>
                  </a:lnTo>
                  <a:lnTo>
                    <a:pt x="1884" y="668"/>
                  </a:lnTo>
                  <a:close/>
                  <a:moveTo>
                    <a:pt x="2017" y="685"/>
                  </a:moveTo>
                  <a:lnTo>
                    <a:pt x="2016" y="692"/>
                  </a:lnTo>
                  <a:lnTo>
                    <a:pt x="2014" y="700"/>
                  </a:lnTo>
                  <a:lnTo>
                    <a:pt x="2011" y="707"/>
                  </a:lnTo>
                  <a:lnTo>
                    <a:pt x="2006" y="712"/>
                  </a:lnTo>
                  <a:lnTo>
                    <a:pt x="2000" y="717"/>
                  </a:lnTo>
                  <a:lnTo>
                    <a:pt x="1993" y="721"/>
                  </a:lnTo>
                  <a:lnTo>
                    <a:pt x="1985" y="723"/>
                  </a:lnTo>
                  <a:lnTo>
                    <a:pt x="1978" y="723"/>
                  </a:lnTo>
                  <a:lnTo>
                    <a:pt x="1969" y="722"/>
                  </a:lnTo>
                  <a:lnTo>
                    <a:pt x="1961" y="720"/>
                  </a:lnTo>
                  <a:lnTo>
                    <a:pt x="1955" y="715"/>
                  </a:lnTo>
                  <a:lnTo>
                    <a:pt x="1949" y="709"/>
                  </a:lnTo>
                  <a:lnTo>
                    <a:pt x="1944" y="700"/>
                  </a:lnTo>
                  <a:lnTo>
                    <a:pt x="1941" y="690"/>
                  </a:lnTo>
                  <a:lnTo>
                    <a:pt x="1938" y="678"/>
                  </a:lnTo>
                  <a:lnTo>
                    <a:pt x="1938" y="664"/>
                  </a:lnTo>
                  <a:lnTo>
                    <a:pt x="1938" y="652"/>
                  </a:lnTo>
                  <a:lnTo>
                    <a:pt x="1941" y="640"/>
                  </a:lnTo>
                  <a:lnTo>
                    <a:pt x="1944" y="630"/>
                  </a:lnTo>
                  <a:lnTo>
                    <a:pt x="1949" y="621"/>
                  </a:lnTo>
                  <a:lnTo>
                    <a:pt x="1953" y="617"/>
                  </a:lnTo>
                  <a:lnTo>
                    <a:pt x="1956" y="612"/>
                  </a:lnTo>
                  <a:lnTo>
                    <a:pt x="1959" y="609"/>
                  </a:lnTo>
                  <a:lnTo>
                    <a:pt x="1963" y="607"/>
                  </a:lnTo>
                  <a:lnTo>
                    <a:pt x="1968" y="605"/>
                  </a:lnTo>
                  <a:lnTo>
                    <a:pt x="1973" y="604"/>
                  </a:lnTo>
                  <a:lnTo>
                    <a:pt x="1979" y="603"/>
                  </a:lnTo>
                  <a:lnTo>
                    <a:pt x="1984" y="603"/>
                  </a:lnTo>
                  <a:lnTo>
                    <a:pt x="1991" y="603"/>
                  </a:lnTo>
                  <a:lnTo>
                    <a:pt x="1996" y="605"/>
                  </a:lnTo>
                  <a:lnTo>
                    <a:pt x="2002" y="607"/>
                  </a:lnTo>
                  <a:lnTo>
                    <a:pt x="2006" y="610"/>
                  </a:lnTo>
                  <a:lnTo>
                    <a:pt x="2009" y="614"/>
                  </a:lnTo>
                  <a:lnTo>
                    <a:pt x="2013" y="617"/>
                  </a:lnTo>
                  <a:lnTo>
                    <a:pt x="2014" y="621"/>
                  </a:lnTo>
                  <a:lnTo>
                    <a:pt x="2014" y="626"/>
                  </a:lnTo>
                  <a:lnTo>
                    <a:pt x="2014" y="629"/>
                  </a:lnTo>
                  <a:lnTo>
                    <a:pt x="2013" y="632"/>
                  </a:lnTo>
                  <a:lnTo>
                    <a:pt x="2012" y="634"/>
                  </a:lnTo>
                  <a:lnTo>
                    <a:pt x="2009" y="637"/>
                  </a:lnTo>
                  <a:lnTo>
                    <a:pt x="2004" y="640"/>
                  </a:lnTo>
                  <a:lnTo>
                    <a:pt x="1998" y="641"/>
                  </a:lnTo>
                  <a:lnTo>
                    <a:pt x="1992" y="640"/>
                  </a:lnTo>
                  <a:lnTo>
                    <a:pt x="1986" y="638"/>
                  </a:lnTo>
                  <a:lnTo>
                    <a:pt x="1984" y="635"/>
                  </a:lnTo>
                  <a:lnTo>
                    <a:pt x="1983" y="633"/>
                  </a:lnTo>
                  <a:lnTo>
                    <a:pt x="1982" y="630"/>
                  </a:lnTo>
                  <a:lnTo>
                    <a:pt x="1981" y="628"/>
                  </a:lnTo>
                  <a:lnTo>
                    <a:pt x="1982" y="623"/>
                  </a:lnTo>
                  <a:lnTo>
                    <a:pt x="1986" y="619"/>
                  </a:lnTo>
                  <a:lnTo>
                    <a:pt x="1990" y="615"/>
                  </a:lnTo>
                  <a:lnTo>
                    <a:pt x="1991" y="612"/>
                  </a:lnTo>
                  <a:lnTo>
                    <a:pt x="1991" y="610"/>
                  </a:lnTo>
                  <a:lnTo>
                    <a:pt x="1990" y="608"/>
                  </a:lnTo>
                  <a:lnTo>
                    <a:pt x="1988" y="607"/>
                  </a:lnTo>
                  <a:lnTo>
                    <a:pt x="1985" y="607"/>
                  </a:lnTo>
                  <a:lnTo>
                    <a:pt x="1980" y="608"/>
                  </a:lnTo>
                  <a:lnTo>
                    <a:pt x="1976" y="610"/>
                  </a:lnTo>
                  <a:lnTo>
                    <a:pt x="1971" y="615"/>
                  </a:lnTo>
                  <a:lnTo>
                    <a:pt x="1969" y="619"/>
                  </a:lnTo>
                  <a:lnTo>
                    <a:pt x="1968" y="626"/>
                  </a:lnTo>
                  <a:lnTo>
                    <a:pt x="1967" y="634"/>
                  </a:lnTo>
                  <a:lnTo>
                    <a:pt x="1966" y="643"/>
                  </a:lnTo>
                  <a:lnTo>
                    <a:pt x="1966" y="654"/>
                  </a:lnTo>
                  <a:lnTo>
                    <a:pt x="1974" y="652"/>
                  </a:lnTo>
                  <a:lnTo>
                    <a:pt x="1983" y="652"/>
                  </a:lnTo>
                  <a:lnTo>
                    <a:pt x="1991" y="652"/>
                  </a:lnTo>
                  <a:lnTo>
                    <a:pt x="1996" y="654"/>
                  </a:lnTo>
                  <a:lnTo>
                    <a:pt x="2003" y="656"/>
                  </a:lnTo>
                  <a:lnTo>
                    <a:pt x="2007" y="659"/>
                  </a:lnTo>
                  <a:lnTo>
                    <a:pt x="2012" y="665"/>
                  </a:lnTo>
                  <a:lnTo>
                    <a:pt x="2014" y="670"/>
                  </a:lnTo>
                  <a:lnTo>
                    <a:pt x="2016" y="677"/>
                  </a:lnTo>
                  <a:lnTo>
                    <a:pt x="2017" y="685"/>
                  </a:lnTo>
                  <a:close/>
                  <a:moveTo>
                    <a:pt x="1990" y="680"/>
                  </a:moveTo>
                  <a:lnTo>
                    <a:pt x="1988" y="670"/>
                  </a:lnTo>
                  <a:lnTo>
                    <a:pt x="1985" y="664"/>
                  </a:lnTo>
                  <a:lnTo>
                    <a:pt x="1984" y="662"/>
                  </a:lnTo>
                  <a:lnTo>
                    <a:pt x="1982" y="659"/>
                  </a:lnTo>
                  <a:lnTo>
                    <a:pt x="1980" y="658"/>
                  </a:lnTo>
                  <a:lnTo>
                    <a:pt x="1978" y="658"/>
                  </a:lnTo>
                  <a:lnTo>
                    <a:pt x="1971" y="658"/>
                  </a:lnTo>
                  <a:lnTo>
                    <a:pt x="1966" y="662"/>
                  </a:lnTo>
                  <a:lnTo>
                    <a:pt x="1966" y="665"/>
                  </a:lnTo>
                  <a:lnTo>
                    <a:pt x="1966" y="673"/>
                  </a:lnTo>
                  <a:lnTo>
                    <a:pt x="1966" y="678"/>
                  </a:lnTo>
                  <a:lnTo>
                    <a:pt x="1966" y="682"/>
                  </a:lnTo>
                  <a:lnTo>
                    <a:pt x="1966" y="691"/>
                  </a:lnTo>
                  <a:lnTo>
                    <a:pt x="1967" y="698"/>
                  </a:lnTo>
                  <a:lnTo>
                    <a:pt x="1968" y="704"/>
                  </a:lnTo>
                  <a:lnTo>
                    <a:pt x="1969" y="709"/>
                  </a:lnTo>
                  <a:lnTo>
                    <a:pt x="1971" y="713"/>
                  </a:lnTo>
                  <a:lnTo>
                    <a:pt x="1972" y="715"/>
                  </a:lnTo>
                  <a:lnTo>
                    <a:pt x="1974" y="717"/>
                  </a:lnTo>
                  <a:lnTo>
                    <a:pt x="1977" y="717"/>
                  </a:lnTo>
                  <a:lnTo>
                    <a:pt x="1980" y="717"/>
                  </a:lnTo>
                  <a:lnTo>
                    <a:pt x="1982" y="716"/>
                  </a:lnTo>
                  <a:lnTo>
                    <a:pt x="1984" y="715"/>
                  </a:lnTo>
                  <a:lnTo>
                    <a:pt x="1985" y="713"/>
                  </a:lnTo>
                  <a:lnTo>
                    <a:pt x="1988" y="709"/>
                  </a:lnTo>
                  <a:lnTo>
                    <a:pt x="1989" y="703"/>
                  </a:lnTo>
                  <a:lnTo>
                    <a:pt x="1990" y="694"/>
                  </a:lnTo>
                  <a:lnTo>
                    <a:pt x="1990" y="680"/>
                  </a:lnTo>
                  <a:close/>
                </a:path>
              </a:pathLst>
            </a:custGeom>
            <a:solidFill>
              <a:srgbClr val="007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id="{3AC207FB-C4C5-7B29-F62D-4D3217CD1B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9726" y="5527676"/>
              <a:ext cx="246063" cy="169863"/>
            </a:xfrm>
            <a:custGeom>
              <a:avLst/>
              <a:gdLst>
                <a:gd name="T0" fmla="*/ 317 w 467"/>
                <a:gd name="T1" fmla="*/ 34 h 320"/>
                <a:gd name="T2" fmla="*/ 319 w 467"/>
                <a:gd name="T3" fmla="*/ 6 h 320"/>
                <a:gd name="T4" fmla="*/ 349 w 467"/>
                <a:gd name="T5" fmla="*/ 33 h 320"/>
                <a:gd name="T6" fmla="*/ 408 w 467"/>
                <a:gd name="T7" fmla="*/ 17 h 320"/>
                <a:gd name="T8" fmla="*/ 424 w 467"/>
                <a:gd name="T9" fmla="*/ 11 h 320"/>
                <a:gd name="T10" fmla="*/ 378 w 467"/>
                <a:gd name="T11" fmla="*/ 58 h 320"/>
                <a:gd name="T12" fmla="*/ 463 w 467"/>
                <a:gd name="T13" fmla="*/ 69 h 320"/>
                <a:gd name="T14" fmla="*/ 435 w 467"/>
                <a:gd name="T15" fmla="*/ 83 h 320"/>
                <a:gd name="T16" fmla="*/ 390 w 467"/>
                <a:gd name="T17" fmla="*/ 100 h 320"/>
                <a:gd name="T18" fmla="*/ 438 w 467"/>
                <a:gd name="T19" fmla="*/ 130 h 320"/>
                <a:gd name="T20" fmla="*/ 439 w 467"/>
                <a:gd name="T21" fmla="*/ 193 h 320"/>
                <a:gd name="T22" fmla="*/ 449 w 467"/>
                <a:gd name="T23" fmla="*/ 312 h 320"/>
                <a:gd name="T24" fmla="*/ 435 w 467"/>
                <a:gd name="T25" fmla="*/ 306 h 320"/>
                <a:gd name="T26" fmla="*/ 417 w 467"/>
                <a:gd name="T27" fmla="*/ 174 h 320"/>
                <a:gd name="T28" fmla="*/ 376 w 467"/>
                <a:gd name="T29" fmla="*/ 210 h 320"/>
                <a:gd name="T30" fmla="*/ 403 w 467"/>
                <a:gd name="T31" fmla="*/ 188 h 320"/>
                <a:gd name="T32" fmla="*/ 413 w 467"/>
                <a:gd name="T33" fmla="*/ 225 h 320"/>
                <a:gd name="T34" fmla="*/ 369 w 467"/>
                <a:gd name="T35" fmla="*/ 275 h 320"/>
                <a:gd name="T36" fmla="*/ 322 w 467"/>
                <a:gd name="T37" fmla="*/ 241 h 320"/>
                <a:gd name="T38" fmla="*/ 333 w 467"/>
                <a:gd name="T39" fmla="*/ 192 h 320"/>
                <a:gd name="T40" fmla="*/ 348 w 467"/>
                <a:gd name="T41" fmla="*/ 213 h 320"/>
                <a:gd name="T42" fmla="*/ 309 w 467"/>
                <a:gd name="T43" fmla="*/ 188 h 320"/>
                <a:gd name="T44" fmla="*/ 300 w 467"/>
                <a:gd name="T45" fmla="*/ 282 h 320"/>
                <a:gd name="T46" fmla="*/ 285 w 467"/>
                <a:gd name="T47" fmla="*/ 308 h 320"/>
                <a:gd name="T48" fmla="*/ 288 w 467"/>
                <a:gd name="T49" fmla="*/ 208 h 320"/>
                <a:gd name="T50" fmla="*/ 300 w 467"/>
                <a:gd name="T51" fmla="*/ 130 h 320"/>
                <a:gd name="T52" fmla="*/ 341 w 467"/>
                <a:gd name="T53" fmla="*/ 102 h 320"/>
                <a:gd name="T54" fmla="*/ 289 w 467"/>
                <a:gd name="T55" fmla="*/ 86 h 320"/>
                <a:gd name="T56" fmla="*/ 279 w 467"/>
                <a:gd name="T57" fmla="*/ 70 h 320"/>
                <a:gd name="T58" fmla="*/ 347 w 467"/>
                <a:gd name="T59" fmla="*/ 133 h 320"/>
                <a:gd name="T60" fmla="*/ 315 w 467"/>
                <a:gd name="T61" fmla="*/ 130 h 320"/>
                <a:gd name="T62" fmla="*/ 335 w 467"/>
                <a:gd name="T63" fmla="*/ 149 h 320"/>
                <a:gd name="T64" fmla="*/ 361 w 467"/>
                <a:gd name="T65" fmla="*/ 144 h 320"/>
                <a:gd name="T66" fmla="*/ 337 w 467"/>
                <a:gd name="T67" fmla="*/ 238 h 320"/>
                <a:gd name="T68" fmla="*/ 388 w 467"/>
                <a:gd name="T69" fmla="*/ 256 h 320"/>
                <a:gd name="T70" fmla="*/ 395 w 467"/>
                <a:gd name="T71" fmla="*/ 166 h 320"/>
                <a:gd name="T72" fmla="*/ 378 w 467"/>
                <a:gd name="T73" fmla="*/ 119 h 320"/>
                <a:gd name="T74" fmla="*/ 423 w 467"/>
                <a:gd name="T75" fmla="*/ 138 h 320"/>
                <a:gd name="T76" fmla="*/ 394 w 467"/>
                <a:gd name="T77" fmla="*/ 114 h 320"/>
                <a:gd name="T78" fmla="*/ 76 w 467"/>
                <a:gd name="T79" fmla="*/ 213 h 320"/>
                <a:gd name="T80" fmla="*/ 79 w 467"/>
                <a:gd name="T81" fmla="*/ 37 h 320"/>
                <a:gd name="T82" fmla="*/ 92 w 467"/>
                <a:gd name="T83" fmla="*/ 19 h 320"/>
                <a:gd name="T84" fmla="*/ 95 w 467"/>
                <a:gd name="T85" fmla="*/ 179 h 320"/>
                <a:gd name="T86" fmla="*/ 120 w 467"/>
                <a:gd name="T87" fmla="*/ 253 h 320"/>
                <a:gd name="T88" fmla="*/ 154 w 467"/>
                <a:gd name="T89" fmla="*/ 235 h 320"/>
                <a:gd name="T90" fmla="*/ 151 w 467"/>
                <a:gd name="T91" fmla="*/ 44 h 320"/>
                <a:gd name="T92" fmla="*/ 168 w 467"/>
                <a:gd name="T93" fmla="*/ 79 h 320"/>
                <a:gd name="T94" fmla="*/ 169 w 467"/>
                <a:gd name="T95" fmla="*/ 212 h 320"/>
                <a:gd name="T96" fmla="*/ 159 w 467"/>
                <a:gd name="T97" fmla="*/ 283 h 320"/>
                <a:gd name="T98" fmla="*/ 103 w 467"/>
                <a:gd name="T99" fmla="*/ 309 h 320"/>
                <a:gd name="T100" fmla="*/ 28 w 467"/>
                <a:gd name="T101" fmla="*/ 300 h 320"/>
                <a:gd name="T102" fmla="*/ 2 w 467"/>
                <a:gd name="T103" fmla="*/ 233 h 320"/>
                <a:gd name="T104" fmla="*/ 0 w 467"/>
                <a:gd name="T105" fmla="*/ 130 h 320"/>
                <a:gd name="T106" fmla="*/ 5 w 467"/>
                <a:gd name="T107" fmla="*/ 45 h 320"/>
                <a:gd name="T108" fmla="*/ 17 w 467"/>
                <a:gd name="T109" fmla="*/ 63 h 320"/>
                <a:gd name="T110" fmla="*/ 17 w 467"/>
                <a:gd name="T111" fmla="*/ 212 h 320"/>
                <a:gd name="T112" fmla="*/ 32 w 467"/>
                <a:gd name="T113" fmla="*/ 284 h 320"/>
                <a:gd name="T114" fmla="*/ 76 w 467"/>
                <a:gd name="T115" fmla="*/ 249 h 320"/>
                <a:gd name="T116" fmla="*/ 97 w 467"/>
                <a:gd name="T117" fmla="*/ 2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7" h="320">
                  <a:moveTo>
                    <a:pt x="361" y="67"/>
                  </a:moveTo>
                  <a:lnTo>
                    <a:pt x="361" y="62"/>
                  </a:lnTo>
                  <a:lnTo>
                    <a:pt x="361" y="58"/>
                  </a:lnTo>
                  <a:lnTo>
                    <a:pt x="361" y="50"/>
                  </a:lnTo>
                  <a:lnTo>
                    <a:pt x="347" y="49"/>
                  </a:lnTo>
                  <a:lnTo>
                    <a:pt x="336" y="46"/>
                  </a:lnTo>
                  <a:lnTo>
                    <a:pt x="329" y="44"/>
                  </a:lnTo>
                  <a:lnTo>
                    <a:pt x="323" y="41"/>
                  </a:lnTo>
                  <a:lnTo>
                    <a:pt x="317" y="34"/>
                  </a:lnTo>
                  <a:lnTo>
                    <a:pt x="313" y="29"/>
                  </a:lnTo>
                  <a:lnTo>
                    <a:pt x="312" y="22"/>
                  </a:lnTo>
                  <a:lnTo>
                    <a:pt x="311" y="17"/>
                  </a:lnTo>
                  <a:lnTo>
                    <a:pt x="311" y="14"/>
                  </a:lnTo>
                  <a:lnTo>
                    <a:pt x="312" y="11"/>
                  </a:lnTo>
                  <a:lnTo>
                    <a:pt x="312" y="9"/>
                  </a:lnTo>
                  <a:lnTo>
                    <a:pt x="314" y="8"/>
                  </a:lnTo>
                  <a:lnTo>
                    <a:pt x="317" y="6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3" y="8"/>
                  </a:lnTo>
                  <a:lnTo>
                    <a:pt x="324" y="10"/>
                  </a:lnTo>
                  <a:lnTo>
                    <a:pt x="324" y="11"/>
                  </a:lnTo>
                  <a:lnTo>
                    <a:pt x="326" y="22"/>
                  </a:lnTo>
                  <a:lnTo>
                    <a:pt x="329" y="27"/>
                  </a:lnTo>
                  <a:lnTo>
                    <a:pt x="333" y="30"/>
                  </a:lnTo>
                  <a:lnTo>
                    <a:pt x="338" y="32"/>
                  </a:lnTo>
                  <a:lnTo>
                    <a:pt x="349" y="33"/>
                  </a:lnTo>
                  <a:lnTo>
                    <a:pt x="359" y="34"/>
                  </a:lnTo>
                  <a:lnTo>
                    <a:pt x="367" y="34"/>
                  </a:lnTo>
                  <a:lnTo>
                    <a:pt x="376" y="34"/>
                  </a:lnTo>
                  <a:lnTo>
                    <a:pt x="384" y="33"/>
                  </a:lnTo>
                  <a:lnTo>
                    <a:pt x="391" y="32"/>
                  </a:lnTo>
                  <a:lnTo>
                    <a:pt x="395" y="30"/>
                  </a:lnTo>
                  <a:lnTo>
                    <a:pt x="403" y="26"/>
                  </a:lnTo>
                  <a:lnTo>
                    <a:pt x="406" y="21"/>
                  </a:lnTo>
                  <a:lnTo>
                    <a:pt x="408" y="17"/>
                  </a:lnTo>
                  <a:lnTo>
                    <a:pt x="410" y="10"/>
                  </a:lnTo>
                  <a:lnTo>
                    <a:pt x="410" y="5"/>
                  </a:lnTo>
                  <a:lnTo>
                    <a:pt x="412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9" y="2"/>
                  </a:lnTo>
                  <a:lnTo>
                    <a:pt x="422" y="4"/>
                  </a:lnTo>
                  <a:lnTo>
                    <a:pt x="424" y="7"/>
                  </a:lnTo>
                  <a:lnTo>
                    <a:pt x="424" y="11"/>
                  </a:lnTo>
                  <a:lnTo>
                    <a:pt x="423" y="18"/>
                  </a:lnTo>
                  <a:lnTo>
                    <a:pt x="422" y="22"/>
                  </a:lnTo>
                  <a:lnTo>
                    <a:pt x="419" y="28"/>
                  </a:lnTo>
                  <a:lnTo>
                    <a:pt x="417" y="32"/>
                  </a:lnTo>
                  <a:lnTo>
                    <a:pt x="411" y="38"/>
                  </a:lnTo>
                  <a:lnTo>
                    <a:pt x="403" y="42"/>
                  </a:lnTo>
                  <a:lnTo>
                    <a:pt x="393" y="45"/>
                  </a:lnTo>
                  <a:lnTo>
                    <a:pt x="378" y="49"/>
                  </a:lnTo>
                  <a:lnTo>
                    <a:pt x="378" y="58"/>
                  </a:lnTo>
                  <a:lnTo>
                    <a:pt x="378" y="67"/>
                  </a:lnTo>
                  <a:lnTo>
                    <a:pt x="390" y="67"/>
                  </a:lnTo>
                  <a:lnTo>
                    <a:pt x="403" y="67"/>
                  </a:lnTo>
                  <a:lnTo>
                    <a:pt x="417" y="66"/>
                  </a:lnTo>
                  <a:lnTo>
                    <a:pt x="431" y="66"/>
                  </a:lnTo>
                  <a:lnTo>
                    <a:pt x="445" y="67"/>
                  </a:lnTo>
                  <a:lnTo>
                    <a:pt x="454" y="67"/>
                  </a:lnTo>
                  <a:lnTo>
                    <a:pt x="460" y="68"/>
                  </a:lnTo>
                  <a:lnTo>
                    <a:pt x="463" y="69"/>
                  </a:lnTo>
                  <a:lnTo>
                    <a:pt x="466" y="73"/>
                  </a:lnTo>
                  <a:lnTo>
                    <a:pt x="467" y="75"/>
                  </a:lnTo>
                  <a:lnTo>
                    <a:pt x="466" y="77"/>
                  </a:lnTo>
                  <a:lnTo>
                    <a:pt x="464" y="79"/>
                  </a:lnTo>
                  <a:lnTo>
                    <a:pt x="461" y="81"/>
                  </a:lnTo>
                  <a:lnTo>
                    <a:pt x="455" y="81"/>
                  </a:lnTo>
                  <a:lnTo>
                    <a:pt x="452" y="83"/>
                  </a:lnTo>
                  <a:lnTo>
                    <a:pt x="445" y="83"/>
                  </a:lnTo>
                  <a:lnTo>
                    <a:pt x="435" y="83"/>
                  </a:lnTo>
                  <a:lnTo>
                    <a:pt x="420" y="83"/>
                  </a:lnTo>
                  <a:lnTo>
                    <a:pt x="407" y="83"/>
                  </a:lnTo>
                  <a:lnTo>
                    <a:pt x="395" y="83"/>
                  </a:lnTo>
                  <a:lnTo>
                    <a:pt x="385" y="83"/>
                  </a:lnTo>
                  <a:lnTo>
                    <a:pt x="378" y="83"/>
                  </a:lnTo>
                  <a:lnTo>
                    <a:pt x="378" y="89"/>
                  </a:lnTo>
                  <a:lnTo>
                    <a:pt x="378" y="92"/>
                  </a:lnTo>
                  <a:lnTo>
                    <a:pt x="378" y="99"/>
                  </a:lnTo>
                  <a:lnTo>
                    <a:pt x="390" y="100"/>
                  </a:lnTo>
                  <a:lnTo>
                    <a:pt x="403" y="101"/>
                  </a:lnTo>
                  <a:lnTo>
                    <a:pt x="411" y="102"/>
                  </a:lnTo>
                  <a:lnTo>
                    <a:pt x="416" y="103"/>
                  </a:lnTo>
                  <a:lnTo>
                    <a:pt x="420" y="105"/>
                  </a:lnTo>
                  <a:lnTo>
                    <a:pt x="425" y="108"/>
                  </a:lnTo>
                  <a:lnTo>
                    <a:pt x="430" y="112"/>
                  </a:lnTo>
                  <a:lnTo>
                    <a:pt x="435" y="118"/>
                  </a:lnTo>
                  <a:lnTo>
                    <a:pt x="437" y="123"/>
                  </a:lnTo>
                  <a:lnTo>
                    <a:pt x="438" y="130"/>
                  </a:lnTo>
                  <a:lnTo>
                    <a:pt x="438" y="136"/>
                  </a:lnTo>
                  <a:lnTo>
                    <a:pt x="437" y="144"/>
                  </a:lnTo>
                  <a:lnTo>
                    <a:pt x="436" y="150"/>
                  </a:lnTo>
                  <a:lnTo>
                    <a:pt x="434" y="155"/>
                  </a:lnTo>
                  <a:lnTo>
                    <a:pt x="430" y="165"/>
                  </a:lnTo>
                  <a:lnTo>
                    <a:pt x="432" y="170"/>
                  </a:lnTo>
                  <a:lnTo>
                    <a:pt x="435" y="175"/>
                  </a:lnTo>
                  <a:lnTo>
                    <a:pt x="437" y="182"/>
                  </a:lnTo>
                  <a:lnTo>
                    <a:pt x="439" y="193"/>
                  </a:lnTo>
                  <a:lnTo>
                    <a:pt x="442" y="205"/>
                  </a:lnTo>
                  <a:lnTo>
                    <a:pt x="443" y="216"/>
                  </a:lnTo>
                  <a:lnTo>
                    <a:pt x="446" y="229"/>
                  </a:lnTo>
                  <a:lnTo>
                    <a:pt x="447" y="242"/>
                  </a:lnTo>
                  <a:lnTo>
                    <a:pt x="449" y="276"/>
                  </a:lnTo>
                  <a:lnTo>
                    <a:pt x="450" y="285"/>
                  </a:lnTo>
                  <a:lnTo>
                    <a:pt x="450" y="290"/>
                  </a:lnTo>
                  <a:lnTo>
                    <a:pt x="449" y="308"/>
                  </a:lnTo>
                  <a:lnTo>
                    <a:pt x="449" y="312"/>
                  </a:lnTo>
                  <a:lnTo>
                    <a:pt x="448" y="317"/>
                  </a:lnTo>
                  <a:lnTo>
                    <a:pt x="446" y="319"/>
                  </a:lnTo>
                  <a:lnTo>
                    <a:pt x="442" y="320"/>
                  </a:lnTo>
                  <a:lnTo>
                    <a:pt x="440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6" y="314"/>
                  </a:lnTo>
                  <a:lnTo>
                    <a:pt x="435" y="311"/>
                  </a:lnTo>
                  <a:lnTo>
                    <a:pt x="435" y="306"/>
                  </a:lnTo>
                  <a:lnTo>
                    <a:pt x="435" y="296"/>
                  </a:lnTo>
                  <a:lnTo>
                    <a:pt x="434" y="278"/>
                  </a:lnTo>
                  <a:lnTo>
                    <a:pt x="432" y="254"/>
                  </a:lnTo>
                  <a:lnTo>
                    <a:pt x="431" y="245"/>
                  </a:lnTo>
                  <a:lnTo>
                    <a:pt x="430" y="229"/>
                  </a:lnTo>
                  <a:lnTo>
                    <a:pt x="427" y="212"/>
                  </a:lnTo>
                  <a:lnTo>
                    <a:pt x="425" y="201"/>
                  </a:lnTo>
                  <a:lnTo>
                    <a:pt x="423" y="190"/>
                  </a:lnTo>
                  <a:lnTo>
                    <a:pt x="417" y="174"/>
                  </a:lnTo>
                  <a:lnTo>
                    <a:pt x="411" y="177"/>
                  </a:lnTo>
                  <a:lnTo>
                    <a:pt x="404" y="179"/>
                  </a:lnTo>
                  <a:lnTo>
                    <a:pt x="394" y="180"/>
                  </a:lnTo>
                  <a:lnTo>
                    <a:pt x="377" y="182"/>
                  </a:lnTo>
                  <a:lnTo>
                    <a:pt x="377" y="188"/>
                  </a:lnTo>
                  <a:lnTo>
                    <a:pt x="377" y="193"/>
                  </a:lnTo>
                  <a:lnTo>
                    <a:pt x="376" y="200"/>
                  </a:lnTo>
                  <a:lnTo>
                    <a:pt x="376" y="208"/>
                  </a:lnTo>
                  <a:lnTo>
                    <a:pt x="376" y="210"/>
                  </a:lnTo>
                  <a:lnTo>
                    <a:pt x="387" y="210"/>
                  </a:lnTo>
                  <a:lnTo>
                    <a:pt x="399" y="212"/>
                  </a:lnTo>
                  <a:lnTo>
                    <a:pt x="399" y="207"/>
                  </a:lnTo>
                  <a:lnTo>
                    <a:pt x="398" y="203"/>
                  </a:lnTo>
                  <a:lnTo>
                    <a:pt x="398" y="200"/>
                  </a:lnTo>
                  <a:lnTo>
                    <a:pt x="398" y="195"/>
                  </a:lnTo>
                  <a:lnTo>
                    <a:pt x="399" y="192"/>
                  </a:lnTo>
                  <a:lnTo>
                    <a:pt x="400" y="189"/>
                  </a:lnTo>
                  <a:lnTo>
                    <a:pt x="403" y="188"/>
                  </a:lnTo>
                  <a:lnTo>
                    <a:pt x="405" y="186"/>
                  </a:lnTo>
                  <a:lnTo>
                    <a:pt x="408" y="188"/>
                  </a:lnTo>
                  <a:lnTo>
                    <a:pt x="410" y="190"/>
                  </a:lnTo>
                  <a:lnTo>
                    <a:pt x="412" y="194"/>
                  </a:lnTo>
                  <a:lnTo>
                    <a:pt x="412" y="201"/>
                  </a:lnTo>
                  <a:lnTo>
                    <a:pt x="413" y="210"/>
                  </a:lnTo>
                  <a:lnTo>
                    <a:pt x="413" y="216"/>
                  </a:lnTo>
                  <a:lnTo>
                    <a:pt x="413" y="219"/>
                  </a:lnTo>
                  <a:lnTo>
                    <a:pt x="413" y="225"/>
                  </a:lnTo>
                  <a:lnTo>
                    <a:pt x="412" y="240"/>
                  </a:lnTo>
                  <a:lnTo>
                    <a:pt x="410" y="253"/>
                  </a:lnTo>
                  <a:lnTo>
                    <a:pt x="406" y="259"/>
                  </a:lnTo>
                  <a:lnTo>
                    <a:pt x="403" y="264"/>
                  </a:lnTo>
                  <a:lnTo>
                    <a:pt x="398" y="267"/>
                  </a:lnTo>
                  <a:lnTo>
                    <a:pt x="391" y="271"/>
                  </a:lnTo>
                  <a:lnTo>
                    <a:pt x="384" y="272"/>
                  </a:lnTo>
                  <a:lnTo>
                    <a:pt x="377" y="274"/>
                  </a:lnTo>
                  <a:lnTo>
                    <a:pt x="369" y="275"/>
                  </a:lnTo>
                  <a:lnTo>
                    <a:pt x="361" y="275"/>
                  </a:lnTo>
                  <a:lnTo>
                    <a:pt x="354" y="274"/>
                  </a:lnTo>
                  <a:lnTo>
                    <a:pt x="346" y="273"/>
                  </a:lnTo>
                  <a:lnTo>
                    <a:pt x="340" y="271"/>
                  </a:lnTo>
                  <a:lnTo>
                    <a:pt x="334" y="266"/>
                  </a:lnTo>
                  <a:lnTo>
                    <a:pt x="329" y="262"/>
                  </a:lnTo>
                  <a:lnTo>
                    <a:pt x="325" y="255"/>
                  </a:lnTo>
                  <a:lnTo>
                    <a:pt x="323" y="249"/>
                  </a:lnTo>
                  <a:lnTo>
                    <a:pt x="322" y="241"/>
                  </a:lnTo>
                  <a:lnTo>
                    <a:pt x="321" y="232"/>
                  </a:lnTo>
                  <a:lnTo>
                    <a:pt x="321" y="224"/>
                  </a:lnTo>
                  <a:lnTo>
                    <a:pt x="321" y="215"/>
                  </a:lnTo>
                  <a:lnTo>
                    <a:pt x="322" y="205"/>
                  </a:lnTo>
                  <a:lnTo>
                    <a:pt x="323" y="200"/>
                  </a:lnTo>
                  <a:lnTo>
                    <a:pt x="325" y="195"/>
                  </a:lnTo>
                  <a:lnTo>
                    <a:pt x="328" y="192"/>
                  </a:lnTo>
                  <a:lnTo>
                    <a:pt x="331" y="191"/>
                  </a:lnTo>
                  <a:lnTo>
                    <a:pt x="333" y="192"/>
                  </a:lnTo>
                  <a:lnTo>
                    <a:pt x="335" y="194"/>
                  </a:lnTo>
                  <a:lnTo>
                    <a:pt x="336" y="196"/>
                  </a:lnTo>
                  <a:lnTo>
                    <a:pt x="336" y="198"/>
                  </a:lnTo>
                  <a:lnTo>
                    <a:pt x="336" y="200"/>
                  </a:lnTo>
                  <a:lnTo>
                    <a:pt x="336" y="203"/>
                  </a:lnTo>
                  <a:lnTo>
                    <a:pt x="336" y="205"/>
                  </a:lnTo>
                  <a:lnTo>
                    <a:pt x="336" y="208"/>
                  </a:lnTo>
                  <a:lnTo>
                    <a:pt x="336" y="214"/>
                  </a:lnTo>
                  <a:lnTo>
                    <a:pt x="348" y="213"/>
                  </a:lnTo>
                  <a:lnTo>
                    <a:pt x="361" y="212"/>
                  </a:lnTo>
                  <a:lnTo>
                    <a:pt x="361" y="183"/>
                  </a:lnTo>
                  <a:lnTo>
                    <a:pt x="346" y="182"/>
                  </a:lnTo>
                  <a:lnTo>
                    <a:pt x="335" y="181"/>
                  </a:lnTo>
                  <a:lnTo>
                    <a:pt x="328" y="180"/>
                  </a:lnTo>
                  <a:lnTo>
                    <a:pt x="324" y="178"/>
                  </a:lnTo>
                  <a:lnTo>
                    <a:pt x="313" y="173"/>
                  </a:lnTo>
                  <a:lnTo>
                    <a:pt x="311" y="181"/>
                  </a:lnTo>
                  <a:lnTo>
                    <a:pt x="309" y="188"/>
                  </a:lnTo>
                  <a:lnTo>
                    <a:pt x="307" y="195"/>
                  </a:lnTo>
                  <a:lnTo>
                    <a:pt x="305" y="204"/>
                  </a:lnTo>
                  <a:lnTo>
                    <a:pt x="303" y="214"/>
                  </a:lnTo>
                  <a:lnTo>
                    <a:pt x="302" y="227"/>
                  </a:lnTo>
                  <a:lnTo>
                    <a:pt x="301" y="241"/>
                  </a:lnTo>
                  <a:lnTo>
                    <a:pt x="300" y="252"/>
                  </a:lnTo>
                  <a:lnTo>
                    <a:pt x="300" y="263"/>
                  </a:lnTo>
                  <a:lnTo>
                    <a:pt x="300" y="274"/>
                  </a:lnTo>
                  <a:lnTo>
                    <a:pt x="300" y="282"/>
                  </a:lnTo>
                  <a:lnTo>
                    <a:pt x="300" y="287"/>
                  </a:lnTo>
                  <a:lnTo>
                    <a:pt x="301" y="305"/>
                  </a:lnTo>
                  <a:lnTo>
                    <a:pt x="300" y="310"/>
                  </a:lnTo>
                  <a:lnTo>
                    <a:pt x="299" y="314"/>
                  </a:lnTo>
                  <a:lnTo>
                    <a:pt x="296" y="317"/>
                  </a:lnTo>
                  <a:lnTo>
                    <a:pt x="293" y="318"/>
                  </a:lnTo>
                  <a:lnTo>
                    <a:pt x="289" y="317"/>
                  </a:lnTo>
                  <a:lnTo>
                    <a:pt x="287" y="314"/>
                  </a:lnTo>
                  <a:lnTo>
                    <a:pt x="285" y="308"/>
                  </a:lnTo>
                  <a:lnTo>
                    <a:pt x="284" y="297"/>
                  </a:lnTo>
                  <a:lnTo>
                    <a:pt x="284" y="286"/>
                  </a:lnTo>
                  <a:lnTo>
                    <a:pt x="284" y="279"/>
                  </a:lnTo>
                  <a:lnTo>
                    <a:pt x="284" y="274"/>
                  </a:lnTo>
                  <a:lnTo>
                    <a:pt x="284" y="264"/>
                  </a:lnTo>
                  <a:lnTo>
                    <a:pt x="285" y="248"/>
                  </a:lnTo>
                  <a:lnTo>
                    <a:pt x="285" y="235"/>
                  </a:lnTo>
                  <a:lnTo>
                    <a:pt x="286" y="223"/>
                  </a:lnTo>
                  <a:lnTo>
                    <a:pt x="288" y="208"/>
                  </a:lnTo>
                  <a:lnTo>
                    <a:pt x="290" y="194"/>
                  </a:lnTo>
                  <a:lnTo>
                    <a:pt x="293" y="184"/>
                  </a:lnTo>
                  <a:lnTo>
                    <a:pt x="297" y="173"/>
                  </a:lnTo>
                  <a:lnTo>
                    <a:pt x="303" y="159"/>
                  </a:lnTo>
                  <a:lnTo>
                    <a:pt x="302" y="156"/>
                  </a:lnTo>
                  <a:lnTo>
                    <a:pt x="301" y="151"/>
                  </a:lnTo>
                  <a:lnTo>
                    <a:pt x="300" y="146"/>
                  </a:lnTo>
                  <a:lnTo>
                    <a:pt x="300" y="135"/>
                  </a:lnTo>
                  <a:lnTo>
                    <a:pt x="300" y="130"/>
                  </a:lnTo>
                  <a:lnTo>
                    <a:pt x="301" y="124"/>
                  </a:lnTo>
                  <a:lnTo>
                    <a:pt x="303" y="120"/>
                  </a:lnTo>
                  <a:lnTo>
                    <a:pt x="306" y="115"/>
                  </a:lnTo>
                  <a:lnTo>
                    <a:pt x="310" y="112"/>
                  </a:lnTo>
                  <a:lnTo>
                    <a:pt x="314" y="110"/>
                  </a:lnTo>
                  <a:lnTo>
                    <a:pt x="320" y="107"/>
                  </a:lnTo>
                  <a:lnTo>
                    <a:pt x="325" y="105"/>
                  </a:lnTo>
                  <a:lnTo>
                    <a:pt x="333" y="103"/>
                  </a:lnTo>
                  <a:lnTo>
                    <a:pt x="341" y="102"/>
                  </a:lnTo>
                  <a:lnTo>
                    <a:pt x="350" y="101"/>
                  </a:lnTo>
                  <a:lnTo>
                    <a:pt x="361" y="100"/>
                  </a:lnTo>
                  <a:lnTo>
                    <a:pt x="361" y="91"/>
                  </a:lnTo>
                  <a:lnTo>
                    <a:pt x="363" y="83"/>
                  </a:lnTo>
                  <a:lnTo>
                    <a:pt x="338" y="84"/>
                  </a:lnTo>
                  <a:lnTo>
                    <a:pt x="320" y="85"/>
                  </a:lnTo>
                  <a:lnTo>
                    <a:pt x="307" y="85"/>
                  </a:lnTo>
                  <a:lnTo>
                    <a:pt x="299" y="86"/>
                  </a:lnTo>
                  <a:lnTo>
                    <a:pt x="289" y="86"/>
                  </a:lnTo>
                  <a:lnTo>
                    <a:pt x="283" y="86"/>
                  </a:lnTo>
                  <a:lnTo>
                    <a:pt x="278" y="86"/>
                  </a:lnTo>
                  <a:lnTo>
                    <a:pt x="275" y="85"/>
                  </a:lnTo>
                  <a:lnTo>
                    <a:pt x="273" y="83"/>
                  </a:lnTo>
                  <a:lnTo>
                    <a:pt x="272" y="80"/>
                  </a:lnTo>
                  <a:lnTo>
                    <a:pt x="273" y="76"/>
                  </a:lnTo>
                  <a:lnTo>
                    <a:pt x="274" y="74"/>
                  </a:lnTo>
                  <a:lnTo>
                    <a:pt x="276" y="72"/>
                  </a:lnTo>
                  <a:lnTo>
                    <a:pt x="279" y="70"/>
                  </a:lnTo>
                  <a:lnTo>
                    <a:pt x="284" y="70"/>
                  </a:lnTo>
                  <a:lnTo>
                    <a:pt x="289" y="70"/>
                  </a:lnTo>
                  <a:lnTo>
                    <a:pt x="313" y="69"/>
                  </a:lnTo>
                  <a:lnTo>
                    <a:pt x="335" y="68"/>
                  </a:lnTo>
                  <a:lnTo>
                    <a:pt x="361" y="67"/>
                  </a:lnTo>
                  <a:close/>
                  <a:moveTo>
                    <a:pt x="318" y="144"/>
                  </a:moveTo>
                  <a:lnTo>
                    <a:pt x="328" y="138"/>
                  </a:lnTo>
                  <a:lnTo>
                    <a:pt x="337" y="135"/>
                  </a:lnTo>
                  <a:lnTo>
                    <a:pt x="347" y="133"/>
                  </a:lnTo>
                  <a:lnTo>
                    <a:pt x="361" y="131"/>
                  </a:lnTo>
                  <a:lnTo>
                    <a:pt x="361" y="124"/>
                  </a:lnTo>
                  <a:lnTo>
                    <a:pt x="361" y="113"/>
                  </a:lnTo>
                  <a:lnTo>
                    <a:pt x="345" y="115"/>
                  </a:lnTo>
                  <a:lnTo>
                    <a:pt x="333" y="116"/>
                  </a:lnTo>
                  <a:lnTo>
                    <a:pt x="324" y="119"/>
                  </a:lnTo>
                  <a:lnTo>
                    <a:pt x="321" y="121"/>
                  </a:lnTo>
                  <a:lnTo>
                    <a:pt x="318" y="126"/>
                  </a:lnTo>
                  <a:lnTo>
                    <a:pt x="315" y="130"/>
                  </a:lnTo>
                  <a:lnTo>
                    <a:pt x="315" y="132"/>
                  </a:lnTo>
                  <a:lnTo>
                    <a:pt x="315" y="135"/>
                  </a:lnTo>
                  <a:lnTo>
                    <a:pt x="315" y="138"/>
                  </a:lnTo>
                  <a:lnTo>
                    <a:pt x="315" y="139"/>
                  </a:lnTo>
                  <a:lnTo>
                    <a:pt x="318" y="144"/>
                  </a:lnTo>
                  <a:close/>
                  <a:moveTo>
                    <a:pt x="361" y="144"/>
                  </a:moveTo>
                  <a:lnTo>
                    <a:pt x="350" y="145"/>
                  </a:lnTo>
                  <a:lnTo>
                    <a:pt x="342" y="147"/>
                  </a:lnTo>
                  <a:lnTo>
                    <a:pt x="335" y="149"/>
                  </a:lnTo>
                  <a:lnTo>
                    <a:pt x="331" y="151"/>
                  </a:lnTo>
                  <a:lnTo>
                    <a:pt x="323" y="158"/>
                  </a:lnTo>
                  <a:lnTo>
                    <a:pt x="324" y="160"/>
                  </a:lnTo>
                  <a:lnTo>
                    <a:pt x="325" y="162"/>
                  </a:lnTo>
                  <a:lnTo>
                    <a:pt x="329" y="165"/>
                  </a:lnTo>
                  <a:lnTo>
                    <a:pt x="336" y="166"/>
                  </a:lnTo>
                  <a:lnTo>
                    <a:pt x="346" y="167"/>
                  </a:lnTo>
                  <a:lnTo>
                    <a:pt x="361" y="168"/>
                  </a:lnTo>
                  <a:lnTo>
                    <a:pt x="361" y="144"/>
                  </a:lnTo>
                  <a:close/>
                  <a:moveTo>
                    <a:pt x="399" y="226"/>
                  </a:moveTo>
                  <a:lnTo>
                    <a:pt x="385" y="225"/>
                  </a:lnTo>
                  <a:lnTo>
                    <a:pt x="376" y="224"/>
                  </a:lnTo>
                  <a:lnTo>
                    <a:pt x="369" y="224"/>
                  </a:lnTo>
                  <a:lnTo>
                    <a:pt x="360" y="225"/>
                  </a:lnTo>
                  <a:lnTo>
                    <a:pt x="349" y="226"/>
                  </a:lnTo>
                  <a:lnTo>
                    <a:pt x="337" y="228"/>
                  </a:lnTo>
                  <a:lnTo>
                    <a:pt x="337" y="232"/>
                  </a:lnTo>
                  <a:lnTo>
                    <a:pt x="337" y="238"/>
                  </a:lnTo>
                  <a:lnTo>
                    <a:pt x="338" y="244"/>
                  </a:lnTo>
                  <a:lnTo>
                    <a:pt x="342" y="252"/>
                  </a:lnTo>
                  <a:lnTo>
                    <a:pt x="344" y="255"/>
                  </a:lnTo>
                  <a:lnTo>
                    <a:pt x="349" y="259"/>
                  </a:lnTo>
                  <a:lnTo>
                    <a:pt x="357" y="260"/>
                  </a:lnTo>
                  <a:lnTo>
                    <a:pt x="366" y="261"/>
                  </a:lnTo>
                  <a:lnTo>
                    <a:pt x="375" y="260"/>
                  </a:lnTo>
                  <a:lnTo>
                    <a:pt x="382" y="259"/>
                  </a:lnTo>
                  <a:lnTo>
                    <a:pt x="388" y="256"/>
                  </a:lnTo>
                  <a:lnTo>
                    <a:pt x="391" y="253"/>
                  </a:lnTo>
                  <a:lnTo>
                    <a:pt x="394" y="250"/>
                  </a:lnTo>
                  <a:lnTo>
                    <a:pt x="396" y="245"/>
                  </a:lnTo>
                  <a:lnTo>
                    <a:pt x="398" y="241"/>
                  </a:lnTo>
                  <a:lnTo>
                    <a:pt x="398" y="237"/>
                  </a:lnTo>
                  <a:lnTo>
                    <a:pt x="399" y="226"/>
                  </a:lnTo>
                  <a:close/>
                  <a:moveTo>
                    <a:pt x="377" y="167"/>
                  </a:moveTo>
                  <a:lnTo>
                    <a:pt x="387" y="167"/>
                  </a:lnTo>
                  <a:lnTo>
                    <a:pt x="395" y="166"/>
                  </a:lnTo>
                  <a:lnTo>
                    <a:pt x="403" y="163"/>
                  </a:lnTo>
                  <a:lnTo>
                    <a:pt x="412" y="159"/>
                  </a:lnTo>
                  <a:lnTo>
                    <a:pt x="406" y="154"/>
                  </a:lnTo>
                  <a:lnTo>
                    <a:pt x="400" y="149"/>
                  </a:lnTo>
                  <a:lnTo>
                    <a:pt x="391" y="146"/>
                  </a:lnTo>
                  <a:lnTo>
                    <a:pt x="377" y="144"/>
                  </a:lnTo>
                  <a:lnTo>
                    <a:pt x="377" y="167"/>
                  </a:lnTo>
                  <a:close/>
                  <a:moveTo>
                    <a:pt x="378" y="113"/>
                  </a:moveTo>
                  <a:lnTo>
                    <a:pt x="378" y="119"/>
                  </a:lnTo>
                  <a:lnTo>
                    <a:pt x="377" y="122"/>
                  </a:lnTo>
                  <a:lnTo>
                    <a:pt x="377" y="131"/>
                  </a:lnTo>
                  <a:lnTo>
                    <a:pt x="389" y="132"/>
                  </a:lnTo>
                  <a:lnTo>
                    <a:pt x="400" y="135"/>
                  </a:lnTo>
                  <a:lnTo>
                    <a:pt x="408" y="138"/>
                  </a:lnTo>
                  <a:lnTo>
                    <a:pt x="414" y="142"/>
                  </a:lnTo>
                  <a:lnTo>
                    <a:pt x="420" y="148"/>
                  </a:lnTo>
                  <a:lnTo>
                    <a:pt x="422" y="143"/>
                  </a:lnTo>
                  <a:lnTo>
                    <a:pt x="423" y="138"/>
                  </a:lnTo>
                  <a:lnTo>
                    <a:pt x="424" y="135"/>
                  </a:lnTo>
                  <a:lnTo>
                    <a:pt x="424" y="130"/>
                  </a:lnTo>
                  <a:lnTo>
                    <a:pt x="423" y="127"/>
                  </a:lnTo>
                  <a:lnTo>
                    <a:pt x="422" y="124"/>
                  </a:lnTo>
                  <a:lnTo>
                    <a:pt x="420" y="122"/>
                  </a:lnTo>
                  <a:lnTo>
                    <a:pt x="418" y="120"/>
                  </a:lnTo>
                  <a:lnTo>
                    <a:pt x="414" y="116"/>
                  </a:lnTo>
                  <a:lnTo>
                    <a:pt x="406" y="115"/>
                  </a:lnTo>
                  <a:lnTo>
                    <a:pt x="394" y="114"/>
                  </a:lnTo>
                  <a:lnTo>
                    <a:pt x="378" y="113"/>
                  </a:lnTo>
                  <a:close/>
                  <a:moveTo>
                    <a:pt x="32" y="284"/>
                  </a:moveTo>
                  <a:lnTo>
                    <a:pt x="44" y="267"/>
                  </a:lnTo>
                  <a:lnTo>
                    <a:pt x="54" y="254"/>
                  </a:lnTo>
                  <a:lnTo>
                    <a:pt x="61" y="244"/>
                  </a:lnTo>
                  <a:lnTo>
                    <a:pt x="65" y="238"/>
                  </a:lnTo>
                  <a:lnTo>
                    <a:pt x="69" y="229"/>
                  </a:lnTo>
                  <a:lnTo>
                    <a:pt x="74" y="220"/>
                  </a:lnTo>
                  <a:lnTo>
                    <a:pt x="76" y="213"/>
                  </a:lnTo>
                  <a:lnTo>
                    <a:pt x="78" y="205"/>
                  </a:lnTo>
                  <a:lnTo>
                    <a:pt x="79" y="197"/>
                  </a:lnTo>
                  <a:lnTo>
                    <a:pt x="79" y="186"/>
                  </a:lnTo>
                  <a:lnTo>
                    <a:pt x="79" y="145"/>
                  </a:lnTo>
                  <a:lnTo>
                    <a:pt x="79" y="77"/>
                  </a:lnTo>
                  <a:lnTo>
                    <a:pt x="79" y="62"/>
                  </a:lnTo>
                  <a:lnTo>
                    <a:pt x="79" y="50"/>
                  </a:lnTo>
                  <a:lnTo>
                    <a:pt x="79" y="41"/>
                  </a:lnTo>
                  <a:lnTo>
                    <a:pt x="79" y="37"/>
                  </a:lnTo>
                  <a:lnTo>
                    <a:pt x="79" y="32"/>
                  </a:lnTo>
                  <a:lnTo>
                    <a:pt x="79" y="26"/>
                  </a:lnTo>
                  <a:lnTo>
                    <a:pt x="80" y="21"/>
                  </a:lnTo>
                  <a:lnTo>
                    <a:pt x="81" y="18"/>
                  </a:lnTo>
                  <a:lnTo>
                    <a:pt x="84" y="16"/>
                  </a:lnTo>
                  <a:lnTo>
                    <a:pt x="87" y="16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2" y="19"/>
                  </a:lnTo>
                  <a:lnTo>
                    <a:pt x="92" y="21"/>
                  </a:lnTo>
                  <a:lnTo>
                    <a:pt x="93" y="27"/>
                  </a:lnTo>
                  <a:lnTo>
                    <a:pt x="93" y="33"/>
                  </a:lnTo>
                  <a:lnTo>
                    <a:pt x="93" y="43"/>
                  </a:lnTo>
                  <a:lnTo>
                    <a:pt x="93" y="57"/>
                  </a:lnTo>
                  <a:lnTo>
                    <a:pt x="93" y="119"/>
                  </a:lnTo>
                  <a:lnTo>
                    <a:pt x="95" y="155"/>
                  </a:lnTo>
                  <a:lnTo>
                    <a:pt x="95" y="169"/>
                  </a:lnTo>
                  <a:lnTo>
                    <a:pt x="95" y="179"/>
                  </a:lnTo>
                  <a:lnTo>
                    <a:pt x="95" y="188"/>
                  </a:lnTo>
                  <a:lnTo>
                    <a:pt x="96" y="193"/>
                  </a:lnTo>
                  <a:lnTo>
                    <a:pt x="97" y="201"/>
                  </a:lnTo>
                  <a:lnTo>
                    <a:pt x="99" y="208"/>
                  </a:lnTo>
                  <a:lnTo>
                    <a:pt x="101" y="217"/>
                  </a:lnTo>
                  <a:lnTo>
                    <a:pt x="105" y="227"/>
                  </a:lnTo>
                  <a:lnTo>
                    <a:pt x="110" y="237"/>
                  </a:lnTo>
                  <a:lnTo>
                    <a:pt x="115" y="248"/>
                  </a:lnTo>
                  <a:lnTo>
                    <a:pt x="120" y="253"/>
                  </a:lnTo>
                  <a:lnTo>
                    <a:pt x="125" y="262"/>
                  </a:lnTo>
                  <a:lnTo>
                    <a:pt x="132" y="272"/>
                  </a:lnTo>
                  <a:lnTo>
                    <a:pt x="140" y="284"/>
                  </a:lnTo>
                  <a:lnTo>
                    <a:pt x="144" y="279"/>
                  </a:lnTo>
                  <a:lnTo>
                    <a:pt x="147" y="274"/>
                  </a:lnTo>
                  <a:lnTo>
                    <a:pt x="149" y="266"/>
                  </a:lnTo>
                  <a:lnTo>
                    <a:pt x="151" y="253"/>
                  </a:lnTo>
                  <a:lnTo>
                    <a:pt x="153" y="244"/>
                  </a:lnTo>
                  <a:lnTo>
                    <a:pt x="154" y="235"/>
                  </a:lnTo>
                  <a:lnTo>
                    <a:pt x="154" y="224"/>
                  </a:lnTo>
                  <a:lnTo>
                    <a:pt x="155" y="212"/>
                  </a:lnTo>
                  <a:lnTo>
                    <a:pt x="155" y="118"/>
                  </a:lnTo>
                  <a:lnTo>
                    <a:pt x="155" y="105"/>
                  </a:lnTo>
                  <a:lnTo>
                    <a:pt x="155" y="97"/>
                  </a:lnTo>
                  <a:lnTo>
                    <a:pt x="153" y="65"/>
                  </a:lnTo>
                  <a:lnTo>
                    <a:pt x="153" y="58"/>
                  </a:lnTo>
                  <a:lnTo>
                    <a:pt x="151" y="51"/>
                  </a:lnTo>
                  <a:lnTo>
                    <a:pt x="151" y="44"/>
                  </a:lnTo>
                  <a:lnTo>
                    <a:pt x="154" y="40"/>
                  </a:lnTo>
                  <a:lnTo>
                    <a:pt x="156" y="38"/>
                  </a:lnTo>
                  <a:lnTo>
                    <a:pt x="159" y="37"/>
                  </a:lnTo>
                  <a:lnTo>
                    <a:pt x="162" y="38"/>
                  </a:lnTo>
                  <a:lnTo>
                    <a:pt x="165" y="40"/>
                  </a:lnTo>
                  <a:lnTo>
                    <a:pt x="166" y="43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8" y="79"/>
                  </a:lnTo>
                  <a:lnTo>
                    <a:pt x="169" y="102"/>
                  </a:lnTo>
                  <a:lnTo>
                    <a:pt x="169" y="111"/>
                  </a:lnTo>
                  <a:lnTo>
                    <a:pt x="169" y="123"/>
                  </a:lnTo>
                  <a:lnTo>
                    <a:pt x="169" y="138"/>
                  </a:lnTo>
                  <a:lnTo>
                    <a:pt x="169" y="157"/>
                  </a:lnTo>
                  <a:lnTo>
                    <a:pt x="169" y="175"/>
                  </a:lnTo>
                  <a:lnTo>
                    <a:pt x="169" y="191"/>
                  </a:lnTo>
                  <a:lnTo>
                    <a:pt x="169" y="203"/>
                  </a:lnTo>
                  <a:lnTo>
                    <a:pt x="169" y="212"/>
                  </a:lnTo>
                  <a:lnTo>
                    <a:pt x="169" y="219"/>
                  </a:lnTo>
                  <a:lnTo>
                    <a:pt x="169" y="229"/>
                  </a:lnTo>
                  <a:lnTo>
                    <a:pt x="168" y="241"/>
                  </a:lnTo>
                  <a:lnTo>
                    <a:pt x="168" y="253"/>
                  </a:lnTo>
                  <a:lnTo>
                    <a:pt x="167" y="260"/>
                  </a:lnTo>
                  <a:lnTo>
                    <a:pt x="166" y="266"/>
                  </a:lnTo>
                  <a:lnTo>
                    <a:pt x="165" y="273"/>
                  </a:lnTo>
                  <a:lnTo>
                    <a:pt x="162" y="278"/>
                  </a:lnTo>
                  <a:lnTo>
                    <a:pt x="159" y="283"/>
                  </a:lnTo>
                  <a:lnTo>
                    <a:pt x="157" y="288"/>
                  </a:lnTo>
                  <a:lnTo>
                    <a:pt x="153" y="293"/>
                  </a:lnTo>
                  <a:lnTo>
                    <a:pt x="149" y="296"/>
                  </a:lnTo>
                  <a:lnTo>
                    <a:pt x="144" y="299"/>
                  </a:lnTo>
                  <a:lnTo>
                    <a:pt x="138" y="302"/>
                  </a:lnTo>
                  <a:lnTo>
                    <a:pt x="131" y="306"/>
                  </a:lnTo>
                  <a:lnTo>
                    <a:pt x="123" y="307"/>
                  </a:lnTo>
                  <a:lnTo>
                    <a:pt x="113" y="309"/>
                  </a:lnTo>
                  <a:lnTo>
                    <a:pt x="103" y="309"/>
                  </a:lnTo>
                  <a:lnTo>
                    <a:pt x="91" y="310"/>
                  </a:lnTo>
                  <a:lnTo>
                    <a:pt x="78" y="310"/>
                  </a:lnTo>
                  <a:lnTo>
                    <a:pt x="67" y="309"/>
                  </a:lnTo>
                  <a:lnTo>
                    <a:pt x="58" y="309"/>
                  </a:lnTo>
                  <a:lnTo>
                    <a:pt x="50" y="308"/>
                  </a:lnTo>
                  <a:lnTo>
                    <a:pt x="43" y="307"/>
                  </a:lnTo>
                  <a:lnTo>
                    <a:pt x="37" y="305"/>
                  </a:lnTo>
                  <a:lnTo>
                    <a:pt x="32" y="302"/>
                  </a:lnTo>
                  <a:lnTo>
                    <a:pt x="28" y="300"/>
                  </a:lnTo>
                  <a:lnTo>
                    <a:pt x="23" y="297"/>
                  </a:lnTo>
                  <a:lnTo>
                    <a:pt x="18" y="289"/>
                  </a:lnTo>
                  <a:lnTo>
                    <a:pt x="11" y="278"/>
                  </a:lnTo>
                  <a:lnTo>
                    <a:pt x="9" y="272"/>
                  </a:lnTo>
                  <a:lnTo>
                    <a:pt x="7" y="265"/>
                  </a:lnTo>
                  <a:lnTo>
                    <a:pt x="5" y="259"/>
                  </a:lnTo>
                  <a:lnTo>
                    <a:pt x="4" y="251"/>
                  </a:lnTo>
                  <a:lnTo>
                    <a:pt x="3" y="242"/>
                  </a:lnTo>
                  <a:lnTo>
                    <a:pt x="2" y="233"/>
                  </a:lnTo>
                  <a:lnTo>
                    <a:pt x="2" y="224"/>
                  </a:lnTo>
                  <a:lnTo>
                    <a:pt x="2" y="213"/>
                  </a:lnTo>
                  <a:lnTo>
                    <a:pt x="0" y="202"/>
                  </a:lnTo>
                  <a:lnTo>
                    <a:pt x="0" y="191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0" y="153"/>
                  </a:lnTo>
                  <a:lnTo>
                    <a:pt x="0" y="140"/>
                  </a:lnTo>
                  <a:lnTo>
                    <a:pt x="0" y="130"/>
                  </a:lnTo>
                  <a:lnTo>
                    <a:pt x="0" y="119"/>
                  </a:lnTo>
                  <a:lnTo>
                    <a:pt x="0" y="101"/>
                  </a:lnTo>
                  <a:lnTo>
                    <a:pt x="0" y="89"/>
                  </a:lnTo>
                  <a:lnTo>
                    <a:pt x="2" y="80"/>
                  </a:lnTo>
                  <a:lnTo>
                    <a:pt x="2" y="69"/>
                  </a:lnTo>
                  <a:lnTo>
                    <a:pt x="3" y="61"/>
                  </a:lnTo>
                  <a:lnTo>
                    <a:pt x="3" y="53"/>
                  </a:lnTo>
                  <a:lnTo>
                    <a:pt x="3" y="49"/>
                  </a:lnTo>
                  <a:lnTo>
                    <a:pt x="5" y="45"/>
                  </a:lnTo>
                  <a:lnTo>
                    <a:pt x="8" y="43"/>
                  </a:lnTo>
                  <a:lnTo>
                    <a:pt x="11" y="43"/>
                  </a:lnTo>
                  <a:lnTo>
                    <a:pt x="14" y="43"/>
                  </a:lnTo>
                  <a:lnTo>
                    <a:pt x="15" y="44"/>
                  </a:lnTo>
                  <a:lnTo>
                    <a:pt x="16" y="45"/>
                  </a:lnTo>
                  <a:lnTo>
                    <a:pt x="17" y="48"/>
                  </a:lnTo>
                  <a:lnTo>
                    <a:pt x="17" y="52"/>
                  </a:lnTo>
                  <a:lnTo>
                    <a:pt x="17" y="57"/>
                  </a:lnTo>
                  <a:lnTo>
                    <a:pt x="17" y="63"/>
                  </a:lnTo>
                  <a:lnTo>
                    <a:pt x="16" y="73"/>
                  </a:lnTo>
                  <a:lnTo>
                    <a:pt x="16" y="87"/>
                  </a:lnTo>
                  <a:lnTo>
                    <a:pt x="16" y="104"/>
                  </a:lnTo>
                  <a:lnTo>
                    <a:pt x="16" y="125"/>
                  </a:lnTo>
                  <a:lnTo>
                    <a:pt x="16" y="160"/>
                  </a:lnTo>
                  <a:lnTo>
                    <a:pt x="16" y="174"/>
                  </a:lnTo>
                  <a:lnTo>
                    <a:pt x="16" y="188"/>
                  </a:lnTo>
                  <a:lnTo>
                    <a:pt x="17" y="200"/>
                  </a:lnTo>
                  <a:lnTo>
                    <a:pt x="17" y="212"/>
                  </a:lnTo>
                  <a:lnTo>
                    <a:pt x="17" y="221"/>
                  </a:lnTo>
                  <a:lnTo>
                    <a:pt x="18" y="231"/>
                  </a:lnTo>
                  <a:lnTo>
                    <a:pt x="19" y="241"/>
                  </a:lnTo>
                  <a:lnTo>
                    <a:pt x="19" y="249"/>
                  </a:lnTo>
                  <a:lnTo>
                    <a:pt x="20" y="256"/>
                  </a:lnTo>
                  <a:lnTo>
                    <a:pt x="21" y="262"/>
                  </a:lnTo>
                  <a:lnTo>
                    <a:pt x="23" y="267"/>
                  </a:lnTo>
                  <a:lnTo>
                    <a:pt x="25" y="271"/>
                  </a:lnTo>
                  <a:lnTo>
                    <a:pt x="32" y="284"/>
                  </a:lnTo>
                  <a:close/>
                  <a:moveTo>
                    <a:pt x="128" y="289"/>
                  </a:moveTo>
                  <a:lnTo>
                    <a:pt x="119" y="278"/>
                  </a:lnTo>
                  <a:lnTo>
                    <a:pt x="112" y="268"/>
                  </a:lnTo>
                  <a:lnTo>
                    <a:pt x="105" y="260"/>
                  </a:lnTo>
                  <a:lnTo>
                    <a:pt x="101" y="253"/>
                  </a:lnTo>
                  <a:lnTo>
                    <a:pt x="95" y="240"/>
                  </a:lnTo>
                  <a:lnTo>
                    <a:pt x="88" y="226"/>
                  </a:lnTo>
                  <a:lnTo>
                    <a:pt x="83" y="238"/>
                  </a:lnTo>
                  <a:lnTo>
                    <a:pt x="76" y="249"/>
                  </a:lnTo>
                  <a:lnTo>
                    <a:pt x="73" y="255"/>
                  </a:lnTo>
                  <a:lnTo>
                    <a:pt x="66" y="265"/>
                  </a:lnTo>
                  <a:lnTo>
                    <a:pt x="56" y="276"/>
                  </a:lnTo>
                  <a:lnTo>
                    <a:pt x="45" y="290"/>
                  </a:lnTo>
                  <a:lnTo>
                    <a:pt x="51" y="291"/>
                  </a:lnTo>
                  <a:lnTo>
                    <a:pt x="56" y="294"/>
                  </a:lnTo>
                  <a:lnTo>
                    <a:pt x="66" y="295"/>
                  </a:lnTo>
                  <a:lnTo>
                    <a:pt x="85" y="295"/>
                  </a:lnTo>
                  <a:lnTo>
                    <a:pt x="97" y="295"/>
                  </a:lnTo>
                  <a:lnTo>
                    <a:pt x="108" y="294"/>
                  </a:lnTo>
                  <a:lnTo>
                    <a:pt x="118" y="293"/>
                  </a:lnTo>
                  <a:lnTo>
                    <a:pt x="128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4">
              <a:extLst>
                <a:ext uri="{FF2B5EF4-FFF2-40B4-BE49-F238E27FC236}">
                  <a16:creationId xmlns:a16="http://schemas.microsoft.com/office/drawing/2014/main" id="{5D1E67F0-CEA4-7A36-790D-99594E6B1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8138" y="5527676"/>
              <a:ext cx="249238" cy="171450"/>
            </a:xfrm>
            <a:custGeom>
              <a:avLst/>
              <a:gdLst>
                <a:gd name="T0" fmla="*/ 316 w 472"/>
                <a:gd name="T1" fmla="*/ 7 h 324"/>
                <a:gd name="T2" fmla="*/ 386 w 472"/>
                <a:gd name="T3" fmla="*/ 34 h 324"/>
                <a:gd name="T4" fmla="*/ 426 w 472"/>
                <a:gd name="T5" fmla="*/ 25 h 324"/>
                <a:gd name="T6" fmla="*/ 472 w 472"/>
                <a:gd name="T7" fmla="*/ 79 h 324"/>
                <a:gd name="T8" fmla="*/ 419 w 472"/>
                <a:gd name="T9" fmla="*/ 104 h 324"/>
                <a:gd name="T10" fmla="*/ 439 w 472"/>
                <a:gd name="T11" fmla="*/ 180 h 324"/>
                <a:gd name="T12" fmla="*/ 442 w 472"/>
                <a:gd name="T13" fmla="*/ 323 h 324"/>
                <a:gd name="T14" fmla="*/ 418 w 472"/>
                <a:gd name="T15" fmla="*/ 179 h 324"/>
                <a:gd name="T16" fmla="*/ 398 w 472"/>
                <a:gd name="T17" fmla="*/ 193 h 324"/>
                <a:gd name="T18" fmla="*/ 406 w 472"/>
                <a:gd name="T19" fmla="*/ 267 h 324"/>
                <a:gd name="T20" fmla="*/ 322 w 472"/>
                <a:gd name="T21" fmla="*/ 207 h 324"/>
                <a:gd name="T22" fmla="*/ 340 w 472"/>
                <a:gd name="T23" fmla="*/ 214 h 324"/>
                <a:gd name="T24" fmla="*/ 304 w 472"/>
                <a:gd name="T25" fmla="*/ 255 h 324"/>
                <a:gd name="T26" fmla="*/ 284 w 472"/>
                <a:gd name="T27" fmla="*/ 281 h 324"/>
                <a:gd name="T28" fmla="*/ 300 w 472"/>
                <a:gd name="T29" fmla="*/ 137 h 324"/>
                <a:gd name="T30" fmla="*/ 273 w 472"/>
                <a:gd name="T31" fmla="*/ 86 h 324"/>
                <a:gd name="T32" fmla="*/ 286 w 472"/>
                <a:gd name="T33" fmla="*/ 75 h 324"/>
                <a:gd name="T34" fmla="*/ 367 w 472"/>
                <a:gd name="T35" fmla="*/ 85 h 324"/>
                <a:gd name="T36" fmla="*/ 295 w 472"/>
                <a:gd name="T37" fmla="*/ 196 h 324"/>
                <a:gd name="T38" fmla="*/ 293 w 472"/>
                <a:gd name="T39" fmla="*/ 317 h 324"/>
                <a:gd name="T40" fmla="*/ 308 w 472"/>
                <a:gd name="T41" fmla="*/ 193 h 324"/>
                <a:gd name="T42" fmla="*/ 336 w 472"/>
                <a:gd name="T43" fmla="*/ 207 h 324"/>
                <a:gd name="T44" fmla="*/ 325 w 472"/>
                <a:gd name="T45" fmla="*/ 226 h 324"/>
                <a:gd name="T46" fmla="*/ 412 w 472"/>
                <a:gd name="T47" fmla="*/ 242 h 324"/>
                <a:gd name="T48" fmla="*/ 402 w 472"/>
                <a:gd name="T49" fmla="*/ 207 h 324"/>
                <a:gd name="T50" fmla="*/ 416 w 472"/>
                <a:gd name="T51" fmla="*/ 175 h 324"/>
                <a:gd name="T52" fmla="*/ 442 w 472"/>
                <a:gd name="T53" fmla="*/ 319 h 324"/>
                <a:gd name="T54" fmla="*/ 439 w 472"/>
                <a:gd name="T55" fmla="*/ 195 h 324"/>
                <a:gd name="T56" fmla="*/ 428 w 472"/>
                <a:gd name="T57" fmla="*/ 113 h 324"/>
                <a:gd name="T58" fmla="*/ 464 w 472"/>
                <a:gd name="T59" fmla="*/ 81 h 324"/>
                <a:gd name="T60" fmla="*/ 404 w 472"/>
                <a:gd name="T61" fmla="*/ 43 h 324"/>
                <a:gd name="T62" fmla="*/ 410 w 472"/>
                <a:gd name="T63" fmla="*/ 24 h 324"/>
                <a:gd name="T64" fmla="*/ 323 w 472"/>
                <a:gd name="T65" fmla="*/ 11 h 324"/>
                <a:gd name="T66" fmla="*/ 326 w 472"/>
                <a:gd name="T67" fmla="*/ 42 h 324"/>
                <a:gd name="T68" fmla="*/ 323 w 472"/>
                <a:gd name="T69" fmla="*/ 127 h 324"/>
                <a:gd name="T70" fmla="*/ 315 w 472"/>
                <a:gd name="T71" fmla="*/ 135 h 324"/>
                <a:gd name="T72" fmla="*/ 334 w 472"/>
                <a:gd name="T73" fmla="*/ 156 h 324"/>
                <a:gd name="T74" fmla="*/ 327 w 472"/>
                <a:gd name="T75" fmla="*/ 168 h 324"/>
                <a:gd name="T76" fmla="*/ 352 w 472"/>
                <a:gd name="T77" fmla="*/ 258 h 324"/>
                <a:gd name="T78" fmla="*/ 351 w 472"/>
                <a:gd name="T79" fmla="*/ 263 h 324"/>
                <a:gd name="T80" fmla="*/ 404 w 472"/>
                <a:gd name="T81" fmla="*/ 163 h 324"/>
                <a:gd name="T82" fmla="*/ 415 w 472"/>
                <a:gd name="T83" fmla="*/ 163 h 324"/>
                <a:gd name="T84" fmla="*/ 424 w 472"/>
                <a:gd name="T85" fmla="*/ 137 h 324"/>
                <a:gd name="T86" fmla="*/ 427 w 472"/>
                <a:gd name="T87" fmla="*/ 141 h 324"/>
                <a:gd name="T88" fmla="*/ 62 w 472"/>
                <a:gd name="T89" fmla="*/ 245 h 324"/>
                <a:gd name="T90" fmla="*/ 79 w 472"/>
                <a:gd name="T91" fmla="*/ 25 h 324"/>
                <a:gd name="T92" fmla="*/ 100 w 472"/>
                <a:gd name="T93" fmla="*/ 198 h 324"/>
                <a:gd name="T94" fmla="*/ 155 w 472"/>
                <a:gd name="T95" fmla="*/ 214 h 324"/>
                <a:gd name="T96" fmla="*/ 171 w 472"/>
                <a:gd name="T97" fmla="*/ 58 h 324"/>
                <a:gd name="T98" fmla="*/ 147 w 472"/>
                <a:gd name="T99" fmla="*/ 303 h 324"/>
                <a:gd name="T100" fmla="*/ 1 w 472"/>
                <a:gd name="T101" fmla="*/ 226 h 324"/>
                <a:gd name="T102" fmla="*/ 16 w 472"/>
                <a:gd name="T103" fmla="*/ 43 h 324"/>
                <a:gd name="T104" fmla="*/ 25 w 472"/>
                <a:gd name="T105" fmla="*/ 264 h 324"/>
                <a:gd name="T106" fmla="*/ 17 w 472"/>
                <a:gd name="T107" fmla="*/ 59 h 324"/>
                <a:gd name="T108" fmla="*/ 5 w 472"/>
                <a:gd name="T109" fmla="*/ 112 h 324"/>
                <a:gd name="T110" fmla="*/ 93 w 472"/>
                <a:gd name="T111" fmla="*/ 310 h 324"/>
                <a:gd name="T112" fmla="*/ 168 w 472"/>
                <a:gd name="T113" fmla="*/ 81 h 324"/>
                <a:gd name="T114" fmla="*/ 159 w 472"/>
                <a:gd name="T115" fmla="*/ 107 h 324"/>
                <a:gd name="T116" fmla="*/ 99 w 472"/>
                <a:gd name="T117" fmla="*/ 211 h 324"/>
                <a:gd name="T118" fmla="*/ 87 w 472"/>
                <a:gd name="T119" fmla="*/ 20 h 324"/>
                <a:gd name="T120" fmla="*/ 74 w 472"/>
                <a:gd name="T121" fmla="*/ 232 h 324"/>
                <a:gd name="T122" fmla="*/ 87 w 472"/>
                <a:gd name="T123" fmla="*/ 295 h 324"/>
                <a:gd name="T124" fmla="*/ 80 w 472"/>
                <a:gd name="T125" fmla="*/ 24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2" h="324">
                  <a:moveTo>
                    <a:pt x="361" y="67"/>
                  </a:moveTo>
                  <a:lnTo>
                    <a:pt x="361" y="66"/>
                  </a:lnTo>
                  <a:lnTo>
                    <a:pt x="362" y="63"/>
                  </a:lnTo>
                  <a:lnTo>
                    <a:pt x="362" y="60"/>
                  </a:lnTo>
                  <a:lnTo>
                    <a:pt x="362" y="60"/>
                  </a:lnTo>
                  <a:lnTo>
                    <a:pt x="361" y="54"/>
                  </a:lnTo>
                  <a:lnTo>
                    <a:pt x="348" y="52"/>
                  </a:lnTo>
                  <a:lnTo>
                    <a:pt x="338" y="51"/>
                  </a:lnTo>
                  <a:lnTo>
                    <a:pt x="330" y="47"/>
                  </a:lnTo>
                  <a:lnTo>
                    <a:pt x="324" y="45"/>
                  </a:lnTo>
                  <a:lnTo>
                    <a:pt x="320" y="41"/>
                  </a:lnTo>
                  <a:lnTo>
                    <a:pt x="317" y="37"/>
                  </a:lnTo>
                  <a:lnTo>
                    <a:pt x="315" y="34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13" y="28"/>
                  </a:lnTo>
                  <a:lnTo>
                    <a:pt x="312" y="25"/>
                  </a:lnTo>
                  <a:lnTo>
                    <a:pt x="311" y="22"/>
                  </a:lnTo>
                  <a:lnTo>
                    <a:pt x="311" y="19"/>
                  </a:lnTo>
                  <a:lnTo>
                    <a:pt x="311" y="19"/>
                  </a:lnTo>
                  <a:lnTo>
                    <a:pt x="311" y="17"/>
                  </a:lnTo>
                  <a:lnTo>
                    <a:pt x="311" y="15"/>
                  </a:lnTo>
                  <a:lnTo>
                    <a:pt x="311" y="13"/>
                  </a:lnTo>
                  <a:lnTo>
                    <a:pt x="312" y="12"/>
                  </a:lnTo>
                  <a:lnTo>
                    <a:pt x="312" y="12"/>
                  </a:lnTo>
                  <a:lnTo>
                    <a:pt x="312" y="11"/>
                  </a:lnTo>
                  <a:lnTo>
                    <a:pt x="313" y="10"/>
                  </a:lnTo>
                  <a:lnTo>
                    <a:pt x="314" y="9"/>
                  </a:lnTo>
                  <a:lnTo>
                    <a:pt x="315" y="8"/>
                  </a:lnTo>
                  <a:lnTo>
                    <a:pt x="315" y="8"/>
                  </a:lnTo>
                  <a:lnTo>
                    <a:pt x="316" y="7"/>
                  </a:lnTo>
                  <a:lnTo>
                    <a:pt x="317" y="7"/>
                  </a:lnTo>
                  <a:lnTo>
                    <a:pt x="317" y="7"/>
                  </a:lnTo>
                  <a:lnTo>
                    <a:pt x="320" y="6"/>
                  </a:lnTo>
                  <a:lnTo>
                    <a:pt x="321" y="6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4" y="7"/>
                  </a:lnTo>
                  <a:lnTo>
                    <a:pt x="325" y="8"/>
                  </a:lnTo>
                  <a:lnTo>
                    <a:pt x="326" y="9"/>
                  </a:lnTo>
                  <a:lnTo>
                    <a:pt x="327" y="10"/>
                  </a:lnTo>
                  <a:lnTo>
                    <a:pt x="327" y="11"/>
                  </a:lnTo>
                  <a:lnTo>
                    <a:pt x="327" y="11"/>
                  </a:lnTo>
                  <a:lnTo>
                    <a:pt x="328" y="12"/>
                  </a:lnTo>
                  <a:lnTo>
                    <a:pt x="328" y="13"/>
                  </a:lnTo>
                  <a:lnTo>
                    <a:pt x="328" y="13"/>
                  </a:lnTo>
                  <a:lnTo>
                    <a:pt x="331" y="23"/>
                  </a:lnTo>
                  <a:lnTo>
                    <a:pt x="332" y="25"/>
                  </a:lnTo>
                  <a:lnTo>
                    <a:pt x="333" y="28"/>
                  </a:lnTo>
                  <a:lnTo>
                    <a:pt x="334" y="29"/>
                  </a:lnTo>
                  <a:lnTo>
                    <a:pt x="336" y="30"/>
                  </a:lnTo>
                  <a:lnTo>
                    <a:pt x="338" y="31"/>
                  </a:lnTo>
                  <a:lnTo>
                    <a:pt x="342" y="32"/>
                  </a:lnTo>
                  <a:lnTo>
                    <a:pt x="346" y="33"/>
                  </a:lnTo>
                  <a:lnTo>
                    <a:pt x="351" y="33"/>
                  </a:lnTo>
                  <a:lnTo>
                    <a:pt x="357" y="34"/>
                  </a:lnTo>
                  <a:lnTo>
                    <a:pt x="361" y="34"/>
                  </a:lnTo>
                  <a:lnTo>
                    <a:pt x="366" y="34"/>
                  </a:lnTo>
                  <a:lnTo>
                    <a:pt x="369" y="34"/>
                  </a:lnTo>
                  <a:lnTo>
                    <a:pt x="369" y="34"/>
                  </a:lnTo>
                  <a:lnTo>
                    <a:pt x="378" y="34"/>
                  </a:lnTo>
                  <a:lnTo>
                    <a:pt x="386" y="34"/>
                  </a:lnTo>
                  <a:lnTo>
                    <a:pt x="392" y="32"/>
                  </a:lnTo>
                  <a:lnTo>
                    <a:pt x="397" y="31"/>
                  </a:lnTo>
                  <a:lnTo>
                    <a:pt x="397" y="31"/>
                  </a:lnTo>
                  <a:lnTo>
                    <a:pt x="401" y="29"/>
                  </a:lnTo>
                  <a:lnTo>
                    <a:pt x="403" y="27"/>
                  </a:lnTo>
                  <a:lnTo>
                    <a:pt x="405" y="24"/>
                  </a:lnTo>
                  <a:lnTo>
                    <a:pt x="406" y="23"/>
                  </a:lnTo>
                  <a:lnTo>
                    <a:pt x="406" y="23"/>
                  </a:lnTo>
                  <a:lnTo>
                    <a:pt x="407" y="21"/>
                  </a:lnTo>
                  <a:lnTo>
                    <a:pt x="408" y="18"/>
                  </a:lnTo>
                  <a:lnTo>
                    <a:pt x="408" y="16"/>
                  </a:lnTo>
                  <a:lnTo>
                    <a:pt x="409" y="12"/>
                  </a:lnTo>
                  <a:lnTo>
                    <a:pt x="409" y="9"/>
                  </a:lnTo>
                  <a:lnTo>
                    <a:pt x="410" y="6"/>
                  </a:lnTo>
                  <a:lnTo>
                    <a:pt x="410" y="6"/>
                  </a:lnTo>
                  <a:lnTo>
                    <a:pt x="410" y="4"/>
                  </a:lnTo>
                  <a:lnTo>
                    <a:pt x="413" y="2"/>
                  </a:lnTo>
                  <a:lnTo>
                    <a:pt x="413" y="2"/>
                  </a:lnTo>
                  <a:lnTo>
                    <a:pt x="414" y="1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7" y="0"/>
                  </a:lnTo>
                  <a:lnTo>
                    <a:pt x="418" y="0"/>
                  </a:lnTo>
                  <a:lnTo>
                    <a:pt x="418" y="0"/>
                  </a:lnTo>
                  <a:lnTo>
                    <a:pt x="422" y="1"/>
                  </a:lnTo>
                  <a:lnTo>
                    <a:pt x="426" y="4"/>
                  </a:lnTo>
                  <a:lnTo>
                    <a:pt x="427" y="8"/>
                  </a:lnTo>
                  <a:lnTo>
                    <a:pt x="428" y="13"/>
                  </a:lnTo>
                  <a:lnTo>
                    <a:pt x="428" y="13"/>
                  </a:lnTo>
                  <a:lnTo>
                    <a:pt x="427" y="20"/>
                  </a:lnTo>
                  <a:lnTo>
                    <a:pt x="426" y="25"/>
                  </a:lnTo>
                  <a:lnTo>
                    <a:pt x="424" y="31"/>
                  </a:lnTo>
                  <a:lnTo>
                    <a:pt x="420" y="35"/>
                  </a:lnTo>
                  <a:lnTo>
                    <a:pt x="417" y="39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09" y="44"/>
                  </a:lnTo>
                  <a:lnTo>
                    <a:pt x="406" y="46"/>
                  </a:lnTo>
                  <a:lnTo>
                    <a:pt x="406" y="46"/>
                  </a:lnTo>
                  <a:lnTo>
                    <a:pt x="402" y="48"/>
                  </a:lnTo>
                  <a:lnTo>
                    <a:pt x="395" y="50"/>
                  </a:lnTo>
                  <a:lnTo>
                    <a:pt x="389" y="52"/>
                  </a:lnTo>
                  <a:lnTo>
                    <a:pt x="382" y="53"/>
                  </a:lnTo>
                  <a:lnTo>
                    <a:pt x="382" y="60"/>
                  </a:lnTo>
                  <a:lnTo>
                    <a:pt x="382" y="67"/>
                  </a:lnTo>
                  <a:lnTo>
                    <a:pt x="393" y="67"/>
                  </a:lnTo>
                  <a:lnTo>
                    <a:pt x="405" y="67"/>
                  </a:lnTo>
                  <a:lnTo>
                    <a:pt x="419" y="66"/>
                  </a:lnTo>
                  <a:lnTo>
                    <a:pt x="433" y="66"/>
                  </a:lnTo>
                  <a:lnTo>
                    <a:pt x="433" y="66"/>
                  </a:lnTo>
                  <a:lnTo>
                    <a:pt x="447" y="67"/>
                  </a:lnTo>
                  <a:lnTo>
                    <a:pt x="456" y="67"/>
                  </a:lnTo>
                  <a:lnTo>
                    <a:pt x="463" y="68"/>
                  </a:lnTo>
                  <a:lnTo>
                    <a:pt x="467" y="70"/>
                  </a:lnTo>
                  <a:lnTo>
                    <a:pt x="467" y="70"/>
                  </a:lnTo>
                  <a:lnTo>
                    <a:pt x="468" y="71"/>
                  </a:lnTo>
                  <a:lnTo>
                    <a:pt x="471" y="74"/>
                  </a:lnTo>
                  <a:lnTo>
                    <a:pt x="471" y="74"/>
                  </a:lnTo>
                  <a:lnTo>
                    <a:pt x="471" y="75"/>
                  </a:lnTo>
                  <a:lnTo>
                    <a:pt x="472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1" y="80"/>
                  </a:lnTo>
                  <a:lnTo>
                    <a:pt x="471" y="80"/>
                  </a:lnTo>
                  <a:lnTo>
                    <a:pt x="469" y="82"/>
                  </a:lnTo>
                  <a:lnTo>
                    <a:pt x="467" y="83"/>
                  </a:lnTo>
                  <a:lnTo>
                    <a:pt x="467" y="83"/>
                  </a:lnTo>
                  <a:lnTo>
                    <a:pt x="466" y="85"/>
                  </a:lnTo>
                  <a:lnTo>
                    <a:pt x="463" y="86"/>
                  </a:lnTo>
                  <a:lnTo>
                    <a:pt x="461" y="86"/>
                  </a:lnTo>
                  <a:lnTo>
                    <a:pt x="457" y="86"/>
                  </a:lnTo>
                  <a:lnTo>
                    <a:pt x="457" y="86"/>
                  </a:lnTo>
                  <a:lnTo>
                    <a:pt x="454" y="87"/>
                  </a:lnTo>
                  <a:lnTo>
                    <a:pt x="447" y="87"/>
                  </a:lnTo>
                  <a:lnTo>
                    <a:pt x="447" y="87"/>
                  </a:lnTo>
                  <a:lnTo>
                    <a:pt x="437" y="87"/>
                  </a:lnTo>
                  <a:lnTo>
                    <a:pt x="422" y="87"/>
                  </a:lnTo>
                  <a:lnTo>
                    <a:pt x="409" y="87"/>
                  </a:lnTo>
                  <a:lnTo>
                    <a:pt x="397" y="87"/>
                  </a:lnTo>
                  <a:lnTo>
                    <a:pt x="389" y="87"/>
                  </a:lnTo>
                  <a:lnTo>
                    <a:pt x="381" y="87"/>
                  </a:lnTo>
                  <a:lnTo>
                    <a:pt x="381" y="89"/>
                  </a:lnTo>
                  <a:lnTo>
                    <a:pt x="381" y="91"/>
                  </a:lnTo>
                  <a:lnTo>
                    <a:pt x="381" y="93"/>
                  </a:lnTo>
                  <a:lnTo>
                    <a:pt x="382" y="94"/>
                  </a:lnTo>
                  <a:lnTo>
                    <a:pt x="382" y="94"/>
                  </a:lnTo>
                  <a:lnTo>
                    <a:pt x="382" y="99"/>
                  </a:lnTo>
                  <a:lnTo>
                    <a:pt x="386" y="100"/>
                  </a:lnTo>
                  <a:lnTo>
                    <a:pt x="392" y="100"/>
                  </a:lnTo>
                  <a:lnTo>
                    <a:pt x="398" y="100"/>
                  </a:lnTo>
                  <a:lnTo>
                    <a:pt x="406" y="101"/>
                  </a:lnTo>
                  <a:lnTo>
                    <a:pt x="413" y="102"/>
                  </a:lnTo>
                  <a:lnTo>
                    <a:pt x="419" y="104"/>
                  </a:lnTo>
                  <a:lnTo>
                    <a:pt x="424" y="105"/>
                  </a:lnTo>
                  <a:lnTo>
                    <a:pt x="428" y="107"/>
                  </a:lnTo>
                  <a:lnTo>
                    <a:pt x="428" y="107"/>
                  </a:lnTo>
                  <a:lnTo>
                    <a:pt x="431" y="110"/>
                  </a:lnTo>
                  <a:lnTo>
                    <a:pt x="433" y="113"/>
                  </a:lnTo>
                  <a:lnTo>
                    <a:pt x="436" y="115"/>
                  </a:lnTo>
                  <a:lnTo>
                    <a:pt x="438" y="118"/>
                  </a:lnTo>
                  <a:lnTo>
                    <a:pt x="438" y="118"/>
                  </a:lnTo>
                  <a:lnTo>
                    <a:pt x="440" y="122"/>
                  </a:lnTo>
                  <a:lnTo>
                    <a:pt x="441" y="125"/>
                  </a:lnTo>
                  <a:lnTo>
                    <a:pt x="442" y="128"/>
                  </a:lnTo>
                  <a:lnTo>
                    <a:pt x="442" y="132"/>
                  </a:lnTo>
                  <a:lnTo>
                    <a:pt x="442" y="132"/>
                  </a:lnTo>
                  <a:lnTo>
                    <a:pt x="442" y="135"/>
                  </a:lnTo>
                  <a:lnTo>
                    <a:pt x="442" y="139"/>
                  </a:lnTo>
                  <a:lnTo>
                    <a:pt x="441" y="142"/>
                  </a:lnTo>
                  <a:lnTo>
                    <a:pt x="441" y="146"/>
                  </a:lnTo>
                  <a:lnTo>
                    <a:pt x="441" y="146"/>
                  </a:lnTo>
                  <a:lnTo>
                    <a:pt x="440" y="150"/>
                  </a:lnTo>
                  <a:lnTo>
                    <a:pt x="440" y="153"/>
                  </a:lnTo>
                  <a:lnTo>
                    <a:pt x="439" y="156"/>
                  </a:lnTo>
                  <a:lnTo>
                    <a:pt x="438" y="158"/>
                  </a:lnTo>
                  <a:lnTo>
                    <a:pt x="438" y="158"/>
                  </a:lnTo>
                  <a:lnTo>
                    <a:pt x="434" y="167"/>
                  </a:lnTo>
                  <a:lnTo>
                    <a:pt x="436" y="169"/>
                  </a:lnTo>
                  <a:lnTo>
                    <a:pt x="436" y="171"/>
                  </a:lnTo>
                  <a:lnTo>
                    <a:pt x="436" y="171"/>
                  </a:lnTo>
                  <a:lnTo>
                    <a:pt x="437" y="173"/>
                  </a:lnTo>
                  <a:lnTo>
                    <a:pt x="438" y="176"/>
                  </a:lnTo>
                  <a:lnTo>
                    <a:pt x="438" y="176"/>
                  </a:lnTo>
                  <a:lnTo>
                    <a:pt x="439" y="180"/>
                  </a:lnTo>
                  <a:lnTo>
                    <a:pt x="440" y="184"/>
                  </a:lnTo>
                  <a:lnTo>
                    <a:pt x="442" y="188"/>
                  </a:lnTo>
                  <a:lnTo>
                    <a:pt x="443" y="194"/>
                  </a:lnTo>
                  <a:lnTo>
                    <a:pt x="443" y="194"/>
                  </a:lnTo>
                  <a:lnTo>
                    <a:pt x="444" y="200"/>
                  </a:lnTo>
                  <a:lnTo>
                    <a:pt x="445" y="207"/>
                  </a:lnTo>
                  <a:lnTo>
                    <a:pt x="447" y="212"/>
                  </a:lnTo>
                  <a:lnTo>
                    <a:pt x="448" y="218"/>
                  </a:lnTo>
                  <a:lnTo>
                    <a:pt x="449" y="225"/>
                  </a:lnTo>
                  <a:lnTo>
                    <a:pt x="450" y="230"/>
                  </a:lnTo>
                  <a:lnTo>
                    <a:pt x="450" y="230"/>
                  </a:lnTo>
                  <a:lnTo>
                    <a:pt x="450" y="238"/>
                  </a:lnTo>
                  <a:lnTo>
                    <a:pt x="451" y="244"/>
                  </a:lnTo>
                  <a:lnTo>
                    <a:pt x="451" y="244"/>
                  </a:lnTo>
                  <a:lnTo>
                    <a:pt x="453" y="278"/>
                  </a:lnTo>
                  <a:lnTo>
                    <a:pt x="453" y="282"/>
                  </a:lnTo>
                  <a:lnTo>
                    <a:pt x="454" y="286"/>
                  </a:lnTo>
                  <a:lnTo>
                    <a:pt x="454" y="290"/>
                  </a:lnTo>
                  <a:lnTo>
                    <a:pt x="454" y="292"/>
                  </a:lnTo>
                  <a:lnTo>
                    <a:pt x="454" y="292"/>
                  </a:lnTo>
                  <a:lnTo>
                    <a:pt x="453" y="310"/>
                  </a:lnTo>
                  <a:lnTo>
                    <a:pt x="453" y="312"/>
                  </a:lnTo>
                  <a:lnTo>
                    <a:pt x="453" y="315"/>
                  </a:lnTo>
                  <a:lnTo>
                    <a:pt x="452" y="317"/>
                  </a:lnTo>
                  <a:lnTo>
                    <a:pt x="451" y="320"/>
                  </a:lnTo>
                  <a:lnTo>
                    <a:pt x="450" y="321"/>
                  </a:lnTo>
                  <a:lnTo>
                    <a:pt x="449" y="323"/>
                  </a:lnTo>
                  <a:lnTo>
                    <a:pt x="447" y="323"/>
                  </a:lnTo>
                  <a:lnTo>
                    <a:pt x="444" y="324"/>
                  </a:lnTo>
                  <a:lnTo>
                    <a:pt x="444" y="324"/>
                  </a:lnTo>
                  <a:lnTo>
                    <a:pt x="442" y="323"/>
                  </a:lnTo>
                  <a:lnTo>
                    <a:pt x="440" y="322"/>
                  </a:lnTo>
                  <a:lnTo>
                    <a:pt x="440" y="322"/>
                  </a:lnTo>
                  <a:lnTo>
                    <a:pt x="438" y="320"/>
                  </a:lnTo>
                  <a:lnTo>
                    <a:pt x="436" y="317"/>
                  </a:lnTo>
                  <a:lnTo>
                    <a:pt x="436" y="317"/>
                  </a:lnTo>
                  <a:lnTo>
                    <a:pt x="436" y="315"/>
                  </a:lnTo>
                  <a:lnTo>
                    <a:pt x="434" y="313"/>
                  </a:lnTo>
                  <a:lnTo>
                    <a:pt x="434" y="311"/>
                  </a:lnTo>
                  <a:lnTo>
                    <a:pt x="434" y="308"/>
                  </a:lnTo>
                  <a:lnTo>
                    <a:pt x="434" y="308"/>
                  </a:lnTo>
                  <a:lnTo>
                    <a:pt x="434" y="303"/>
                  </a:lnTo>
                  <a:lnTo>
                    <a:pt x="434" y="298"/>
                  </a:lnTo>
                  <a:lnTo>
                    <a:pt x="434" y="298"/>
                  </a:lnTo>
                  <a:lnTo>
                    <a:pt x="434" y="290"/>
                  </a:lnTo>
                  <a:lnTo>
                    <a:pt x="433" y="280"/>
                  </a:lnTo>
                  <a:lnTo>
                    <a:pt x="432" y="256"/>
                  </a:lnTo>
                  <a:lnTo>
                    <a:pt x="432" y="256"/>
                  </a:lnTo>
                  <a:lnTo>
                    <a:pt x="432" y="253"/>
                  </a:lnTo>
                  <a:lnTo>
                    <a:pt x="431" y="249"/>
                  </a:lnTo>
                  <a:lnTo>
                    <a:pt x="431" y="241"/>
                  </a:lnTo>
                  <a:lnTo>
                    <a:pt x="430" y="231"/>
                  </a:lnTo>
                  <a:lnTo>
                    <a:pt x="429" y="222"/>
                  </a:lnTo>
                  <a:lnTo>
                    <a:pt x="427" y="214"/>
                  </a:lnTo>
                  <a:lnTo>
                    <a:pt x="427" y="207"/>
                  </a:lnTo>
                  <a:lnTo>
                    <a:pt x="426" y="203"/>
                  </a:lnTo>
                  <a:lnTo>
                    <a:pt x="426" y="203"/>
                  </a:lnTo>
                  <a:lnTo>
                    <a:pt x="425" y="198"/>
                  </a:lnTo>
                  <a:lnTo>
                    <a:pt x="422" y="193"/>
                  </a:lnTo>
                  <a:lnTo>
                    <a:pt x="422" y="193"/>
                  </a:lnTo>
                  <a:lnTo>
                    <a:pt x="420" y="186"/>
                  </a:lnTo>
                  <a:lnTo>
                    <a:pt x="418" y="179"/>
                  </a:lnTo>
                  <a:lnTo>
                    <a:pt x="416" y="180"/>
                  </a:lnTo>
                  <a:lnTo>
                    <a:pt x="414" y="181"/>
                  </a:lnTo>
                  <a:lnTo>
                    <a:pt x="410" y="182"/>
                  </a:lnTo>
                  <a:lnTo>
                    <a:pt x="407" y="183"/>
                  </a:lnTo>
                  <a:lnTo>
                    <a:pt x="407" y="183"/>
                  </a:lnTo>
                  <a:lnTo>
                    <a:pt x="403" y="183"/>
                  </a:lnTo>
                  <a:lnTo>
                    <a:pt x="396" y="184"/>
                  </a:lnTo>
                  <a:lnTo>
                    <a:pt x="390" y="185"/>
                  </a:lnTo>
                  <a:lnTo>
                    <a:pt x="381" y="185"/>
                  </a:lnTo>
                  <a:lnTo>
                    <a:pt x="381" y="190"/>
                  </a:lnTo>
                  <a:lnTo>
                    <a:pt x="381" y="193"/>
                  </a:lnTo>
                  <a:lnTo>
                    <a:pt x="380" y="195"/>
                  </a:lnTo>
                  <a:lnTo>
                    <a:pt x="380" y="198"/>
                  </a:lnTo>
                  <a:lnTo>
                    <a:pt x="380" y="202"/>
                  </a:lnTo>
                  <a:lnTo>
                    <a:pt x="380" y="206"/>
                  </a:lnTo>
                  <a:lnTo>
                    <a:pt x="380" y="210"/>
                  </a:lnTo>
                  <a:lnTo>
                    <a:pt x="380" y="210"/>
                  </a:lnTo>
                  <a:lnTo>
                    <a:pt x="380" y="210"/>
                  </a:lnTo>
                  <a:lnTo>
                    <a:pt x="390" y="211"/>
                  </a:lnTo>
                  <a:lnTo>
                    <a:pt x="398" y="211"/>
                  </a:lnTo>
                  <a:lnTo>
                    <a:pt x="398" y="207"/>
                  </a:lnTo>
                  <a:lnTo>
                    <a:pt x="397" y="205"/>
                  </a:lnTo>
                  <a:lnTo>
                    <a:pt x="397" y="205"/>
                  </a:lnTo>
                  <a:lnTo>
                    <a:pt x="397" y="204"/>
                  </a:lnTo>
                  <a:lnTo>
                    <a:pt x="397" y="202"/>
                  </a:lnTo>
                  <a:lnTo>
                    <a:pt x="397" y="202"/>
                  </a:lnTo>
                  <a:lnTo>
                    <a:pt x="397" y="199"/>
                  </a:lnTo>
                  <a:lnTo>
                    <a:pt x="397" y="197"/>
                  </a:lnTo>
                  <a:lnTo>
                    <a:pt x="397" y="197"/>
                  </a:lnTo>
                  <a:lnTo>
                    <a:pt x="397" y="195"/>
                  </a:lnTo>
                  <a:lnTo>
                    <a:pt x="398" y="193"/>
                  </a:lnTo>
                  <a:lnTo>
                    <a:pt x="398" y="193"/>
                  </a:lnTo>
                  <a:lnTo>
                    <a:pt x="400" y="191"/>
                  </a:lnTo>
                  <a:lnTo>
                    <a:pt x="401" y="190"/>
                  </a:lnTo>
                  <a:lnTo>
                    <a:pt x="401" y="190"/>
                  </a:lnTo>
                  <a:lnTo>
                    <a:pt x="403" y="188"/>
                  </a:lnTo>
                  <a:lnTo>
                    <a:pt x="404" y="187"/>
                  </a:lnTo>
                  <a:lnTo>
                    <a:pt x="404" y="187"/>
                  </a:lnTo>
                  <a:lnTo>
                    <a:pt x="405" y="186"/>
                  </a:lnTo>
                  <a:lnTo>
                    <a:pt x="407" y="186"/>
                  </a:lnTo>
                  <a:lnTo>
                    <a:pt x="407" y="186"/>
                  </a:lnTo>
                  <a:lnTo>
                    <a:pt x="409" y="186"/>
                  </a:lnTo>
                  <a:lnTo>
                    <a:pt x="412" y="187"/>
                  </a:lnTo>
                  <a:lnTo>
                    <a:pt x="413" y="190"/>
                  </a:lnTo>
                  <a:lnTo>
                    <a:pt x="414" y="191"/>
                  </a:lnTo>
                  <a:lnTo>
                    <a:pt x="414" y="191"/>
                  </a:lnTo>
                  <a:lnTo>
                    <a:pt x="416" y="196"/>
                  </a:lnTo>
                  <a:lnTo>
                    <a:pt x="416" y="203"/>
                  </a:lnTo>
                  <a:lnTo>
                    <a:pt x="417" y="209"/>
                  </a:lnTo>
                  <a:lnTo>
                    <a:pt x="417" y="215"/>
                  </a:lnTo>
                  <a:lnTo>
                    <a:pt x="417" y="218"/>
                  </a:lnTo>
                  <a:lnTo>
                    <a:pt x="417" y="221"/>
                  </a:lnTo>
                  <a:lnTo>
                    <a:pt x="417" y="221"/>
                  </a:lnTo>
                  <a:lnTo>
                    <a:pt x="417" y="227"/>
                  </a:lnTo>
                  <a:lnTo>
                    <a:pt x="417" y="227"/>
                  </a:lnTo>
                  <a:lnTo>
                    <a:pt x="417" y="234"/>
                  </a:lnTo>
                  <a:lnTo>
                    <a:pt x="416" y="242"/>
                  </a:lnTo>
                  <a:lnTo>
                    <a:pt x="415" y="250"/>
                  </a:lnTo>
                  <a:lnTo>
                    <a:pt x="413" y="256"/>
                  </a:lnTo>
                  <a:lnTo>
                    <a:pt x="413" y="256"/>
                  </a:lnTo>
                  <a:lnTo>
                    <a:pt x="410" y="262"/>
                  </a:lnTo>
                  <a:lnTo>
                    <a:pt x="406" y="267"/>
                  </a:lnTo>
                  <a:lnTo>
                    <a:pt x="401" y="272"/>
                  </a:lnTo>
                  <a:lnTo>
                    <a:pt x="394" y="274"/>
                  </a:lnTo>
                  <a:lnTo>
                    <a:pt x="394" y="274"/>
                  </a:lnTo>
                  <a:lnTo>
                    <a:pt x="386" y="276"/>
                  </a:lnTo>
                  <a:lnTo>
                    <a:pt x="379" y="278"/>
                  </a:lnTo>
                  <a:lnTo>
                    <a:pt x="371" y="279"/>
                  </a:lnTo>
                  <a:lnTo>
                    <a:pt x="363" y="279"/>
                  </a:lnTo>
                  <a:lnTo>
                    <a:pt x="355" y="278"/>
                  </a:lnTo>
                  <a:lnTo>
                    <a:pt x="348" y="277"/>
                  </a:lnTo>
                  <a:lnTo>
                    <a:pt x="340" y="274"/>
                  </a:lnTo>
                  <a:lnTo>
                    <a:pt x="335" y="270"/>
                  </a:lnTo>
                  <a:lnTo>
                    <a:pt x="335" y="270"/>
                  </a:lnTo>
                  <a:lnTo>
                    <a:pt x="332" y="267"/>
                  </a:lnTo>
                  <a:lnTo>
                    <a:pt x="330" y="265"/>
                  </a:lnTo>
                  <a:lnTo>
                    <a:pt x="327" y="262"/>
                  </a:lnTo>
                  <a:lnTo>
                    <a:pt x="325" y="258"/>
                  </a:lnTo>
                  <a:lnTo>
                    <a:pt x="324" y="255"/>
                  </a:lnTo>
                  <a:lnTo>
                    <a:pt x="323" y="252"/>
                  </a:lnTo>
                  <a:lnTo>
                    <a:pt x="323" y="247"/>
                  </a:lnTo>
                  <a:lnTo>
                    <a:pt x="322" y="243"/>
                  </a:lnTo>
                  <a:lnTo>
                    <a:pt x="322" y="243"/>
                  </a:lnTo>
                  <a:lnTo>
                    <a:pt x="322" y="239"/>
                  </a:lnTo>
                  <a:lnTo>
                    <a:pt x="322" y="234"/>
                  </a:lnTo>
                  <a:lnTo>
                    <a:pt x="321" y="230"/>
                  </a:lnTo>
                  <a:lnTo>
                    <a:pt x="321" y="226"/>
                  </a:lnTo>
                  <a:lnTo>
                    <a:pt x="321" y="226"/>
                  </a:lnTo>
                  <a:lnTo>
                    <a:pt x="321" y="221"/>
                  </a:lnTo>
                  <a:lnTo>
                    <a:pt x="321" y="217"/>
                  </a:lnTo>
                  <a:lnTo>
                    <a:pt x="322" y="211"/>
                  </a:lnTo>
                  <a:lnTo>
                    <a:pt x="322" y="207"/>
                  </a:lnTo>
                  <a:lnTo>
                    <a:pt x="322" y="207"/>
                  </a:lnTo>
                  <a:lnTo>
                    <a:pt x="322" y="204"/>
                  </a:lnTo>
                  <a:lnTo>
                    <a:pt x="323" y="202"/>
                  </a:lnTo>
                  <a:lnTo>
                    <a:pt x="324" y="198"/>
                  </a:lnTo>
                  <a:lnTo>
                    <a:pt x="325" y="196"/>
                  </a:lnTo>
                  <a:lnTo>
                    <a:pt x="325" y="196"/>
                  </a:lnTo>
                  <a:lnTo>
                    <a:pt x="326" y="194"/>
                  </a:lnTo>
                  <a:lnTo>
                    <a:pt x="328" y="193"/>
                  </a:lnTo>
                  <a:lnTo>
                    <a:pt x="331" y="192"/>
                  </a:lnTo>
                  <a:lnTo>
                    <a:pt x="333" y="192"/>
                  </a:lnTo>
                  <a:lnTo>
                    <a:pt x="333" y="192"/>
                  </a:lnTo>
                  <a:lnTo>
                    <a:pt x="335" y="192"/>
                  </a:lnTo>
                  <a:lnTo>
                    <a:pt x="336" y="193"/>
                  </a:lnTo>
                  <a:lnTo>
                    <a:pt x="337" y="193"/>
                  </a:lnTo>
                  <a:lnTo>
                    <a:pt x="338" y="195"/>
                  </a:lnTo>
                  <a:lnTo>
                    <a:pt x="339" y="196"/>
                  </a:lnTo>
                  <a:lnTo>
                    <a:pt x="340" y="197"/>
                  </a:lnTo>
                  <a:lnTo>
                    <a:pt x="340" y="197"/>
                  </a:lnTo>
                  <a:lnTo>
                    <a:pt x="340" y="199"/>
                  </a:lnTo>
                  <a:lnTo>
                    <a:pt x="340" y="200"/>
                  </a:lnTo>
                  <a:lnTo>
                    <a:pt x="340" y="200"/>
                  </a:lnTo>
                  <a:lnTo>
                    <a:pt x="340" y="202"/>
                  </a:lnTo>
                  <a:lnTo>
                    <a:pt x="340" y="204"/>
                  </a:lnTo>
                  <a:lnTo>
                    <a:pt x="340" y="205"/>
                  </a:lnTo>
                  <a:lnTo>
                    <a:pt x="340" y="205"/>
                  </a:lnTo>
                  <a:lnTo>
                    <a:pt x="340" y="206"/>
                  </a:lnTo>
                  <a:lnTo>
                    <a:pt x="340" y="207"/>
                  </a:lnTo>
                  <a:lnTo>
                    <a:pt x="340" y="207"/>
                  </a:lnTo>
                  <a:lnTo>
                    <a:pt x="340" y="208"/>
                  </a:lnTo>
                  <a:lnTo>
                    <a:pt x="340" y="210"/>
                  </a:lnTo>
                  <a:lnTo>
                    <a:pt x="340" y="210"/>
                  </a:lnTo>
                  <a:lnTo>
                    <a:pt x="340" y="214"/>
                  </a:lnTo>
                  <a:lnTo>
                    <a:pt x="345" y="212"/>
                  </a:lnTo>
                  <a:lnTo>
                    <a:pt x="350" y="212"/>
                  </a:lnTo>
                  <a:lnTo>
                    <a:pt x="356" y="211"/>
                  </a:lnTo>
                  <a:lnTo>
                    <a:pt x="361" y="211"/>
                  </a:lnTo>
                  <a:lnTo>
                    <a:pt x="361" y="186"/>
                  </a:lnTo>
                  <a:lnTo>
                    <a:pt x="348" y="186"/>
                  </a:lnTo>
                  <a:lnTo>
                    <a:pt x="337" y="185"/>
                  </a:lnTo>
                  <a:lnTo>
                    <a:pt x="330" y="184"/>
                  </a:lnTo>
                  <a:lnTo>
                    <a:pt x="325" y="182"/>
                  </a:lnTo>
                  <a:lnTo>
                    <a:pt x="316" y="179"/>
                  </a:lnTo>
                  <a:lnTo>
                    <a:pt x="315" y="181"/>
                  </a:lnTo>
                  <a:lnTo>
                    <a:pt x="315" y="184"/>
                  </a:lnTo>
                  <a:lnTo>
                    <a:pt x="315" y="184"/>
                  </a:lnTo>
                  <a:lnTo>
                    <a:pt x="313" y="187"/>
                  </a:lnTo>
                  <a:lnTo>
                    <a:pt x="312" y="191"/>
                  </a:lnTo>
                  <a:lnTo>
                    <a:pt x="312" y="191"/>
                  </a:lnTo>
                  <a:lnTo>
                    <a:pt x="311" y="194"/>
                  </a:lnTo>
                  <a:lnTo>
                    <a:pt x="311" y="197"/>
                  </a:lnTo>
                  <a:lnTo>
                    <a:pt x="310" y="202"/>
                  </a:lnTo>
                  <a:lnTo>
                    <a:pt x="309" y="206"/>
                  </a:lnTo>
                  <a:lnTo>
                    <a:pt x="309" y="206"/>
                  </a:lnTo>
                  <a:lnTo>
                    <a:pt x="308" y="210"/>
                  </a:lnTo>
                  <a:lnTo>
                    <a:pt x="308" y="217"/>
                  </a:lnTo>
                  <a:lnTo>
                    <a:pt x="307" y="222"/>
                  </a:lnTo>
                  <a:lnTo>
                    <a:pt x="307" y="229"/>
                  </a:lnTo>
                  <a:lnTo>
                    <a:pt x="305" y="235"/>
                  </a:lnTo>
                  <a:lnTo>
                    <a:pt x="305" y="243"/>
                  </a:lnTo>
                  <a:lnTo>
                    <a:pt x="304" y="249"/>
                  </a:lnTo>
                  <a:lnTo>
                    <a:pt x="304" y="255"/>
                  </a:lnTo>
                  <a:lnTo>
                    <a:pt x="304" y="255"/>
                  </a:lnTo>
                  <a:lnTo>
                    <a:pt x="304" y="255"/>
                  </a:lnTo>
                  <a:lnTo>
                    <a:pt x="304" y="266"/>
                  </a:lnTo>
                  <a:lnTo>
                    <a:pt x="304" y="276"/>
                  </a:lnTo>
                  <a:lnTo>
                    <a:pt x="304" y="284"/>
                  </a:lnTo>
                  <a:lnTo>
                    <a:pt x="304" y="287"/>
                  </a:lnTo>
                  <a:lnTo>
                    <a:pt x="304" y="289"/>
                  </a:lnTo>
                  <a:lnTo>
                    <a:pt x="304" y="289"/>
                  </a:lnTo>
                  <a:lnTo>
                    <a:pt x="304" y="307"/>
                  </a:lnTo>
                  <a:lnTo>
                    <a:pt x="304" y="307"/>
                  </a:lnTo>
                  <a:lnTo>
                    <a:pt x="304" y="310"/>
                  </a:lnTo>
                  <a:lnTo>
                    <a:pt x="304" y="313"/>
                  </a:lnTo>
                  <a:lnTo>
                    <a:pt x="304" y="313"/>
                  </a:lnTo>
                  <a:lnTo>
                    <a:pt x="303" y="315"/>
                  </a:lnTo>
                  <a:lnTo>
                    <a:pt x="302" y="317"/>
                  </a:lnTo>
                  <a:lnTo>
                    <a:pt x="302" y="317"/>
                  </a:lnTo>
                  <a:lnTo>
                    <a:pt x="301" y="320"/>
                  </a:lnTo>
                  <a:lnTo>
                    <a:pt x="299" y="321"/>
                  </a:lnTo>
                  <a:lnTo>
                    <a:pt x="297" y="322"/>
                  </a:lnTo>
                  <a:lnTo>
                    <a:pt x="295" y="322"/>
                  </a:lnTo>
                  <a:lnTo>
                    <a:pt x="295" y="322"/>
                  </a:lnTo>
                  <a:lnTo>
                    <a:pt x="292" y="322"/>
                  </a:lnTo>
                  <a:lnTo>
                    <a:pt x="290" y="321"/>
                  </a:lnTo>
                  <a:lnTo>
                    <a:pt x="289" y="320"/>
                  </a:lnTo>
                  <a:lnTo>
                    <a:pt x="287" y="317"/>
                  </a:lnTo>
                  <a:lnTo>
                    <a:pt x="286" y="314"/>
                  </a:lnTo>
                  <a:lnTo>
                    <a:pt x="285" y="311"/>
                  </a:lnTo>
                  <a:lnTo>
                    <a:pt x="285" y="305"/>
                  </a:lnTo>
                  <a:lnTo>
                    <a:pt x="285" y="299"/>
                  </a:lnTo>
                  <a:lnTo>
                    <a:pt x="285" y="299"/>
                  </a:lnTo>
                  <a:lnTo>
                    <a:pt x="284" y="291"/>
                  </a:lnTo>
                  <a:lnTo>
                    <a:pt x="284" y="286"/>
                  </a:lnTo>
                  <a:lnTo>
                    <a:pt x="284" y="281"/>
                  </a:lnTo>
                  <a:lnTo>
                    <a:pt x="284" y="281"/>
                  </a:lnTo>
                  <a:lnTo>
                    <a:pt x="284" y="279"/>
                  </a:lnTo>
                  <a:lnTo>
                    <a:pt x="284" y="276"/>
                  </a:lnTo>
                  <a:lnTo>
                    <a:pt x="284" y="272"/>
                  </a:lnTo>
                  <a:lnTo>
                    <a:pt x="284" y="266"/>
                  </a:lnTo>
                  <a:lnTo>
                    <a:pt x="285" y="257"/>
                  </a:lnTo>
                  <a:lnTo>
                    <a:pt x="285" y="250"/>
                  </a:lnTo>
                  <a:lnTo>
                    <a:pt x="285" y="243"/>
                  </a:lnTo>
                  <a:lnTo>
                    <a:pt x="286" y="237"/>
                  </a:lnTo>
                  <a:lnTo>
                    <a:pt x="286" y="237"/>
                  </a:lnTo>
                  <a:lnTo>
                    <a:pt x="286" y="231"/>
                  </a:lnTo>
                  <a:lnTo>
                    <a:pt x="287" y="225"/>
                  </a:lnTo>
                  <a:lnTo>
                    <a:pt x="287" y="217"/>
                  </a:lnTo>
                  <a:lnTo>
                    <a:pt x="288" y="210"/>
                  </a:lnTo>
                  <a:lnTo>
                    <a:pt x="288" y="210"/>
                  </a:lnTo>
                  <a:lnTo>
                    <a:pt x="289" y="203"/>
                  </a:lnTo>
                  <a:lnTo>
                    <a:pt x="290" y="196"/>
                  </a:lnTo>
                  <a:lnTo>
                    <a:pt x="291" y="190"/>
                  </a:lnTo>
                  <a:lnTo>
                    <a:pt x="293" y="185"/>
                  </a:lnTo>
                  <a:lnTo>
                    <a:pt x="293" y="185"/>
                  </a:lnTo>
                  <a:lnTo>
                    <a:pt x="295" y="180"/>
                  </a:lnTo>
                  <a:lnTo>
                    <a:pt x="298" y="174"/>
                  </a:lnTo>
                  <a:lnTo>
                    <a:pt x="300" y="168"/>
                  </a:lnTo>
                  <a:lnTo>
                    <a:pt x="303" y="161"/>
                  </a:lnTo>
                  <a:lnTo>
                    <a:pt x="302" y="158"/>
                  </a:lnTo>
                  <a:lnTo>
                    <a:pt x="301" y="155"/>
                  </a:lnTo>
                  <a:lnTo>
                    <a:pt x="301" y="155"/>
                  </a:lnTo>
                  <a:lnTo>
                    <a:pt x="300" y="151"/>
                  </a:lnTo>
                  <a:lnTo>
                    <a:pt x="300" y="148"/>
                  </a:lnTo>
                  <a:lnTo>
                    <a:pt x="300" y="142"/>
                  </a:lnTo>
                  <a:lnTo>
                    <a:pt x="300" y="137"/>
                  </a:lnTo>
                  <a:lnTo>
                    <a:pt x="300" y="137"/>
                  </a:lnTo>
                  <a:lnTo>
                    <a:pt x="300" y="132"/>
                  </a:lnTo>
                  <a:lnTo>
                    <a:pt x="301" y="126"/>
                  </a:lnTo>
                  <a:lnTo>
                    <a:pt x="301" y="126"/>
                  </a:lnTo>
                  <a:lnTo>
                    <a:pt x="303" y="121"/>
                  </a:lnTo>
                  <a:lnTo>
                    <a:pt x="307" y="116"/>
                  </a:lnTo>
                  <a:lnTo>
                    <a:pt x="307" y="116"/>
                  </a:lnTo>
                  <a:lnTo>
                    <a:pt x="311" y="113"/>
                  </a:lnTo>
                  <a:lnTo>
                    <a:pt x="315" y="110"/>
                  </a:lnTo>
                  <a:lnTo>
                    <a:pt x="321" y="107"/>
                  </a:lnTo>
                  <a:lnTo>
                    <a:pt x="327" y="105"/>
                  </a:lnTo>
                  <a:lnTo>
                    <a:pt x="327" y="105"/>
                  </a:lnTo>
                  <a:lnTo>
                    <a:pt x="334" y="103"/>
                  </a:lnTo>
                  <a:lnTo>
                    <a:pt x="343" y="102"/>
                  </a:lnTo>
                  <a:lnTo>
                    <a:pt x="351" y="101"/>
                  </a:lnTo>
                  <a:lnTo>
                    <a:pt x="361" y="101"/>
                  </a:lnTo>
                  <a:lnTo>
                    <a:pt x="362" y="87"/>
                  </a:lnTo>
                  <a:lnTo>
                    <a:pt x="350" y="87"/>
                  </a:lnTo>
                  <a:lnTo>
                    <a:pt x="339" y="88"/>
                  </a:lnTo>
                  <a:lnTo>
                    <a:pt x="331" y="88"/>
                  </a:lnTo>
                  <a:lnTo>
                    <a:pt x="322" y="88"/>
                  </a:lnTo>
                  <a:lnTo>
                    <a:pt x="309" y="89"/>
                  </a:lnTo>
                  <a:lnTo>
                    <a:pt x="301" y="90"/>
                  </a:lnTo>
                  <a:lnTo>
                    <a:pt x="296" y="90"/>
                  </a:lnTo>
                  <a:lnTo>
                    <a:pt x="291" y="90"/>
                  </a:lnTo>
                  <a:lnTo>
                    <a:pt x="288" y="90"/>
                  </a:lnTo>
                  <a:lnTo>
                    <a:pt x="285" y="90"/>
                  </a:lnTo>
                  <a:lnTo>
                    <a:pt x="285" y="90"/>
                  </a:lnTo>
                  <a:lnTo>
                    <a:pt x="279" y="90"/>
                  </a:lnTo>
                  <a:lnTo>
                    <a:pt x="276" y="89"/>
                  </a:lnTo>
                  <a:lnTo>
                    <a:pt x="273" y="86"/>
                  </a:lnTo>
                  <a:lnTo>
                    <a:pt x="272" y="82"/>
                  </a:lnTo>
                  <a:lnTo>
                    <a:pt x="272" y="82"/>
                  </a:lnTo>
                  <a:lnTo>
                    <a:pt x="272" y="80"/>
                  </a:lnTo>
                  <a:lnTo>
                    <a:pt x="273" y="78"/>
                  </a:lnTo>
                  <a:lnTo>
                    <a:pt x="274" y="76"/>
                  </a:lnTo>
                  <a:lnTo>
                    <a:pt x="275" y="74"/>
                  </a:lnTo>
                  <a:lnTo>
                    <a:pt x="276" y="72"/>
                  </a:lnTo>
                  <a:lnTo>
                    <a:pt x="278" y="71"/>
                  </a:lnTo>
                  <a:lnTo>
                    <a:pt x="278" y="71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4" y="70"/>
                  </a:lnTo>
                  <a:lnTo>
                    <a:pt x="286" y="70"/>
                  </a:lnTo>
                  <a:lnTo>
                    <a:pt x="288" y="70"/>
                  </a:lnTo>
                  <a:lnTo>
                    <a:pt x="290" y="70"/>
                  </a:lnTo>
                  <a:lnTo>
                    <a:pt x="315" y="69"/>
                  </a:lnTo>
                  <a:lnTo>
                    <a:pt x="315" y="69"/>
                  </a:lnTo>
                  <a:lnTo>
                    <a:pt x="337" y="68"/>
                  </a:lnTo>
                  <a:lnTo>
                    <a:pt x="361" y="67"/>
                  </a:lnTo>
                  <a:close/>
                  <a:moveTo>
                    <a:pt x="366" y="66"/>
                  </a:moveTo>
                  <a:lnTo>
                    <a:pt x="366" y="69"/>
                  </a:lnTo>
                  <a:lnTo>
                    <a:pt x="366" y="71"/>
                  </a:lnTo>
                  <a:lnTo>
                    <a:pt x="363" y="71"/>
                  </a:lnTo>
                  <a:lnTo>
                    <a:pt x="338" y="72"/>
                  </a:lnTo>
                  <a:lnTo>
                    <a:pt x="337" y="72"/>
                  </a:lnTo>
                  <a:lnTo>
                    <a:pt x="315" y="74"/>
                  </a:lnTo>
                  <a:lnTo>
                    <a:pt x="291" y="75"/>
                  </a:lnTo>
                  <a:lnTo>
                    <a:pt x="291" y="75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4" y="75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80" y="76"/>
                  </a:lnTo>
                  <a:lnTo>
                    <a:pt x="279" y="76"/>
                  </a:lnTo>
                  <a:lnTo>
                    <a:pt x="279" y="76"/>
                  </a:lnTo>
                  <a:lnTo>
                    <a:pt x="278" y="76"/>
                  </a:lnTo>
                  <a:lnTo>
                    <a:pt x="278" y="77"/>
                  </a:lnTo>
                  <a:lnTo>
                    <a:pt x="278" y="77"/>
                  </a:lnTo>
                  <a:lnTo>
                    <a:pt x="277" y="78"/>
                  </a:lnTo>
                  <a:lnTo>
                    <a:pt x="276" y="79"/>
                  </a:lnTo>
                  <a:lnTo>
                    <a:pt x="276" y="80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76" y="83"/>
                  </a:lnTo>
                  <a:lnTo>
                    <a:pt x="278" y="85"/>
                  </a:lnTo>
                  <a:lnTo>
                    <a:pt x="280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91" y="86"/>
                  </a:lnTo>
                  <a:lnTo>
                    <a:pt x="296" y="86"/>
                  </a:lnTo>
                  <a:lnTo>
                    <a:pt x="300" y="86"/>
                  </a:lnTo>
                  <a:lnTo>
                    <a:pt x="309" y="85"/>
                  </a:lnTo>
                  <a:lnTo>
                    <a:pt x="322" y="85"/>
                  </a:lnTo>
                  <a:lnTo>
                    <a:pt x="331" y="83"/>
                  </a:lnTo>
                  <a:lnTo>
                    <a:pt x="340" y="83"/>
                  </a:lnTo>
                  <a:lnTo>
                    <a:pt x="351" y="83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7" y="85"/>
                  </a:lnTo>
                  <a:lnTo>
                    <a:pt x="366" y="102"/>
                  </a:lnTo>
                  <a:lnTo>
                    <a:pt x="366" y="104"/>
                  </a:lnTo>
                  <a:lnTo>
                    <a:pt x="363" y="104"/>
                  </a:lnTo>
                  <a:lnTo>
                    <a:pt x="352" y="105"/>
                  </a:lnTo>
                  <a:lnTo>
                    <a:pt x="344" y="106"/>
                  </a:lnTo>
                  <a:lnTo>
                    <a:pt x="335" y="107"/>
                  </a:lnTo>
                  <a:lnTo>
                    <a:pt x="328" y="109"/>
                  </a:lnTo>
                  <a:lnTo>
                    <a:pt x="328" y="109"/>
                  </a:lnTo>
                  <a:lnTo>
                    <a:pt x="323" y="111"/>
                  </a:lnTo>
                  <a:lnTo>
                    <a:pt x="317" y="113"/>
                  </a:lnTo>
                  <a:lnTo>
                    <a:pt x="313" y="116"/>
                  </a:lnTo>
                  <a:lnTo>
                    <a:pt x="310" y="120"/>
                  </a:lnTo>
                  <a:lnTo>
                    <a:pt x="307" y="123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4" y="132"/>
                  </a:lnTo>
                  <a:lnTo>
                    <a:pt x="303" y="137"/>
                  </a:lnTo>
                  <a:lnTo>
                    <a:pt x="304" y="142"/>
                  </a:lnTo>
                  <a:lnTo>
                    <a:pt x="304" y="147"/>
                  </a:lnTo>
                  <a:lnTo>
                    <a:pt x="304" y="150"/>
                  </a:lnTo>
                  <a:lnTo>
                    <a:pt x="305" y="153"/>
                  </a:lnTo>
                  <a:lnTo>
                    <a:pt x="307" y="157"/>
                  </a:lnTo>
                  <a:lnTo>
                    <a:pt x="308" y="160"/>
                  </a:lnTo>
                  <a:lnTo>
                    <a:pt x="308" y="161"/>
                  </a:lnTo>
                  <a:lnTo>
                    <a:pt x="308" y="162"/>
                  </a:lnTo>
                  <a:lnTo>
                    <a:pt x="304" y="169"/>
                  </a:lnTo>
                  <a:lnTo>
                    <a:pt x="301" y="175"/>
                  </a:lnTo>
                  <a:lnTo>
                    <a:pt x="299" y="182"/>
                  </a:lnTo>
                  <a:lnTo>
                    <a:pt x="297" y="186"/>
                  </a:lnTo>
                  <a:lnTo>
                    <a:pt x="296" y="192"/>
                  </a:lnTo>
                  <a:lnTo>
                    <a:pt x="295" y="196"/>
                  </a:lnTo>
                  <a:lnTo>
                    <a:pt x="295" y="196"/>
                  </a:lnTo>
                  <a:lnTo>
                    <a:pt x="293" y="203"/>
                  </a:lnTo>
                  <a:lnTo>
                    <a:pt x="292" y="210"/>
                  </a:lnTo>
                  <a:lnTo>
                    <a:pt x="291" y="218"/>
                  </a:lnTo>
                  <a:lnTo>
                    <a:pt x="290" y="225"/>
                  </a:lnTo>
                  <a:lnTo>
                    <a:pt x="290" y="225"/>
                  </a:lnTo>
                  <a:lnTo>
                    <a:pt x="290" y="231"/>
                  </a:lnTo>
                  <a:lnTo>
                    <a:pt x="289" y="237"/>
                  </a:lnTo>
                  <a:lnTo>
                    <a:pt x="289" y="243"/>
                  </a:lnTo>
                  <a:lnTo>
                    <a:pt x="289" y="250"/>
                  </a:lnTo>
                  <a:lnTo>
                    <a:pt x="289" y="250"/>
                  </a:lnTo>
                  <a:lnTo>
                    <a:pt x="288" y="257"/>
                  </a:lnTo>
                  <a:lnTo>
                    <a:pt x="288" y="266"/>
                  </a:lnTo>
                  <a:lnTo>
                    <a:pt x="288" y="266"/>
                  </a:lnTo>
                  <a:lnTo>
                    <a:pt x="288" y="272"/>
                  </a:lnTo>
                  <a:lnTo>
                    <a:pt x="288" y="276"/>
                  </a:lnTo>
                  <a:lnTo>
                    <a:pt x="288" y="279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88" y="286"/>
                  </a:lnTo>
                  <a:lnTo>
                    <a:pt x="288" y="291"/>
                  </a:lnTo>
                  <a:lnTo>
                    <a:pt x="288" y="291"/>
                  </a:lnTo>
                  <a:lnTo>
                    <a:pt x="288" y="299"/>
                  </a:lnTo>
                  <a:lnTo>
                    <a:pt x="289" y="305"/>
                  </a:lnTo>
                  <a:lnTo>
                    <a:pt x="289" y="310"/>
                  </a:lnTo>
                  <a:lnTo>
                    <a:pt x="290" y="313"/>
                  </a:lnTo>
                  <a:lnTo>
                    <a:pt x="291" y="315"/>
                  </a:lnTo>
                  <a:lnTo>
                    <a:pt x="291" y="315"/>
                  </a:lnTo>
                  <a:lnTo>
                    <a:pt x="291" y="316"/>
                  </a:lnTo>
                  <a:lnTo>
                    <a:pt x="292" y="317"/>
                  </a:lnTo>
                  <a:lnTo>
                    <a:pt x="293" y="317"/>
                  </a:lnTo>
                  <a:lnTo>
                    <a:pt x="295" y="317"/>
                  </a:lnTo>
                  <a:lnTo>
                    <a:pt x="295" y="317"/>
                  </a:lnTo>
                  <a:lnTo>
                    <a:pt x="296" y="317"/>
                  </a:lnTo>
                  <a:lnTo>
                    <a:pt x="297" y="317"/>
                  </a:lnTo>
                  <a:lnTo>
                    <a:pt x="298" y="316"/>
                  </a:lnTo>
                  <a:lnTo>
                    <a:pt x="299" y="315"/>
                  </a:lnTo>
                  <a:lnTo>
                    <a:pt x="300" y="313"/>
                  </a:lnTo>
                  <a:lnTo>
                    <a:pt x="300" y="312"/>
                  </a:lnTo>
                  <a:lnTo>
                    <a:pt x="301" y="310"/>
                  </a:lnTo>
                  <a:lnTo>
                    <a:pt x="301" y="307"/>
                  </a:lnTo>
                  <a:lnTo>
                    <a:pt x="300" y="289"/>
                  </a:lnTo>
                  <a:lnTo>
                    <a:pt x="300" y="287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76"/>
                  </a:lnTo>
                  <a:lnTo>
                    <a:pt x="300" y="276"/>
                  </a:lnTo>
                  <a:lnTo>
                    <a:pt x="300" y="266"/>
                  </a:lnTo>
                  <a:lnTo>
                    <a:pt x="300" y="255"/>
                  </a:lnTo>
                  <a:lnTo>
                    <a:pt x="300" y="254"/>
                  </a:lnTo>
                  <a:lnTo>
                    <a:pt x="300" y="249"/>
                  </a:lnTo>
                  <a:lnTo>
                    <a:pt x="301" y="242"/>
                  </a:lnTo>
                  <a:lnTo>
                    <a:pt x="301" y="235"/>
                  </a:lnTo>
                  <a:lnTo>
                    <a:pt x="302" y="229"/>
                  </a:lnTo>
                  <a:lnTo>
                    <a:pt x="302" y="222"/>
                  </a:lnTo>
                  <a:lnTo>
                    <a:pt x="303" y="216"/>
                  </a:lnTo>
                  <a:lnTo>
                    <a:pt x="304" y="210"/>
                  </a:lnTo>
                  <a:lnTo>
                    <a:pt x="304" y="205"/>
                  </a:lnTo>
                  <a:lnTo>
                    <a:pt x="304" y="205"/>
                  </a:lnTo>
                  <a:lnTo>
                    <a:pt x="305" y="200"/>
                  </a:lnTo>
                  <a:lnTo>
                    <a:pt x="307" y="197"/>
                  </a:lnTo>
                  <a:lnTo>
                    <a:pt x="308" y="193"/>
                  </a:lnTo>
                  <a:lnTo>
                    <a:pt x="309" y="190"/>
                  </a:lnTo>
                  <a:lnTo>
                    <a:pt x="309" y="190"/>
                  </a:lnTo>
                  <a:lnTo>
                    <a:pt x="310" y="186"/>
                  </a:lnTo>
                  <a:lnTo>
                    <a:pt x="311" y="182"/>
                  </a:lnTo>
                  <a:lnTo>
                    <a:pt x="311" y="182"/>
                  </a:lnTo>
                  <a:lnTo>
                    <a:pt x="312" y="179"/>
                  </a:lnTo>
                  <a:lnTo>
                    <a:pt x="314" y="174"/>
                  </a:lnTo>
                  <a:lnTo>
                    <a:pt x="314" y="172"/>
                  </a:lnTo>
                  <a:lnTo>
                    <a:pt x="316" y="173"/>
                  </a:lnTo>
                  <a:lnTo>
                    <a:pt x="326" y="179"/>
                  </a:lnTo>
                  <a:lnTo>
                    <a:pt x="326" y="179"/>
                  </a:lnTo>
                  <a:lnTo>
                    <a:pt x="331" y="180"/>
                  </a:lnTo>
                  <a:lnTo>
                    <a:pt x="338" y="181"/>
                  </a:lnTo>
                  <a:lnTo>
                    <a:pt x="349" y="182"/>
                  </a:lnTo>
                  <a:lnTo>
                    <a:pt x="363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5" y="214"/>
                  </a:lnTo>
                  <a:lnTo>
                    <a:pt x="365" y="215"/>
                  </a:lnTo>
                  <a:lnTo>
                    <a:pt x="363" y="216"/>
                  </a:lnTo>
                  <a:lnTo>
                    <a:pt x="357" y="216"/>
                  </a:lnTo>
                  <a:lnTo>
                    <a:pt x="350" y="216"/>
                  </a:lnTo>
                  <a:lnTo>
                    <a:pt x="345" y="217"/>
                  </a:lnTo>
                  <a:lnTo>
                    <a:pt x="338" y="218"/>
                  </a:lnTo>
                  <a:lnTo>
                    <a:pt x="336" y="218"/>
                  </a:lnTo>
                  <a:lnTo>
                    <a:pt x="336" y="216"/>
                  </a:lnTo>
                  <a:lnTo>
                    <a:pt x="336" y="210"/>
                  </a:lnTo>
                  <a:lnTo>
                    <a:pt x="336" y="210"/>
                  </a:lnTo>
                  <a:lnTo>
                    <a:pt x="336" y="208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6" y="206"/>
                  </a:lnTo>
                  <a:lnTo>
                    <a:pt x="336" y="204"/>
                  </a:lnTo>
                  <a:lnTo>
                    <a:pt x="336" y="204"/>
                  </a:lnTo>
                  <a:lnTo>
                    <a:pt x="336" y="203"/>
                  </a:lnTo>
                  <a:lnTo>
                    <a:pt x="336" y="203"/>
                  </a:lnTo>
                  <a:lnTo>
                    <a:pt x="336" y="202"/>
                  </a:lnTo>
                  <a:lnTo>
                    <a:pt x="336" y="200"/>
                  </a:lnTo>
                  <a:lnTo>
                    <a:pt x="336" y="199"/>
                  </a:lnTo>
                  <a:lnTo>
                    <a:pt x="336" y="198"/>
                  </a:lnTo>
                  <a:lnTo>
                    <a:pt x="336" y="198"/>
                  </a:lnTo>
                  <a:lnTo>
                    <a:pt x="335" y="197"/>
                  </a:lnTo>
                  <a:lnTo>
                    <a:pt x="335" y="197"/>
                  </a:lnTo>
                  <a:lnTo>
                    <a:pt x="335" y="196"/>
                  </a:lnTo>
                  <a:lnTo>
                    <a:pt x="334" y="196"/>
                  </a:lnTo>
                  <a:lnTo>
                    <a:pt x="334" y="196"/>
                  </a:lnTo>
                  <a:lnTo>
                    <a:pt x="333" y="195"/>
                  </a:lnTo>
                  <a:lnTo>
                    <a:pt x="332" y="196"/>
                  </a:lnTo>
                  <a:lnTo>
                    <a:pt x="331" y="196"/>
                  </a:lnTo>
                  <a:lnTo>
                    <a:pt x="330" y="197"/>
                  </a:lnTo>
                  <a:lnTo>
                    <a:pt x="328" y="198"/>
                  </a:lnTo>
                  <a:lnTo>
                    <a:pt x="328" y="198"/>
                  </a:lnTo>
                  <a:lnTo>
                    <a:pt x="327" y="200"/>
                  </a:lnTo>
                  <a:lnTo>
                    <a:pt x="327" y="203"/>
                  </a:lnTo>
                  <a:lnTo>
                    <a:pt x="326" y="205"/>
                  </a:lnTo>
                  <a:lnTo>
                    <a:pt x="326" y="207"/>
                  </a:lnTo>
                  <a:lnTo>
                    <a:pt x="326" y="207"/>
                  </a:lnTo>
                  <a:lnTo>
                    <a:pt x="326" y="212"/>
                  </a:lnTo>
                  <a:lnTo>
                    <a:pt x="325" y="217"/>
                  </a:lnTo>
                  <a:lnTo>
                    <a:pt x="325" y="217"/>
                  </a:lnTo>
                  <a:lnTo>
                    <a:pt x="325" y="221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5" y="230"/>
                  </a:lnTo>
                  <a:lnTo>
                    <a:pt x="325" y="234"/>
                  </a:lnTo>
                  <a:lnTo>
                    <a:pt x="326" y="239"/>
                  </a:lnTo>
                  <a:lnTo>
                    <a:pt x="326" y="243"/>
                  </a:lnTo>
                  <a:lnTo>
                    <a:pt x="326" y="243"/>
                  </a:lnTo>
                  <a:lnTo>
                    <a:pt x="326" y="246"/>
                  </a:lnTo>
                  <a:lnTo>
                    <a:pt x="327" y="251"/>
                  </a:lnTo>
                  <a:lnTo>
                    <a:pt x="328" y="254"/>
                  </a:lnTo>
                  <a:lnTo>
                    <a:pt x="330" y="257"/>
                  </a:lnTo>
                  <a:lnTo>
                    <a:pt x="330" y="257"/>
                  </a:lnTo>
                  <a:lnTo>
                    <a:pt x="331" y="260"/>
                  </a:lnTo>
                  <a:lnTo>
                    <a:pt x="333" y="262"/>
                  </a:lnTo>
                  <a:lnTo>
                    <a:pt x="335" y="265"/>
                  </a:lnTo>
                  <a:lnTo>
                    <a:pt x="337" y="267"/>
                  </a:lnTo>
                  <a:lnTo>
                    <a:pt x="337" y="267"/>
                  </a:lnTo>
                  <a:lnTo>
                    <a:pt x="343" y="270"/>
                  </a:lnTo>
                  <a:lnTo>
                    <a:pt x="349" y="273"/>
                  </a:lnTo>
                  <a:lnTo>
                    <a:pt x="356" y="275"/>
                  </a:lnTo>
                  <a:lnTo>
                    <a:pt x="363" y="275"/>
                  </a:lnTo>
                  <a:lnTo>
                    <a:pt x="371" y="275"/>
                  </a:lnTo>
                  <a:lnTo>
                    <a:pt x="379" y="274"/>
                  </a:lnTo>
                  <a:lnTo>
                    <a:pt x="385" y="273"/>
                  </a:lnTo>
                  <a:lnTo>
                    <a:pt x="393" y="270"/>
                  </a:lnTo>
                  <a:lnTo>
                    <a:pt x="393" y="270"/>
                  </a:lnTo>
                  <a:lnTo>
                    <a:pt x="398" y="267"/>
                  </a:lnTo>
                  <a:lnTo>
                    <a:pt x="403" y="264"/>
                  </a:lnTo>
                  <a:lnTo>
                    <a:pt x="407" y="260"/>
                  </a:lnTo>
                  <a:lnTo>
                    <a:pt x="409" y="254"/>
                  </a:lnTo>
                  <a:lnTo>
                    <a:pt x="410" y="249"/>
                  </a:lnTo>
                  <a:lnTo>
                    <a:pt x="412" y="242"/>
                  </a:lnTo>
                  <a:lnTo>
                    <a:pt x="413" y="234"/>
                  </a:lnTo>
                  <a:lnTo>
                    <a:pt x="414" y="227"/>
                  </a:lnTo>
                  <a:lnTo>
                    <a:pt x="414" y="221"/>
                  </a:lnTo>
                  <a:lnTo>
                    <a:pt x="413" y="218"/>
                  </a:lnTo>
                  <a:lnTo>
                    <a:pt x="413" y="218"/>
                  </a:lnTo>
                  <a:lnTo>
                    <a:pt x="413" y="215"/>
                  </a:lnTo>
                  <a:lnTo>
                    <a:pt x="413" y="210"/>
                  </a:lnTo>
                  <a:lnTo>
                    <a:pt x="413" y="203"/>
                  </a:lnTo>
                  <a:lnTo>
                    <a:pt x="413" y="203"/>
                  </a:lnTo>
                  <a:lnTo>
                    <a:pt x="412" y="197"/>
                  </a:lnTo>
                  <a:lnTo>
                    <a:pt x="410" y="193"/>
                  </a:lnTo>
                  <a:lnTo>
                    <a:pt x="409" y="192"/>
                  </a:lnTo>
                  <a:lnTo>
                    <a:pt x="407" y="191"/>
                  </a:lnTo>
                  <a:lnTo>
                    <a:pt x="407" y="191"/>
                  </a:lnTo>
                  <a:lnTo>
                    <a:pt x="406" y="191"/>
                  </a:lnTo>
                  <a:lnTo>
                    <a:pt x="405" y="191"/>
                  </a:lnTo>
                  <a:lnTo>
                    <a:pt x="405" y="191"/>
                  </a:lnTo>
                  <a:lnTo>
                    <a:pt x="405" y="192"/>
                  </a:lnTo>
                  <a:lnTo>
                    <a:pt x="404" y="193"/>
                  </a:lnTo>
                  <a:lnTo>
                    <a:pt x="403" y="193"/>
                  </a:lnTo>
                  <a:lnTo>
                    <a:pt x="402" y="194"/>
                  </a:lnTo>
                  <a:lnTo>
                    <a:pt x="402" y="196"/>
                  </a:lnTo>
                  <a:lnTo>
                    <a:pt x="402" y="197"/>
                  </a:lnTo>
                  <a:lnTo>
                    <a:pt x="402" y="197"/>
                  </a:lnTo>
                  <a:lnTo>
                    <a:pt x="402" y="199"/>
                  </a:lnTo>
                  <a:lnTo>
                    <a:pt x="402" y="202"/>
                  </a:lnTo>
                  <a:lnTo>
                    <a:pt x="402" y="202"/>
                  </a:lnTo>
                  <a:lnTo>
                    <a:pt x="402" y="203"/>
                  </a:lnTo>
                  <a:lnTo>
                    <a:pt x="402" y="205"/>
                  </a:lnTo>
                  <a:lnTo>
                    <a:pt x="402" y="205"/>
                  </a:lnTo>
                  <a:lnTo>
                    <a:pt x="402" y="207"/>
                  </a:lnTo>
                  <a:lnTo>
                    <a:pt x="403" y="210"/>
                  </a:lnTo>
                  <a:lnTo>
                    <a:pt x="403" y="214"/>
                  </a:lnTo>
                  <a:lnTo>
                    <a:pt x="403" y="216"/>
                  </a:lnTo>
                  <a:lnTo>
                    <a:pt x="401" y="216"/>
                  </a:lnTo>
                  <a:lnTo>
                    <a:pt x="395" y="216"/>
                  </a:lnTo>
                  <a:lnTo>
                    <a:pt x="389" y="215"/>
                  </a:lnTo>
                  <a:lnTo>
                    <a:pt x="378" y="215"/>
                  </a:lnTo>
                  <a:lnTo>
                    <a:pt x="377" y="215"/>
                  </a:lnTo>
                  <a:lnTo>
                    <a:pt x="377" y="212"/>
                  </a:lnTo>
                  <a:lnTo>
                    <a:pt x="377" y="210"/>
                  </a:lnTo>
                  <a:lnTo>
                    <a:pt x="377" y="210"/>
                  </a:lnTo>
                  <a:lnTo>
                    <a:pt x="377" y="206"/>
                  </a:lnTo>
                  <a:lnTo>
                    <a:pt x="375" y="202"/>
                  </a:lnTo>
                  <a:lnTo>
                    <a:pt x="377" y="198"/>
                  </a:lnTo>
                  <a:lnTo>
                    <a:pt x="377" y="195"/>
                  </a:lnTo>
                  <a:lnTo>
                    <a:pt x="377" y="192"/>
                  </a:lnTo>
                  <a:lnTo>
                    <a:pt x="377" y="190"/>
                  </a:lnTo>
                  <a:lnTo>
                    <a:pt x="377" y="190"/>
                  </a:lnTo>
                  <a:lnTo>
                    <a:pt x="377" y="186"/>
                  </a:lnTo>
                  <a:lnTo>
                    <a:pt x="377" y="183"/>
                  </a:lnTo>
                  <a:lnTo>
                    <a:pt x="378" y="182"/>
                  </a:lnTo>
                  <a:lnTo>
                    <a:pt x="379" y="182"/>
                  </a:lnTo>
                  <a:lnTo>
                    <a:pt x="389" y="181"/>
                  </a:lnTo>
                  <a:lnTo>
                    <a:pt x="396" y="180"/>
                  </a:lnTo>
                  <a:lnTo>
                    <a:pt x="402" y="180"/>
                  </a:lnTo>
                  <a:lnTo>
                    <a:pt x="406" y="179"/>
                  </a:lnTo>
                  <a:lnTo>
                    <a:pt x="406" y="179"/>
                  </a:lnTo>
                  <a:lnTo>
                    <a:pt x="409" y="177"/>
                  </a:lnTo>
                  <a:lnTo>
                    <a:pt x="413" y="176"/>
                  </a:lnTo>
                  <a:lnTo>
                    <a:pt x="413" y="176"/>
                  </a:lnTo>
                  <a:lnTo>
                    <a:pt x="416" y="175"/>
                  </a:lnTo>
                  <a:lnTo>
                    <a:pt x="419" y="174"/>
                  </a:lnTo>
                  <a:lnTo>
                    <a:pt x="421" y="174"/>
                  </a:lnTo>
                  <a:lnTo>
                    <a:pt x="421" y="175"/>
                  </a:lnTo>
                  <a:lnTo>
                    <a:pt x="425" y="184"/>
                  </a:lnTo>
                  <a:lnTo>
                    <a:pt x="427" y="192"/>
                  </a:lnTo>
                  <a:lnTo>
                    <a:pt x="427" y="192"/>
                  </a:lnTo>
                  <a:lnTo>
                    <a:pt x="428" y="197"/>
                  </a:lnTo>
                  <a:lnTo>
                    <a:pt x="429" y="202"/>
                  </a:lnTo>
                  <a:lnTo>
                    <a:pt x="430" y="207"/>
                  </a:lnTo>
                  <a:lnTo>
                    <a:pt x="431" y="214"/>
                  </a:lnTo>
                  <a:lnTo>
                    <a:pt x="432" y="221"/>
                  </a:lnTo>
                  <a:lnTo>
                    <a:pt x="433" y="231"/>
                  </a:lnTo>
                  <a:lnTo>
                    <a:pt x="433" y="231"/>
                  </a:lnTo>
                  <a:lnTo>
                    <a:pt x="434" y="240"/>
                  </a:lnTo>
                  <a:lnTo>
                    <a:pt x="436" y="247"/>
                  </a:lnTo>
                  <a:lnTo>
                    <a:pt x="437" y="253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8" y="280"/>
                  </a:lnTo>
                  <a:lnTo>
                    <a:pt x="438" y="280"/>
                  </a:lnTo>
                  <a:lnTo>
                    <a:pt x="439" y="290"/>
                  </a:lnTo>
                  <a:lnTo>
                    <a:pt x="439" y="298"/>
                  </a:lnTo>
                  <a:lnTo>
                    <a:pt x="439" y="303"/>
                  </a:lnTo>
                  <a:lnTo>
                    <a:pt x="439" y="308"/>
                  </a:lnTo>
                  <a:lnTo>
                    <a:pt x="439" y="311"/>
                  </a:lnTo>
                  <a:lnTo>
                    <a:pt x="439" y="313"/>
                  </a:lnTo>
                  <a:lnTo>
                    <a:pt x="439" y="314"/>
                  </a:lnTo>
                  <a:lnTo>
                    <a:pt x="440" y="315"/>
                  </a:lnTo>
                  <a:lnTo>
                    <a:pt x="440" y="315"/>
                  </a:lnTo>
                  <a:lnTo>
                    <a:pt x="441" y="317"/>
                  </a:lnTo>
                  <a:lnTo>
                    <a:pt x="442" y="319"/>
                  </a:lnTo>
                  <a:lnTo>
                    <a:pt x="442" y="319"/>
                  </a:lnTo>
                  <a:lnTo>
                    <a:pt x="443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5" y="320"/>
                  </a:lnTo>
                  <a:lnTo>
                    <a:pt x="447" y="319"/>
                  </a:lnTo>
                  <a:lnTo>
                    <a:pt x="447" y="319"/>
                  </a:lnTo>
                  <a:lnTo>
                    <a:pt x="447" y="319"/>
                  </a:lnTo>
                  <a:lnTo>
                    <a:pt x="448" y="317"/>
                  </a:lnTo>
                  <a:lnTo>
                    <a:pt x="448" y="317"/>
                  </a:lnTo>
                  <a:lnTo>
                    <a:pt x="448" y="315"/>
                  </a:lnTo>
                  <a:lnTo>
                    <a:pt x="449" y="314"/>
                  </a:lnTo>
                  <a:lnTo>
                    <a:pt x="449" y="312"/>
                  </a:lnTo>
                  <a:lnTo>
                    <a:pt x="449" y="310"/>
                  </a:lnTo>
                  <a:lnTo>
                    <a:pt x="449" y="310"/>
                  </a:lnTo>
                  <a:lnTo>
                    <a:pt x="450" y="292"/>
                  </a:lnTo>
                  <a:lnTo>
                    <a:pt x="450" y="290"/>
                  </a:lnTo>
                  <a:lnTo>
                    <a:pt x="450" y="286"/>
                  </a:lnTo>
                  <a:lnTo>
                    <a:pt x="450" y="282"/>
                  </a:lnTo>
                  <a:lnTo>
                    <a:pt x="449" y="278"/>
                  </a:lnTo>
                  <a:lnTo>
                    <a:pt x="447" y="245"/>
                  </a:lnTo>
                  <a:lnTo>
                    <a:pt x="445" y="238"/>
                  </a:lnTo>
                  <a:lnTo>
                    <a:pt x="445" y="231"/>
                  </a:lnTo>
                  <a:lnTo>
                    <a:pt x="444" y="225"/>
                  </a:lnTo>
                  <a:lnTo>
                    <a:pt x="443" y="219"/>
                  </a:lnTo>
                  <a:lnTo>
                    <a:pt x="443" y="219"/>
                  </a:lnTo>
                  <a:lnTo>
                    <a:pt x="443" y="214"/>
                  </a:lnTo>
                  <a:lnTo>
                    <a:pt x="442" y="207"/>
                  </a:lnTo>
                  <a:lnTo>
                    <a:pt x="441" y="202"/>
                  </a:lnTo>
                  <a:lnTo>
                    <a:pt x="439" y="195"/>
                  </a:lnTo>
                  <a:lnTo>
                    <a:pt x="439" y="195"/>
                  </a:lnTo>
                  <a:lnTo>
                    <a:pt x="438" y="190"/>
                  </a:lnTo>
                  <a:lnTo>
                    <a:pt x="437" y="185"/>
                  </a:lnTo>
                  <a:lnTo>
                    <a:pt x="436" y="181"/>
                  </a:lnTo>
                  <a:lnTo>
                    <a:pt x="434" y="177"/>
                  </a:lnTo>
                  <a:lnTo>
                    <a:pt x="434" y="177"/>
                  </a:lnTo>
                  <a:lnTo>
                    <a:pt x="433" y="175"/>
                  </a:lnTo>
                  <a:lnTo>
                    <a:pt x="432" y="172"/>
                  </a:lnTo>
                  <a:lnTo>
                    <a:pt x="432" y="172"/>
                  </a:lnTo>
                  <a:lnTo>
                    <a:pt x="431" y="170"/>
                  </a:lnTo>
                  <a:lnTo>
                    <a:pt x="430" y="167"/>
                  </a:lnTo>
                  <a:lnTo>
                    <a:pt x="430" y="167"/>
                  </a:lnTo>
                  <a:lnTo>
                    <a:pt x="430" y="165"/>
                  </a:lnTo>
                  <a:lnTo>
                    <a:pt x="434" y="156"/>
                  </a:lnTo>
                  <a:lnTo>
                    <a:pt x="434" y="156"/>
                  </a:lnTo>
                  <a:lnTo>
                    <a:pt x="434" y="155"/>
                  </a:lnTo>
                  <a:lnTo>
                    <a:pt x="436" y="152"/>
                  </a:lnTo>
                  <a:lnTo>
                    <a:pt x="437" y="149"/>
                  </a:lnTo>
                  <a:lnTo>
                    <a:pt x="437" y="146"/>
                  </a:lnTo>
                  <a:lnTo>
                    <a:pt x="437" y="146"/>
                  </a:lnTo>
                  <a:lnTo>
                    <a:pt x="438" y="142"/>
                  </a:lnTo>
                  <a:lnTo>
                    <a:pt x="438" y="138"/>
                  </a:lnTo>
                  <a:lnTo>
                    <a:pt x="438" y="135"/>
                  </a:lnTo>
                  <a:lnTo>
                    <a:pt x="438" y="132"/>
                  </a:lnTo>
                  <a:lnTo>
                    <a:pt x="438" y="132"/>
                  </a:lnTo>
                  <a:lnTo>
                    <a:pt x="438" y="128"/>
                  </a:lnTo>
                  <a:lnTo>
                    <a:pt x="437" y="126"/>
                  </a:lnTo>
                  <a:lnTo>
                    <a:pt x="436" y="123"/>
                  </a:lnTo>
                  <a:lnTo>
                    <a:pt x="434" y="121"/>
                  </a:lnTo>
                  <a:lnTo>
                    <a:pt x="432" y="117"/>
                  </a:lnTo>
                  <a:lnTo>
                    <a:pt x="431" y="115"/>
                  </a:lnTo>
                  <a:lnTo>
                    <a:pt x="428" y="113"/>
                  </a:lnTo>
                  <a:lnTo>
                    <a:pt x="426" y="111"/>
                  </a:lnTo>
                  <a:lnTo>
                    <a:pt x="422" y="110"/>
                  </a:lnTo>
                  <a:lnTo>
                    <a:pt x="418" y="107"/>
                  </a:lnTo>
                  <a:lnTo>
                    <a:pt x="412" y="106"/>
                  </a:lnTo>
                  <a:lnTo>
                    <a:pt x="405" y="105"/>
                  </a:lnTo>
                  <a:lnTo>
                    <a:pt x="397" y="104"/>
                  </a:lnTo>
                  <a:lnTo>
                    <a:pt x="391" y="104"/>
                  </a:lnTo>
                  <a:lnTo>
                    <a:pt x="385" y="103"/>
                  </a:lnTo>
                  <a:lnTo>
                    <a:pt x="380" y="103"/>
                  </a:lnTo>
                  <a:lnTo>
                    <a:pt x="378" y="103"/>
                  </a:lnTo>
                  <a:lnTo>
                    <a:pt x="378" y="101"/>
                  </a:lnTo>
                  <a:lnTo>
                    <a:pt x="378" y="95"/>
                  </a:lnTo>
                  <a:lnTo>
                    <a:pt x="378" y="93"/>
                  </a:lnTo>
                  <a:lnTo>
                    <a:pt x="378" y="91"/>
                  </a:lnTo>
                  <a:lnTo>
                    <a:pt x="378" y="89"/>
                  </a:lnTo>
                  <a:lnTo>
                    <a:pt x="378" y="85"/>
                  </a:lnTo>
                  <a:lnTo>
                    <a:pt x="378" y="83"/>
                  </a:lnTo>
                  <a:lnTo>
                    <a:pt x="379" y="83"/>
                  </a:lnTo>
                  <a:lnTo>
                    <a:pt x="387" y="82"/>
                  </a:lnTo>
                  <a:lnTo>
                    <a:pt x="397" y="82"/>
                  </a:lnTo>
                  <a:lnTo>
                    <a:pt x="409" y="82"/>
                  </a:lnTo>
                  <a:lnTo>
                    <a:pt x="422" y="82"/>
                  </a:lnTo>
                  <a:lnTo>
                    <a:pt x="437" y="82"/>
                  </a:lnTo>
                  <a:lnTo>
                    <a:pt x="447" y="82"/>
                  </a:lnTo>
                  <a:lnTo>
                    <a:pt x="447" y="82"/>
                  </a:lnTo>
                  <a:lnTo>
                    <a:pt x="454" y="82"/>
                  </a:lnTo>
                  <a:lnTo>
                    <a:pt x="457" y="82"/>
                  </a:lnTo>
                  <a:lnTo>
                    <a:pt x="457" y="82"/>
                  </a:lnTo>
                  <a:lnTo>
                    <a:pt x="461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5" y="80"/>
                  </a:lnTo>
                  <a:lnTo>
                    <a:pt x="466" y="79"/>
                  </a:lnTo>
                  <a:lnTo>
                    <a:pt x="467" y="78"/>
                  </a:lnTo>
                  <a:lnTo>
                    <a:pt x="467" y="78"/>
                  </a:lnTo>
                  <a:lnTo>
                    <a:pt x="467" y="77"/>
                  </a:lnTo>
                  <a:lnTo>
                    <a:pt x="467" y="77"/>
                  </a:lnTo>
                  <a:lnTo>
                    <a:pt x="467" y="76"/>
                  </a:lnTo>
                  <a:lnTo>
                    <a:pt x="466" y="76"/>
                  </a:lnTo>
                  <a:lnTo>
                    <a:pt x="466" y="76"/>
                  </a:lnTo>
                  <a:lnTo>
                    <a:pt x="466" y="75"/>
                  </a:lnTo>
                  <a:lnTo>
                    <a:pt x="464" y="74"/>
                  </a:lnTo>
                  <a:lnTo>
                    <a:pt x="464" y="74"/>
                  </a:lnTo>
                  <a:lnTo>
                    <a:pt x="462" y="72"/>
                  </a:lnTo>
                  <a:lnTo>
                    <a:pt x="455" y="71"/>
                  </a:lnTo>
                  <a:lnTo>
                    <a:pt x="447" y="70"/>
                  </a:lnTo>
                  <a:lnTo>
                    <a:pt x="433" y="70"/>
                  </a:lnTo>
                  <a:lnTo>
                    <a:pt x="433" y="70"/>
                  </a:lnTo>
                  <a:lnTo>
                    <a:pt x="419" y="70"/>
                  </a:lnTo>
                  <a:lnTo>
                    <a:pt x="405" y="70"/>
                  </a:lnTo>
                  <a:lnTo>
                    <a:pt x="392" y="71"/>
                  </a:lnTo>
                  <a:lnTo>
                    <a:pt x="380" y="71"/>
                  </a:lnTo>
                  <a:lnTo>
                    <a:pt x="378" y="71"/>
                  </a:lnTo>
                  <a:lnTo>
                    <a:pt x="378" y="69"/>
                  </a:lnTo>
                  <a:lnTo>
                    <a:pt x="378" y="60"/>
                  </a:lnTo>
                  <a:lnTo>
                    <a:pt x="378" y="51"/>
                  </a:lnTo>
                  <a:lnTo>
                    <a:pt x="378" y="50"/>
                  </a:lnTo>
                  <a:lnTo>
                    <a:pt x="379" y="50"/>
                  </a:lnTo>
                  <a:lnTo>
                    <a:pt x="387" y="47"/>
                  </a:lnTo>
                  <a:lnTo>
                    <a:pt x="394" y="45"/>
                  </a:lnTo>
                  <a:lnTo>
                    <a:pt x="400" y="44"/>
                  </a:lnTo>
                  <a:lnTo>
                    <a:pt x="404" y="43"/>
                  </a:lnTo>
                  <a:lnTo>
                    <a:pt x="404" y="43"/>
                  </a:lnTo>
                  <a:lnTo>
                    <a:pt x="407" y="41"/>
                  </a:lnTo>
                  <a:lnTo>
                    <a:pt x="410" y="39"/>
                  </a:lnTo>
                  <a:lnTo>
                    <a:pt x="410" y="39"/>
                  </a:lnTo>
                  <a:lnTo>
                    <a:pt x="414" y="35"/>
                  </a:lnTo>
                  <a:lnTo>
                    <a:pt x="417" y="32"/>
                  </a:lnTo>
                  <a:lnTo>
                    <a:pt x="420" y="29"/>
                  </a:lnTo>
                  <a:lnTo>
                    <a:pt x="421" y="24"/>
                  </a:lnTo>
                  <a:lnTo>
                    <a:pt x="421" y="24"/>
                  </a:lnTo>
                  <a:lnTo>
                    <a:pt x="424" y="19"/>
                  </a:lnTo>
                  <a:lnTo>
                    <a:pt x="424" y="13"/>
                  </a:lnTo>
                  <a:lnTo>
                    <a:pt x="424" y="9"/>
                  </a:lnTo>
                  <a:lnTo>
                    <a:pt x="422" y="7"/>
                  </a:lnTo>
                  <a:lnTo>
                    <a:pt x="420" y="5"/>
                  </a:lnTo>
                  <a:lnTo>
                    <a:pt x="418" y="5"/>
                  </a:lnTo>
                  <a:lnTo>
                    <a:pt x="418" y="5"/>
                  </a:lnTo>
                  <a:lnTo>
                    <a:pt x="417" y="5"/>
                  </a:lnTo>
                  <a:lnTo>
                    <a:pt x="416" y="5"/>
                  </a:lnTo>
                  <a:lnTo>
                    <a:pt x="416" y="5"/>
                  </a:lnTo>
                  <a:lnTo>
                    <a:pt x="416" y="5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4" y="8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3" y="12"/>
                  </a:lnTo>
                  <a:lnTo>
                    <a:pt x="413" y="12"/>
                  </a:lnTo>
                  <a:lnTo>
                    <a:pt x="413" y="16"/>
                  </a:lnTo>
                  <a:lnTo>
                    <a:pt x="413" y="19"/>
                  </a:lnTo>
                  <a:lnTo>
                    <a:pt x="412" y="22"/>
                  </a:lnTo>
                  <a:lnTo>
                    <a:pt x="410" y="24"/>
                  </a:lnTo>
                  <a:lnTo>
                    <a:pt x="410" y="24"/>
                  </a:lnTo>
                  <a:lnTo>
                    <a:pt x="408" y="28"/>
                  </a:lnTo>
                  <a:lnTo>
                    <a:pt x="406" y="30"/>
                  </a:lnTo>
                  <a:lnTo>
                    <a:pt x="403" y="32"/>
                  </a:lnTo>
                  <a:lnTo>
                    <a:pt x="398" y="34"/>
                  </a:lnTo>
                  <a:lnTo>
                    <a:pt x="393" y="36"/>
                  </a:lnTo>
                  <a:lnTo>
                    <a:pt x="386" y="37"/>
                  </a:lnTo>
                  <a:lnTo>
                    <a:pt x="379" y="39"/>
                  </a:lnTo>
                  <a:lnTo>
                    <a:pt x="369" y="39"/>
                  </a:lnTo>
                  <a:lnTo>
                    <a:pt x="369" y="39"/>
                  </a:lnTo>
                  <a:lnTo>
                    <a:pt x="366" y="39"/>
                  </a:lnTo>
                  <a:lnTo>
                    <a:pt x="361" y="39"/>
                  </a:lnTo>
                  <a:lnTo>
                    <a:pt x="357" y="39"/>
                  </a:lnTo>
                  <a:lnTo>
                    <a:pt x="350" y="37"/>
                  </a:lnTo>
                  <a:lnTo>
                    <a:pt x="350" y="37"/>
                  </a:lnTo>
                  <a:lnTo>
                    <a:pt x="345" y="37"/>
                  </a:lnTo>
                  <a:lnTo>
                    <a:pt x="340" y="36"/>
                  </a:lnTo>
                  <a:lnTo>
                    <a:pt x="337" y="35"/>
                  </a:lnTo>
                  <a:lnTo>
                    <a:pt x="334" y="33"/>
                  </a:lnTo>
                  <a:lnTo>
                    <a:pt x="334" y="33"/>
                  </a:lnTo>
                  <a:lnTo>
                    <a:pt x="332" y="32"/>
                  </a:lnTo>
                  <a:lnTo>
                    <a:pt x="330" y="30"/>
                  </a:lnTo>
                  <a:lnTo>
                    <a:pt x="328" y="28"/>
                  </a:lnTo>
                  <a:lnTo>
                    <a:pt x="326" y="25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24" y="15"/>
                  </a:lnTo>
                  <a:lnTo>
                    <a:pt x="324" y="13"/>
                  </a:lnTo>
                  <a:lnTo>
                    <a:pt x="324" y="12"/>
                  </a:lnTo>
                  <a:lnTo>
                    <a:pt x="324" y="12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3" y="10"/>
                  </a:lnTo>
                  <a:lnTo>
                    <a:pt x="322" y="10"/>
                  </a:lnTo>
                  <a:lnTo>
                    <a:pt x="322" y="10"/>
                  </a:lnTo>
                  <a:lnTo>
                    <a:pt x="322" y="10"/>
                  </a:lnTo>
                  <a:lnTo>
                    <a:pt x="321" y="10"/>
                  </a:lnTo>
                  <a:lnTo>
                    <a:pt x="320" y="10"/>
                  </a:lnTo>
                  <a:lnTo>
                    <a:pt x="320" y="10"/>
                  </a:lnTo>
                  <a:lnTo>
                    <a:pt x="319" y="11"/>
                  </a:lnTo>
                  <a:lnTo>
                    <a:pt x="317" y="11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6" y="13"/>
                  </a:lnTo>
                  <a:lnTo>
                    <a:pt x="315" y="13"/>
                  </a:lnTo>
                  <a:lnTo>
                    <a:pt x="315" y="13"/>
                  </a:lnTo>
                  <a:lnTo>
                    <a:pt x="315" y="15"/>
                  </a:lnTo>
                  <a:lnTo>
                    <a:pt x="315" y="16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21"/>
                  </a:lnTo>
                  <a:lnTo>
                    <a:pt x="316" y="24"/>
                  </a:lnTo>
                  <a:lnTo>
                    <a:pt x="316" y="24"/>
                  </a:lnTo>
                  <a:lnTo>
                    <a:pt x="316" y="27"/>
                  </a:lnTo>
                  <a:lnTo>
                    <a:pt x="317" y="30"/>
                  </a:lnTo>
                  <a:lnTo>
                    <a:pt x="317" y="30"/>
                  </a:lnTo>
                  <a:lnTo>
                    <a:pt x="319" y="32"/>
                  </a:lnTo>
                  <a:lnTo>
                    <a:pt x="321" y="35"/>
                  </a:lnTo>
                  <a:lnTo>
                    <a:pt x="323" y="39"/>
                  </a:lnTo>
                  <a:lnTo>
                    <a:pt x="326" y="42"/>
                  </a:lnTo>
                  <a:lnTo>
                    <a:pt x="332" y="44"/>
                  </a:lnTo>
                  <a:lnTo>
                    <a:pt x="339" y="46"/>
                  </a:lnTo>
                  <a:lnTo>
                    <a:pt x="350" y="48"/>
                  </a:lnTo>
                  <a:lnTo>
                    <a:pt x="363" y="50"/>
                  </a:lnTo>
                  <a:lnTo>
                    <a:pt x="366" y="50"/>
                  </a:lnTo>
                  <a:lnTo>
                    <a:pt x="366" y="52"/>
                  </a:lnTo>
                  <a:lnTo>
                    <a:pt x="366" y="60"/>
                  </a:lnTo>
                  <a:lnTo>
                    <a:pt x="366" y="60"/>
                  </a:lnTo>
                  <a:lnTo>
                    <a:pt x="366" y="63"/>
                  </a:lnTo>
                  <a:lnTo>
                    <a:pt x="366" y="66"/>
                  </a:lnTo>
                  <a:close/>
                  <a:moveTo>
                    <a:pt x="378" y="95"/>
                  </a:moveTo>
                  <a:lnTo>
                    <a:pt x="378" y="95"/>
                  </a:lnTo>
                  <a:lnTo>
                    <a:pt x="378" y="95"/>
                  </a:lnTo>
                  <a:close/>
                  <a:moveTo>
                    <a:pt x="321" y="142"/>
                  </a:moveTo>
                  <a:lnTo>
                    <a:pt x="325" y="140"/>
                  </a:lnTo>
                  <a:lnTo>
                    <a:pt x="328" y="139"/>
                  </a:lnTo>
                  <a:lnTo>
                    <a:pt x="328" y="139"/>
                  </a:lnTo>
                  <a:lnTo>
                    <a:pt x="334" y="137"/>
                  </a:lnTo>
                  <a:lnTo>
                    <a:pt x="338" y="135"/>
                  </a:lnTo>
                  <a:lnTo>
                    <a:pt x="338" y="135"/>
                  </a:lnTo>
                  <a:lnTo>
                    <a:pt x="344" y="134"/>
                  </a:lnTo>
                  <a:lnTo>
                    <a:pt x="349" y="133"/>
                  </a:lnTo>
                  <a:lnTo>
                    <a:pt x="355" y="132"/>
                  </a:lnTo>
                  <a:lnTo>
                    <a:pt x="361" y="130"/>
                  </a:lnTo>
                  <a:lnTo>
                    <a:pt x="361" y="126"/>
                  </a:lnTo>
                  <a:lnTo>
                    <a:pt x="361" y="117"/>
                  </a:lnTo>
                  <a:lnTo>
                    <a:pt x="346" y="120"/>
                  </a:lnTo>
                  <a:lnTo>
                    <a:pt x="335" y="121"/>
                  </a:lnTo>
                  <a:lnTo>
                    <a:pt x="327" y="123"/>
                  </a:lnTo>
                  <a:lnTo>
                    <a:pt x="324" y="124"/>
                  </a:lnTo>
                  <a:lnTo>
                    <a:pt x="323" y="127"/>
                  </a:lnTo>
                  <a:lnTo>
                    <a:pt x="321" y="128"/>
                  </a:lnTo>
                  <a:lnTo>
                    <a:pt x="321" y="128"/>
                  </a:lnTo>
                  <a:lnTo>
                    <a:pt x="321" y="130"/>
                  </a:lnTo>
                  <a:lnTo>
                    <a:pt x="320" y="132"/>
                  </a:lnTo>
                  <a:lnTo>
                    <a:pt x="320" y="132"/>
                  </a:lnTo>
                  <a:lnTo>
                    <a:pt x="320" y="133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6"/>
                  </a:lnTo>
                  <a:lnTo>
                    <a:pt x="320" y="137"/>
                  </a:lnTo>
                  <a:lnTo>
                    <a:pt x="320" y="137"/>
                  </a:lnTo>
                  <a:lnTo>
                    <a:pt x="320" y="138"/>
                  </a:lnTo>
                  <a:lnTo>
                    <a:pt x="320" y="139"/>
                  </a:lnTo>
                  <a:lnTo>
                    <a:pt x="320" y="140"/>
                  </a:lnTo>
                  <a:lnTo>
                    <a:pt x="320" y="141"/>
                  </a:lnTo>
                  <a:lnTo>
                    <a:pt x="320" y="141"/>
                  </a:lnTo>
                  <a:lnTo>
                    <a:pt x="320" y="141"/>
                  </a:lnTo>
                  <a:lnTo>
                    <a:pt x="321" y="142"/>
                  </a:lnTo>
                  <a:close/>
                  <a:moveTo>
                    <a:pt x="331" y="142"/>
                  </a:moveTo>
                  <a:lnTo>
                    <a:pt x="325" y="145"/>
                  </a:lnTo>
                  <a:lnTo>
                    <a:pt x="321" y="148"/>
                  </a:lnTo>
                  <a:lnTo>
                    <a:pt x="319" y="149"/>
                  </a:lnTo>
                  <a:lnTo>
                    <a:pt x="317" y="147"/>
                  </a:lnTo>
                  <a:lnTo>
                    <a:pt x="316" y="142"/>
                  </a:lnTo>
                  <a:lnTo>
                    <a:pt x="315" y="141"/>
                  </a:lnTo>
                  <a:lnTo>
                    <a:pt x="315" y="140"/>
                  </a:lnTo>
                  <a:lnTo>
                    <a:pt x="315" y="140"/>
                  </a:lnTo>
                  <a:lnTo>
                    <a:pt x="315" y="139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5"/>
                  </a:lnTo>
                  <a:lnTo>
                    <a:pt x="315" y="134"/>
                  </a:lnTo>
                  <a:lnTo>
                    <a:pt x="315" y="133"/>
                  </a:lnTo>
                  <a:lnTo>
                    <a:pt x="316" y="130"/>
                  </a:lnTo>
                  <a:lnTo>
                    <a:pt x="316" y="129"/>
                  </a:lnTo>
                  <a:lnTo>
                    <a:pt x="317" y="127"/>
                  </a:lnTo>
                  <a:lnTo>
                    <a:pt x="319" y="124"/>
                  </a:lnTo>
                  <a:lnTo>
                    <a:pt x="321" y="122"/>
                  </a:lnTo>
                  <a:lnTo>
                    <a:pt x="321" y="122"/>
                  </a:lnTo>
                  <a:lnTo>
                    <a:pt x="325" y="118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47" y="115"/>
                  </a:lnTo>
                  <a:lnTo>
                    <a:pt x="363" y="113"/>
                  </a:lnTo>
                  <a:lnTo>
                    <a:pt x="366" y="113"/>
                  </a:lnTo>
                  <a:lnTo>
                    <a:pt x="366" y="115"/>
                  </a:lnTo>
                  <a:lnTo>
                    <a:pt x="366" y="126"/>
                  </a:lnTo>
                  <a:lnTo>
                    <a:pt x="366" y="133"/>
                  </a:lnTo>
                  <a:lnTo>
                    <a:pt x="366" y="135"/>
                  </a:lnTo>
                  <a:lnTo>
                    <a:pt x="363" y="135"/>
                  </a:lnTo>
                  <a:lnTo>
                    <a:pt x="357" y="135"/>
                  </a:lnTo>
                  <a:lnTo>
                    <a:pt x="350" y="136"/>
                  </a:lnTo>
                  <a:lnTo>
                    <a:pt x="345" y="137"/>
                  </a:lnTo>
                  <a:lnTo>
                    <a:pt x="339" y="139"/>
                  </a:lnTo>
                  <a:lnTo>
                    <a:pt x="339" y="139"/>
                  </a:lnTo>
                  <a:lnTo>
                    <a:pt x="335" y="140"/>
                  </a:lnTo>
                  <a:lnTo>
                    <a:pt x="331" y="142"/>
                  </a:lnTo>
                  <a:close/>
                  <a:moveTo>
                    <a:pt x="361" y="148"/>
                  </a:moveTo>
                  <a:lnTo>
                    <a:pt x="352" y="149"/>
                  </a:lnTo>
                  <a:lnTo>
                    <a:pt x="345" y="150"/>
                  </a:lnTo>
                  <a:lnTo>
                    <a:pt x="338" y="152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8" y="162"/>
                  </a:lnTo>
                  <a:lnTo>
                    <a:pt x="330" y="163"/>
                  </a:lnTo>
                  <a:lnTo>
                    <a:pt x="331" y="164"/>
                  </a:lnTo>
                  <a:lnTo>
                    <a:pt x="332" y="164"/>
                  </a:lnTo>
                  <a:lnTo>
                    <a:pt x="335" y="165"/>
                  </a:lnTo>
                  <a:lnTo>
                    <a:pt x="338" y="167"/>
                  </a:lnTo>
                  <a:lnTo>
                    <a:pt x="338" y="167"/>
                  </a:lnTo>
                  <a:lnTo>
                    <a:pt x="343" y="167"/>
                  </a:lnTo>
                  <a:lnTo>
                    <a:pt x="349" y="167"/>
                  </a:lnTo>
                  <a:lnTo>
                    <a:pt x="355" y="168"/>
                  </a:lnTo>
                  <a:lnTo>
                    <a:pt x="361" y="168"/>
                  </a:lnTo>
                  <a:lnTo>
                    <a:pt x="361" y="148"/>
                  </a:lnTo>
                  <a:close/>
                  <a:moveTo>
                    <a:pt x="344" y="147"/>
                  </a:moveTo>
                  <a:lnTo>
                    <a:pt x="352" y="145"/>
                  </a:lnTo>
                  <a:lnTo>
                    <a:pt x="362" y="144"/>
                  </a:lnTo>
                  <a:lnTo>
                    <a:pt x="365" y="144"/>
                  </a:lnTo>
                  <a:lnTo>
                    <a:pt x="365" y="146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3" y="172"/>
                  </a:lnTo>
                  <a:lnTo>
                    <a:pt x="356" y="171"/>
                  </a:lnTo>
                  <a:lnTo>
                    <a:pt x="348" y="171"/>
                  </a:lnTo>
                  <a:lnTo>
                    <a:pt x="343" y="171"/>
                  </a:lnTo>
                  <a:lnTo>
                    <a:pt x="338" y="170"/>
                  </a:lnTo>
                  <a:lnTo>
                    <a:pt x="337" y="170"/>
                  </a:lnTo>
                  <a:lnTo>
                    <a:pt x="334" y="170"/>
                  </a:lnTo>
                  <a:lnTo>
                    <a:pt x="331" y="169"/>
                  </a:lnTo>
                  <a:lnTo>
                    <a:pt x="327" y="168"/>
                  </a:lnTo>
                  <a:lnTo>
                    <a:pt x="326" y="165"/>
                  </a:lnTo>
                  <a:lnTo>
                    <a:pt x="326" y="165"/>
                  </a:lnTo>
                  <a:lnTo>
                    <a:pt x="325" y="164"/>
                  </a:lnTo>
                  <a:lnTo>
                    <a:pt x="324" y="163"/>
                  </a:lnTo>
                  <a:lnTo>
                    <a:pt x="324" y="162"/>
                  </a:lnTo>
                  <a:lnTo>
                    <a:pt x="323" y="161"/>
                  </a:lnTo>
                  <a:lnTo>
                    <a:pt x="322" y="159"/>
                  </a:lnTo>
                  <a:lnTo>
                    <a:pt x="324" y="159"/>
                  </a:lnTo>
                  <a:lnTo>
                    <a:pt x="332" y="152"/>
                  </a:lnTo>
                  <a:lnTo>
                    <a:pt x="336" y="149"/>
                  </a:lnTo>
                  <a:lnTo>
                    <a:pt x="344" y="147"/>
                  </a:lnTo>
                  <a:close/>
                  <a:moveTo>
                    <a:pt x="398" y="230"/>
                  </a:moveTo>
                  <a:lnTo>
                    <a:pt x="393" y="229"/>
                  </a:lnTo>
                  <a:lnTo>
                    <a:pt x="387" y="229"/>
                  </a:lnTo>
                  <a:lnTo>
                    <a:pt x="382" y="228"/>
                  </a:lnTo>
                  <a:lnTo>
                    <a:pt x="378" y="228"/>
                  </a:lnTo>
                  <a:lnTo>
                    <a:pt x="378" y="228"/>
                  </a:lnTo>
                  <a:lnTo>
                    <a:pt x="371" y="228"/>
                  </a:lnTo>
                  <a:lnTo>
                    <a:pt x="362" y="229"/>
                  </a:lnTo>
                  <a:lnTo>
                    <a:pt x="352" y="230"/>
                  </a:lnTo>
                  <a:lnTo>
                    <a:pt x="340" y="232"/>
                  </a:lnTo>
                  <a:lnTo>
                    <a:pt x="340" y="234"/>
                  </a:lnTo>
                  <a:lnTo>
                    <a:pt x="340" y="240"/>
                  </a:lnTo>
                  <a:lnTo>
                    <a:pt x="340" y="240"/>
                  </a:lnTo>
                  <a:lnTo>
                    <a:pt x="342" y="242"/>
                  </a:lnTo>
                  <a:lnTo>
                    <a:pt x="342" y="245"/>
                  </a:lnTo>
                  <a:lnTo>
                    <a:pt x="344" y="250"/>
                  </a:lnTo>
                  <a:lnTo>
                    <a:pt x="345" y="253"/>
                  </a:lnTo>
                  <a:lnTo>
                    <a:pt x="345" y="253"/>
                  </a:lnTo>
                  <a:lnTo>
                    <a:pt x="348" y="256"/>
                  </a:lnTo>
                  <a:lnTo>
                    <a:pt x="352" y="258"/>
                  </a:lnTo>
                  <a:lnTo>
                    <a:pt x="359" y="260"/>
                  </a:lnTo>
                  <a:lnTo>
                    <a:pt x="368" y="261"/>
                  </a:lnTo>
                  <a:lnTo>
                    <a:pt x="377" y="260"/>
                  </a:lnTo>
                  <a:lnTo>
                    <a:pt x="383" y="258"/>
                  </a:lnTo>
                  <a:lnTo>
                    <a:pt x="389" y="256"/>
                  </a:lnTo>
                  <a:lnTo>
                    <a:pt x="392" y="254"/>
                  </a:lnTo>
                  <a:lnTo>
                    <a:pt x="392" y="254"/>
                  </a:lnTo>
                  <a:lnTo>
                    <a:pt x="394" y="251"/>
                  </a:lnTo>
                  <a:lnTo>
                    <a:pt x="396" y="247"/>
                  </a:lnTo>
                  <a:lnTo>
                    <a:pt x="397" y="243"/>
                  </a:lnTo>
                  <a:lnTo>
                    <a:pt x="398" y="239"/>
                  </a:lnTo>
                  <a:lnTo>
                    <a:pt x="398" y="239"/>
                  </a:lnTo>
                  <a:lnTo>
                    <a:pt x="398" y="230"/>
                  </a:lnTo>
                  <a:close/>
                  <a:moveTo>
                    <a:pt x="387" y="225"/>
                  </a:moveTo>
                  <a:lnTo>
                    <a:pt x="394" y="225"/>
                  </a:lnTo>
                  <a:lnTo>
                    <a:pt x="402" y="226"/>
                  </a:lnTo>
                  <a:lnTo>
                    <a:pt x="403" y="226"/>
                  </a:lnTo>
                  <a:lnTo>
                    <a:pt x="403" y="228"/>
                  </a:lnTo>
                  <a:lnTo>
                    <a:pt x="402" y="239"/>
                  </a:lnTo>
                  <a:lnTo>
                    <a:pt x="402" y="239"/>
                  </a:lnTo>
                  <a:lnTo>
                    <a:pt x="402" y="244"/>
                  </a:lnTo>
                  <a:lnTo>
                    <a:pt x="400" y="249"/>
                  </a:lnTo>
                  <a:lnTo>
                    <a:pt x="398" y="253"/>
                  </a:lnTo>
                  <a:lnTo>
                    <a:pt x="395" y="256"/>
                  </a:lnTo>
                  <a:lnTo>
                    <a:pt x="391" y="261"/>
                  </a:lnTo>
                  <a:lnTo>
                    <a:pt x="384" y="263"/>
                  </a:lnTo>
                  <a:lnTo>
                    <a:pt x="377" y="264"/>
                  </a:lnTo>
                  <a:lnTo>
                    <a:pt x="368" y="265"/>
                  </a:lnTo>
                  <a:lnTo>
                    <a:pt x="368" y="265"/>
                  </a:lnTo>
                  <a:lnTo>
                    <a:pt x="358" y="264"/>
                  </a:lnTo>
                  <a:lnTo>
                    <a:pt x="351" y="263"/>
                  </a:lnTo>
                  <a:lnTo>
                    <a:pt x="348" y="261"/>
                  </a:lnTo>
                  <a:lnTo>
                    <a:pt x="345" y="260"/>
                  </a:lnTo>
                  <a:lnTo>
                    <a:pt x="343" y="257"/>
                  </a:lnTo>
                  <a:lnTo>
                    <a:pt x="342" y="255"/>
                  </a:lnTo>
                  <a:lnTo>
                    <a:pt x="339" y="251"/>
                  </a:lnTo>
                  <a:lnTo>
                    <a:pt x="338" y="246"/>
                  </a:lnTo>
                  <a:lnTo>
                    <a:pt x="337" y="243"/>
                  </a:lnTo>
                  <a:lnTo>
                    <a:pt x="337" y="240"/>
                  </a:lnTo>
                  <a:lnTo>
                    <a:pt x="337" y="240"/>
                  </a:lnTo>
                  <a:lnTo>
                    <a:pt x="337" y="237"/>
                  </a:lnTo>
                  <a:lnTo>
                    <a:pt x="337" y="234"/>
                  </a:lnTo>
                  <a:lnTo>
                    <a:pt x="337" y="232"/>
                  </a:lnTo>
                  <a:lnTo>
                    <a:pt x="337" y="230"/>
                  </a:lnTo>
                  <a:lnTo>
                    <a:pt x="337" y="228"/>
                  </a:lnTo>
                  <a:lnTo>
                    <a:pt x="338" y="228"/>
                  </a:lnTo>
                  <a:lnTo>
                    <a:pt x="351" y="226"/>
                  </a:lnTo>
                  <a:lnTo>
                    <a:pt x="362" y="225"/>
                  </a:lnTo>
                  <a:lnTo>
                    <a:pt x="371" y="225"/>
                  </a:lnTo>
                  <a:lnTo>
                    <a:pt x="378" y="223"/>
                  </a:lnTo>
                  <a:lnTo>
                    <a:pt x="378" y="223"/>
                  </a:lnTo>
                  <a:lnTo>
                    <a:pt x="382" y="223"/>
                  </a:lnTo>
                  <a:lnTo>
                    <a:pt x="387" y="225"/>
                  </a:lnTo>
                  <a:close/>
                  <a:moveTo>
                    <a:pt x="381" y="167"/>
                  </a:moveTo>
                  <a:lnTo>
                    <a:pt x="385" y="167"/>
                  </a:lnTo>
                  <a:lnTo>
                    <a:pt x="389" y="167"/>
                  </a:lnTo>
                  <a:lnTo>
                    <a:pt x="389" y="167"/>
                  </a:lnTo>
                  <a:lnTo>
                    <a:pt x="393" y="167"/>
                  </a:lnTo>
                  <a:lnTo>
                    <a:pt x="396" y="165"/>
                  </a:lnTo>
                  <a:lnTo>
                    <a:pt x="396" y="165"/>
                  </a:lnTo>
                  <a:lnTo>
                    <a:pt x="401" y="164"/>
                  </a:lnTo>
                  <a:lnTo>
                    <a:pt x="404" y="163"/>
                  </a:lnTo>
                  <a:lnTo>
                    <a:pt x="407" y="162"/>
                  </a:lnTo>
                  <a:lnTo>
                    <a:pt x="410" y="161"/>
                  </a:lnTo>
                  <a:lnTo>
                    <a:pt x="408" y="159"/>
                  </a:lnTo>
                  <a:lnTo>
                    <a:pt x="407" y="158"/>
                  </a:lnTo>
                  <a:lnTo>
                    <a:pt x="404" y="156"/>
                  </a:lnTo>
                  <a:lnTo>
                    <a:pt x="402" y="153"/>
                  </a:lnTo>
                  <a:lnTo>
                    <a:pt x="402" y="153"/>
                  </a:lnTo>
                  <a:lnTo>
                    <a:pt x="397" y="152"/>
                  </a:lnTo>
                  <a:lnTo>
                    <a:pt x="392" y="150"/>
                  </a:lnTo>
                  <a:lnTo>
                    <a:pt x="387" y="149"/>
                  </a:lnTo>
                  <a:lnTo>
                    <a:pt x="381" y="148"/>
                  </a:lnTo>
                  <a:lnTo>
                    <a:pt x="381" y="167"/>
                  </a:lnTo>
                  <a:close/>
                  <a:moveTo>
                    <a:pt x="389" y="171"/>
                  </a:moveTo>
                  <a:lnTo>
                    <a:pt x="384" y="171"/>
                  </a:lnTo>
                  <a:lnTo>
                    <a:pt x="379" y="171"/>
                  </a:lnTo>
                  <a:lnTo>
                    <a:pt x="377" y="171"/>
                  </a:lnTo>
                  <a:lnTo>
                    <a:pt x="377" y="169"/>
                  </a:lnTo>
                  <a:lnTo>
                    <a:pt x="377" y="146"/>
                  </a:lnTo>
                  <a:lnTo>
                    <a:pt x="377" y="142"/>
                  </a:lnTo>
                  <a:lnTo>
                    <a:pt x="380" y="144"/>
                  </a:lnTo>
                  <a:lnTo>
                    <a:pt x="387" y="145"/>
                  </a:lnTo>
                  <a:lnTo>
                    <a:pt x="393" y="147"/>
                  </a:lnTo>
                  <a:lnTo>
                    <a:pt x="398" y="148"/>
                  </a:lnTo>
                  <a:lnTo>
                    <a:pt x="403" y="150"/>
                  </a:lnTo>
                  <a:lnTo>
                    <a:pt x="403" y="150"/>
                  </a:lnTo>
                  <a:lnTo>
                    <a:pt x="406" y="151"/>
                  </a:lnTo>
                  <a:lnTo>
                    <a:pt x="409" y="155"/>
                  </a:lnTo>
                  <a:lnTo>
                    <a:pt x="413" y="157"/>
                  </a:lnTo>
                  <a:lnTo>
                    <a:pt x="415" y="160"/>
                  </a:lnTo>
                  <a:lnTo>
                    <a:pt x="417" y="162"/>
                  </a:lnTo>
                  <a:lnTo>
                    <a:pt x="415" y="163"/>
                  </a:lnTo>
                  <a:lnTo>
                    <a:pt x="409" y="165"/>
                  </a:lnTo>
                  <a:lnTo>
                    <a:pt x="405" y="168"/>
                  </a:lnTo>
                  <a:lnTo>
                    <a:pt x="405" y="168"/>
                  </a:lnTo>
                  <a:lnTo>
                    <a:pt x="402" y="169"/>
                  </a:lnTo>
                  <a:lnTo>
                    <a:pt x="397" y="170"/>
                  </a:lnTo>
                  <a:lnTo>
                    <a:pt x="397" y="170"/>
                  </a:lnTo>
                  <a:lnTo>
                    <a:pt x="393" y="170"/>
                  </a:lnTo>
                  <a:lnTo>
                    <a:pt x="389" y="171"/>
                  </a:lnTo>
                  <a:close/>
                  <a:moveTo>
                    <a:pt x="382" y="117"/>
                  </a:moveTo>
                  <a:lnTo>
                    <a:pt x="381" y="121"/>
                  </a:lnTo>
                  <a:lnTo>
                    <a:pt x="381" y="123"/>
                  </a:lnTo>
                  <a:lnTo>
                    <a:pt x="381" y="124"/>
                  </a:lnTo>
                  <a:lnTo>
                    <a:pt x="381" y="124"/>
                  </a:lnTo>
                  <a:lnTo>
                    <a:pt x="381" y="130"/>
                  </a:lnTo>
                  <a:lnTo>
                    <a:pt x="386" y="132"/>
                  </a:lnTo>
                  <a:lnTo>
                    <a:pt x="392" y="133"/>
                  </a:lnTo>
                  <a:lnTo>
                    <a:pt x="397" y="134"/>
                  </a:lnTo>
                  <a:lnTo>
                    <a:pt x="403" y="135"/>
                  </a:lnTo>
                  <a:lnTo>
                    <a:pt x="407" y="137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15" y="140"/>
                  </a:lnTo>
                  <a:lnTo>
                    <a:pt x="417" y="142"/>
                  </a:lnTo>
                  <a:lnTo>
                    <a:pt x="421" y="146"/>
                  </a:lnTo>
                  <a:lnTo>
                    <a:pt x="421" y="145"/>
                  </a:lnTo>
                  <a:lnTo>
                    <a:pt x="421" y="145"/>
                  </a:lnTo>
                  <a:lnTo>
                    <a:pt x="422" y="142"/>
                  </a:lnTo>
                  <a:lnTo>
                    <a:pt x="422" y="140"/>
                  </a:lnTo>
                  <a:lnTo>
                    <a:pt x="422" y="140"/>
                  </a:lnTo>
                  <a:lnTo>
                    <a:pt x="422" y="139"/>
                  </a:lnTo>
                  <a:lnTo>
                    <a:pt x="424" y="137"/>
                  </a:lnTo>
                  <a:lnTo>
                    <a:pt x="424" y="137"/>
                  </a:lnTo>
                  <a:lnTo>
                    <a:pt x="424" y="135"/>
                  </a:lnTo>
                  <a:lnTo>
                    <a:pt x="424" y="132"/>
                  </a:lnTo>
                  <a:lnTo>
                    <a:pt x="424" y="132"/>
                  </a:lnTo>
                  <a:lnTo>
                    <a:pt x="422" y="129"/>
                  </a:lnTo>
                  <a:lnTo>
                    <a:pt x="422" y="127"/>
                  </a:lnTo>
                  <a:lnTo>
                    <a:pt x="422" y="127"/>
                  </a:lnTo>
                  <a:lnTo>
                    <a:pt x="421" y="125"/>
                  </a:lnTo>
                  <a:lnTo>
                    <a:pt x="419" y="123"/>
                  </a:lnTo>
                  <a:lnTo>
                    <a:pt x="415" y="121"/>
                  </a:lnTo>
                  <a:lnTo>
                    <a:pt x="407" y="120"/>
                  </a:lnTo>
                  <a:lnTo>
                    <a:pt x="396" y="118"/>
                  </a:lnTo>
                  <a:lnTo>
                    <a:pt x="382" y="117"/>
                  </a:lnTo>
                  <a:close/>
                  <a:moveTo>
                    <a:pt x="378" y="121"/>
                  </a:moveTo>
                  <a:lnTo>
                    <a:pt x="378" y="115"/>
                  </a:lnTo>
                  <a:lnTo>
                    <a:pt x="378" y="113"/>
                  </a:lnTo>
                  <a:lnTo>
                    <a:pt x="380" y="113"/>
                  </a:lnTo>
                  <a:lnTo>
                    <a:pt x="396" y="114"/>
                  </a:lnTo>
                  <a:lnTo>
                    <a:pt x="408" y="115"/>
                  </a:lnTo>
                  <a:lnTo>
                    <a:pt x="417" y="117"/>
                  </a:lnTo>
                  <a:lnTo>
                    <a:pt x="422" y="120"/>
                  </a:lnTo>
                  <a:lnTo>
                    <a:pt x="422" y="120"/>
                  </a:lnTo>
                  <a:lnTo>
                    <a:pt x="425" y="123"/>
                  </a:lnTo>
                  <a:lnTo>
                    <a:pt x="426" y="126"/>
                  </a:lnTo>
                  <a:lnTo>
                    <a:pt x="427" y="128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8" y="135"/>
                  </a:lnTo>
                  <a:lnTo>
                    <a:pt x="427" y="137"/>
                  </a:lnTo>
                  <a:lnTo>
                    <a:pt x="427" y="139"/>
                  </a:lnTo>
                  <a:lnTo>
                    <a:pt x="427" y="141"/>
                  </a:lnTo>
                  <a:lnTo>
                    <a:pt x="427" y="141"/>
                  </a:lnTo>
                  <a:lnTo>
                    <a:pt x="427" y="144"/>
                  </a:lnTo>
                  <a:lnTo>
                    <a:pt x="426" y="146"/>
                  </a:lnTo>
                  <a:lnTo>
                    <a:pt x="426" y="146"/>
                  </a:lnTo>
                  <a:lnTo>
                    <a:pt x="425" y="148"/>
                  </a:lnTo>
                  <a:lnTo>
                    <a:pt x="425" y="150"/>
                  </a:lnTo>
                  <a:lnTo>
                    <a:pt x="424" y="153"/>
                  </a:lnTo>
                  <a:lnTo>
                    <a:pt x="421" y="151"/>
                  </a:lnTo>
                  <a:lnTo>
                    <a:pt x="414" y="146"/>
                  </a:lnTo>
                  <a:lnTo>
                    <a:pt x="414" y="146"/>
                  </a:lnTo>
                  <a:lnTo>
                    <a:pt x="413" y="144"/>
                  </a:lnTo>
                  <a:lnTo>
                    <a:pt x="409" y="142"/>
                  </a:lnTo>
                  <a:lnTo>
                    <a:pt x="409" y="142"/>
                  </a:lnTo>
                  <a:lnTo>
                    <a:pt x="406" y="140"/>
                  </a:lnTo>
                  <a:lnTo>
                    <a:pt x="402" y="139"/>
                  </a:lnTo>
                  <a:lnTo>
                    <a:pt x="402" y="139"/>
                  </a:lnTo>
                  <a:lnTo>
                    <a:pt x="396" y="137"/>
                  </a:lnTo>
                  <a:lnTo>
                    <a:pt x="391" y="136"/>
                  </a:lnTo>
                  <a:lnTo>
                    <a:pt x="385" y="135"/>
                  </a:lnTo>
                  <a:lnTo>
                    <a:pt x="379" y="135"/>
                  </a:lnTo>
                  <a:lnTo>
                    <a:pt x="377" y="135"/>
                  </a:lnTo>
                  <a:lnTo>
                    <a:pt x="377" y="133"/>
                  </a:lnTo>
                  <a:lnTo>
                    <a:pt x="378" y="124"/>
                  </a:lnTo>
                  <a:lnTo>
                    <a:pt x="378" y="124"/>
                  </a:lnTo>
                  <a:lnTo>
                    <a:pt x="378" y="123"/>
                  </a:lnTo>
                  <a:lnTo>
                    <a:pt x="378" y="121"/>
                  </a:lnTo>
                  <a:lnTo>
                    <a:pt x="378" y="121"/>
                  </a:lnTo>
                  <a:close/>
                  <a:moveTo>
                    <a:pt x="34" y="281"/>
                  </a:moveTo>
                  <a:lnTo>
                    <a:pt x="45" y="267"/>
                  </a:lnTo>
                  <a:lnTo>
                    <a:pt x="55" y="255"/>
                  </a:lnTo>
                  <a:lnTo>
                    <a:pt x="62" y="245"/>
                  </a:lnTo>
                  <a:lnTo>
                    <a:pt x="65" y="239"/>
                  </a:lnTo>
                  <a:lnTo>
                    <a:pt x="65" y="239"/>
                  </a:lnTo>
                  <a:lnTo>
                    <a:pt x="68" y="234"/>
                  </a:lnTo>
                  <a:lnTo>
                    <a:pt x="70" y="230"/>
                  </a:lnTo>
                  <a:lnTo>
                    <a:pt x="70" y="230"/>
                  </a:lnTo>
                  <a:lnTo>
                    <a:pt x="72" y="226"/>
                  </a:lnTo>
                  <a:lnTo>
                    <a:pt x="74" y="221"/>
                  </a:lnTo>
                  <a:lnTo>
                    <a:pt x="74" y="221"/>
                  </a:lnTo>
                  <a:lnTo>
                    <a:pt x="76" y="218"/>
                  </a:lnTo>
                  <a:lnTo>
                    <a:pt x="77" y="214"/>
                  </a:lnTo>
                  <a:lnTo>
                    <a:pt x="78" y="210"/>
                  </a:lnTo>
                  <a:lnTo>
                    <a:pt x="78" y="207"/>
                  </a:lnTo>
                  <a:lnTo>
                    <a:pt x="78" y="207"/>
                  </a:lnTo>
                  <a:lnTo>
                    <a:pt x="79" y="204"/>
                  </a:lnTo>
                  <a:lnTo>
                    <a:pt x="79" y="199"/>
                  </a:lnTo>
                  <a:lnTo>
                    <a:pt x="79" y="195"/>
                  </a:lnTo>
                  <a:lnTo>
                    <a:pt x="79" y="188"/>
                  </a:lnTo>
                  <a:lnTo>
                    <a:pt x="79" y="147"/>
                  </a:lnTo>
                  <a:lnTo>
                    <a:pt x="79" y="147"/>
                  </a:lnTo>
                  <a:lnTo>
                    <a:pt x="79" y="79"/>
                  </a:lnTo>
                  <a:lnTo>
                    <a:pt x="79" y="64"/>
                  </a:lnTo>
                  <a:lnTo>
                    <a:pt x="79" y="53"/>
                  </a:lnTo>
                  <a:lnTo>
                    <a:pt x="79" y="44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79" y="36"/>
                  </a:lnTo>
                  <a:lnTo>
                    <a:pt x="79" y="34"/>
                  </a:lnTo>
                  <a:lnTo>
                    <a:pt x="79" y="31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9" y="25"/>
                  </a:lnTo>
                  <a:lnTo>
                    <a:pt x="80" y="22"/>
                  </a:lnTo>
                  <a:lnTo>
                    <a:pt x="81" y="20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6" y="17"/>
                  </a:lnTo>
                  <a:lnTo>
                    <a:pt x="88" y="16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92" y="17"/>
                  </a:lnTo>
                  <a:lnTo>
                    <a:pt x="94" y="18"/>
                  </a:lnTo>
                  <a:lnTo>
                    <a:pt x="95" y="20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8" y="25"/>
                  </a:lnTo>
                  <a:lnTo>
                    <a:pt x="98" y="29"/>
                  </a:lnTo>
                  <a:lnTo>
                    <a:pt x="98" y="32"/>
                  </a:lnTo>
                  <a:lnTo>
                    <a:pt x="98" y="35"/>
                  </a:lnTo>
                  <a:lnTo>
                    <a:pt x="98" y="40"/>
                  </a:lnTo>
                  <a:lnTo>
                    <a:pt x="98" y="45"/>
                  </a:lnTo>
                  <a:lnTo>
                    <a:pt x="98" y="52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121"/>
                  </a:lnTo>
                  <a:lnTo>
                    <a:pt x="99" y="157"/>
                  </a:lnTo>
                  <a:lnTo>
                    <a:pt x="99" y="157"/>
                  </a:lnTo>
                  <a:lnTo>
                    <a:pt x="99" y="170"/>
                  </a:lnTo>
                  <a:lnTo>
                    <a:pt x="99" y="181"/>
                  </a:lnTo>
                  <a:lnTo>
                    <a:pt x="99" y="190"/>
                  </a:lnTo>
                  <a:lnTo>
                    <a:pt x="100" y="195"/>
                  </a:lnTo>
                  <a:lnTo>
                    <a:pt x="100" y="198"/>
                  </a:lnTo>
                  <a:lnTo>
                    <a:pt x="101" y="203"/>
                  </a:lnTo>
                  <a:lnTo>
                    <a:pt x="102" y="206"/>
                  </a:lnTo>
                  <a:lnTo>
                    <a:pt x="102" y="210"/>
                  </a:lnTo>
                  <a:lnTo>
                    <a:pt x="102" y="210"/>
                  </a:lnTo>
                  <a:lnTo>
                    <a:pt x="104" y="214"/>
                  </a:lnTo>
                  <a:lnTo>
                    <a:pt x="105" y="218"/>
                  </a:lnTo>
                  <a:lnTo>
                    <a:pt x="106" y="222"/>
                  </a:lnTo>
                  <a:lnTo>
                    <a:pt x="109" y="228"/>
                  </a:lnTo>
                  <a:lnTo>
                    <a:pt x="109" y="228"/>
                  </a:lnTo>
                  <a:lnTo>
                    <a:pt x="112" y="233"/>
                  </a:lnTo>
                  <a:lnTo>
                    <a:pt x="114" y="238"/>
                  </a:lnTo>
                  <a:lnTo>
                    <a:pt x="116" y="243"/>
                  </a:lnTo>
                  <a:lnTo>
                    <a:pt x="120" y="249"/>
                  </a:lnTo>
                  <a:lnTo>
                    <a:pt x="123" y="254"/>
                  </a:lnTo>
                  <a:lnTo>
                    <a:pt x="128" y="262"/>
                  </a:lnTo>
                  <a:lnTo>
                    <a:pt x="135" y="272"/>
                  </a:lnTo>
                  <a:lnTo>
                    <a:pt x="142" y="281"/>
                  </a:lnTo>
                  <a:lnTo>
                    <a:pt x="144" y="280"/>
                  </a:lnTo>
                  <a:lnTo>
                    <a:pt x="144" y="280"/>
                  </a:lnTo>
                  <a:lnTo>
                    <a:pt x="146" y="277"/>
                  </a:lnTo>
                  <a:lnTo>
                    <a:pt x="147" y="275"/>
                  </a:lnTo>
                  <a:lnTo>
                    <a:pt x="148" y="272"/>
                  </a:lnTo>
                  <a:lnTo>
                    <a:pt x="149" y="267"/>
                  </a:lnTo>
                  <a:lnTo>
                    <a:pt x="151" y="262"/>
                  </a:lnTo>
                  <a:lnTo>
                    <a:pt x="152" y="255"/>
                  </a:lnTo>
                  <a:lnTo>
                    <a:pt x="152" y="255"/>
                  </a:lnTo>
                  <a:lnTo>
                    <a:pt x="152" y="246"/>
                  </a:lnTo>
                  <a:lnTo>
                    <a:pt x="153" y="237"/>
                  </a:lnTo>
                  <a:lnTo>
                    <a:pt x="155" y="226"/>
                  </a:lnTo>
                  <a:lnTo>
                    <a:pt x="155" y="214"/>
                  </a:lnTo>
                  <a:lnTo>
                    <a:pt x="155" y="214"/>
                  </a:lnTo>
                  <a:lnTo>
                    <a:pt x="155" y="120"/>
                  </a:lnTo>
                  <a:lnTo>
                    <a:pt x="155" y="113"/>
                  </a:lnTo>
                  <a:lnTo>
                    <a:pt x="155" y="107"/>
                  </a:lnTo>
                  <a:lnTo>
                    <a:pt x="155" y="103"/>
                  </a:lnTo>
                  <a:lnTo>
                    <a:pt x="155" y="99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52" y="64"/>
                  </a:lnTo>
                  <a:lnTo>
                    <a:pt x="152" y="60"/>
                  </a:lnTo>
                  <a:lnTo>
                    <a:pt x="152" y="57"/>
                  </a:lnTo>
                  <a:lnTo>
                    <a:pt x="152" y="53"/>
                  </a:lnTo>
                  <a:lnTo>
                    <a:pt x="151" y="48"/>
                  </a:lnTo>
                  <a:lnTo>
                    <a:pt x="152" y="45"/>
                  </a:lnTo>
                  <a:lnTo>
                    <a:pt x="152" y="43"/>
                  </a:lnTo>
                  <a:lnTo>
                    <a:pt x="155" y="41"/>
                  </a:lnTo>
                  <a:lnTo>
                    <a:pt x="156" y="40"/>
                  </a:lnTo>
                  <a:lnTo>
                    <a:pt x="157" y="39"/>
                  </a:lnTo>
                  <a:lnTo>
                    <a:pt x="159" y="37"/>
                  </a:lnTo>
                  <a:lnTo>
                    <a:pt x="161" y="37"/>
                  </a:lnTo>
                  <a:lnTo>
                    <a:pt x="161" y="37"/>
                  </a:lnTo>
                  <a:lnTo>
                    <a:pt x="163" y="37"/>
                  </a:lnTo>
                  <a:lnTo>
                    <a:pt x="164" y="37"/>
                  </a:lnTo>
                  <a:lnTo>
                    <a:pt x="167" y="39"/>
                  </a:lnTo>
                  <a:lnTo>
                    <a:pt x="168" y="41"/>
                  </a:lnTo>
                  <a:lnTo>
                    <a:pt x="169" y="41"/>
                  </a:lnTo>
                  <a:lnTo>
                    <a:pt x="169" y="41"/>
                  </a:lnTo>
                  <a:lnTo>
                    <a:pt x="169" y="42"/>
                  </a:lnTo>
                  <a:lnTo>
                    <a:pt x="170" y="44"/>
                  </a:lnTo>
                  <a:lnTo>
                    <a:pt x="170" y="46"/>
                  </a:lnTo>
                  <a:lnTo>
                    <a:pt x="171" y="50"/>
                  </a:lnTo>
                  <a:lnTo>
                    <a:pt x="171" y="58"/>
                  </a:lnTo>
                  <a:lnTo>
                    <a:pt x="171" y="58"/>
                  </a:lnTo>
                  <a:lnTo>
                    <a:pt x="172" y="81"/>
                  </a:lnTo>
                  <a:lnTo>
                    <a:pt x="173" y="104"/>
                  </a:lnTo>
                  <a:lnTo>
                    <a:pt x="173" y="104"/>
                  </a:lnTo>
                  <a:lnTo>
                    <a:pt x="173" y="113"/>
                  </a:lnTo>
                  <a:lnTo>
                    <a:pt x="173" y="126"/>
                  </a:lnTo>
                  <a:lnTo>
                    <a:pt x="173" y="133"/>
                  </a:lnTo>
                  <a:lnTo>
                    <a:pt x="173" y="140"/>
                  </a:lnTo>
                  <a:lnTo>
                    <a:pt x="173" y="14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60"/>
                  </a:lnTo>
                  <a:lnTo>
                    <a:pt x="173" y="160"/>
                  </a:lnTo>
                  <a:lnTo>
                    <a:pt x="173" y="177"/>
                  </a:lnTo>
                  <a:lnTo>
                    <a:pt x="173" y="193"/>
                  </a:lnTo>
                  <a:lnTo>
                    <a:pt x="173" y="205"/>
                  </a:lnTo>
                  <a:lnTo>
                    <a:pt x="173" y="214"/>
                  </a:lnTo>
                  <a:lnTo>
                    <a:pt x="173" y="214"/>
                  </a:lnTo>
                  <a:lnTo>
                    <a:pt x="173" y="222"/>
                  </a:lnTo>
                  <a:lnTo>
                    <a:pt x="173" y="232"/>
                  </a:lnTo>
                  <a:lnTo>
                    <a:pt x="172" y="243"/>
                  </a:lnTo>
                  <a:lnTo>
                    <a:pt x="171" y="256"/>
                  </a:lnTo>
                  <a:lnTo>
                    <a:pt x="171" y="263"/>
                  </a:lnTo>
                  <a:lnTo>
                    <a:pt x="170" y="269"/>
                  </a:lnTo>
                  <a:lnTo>
                    <a:pt x="168" y="275"/>
                  </a:lnTo>
                  <a:lnTo>
                    <a:pt x="165" y="280"/>
                  </a:lnTo>
                  <a:lnTo>
                    <a:pt x="163" y="286"/>
                  </a:lnTo>
                  <a:lnTo>
                    <a:pt x="160" y="291"/>
                  </a:lnTo>
                  <a:lnTo>
                    <a:pt x="157" y="296"/>
                  </a:lnTo>
                  <a:lnTo>
                    <a:pt x="152" y="300"/>
                  </a:lnTo>
                  <a:lnTo>
                    <a:pt x="147" y="303"/>
                  </a:lnTo>
                  <a:lnTo>
                    <a:pt x="141" y="307"/>
                  </a:lnTo>
                  <a:lnTo>
                    <a:pt x="134" y="309"/>
                  </a:lnTo>
                  <a:lnTo>
                    <a:pt x="125" y="311"/>
                  </a:lnTo>
                  <a:lnTo>
                    <a:pt x="116" y="312"/>
                  </a:lnTo>
                  <a:lnTo>
                    <a:pt x="105" y="313"/>
                  </a:lnTo>
                  <a:lnTo>
                    <a:pt x="93" y="314"/>
                  </a:lnTo>
                  <a:lnTo>
                    <a:pt x="80" y="313"/>
                  </a:lnTo>
                  <a:lnTo>
                    <a:pt x="69" y="313"/>
                  </a:lnTo>
                  <a:lnTo>
                    <a:pt x="59" y="312"/>
                  </a:lnTo>
                  <a:lnTo>
                    <a:pt x="59" y="312"/>
                  </a:lnTo>
                  <a:lnTo>
                    <a:pt x="52" y="312"/>
                  </a:lnTo>
                  <a:lnTo>
                    <a:pt x="44" y="311"/>
                  </a:lnTo>
                  <a:lnTo>
                    <a:pt x="44" y="311"/>
                  </a:lnTo>
                  <a:lnTo>
                    <a:pt x="39" y="309"/>
                  </a:lnTo>
                  <a:lnTo>
                    <a:pt x="33" y="307"/>
                  </a:lnTo>
                  <a:lnTo>
                    <a:pt x="33" y="307"/>
                  </a:lnTo>
                  <a:lnTo>
                    <a:pt x="29" y="303"/>
                  </a:lnTo>
                  <a:lnTo>
                    <a:pt x="24" y="300"/>
                  </a:lnTo>
                  <a:lnTo>
                    <a:pt x="21" y="297"/>
                  </a:lnTo>
                  <a:lnTo>
                    <a:pt x="18" y="292"/>
                  </a:lnTo>
                  <a:lnTo>
                    <a:pt x="15" y="287"/>
                  </a:lnTo>
                  <a:lnTo>
                    <a:pt x="11" y="281"/>
                  </a:lnTo>
                  <a:lnTo>
                    <a:pt x="11" y="281"/>
                  </a:lnTo>
                  <a:lnTo>
                    <a:pt x="9" y="275"/>
                  </a:lnTo>
                  <a:lnTo>
                    <a:pt x="7" y="268"/>
                  </a:lnTo>
                  <a:lnTo>
                    <a:pt x="5" y="261"/>
                  </a:lnTo>
                  <a:lnTo>
                    <a:pt x="4" y="253"/>
                  </a:lnTo>
                  <a:lnTo>
                    <a:pt x="4" y="253"/>
                  </a:lnTo>
                  <a:lnTo>
                    <a:pt x="2" y="244"/>
                  </a:lnTo>
                  <a:lnTo>
                    <a:pt x="2" y="235"/>
                  </a:lnTo>
                  <a:lnTo>
                    <a:pt x="1" y="226"/>
                  </a:lnTo>
                  <a:lnTo>
                    <a:pt x="1" y="215"/>
                  </a:lnTo>
                  <a:lnTo>
                    <a:pt x="0" y="204"/>
                  </a:lnTo>
                  <a:lnTo>
                    <a:pt x="0" y="193"/>
                  </a:lnTo>
                  <a:lnTo>
                    <a:pt x="0" y="180"/>
                  </a:lnTo>
                  <a:lnTo>
                    <a:pt x="0" y="168"/>
                  </a:lnTo>
                  <a:lnTo>
                    <a:pt x="0" y="121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0" y="9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1" y="83"/>
                  </a:lnTo>
                  <a:lnTo>
                    <a:pt x="1" y="75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1" y="67"/>
                  </a:lnTo>
                  <a:lnTo>
                    <a:pt x="2" y="63"/>
                  </a:lnTo>
                  <a:lnTo>
                    <a:pt x="2" y="58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5" y="47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7" y="44"/>
                  </a:lnTo>
                  <a:lnTo>
                    <a:pt x="9" y="43"/>
                  </a:lnTo>
                  <a:lnTo>
                    <a:pt x="11" y="43"/>
                  </a:lnTo>
                  <a:lnTo>
                    <a:pt x="13" y="43"/>
                  </a:lnTo>
                  <a:lnTo>
                    <a:pt x="16" y="43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1" y="52"/>
                  </a:lnTo>
                  <a:lnTo>
                    <a:pt x="21" y="54"/>
                  </a:lnTo>
                  <a:lnTo>
                    <a:pt x="21" y="56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0" y="76"/>
                  </a:lnTo>
                  <a:lnTo>
                    <a:pt x="20" y="89"/>
                  </a:lnTo>
                  <a:lnTo>
                    <a:pt x="20" y="98"/>
                  </a:lnTo>
                  <a:lnTo>
                    <a:pt x="20" y="106"/>
                  </a:lnTo>
                  <a:lnTo>
                    <a:pt x="20" y="116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62"/>
                  </a:lnTo>
                  <a:lnTo>
                    <a:pt x="20" y="176"/>
                  </a:lnTo>
                  <a:lnTo>
                    <a:pt x="20" y="190"/>
                  </a:lnTo>
                  <a:lnTo>
                    <a:pt x="20" y="202"/>
                  </a:lnTo>
                  <a:lnTo>
                    <a:pt x="21" y="212"/>
                  </a:lnTo>
                  <a:lnTo>
                    <a:pt x="21" y="223"/>
                  </a:lnTo>
                  <a:lnTo>
                    <a:pt x="22" y="233"/>
                  </a:lnTo>
                  <a:lnTo>
                    <a:pt x="23" y="242"/>
                  </a:lnTo>
                  <a:lnTo>
                    <a:pt x="23" y="251"/>
                  </a:lnTo>
                  <a:lnTo>
                    <a:pt x="23" y="251"/>
                  </a:lnTo>
                  <a:lnTo>
                    <a:pt x="24" y="258"/>
                  </a:lnTo>
                  <a:lnTo>
                    <a:pt x="25" y="264"/>
                  </a:lnTo>
                  <a:lnTo>
                    <a:pt x="27" y="268"/>
                  </a:lnTo>
                  <a:lnTo>
                    <a:pt x="29" y="272"/>
                  </a:lnTo>
                  <a:lnTo>
                    <a:pt x="29" y="272"/>
                  </a:lnTo>
                  <a:lnTo>
                    <a:pt x="34" y="281"/>
                  </a:lnTo>
                  <a:close/>
                  <a:moveTo>
                    <a:pt x="58" y="257"/>
                  </a:moveTo>
                  <a:lnTo>
                    <a:pt x="48" y="270"/>
                  </a:lnTo>
                  <a:lnTo>
                    <a:pt x="35" y="287"/>
                  </a:lnTo>
                  <a:lnTo>
                    <a:pt x="34" y="289"/>
                  </a:lnTo>
                  <a:lnTo>
                    <a:pt x="32" y="287"/>
                  </a:lnTo>
                  <a:lnTo>
                    <a:pt x="25" y="274"/>
                  </a:lnTo>
                  <a:lnTo>
                    <a:pt x="23" y="269"/>
                  </a:lnTo>
                  <a:lnTo>
                    <a:pt x="21" y="265"/>
                  </a:lnTo>
                  <a:lnTo>
                    <a:pt x="20" y="258"/>
                  </a:lnTo>
                  <a:lnTo>
                    <a:pt x="20" y="251"/>
                  </a:lnTo>
                  <a:lnTo>
                    <a:pt x="19" y="243"/>
                  </a:lnTo>
                  <a:lnTo>
                    <a:pt x="18" y="233"/>
                  </a:lnTo>
                  <a:lnTo>
                    <a:pt x="18" y="223"/>
                  </a:lnTo>
                  <a:lnTo>
                    <a:pt x="17" y="214"/>
                  </a:lnTo>
                  <a:lnTo>
                    <a:pt x="17" y="202"/>
                  </a:lnTo>
                  <a:lnTo>
                    <a:pt x="16" y="190"/>
                  </a:lnTo>
                  <a:lnTo>
                    <a:pt x="16" y="176"/>
                  </a:lnTo>
                  <a:lnTo>
                    <a:pt x="16" y="16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16"/>
                  </a:lnTo>
                  <a:lnTo>
                    <a:pt x="16" y="106"/>
                  </a:lnTo>
                  <a:lnTo>
                    <a:pt x="16" y="98"/>
                  </a:lnTo>
                  <a:lnTo>
                    <a:pt x="16" y="89"/>
                  </a:lnTo>
                  <a:lnTo>
                    <a:pt x="17" y="75"/>
                  </a:lnTo>
                  <a:lnTo>
                    <a:pt x="17" y="65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7" y="56"/>
                  </a:lnTo>
                  <a:lnTo>
                    <a:pt x="17" y="54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7" y="50"/>
                  </a:lnTo>
                  <a:lnTo>
                    <a:pt x="16" y="48"/>
                  </a:lnTo>
                  <a:lnTo>
                    <a:pt x="16" y="47"/>
                  </a:lnTo>
                  <a:lnTo>
                    <a:pt x="15" y="47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12" y="47"/>
                  </a:lnTo>
                  <a:lnTo>
                    <a:pt x="10" y="47"/>
                  </a:lnTo>
                  <a:lnTo>
                    <a:pt x="9" y="47"/>
                  </a:lnTo>
                  <a:lnTo>
                    <a:pt x="8" y="48"/>
                  </a:lnTo>
                  <a:lnTo>
                    <a:pt x="8" y="50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8"/>
                  </a:lnTo>
                  <a:lnTo>
                    <a:pt x="6" y="63"/>
                  </a:lnTo>
                  <a:lnTo>
                    <a:pt x="6" y="67"/>
                  </a:lnTo>
                  <a:lnTo>
                    <a:pt x="6" y="72"/>
                  </a:lnTo>
                  <a:lnTo>
                    <a:pt x="6" y="76"/>
                  </a:lnTo>
                  <a:lnTo>
                    <a:pt x="5" y="83"/>
                  </a:lnTo>
                  <a:lnTo>
                    <a:pt x="5" y="91"/>
                  </a:lnTo>
                  <a:lnTo>
                    <a:pt x="5" y="97"/>
                  </a:lnTo>
                  <a:lnTo>
                    <a:pt x="5" y="104"/>
                  </a:lnTo>
                  <a:lnTo>
                    <a:pt x="5" y="112"/>
                  </a:lnTo>
                  <a:lnTo>
                    <a:pt x="5" y="121"/>
                  </a:lnTo>
                  <a:lnTo>
                    <a:pt x="5" y="168"/>
                  </a:lnTo>
                  <a:lnTo>
                    <a:pt x="5" y="181"/>
                  </a:lnTo>
                  <a:lnTo>
                    <a:pt x="5" y="193"/>
                  </a:lnTo>
                  <a:lnTo>
                    <a:pt x="5" y="204"/>
                  </a:lnTo>
                  <a:lnTo>
                    <a:pt x="5" y="215"/>
                  </a:lnTo>
                  <a:lnTo>
                    <a:pt x="6" y="226"/>
                  </a:lnTo>
                  <a:lnTo>
                    <a:pt x="6" y="234"/>
                  </a:lnTo>
                  <a:lnTo>
                    <a:pt x="7" y="244"/>
                  </a:lnTo>
                  <a:lnTo>
                    <a:pt x="8" y="252"/>
                  </a:lnTo>
                  <a:lnTo>
                    <a:pt x="9" y="260"/>
                  </a:lnTo>
                  <a:lnTo>
                    <a:pt x="10" y="267"/>
                  </a:lnTo>
                  <a:lnTo>
                    <a:pt x="12" y="274"/>
                  </a:lnTo>
                  <a:lnTo>
                    <a:pt x="16" y="279"/>
                  </a:lnTo>
                  <a:lnTo>
                    <a:pt x="18" y="285"/>
                  </a:lnTo>
                  <a:lnTo>
                    <a:pt x="21" y="290"/>
                  </a:lnTo>
                  <a:lnTo>
                    <a:pt x="24" y="295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1" y="300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40" y="304"/>
                  </a:lnTo>
                  <a:lnTo>
                    <a:pt x="45" y="307"/>
                  </a:lnTo>
                  <a:lnTo>
                    <a:pt x="52" y="308"/>
                  </a:lnTo>
                  <a:lnTo>
                    <a:pt x="60" y="309"/>
                  </a:lnTo>
                  <a:lnTo>
                    <a:pt x="60" y="309"/>
                  </a:lnTo>
                  <a:lnTo>
                    <a:pt x="69" y="309"/>
                  </a:lnTo>
                  <a:lnTo>
                    <a:pt x="80" y="310"/>
                  </a:lnTo>
                  <a:lnTo>
                    <a:pt x="81" y="310"/>
                  </a:lnTo>
                  <a:lnTo>
                    <a:pt x="93" y="310"/>
                  </a:lnTo>
                  <a:lnTo>
                    <a:pt x="105" y="310"/>
                  </a:lnTo>
                  <a:lnTo>
                    <a:pt x="115" y="309"/>
                  </a:lnTo>
                  <a:lnTo>
                    <a:pt x="125" y="307"/>
                  </a:lnTo>
                  <a:lnTo>
                    <a:pt x="133" y="305"/>
                  </a:lnTo>
                  <a:lnTo>
                    <a:pt x="139" y="303"/>
                  </a:lnTo>
                  <a:lnTo>
                    <a:pt x="145" y="300"/>
                  </a:lnTo>
                  <a:lnTo>
                    <a:pt x="149" y="297"/>
                  </a:lnTo>
                  <a:lnTo>
                    <a:pt x="153" y="292"/>
                  </a:lnTo>
                  <a:lnTo>
                    <a:pt x="157" y="288"/>
                  </a:lnTo>
                  <a:lnTo>
                    <a:pt x="160" y="284"/>
                  </a:lnTo>
                  <a:lnTo>
                    <a:pt x="162" y="279"/>
                  </a:lnTo>
                  <a:lnTo>
                    <a:pt x="165" y="268"/>
                  </a:lnTo>
                  <a:lnTo>
                    <a:pt x="168" y="255"/>
                  </a:lnTo>
                  <a:lnTo>
                    <a:pt x="168" y="243"/>
                  </a:lnTo>
                  <a:lnTo>
                    <a:pt x="169" y="232"/>
                  </a:lnTo>
                  <a:lnTo>
                    <a:pt x="169" y="222"/>
                  </a:lnTo>
                  <a:lnTo>
                    <a:pt x="169" y="214"/>
                  </a:lnTo>
                  <a:lnTo>
                    <a:pt x="169" y="205"/>
                  </a:lnTo>
                  <a:lnTo>
                    <a:pt x="169" y="193"/>
                  </a:lnTo>
                  <a:lnTo>
                    <a:pt x="169" y="177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9" y="159"/>
                  </a:lnTo>
                  <a:lnTo>
                    <a:pt x="169" y="159"/>
                  </a:lnTo>
                  <a:lnTo>
                    <a:pt x="169" y="149"/>
                  </a:lnTo>
                  <a:lnTo>
                    <a:pt x="169" y="140"/>
                  </a:lnTo>
                  <a:lnTo>
                    <a:pt x="169" y="133"/>
                  </a:lnTo>
                  <a:lnTo>
                    <a:pt x="169" y="126"/>
                  </a:lnTo>
                  <a:lnTo>
                    <a:pt x="169" y="113"/>
                  </a:lnTo>
                  <a:lnTo>
                    <a:pt x="169" y="104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67" y="58"/>
                  </a:lnTo>
                  <a:lnTo>
                    <a:pt x="167" y="58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47"/>
                  </a:lnTo>
                  <a:lnTo>
                    <a:pt x="165" y="45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4" y="42"/>
                  </a:lnTo>
                  <a:lnTo>
                    <a:pt x="163" y="42"/>
                  </a:lnTo>
                  <a:lnTo>
                    <a:pt x="163" y="42"/>
                  </a:lnTo>
                  <a:lnTo>
                    <a:pt x="162" y="41"/>
                  </a:lnTo>
                  <a:lnTo>
                    <a:pt x="161" y="41"/>
                  </a:lnTo>
                  <a:lnTo>
                    <a:pt x="160" y="42"/>
                  </a:lnTo>
                  <a:lnTo>
                    <a:pt x="159" y="42"/>
                  </a:lnTo>
                  <a:lnTo>
                    <a:pt x="158" y="43"/>
                  </a:lnTo>
                  <a:lnTo>
                    <a:pt x="157" y="43"/>
                  </a:lnTo>
                  <a:lnTo>
                    <a:pt x="157" y="43"/>
                  </a:lnTo>
                  <a:lnTo>
                    <a:pt x="157" y="44"/>
                  </a:lnTo>
                  <a:lnTo>
                    <a:pt x="156" y="46"/>
                  </a:lnTo>
                  <a:lnTo>
                    <a:pt x="156" y="50"/>
                  </a:lnTo>
                  <a:lnTo>
                    <a:pt x="156" y="53"/>
                  </a:lnTo>
                  <a:lnTo>
                    <a:pt x="157" y="57"/>
                  </a:lnTo>
                  <a:lnTo>
                    <a:pt x="157" y="60"/>
                  </a:lnTo>
                  <a:lnTo>
                    <a:pt x="157" y="64"/>
                  </a:lnTo>
                  <a:lnTo>
                    <a:pt x="157" y="67"/>
                  </a:lnTo>
                  <a:lnTo>
                    <a:pt x="158" y="98"/>
                  </a:lnTo>
                  <a:lnTo>
                    <a:pt x="158" y="99"/>
                  </a:lnTo>
                  <a:lnTo>
                    <a:pt x="159" y="102"/>
                  </a:lnTo>
                  <a:lnTo>
                    <a:pt x="159" y="107"/>
                  </a:lnTo>
                  <a:lnTo>
                    <a:pt x="159" y="114"/>
                  </a:lnTo>
                  <a:lnTo>
                    <a:pt x="159" y="120"/>
                  </a:lnTo>
                  <a:lnTo>
                    <a:pt x="159" y="214"/>
                  </a:lnTo>
                  <a:lnTo>
                    <a:pt x="159" y="214"/>
                  </a:lnTo>
                  <a:lnTo>
                    <a:pt x="158" y="226"/>
                  </a:lnTo>
                  <a:lnTo>
                    <a:pt x="158" y="238"/>
                  </a:lnTo>
                  <a:lnTo>
                    <a:pt x="157" y="247"/>
                  </a:lnTo>
                  <a:lnTo>
                    <a:pt x="156" y="255"/>
                  </a:lnTo>
                  <a:lnTo>
                    <a:pt x="155" y="263"/>
                  </a:lnTo>
                  <a:lnTo>
                    <a:pt x="153" y="268"/>
                  </a:lnTo>
                  <a:lnTo>
                    <a:pt x="152" y="274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8" y="282"/>
                  </a:lnTo>
                  <a:lnTo>
                    <a:pt x="148" y="282"/>
                  </a:lnTo>
                  <a:lnTo>
                    <a:pt x="146" y="285"/>
                  </a:lnTo>
                  <a:lnTo>
                    <a:pt x="145" y="287"/>
                  </a:lnTo>
                  <a:lnTo>
                    <a:pt x="142" y="289"/>
                  </a:lnTo>
                  <a:lnTo>
                    <a:pt x="141" y="287"/>
                  </a:lnTo>
                  <a:lnTo>
                    <a:pt x="133" y="275"/>
                  </a:lnTo>
                  <a:lnTo>
                    <a:pt x="125" y="265"/>
                  </a:lnTo>
                  <a:lnTo>
                    <a:pt x="120" y="256"/>
                  </a:lnTo>
                  <a:lnTo>
                    <a:pt x="115" y="251"/>
                  </a:lnTo>
                  <a:lnTo>
                    <a:pt x="113" y="245"/>
                  </a:lnTo>
                  <a:lnTo>
                    <a:pt x="110" y="240"/>
                  </a:lnTo>
                  <a:lnTo>
                    <a:pt x="107" y="234"/>
                  </a:lnTo>
                  <a:lnTo>
                    <a:pt x="105" y="229"/>
                  </a:lnTo>
                  <a:lnTo>
                    <a:pt x="103" y="225"/>
                  </a:lnTo>
                  <a:lnTo>
                    <a:pt x="101" y="219"/>
                  </a:lnTo>
                  <a:lnTo>
                    <a:pt x="100" y="215"/>
                  </a:lnTo>
                  <a:lnTo>
                    <a:pt x="99" y="211"/>
                  </a:lnTo>
                  <a:lnTo>
                    <a:pt x="99" y="211"/>
                  </a:lnTo>
                  <a:lnTo>
                    <a:pt x="98" y="207"/>
                  </a:lnTo>
                  <a:lnTo>
                    <a:pt x="97" y="203"/>
                  </a:lnTo>
                  <a:lnTo>
                    <a:pt x="95" y="199"/>
                  </a:lnTo>
                  <a:lnTo>
                    <a:pt x="95" y="195"/>
                  </a:lnTo>
                  <a:lnTo>
                    <a:pt x="95" y="195"/>
                  </a:lnTo>
                  <a:lnTo>
                    <a:pt x="94" y="190"/>
                  </a:lnTo>
                  <a:lnTo>
                    <a:pt x="94" y="181"/>
                  </a:lnTo>
                  <a:lnTo>
                    <a:pt x="94" y="170"/>
                  </a:lnTo>
                  <a:lnTo>
                    <a:pt x="94" y="157"/>
                  </a:lnTo>
                  <a:lnTo>
                    <a:pt x="94" y="157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59"/>
                  </a:lnTo>
                  <a:lnTo>
                    <a:pt x="93" y="52"/>
                  </a:lnTo>
                  <a:lnTo>
                    <a:pt x="93" y="45"/>
                  </a:lnTo>
                  <a:lnTo>
                    <a:pt x="93" y="40"/>
                  </a:lnTo>
                  <a:lnTo>
                    <a:pt x="93" y="35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5"/>
                  </a:lnTo>
                  <a:lnTo>
                    <a:pt x="92" y="23"/>
                  </a:lnTo>
                  <a:lnTo>
                    <a:pt x="92" y="23"/>
                  </a:lnTo>
                  <a:lnTo>
                    <a:pt x="92" y="22"/>
                  </a:lnTo>
                  <a:lnTo>
                    <a:pt x="91" y="21"/>
                  </a:lnTo>
                  <a:lnTo>
                    <a:pt x="90" y="20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88" y="20"/>
                  </a:lnTo>
                  <a:lnTo>
                    <a:pt x="87" y="20"/>
                  </a:lnTo>
                  <a:lnTo>
                    <a:pt x="86" y="21"/>
                  </a:lnTo>
                  <a:lnTo>
                    <a:pt x="86" y="21"/>
                  </a:lnTo>
                  <a:lnTo>
                    <a:pt x="85" y="22"/>
                  </a:lnTo>
                  <a:lnTo>
                    <a:pt x="85" y="23"/>
                  </a:lnTo>
                  <a:lnTo>
                    <a:pt x="83" y="25"/>
                  </a:lnTo>
                  <a:lnTo>
                    <a:pt x="83" y="29"/>
                  </a:lnTo>
                  <a:lnTo>
                    <a:pt x="83" y="31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3" y="36"/>
                  </a:lnTo>
                  <a:lnTo>
                    <a:pt x="83" y="39"/>
                  </a:lnTo>
                  <a:lnTo>
                    <a:pt x="83" y="39"/>
                  </a:lnTo>
                  <a:lnTo>
                    <a:pt x="83" y="44"/>
                  </a:lnTo>
                  <a:lnTo>
                    <a:pt x="83" y="53"/>
                  </a:lnTo>
                  <a:lnTo>
                    <a:pt x="83" y="64"/>
                  </a:lnTo>
                  <a:lnTo>
                    <a:pt x="83" y="79"/>
                  </a:lnTo>
                  <a:lnTo>
                    <a:pt x="83" y="79"/>
                  </a:lnTo>
                  <a:lnTo>
                    <a:pt x="83" y="147"/>
                  </a:lnTo>
                  <a:lnTo>
                    <a:pt x="83" y="188"/>
                  </a:lnTo>
                  <a:lnTo>
                    <a:pt x="83" y="188"/>
                  </a:lnTo>
                  <a:lnTo>
                    <a:pt x="83" y="195"/>
                  </a:lnTo>
                  <a:lnTo>
                    <a:pt x="83" y="199"/>
                  </a:lnTo>
                  <a:lnTo>
                    <a:pt x="82" y="204"/>
                  </a:lnTo>
                  <a:lnTo>
                    <a:pt x="82" y="208"/>
                  </a:lnTo>
                  <a:lnTo>
                    <a:pt x="81" y="211"/>
                  </a:lnTo>
                  <a:lnTo>
                    <a:pt x="80" y="215"/>
                  </a:lnTo>
                  <a:lnTo>
                    <a:pt x="79" y="219"/>
                  </a:lnTo>
                  <a:lnTo>
                    <a:pt x="78" y="223"/>
                  </a:lnTo>
                  <a:lnTo>
                    <a:pt x="76" y="228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71" y="237"/>
                  </a:lnTo>
                  <a:lnTo>
                    <a:pt x="69" y="241"/>
                  </a:lnTo>
                  <a:lnTo>
                    <a:pt x="65" y="247"/>
                  </a:lnTo>
                  <a:lnTo>
                    <a:pt x="58" y="257"/>
                  </a:lnTo>
                  <a:close/>
                  <a:moveTo>
                    <a:pt x="126" y="290"/>
                  </a:moveTo>
                  <a:lnTo>
                    <a:pt x="118" y="280"/>
                  </a:lnTo>
                  <a:lnTo>
                    <a:pt x="112" y="272"/>
                  </a:lnTo>
                  <a:lnTo>
                    <a:pt x="106" y="263"/>
                  </a:lnTo>
                  <a:lnTo>
                    <a:pt x="102" y="256"/>
                  </a:lnTo>
                  <a:lnTo>
                    <a:pt x="98" y="250"/>
                  </a:lnTo>
                  <a:lnTo>
                    <a:pt x="94" y="243"/>
                  </a:lnTo>
                  <a:lnTo>
                    <a:pt x="94" y="243"/>
                  </a:lnTo>
                  <a:lnTo>
                    <a:pt x="92" y="238"/>
                  </a:lnTo>
                  <a:lnTo>
                    <a:pt x="90" y="233"/>
                  </a:lnTo>
                  <a:lnTo>
                    <a:pt x="89" y="237"/>
                  </a:lnTo>
                  <a:lnTo>
                    <a:pt x="87" y="241"/>
                  </a:lnTo>
                  <a:lnTo>
                    <a:pt x="87" y="241"/>
                  </a:lnTo>
                  <a:lnTo>
                    <a:pt x="83" y="246"/>
                  </a:lnTo>
                  <a:lnTo>
                    <a:pt x="80" y="252"/>
                  </a:lnTo>
                  <a:lnTo>
                    <a:pt x="76" y="258"/>
                  </a:lnTo>
                  <a:lnTo>
                    <a:pt x="69" y="268"/>
                  </a:lnTo>
                  <a:lnTo>
                    <a:pt x="62" y="278"/>
                  </a:lnTo>
                  <a:lnTo>
                    <a:pt x="51" y="291"/>
                  </a:lnTo>
                  <a:lnTo>
                    <a:pt x="54" y="292"/>
                  </a:lnTo>
                  <a:lnTo>
                    <a:pt x="56" y="292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63" y="293"/>
                  </a:lnTo>
                  <a:lnTo>
                    <a:pt x="68" y="295"/>
                  </a:lnTo>
                  <a:lnTo>
                    <a:pt x="77" y="295"/>
                  </a:lnTo>
                  <a:lnTo>
                    <a:pt x="87" y="295"/>
                  </a:lnTo>
                  <a:lnTo>
                    <a:pt x="99" y="295"/>
                  </a:lnTo>
                  <a:lnTo>
                    <a:pt x="109" y="293"/>
                  </a:lnTo>
                  <a:lnTo>
                    <a:pt x="118" y="292"/>
                  </a:lnTo>
                  <a:lnTo>
                    <a:pt x="126" y="290"/>
                  </a:lnTo>
                  <a:close/>
                  <a:moveTo>
                    <a:pt x="115" y="268"/>
                  </a:moveTo>
                  <a:lnTo>
                    <a:pt x="123" y="279"/>
                  </a:lnTo>
                  <a:lnTo>
                    <a:pt x="132" y="290"/>
                  </a:lnTo>
                  <a:lnTo>
                    <a:pt x="134" y="292"/>
                  </a:lnTo>
                  <a:lnTo>
                    <a:pt x="130" y="293"/>
                  </a:lnTo>
                  <a:lnTo>
                    <a:pt x="121" y="297"/>
                  </a:lnTo>
                  <a:lnTo>
                    <a:pt x="110" y="298"/>
                  </a:lnTo>
                  <a:lnTo>
                    <a:pt x="99" y="299"/>
                  </a:lnTo>
                  <a:lnTo>
                    <a:pt x="87" y="299"/>
                  </a:lnTo>
                  <a:lnTo>
                    <a:pt x="77" y="299"/>
                  </a:lnTo>
                  <a:lnTo>
                    <a:pt x="68" y="299"/>
                  </a:lnTo>
                  <a:lnTo>
                    <a:pt x="62" y="298"/>
                  </a:lnTo>
                  <a:lnTo>
                    <a:pt x="58" y="298"/>
                  </a:lnTo>
                  <a:lnTo>
                    <a:pt x="58" y="298"/>
                  </a:lnTo>
                  <a:lnTo>
                    <a:pt x="55" y="297"/>
                  </a:lnTo>
                  <a:lnTo>
                    <a:pt x="53" y="296"/>
                  </a:lnTo>
                  <a:lnTo>
                    <a:pt x="53" y="296"/>
                  </a:lnTo>
                  <a:lnTo>
                    <a:pt x="50" y="296"/>
                  </a:lnTo>
                  <a:lnTo>
                    <a:pt x="47" y="295"/>
                  </a:lnTo>
                  <a:lnTo>
                    <a:pt x="44" y="293"/>
                  </a:lnTo>
                  <a:lnTo>
                    <a:pt x="46" y="291"/>
                  </a:lnTo>
                  <a:lnTo>
                    <a:pt x="57" y="277"/>
                  </a:lnTo>
                  <a:lnTo>
                    <a:pt x="66" y="265"/>
                  </a:lnTo>
                  <a:lnTo>
                    <a:pt x="72" y="256"/>
                  </a:lnTo>
                  <a:lnTo>
                    <a:pt x="77" y="250"/>
                  </a:lnTo>
                  <a:lnTo>
                    <a:pt x="77" y="250"/>
                  </a:lnTo>
                  <a:lnTo>
                    <a:pt x="80" y="244"/>
                  </a:lnTo>
                  <a:lnTo>
                    <a:pt x="82" y="239"/>
                  </a:lnTo>
                  <a:lnTo>
                    <a:pt x="82" y="239"/>
                  </a:lnTo>
                  <a:lnTo>
                    <a:pt x="86" y="232"/>
                  </a:lnTo>
                  <a:lnTo>
                    <a:pt x="89" y="227"/>
                  </a:lnTo>
                  <a:lnTo>
                    <a:pt x="91" y="222"/>
                  </a:lnTo>
                  <a:lnTo>
                    <a:pt x="92" y="227"/>
                  </a:lnTo>
                  <a:lnTo>
                    <a:pt x="95" y="234"/>
                  </a:lnTo>
                  <a:lnTo>
                    <a:pt x="99" y="241"/>
                  </a:lnTo>
                  <a:lnTo>
                    <a:pt x="99" y="241"/>
                  </a:lnTo>
                  <a:lnTo>
                    <a:pt x="102" y="247"/>
                  </a:lnTo>
                  <a:lnTo>
                    <a:pt x="105" y="254"/>
                  </a:lnTo>
                  <a:lnTo>
                    <a:pt x="105" y="254"/>
                  </a:lnTo>
                  <a:lnTo>
                    <a:pt x="110" y="261"/>
                  </a:lnTo>
                  <a:lnTo>
                    <a:pt x="115" y="26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5">
              <a:extLst>
                <a:ext uri="{FF2B5EF4-FFF2-40B4-BE49-F238E27FC236}">
                  <a16:creationId xmlns:a16="http://schemas.microsoft.com/office/drawing/2014/main" id="{E2B5CDB3-A6CE-1830-F084-E3471A3761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6162676"/>
              <a:ext cx="125413" cy="498475"/>
            </a:xfrm>
            <a:custGeom>
              <a:avLst/>
              <a:gdLst>
                <a:gd name="T0" fmla="*/ 39 w 236"/>
                <a:gd name="T1" fmla="*/ 126 h 942"/>
                <a:gd name="T2" fmla="*/ 2 w 236"/>
                <a:gd name="T3" fmla="*/ 174 h 942"/>
                <a:gd name="T4" fmla="*/ 28 w 236"/>
                <a:gd name="T5" fmla="*/ 108 h 942"/>
                <a:gd name="T6" fmla="*/ 108 w 236"/>
                <a:gd name="T7" fmla="*/ 58 h 942"/>
                <a:gd name="T8" fmla="*/ 112 w 236"/>
                <a:gd name="T9" fmla="*/ 3 h 942"/>
                <a:gd name="T10" fmla="*/ 128 w 236"/>
                <a:gd name="T11" fmla="*/ 58 h 942"/>
                <a:gd name="T12" fmla="*/ 214 w 236"/>
                <a:gd name="T13" fmla="*/ 119 h 942"/>
                <a:gd name="T14" fmla="*/ 236 w 236"/>
                <a:gd name="T15" fmla="*/ 172 h 942"/>
                <a:gd name="T16" fmla="*/ 218 w 236"/>
                <a:gd name="T17" fmla="*/ 173 h 942"/>
                <a:gd name="T18" fmla="*/ 153 w 236"/>
                <a:gd name="T19" fmla="*/ 86 h 942"/>
                <a:gd name="T20" fmla="*/ 159 w 236"/>
                <a:gd name="T21" fmla="*/ 141 h 942"/>
                <a:gd name="T22" fmla="*/ 164 w 236"/>
                <a:gd name="T23" fmla="*/ 207 h 942"/>
                <a:gd name="T24" fmla="*/ 158 w 236"/>
                <a:gd name="T25" fmla="*/ 268 h 942"/>
                <a:gd name="T26" fmla="*/ 187 w 236"/>
                <a:gd name="T27" fmla="*/ 371 h 942"/>
                <a:gd name="T28" fmla="*/ 189 w 236"/>
                <a:gd name="T29" fmla="*/ 445 h 942"/>
                <a:gd name="T30" fmla="*/ 170 w 236"/>
                <a:gd name="T31" fmla="*/ 413 h 942"/>
                <a:gd name="T32" fmla="*/ 156 w 236"/>
                <a:gd name="T33" fmla="*/ 324 h 942"/>
                <a:gd name="T34" fmla="*/ 101 w 236"/>
                <a:gd name="T35" fmla="*/ 256 h 942"/>
                <a:gd name="T36" fmla="*/ 64 w 236"/>
                <a:gd name="T37" fmla="*/ 354 h 942"/>
                <a:gd name="T38" fmla="*/ 58 w 236"/>
                <a:gd name="T39" fmla="*/ 440 h 942"/>
                <a:gd name="T40" fmla="*/ 38 w 236"/>
                <a:gd name="T41" fmla="*/ 418 h 942"/>
                <a:gd name="T42" fmla="*/ 54 w 236"/>
                <a:gd name="T43" fmla="*/ 302 h 942"/>
                <a:gd name="T44" fmla="*/ 76 w 236"/>
                <a:gd name="T45" fmla="*/ 223 h 942"/>
                <a:gd name="T46" fmla="*/ 57 w 236"/>
                <a:gd name="T47" fmla="*/ 178 h 942"/>
                <a:gd name="T48" fmla="*/ 80 w 236"/>
                <a:gd name="T49" fmla="*/ 130 h 942"/>
                <a:gd name="T50" fmla="*/ 146 w 236"/>
                <a:gd name="T51" fmla="*/ 193 h 942"/>
                <a:gd name="T52" fmla="*/ 139 w 236"/>
                <a:gd name="T53" fmla="*/ 147 h 942"/>
                <a:gd name="T54" fmla="*/ 88 w 236"/>
                <a:gd name="T55" fmla="*/ 149 h 942"/>
                <a:gd name="T56" fmla="*/ 78 w 236"/>
                <a:gd name="T57" fmla="*/ 193 h 942"/>
                <a:gd name="T58" fmla="*/ 94 w 236"/>
                <a:gd name="T59" fmla="*/ 632 h 942"/>
                <a:gd name="T60" fmla="*/ 34 w 236"/>
                <a:gd name="T61" fmla="*/ 698 h 942"/>
                <a:gd name="T62" fmla="*/ 19 w 236"/>
                <a:gd name="T63" fmla="*/ 780 h 942"/>
                <a:gd name="T64" fmla="*/ 3 w 236"/>
                <a:gd name="T65" fmla="*/ 773 h 942"/>
                <a:gd name="T66" fmla="*/ 12 w 236"/>
                <a:gd name="T67" fmla="*/ 708 h 942"/>
                <a:gd name="T68" fmla="*/ 58 w 236"/>
                <a:gd name="T69" fmla="*/ 629 h 942"/>
                <a:gd name="T70" fmla="*/ 106 w 236"/>
                <a:gd name="T71" fmla="*/ 583 h 942"/>
                <a:gd name="T72" fmla="*/ 110 w 236"/>
                <a:gd name="T73" fmla="*/ 516 h 942"/>
                <a:gd name="T74" fmla="*/ 124 w 236"/>
                <a:gd name="T75" fmla="*/ 590 h 942"/>
                <a:gd name="T76" fmla="*/ 183 w 236"/>
                <a:gd name="T77" fmla="*/ 631 h 942"/>
                <a:gd name="T78" fmla="*/ 230 w 236"/>
                <a:gd name="T79" fmla="*/ 738 h 942"/>
                <a:gd name="T80" fmla="*/ 221 w 236"/>
                <a:gd name="T81" fmla="*/ 791 h 942"/>
                <a:gd name="T82" fmla="*/ 212 w 236"/>
                <a:gd name="T83" fmla="*/ 737 h 942"/>
                <a:gd name="T84" fmla="*/ 174 w 236"/>
                <a:gd name="T85" fmla="*/ 648 h 942"/>
                <a:gd name="T86" fmla="*/ 125 w 236"/>
                <a:gd name="T87" fmla="*/ 648 h 942"/>
                <a:gd name="T88" fmla="*/ 129 w 236"/>
                <a:gd name="T89" fmla="*/ 715 h 942"/>
                <a:gd name="T90" fmla="*/ 146 w 236"/>
                <a:gd name="T91" fmla="*/ 798 h 942"/>
                <a:gd name="T92" fmla="*/ 190 w 236"/>
                <a:gd name="T93" fmla="*/ 887 h 942"/>
                <a:gd name="T94" fmla="*/ 216 w 236"/>
                <a:gd name="T95" fmla="*/ 938 h 942"/>
                <a:gd name="T96" fmla="*/ 195 w 236"/>
                <a:gd name="T97" fmla="*/ 929 h 942"/>
                <a:gd name="T98" fmla="*/ 129 w 236"/>
                <a:gd name="T99" fmla="*/ 807 h 942"/>
                <a:gd name="T100" fmla="*/ 99 w 236"/>
                <a:gd name="T101" fmla="*/ 820 h 942"/>
                <a:gd name="T102" fmla="*/ 46 w 236"/>
                <a:gd name="T103" fmla="*/ 914 h 942"/>
                <a:gd name="T104" fmla="*/ 11 w 236"/>
                <a:gd name="T105" fmla="*/ 935 h 942"/>
                <a:gd name="T106" fmla="*/ 50 w 236"/>
                <a:gd name="T107" fmla="*/ 873 h 942"/>
                <a:gd name="T108" fmla="*/ 86 w 236"/>
                <a:gd name="T109" fmla="*/ 802 h 942"/>
                <a:gd name="T110" fmla="*/ 104 w 236"/>
                <a:gd name="T111" fmla="*/ 721 h 942"/>
                <a:gd name="T112" fmla="*/ 106 w 236"/>
                <a:gd name="T113" fmla="*/ 628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6" h="942">
                  <a:moveTo>
                    <a:pt x="107" y="117"/>
                  </a:moveTo>
                  <a:lnTo>
                    <a:pt x="108" y="78"/>
                  </a:lnTo>
                  <a:lnTo>
                    <a:pt x="94" y="82"/>
                  </a:lnTo>
                  <a:lnTo>
                    <a:pt x="82" y="88"/>
                  </a:lnTo>
                  <a:lnTo>
                    <a:pt x="72" y="93"/>
                  </a:lnTo>
                  <a:lnTo>
                    <a:pt x="64" y="98"/>
                  </a:lnTo>
                  <a:lnTo>
                    <a:pt x="51" y="112"/>
                  </a:lnTo>
                  <a:lnTo>
                    <a:pt x="39" y="126"/>
                  </a:lnTo>
                  <a:lnTo>
                    <a:pt x="30" y="140"/>
                  </a:lnTo>
                  <a:lnTo>
                    <a:pt x="23" y="154"/>
                  </a:lnTo>
                  <a:lnTo>
                    <a:pt x="17" y="166"/>
                  </a:lnTo>
                  <a:lnTo>
                    <a:pt x="13" y="173"/>
                  </a:lnTo>
                  <a:lnTo>
                    <a:pt x="11" y="175"/>
                  </a:lnTo>
                  <a:lnTo>
                    <a:pt x="6" y="176"/>
                  </a:lnTo>
                  <a:lnTo>
                    <a:pt x="4" y="175"/>
                  </a:lnTo>
                  <a:lnTo>
                    <a:pt x="2" y="174"/>
                  </a:lnTo>
                  <a:lnTo>
                    <a:pt x="1" y="171"/>
                  </a:lnTo>
                  <a:lnTo>
                    <a:pt x="0" y="165"/>
                  </a:lnTo>
                  <a:lnTo>
                    <a:pt x="0" y="160"/>
                  </a:lnTo>
                  <a:lnTo>
                    <a:pt x="1" y="153"/>
                  </a:lnTo>
                  <a:lnTo>
                    <a:pt x="4" y="146"/>
                  </a:lnTo>
                  <a:lnTo>
                    <a:pt x="10" y="138"/>
                  </a:lnTo>
                  <a:lnTo>
                    <a:pt x="24" y="115"/>
                  </a:lnTo>
                  <a:lnTo>
                    <a:pt x="28" y="108"/>
                  </a:lnTo>
                  <a:lnTo>
                    <a:pt x="35" y="102"/>
                  </a:lnTo>
                  <a:lnTo>
                    <a:pt x="41" y="94"/>
                  </a:lnTo>
                  <a:lnTo>
                    <a:pt x="49" y="88"/>
                  </a:lnTo>
                  <a:lnTo>
                    <a:pt x="58" y="81"/>
                  </a:lnTo>
                  <a:lnTo>
                    <a:pt x="65" y="76"/>
                  </a:lnTo>
                  <a:lnTo>
                    <a:pt x="73" y="71"/>
                  </a:lnTo>
                  <a:lnTo>
                    <a:pt x="81" y="68"/>
                  </a:lnTo>
                  <a:lnTo>
                    <a:pt x="108" y="58"/>
                  </a:lnTo>
                  <a:lnTo>
                    <a:pt x="107" y="50"/>
                  </a:lnTo>
                  <a:lnTo>
                    <a:pt x="107" y="42"/>
                  </a:lnTo>
                  <a:lnTo>
                    <a:pt x="107" y="32"/>
                  </a:lnTo>
                  <a:lnTo>
                    <a:pt x="107" y="23"/>
                  </a:lnTo>
                  <a:lnTo>
                    <a:pt x="108" y="16"/>
                  </a:lnTo>
                  <a:lnTo>
                    <a:pt x="108" y="11"/>
                  </a:lnTo>
                  <a:lnTo>
                    <a:pt x="110" y="7"/>
                  </a:lnTo>
                  <a:lnTo>
                    <a:pt x="112" y="3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4" y="1"/>
                  </a:lnTo>
                  <a:lnTo>
                    <a:pt x="125" y="4"/>
                  </a:lnTo>
                  <a:lnTo>
                    <a:pt x="127" y="9"/>
                  </a:lnTo>
                  <a:lnTo>
                    <a:pt x="128" y="14"/>
                  </a:lnTo>
                  <a:lnTo>
                    <a:pt x="128" y="34"/>
                  </a:lnTo>
                  <a:lnTo>
                    <a:pt x="128" y="58"/>
                  </a:lnTo>
                  <a:lnTo>
                    <a:pt x="137" y="60"/>
                  </a:lnTo>
                  <a:lnTo>
                    <a:pt x="148" y="63"/>
                  </a:lnTo>
                  <a:lnTo>
                    <a:pt x="160" y="69"/>
                  </a:lnTo>
                  <a:lnTo>
                    <a:pt x="175" y="78"/>
                  </a:lnTo>
                  <a:lnTo>
                    <a:pt x="188" y="88"/>
                  </a:lnTo>
                  <a:lnTo>
                    <a:pt x="198" y="96"/>
                  </a:lnTo>
                  <a:lnTo>
                    <a:pt x="205" y="106"/>
                  </a:lnTo>
                  <a:lnTo>
                    <a:pt x="214" y="119"/>
                  </a:lnTo>
                  <a:lnTo>
                    <a:pt x="222" y="131"/>
                  </a:lnTo>
                  <a:lnTo>
                    <a:pt x="227" y="139"/>
                  </a:lnTo>
                  <a:lnTo>
                    <a:pt x="229" y="146"/>
                  </a:lnTo>
                  <a:lnTo>
                    <a:pt x="233" y="153"/>
                  </a:lnTo>
                  <a:lnTo>
                    <a:pt x="234" y="161"/>
                  </a:lnTo>
                  <a:lnTo>
                    <a:pt x="235" y="165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6" y="175"/>
                  </a:lnTo>
                  <a:lnTo>
                    <a:pt x="234" y="178"/>
                  </a:lnTo>
                  <a:lnTo>
                    <a:pt x="232" y="179"/>
                  </a:lnTo>
                  <a:lnTo>
                    <a:pt x="228" y="181"/>
                  </a:lnTo>
                  <a:lnTo>
                    <a:pt x="226" y="181"/>
                  </a:lnTo>
                  <a:lnTo>
                    <a:pt x="223" y="179"/>
                  </a:lnTo>
                  <a:lnTo>
                    <a:pt x="221" y="177"/>
                  </a:lnTo>
                  <a:lnTo>
                    <a:pt x="218" y="173"/>
                  </a:lnTo>
                  <a:lnTo>
                    <a:pt x="207" y="144"/>
                  </a:lnTo>
                  <a:lnTo>
                    <a:pt x="203" y="138"/>
                  </a:lnTo>
                  <a:lnTo>
                    <a:pt x="195" y="127"/>
                  </a:lnTo>
                  <a:lnTo>
                    <a:pt x="188" y="116"/>
                  </a:lnTo>
                  <a:lnTo>
                    <a:pt x="180" y="106"/>
                  </a:lnTo>
                  <a:lnTo>
                    <a:pt x="170" y="98"/>
                  </a:lnTo>
                  <a:lnTo>
                    <a:pt x="159" y="90"/>
                  </a:lnTo>
                  <a:lnTo>
                    <a:pt x="153" y="86"/>
                  </a:lnTo>
                  <a:lnTo>
                    <a:pt x="145" y="83"/>
                  </a:lnTo>
                  <a:lnTo>
                    <a:pt x="137" y="80"/>
                  </a:lnTo>
                  <a:lnTo>
                    <a:pt x="128" y="78"/>
                  </a:lnTo>
                  <a:lnTo>
                    <a:pt x="128" y="116"/>
                  </a:lnTo>
                  <a:lnTo>
                    <a:pt x="136" y="119"/>
                  </a:lnTo>
                  <a:lnTo>
                    <a:pt x="143" y="124"/>
                  </a:lnTo>
                  <a:lnTo>
                    <a:pt x="151" y="130"/>
                  </a:lnTo>
                  <a:lnTo>
                    <a:pt x="159" y="141"/>
                  </a:lnTo>
                  <a:lnTo>
                    <a:pt x="164" y="148"/>
                  </a:lnTo>
                  <a:lnTo>
                    <a:pt x="167" y="156"/>
                  </a:lnTo>
                  <a:lnTo>
                    <a:pt x="169" y="164"/>
                  </a:lnTo>
                  <a:lnTo>
                    <a:pt x="169" y="174"/>
                  </a:lnTo>
                  <a:lnTo>
                    <a:pt x="169" y="183"/>
                  </a:lnTo>
                  <a:lnTo>
                    <a:pt x="168" y="191"/>
                  </a:lnTo>
                  <a:lnTo>
                    <a:pt x="166" y="199"/>
                  </a:lnTo>
                  <a:lnTo>
                    <a:pt x="164" y="207"/>
                  </a:lnTo>
                  <a:lnTo>
                    <a:pt x="159" y="213"/>
                  </a:lnTo>
                  <a:lnTo>
                    <a:pt x="154" y="220"/>
                  </a:lnTo>
                  <a:lnTo>
                    <a:pt x="146" y="226"/>
                  </a:lnTo>
                  <a:lnTo>
                    <a:pt x="137" y="234"/>
                  </a:lnTo>
                  <a:lnTo>
                    <a:pt x="144" y="244"/>
                  </a:lnTo>
                  <a:lnTo>
                    <a:pt x="150" y="253"/>
                  </a:lnTo>
                  <a:lnTo>
                    <a:pt x="155" y="260"/>
                  </a:lnTo>
                  <a:lnTo>
                    <a:pt x="158" y="268"/>
                  </a:lnTo>
                  <a:lnTo>
                    <a:pt x="165" y="282"/>
                  </a:lnTo>
                  <a:lnTo>
                    <a:pt x="171" y="300"/>
                  </a:lnTo>
                  <a:lnTo>
                    <a:pt x="174" y="310"/>
                  </a:lnTo>
                  <a:lnTo>
                    <a:pt x="177" y="321"/>
                  </a:lnTo>
                  <a:lnTo>
                    <a:pt x="179" y="333"/>
                  </a:lnTo>
                  <a:lnTo>
                    <a:pt x="182" y="346"/>
                  </a:lnTo>
                  <a:lnTo>
                    <a:pt x="185" y="359"/>
                  </a:lnTo>
                  <a:lnTo>
                    <a:pt x="187" y="371"/>
                  </a:lnTo>
                  <a:lnTo>
                    <a:pt x="189" y="382"/>
                  </a:lnTo>
                  <a:lnTo>
                    <a:pt x="191" y="392"/>
                  </a:lnTo>
                  <a:lnTo>
                    <a:pt x="193" y="410"/>
                  </a:lnTo>
                  <a:lnTo>
                    <a:pt x="193" y="423"/>
                  </a:lnTo>
                  <a:lnTo>
                    <a:pt x="193" y="434"/>
                  </a:lnTo>
                  <a:lnTo>
                    <a:pt x="191" y="441"/>
                  </a:lnTo>
                  <a:lnTo>
                    <a:pt x="190" y="443"/>
                  </a:lnTo>
                  <a:lnTo>
                    <a:pt x="189" y="445"/>
                  </a:lnTo>
                  <a:lnTo>
                    <a:pt x="187" y="445"/>
                  </a:lnTo>
                  <a:lnTo>
                    <a:pt x="185" y="446"/>
                  </a:lnTo>
                  <a:lnTo>
                    <a:pt x="181" y="445"/>
                  </a:lnTo>
                  <a:lnTo>
                    <a:pt x="177" y="442"/>
                  </a:lnTo>
                  <a:lnTo>
                    <a:pt x="174" y="439"/>
                  </a:lnTo>
                  <a:lnTo>
                    <a:pt x="172" y="433"/>
                  </a:lnTo>
                  <a:lnTo>
                    <a:pt x="171" y="426"/>
                  </a:lnTo>
                  <a:lnTo>
                    <a:pt x="170" y="413"/>
                  </a:lnTo>
                  <a:lnTo>
                    <a:pt x="169" y="405"/>
                  </a:lnTo>
                  <a:lnTo>
                    <a:pt x="167" y="394"/>
                  </a:lnTo>
                  <a:lnTo>
                    <a:pt x="166" y="382"/>
                  </a:lnTo>
                  <a:lnTo>
                    <a:pt x="164" y="366"/>
                  </a:lnTo>
                  <a:lnTo>
                    <a:pt x="160" y="352"/>
                  </a:lnTo>
                  <a:lnTo>
                    <a:pt x="159" y="340"/>
                  </a:lnTo>
                  <a:lnTo>
                    <a:pt x="157" y="330"/>
                  </a:lnTo>
                  <a:lnTo>
                    <a:pt x="156" y="324"/>
                  </a:lnTo>
                  <a:lnTo>
                    <a:pt x="153" y="312"/>
                  </a:lnTo>
                  <a:lnTo>
                    <a:pt x="150" y="300"/>
                  </a:lnTo>
                  <a:lnTo>
                    <a:pt x="145" y="287"/>
                  </a:lnTo>
                  <a:lnTo>
                    <a:pt x="139" y="271"/>
                  </a:lnTo>
                  <a:lnTo>
                    <a:pt x="131" y="258"/>
                  </a:lnTo>
                  <a:lnTo>
                    <a:pt x="125" y="252"/>
                  </a:lnTo>
                  <a:lnTo>
                    <a:pt x="116" y="242"/>
                  </a:lnTo>
                  <a:lnTo>
                    <a:pt x="101" y="256"/>
                  </a:lnTo>
                  <a:lnTo>
                    <a:pt x="92" y="267"/>
                  </a:lnTo>
                  <a:lnTo>
                    <a:pt x="85" y="279"/>
                  </a:lnTo>
                  <a:lnTo>
                    <a:pt x="78" y="294"/>
                  </a:lnTo>
                  <a:lnTo>
                    <a:pt x="73" y="312"/>
                  </a:lnTo>
                  <a:lnTo>
                    <a:pt x="69" y="327"/>
                  </a:lnTo>
                  <a:lnTo>
                    <a:pt x="68" y="335"/>
                  </a:lnTo>
                  <a:lnTo>
                    <a:pt x="65" y="343"/>
                  </a:lnTo>
                  <a:lnTo>
                    <a:pt x="64" y="354"/>
                  </a:lnTo>
                  <a:lnTo>
                    <a:pt x="63" y="365"/>
                  </a:lnTo>
                  <a:lnTo>
                    <a:pt x="61" y="386"/>
                  </a:lnTo>
                  <a:lnTo>
                    <a:pt x="60" y="397"/>
                  </a:lnTo>
                  <a:lnTo>
                    <a:pt x="60" y="406"/>
                  </a:lnTo>
                  <a:lnTo>
                    <a:pt x="61" y="416"/>
                  </a:lnTo>
                  <a:lnTo>
                    <a:pt x="60" y="427"/>
                  </a:lnTo>
                  <a:lnTo>
                    <a:pt x="59" y="436"/>
                  </a:lnTo>
                  <a:lnTo>
                    <a:pt x="58" y="440"/>
                  </a:lnTo>
                  <a:lnTo>
                    <a:pt x="55" y="442"/>
                  </a:lnTo>
                  <a:lnTo>
                    <a:pt x="53" y="444"/>
                  </a:lnTo>
                  <a:lnTo>
                    <a:pt x="51" y="444"/>
                  </a:lnTo>
                  <a:lnTo>
                    <a:pt x="46" y="443"/>
                  </a:lnTo>
                  <a:lnTo>
                    <a:pt x="41" y="441"/>
                  </a:lnTo>
                  <a:lnTo>
                    <a:pt x="39" y="438"/>
                  </a:lnTo>
                  <a:lnTo>
                    <a:pt x="38" y="430"/>
                  </a:lnTo>
                  <a:lnTo>
                    <a:pt x="38" y="418"/>
                  </a:lnTo>
                  <a:lnTo>
                    <a:pt x="38" y="404"/>
                  </a:lnTo>
                  <a:lnTo>
                    <a:pt x="39" y="386"/>
                  </a:lnTo>
                  <a:lnTo>
                    <a:pt x="40" y="371"/>
                  </a:lnTo>
                  <a:lnTo>
                    <a:pt x="42" y="356"/>
                  </a:lnTo>
                  <a:lnTo>
                    <a:pt x="45" y="341"/>
                  </a:lnTo>
                  <a:lnTo>
                    <a:pt x="48" y="327"/>
                  </a:lnTo>
                  <a:lnTo>
                    <a:pt x="51" y="314"/>
                  </a:lnTo>
                  <a:lnTo>
                    <a:pt x="54" y="302"/>
                  </a:lnTo>
                  <a:lnTo>
                    <a:pt x="59" y="290"/>
                  </a:lnTo>
                  <a:lnTo>
                    <a:pt x="62" y="279"/>
                  </a:lnTo>
                  <a:lnTo>
                    <a:pt x="66" y="270"/>
                  </a:lnTo>
                  <a:lnTo>
                    <a:pt x="71" y="263"/>
                  </a:lnTo>
                  <a:lnTo>
                    <a:pt x="75" y="257"/>
                  </a:lnTo>
                  <a:lnTo>
                    <a:pt x="94" y="232"/>
                  </a:lnTo>
                  <a:lnTo>
                    <a:pt x="84" y="228"/>
                  </a:lnTo>
                  <a:lnTo>
                    <a:pt x="76" y="223"/>
                  </a:lnTo>
                  <a:lnTo>
                    <a:pt x="72" y="220"/>
                  </a:lnTo>
                  <a:lnTo>
                    <a:pt x="69" y="216"/>
                  </a:lnTo>
                  <a:lnTo>
                    <a:pt x="65" y="211"/>
                  </a:lnTo>
                  <a:lnTo>
                    <a:pt x="63" y="207"/>
                  </a:lnTo>
                  <a:lnTo>
                    <a:pt x="60" y="200"/>
                  </a:lnTo>
                  <a:lnTo>
                    <a:pt x="59" y="194"/>
                  </a:lnTo>
                  <a:lnTo>
                    <a:pt x="58" y="186"/>
                  </a:lnTo>
                  <a:lnTo>
                    <a:pt x="57" y="178"/>
                  </a:lnTo>
                  <a:lnTo>
                    <a:pt x="58" y="170"/>
                  </a:lnTo>
                  <a:lnTo>
                    <a:pt x="59" y="161"/>
                  </a:lnTo>
                  <a:lnTo>
                    <a:pt x="61" y="153"/>
                  </a:lnTo>
                  <a:lnTo>
                    <a:pt x="65" y="144"/>
                  </a:lnTo>
                  <a:lnTo>
                    <a:pt x="68" y="141"/>
                  </a:lnTo>
                  <a:lnTo>
                    <a:pt x="71" y="137"/>
                  </a:lnTo>
                  <a:lnTo>
                    <a:pt x="75" y="133"/>
                  </a:lnTo>
                  <a:lnTo>
                    <a:pt x="80" y="130"/>
                  </a:lnTo>
                  <a:lnTo>
                    <a:pt x="92" y="123"/>
                  </a:lnTo>
                  <a:lnTo>
                    <a:pt x="107" y="117"/>
                  </a:lnTo>
                  <a:close/>
                  <a:moveTo>
                    <a:pt x="116" y="222"/>
                  </a:moveTo>
                  <a:lnTo>
                    <a:pt x="124" y="217"/>
                  </a:lnTo>
                  <a:lnTo>
                    <a:pt x="131" y="212"/>
                  </a:lnTo>
                  <a:lnTo>
                    <a:pt x="137" y="207"/>
                  </a:lnTo>
                  <a:lnTo>
                    <a:pt x="143" y="198"/>
                  </a:lnTo>
                  <a:lnTo>
                    <a:pt x="146" y="193"/>
                  </a:lnTo>
                  <a:lnTo>
                    <a:pt x="147" y="187"/>
                  </a:lnTo>
                  <a:lnTo>
                    <a:pt x="148" y="182"/>
                  </a:lnTo>
                  <a:lnTo>
                    <a:pt x="150" y="175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46" y="159"/>
                  </a:lnTo>
                  <a:lnTo>
                    <a:pt x="144" y="154"/>
                  </a:lnTo>
                  <a:lnTo>
                    <a:pt x="139" y="147"/>
                  </a:lnTo>
                  <a:lnTo>
                    <a:pt x="130" y="140"/>
                  </a:lnTo>
                  <a:lnTo>
                    <a:pt x="122" y="136"/>
                  </a:lnTo>
                  <a:lnTo>
                    <a:pt x="116" y="133"/>
                  </a:lnTo>
                  <a:lnTo>
                    <a:pt x="112" y="133"/>
                  </a:lnTo>
                  <a:lnTo>
                    <a:pt x="109" y="136"/>
                  </a:lnTo>
                  <a:lnTo>
                    <a:pt x="104" y="138"/>
                  </a:lnTo>
                  <a:lnTo>
                    <a:pt x="98" y="141"/>
                  </a:lnTo>
                  <a:lnTo>
                    <a:pt x="88" y="149"/>
                  </a:lnTo>
                  <a:lnTo>
                    <a:pt x="81" y="156"/>
                  </a:lnTo>
                  <a:lnTo>
                    <a:pt x="78" y="160"/>
                  </a:lnTo>
                  <a:lnTo>
                    <a:pt x="77" y="164"/>
                  </a:lnTo>
                  <a:lnTo>
                    <a:pt x="76" y="170"/>
                  </a:lnTo>
                  <a:lnTo>
                    <a:pt x="75" y="175"/>
                  </a:lnTo>
                  <a:lnTo>
                    <a:pt x="76" y="182"/>
                  </a:lnTo>
                  <a:lnTo>
                    <a:pt x="76" y="187"/>
                  </a:lnTo>
                  <a:lnTo>
                    <a:pt x="78" y="193"/>
                  </a:lnTo>
                  <a:lnTo>
                    <a:pt x="81" y="197"/>
                  </a:lnTo>
                  <a:lnTo>
                    <a:pt x="85" y="202"/>
                  </a:lnTo>
                  <a:lnTo>
                    <a:pt x="88" y="208"/>
                  </a:lnTo>
                  <a:lnTo>
                    <a:pt x="93" y="211"/>
                  </a:lnTo>
                  <a:lnTo>
                    <a:pt x="97" y="213"/>
                  </a:lnTo>
                  <a:lnTo>
                    <a:pt x="116" y="222"/>
                  </a:lnTo>
                  <a:close/>
                  <a:moveTo>
                    <a:pt x="106" y="628"/>
                  </a:moveTo>
                  <a:lnTo>
                    <a:pt x="94" y="632"/>
                  </a:lnTo>
                  <a:lnTo>
                    <a:pt x="83" y="638"/>
                  </a:lnTo>
                  <a:lnTo>
                    <a:pt x="73" y="643"/>
                  </a:lnTo>
                  <a:lnTo>
                    <a:pt x="65" y="649"/>
                  </a:lnTo>
                  <a:lnTo>
                    <a:pt x="58" y="655"/>
                  </a:lnTo>
                  <a:lnTo>
                    <a:pt x="51" y="663"/>
                  </a:lnTo>
                  <a:lnTo>
                    <a:pt x="46" y="670"/>
                  </a:lnTo>
                  <a:lnTo>
                    <a:pt x="41" y="680"/>
                  </a:lnTo>
                  <a:lnTo>
                    <a:pt x="34" y="698"/>
                  </a:lnTo>
                  <a:lnTo>
                    <a:pt x="29" y="712"/>
                  </a:lnTo>
                  <a:lnTo>
                    <a:pt x="27" y="720"/>
                  </a:lnTo>
                  <a:lnTo>
                    <a:pt x="26" y="727"/>
                  </a:lnTo>
                  <a:lnTo>
                    <a:pt x="25" y="736"/>
                  </a:lnTo>
                  <a:lnTo>
                    <a:pt x="24" y="746"/>
                  </a:lnTo>
                  <a:lnTo>
                    <a:pt x="22" y="763"/>
                  </a:lnTo>
                  <a:lnTo>
                    <a:pt x="20" y="775"/>
                  </a:lnTo>
                  <a:lnTo>
                    <a:pt x="19" y="780"/>
                  </a:lnTo>
                  <a:lnTo>
                    <a:pt x="17" y="782"/>
                  </a:lnTo>
                  <a:lnTo>
                    <a:pt x="15" y="784"/>
                  </a:lnTo>
                  <a:lnTo>
                    <a:pt x="13" y="784"/>
                  </a:lnTo>
                  <a:lnTo>
                    <a:pt x="11" y="784"/>
                  </a:lnTo>
                  <a:lnTo>
                    <a:pt x="8" y="783"/>
                  </a:lnTo>
                  <a:lnTo>
                    <a:pt x="6" y="782"/>
                  </a:lnTo>
                  <a:lnTo>
                    <a:pt x="5" y="779"/>
                  </a:lnTo>
                  <a:lnTo>
                    <a:pt x="3" y="773"/>
                  </a:lnTo>
                  <a:lnTo>
                    <a:pt x="3" y="767"/>
                  </a:lnTo>
                  <a:lnTo>
                    <a:pt x="3" y="760"/>
                  </a:lnTo>
                  <a:lnTo>
                    <a:pt x="3" y="755"/>
                  </a:lnTo>
                  <a:lnTo>
                    <a:pt x="4" y="747"/>
                  </a:lnTo>
                  <a:lnTo>
                    <a:pt x="6" y="735"/>
                  </a:lnTo>
                  <a:lnTo>
                    <a:pt x="7" y="727"/>
                  </a:lnTo>
                  <a:lnTo>
                    <a:pt x="10" y="719"/>
                  </a:lnTo>
                  <a:lnTo>
                    <a:pt x="12" y="708"/>
                  </a:lnTo>
                  <a:lnTo>
                    <a:pt x="14" y="696"/>
                  </a:lnTo>
                  <a:lnTo>
                    <a:pt x="17" y="684"/>
                  </a:lnTo>
                  <a:lnTo>
                    <a:pt x="22" y="673"/>
                  </a:lnTo>
                  <a:lnTo>
                    <a:pt x="28" y="662"/>
                  </a:lnTo>
                  <a:lnTo>
                    <a:pt x="35" y="652"/>
                  </a:lnTo>
                  <a:lnTo>
                    <a:pt x="43" y="643"/>
                  </a:lnTo>
                  <a:lnTo>
                    <a:pt x="51" y="635"/>
                  </a:lnTo>
                  <a:lnTo>
                    <a:pt x="58" y="629"/>
                  </a:lnTo>
                  <a:lnTo>
                    <a:pt x="65" y="625"/>
                  </a:lnTo>
                  <a:lnTo>
                    <a:pt x="73" y="620"/>
                  </a:lnTo>
                  <a:lnTo>
                    <a:pt x="82" y="616"/>
                  </a:lnTo>
                  <a:lnTo>
                    <a:pt x="93" y="611"/>
                  </a:lnTo>
                  <a:lnTo>
                    <a:pt x="106" y="607"/>
                  </a:lnTo>
                  <a:lnTo>
                    <a:pt x="106" y="597"/>
                  </a:lnTo>
                  <a:lnTo>
                    <a:pt x="107" y="590"/>
                  </a:lnTo>
                  <a:lnTo>
                    <a:pt x="106" y="583"/>
                  </a:lnTo>
                  <a:lnTo>
                    <a:pt x="106" y="573"/>
                  </a:lnTo>
                  <a:lnTo>
                    <a:pt x="106" y="559"/>
                  </a:lnTo>
                  <a:lnTo>
                    <a:pt x="106" y="543"/>
                  </a:lnTo>
                  <a:lnTo>
                    <a:pt x="106" y="534"/>
                  </a:lnTo>
                  <a:lnTo>
                    <a:pt x="106" y="526"/>
                  </a:lnTo>
                  <a:lnTo>
                    <a:pt x="107" y="522"/>
                  </a:lnTo>
                  <a:lnTo>
                    <a:pt x="109" y="518"/>
                  </a:lnTo>
                  <a:lnTo>
                    <a:pt x="110" y="516"/>
                  </a:lnTo>
                  <a:lnTo>
                    <a:pt x="113" y="515"/>
                  </a:lnTo>
                  <a:lnTo>
                    <a:pt x="116" y="514"/>
                  </a:lnTo>
                  <a:lnTo>
                    <a:pt x="119" y="514"/>
                  </a:lnTo>
                  <a:lnTo>
                    <a:pt x="121" y="515"/>
                  </a:lnTo>
                  <a:lnTo>
                    <a:pt x="123" y="518"/>
                  </a:lnTo>
                  <a:lnTo>
                    <a:pt x="124" y="524"/>
                  </a:lnTo>
                  <a:lnTo>
                    <a:pt x="124" y="532"/>
                  </a:lnTo>
                  <a:lnTo>
                    <a:pt x="124" y="590"/>
                  </a:lnTo>
                  <a:lnTo>
                    <a:pt x="124" y="609"/>
                  </a:lnTo>
                  <a:lnTo>
                    <a:pt x="135" y="611"/>
                  </a:lnTo>
                  <a:lnTo>
                    <a:pt x="145" y="613"/>
                  </a:lnTo>
                  <a:lnTo>
                    <a:pt x="154" y="616"/>
                  </a:lnTo>
                  <a:lnTo>
                    <a:pt x="162" y="618"/>
                  </a:lnTo>
                  <a:lnTo>
                    <a:pt x="169" y="622"/>
                  </a:lnTo>
                  <a:lnTo>
                    <a:pt x="177" y="627"/>
                  </a:lnTo>
                  <a:lnTo>
                    <a:pt x="183" y="631"/>
                  </a:lnTo>
                  <a:lnTo>
                    <a:pt x="189" y="637"/>
                  </a:lnTo>
                  <a:lnTo>
                    <a:pt x="199" y="649"/>
                  </a:lnTo>
                  <a:lnTo>
                    <a:pt x="207" y="663"/>
                  </a:lnTo>
                  <a:lnTo>
                    <a:pt x="214" y="678"/>
                  </a:lnTo>
                  <a:lnTo>
                    <a:pt x="221" y="696"/>
                  </a:lnTo>
                  <a:lnTo>
                    <a:pt x="225" y="712"/>
                  </a:lnTo>
                  <a:lnTo>
                    <a:pt x="228" y="726"/>
                  </a:lnTo>
                  <a:lnTo>
                    <a:pt x="230" y="738"/>
                  </a:lnTo>
                  <a:lnTo>
                    <a:pt x="232" y="747"/>
                  </a:lnTo>
                  <a:lnTo>
                    <a:pt x="233" y="759"/>
                  </a:lnTo>
                  <a:lnTo>
                    <a:pt x="234" y="766"/>
                  </a:lnTo>
                  <a:lnTo>
                    <a:pt x="233" y="779"/>
                  </a:lnTo>
                  <a:lnTo>
                    <a:pt x="230" y="786"/>
                  </a:lnTo>
                  <a:lnTo>
                    <a:pt x="227" y="790"/>
                  </a:lnTo>
                  <a:lnTo>
                    <a:pt x="223" y="791"/>
                  </a:lnTo>
                  <a:lnTo>
                    <a:pt x="221" y="791"/>
                  </a:lnTo>
                  <a:lnTo>
                    <a:pt x="218" y="789"/>
                  </a:lnTo>
                  <a:lnTo>
                    <a:pt x="217" y="784"/>
                  </a:lnTo>
                  <a:lnTo>
                    <a:pt x="215" y="779"/>
                  </a:lnTo>
                  <a:lnTo>
                    <a:pt x="214" y="772"/>
                  </a:lnTo>
                  <a:lnTo>
                    <a:pt x="214" y="761"/>
                  </a:lnTo>
                  <a:lnTo>
                    <a:pt x="214" y="755"/>
                  </a:lnTo>
                  <a:lnTo>
                    <a:pt x="213" y="747"/>
                  </a:lnTo>
                  <a:lnTo>
                    <a:pt x="212" y="737"/>
                  </a:lnTo>
                  <a:lnTo>
                    <a:pt x="210" y="727"/>
                  </a:lnTo>
                  <a:lnTo>
                    <a:pt x="205" y="708"/>
                  </a:lnTo>
                  <a:lnTo>
                    <a:pt x="201" y="692"/>
                  </a:lnTo>
                  <a:lnTo>
                    <a:pt x="197" y="679"/>
                  </a:lnTo>
                  <a:lnTo>
                    <a:pt x="191" y="669"/>
                  </a:lnTo>
                  <a:lnTo>
                    <a:pt x="186" y="662"/>
                  </a:lnTo>
                  <a:lnTo>
                    <a:pt x="180" y="654"/>
                  </a:lnTo>
                  <a:lnTo>
                    <a:pt x="174" y="648"/>
                  </a:lnTo>
                  <a:lnTo>
                    <a:pt x="167" y="642"/>
                  </a:lnTo>
                  <a:lnTo>
                    <a:pt x="159" y="638"/>
                  </a:lnTo>
                  <a:lnTo>
                    <a:pt x="153" y="634"/>
                  </a:lnTo>
                  <a:lnTo>
                    <a:pt x="147" y="632"/>
                  </a:lnTo>
                  <a:lnTo>
                    <a:pt x="142" y="630"/>
                  </a:lnTo>
                  <a:lnTo>
                    <a:pt x="124" y="627"/>
                  </a:lnTo>
                  <a:lnTo>
                    <a:pt x="125" y="638"/>
                  </a:lnTo>
                  <a:lnTo>
                    <a:pt x="125" y="648"/>
                  </a:lnTo>
                  <a:lnTo>
                    <a:pt x="125" y="656"/>
                  </a:lnTo>
                  <a:lnTo>
                    <a:pt x="125" y="663"/>
                  </a:lnTo>
                  <a:lnTo>
                    <a:pt x="125" y="670"/>
                  </a:lnTo>
                  <a:lnTo>
                    <a:pt x="127" y="678"/>
                  </a:lnTo>
                  <a:lnTo>
                    <a:pt x="127" y="687"/>
                  </a:lnTo>
                  <a:lnTo>
                    <a:pt x="128" y="697"/>
                  </a:lnTo>
                  <a:lnTo>
                    <a:pt x="128" y="705"/>
                  </a:lnTo>
                  <a:lnTo>
                    <a:pt x="129" y="715"/>
                  </a:lnTo>
                  <a:lnTo>
                    <a:pt x="130" y="724"/>
                  </a:lnTo>
                  <a:lnTo>
                    <a:pt x="131" y="732"/>
                  </a:lnTo>
                  <a:lnTo>
                    <a:pt x="132" y="740"/>
                  </a:lnTo>
                  <a:lnTo>
                    <a:pt x="133" y="750"/>
                  </a:lnTo>
                  <a:lnTo>
                    <a:pt x="136" y="761"/>
                  </a:lnTo>
                  <a:lnTo>
                    <a:pt x="139" y="773"/>
                  </a:lnTo>
                  <a:lnTo>
                    <a:pt x="142" y="786"/>
                  </a:lnTo>
                  <a:lnTo>
                    <a:pt x="146" y="798"/>
                  </a:lnTo>
                  <a:lnTo>
                    <a:pt x="151" y="810"/>
                  </a:lnTo>
                  <a:lnTo>
                    <a:pt x="156" y="823"/>
                  </a:lnTo>
                  <a:lnTo>
                    <a:pt x="162" y="833"/>
                  </a:lnTo>
                  <a:lnTo>
                    <a:pt x="166" y="844"/>
                  </a:lnTo>
                  <a:lnTo>
                    <a:pt x="171" y="854"/>
                  </a:lnTo>
                  <a:lnTo>
                    <a:pt x="176" y="863"/>
                  </a:lnTo>
                  <a:lnTo>
                    <a:pt x="183" y="877"/>
                  </a:lnTo>
                  <a:lnTo>
                    <a:pt x="190" y="887"/>
                  </a:lnTo>
                  <a:lnTo>
                    <a:pt x="195" y="896"/>
                  </a:lnTo>
                  <a:lnTo>
                    <a:pt x="203" y="907"/>
                  </a:lnTo>
                  <a:lnTo>
                    <a:pt x="211" y="917"/>
                  </a:lnTo>
                  <a:lnTo>
                    <a:pt x="215" y="924"/>
                  </a:lnTo>
                  <a:lnTo>
                    <a:pt x="216" y="929"/>
                  </a:lnTo>
                  <a:lnTo>
                    <a:pt x="217" y="934"/>
                  </a:lnTo>
                  <a:lnTo>
                    <a:pt x="216" y="936"/>
                  </a:lnTo>
                  <a:lnTo>
                    <a:pt x="216" y="938"/>
                  </a:lnTo>
                  <a:lnTo>
                    <a:pt x="215" y="940"/>
                  </a:lnTo>
                  <a:lnTo>
                    <a:pt x="213" y="941"/>
                  </a:lnTo>
                  <a:lnTo>
                    <a:pt x="211" y="942"/>
                  </a:lnTo>
                  <a:lnTo>
                    <a:pt x="209" y="942"/>
                  </a:lnTo>
                  <a:lnTo>
                    <a:pt x="206" y="941"/>
                  </a:lnTo>
                  <a:lnTo>
                    <a:pt x="204" y="940"/>
                  </a:lnTo>
                  <a:lnTo>
                    <a:pt x="201" y="936"/>
                  </a:lnTo>
                  <a:lnTo>
                    <a:pt x="195" y="929"/>
                  </a:lnTo>
                  <a:lnTo>
                    <a:pt x="187" y="919"/>
                  </a:lnTo>
                  <a:lnTo>
                    <a:pt x="177" y="905"/>
                  </a:lnTo>
                  <a:lnTo>
                    <a:pt x="167" y="889"/>
                  </a:lnTo>
                  <a:lnTo>
                    <a:pt x="157" y="873"/>
                  </a:lnTo>
                  <a:lnTo>
                    <a:pt x="148" y="855"/>
                  </a:lnTo>
                  <a:lnTo>
                    <a:pt x="141" y="838"/>
                  </a:lnTo>
                  <a:lnTo>
                    <a:pt x="134" y="821"/>
                  </a:lnTo>
                  <a:lnTo>
                    <a:pt x="129" y="807"/>
                  </a:lnTo>
                  <a:lnTo>
                    <a:pt x="125" y="797"/>
                  </a:lnTo>
                  <a:lnTo>
                    <a:pt x="124" y="791"/>
                  </a:lnTo>
                  <a:lnTo>
                    <a:pt x="118" y="763"/>
                  </a:lnTo>
                  <a:lnTo>
                    <a:pt x="113" y="779"/>
                  </a:lnTo>
                  <a:lnTo>
                    <a:pt x="109" y="793"/>
                  </a:lnTo>
                  <a:lnTo>
                    <a:pt x="106" y="804"/>
                  </a:lnTo>
                  <a:lnTo>
                    <a:pt x="103" y="813"/>
                  </a:lnTo>
                  <a:lnTo>
                    <a:pt x="99" y="820"/>
                  </a:lnTo>
                  <a:lnTo>
                    <a:pt x="96" y="828"/>
                  </a:lnTo>
                  <a:lnTo>
                    <a:pt x="92" y="837"/>
                  </a:lnTo>
                  <a:lnTo>
                    <a:pt x="87" y="845"/>
                  </a:lnTo>
                  <a:lnTo>
                    <a:pt x="80" y="863"/>
                  </a:lnTo>
                  <a:lnTo>
                    <a:pt x="71" y="877"/>
                  </a:lnTo>
                  <a:lnTo>
                    <a:pt x="63" y="890"/>
                  </a:lnTo>
                  <a:lnTo>
                    <a:pt x="54" y="902"/>
                  </a:lnTo>
                  <a:lnTo>
                    <a:pt x="46" y="914"/>
                  </a:lnTo>
                  <a:lnTo>
                    <a:pt x="37" y="924"/>
                  </a:lnTo>
                  <a:lnTo>
                    <a:pt x="29" y="933"/>
                  </a:lnTo>
                  <a:lnTo>
                    <a:pt x="24" y="937"/>
                  </a:lnTo>
                  <a:lnTo>
                    <a:pt x="19" y="938"/>
                  </a:lnTo>
                  <a:lnTo>
                    <a:pt x="16" y="940"/>
                  </a:lnTo>
                  <a:lnTo>
                    <a:pt x="13" y="938"/>
                  </a:lnTo>
                  <a:lnTo>
                    <a:pt x="12" y="937"/>
                  </a:lnTo>
                  <a:lnTo>
                    <a:pt x="11" y="935"/>
                  </a:lnTo>
                  <a:lnTo>
                    <a:pt x="10" y="932"/>
                  </a:lnTo>
                  <a:lnTo>
                    <a:pt x="11" y="927"/>
                  </a:lnTo>
                  <a:lnTo>
                    <a:pt x="13" y="924"/>
                  </a:lnTo>
                  <a:lnTo>
                    <a:pt x="16" y="919"/>
                  </a:lnTo>
                  <a:lnTo>
                    <a:pt x="23" y="910"/>
                  </a:lnTo>
                  <a:lnTo>
                    <a:pt x="33" y="897"/>
                  </a:lnTo>
                  <a:lnTo>
                    <a:pt x="43" y="882"/>
                  </a:lnTo>
                  <a:lnTo>
                    <a:pt x="50" y="873"/>
                  </a:lnTo>
                  <a:lnTo>
                    <a:pt x="55" y="864"/>
                  </a:lnTo>
                  <a:lnTo>
                    <a:pt x="60" y="855"/>
                  </a:lnTo>
                  <a:lnTo>
                    <a:pt x="64" y="848"/>
                  </a:lnTo>
                  <a:lnTo>
                    <a:pt x="69" y="839"/>
                  </a:lnTo>
                  <a:lnTo>
                    <a:pt x="73" y="830"/>
                  </a:lnTo>
                  <a:lnTo>
                    <a:pt x="77" y="821"/>
                  </a:lnTo>
                  <a:lnTo>
                    <a:pt x="82" y="812"/>
                  </a:lnTo>
                  <a:lnTo>
                    <a:pt x="86" y="802"/>
                  </a:lnTo>
                  <a:lnTo>
                    <a:pt x="89" y="792"/>
                  </a:lnTo>
                  <a:lnTo>
                    <a:pt x="93" y="782"/>
                  </a:lnTo>
                  <a:lnTo>
                    <a:pt x="96" y="773"/>
                  </a:lnTo>
                  <a:lnTo>
                    <a:pt x="98" y="763"/>
                  </a:lnTo>
                  <a:lnTo>
                    <a:pt x="100" y="754"/>
                  </a:lnTo>
                  <a:lnTo>
                    <a:pt x="101" y="743"/>
                  </a:lnTo>
                  <a:lnTo>
                    <a:pt x="104" y="733"/>
                  </a:lnTo>
                  <a:lnTo>
                    <a:pt x="104" y="721"/>
                  </a:lnTo>
                  <a:lnTo>
                    <a:pt x="105" y="710"/>
                  </a:lnTo>
                  <a:lnTo>
                    <a:pt x="106" y="698"/>
                  </a:lnTo>
                  <a:lnTo>
                    <a:pt x="106" y="685"/>
                  </a:lnTo>
                  <a:lnTo>
                    <a:pt x="106" y="673"/>
                  </a:lnTo>
                  <a:lnTo>
                    <a:pt x="106" y="663"/>
                  </a:lnTo>
                  <a:lnTo>
                    <a:pt x="106" y="654"/>
                  </a:lnTo>
                  <a:lnTo>
                    <a:pt x="106" y="646"/>
                  </a:lnTo>
                  <a:lnTo>
                    <a:pt x="106" y="62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6">
              <a:extLst>
                <a:ext uri="{FF2B5EF4-FFF2-40B4-BE49-F238E27FC236}">
                  <a16:creationId xmlns:a16="http://schemas.microsoft.com/office/drawing/2014/main" id="{784D88EF-18C8-94DF-B0E7-8D6086BF5C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6161088"/>
              <a:ext cx="127000" cy="500063"/>
            </a:xfrm>
            <a:custGeom>
              <a:avLst/>
              <a:gdLst>
                <a:gd name="T0" fmla="*/ 10 w 240"/>
                <a:gd name="T1" fmla="*/ 180 h 946"/>
                <a:gd name="T2" fmla="*/ 82 w 240"/>
                <a:gd name="T3" fmla="*/ 68 h 946"/>
                <a:gd name="T4" fmla="*/ 118 w 240"/>
                <a:gd name="T5" fmla="*/ 1 h 946"/>
                <a:gd name="T6" fmla="*/ 185 w 240"/>
                <a:gd name="T7" fmla="*/ 83 h 946"/>
                <a:gd name="T8" fmla="*/ 239 w 240"/>
                <a:gd name="T9" fmla="*/ 167 h 946"/>
                <a:gd name="T10" fmla="*/ 223 w 240"/>
                <a:gd name="T11" fmla="*/ 181 h 946"/>
                <a:gd name="T12" fmla="*/ 147 w 240"/>
                <a:gd name="T13" fmla="*/ 87 h 946"/>
                <a:gd name="T14" fmla="*/ 143 w 240"/>
                <a:gd name="T15" fmla="*/ 236 h 946"/>
                <a:gd name="T16" fmla="*/ 196 w 240"/>
                <a:gd name="T17" fmla="*/ 411 h 946"/>
                <a:gd name="T18" fmla="*/ 172 w 240"/>
                <a:gd name="T19" fmla="*/ 433 h 946"/>
                <a:gd name="T20" fmla="*/ 135 w 240"/>
                <a:gd name="T21" fmla="*/ 268 h 946"/>
                <a:gd name="T22" fmla="*/ 67 w 240"/>
                <a:gd name="T23" fmla="*/ 367 h 946"/>
                <a:gd name="T24" fmla="*/ 42 w 240"/>
                <a:gd name="T25" fmla="*/ 445 h 946"/>
                <a:gd name="T26" fmla="*/ 77 w 240"/>
                <a:gd name="T27" fmla="*/ 226 h 946"/>
                <a:gd name="T28" fmla="*/ 110 w 240"/>
                <a:gd name="T29" fmla="*/ 120 h 946"/>
                <a:gd name="T30" fmla="*/ 87 w 240"/>
                <a:gd name="T31" fmla="*/ 227 h 946"/>
                <a:gd name="T32" fmla="*/ 44 w 240"/>
                <a:gd name="T33" fmla="*/ 442 h 946"/>
                <a:gd name="T34" fmla="*/ 63 w 240"/>
                <a:gd name="T35" fmla="*/ 367 h 946"/>
                <a:gd name="T36" fmla="*/ 138 w 240"/>
                <a:gd name="T37" fmla="*/ 266 h 946"/>
                <a:gd name="T38" fmla="*/ 176 w 240"/>
                <a:gd name="T39" fmla="*/ 428 h 946"/>
                <a:gd name="T40" fmla="*/ 193 w 240"/>
                <a:gd name="T41" fmla="*/ 412 h 946"/>
                <a:gd name="T42" fmla="*/ 155 w 240"/>
                <a:gd name="T43" fmla="*/ 220 h 946"/>
                <a:gd name="T44" fmla="*/ 127 w 240"/>
                <a:gd name="T45" fmla="*/ 80 h 946"/>
                <a:gd name="T46" fmla="*/ 211 w 240"/>
                <a:gd name="T47" fmla="*/ 146 h 946"/>
                <a:gd name="T48" fmla="*/ 236 w 240"/>
                <a:gd name="T49" fmla="*/ 175 h 946"/>
                <a:gd name="T50" fmla="*/ 209 w 240"/>
                <a:gd name="T51" fmla="*/ 116 h 946"/>
                <a:gd name="T52" fmla="*/ 126 w 240"/>
                <a:gd name="T53" fmla="*/ 6 h 946"/>
                <a:gd name="T54" fmla="*/ 111 w 240"/>
                <a:gd name="T55" fmla="*/ 44 h 946"/>
                <a:gd name="T56" fmla="*/ 4 w 240"/>
                <a:gd name="T57" fmla="*/ 167 h 946"/>
                <a:gd name="T58" fmla="*/ 64 w 240"/>
                <a:gd name="T59" fmla="*/ 99 h 946"/>
                <a:gd name="T60" fmla="*/ 148 w 240"/>
                <a:gd name="T61" fmla="*/ 166 h 946"/>
                <a:gd name="T62" fmla="*/ 83 w 240"/>
                <a:gd name="T63" fmla="*/ 163 h 946"/>
                <a:gd name="T64" fmla="*/ 89 w 240"/>
                <a:gd name="T65" fmla="*/ 211 h 946"/>
                <a:gd name="T66" fmla="*/ 118 w 240"/>
                <a:gd name="T67" fmla="*/ 133 h 946"/>
                <a:gd name="T68" fmla="*/ 137 w 240"/>
                <a:gd name="T69" fmla="*/ 213 h 946"/>
                <a:gd name="T70" fmla="*/ 28 w 240"/>
                <a:gd name="T71" fmla="*/ 748 h 946"/>
                <a:gd name="T72" fmla="*/ 4 w 240"/>
                <a:gd name="T73" fmla="*/ 757 h 946"/>
                <a:gd name="T74" fmla="*/ 107 w 240"/>
                <a:gd name="T75" fmla="*/ 608 h 946"/>
                <a:gd name="T76" fmla="*/ 127 w 240"/>
                <a:gd name="T77" fmla="*/ 519 h 946"/>
                <a:gd name="T78" fmla="*/ 225 w 240"/>
                <a:gd name="T79" fmla="*/ 697 h 946"/>
                <a:gd name="T80" fmla="*/ 219 w 240"/>
                <a:gd name="T81" fmla="*/ 792 h 946"/>
                <a:gd name="T82" fmla="*/ 160 w 240"/>
                <a:gd name="T83" fmla="*/ 642 h 946"/>
                <a:gd name="T84" fmla="*/ 146 w 240"/>
                <a:gd name="T85" fmla="*/ 787 h 946"/>
                <a:gd name="T86" fmla="*/ 219 w 240"/>
                <a:gd name="T87" fmla="*/ 927 h 946"/>
                <a:gd name="T88" fmla="*/ 167 w 240"/>
                <a:gd name="T89" fmla="*/ 892 h 946"/>
                <a:gd name="T90" fmla="*/ 75 w 240"/>
                <a:gd name="T91" fmla="*/ 880 h 946"/>
                <a:gd name="T92" fmla="*/ 15 w 240"/>
                <a:gd name="T93" fmla="*/ 943 h 946"/>
                <a:gd name="T94" fmla="*/ 44 w 240"/>
                <a:gd name="T95" fmla="*/ 882 h 946"/>
                <a:gd name="T96" fmla="*/ 106 w 240"/>
                <a:gd name="T97" fmla="*/ 687 h 946"/>
                <a:gd name="T98" fmla="*/ 105 w 240"/>
                <a:gd name="T99" fmla="*/ 756 h 946"/>
                <a:gd name="T100" fmla="*/ 20 w 240"/>
                <a:gd name="T101" fmla="*/ 922 h 946"/>
                <a:gd name="T102" fmla="*/ 20 w 240"/>
                <a:gd name="T103" fmla="*/ 938 h 946"/>
                <a:gd name="T104" fmla="*/ 102 w 240"/>
                <a:gd name="T105" fmla="*/ 814 h 946"/>
                <a:gd name="T106" fmla="*/ 199 w 240"/>
                <a:gd name="T107" fmla="*/ 929 h 946"/>
                <a:gd name="T108" fmla="*/ 204 w 240"/>
                <a:gd name="T109" fmla="*/ 910 h 946"/>
                <a:gd name="T110" fmla="*/ 130 w 240"/>
                <a:gd name="T111" fmla="*/ 726 h 946"/>
                <a:gd name="T112" fmla="*/ 183 w 240"/>
                <a:gd name="T113" fmla="*/ 655 h 946"/>
                <a:gd name="T114" fmla="*/ 225 w 240"/>
                <a:gd name="T115" fmla="*/ 791 h 946"/>
                <a:gd name="T116" fmla="*/ 189 w 240"/>
                <a:gd name="T117" fmla="*/ 640 h 946"/>
                <a:gd name="T118" fmla="*/ 118 w 240"/>
                <a:gd name="T119" fmla="*/ 518 h 946"/>
                <a:gd name="T120" fmla="*/ 96 w 240"/>
                <a:gd name="T121" fmla="*/ 616 h 946"/>
                <a:gd name="T122" fmla="*/ 7 w 240"/>
                <a:gd name="T123" fmla="*/ 757 h 946"/>
                <a:gd name="T124" fmla="*/ 25 w 240"/>
                <a:gd name="T125" fmla="*/ 738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0" h="946">
                  <a:moveTo>
                    <a:pt x="107" y="117"/>
                  </a:moveTo>
                  <a:lnTo>
                    <a:pt x="108" y="82"/>
                  </a:lnTo>
                  <a:lnTo>
                    <a:pt x="96" y="86"/>
                  </a:lnTo>
                  <a:lnTo>
                    <a:pt x="85" y="91"/>
                  </a:lnTo>
                  <a:lnTo>
                    <a:pt x="75" y="96"/>
                  </a:lnTo>
                  <a:lnTo>
                    <a:pt x="67" y="103"/>
                  </a:lnTo>
                  <a:lnTo>
                    <a:pt x="61" y="109"/>
                  </a:lnTo>
                  <a:lnTo>
                    <a:pt x="54" y="116"/>
                  </a:lnTo>
                  <a:lnTo>
                    <a:pt x="49" y="122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38" y="137"/>
                  </a:lnTo>
                  <a:lnTo>
                    <a:pt x="33" y="143"/>
                  </a:lnTo>
                  <a:lnTo>
                    <a:pt x="30" y="151"/>
                  </a:lnTo>
                  <a:lnTo>
                    <a:pt x="26" y="157"/>
                  </a:lnTo>
                  <a:lnTo>
                    <a:pt x="24" y="164"/>
                  </a:lnTo>
                  <a:lnTo>
                    <a:pt x="20" y="169"/>
                  </a:lnTo>
                  <a:lnTo>
                    <a:pt x="19" y="174"/>
                  </a:lnTo>
                  <a:lnTo>
                    <a:pt x="17" y="176"/>
                  </a:lnTo>
                  <a:lnTo>
                    <a:pt x="17" y="176"/>
                  </a:lnTo>
                  <a:lnTo>
                    <a:pt x="15" y="178"/>
                  </a:lnTo>
                  <a:lnTo>
                    <a:pt x="14" y="179"/>
                  </a:lnTo>
                  <a:lnTo>
                    <a:pt x="10" y="180"/>
                  </a:lnTo>
                  <a:lnTo>
                    <a:pt x="8" y="180"/>
                  </a:lnTo>
                  <a:lnTo>
                    <a:pt x="8" y="180"/>
                  </a:lnTo>
                  <a:lnTo>
                    <a:pt x="5" y="179"/>
                  </a:lnTo>
                  <a:lnTo>
                    <a:pt x="3" y="177"/>
                  </a:lnTo>
                  <a:lnTo>
                    <a:pt x="1" y="173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2"/>
                  </a:lnTo>
                  <a:lnTo>
                    <a:pt x="1" y="155"/>
                  </a:lnTo>
                  <a:lnTo>
                    <a:pt x="4" y="148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9" y="109"/>
                  </a:lnTo>
                  <a:lnTo>
                    <a:pt x="35" y="102"/>
                  </a:lnTo>
                  <a:lnTo>
                    <a:pt x="42" y="95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9" y="81"/>
                  </a:lnTo>
                  <a:lnTo>
                    <a:pt x="66" y="75"/>
                  </a:lnTo>
                  <a:lnTo>
                    <a:pt x="74" y="71"/>
                  </a:lnTo>
                  <a:lnTo>
                    <a:pt x="82" y="68"/>
                  </a:lnTo>
                  <a:lnTo>
                    <a:pt x="82" y="68"/>
                  </a:lnTo>
                  <a:lnTo>
                    <a:pt x="108" y="59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34"/>
                  </a:lnTo>
                  <a:lnTo>
                    <a:pt x="108" y="25"/>
                  </a:lnTo>
                  <a:lnTo>
                    <a:pt x="108" y="25"/>
                  </a:lnTo>
                  <a:lnTo>
                    <a:pt x="108" y="22"/>
                  </a:lnTo>
                  <a:lnTo>
                    <a:pt x="108" y="18"/>
                  </a:lnTo>
                  <a:lnTo>
                    <a:pt x="108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109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1" y="5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5" y="2"/>
                  </a:lnTo>
                  <a:lnTo>
                    <a:pt x="118" y="1"/>
                  </a:lnTo>
                  <a:lnTo>
                    <a:pt x="120" y="1"/>
                  </a:lnTo>
                  <a:lnTo>
                    <a:pt x="123" y="0"/>
                  </a:lnTo>
                  <a:lnTo>
                    <a:pt x="125" y="1"/>
                  </a:lnTo>
                  <a:lnTo>
                    <a:pt x="127" y="2"/>
                  </a:lnTo>
                  <a:lnTo>
                    <a:pt x="129" y="3"/>
                  </a:lnTo>
                  <a:lnTo>
                    <a:pt x="130" y="5"/>
                  </a:lnTo>
                  <a:lnTo>
                    <a:pt x="130" y="5"/>
                  </a:lnTo>
                  <a:lnTo>
                    <a:pt x="131" y="10"/>
                  </a:lnTo>
                  <a:lnTo>
                    <a:pt x="132" y="1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58"/>
                  </a:lnTo>
                  <a:lnTo>
                    <a:pt x="136" y="59"/>
                  </a:lnTo>
                  <a:lnTo>
                    <a:pt x="141" y="60"/>
                  </a:lnTo>
                  <a:lnTo>
                    <a:pt x="141" y="60"/>
                  </a:lnTo>
                  <a:lnTo>
                    <a:pt x="145" y="62"/>
                  </a:lnTo>
                  <a:lnTo>
                    <a:pt x="150" y="63"/>
                  </a:lnTo>
                  <a:lnTo>
                    <a:pt x="150" y="63"/>
                  </a:lnTo>
                  <a:lnTo>
                    <a:pt x="157" y="65"/>
                  </a:lnTo>
                  <a:lnTo>
                    <a:pt x="164" y="69"/>
                  </a:lnTo>
                  <a:lnTo>
                    <a:pt x="170" y="73"/>
                  </a:lnTo>
                  <a:lnTo>
                    <a:pt x="178" y="78"/>
                  </a:lnTo>
                  <a:lnTo>
                    <a:pt x="185" y="83"/>
                  </a:lnTo>
                  <a:lnTo>
                    <a:pt x="191" y="87"/>
                  </a:lnTo>
                  <a:lnTo>
                    <a:pt x="196" y="93"/>
                  </a:lnTo>
                  <a:lnTo>
                    <a:pt x="201" y="97"/>
                  </a:lnTo>
                  <a:lnTo>
                    <a:pt x="205" y="102"/>
                  </a:lnTo>
                  <a:lnTo>
                    <a:pt x="208" y="107"/>
                  </a:lnTo>
                  <a:lnTo>
                    <a:pt x="214" y="113"/>
                  </a:lnTo>
                  <a:lnTo>
                    <a:pt x="218" y="120"/>
                  </a:lnTo>
                  <a:lnTo>
                    <a:pt x="218" y="120"/>
                  </a:lnTo>
                  <a:lnTo>
                    <a:pt x="223" y="127"/>
                  </a:lnTo>
                  <a:lnTo>
                    <a:pt x="226" y="132"/>
                  </a:lnTo>
                  <a:lnTo>
                    <a:pt x="229" y="137"/>
                  </a:lnTo>
                  <a:lnTo>
                    <a:pt x="230" y="140"/>
                  </a:lnTo>
                  <a:lnTo>
                    <a:pt x="230" y="140"/>
                  </a:lnTo>
                  <a:lnTo>
                    <a:pt x="232" y="144"/>
                  </a:lnTo>
                  <a:lnTo>
                    <a:pt x="234" y="148"/>
                  </a:lnTo>
                  <a:lnTo>
                    <a:pt x="234" y="148"/>
                  </a:lnTo>
                  <a:lnTo>
                    <a:pt x="235" y="151"/>
                  </a:lnTo>
                  <a:lnTo>
                    <a:pt x="236" y="155"/>
                  </a:lnTo>
                  <a:lnTo>
                    <a:pt x="236" y="155"/>
                  </a:lnTo>
                  <a:lnTo>
                    <a:pt x="237" y="158"/>
                  </a:lnTo>
                  <a:lnTo>
                    <a:pt x="238" y="162"/>
                  </a:lnTo>
                  <a:lnTo>
                    <a:pt x="239" y="165"/>
                  </a:lnTo>
                  <a:lnTo>
                    <a:pt x="239" y="167"/>
                  </a:lnTo>
                  <a:lnTo>
                    <a:pt x="239" y="167"/>
                  </a:lnTo>
                  <a:lnTo>
                    <a:pt x="240" y="170"/>
                  </a:lnTo>
                  <a:lnTo>
                    <a:pt x="240" y="170"/>
                  </a:lnTo>
                  <a:lnTo>
                    <a:pt x="240" y="173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0" y="176"/>
                  </a:lnTo>
                  <a:lnTo>
                    <a:pt x="239" y="178"/>
                  </a:lnTo>
                  <a:lnTo>
                    <a:pt x="239" y="178"/>
                  </a:lnTo>
                  <a:lnTo>
                    <a:pt x="239" y="179"/>
                  </a:lnTo>
                  <a:lnTo>
                    <a:pt x="238" y="181"/>
                  </a:lnTo>
                  <a:lnTo>
                    <a:pt x="238" y="181"/>
                  </a:lnTo>
                  <a:lnTo>
                    <a:pt x="237" y="183"/>
                  </a:lnTo>
                  <a:lnTo>
                    <a:pt x="235" y="184"/>
                  </a:lnTo>
                  <a:lnTo>
                    <a:pt x="235" y="184"/>
                  </a:lnTo>
                  <a:lnTo>
                    <a:pt x="232" y="185"/>
                  </a:lnTo>
                  <a:lnTo>
                    <a:pt x="230" y="185"/>
                  </a:lnTo>
                  <a:lnTo>
                    <a:pt x="230" y="185"/>
                  </a:lnTo>
                  <a:lnTo>
                    <a:pt x="229" y="185"/>
                  </a:lnTo>
                  <a:lnTo>
                    <a:pt x="227" y="185"/>
                  </a:lnTo>
                  <a:lnTo>
                    <a:pt x="225" y="184"/>
                  </a:lnTo>
                  <a:lnTo>
                    <a:pt x="224" y="183"/>
                  </a:lnTo>
                  <a:lnTo>
                    <a:pt x="223" y="181"/>
                  </a:lnTo>
                  <a:lnTo>
                    <a:pt x="222" y="180"/>
                  </a:lnTo>
                  <a:lnTo>
                    <a:pt x="222" y="180"/>
                  </a:lnTo>
                  <a:lnTo>
                    <a:pt x="219" y="178"/>
                  </a:lnTo>
                  <a:lnTo>
                    <a:pt x="218" y="176"/>
                  </a:lnTo>
                  <a:lnTo>
                    <a:pt x="218" y="176"/>
                  </a:lnTo>
                  <a:lnTo>
                    <a:pt x="207" y="148"/>
                  </a:lnTo>
                  <a:lnTo>
                    <a:pt x="205" y="144"/>
                  </a:lnTo>
                  <a:lnTo>
                    <a:pt x="203" y="140"/>
                  </a:lnTo>
                  <a:lnTo>
                    <a:pt x="200" y="135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2" y="125"/>
                  </a:lnTo>
                  <a:lnTo>
                    <a:pt x="189" y="119"/>
                  </a:lnTo>
                  <a:lnTo>
                    <a:pt x="184" y="115"/>
                  </a:lnTo>
                  <a:lnTo>
                    <a:pt x="180" y="110"/>
                  </a:lnTo>
                  <a:lnTo>
                    <a:pt x="176" y="106"/>
                  </a:lnTo>
                  <a:lnTo>
                    <a:pt x="171" y="102"/>
                  </a:lnTo>
                  <a:lnTo>
                    <a:pt x="166" y="97"/>
                  </a:lnTo>
                  <a:lnTo>
                    <a:pt x="160" y="94"/>
                  </a:lnTo>
                  <a:lnTo>
                    <a:pt x="160" y="94"/>
                  </a:lnTo>
                  <a:lnTo>
                    <a:pt x="154" y="91"/>
                  </a:lnTo>
                  <a:lnTo>
                    <a:pt x="147" y="87"/>
                  </a:lnTo>
                  <a:lnTo>
                    <a:pt x="147" y="87"/>
                  </a:lnTo>
                  <a:lnTo>
                    <a:pt x="139" y="84"/>
                  </a:lnTo>
                  <a:lnTo>
                    <a:pt x="132" y="82"/>
                  </a:lnTo>
                  <a:lnTo>
                    <a:pt x="132" y="117"/>
                  </a:lnTo>
                  <a:lnTo>
                    <a:pt x="135" y="118"/>
                  </a:lnTo>
                  <a:lnTo>
                    <a:pt x="139" y="120"/>
                  </a:lnTo>
                  <a:lnTo>
                    <a:pt x="143" y="122"/>
                  </a:lnTo>
                  <a:lnTo>
                    <a:pt x="146" y="125"/>
                  </a:lnTo>
                  <a:lnTo>
                    <a:pt x="150" y="127"/>
                  </a:lnTo>
                  <a:lnTo>
                    <a:pt x="155" y="131"/>
                  </a:lnTo>
                  <a:lnTo>
                    <a:pt x="159" y="135"/>
                  </a:lnTo>
                  <a:lnTo>
                    <a:pt x="164" y="142"/>
                  </a:lnTo>
                  <a:lnTo>
                    <a:pt x="168" y="150"/>
                  </a:lnTo>
                  <a:lnTo>
                    <a:pt x="171" y="157"/>
                  </a:lnTo>
                  <a:lnTo>
                    <a:pt x="173" y="166"/>
                  </a:lnTo>
                  <a:lnTo>
                    <a:pt x="173" y="176"/>
                  </a:lnTo>
                  <a:lnTo>
                    <a:pt x="173" y="186"/>
                  </a:lnTo>
                  <a:lnTo>
                    <a:pt x="172" y="195"/>
                  </a:lnTo>
                  <a:lnTo>
                    <a:pt x="170" y="202"/>
                  </a:lnTo>
                  <a:lnTo>
                    <a:pt x="167" y="209"/>
                  </a:lnTo>
                  <a:lnTo>
                    <a:pt x="164" y="216"/>
                  </a:lnTo>
                  <a:lnTo>
                    <a:pt x="157" y="223"/>
                  </a:lnTo>
                  <a:lnTo>
                    <a:pt x="150" y="230"/>
                  </a:lnTo>
                  <a:lnTo>
                    <a:pt x="143" y="236"/>
                  </a:lnTo>
                  <a:lnTo>
                    <a:pt x="148" y="245"/>
                  </a:lnTo>
                  <a:lnTo>
                    <a:pt x="154" y="254"/>
                  </a:lnTo>
                  <a:lnTo>
                    <a:pt x="158" y="261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6" y="277"/>
                  </a:lnTo>
                  <a:lnTo>
                    <a:pt x="169" y="284"/>
                  </a:lnTo>
                  <a:lnTo>
                    <a:pt x="172" y="292"/>
                  </a:lnTo>
                  <a:lnTo>
                    <a:pt x="174" y="302"/>
                  </a:lnTo>
                  <a:lnTo>
                    <a:pt x="174" y="302"/>
                  </a:lnTo>
                  <a:lnTo>
                    <a:pt x="178" y="312"/>
                  </a:lnTo>
                  <a:lnTo>
                    <a:pt x="181" y="323"/>
                  </a:lnTo>
                  <a:lnTo>
                    <a:pt x="183" y="335"/>
                  </a:lnTo>
                  <a:lnTo>
                    <a:pt x="187" y="348"/>
                  </a:lnTo>
                  <a:lnTo>
                    <a:pt x="187" y="348"/>
                  </a:lnTo>
                  <a:lnTo>
                    <a:pt x="189" y="361"/>
                  </a:lnTo>
                  <a:lnTo>
                    <a:pt x="191" y="373"/>
                  </a:lnTo>
                  <a:lnTo>
                    <a:pt x="193" y="384"/>
                  </a:lnTo>
                  <a:lnTo>
                    <a:pt x="195" y="394"/>
                  </a:lnTo>
                  <a:lnTo>
                    <a:pt x="195" y="394"/>
                  </a:lnTo>
                  <a:lnTo>
                    <a:pt x="196" y="403"/>
                  </a:lnTo>
                  <a:lnTo>
                    <a:pt x="196" y="411"/>
                  </a:lnTo>
                  <a:lnTo>
                    <a:pt x="196" y="411"/>
                  </a:lnTo>
                  <a:lnTo>
                    <a:pt x="197" y="419"/>
                  </a:lnTo>
                  <a:lnTo>
                    <a:pt x="197" y="425"/>
                  </a:lnTo>
                  <a:lnTo>
                    <a:pt x="197" y="432"/>
                  </a:lnTo>
                  <a:lnTo>
                    <a:pt x="197" y="436"/>
                  </a:lnTo>
                  <a:lnTo>
                    <a:pt x="197" y="436"/>
                  </a:lnTo>
                  <a:lnTo>
                    <a:pt x="196" y="441"/>
                  </a:lnTo>
                  <a:lnTo>
                    <a:pt x="195" y="444"/>
                  </a:lnTo>
                  <a:lnTo>
                    <a:pt x="195" y="444"/>
                  </a:lnTo>
                  <a:lnTo>
                    <a:pt x="194" y="446"/>
                  </a:lnTo>
                  <a:lnTo>
                    <a:pt x="192" y="448"/>
                  </a:lnTo>
                  <a:lnTo>
                    <a:pt x="190" y="449"/>
                  </a:lnTo>
                  <a:lnTo>
                    <a:pt x="187" y="450"/>
                  </a:lnTo>
                  <a:lnTo>
                    <a:pt x="184" y="449"/>
                  </a:lnTo>
                  <a:lnTo>
                    <a:pt x="182" y="449"/>
                  </a:lnTo>
                  <a:lnTo>
                    <a:pt x="182" y="449"/>
                  </a:lnTo>
                  <a:lnTo>
                    <a:pt x="180" y="447"/>
                  </a:lnTo>
                  <a:lnTo>
                    <a:pt x="178" y="446"/>
                  </a:lnTo>
                  <a:lnTo>
                    <a:pt x="178" y="446"/>
                  </a:lnTo>
                  <a:lnTo>
                    <a:pt x="176" y="444"/>
                  </a:lnTo>
                  <a:lnTo>
                    <a:pt x="174" y="442"/>
                  </a:lnTo>
                  <a:lnTo>
                    <a:pt x="173" y="438"/>
                  </a:lnTo>
                  <a:lnTo>
                    <a:pt x="172" y="436"/>
                  </a:lnTo>
                  <a:lnTo>
                    <a:pt x="172" y="433"/>
                  </a:lnTo>
                  <a:lnTo>
                    <a:pt x="171" y="428"/>
                  </a:lnTo>
                  <a:lnTo>
                    <a:pt x="170" y="422"/>
                  </a:lnTo>
                  <a:lnTo>
                    <a:pt x="170" y="415"/>
                  </a:lnTo>
                  <a:lnTo>
                    <a:pt x="170" y="415"/>
                  </a:lnTo>
                  <a:lnTo>
                    <a:pt x="169" y="407"/>
                  </a:lnTo>
                  <a:lnTo>
                    <a:pt x="167" y="396"/>
                  </a:lnTo>
                  <a:lnTo>
                    <a:pt x="167" y="396"/>
                  </a:lnTo>
                  <a:lnTo>
                    <a:pt x="166" y="384"/>
                  </a:lnTo>
                  <a:lnTo>
                    <a:pt x="164" y="368"/>
                  </a:lnTo>
                  <a:lnTo>
                    <a:pt x="161" y="354"/>
                  </a:lnTo>
                  <a:lnTo>
                    <a:pt x="159" y="342"/>
                  </a:lnTo>
                  <a:lnTo>
                    <a:pt x="157" y="333"/>
                  </a:lnTo>
                  <a:lnTo>
                    <a:pt x="156" y="326"/>
                  </a:lnTo>
                  <a:lnTo>
                    <a:pt x="155" y="320"/>
                  </a:lnTo>
                  <a:lnTo>
                    <a:pt x="154" y="314"/>
                  </a:lnTo>
                  <a:lnTo>
                    <a:pt x="152" y="308"/>
                  </a:lnTo>
                  <a:lnTo>
                    <a:pt x="150" y="303"/>
                  </a:lnTo>
                  <a:lnTo>
                    <a:pt x="149" y="303"/>
                  </a:lnTo>
                  <a:lnTo>
                    <a:pt x="148" y="296"/>
                  </a:lnTo>
                  <a:lnTo>
                    <a:pt x="145" y="290"/>
                  </a:lnTo>
                  <a:lnTo>
                    <a:pt x="142" y="282"/>
                  </a:lnTo>
                  <a:lnTo>
                    <a:pt x="138" y="274"/>
                  </a:lnTo>
                  <a:lnTo>
                    <a:pt x="135" y="268"/>
                  </a:lnTo>
                  <a:lnTo>
                    <a:pt x="132" y="261"/>
                  </a:lnTo>
                  <a:lnTo>
                    <a:pt x="129" y="258"/>
                  </a:lnTo>
                  <a:lnTo>
                    <a:pt x="126" y="255"/>
                  </a:lnTo>
                  <a:lnTo>
                    <a:pt x="126" y="255"/>
                  </a:lnTo>
                  <a:lnTo>
                    <a:pt x="118" y="246"/>
                  </a:lnTo>
                  <a:lnTo>
                    <a:pt x="110" y="253"/>
                  </a:lnTo>
                  <a:lnTo>
                    <a:pt x="105" y="259"/>
                  </a:lnTo>
                  <a:lnTo>
                    <a:pt x="99" y="265"/>
                  </a:lnTo>
                  <a:lnTo>
                    <a:pt x="96" y="270"/>
                  </a:lnTo>
                  <a:lnTo>
                    <a:pt x="91" y="275"/>
                  </a:lnTo>
                  <a:lnTo>
                    <a:pt x="88" y="282"/>
                  </a:lnTo>
                  <a:lnTo>
                    <a:pt x="85" y="290"/>
                  </a:lnTo>
                  <a:lnTo>
                    <a:pt x="82" y="297"/>
                  </a:lnTo>
                  <a:lnTo>
                    <a:pt x="79" y="306"/>
                  </a:lnTo>
                  <a:lnTo>
                    <a:pt x="76" y="314"/>
                  </a:lnTo>
                  <a:lnTo>
                    <a:pt x="75" y="321"/>
                  </a:lnTo>
                  <a:lnTo>
                    <a:pt x="73" y="329"/>
                  </a:lnTo>
                  <a:lnTo>
                    <a:pt x="73" y="329"/>
                  </a:lnTo>
                  <a:lnTo>
                    <a:pt x="72" y="337"/>
                  </a:lnTo>
                  <a:lnTo>
                    <a:pt x="70" y="345"/>
                  </a:lnTo>
                  <a:lnTo>
                    <a:pt x="68" y="356"/>
                  </a:lnTo>
                  <a:lnTo>
                    <a:pt x="67" y="367"/>
                  </a:lnTo>
                  <a:lnTo>
                    <a:pt x="67" y="367"/>
                  </a:lnTo>
                  <a:lnTo>
                    <a:pt x="66" y="378"/>
                  </a:lnTo>
                  <a:lnTo>
                    <a:pt x="65" y="387"/>
                  </a:lnTo>
                  <a:lnTo>
                    <a:pt x="65" y="387"/>
                  </a:lnTo>
                  <a:lnTo>
                    <a:pt x="64" y="395"/>
                  </a:lnTo>
                  <a:lnTo>
                    <a:pt x="64" y="399"/>
                  </a:lnTo>
                  <a:lnTo>
                    <a:pt x="64" y="399"/>
                  </a:lnTo>
                  <a:lnTo>
                    <a:pt x="64" y="408"/>
                  </a:lnTo>
                  <a:lnTo>
                    <a:pt x="65" y="418"/>
                  </a:lnTo>
                  <a:lnTo>
                    <a:pt x="65" y="424"/>
                  </a:lnTo>
                  <a:lnTo>
                    <a:pt x="64" y="430"/>
                  </a:lnTo>
                  <a:lnTo>
                    <a:pt x="64" y="430"/>
                  </a:lnTo>
                  <a:lnTo>
                    <a:pt x="64" y="434"/>
                  </a:lnTo>
                  <a:lnTo>
                    <a:pt x="63" y="438"/>
                  </a:lnTo>
                  <a:lnTo>
                    <a:pt x="63" y="438"/>
                  </a:lnTo>
                  <a:lnTo>
                    <a:pt x="61" y="443"/>
                  </a:lnTo>
                  <a:lnTo>
                    <a:pt x="59" y="446"/>
                  </a:lnTo>
                  <a:lnTo>
                    <a:pt x="56" y="448"/>
                  </a:lnTo>
                  <a:lnTo>
                    <a:pt x="53" y="448"/>
                  </a:lnTo>
                  <a:lnTo>
                    <a:pt x="50" y="448"/>
                  </a:lnTo>
                  <a:lnTo>
                    <a:pt x="47" y="447"/>
                  </a:lnTo>
                  <a:lnTo>
                    <a:pt x="44" y="446"/>
                  </a:lnTo>
                  <a:lnTo>
                    <a:pt x="42" y="445"/>
                  </a:lnTo>
                  <a:lnTo>
                    <a:pt x="42" y="445"/>
                  </a:lnTo>
                  <a:lnTo>
                    <a:pt x="40" y="441"/>
                  </a:lnTo>
                  <a:lnTo>
                    <a:pt x="38" y="432"/>
                  </a:lnTo>
                  <a:lnTo>
                    <a:pt x="38" y="432"/>
                  </a:lnTo>
                  <a:lnTo>
                    <a:pt x="38" y="421"/>
                  </a:lnTo>
                  <a:lnTo>
                    <a:pt x="38" y="406"/>
                  </a:lnTo>
                  <a:lnTo>
                    <a:pt x="39" y="388"/>
                  </a:lnTo>
                  <a:lnTo>
                    <a:pt x="40" y="373"/>
                  </a:lnTo>
                  <a:lnTo>
                    <a:pt x="42" y="358"/>
                  </a:lnTo>
                  <a:lnTo>
                    <a:pt x="44" y="342"/>
                  </a:lnTo>
                  <a:lnTo>
                    <a:pt x="48" y="329"/>
                  </a:lnTo>
                  <a:lnTo>
                    <a:pt x="51" y="316"/>
                  </a:lnTo>
                  <a:lnTo>
                    <a:pt x="54" y="303"/>
                  </a:lnTo>
                  <a:lnTo>
                    <a:pt x="59" y="291"/>
                  </a:lnTo>
                  <a:lnTo>
                    <a:pt x="62" y="28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71" y="263"/>
                  </a:lnTo>
                  <a:lnTo>
                    <a:pt x="75" y="258"/>
                  </a:lnTo>
                  <a:lnTo>
                    <a:pt x="92" y="235"/>
                  </a:lnTo>
                  <a:lnTo>
                    <a:pt x="88" y="233"/>
                  </a:lnTo>
                  <a:lnTo>
                    <a:pt x="85" y="232"/>
                  </a:lnTo>
                  <a:lnTo>
                    <a:pt x="80" y="228"/>
                  </a:lnTo>
                  <a:lnTo>
                    <a:pt x="77" y="226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66" y="214"/>
                  </a:lnTo>
                  <a:lnTo>
                    <a:pt x="63" y="210"/>
                  </a:lnTo>
                  <a:lnTo>
                    <a:pt x="60" y="203"/>
                  </a:lnTo>
                  <a:lnTo>
                    <a:pt x="59" y="196"/>
                  </a:lnTo>
                  <a:lnTo>
                    <a:pt x="57" y="188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7" y="172"/>
                  </a:lnTo>
                  <a:lnTo>
                    <a:pt x="59" y="163"/>
                  </a:lnTo>
                  <a:lnTo>
                    <a:pt x="62" y="154"/>
                  </a:lnTo>
                  <a:lnTo>
                    <a:pt x="65" y="146"/>
                  </a:lnTo>
                  <a:lnTo>
                    <a:pt x="67" y="142"/>
                  </a:lnTo>
                  <a:lnTo>
                    <a:pt x="72" y="138"/>
                  </a:lnTo>
                  <a:lnTo>
                    <a:pt x="75" y="134"/>
                  </a:lnTo>
                  <a:lnTo>
                    <a:pt x="80" y="130"/>
                  </a:lnTo>
                  <a:lnTo>
                    <a:pt x="92" y="123"/>
                  </a:lnTo>
                  <a:lnTo>
                    <a:pt x="107" y="117"/>
                  </a:lnTo>
                  <a:close/>
                  <a:moveTo>
                    <a:pt x="111" y="80"/>
                  </a:moveTo>
                  <a:lnTo>
                    <a:pt x="111" y="119"/>
                  </a:lnTo>
                  <a:lnTo>
                    <a:pt x="111" y="120"/>
                  </a:lnTo>
                  <a:lnTo>
                    <a:pt x="110" y="120"/>
                  </a:lnTo>
                  <a:lnTo>
                    <a:pt x="95" y="127"/>
                  </a:lnTo>
                  <a:lnTo>
                    <a:pt x="83" y="133"/>
                  </a:lnTo>
                  <a:lnTo>
                    <a:pt x="78" y="137"/>
                  </a:lnTo>
                  <a:lnTo>
                    <a:pt x="74" y="141"/>
                  </a:lnTo>
                  <a:lnTo>
                    <a:pt x="72" y="144"/>
                  </a:lnTo>
                  <a:lnTo>
                    <a:pt x="68" y="148"/>
                  </a:lnTo>
                  <a:lnTo>
                    <a:pt x="68" y="148"/>
                  </a:lnTo>
                  <a:lnTo>
                    <a:pt x="65" y="156"/>
                  </a:lnTo>
                  <a:lnTo>
                    <a:pt x="63" y="164"/>
                  </a:lnTo>
                  <a:lnTo>
                    <a:pt x="61" y="172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8"/>
                  </a:lnTo>
                  <a:lnTo>
                    <a:pt x="62" y="196"/>
                  </a:lnTo>
                  <a:lnTo>
                    <a:pt x="64" y="202"/>
                  </a:lnTo>
                  <a:lnTo>
                    <a:pt x="66" y="208"/>
                  </a:lnTo>
                  <a:lnTo>
                    <a:pt x="70" y="212"/>
                  </a:lnTo>
                  <a:lnTo>
                    <a:pt x="73" y="216"/>
                  </a:lnTo>
                  <a:lnTo>
                    <a:pt x="76" y="220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3" y="225"/>
                  </a:lnTo>
                  <a:lnTo>
                    <a:pt x="87" y="227"/>
                  </a:lnTo>
                  <a:lnTo>
                    <a:pt x="91" y="230"/>
                  </a:lnTo>
                  <a:lnTo>
                    <a:pt x="96" y="233"/>
                  </a:lnTo>
                  <a:lnTo>
                    <a:pt x="99" y="233"/>
                  </a:lnTo>
                  <a:lnTo>
                    <a:pt x="97" y="235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4" y="266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66" y="282"/>
                  </a:lnTo>
                  <a:lnTo>
                    <a:pt x="62" y="293"/>
                  </a:lnTo>
                  <a:lnTo>
                    <a:pt x="59" y="304"/>
                  </a:lnTo>
                  <a:lnTo>
                    <a:pt x="55" y="317"/>
                  </a:lnTo>
                  <a:lnTo>
                    <a:pt x="52" y="330"/>
                  </a:lnTo>
                  <a:lnTo>
                    <a:pt x="49" y="343"/>
                  </a:lnTo>
                  <a:lnTo>
                    <a:pt x="47" y="358"/>
                  </a:lnTo>
                  <a:lnTo>
                    <a:pt x="44" y="373"/>
                  </a:lnTo>
                  <a:lnTo>
                    <a:pt x="43" y="388"/>
                  </a:lnTo>
                  <a:lnTo>
                    <a:pt x="42" y="406"/>
                  </a:lnTo>
                  <a:lnTo>
                    <a:pt x="42" y="420"/>
                  </a:lnTo>
                  <a:lnTo>
                    <a:pt x="42" y="432"/>
                  </a:lnTo>
                  <a:lnTo>
                    <a:pt x="43" y="438"/>
                  </a:lnTo>
                  <a:lnTo>
                    <a:pt x="44" y="442"/>
                  </a:lnTo>
                  <a:lnTo>
                    <a:pt x="44" y="442"/>
                  </a:lnTo>
                  <a:lnTo>
                    <a:pt x="47" y="443"/>
                  </a:lnTo>
                  <a:lnTo>
                    <a:pt x="49" y="444"/>
                  </a:lnTo>
                  <a:lnTo>
                    <a:pt x="51" y="444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6" y="443"/>
                  </a:lnTo>
                  <a:lnTo>
                    <a:pt x="57" y="441"/>
                  </a:lnTo>
                  <a:lnTo>
                    <a:pt x="59" y="437"/>
                  </a:lnTo>
                  <a:lnTo>
                    <a:pt x="59" y="437"/>
                  </a:lnTo>
                  <a:lnTo>
                    <a:pt x="60" y="433"/>
                  </a:lnTo>
                  <a:lnTo>
                    <a:pt x="60" y="429"/>
                  </a:lnTo>
                  <a:lnTo>
                    <a:pt x="61" y="424"/>
                  </a:lnTo>
                  <a:lnTo>
                    <a:pt x="61" y="418"/>
                  </a:lnTo>
                  <a:lnTo>
                    <a:pt x="61" y="418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60" y="399"/>
                  </a:lnTo>
                  <a:lnTo>
                    <a:pt x="60" y="399"/>
                  </a:lnTo>
                  <a:lnTo>
                    <a:pt x="61" y="395"/>
                  </a:lnTo>
                  <a:lnTo>
                    <a:pt x="61" y="387"/>
                  </a:lnTo>
                  <a:lnTo>
                    <a:pt x="62" y="378"/>
                  </a:lnTo>
                  <a:lnTo>
                    <a:pt x="63" y="367"/>
                  </a:lnTo>
                  <a:lnTo>
                    <a:pt x="64" y="355"/>
                  </a:lnTo>
                  <a:lnTo>
                    <a:pt x="66" y="345"/>
                  </a:lnTo>
                  <a:lnTo>
                    <a:pt x="67" y="336"/>
                  </a:lnTo>
                  <a:lnTo>
                    <a:pt x="68" y="328"/>
                  </a:lnTo>
                  <a:lnTo>
                    <a:pt x="68" y="328"/>
                  </a:lnTo>
                  <a:lnTo>
                    <a:pt x="71" y="320"/>
                  </a:lnTo>
                  <a:lnTo>
                    <a:pt x="73" y="313"/>
                  </a:lnTo>
                  <a:lnTo>
                    <a:pt x="75" y="305"/>
                  </a:lnTo>
                  <a:lnTo>
                    <a:pt x="78" y="296"/>
                  </a:lnTo>
                  <a:lnTo>
                    <a:pt x="82" y="288"/>
                  </a:lnTo>
                  <a:lnTo>
                    <a:pt x="85" y="280"/>
                  </a:lnTo>
                  <a:lnTo>
                    <a:pt x="88" y="273"/>
                  </a:lnTo>
                  <a:lnTo>
                    <a:pt x="91" y="268"/>
                  </a:lnTo>
                  <a:lnTo>
                    <a:pt x="96" y="262"/>
                  </a:lnTo>
                  <a:lnTo>
                    <a:pt x="101" y="256"/>
                  </a:lnTo>
                  <a:lnTo>
                    <a:pt x="108" y="249"/>
                  </a:lnTo>
                  <a:lnTo>
                    <a:pt x="115" y="242"/>
                  </a:lnTo>
                  <a:lnTo>
                    <a:pt x="118" y="240"/>
                  </a:lnTo>
                  <a:lnTo>
                    <a:pt x="119" y="242"/>
                  </a:lnTo>
                  <a:lnTo>
                    <a:pt x="130" y="251"/>
                  </a:lnTo>
                  <a:lnTo>
                    <a:pt x="132" y="255"/>
                  </a:lnTo>
                  <a:lnTo>
                    <a:pt x="135" y="259"/>
                  </a:lnTo>
                  <a:lnTo>
                    <a:pt x="138" y="266"/>
                  </a:lnTo>
                  <a:lnTo>
                    <a:pt x="142" y="273"/>
                  </a:lnTo>
                  <a:lnTo>
                    <a:pt x="142" y="273"/>
                  </a:lnTo>
                  <a:lnTo>
                    <a:pt x="146" y="281"/>
                  </a:lnTo>
                  <a:lnTo>
                    <a:pt x="149" y="289"/>
                  </a:lnTo>
                  <a:lnTo>
                    <a:pt x="152" y="295"/>
                  </a:lnTo>
                  <a:lnTo>
                    <a:pt x="154" y="302"/>
                  </a:lnTo>
                  <a:lnTo>
                    <a:pt x="154" y="302"/>
                  </a:lnTo>
                  <a:lnTo>
                    <a:pt x="156" y="307"/>
                  </a:lnTo>
                  <a:lnTo>
                    <a:pt x="157" y="313"/>
                  </a:lnTo>
                  <a:lnTo>
                    <a:pt x="159" y="319"/>
                  </a:lnTo>
                  <a:lnTo>
                    <a:pt x="160" y="325"/>
                  </a:lnTo>
                  <a:lnTo>
                    <a:pt x="160" y="325"/>
                  </a:lnTo>
                  <a:lnTo>
                    <a:pt x="161" y="332"/>
                  </a:lnTo>
                  <a:lnTo>
                    <a:pt x="164" y="342"/>
                  </a:lnTo>
                  <a:lnTo>
                    <a:pt x="165" y="354"/>
                  </a:lnTo>
                  <a:lnTo>
                    <a:pt x="167" y="368"/>
                  </a:lnTo>
                  <a:lnTo>
                    <a:pt x="169" y="383"/>
                  </a:lnTo>
                  <a:lnTo>
                    <a:pt x="171" y="396"/>
                  </a:lnTo>
                  <a:lnTo>
                    <a:pt x="172" y="406"/>
                  </a:lnTo>
                  <a:lnTo>
                    <a:pt x="173" y="414"/>
                  </a:lnTo>
                  <a:lnTo>
                    <a:pt x="173" y="414"/>
                  </a:lnTo>
                  <a:lnTo>
                    <a:pt x="174" y="422"/>
                  </a:lnTo>
                  <a:lnTo>
                    <a:pt x="176" y="428"/>
                  </a:lnTo>
                  <a:lnTo>
                    <a:pt x="176" y="432"/>
                  </a:lnTo>
                  <a:lnTo>
                    <a:pt x="177" y="435"/>
                  </a:lnTo>
                  <a:lnTo>
                    <a:pt x="177" y="435"/>
                  </a:lnTo>
                  <a:lnTo>
                    <a:pt x="177" y="437"/>
                  </a:lnTo>
                  <a:lnTo>
                    <a:pt x="178" y="440"/>
                  </a:lnTo>
                  <a:lnTo>
                    <a:pt x="179" y="442"/>
                  </a:lnTo>
                  <a:lnTo>
                    <a:pt x="180" y="443"/>
                  </a:lnTo>
                  <a:lnTo>
                    <a:pt x="182" y="444"/>
                  </a:lnTo>
                  <a:lnTo>
                    <a:pt x="183" y="445"/>
                  </a:lnTo>
                  <a:lnTo>
                    <a:pt x="183" y="445"/>
                  </a:lnTo>
                  <a:lnTo>
                    <a:pt x="185" y="446"/>
                  </a:lnTo>
                  <a:lnTo>
                    <a:pt x="187" y="446"/>
                  </a:lnTo>
                  <a:lnTo>
                    <a:pt x="188" y="446"/>
                  </a:lnTo>
                  <a:lnTo>
                    <a:pt x="190" y="445"/>
                  </a:lnTo>
                  <a:lnTo>
                    <a:pt x="191" y="444"/>
                  </a:lnTo>
                  <a:lnTo>
                    <a:pt x="191" y="442"/>
                  </a:lnTo>
                  <a:lnTo>
                    <a:pt x="191" y="442"/>
                  </a:lnTo>
                  <a:lnTo>
                    <a:pt x="192" y="440"/>
                  </a:lnTo>
                  <a:lnTo>
                    <a:pt x="193" y="435"/>
                  </a:lnTo>
                  <a:lnTo>
                    <a:pt x="193" y="431"/>
                  </a:lnTo>
                  <a:lnTo>
                    <a:pt x="193" y="425"/>
                  </a:lnTo>
                  <a:lnTo>
                    <a:pt x="193" y="419"/>
                  </a:lnTo>
                  <a:lnTo>
                    <a:pt x="193" y="412"/>
                  </a:lnTo>
                  <a:lnTo>
                    <a:pt x="192" y="403"/>
                  </a:lnTo>
                  <a:lnTo>
                    <a:pt x="191" y="395"/>
                  </a:lnTo>
                  <a:lnTo>
                    <a:pt x="189" y="384"/>
                  </a:lnTo>
                  <a:lnTo>
                    <a:pt x="188" y="373"/>
                  </a:lnTo>
                  <a:lnTo>
                    <a:pt x="184" y="361"/>
                  </a:lnTo>
                  <a:lnTo>
                    <a:pt x="182" y="348"/>
                  </a:lnTo>
                  <a:lnTo>
                    <a:pt x="179" y="336"/>
                  </a:lnTo>
                  <a:lnTo>
                    <a:pt x="177" y="324"/>
                  </a:lnTo>
                  <a:lnTo>
                    <a:pt x="173" y="313"/>
                  </a:lnTo>
                  <a:lnTo>
                    <a:pt x="171" y="303"/>
                  </a:lnTo>
                  <a:lnTo>
                    <a:pt x="171" y="303"/>
                  </a:lnTo>
                  <a:lnTo>
                    <a:pt x="168" y="294"/>
                  </a:lnTo>
                  <a:lnTo>
                    <a:pt x="165" y="285"/>
                  </a:lnTo>
                  <a:lnTo>
                    <a:pt x="162" y="278"/>
                  </a:lnTo>
                  <a:lnTo>
                    <a:pt x="159" y="271"/>
                  </a:lnTo>
                  <a:lnTo>
                    <a:pt x="155" y="263"/>
                  </a:lnTo>
                  <a:lnTo>
                    <a:pt x="150" y="256"/>
                  </a:lnTo>
                  <a:lnTo>
                    <a:pt x="145" y="247"/>
                  </a:lnTo>
                  <a:lnTo>
                    <a:pt x="138" y="237"/>
                  </a:lnTo>
                  <a:lnTo>
                    <a:pt x="137" y="235"/>
                  </a:lnTo>
                  <a:lnTo>
                    <a:pt x="138" y="234"/>
                  </a:lnTo>
                  <a:lnTo>
                    <a:pt x="147" y="227"/>
                  </a:lnTo>
                  <a:lnTo>
                    <a:pt x="155" y="220"/>
                  </a:lnTo>
                  <a:lnTo>
                    <a:pt x="159" y="213"/>
                  </a:lnTo>
                  <a:lnTo>
                    <a:pt x="164" y="208"/>
                  </a:lnTo>
                  <a:lnTo>
                    <a:pt x="164" y="208"/>
                  </a:lnTo>
                  <a:lnTo>
                    <a:pt x="166" y="201"/>
                  </a:lnTo>
                  <a:lnTo>
                    <a:pt x="168" y="193"/>
                  </a:lnTo>
                  <a:lnTo>
                    <a:pt x="169" y="185"/>
                  </a:lnTo>
                  <a:lnTo>
                    <a:pt x="169" y="176"/>
                  </a:lnTo>
                  <a:lnTo>
                    <a:pt x="169" y="167"/>
                  </a:lnTo>
                  <a:lnTo>
                    <a:pt x="167" y="158"/>
                  </a:lnTo>
                  <a:lnTo>
                    <a:pt x="165" y="151"/>
                  </a:lnTo>
                  <a:lnTo>
                    <a:pt x="160" y="144"/>
                  </a:lnTo>
                  <a:lnTo>
                    <a:pt x="156" y="139"/>
                  </a:lnTo>
                  <a:lnTo>
                    <a:pt x="152" y="133"/>
                  </a:lnTo>
                  <a:lnTo>
                    <a:pt x="147" y="130"/>
                  </a:lnTo>
                  <a:lnTo>
                    <a:pt x="144" y="128"/>
                  </a:lnTo>
                  <a:lnTo>
                    <a:pt x="141" y="126"/>
                  </a:lnTo>
                  <a:lnTo>
                    <a:pt x="137" y="123"/>
                  </a:lnTo>
                  <a:lnTo>
                    <a:pt x="137" y="123"/>
                  </a:lnTo>
                  <a:lnTo>
                    <a:pt x="133" y="121"/>
                  </a:lnTo>
                  <a:lnTo>
                    <a:pt x="129" y="120"/>
                  </a:lnTo>
                  <a:lnTo>
                    <a:pt x="127" y="119"/>
                  </a:lnTo>
                  <a:lnTo>
                    <a:pt x="127" y="118"/>
                  </a:lnTo>
                  <a:lnTo>
                    <a:pt x="127" y="80"/>
                  </a:lnTo>
                  <a:lnTo>
                    <a:pt x="127" y="76"/>
                  </a:lnTo>
                  <a:lnTo>
                    <a:pt x="130" y="78"/>
                  </a:lnTo>
                  <a:lnTo>
                    <a:pt x="139" y="80"/>
                  </a:lnTo>
                  <a:lnTo>
                    <a:pt x="148" y="83"/>
                  </a:lnTo>
                  <a:lnTo>
                    <a:pt x="156" y="86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9" y="94"/>
                  </a:lnTo>
                  <a:lnTo>
                    <a:pt x="173" y="98"/>
                  </a:lnTo>
                  <a:lnTo>
                    <a:pt x="179" y="103"/>
                  </a:lnTo>
                  <a:lnTo>
                    <a:pt x="183" y="107"/>
                  </a:lnTo>
                  <a:lnTo>
                    <a:pt x="183" y="107"/>
                  </a:lnTo>
                  <a:lnTo>
                    <a:pt x="188" y="111"/>
                  </a:lnTo>
                  <a:lnTo>
                    <a:pt x="192" y="117"/>
                  </a:lnTo>
                  <a:lnTo>
                    <a:pt x="195" y="122"/>
                  </a:lnTo>
                  <a:lnTo>
                    <a:pt x="200" y="128"/>
                  </a:lnTo>
                  <a:lnTo>
                    <a:pt x="200" y="128"/>
                  </a:lnTo>
                  <a:lnTo>
                    <a:pt x="203" y="133"/>
                  </a:lnTo>
                  <a:lnTo>
                    <a:pt x="206" y="138"/>
                  </a:lnTo>
                  <a:lnTo>
                    <a:pt x="208" y="142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23" y="174"/>
                  </a:lnTo>
                  <a:lnTo>
                    <a:pt x="224" y="176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9"/>
                  </a:lnTo>
                  <a:lnTo>
                    <a:pt x="226" y="179"/>
                  </a:lnTo>
                  <a:lnTo>
                    <a:pt x="226" y="179"/>
                  </a:lnTo>
                  <a:lnTo>
                    <a:pt x="227" y="180"/>
                  </a:lnTo>
                  <a:lnTo>
                    <a:pt x="228" y="180"/>
                  </a:lnTo>
                  <a:lnTo>
                    <a:pt x="228" y="180"/>
                  </a:lnTo>
                  <a:lnTo>
                    <a:pt x="229" y="180"/>
                  </a:lnTo>
                  <a:lnTo>
                    <a:pt x="230" y="180"/>
                  </a:lnTo>
                  <a:lnTo>
                    <a:pt x="230" y="180"/>
                  </a:lnTo>
                  <a:lnTo>
                    <a:pt x="231" y="180"/>
                  </a:lnTo>
                  <a:lnTo>
                    <a:pt x="232" y="180"/>
                  </a:lnTo>
                  <a:lnTo>
                    <a:pt x="232" y="180"/>
                  </a:lnTo>
                  <a:lnTo>
                    <a:pt x="234" y="179"/>
                  </a:lnTo>
                  <a:lnTo>
                    <a:pt x="235" y="179"/>
                  </a:lnTo>
                  <a:lnTo>
                    <a:pt x="235" y="179"/>
                  </a:lnTo>
                  <a:lnTo>
                    <a:pt x="235" y="177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6" y="175"/>
                  </a:lnTo>
                  <a:lnTo>
                    <a:pt x="236" y="174"/>
                  </a:lnTo>
                  <a:lnTo>
                    <a:pt x="236" y="174"/>
                  </a:lnTo>
                  <a:lnTo>
                    <a:pt x="236" y="173"/>
                  </a:lnTo>
                  <a:lnTo>
                    <a:pt x="236" y="172"/>
                  </a:lnTo>
                  <a:lnTo>
                    <a:pt x="236" y="172"/>
                  </a:lnTo>
                  <a:lnTo>
                    <a:pt x="236" y="168"/>
                  </a:lnTo>
                  <a:lnTo>
                    <a:pt x="235" y="166"/>
                  </a:lnTo>
                  <a:lnTo>
                    <a:pt x="235" y="163"/>
                  </a:lnTo>
                  <a:lnTo>
                    <a:pt x="234" y="160"/>
                  </a:lnTo>
                  <a:lnTo>
                    <a:pt x="232" y="156"/>
                  </a:lnTo>
                  <a:lnTo>
                    <a:pt x="232" y="156"/>
                  </a:lnTo>
                  <a:lnTo>
                    <a:pt x="231" y="152"/>
                  </a:lnTo>
                  <a:lnTo>
                    <a:pt x="229" y="149"/>
                  </a:lnTo>
                  <a:lnTo>
                    <a:pt x="228" y="145"/>
                  </a:lnTo>
                  <a:lnTo>
                    <a:pt x="227" y="142"/>
                  </a:lnTo>
                  <a:lnTo>
                    <a:pt x="227" y="142"/>
                  </a:lnTo>
                  <a:lnTo>
                    <a:pt x="225" y="139"/>
                  </a:lnTo>
                  <a:lnTo>
                    <a:pt x="223" y="134"/>
                  </a:lnTo>
                  <a:lnTo>
                    <a:pt x="223" y="134"/>
                  </a:lnTo>
                  <a:lnTo>
                    <a:pt x="219" y="129"/>
                  </a:lnTo>
                  <a:lnTo>
                    <a:pt x="215" y="122"/>
                  </a:lnTo>
                  <a:lnTo>
                    <a:pt x="215" y="122"/>
                  </a:lnTo>
                  <a:lnTo>
                    <a:pt x="209" y="116"/>
                  </a:lnTo>
                  <a:lnTo>
                    <a:pt x="205" y="109"/>
                  </a:lnTo>
                  <a:lnTo>
                    <a:pt x="202" y="104"/>
                  </a:lnTo>
                  <a:lnTo>
                    <a:pt x="197" y="99"/>
                  </a:lnTo>
                  <a:lnTo>
                    <a:pt x="194" y="96"/>
                  </a:lnTo>
                  <a:lnTo>
                    <a:pt x="189" y="91"/>
                  </a:lnTo>
                  <a:lnTo>
                    <a:pt x="182" y="86"/>
                  </a:lnTo>
                  <a:lnTo>
                    <a:pt x="176" y="81"/>
                  </a:lnTo>
                  <a:lnTo>
                    <a:pt x="168" y="76"/>
                  </a:lnTo>
                  <a:lnTo>
                    <a:pt x="161" y="72"/>
                  </a:lnTo>
                  <a:lnTo>
                    <a:pt x="155" y="70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4" y="65"/>
                  </a:lnTo>
                  <a:lnTo>
                    <a:pt x="139" y="64"/>
                  </a:lnTo>
                  <a:lnTo>
                    <a:pt x="134" y="63"/>
                  </a:lnTo>
                  <a:lnTo>
                    <a:pt x="129" y="62"/>
                  </a:lnTo>
                  <a:lnTo>
                    <a:pt x="127" y="61"/>
                  </a:lnTo>
                  <a:lnTo>
                    <a:pt x="127" y="60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16"/>
                  </a:lnTo>
                  <a:lnTo>
                    <a:pt x="127" y="11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5" y="5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1" y="4"/>
                  </a:lnTo>
                  <a:lnTo>
                    <a:pt x="119" y="5"/>
                  </a:lnTo>
                  <a:lnTo>
                    <a:pt x="117" y="5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4" y="8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113" y="11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20"/>
                  </a:lnTo>
                  <a:lnTo>
                    <a:pt x="111" y="22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1" y="3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1" y="57"/>
                  </a:lnTo>
                  <a:lnTo>
                    <a:pt x="111" y="60"/>
                  </a:lnTo>
                  <a:lnTo>
                    <a:pt x="112" y="61"/>
                  </a:lnTo>
                  <a:lnTo>
                    <a:pt x="110" y="62"/>
                  </a:lnTo>
                  <a:lnTo>
                    <a:pt x="83" y="72"/>
                  </a:lnTo>
                  <a:lnTo>
                    <a:pt x="83" y="72"/>
                  </a:lnTo>
                  <a:lnTo>
                    <a:pt x="76" y="74"/>
                  </a:lnTo>
                  <a:lnTo>
                    <a:pt x="68" y="79"/>
                  </a:lnTo>
                  <a:lnTo>
                    <a:pt x="61" y="84"/>
                  </a:lnTo>
                  <a:lnTo>
                    <a:pt x="53" y="91"/>
                  </a:lnTo>
                  <a:lnTo>
                    <a:pt x="44" y="98"/>
                  </a:lnTo>
                  <a:lnTo>
                    <a:pt x="38" y="105"/>
                  </a:lnTo>
                  <a:lnTo>
                    <a:pt x="32" y="111"/>
                  </a:lnTo>
                  <a:lnTo>
                    <a:pt x="27" y="118"/>
                  </a:lnTo>
                  <a:lnTo>
                    <a:pt x="13" y="141"/>
                  </a:lnTo>
                  <a:lnTo>
                    <a:pt x="13" y="141"/>
                  </a:lnTo>
                  <a:lnTo>
                    <a:pt x="8" y="149"/>
                  </a:lnTo>
                  <a:lnTo>
                    <a:pt x="5" y="156"/>
                  </a:lnTo>
                  <a:lnTo>
                    <a:pt x="4" y="162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5" y="172"/>
                  </a:lnTo>
                  <a:lnTo>
                    <a:pt x="6" y="175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10" y="176"/>
                  </a:lnTo>
                  <a:lnTo>
                    <a:pt x="12" y="175"/>
                  </a:lnTo>
                  <a:lnTo>
                    <a:pt x="13" y="175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5" y="172"/>
                  </a:lnTo>
                  <a:lnTo>
                    <a:pt x="17" y="167"/>
                  </a:lnTo>
                  <a:lnTo>
                    <a:pt x="19" y="163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6" y="149"/>
                  </a:lnTo>
                  <a:lnTo>
                    <a:pt x="30" y="141"/>
                  </a:lnTo>
                  <a:lnTo>
                    <a:pt x="35" y="133"/>
                  </a:lnTo>
                  <a:lnTo>
                    <a:pt x="40" y="127"/>
                  </a:lnTo>
                  <a:lnTo>
                    <a:pt x="45" y="119"/>
                  </a:lnTo>
                  <a:lnTo>
                    <a:pt x="51" y="113"/>
                  </a:lnTo>
                  <a:lnTo>
                    <a:pt x="57" y="106"/>
                  </a:lnTo>
                  <a:lnTo>
                    <a:pt x="64" y="99"/>
                  </a:lnTo>
                  <a:lnTo>
                    <a:pt x="73" y="93"/>
                  </a:lnTo>
                  <a:lnTo>
                    <a:pt x="83" y="87"/>
                  </a:lnTo>
                  <a:lnTo>
                    <a:pt x="95" y="82"/>
                  </a:lnTo>
                  <a:lnTo>
                    <a:pt x="109" y="78"/>
                  </a:lnTo>
                  <a:lnTo>
                    <a:pt x="112" y="76"/>
                  </a:lnTo>
                  <a:lnTo>
                    <a:pt x="111" y="80"/>
                  </a:lnTo>
                  <a:close/>
                  <a:moveTo>
                    <a:pt x="118" y="221"/>
                  </a:moveTo>
                  <a:lnTo>
                    <a:pt x="121" y="220"/>
                  </a:lnTo>
                  <a:lnTo>
                    <a:pt x="124" y="218"/>
                  </a:lnTo>
                  <a:lnTo>
                    <a:pt x="125" y="218"/>
                  </a:lnTo>
                  <a:lnTo>
                    <a:pt x="129" y="215"/>
                  </a:lnTo>
                  <a:lnTo>
                    <a:pt x="132" y="213"/>
                  </a:lnTo>
                  <a:lnTo>
                    <a:pt x="135" y="210"/>
                  </a:lnTo>
                  <a:lnTo>
                    <a:pt x="137" y="208"/>
                  </a:lnTo>
                  <a:lnTo>
                    <a:pt x="141" y="203"/>
                  </a:lnTo>
                  <a:lnTo>
                    <a:pt x="144" y="199"/>
                  </a:lnTo>
                  <a:lnTo>
                    <a:pt x="146" y="195"/>
                  </a:lnTo>
                  <a:lnTo>
                    <a:pt x="148" y="189"/>
                  </a:lnTo>
                  <a:lnTo>
                    <a:pt x="149" y="184"/>
                  </a:lnTo>
                  <a:lnTo>
                    <a:pt x="149" y="177"/>
                  </a:lnTo>
                  <a:lnTo>
                    <a:pt x="149" y="177"/>
                  </a:lnTo>
                  <a:lnTo>
                    <a:pt x="149" y="172"/>
                  </a:lnTo>
                  <a:lnTo>
                    <a:pt x="148" y="166"/>
                  </a:lnTo>
                  <a:lnTo>
                    <a:pt x="146" y="162"/>
                  </a:lnTo>
                  <a:lnTo>
                    <a:pt x="145" y="157"/>
                  </a:lnTo>
                  <a:lnTo>
                    <a:pt x="145" y="157"/>
                  </a:lnTo>
                  <a:lnTo>
                    <a:pt x="142" y="154"/>
                  </a:lnTo>
                  <a:lnTo>
                    <a:pt x="138" y="151"/>
                  </a:lnTo>
                  <a:lnTo>
                    <a:pt x="135" y="148"/>
                  </a:lnTo>
                  <a:lnTo>
                    <a:pt x="131" y="144"/>
                  </a:lnTo>
                  <a:lnTo>
                    <a:pt x="127" y="141"/>
                  </a:lnTo>
                  <a:lnTo>
                    <a:pt x="123" y="139"/>
                  </a:lnTo>
                  <a:lnTo>
                    <a:pt x="121" y="138"/>
                  </a:lnTo>
                  <a:lnTo>
                    <a:pt x="118" y="138"/>
                  </a:lnTo>
                  <a:lnTo>
                    <a:pt x="118" y="138"/>
                  </a:lnTo>
                  <a:lnTo>
                    <a:pt x="115" y="138"/>
                  </a:lnTo>
                  <a:lnTo>
                    <a:pt x="111" y="139"/>
                  </a:lnTo>
                  <a:lnTo>
                    <a:pt x="107" y="142"/>
                  </a:lnTo>
                  <a:lnTo>
                    <a:pt x="101" y="145"/>
                  </a:lnTo>
                  <a:lnTo>
                    <a:pt x="101" y="145"/>
                  </a:lnTo>
                  <a:lnTo>
                    <a:pt x="96" y="149"/>
                  </a:lnTo>
                  <a:lnTo>
                    <a:pt x="91" y="152"/>
                  </a:lnTo>
                  <a:lnTo>
                    <a:pt x="88" y="155"/>
                  </a:lnTo>
                  <a:lnTo>
                    <a:pt x="85" y="160"/>
                  </a:lnTo>
                  <a:lnTo>
                    <a:pt x="85" y="160"/>
                  </a:lnTo>
                  <a:lnTo>
                    <a:pt x="83" y="163"/>
                  </a:lnTo>
                  <a:lnTo>
                    <a:pt x="82" y="167"/>
                  </a:lnTo>
                  <a:lnTo>
                    <a:pt x="80" y="172"/>
                  </a:lnTo>
                  <a:lnTo>
                    <a:pt x="79" y="177"/>
                  </a:lnTo>
                  <a:lnTo>
                    <a:pt x="79" y="183"/>
                  </a:lnTo>
                  <a:lnTo>
                    <a:pt x="80" y="188"/>
                  </a:lnTo>
                  <a:lnTo>
                    <a:pt x="83" y="193"/>
                  </a:lnTo>
                  <a:lnTo>
                    <a:pt x="85" y="198"/>
                  </a:lnTo>
                  <a:lnTo>
                    <a:pt x="85" y="198"/>
                  </a:lnTo>
                  <a:lnTo>
                    <a:pt x="88" y="203"/>
                  </a:lnTo>
                  <a:lnTo>
                    <a:pt x="92" y="208"/>
                  </a:lnTo>
                  <a:lnTo>
                    <a:pt x="92" y="208"/>
                  </a:lnTo>
                  <a:lnTo>
                    <a:pt x="96" y="211"/>
                  </a:lnTo>
                  <a:lnTo>
                    <a:pt x="100" y="213"/>
                  </a:lnTo>
                  <a:lnTo>
                    <a:pt x="100" y="213"/>
                  </a:lnTo>
                  <a:lnTo>
                    <a:pt x="118" y="221"/>
                  </a:lnTo>
                  <a:close/>
                  <a:moveTo>
                    <a:pt x="126" y="221"/>
                  </a:moveTo>
                  <a:lnTo>
                    <a:pt x="123" y="223"/>
                  </a:lnTo>
                  <a:lnTo>
                    <a:pt x="118" y="225"/>
                  </a:lnTo>
                  <a:lnTo>
                    <a:pt x="118" y="226"/>
                  </a:lnTo>
                  <a:lnTo>
                    <a:pt x="117" y="225"/>
                  </a:lnTo>
                  <a:lnTo>
                    <a:pt x="98" y="218"/>
                  </a:lnTo>
                  <a:lnTo>
                    <a:pt x="94" y="214"/>
                  </a:lnTo>
                  <a:lnTo>
                    <a:pt x="89" y="211"/>
                  </a:lnTo>
                  <a:lnTo>
                    <a:pt x="89" y="211"/>
                  </a:lnTo>
                  <a:lnTo>
                    <a:pt x="85" y="207"/>
                  </a:lnTo>
                  <a:lnTo>
                    <a:pt x="82" y="200"/>
                  </a:lnTo>
                  <a:lnTo>
                    <a:pt x="82" y="200"/>
                  </a:lnTo>
                  <a:lnTo>
                    <a:pt x="78" y="195"/>
                  </a:lnTo>
                  <a:lnTo>
                    <a:pt x="77" y="189"/>
                  </a:lnTo>
                  <a:lnTo>
                    <a:pt x="76" y="184"/>
                  </a:lnTo>
                  <a:lnTo>
                    <a:pt x="75" y="177"/>
                  </a:lnTo>
                  <a:lnTo>
                    <a:pt x="76" y="172"/>
                  </a:lnTo>
                  <a:lnTo>
                    <a:pt x="77" y="166"/>
                  </a:lnTo>
                  <a:lnTo>
                    <a:pt x="79" y="161"/>
                  </a:lnTo>
                  <a:lnTo>
                    <a:pt x="82" y="156"/>
                  </a:lnTo>
                  <a:lnTo>
                    <a:pt x="82" y="156"/>
                  </a:lnTo>
                  <a:lnTo>
                    <a:pt x="85" y="153"/>
                  </a:lnTo>
                  <a:lnTo>
                    <a:pt x="88" y="149"/>
                  </a:lnTo>
                  <a:lnTo>
                    <a:pt x="94" y="145"/>
                  </a:lnTo>
                  <a:lnTo>
                    <a:pt x="99" y="141"/>
                  </a:lnTo>
                  <a:lnTo>
                    <a:pt x="99" y="141"/>
                  </a:lnTo>
                  <a:lnTo>
                    <a:pt x="105" y="138"/>
                  </a:lnTo>
                  <a:lnTo>
                    <a:pt x="110" y="135"/>
                  </a:lnTo>
                  <a:lnTo>
                    <a:pt x="114" y="134"/>
                  </a:lnTo>
                  <a:lnTo>
                    <a:pt x="118" y="133"/>
                  </a:lnTo>
                  <a:lnTo>
                    <a:pt x="118" y="133"/>
                  </a:lnTo>
                  <a:lnTo>
                    <a:pt x="121" y="134"/>
                  </a:lnTo>
                  <a:lnTo>
                    <a:pt x="125" y="135"/>
                  </a:lnTo>
                  <a:lnTo>
                    <a:pt x="129" y="138"/>
                  </a:lnTo>
                  <a:lnTo>
                    <a:pt x="133" y="141"/>
                  </a:lnTo>
                  <a:lnTo>
                    <a:pt x="138" y="144"/>
                  </a:lnTo>
                  <a:lnTo>
                    <a:pt x="142" y="148"/>
                  </a:lnTo>
                  <a:lnTo>
                    <a:pt x="145" y="152"/>
                  </a:lnTo>
                  <a:lnTo>
                    <a:pt x="148" y="155"/>
                  </a:lnTo>
                  <a:lnTo>
                    <a:pt x="148" y="155"/>
                  </a:lnTo>
                  <a:lnTo>
                    <a:pt x="150" y="160"/>
                  </a:lnTo>
                  <a:lnTo>
                    <a:pt x="152" y="165"/>
                  </a:lnTo>
                  <a:lnTo>
                    <a:pt x="152" y="165"/>
                  </a:lnTo>
                  <a:lnTo>
                    <a:pt x="153" y="170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3" y="184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49" y="196"/>
                  </a:lnTo>
                  <a:lnTo>
                    <a:pt x="147" y="201"/>
                  </a:lnTo>
                  <a:lnTo>
                    <a:pt x="144" y="205"/>
                  </a:lnTo>
                  <a:lnTo>
                    <a:pt x="141" y="210"/>
                  </a:lnTo>
                  <a:lnTo>
                    <a:pt x="137" y="213"/>
                  </a:lnTo>
                  <a:lnTo>
                    <a:pt x="134" y="216"/>
                  </a:lnTo>
                  <a:lnTo>
                    <a:pt x="131" y="219"/>
                  </a:lnTo>
                  <a:lnTo>
                    <a:pt x="126" y="221"/>
                  </a:lnTo>
                  <a:close/>
                  <a:moveTo>
                    <a:pt x="107" y="633"/>
                  </a:moveTo>
                  <a:lnTo>
                    <a:pt x="96" y="636"/>
                  </a:lnTo>
                  <a:lnTo>
                    <a:pt x="86" y="642"/>
                  </a:lnTo>
                  <a:lnTo>
                    <a:pt x="86" y="642"/>
                  </a:lnTo>
                  <a:lnTo>
                    <a:pt x="76" y="646"/>
                  </a:lnTo>
                  <a:lnTo>
                    <a:pt x="68" y="653"/>
                  </a:lnTo>
                  <a:lnTo>
                    <a:pt x="61" y="659"/>
                  </a:lnTo>
                  <a:lnTo>
                    <a:pt x="55" y="666"/>
                  </a:lnTo>
                  <a:lnTo>
                    <a:pt x="50" y="674"/>
                  </a:lnTo>
                  <a:lnTo>
                    <a:pt x="44" y="683"/>
                  </a:lnTo>
                  <a:lnTo>
                    <a:pt x="41" y="692"/>
                  </a:lnTo>
                  <a:lnTo>
                    <a:pt x="38" y="701"/>
                  </a:lnTo>
                  <a:lnTo>
                    <a:pt x="35" y="709"/>
                  </a:lnTo>
                  <a:lnTo>
                    <a:pt x="33" y="715"/>
                  </a:lnTo>
                  <a:lnTo>
                    <a:pt x="33" y="715"/>
                  </a:lnTo>
                  <a:lnTo>
                    <a:pt x="31" y="722"/>
                  </a:lnTo>
                  <a:lnTo>
                    <a:pt x="30" y="729"/>
                  </a:lnTo>
                  <a:lnTo>
                    <a:pt x="29" y="738"/>
                  </a:lnTo>
                  <a:lnTo>
                    <a:pt x="28" y="748"/>
                  </a:lnTo>
                  <a:lnTo>
                    <a:pt x="28" y="748"/>
                  </a:lnTo>
                  <a:lnTo>
                    <a:pt x="27" y="758"/>
                  </a:lnTo>
                  <a:lnTo>
                    <a:pt x="26" y="767"/>
                  </a:lnTo>
                  <a:lnTo>
                    <a:pt x="25" y="773"/>
                  </a:lnTo>
                  <a:lnTo>
                    <a:pt x="25" y="777"/>
                  </a:lnTo>
                  <a:lnTo>
                    <a:pt x="25" y="777"/>
                  </a:lnTo>
                  <a:lnTo>
                    <a:pt x="24" y="782"/>
                  </a:lnTo>
                  <a:lnTo>
                    <a:pt x="21" y="785"/>
                  </a:lnTo>
                  <a:lnTo>
                    <a:pt x="18" y="787"/>
                  </a:lnTo>
                  <a:lnTo>
                    <a:pt x="15" y="788"/>
                  </a:lnTo>
                  <a:lnTo>
                    <a:pt x="12" y="788"/>
                  </a:lnTo>
                  <a:lnTo>
                    <a:pt x="9" y="787"/>
                  </a:lnTo>
                  <a:lnTo>
                    <a:pt x="6" y="785"/>
                  </a:lnTo>
                  <a:lnTo>
                    <a:pt x="5" y="782"/>
                  </a:lnTo>
                  <a:lnTo>
                    <a:pt x="5" y="782"/>
                  </a:lnTo>
                  <a:lnTo>
                    <a:pt x="4" y="779"/>
                  </a:lnTo>
                  <a:lnTo>
                    <a:pt x="4" y="775"/>
                  </a:lnTo>
                  <a:lnTo>
                    <a:pt x="3" y="772"/>
                  </a:lnTo>
                  <a:lnTo>
                    <a:pt x="3" y="769"/>
                  </a:lnTo>
                  <a:lnTo>
                    <a:pt x="3" y="765"/>
                  </a:lnTo>
                  <a:lnTo>
                    <a:pt x="3" y="762"/>
                  </a:lnTo>
                  <a:lnTo>
                    <a:pt x="3" y="759"/>
                  </a:lnTo>
                  <a:lnTo>
                    <a:pt x="4" y="757"/>
                  </a:lnTo>
                  <a:lnTo>
                    <a:pt x="4" y="757"/>
                  </a:lnTo>
                  <a:lnTo>
                    <a:pt x="4" y="753"/>
                  </a:lnTo>
                  <a:lnTo>
                    <a:pt x="4" y="749"/>
                  </a:lnTo>
                  <a:lnTo>
                    <a:pt x="5" y="744"/>
                  </a:lnTo>
                  <a:lnTo>
                    <a:pt x="6" y="737"/>
                  </a:lnTo>
                  <a:lnTo>
                    <a:pt x="6" y="737"/>
                  </a:lnTo>
                  <a:lnTo>
                    <a:pt x="7" y="729"/>
                  </a:lnTo>
                  <a:lnTo>
                    <a:pt x="9" y="720"/>
                  </a:lnTo>
                  <a:lnTo>
                    <a:pt x="12" y="710"/>
                  </a:lnTo>
                  <a:lnTo>
                    <a:pt x="14" y="698"/>
                  </a:lnTo>
                  <a:lnTo>
                    <a:pt x="17" y="685"/>
                  </a:lnTo>
                  <a:lnTo>
                    <a:pt x="21" y="674"/>
                  </a:lnTo>
                  <a:lnTo>
                    <a:pt x="28" y="663"/>
                  </a:lnTo>
                  <a:lnTo>
                    <a:pt x="36" y="653"/>
                  </a:lnTo>
                  <a:lnTo>
                    <a:pt x="43" y="643"/>
                  </a:lnTo>
                  <a:lnTo>
                    <a:pt x="51" y="635"/>
                  </a:lnTo>
                  <a:lnTo>
                    <a:pt x="51" y="635"/>
                  </a:lnTo>
                  <a:lnTo>
                    <a:pt x="59" y="630"/>
                  </a:lnTo>
                  <a:lnTo>
                    <a:pt x="66" y="624"/>
                  </a:lnTo>
                  <a:lnTo>
                    <a:pt x="66" y="624"/>
                  </a:lnTo>
                  <a:lnTo>
                    <a:pt x="74" y="620"/>
                  </a:lnTo>
                  <a:lnTo>
                    <a:pt x="83" y="616"/>
                  </a:lnTo>
                  <a:lnTo>
                    <a:pt x="94" y="612"/>
                  </a:lnTo>
                  <a:lnTo>
                    <a:pt x="107" y="608"/>
                  </a:lnTo>
                  <a:lnTo>
                    <a:pt x="107" y="599"/>
                  </a:lnTo>
                  <a:lnTo>
                    <a:pt x="107" y="592"/>
                  </a:lnTo>
                  <a:lnTo>
                    <a:pt x="107" y="588"/>
                  </a:lnTo>
                  <a:lnTo>
                    <a:pt x="107" y="585"/>
                  </a:lnTo>
                  <a:lnTo>
                    <a:pt x="106" y="575"/>
                  </a:lnTo>
                  <a:lnTo>
                    <a:pt x="106" y="565"/>
                  </a:lnTo>
                  <a:lnTo>
                    <a:pt x="106" y="555"/>
                  </a:lnTo>
                  <a:lnTo>
                    <a:pt x="106" y="545"/>
                  </a:lnTo>
                  <a:lnTo>
                    <a:pt x="106" y="536"/>
                  </a:lnTo>
                  <a:lnTo>
                    <a:pt x="106" y="528"/>
                  </a:lnTo>
                  <a:lnTo>
                    <a:pt x="107" y="523"/>
                  </a:lnTo>
                  <a:lnTo>
                    <a:pt x="109" y="519"/>
                  </a:lnTo>
                  <a:lnTo>
                    <a:pt x="111" y="516"/>
                  </a:lnTo>
                  <a:lnTo>
                    <a:pt x="114" y="515"/>
                  </a:lnTo>
                  <a:lnTo>
                    <a:pt x="118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3" y="514"/>
                  </a:lnTo>
                  <a:lnTo>
                    <a:pt x="124" y="515"/>
                  </a:lnTo>
                  <a:lnTo>
                    <a:pt x="126" y="517"/>
                  </a:lnTo>
                  <a:lnTo>
                    <a:pt x="127" y="519"/>
                  </a:lnTo>
                  <a:lnTo>
                    <a:pt x="127" y="519"/>
                  </a:lnTo>
                  <a:lnTo>
                    <a:pt x="129" y="525"/>
                  </a:lnTo>
                  <a:lnTo>
                    <a:pt x="129" y="531"/>
                  </a:lnTo>
                  <a:lnTo>
                    <a:pt x="129" y="531"/>
                  </a:lnTo>
                  <a:lnTo>
                    <a:pt x="129" y="534"/>
                  </a:lnTo>
                  <a:lnTo>
                    <a:pt x="129" y="592"/>
                  </a:lnTo>
                  <a:lnTo>
                    <a:pt x="129" y="592"/>
                  </a:lnTo>
                  <a:lnTo>
                    <a:pt x="129" y="610"/>
                  </a:lnTo>
                  <a:lnTo>
                    <a:pt x="138" y="611"/>
                  </a:lnTo>
                  <a:lnTo>
                    <a:pt x="148" y="613"/>
                  </a:lnTo>
                  <a:lnTo>
                    <a:pt x="157" y="616"/>
                  </a:lnTo>
                  <a:lnTo>
                    <a:pt x="165" y="619"/>
                  </a:lnTo>
                  <a:lnTo>
                    <a:pt x="172" y="622"/>
                  </a:lnTo>
                  <a:lnTo>
                    <a:pt x="180" y="627"/>
                  </a:lnTo>
                  <a:lnTo>
                    <a:pt x="187" y="631"/>
                  </a:lnTo>
                  <a:lnTo>
                    <a:pt x="192" y="637"/>
                  </a:lnTo>
                  <a:lnTo>
                    <a:pt x="192" y="637"/>
                  </a:lnTo>
                  <a:lnTo>
                    <a:pt x="203" y="650"/>
                  </a:lnTo>
                  <a:lnTo>
                    <a:pt x="212" y="664"/>
                  </a:lnTo>
                  <a:lnTo>
                    <a:pt x="215" y="671"/>
                  </a:lnTo>
                  <a:lnTo>
                    <a:pt x="218" y="679"/>
                  </a:lnTo>
                  <a:lnTo>
                    <a:pt x="222" y="688"/>
                  </a:lnTo>
                  <a:lnTo>
                    <a:pt x="225" y="697"/>
                  </a:lnTo>
                  <a:lnTo>
                    <a:pt x="229" y="714"/>
                  </a:lnTo>
                  <a:lnTo>
                    <a:pt x="232" y="728"/>
                  </a:lnTo>
                  <a:lnTo>
                    <a:pt x="235" y="739"/>
                  </a:lnTo>
                  <a:lnTo>
                    <a:pt x="236" y="749"/>
                  </a:lnTo>
                  <a:lnTo>
                    <a:pt x="237" y="756"/>
                  </a:lnTo>
                  <a:lnTo>
                    <a:pt x="237" y="761"/>
                  </a:lnTo>
                  <a:lnTo>
                    <a:pt x="237" y="765"/>
                  </a:lnTo>
                  <a:lnTo>
                    <a:pt x="238" y="768"/>
                  </a:lnTo>
                  <a:lnTo>
                    <a:pt x="237" y="768"/>
                  </a:lnTo>
                  <a:lnTo>
                    <a:pt x="237" y="775"/>
                  </a:lnTo>
                  <a:lnTo>
                    <a:pt x="237" y="781"/>
                  </a:lnTo>
                  <a:lnTo>
                    <a:pt x="236" y="786"/>
                  </a:lnTo>
                  <a:lnTo>
                    <a:pt x="235" y="790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0" y="793"/>
                  </a:lnTo>
                  <a:lnTo>
                    <a:pt x="230" y="793"/>
                  </a:lnTo>
                  <a:lnTo>
                    <a:pt x="228" y="794"/>
                  </a:lnTo>
                  <a:lnTo>
                    <a:pt x="225" y="795"/>
                  </a:lnTo>
                  <a:lnTo>
                    <a:pt x="225" y="795"/>
                  </a:lnTo>
                  <a:lnTo>
                    <a:pt x="222" y="794"/>
                  </a:lnTo>
                  <a:lnTo>
                    <a:pt x="219" y="792"/>
                  </a:lnTo>
                  <a:lnTo>
                    <a:pt x="219" y="792"/>
                  </a:lnTo>
                  <a:lnTo>
                    <a:pt x="217" y="787"/>
                  </a:lnTo>
                  <a:lnTo>
                    <a:pt x="215" y="782"/>
                  </a:lnTo>
                  <a:lnTo>
                    <a:pt x="215" y="779"/>
                  </a:lnTo>
                  <a:lnTo>
                    <a:pt x="214" y="774"/>
                  </a:lnTo>
                  <a:lnTo>
                    <a:pt x="214" y="770"/>
                  </a:lnTo>
                  <a:lnTo>
                    <a:pt x="214" y="763"/>
                  </a:lnTo>
                  <a:lnTo>
                    <a:pt x="214" y="757"/>
                  </a:lnTo>
                  <a:lnTo>
                    <a:pt x="213" y="749"/>
                  </a:lnTo>
                  <a:lnTo>
                    <a:pt x="212" y="739"/>
                  </a:lnTo>
                  <a:lnTo>
                    <a:pt x="209" y="729"/>
                  </a:lnTo>
                  <a:lnTo>
                    <a:pt x="209" y="729"/>
                  </a:lnTo>
                  <a:lnTo>
                    <a:pt x="207" y="720"/>
                  </a:lnTo>
                  <a:lnTo>
                    <a:pt x="205" y="711"/>
                  </a:lnTo>
                  <a:lnTo>
                    <a:pt x="203" y="702"/>
                  </a:lnTo>
                  <a:lnTo>
                    <a:pt x="201" y="694"/>
                  </a:lnTo>
                  <a:lnTo>
                    <a:pt x="196" y="682"/>
                  </a:lnTo>
                  <a:lnTo>
                    <a:pt x="191" y="672"/>
                  </a:lnTo>
                  <a:lnTo>
                    <a:pt x="187" y="665"/>
                  </a:lnTo>
                  <a:lnTo>
                    <a:pt x="180" y="657"/>
                  </a:lnTo>
                  <a:lnTo>
                    <a:pt x="174" y="652"/>
                  </a:lnTo>
                  <a:lnTo>
                    <a:pt x="167" y="646"/>
                  </a:lnTo>
                  <a:lnTo>
                    <a:pt x="167" y="646"/>
                  </a:lnTo>
                  <a:lnTo>
                    <a:pt x="160" y="642"/>
                  </a:lnTo>
                  <a:lnTo>
                    <a:pt x="154" y="639"/>
                  </a:lnTo>
                  <a:lnTo>
                    <a:pt x="148" y="636"/>
                  </a:lnTo>
                  <a:lnTo>
                    <a:pt x="143" y="634"/>
                  </a:lnTo>
                  <a:lnTo>
                    <a:pt x="143" y="634"/>
                  </a:lnTo>
                  <a:lnTo>
                    <a:pt x="129" y="632"/>
                  </a:lnTo>
                  <a:lnTo>
                    <a:pt x="129" y="641"/>
                  </a:lnTo>
                  <a:lnTo>
                    <a:pt x="130" y="648"/>
                  </a:lnTo>
                  <a:lnTo>
                    <a:pt x="130" y="657"/>
                  </a:lnTo>
                  <a:lnTo>
                    <a:pt x="130" y="665"/>
                  </a:lnTo>
                  <a:lnTo>
                    <a:pt x="131" y="678"/>
                  </a:lnTo>
                  <a:lnTo>
                    <a:pt x="131" y="692"/>
                  </a:lnTo>
                  <a:lnTo>
                    <a:pt x="132" y="699"/>
                  </a:lnTo>
                  <a:lnTo>
                    <a:pt x="132" y="707"/>
                  </a:lnTo>
                  <a:lnTo>
                    <a:pt x="133" y="716"/>
                  </a:lnTo>
                  <a:lnTo>
                    <a:pt x="134" y="725"/>
                  </a:lnTo>
                  <a:lnTo>
                    <a:pt x="134" y="734"/>
                  </a:lnTo>
                  <a:lnTo>
                    <a:pt x="134" y="734"/>
                  </a:lnTo>
                  <a:lnTo>
                    <a:pt x="136" y="742"/>
                  </a:lnTo>
                  <a:lnTo>
                    <a:pt x="137" y="752"/>
                  </a:lnTo>
                  <a:lnTo>
                    <a:pt x="139" y="763"/>
                  </a:lnTo>
                  <a:lnTo>
                    <a:pt x="143" y="775"/>
                  </a:lnTo>
                  <a:lnTo>
                    <a:pt x="143" y="775"/>
                  </a:lnTo>
                  <a:lnTo>
                    <a:pt x="146" y="787"/>
                  </a:lnTo>
                  <a:lnTo>
                    <a:pt x="150" y="799"/>
                  </a:lnTo>
                  <a:lnTo>
                    <a:pt x="155" y="811"/>
                  </a:lnTo>
                  <a:lnTo>
                    <a:pt x="160" y="823"/>
                  </a:lnTo>
                  <a:lnTo>
                    <a:pt x="165" y="834"/>
                  </a:lnTo>
                  <a:lnTo>
                    <a:pt x="170" y="845"/>
                  </a:lnTo>
                  <a:lnTo>
                    <a:pt x="176" y="855"/>
                  </a:lnTo>
                  <a:lnTo>
                    <a:pt x="180" y="864"/>
                  </a:lnTo>
                  <a:lnTo>
                    <a:pt x="180" y="864"/>
                  </a:lnTo>
                  <a:lnTo>
                    <a:pt x="184" y="872"/>
                  </a:lnTo>
                  <a:lnTo>
                    <a:pt x="188" y="878"/>
                  </a:lnTo>
                  <a:lnTo>
                    <a:pt x="191" y="884"/>
                  </a:lnTo>
                  <a:lnTo>
                    <a:pt x="193" y="888"/>
                  </a:lnTo>
                  <a:lnTo>
                    <a:pt x="193" y="888"/>
                  </a:lnTo>
                  <a:lnTo>
                    <a:pt x="196" y="891"/>
                  </a:lnTo>
                  <a:lnTo>
                    <a:pt x="199" y="897"/>
                  </a:lnTo>
                  <a:lnTo>
                    <a:pt x="203" y="901"/>
                  </a:lnTo>
                  <a:lnTo>
                    <a:pt x="207" y="908"/>
                  </a:lnTo>
                  <a:lnTo>
                    <a:pt x="212" y="913"/>
                  </a:lnTo>
                  <a:lnTo>
                    <a:pt x="215" y="917"/>
                  </a:lnTo>
                  <a:lnTo>
                    <a:pt x="217" y="922"/>
                  </a:lnTo>
                  <a:lnTo>
                    <a:pt x="218" y="925"/>
                  </a:lnTo>
                  <a:lnTo>
                    <a:pt x="218" y="925"/>
                  </a:lnTo>
                  <a:lnTo>
                    <a:pt x="219" y="927"/>
                  </a:lnTo>
                  <a:lnTo>
                    <a:pt x="220" y="931"/>
                  </a:lnTo>
                  <a:lnTo>
                    <a:pt x="220" y="931"/>
                  </a:lnTo>
                  <a:lnTo>
                    <a:pt x="220" y="933"/>
                  </a:lnTo>
                  <a:lnTo>
                    <a:pt x="220" y="936"/>
                  </a:lnTo>
                  <a:lnTo>
                    <a:pt x="220" y="936"/>
                  </a:lnTo>
                  <a:lnTo>
                    <a:pt x="220" y="938"/>
                  </a:lnTo>
                  <a:lnTo>
                    <a:pt x="219" y="942"/>
                  </a:lnTo>
                  <a:lnTo>
                    <a:pt x="219" y="942"/>
                  </a:lnTo>
                  <a:lnTo>
                    <a:pt x="218" y="943"/>
                  </a:lnTo>
                  <a:lnTo>
                    <a:pt x="216" y="945"/>
                  </a:lnTo>
                  <a:lnTo>
                    <a:pt x="216" y="945"/>
                  </a:lnTo>
                  <a:lnTo>
                    <a:pt x="214" y="946"/>
                  </a:lnTo>
                  <a:lnTo>
                    <a:pt x="211" y="946"/>
                  </a:lnTo>
                  <a:lnTo>
                    <a:pt x="208" y="945"/>
                  </a:lnTo>
                  <a:lnTo>
                    <a:pt x="205" y="944"/>
                  </a:lnTo>
                  <a:lnTo>
                    <a:pt x="205" y="943"/>
                  </a:lnTo>
                  <a:lnTo>
                    <a:pt x="202" y="939"/>
                  </a:lnTo>
                  <a:lnTo>
                    <a:pt x="195" y="932"/>
                  </a:lnTo>
                  <a:lnTo>
                    <a:pt x="195" y="932"/>
                  </a:lnTo>
                  <a:lnTo>
                    <a:pt x="188" y="922"/>
                  </a:lnTo>
                  <a:lnTo>
                    <a:pt x="178" y="909"/>
                  </a:lnTo>
                  <a:lnTo>
                    <a:pt x="178" y="909"/>
                  </a:lnTo>
                  <a:lnTo>
                    <a:pt x="167" y="892"/>
                  </a:lnTo>
                  <a:lnTo>
                    <a:pt x="157" y="876"/>
                  </a:lnTo>
                  <a:lnTo>
                    <a:pt x="153" y="867"/>
                  </a:lnTo>
                  <a:lnTo>
                    <a:pt x="148" y="858"/>
                  </a:lnTo>
                  <a:lnTo>
                    <a:pt x="144" y="850"/>
                  </a:lnTo>
                  <a:lnTo>
                    <a:pt x="141" y="841"/>
                  </a:lnTo>
                  <a:lnTo>
                    <a:pt x="134" y="823"/>
                  </a:lnTo>
                  <a:lnTo>
                    <a:pt x="130" y="810"/>
                  </a:lnTo>
                  <a:lnTo>
                    <a:pt x="125" y="800"/>
                  </a:lnTo>
                  <a:lnTo>
                    <a:pt x="124" y="793"/>
                  </a:lnTo>
                  <a:lnTo>
                    <a:pt x="120" y="773"/>
                  </a:lnTo>
                  <a:lnTo>
                    <a:pt x="117" y="785"/>
                  </a:lnTo>
                  <a:lnTo>
                    <a:pt x="113" y="795"/>
                  </a:lnTo>
                  <a:lnTo>
                    <a:pt x="109" y="806"/>
                  </a:lnTo>
                  <a:lnTo>
                    <a:pt x="106" y="815"/>
                  </a:lnTo>
                  <a:lnTo>
                    <a:pt x="106" y="815"/>
                  </a:lnTo>
                  <a:lnTo>
                    <a:pt x="103" y="822"/>
                  </a:lnTo>
                  <a:lnTo>
                    <a:pt x="99" y="831"/>
                  </a:lnTo>
                  <a:lnTo>
                    <a:pt x="96" y="840"/>
                  </a:lnTo>
                  <a:lnTo>
                    <a:pt x="91" y="849"/>
                  </a:lnTo>
                  <a:lnTo>
                    <a:pt x="87" y="857"/>
                  </a:lnTo>
                  <a:lnTo>
                    <a:pt x="83" y="865"/>
                  </a:lnTo>
                  <a:lnTo>
                    <a:pt x="79" y="874"/>
                  </a:lnTo>
                  <a:lnTo>
                    <a:pt x="75" y="880"/>
                  </a:lnTo>
                  <a:lnTo>
                    <a:pt x="75" y="880"/>
                  </a:lnTo>
                  <a:lnTo>
                    <a:pt x="71" y="887"/>
                  </a:lnTo>
                  <a:lnTo>
                    <a:pt x="67" y="893"/>
                  </a:lnTo>
                  <a:lnTo>
                    <a:pt x="63" y="899"/>
                  </a:lnTo>
                  <a:lnTo>
                    <a:pt x="59" y="905"/>
                  </a:lnTo>
                  <a:lnTo>
                    <a:pt x="59" y="905"/>
                  </a:lnTo>
                  <a:lnTo>
                    <a:pt x="53" y="911"/>
                  </a:lnTo>
                  <a:lnTo>
                    <a:pt x="49" y="917"/>
                  </a:lnTo>
                  <a:lnTo>
                    <a:pt x="44" y="923"/>
                  </a:lnTo>
                  <a:lnTo>
                    <a:pt x="40" y="928"/>
                  </a:lnTo>
                  <a:lnTo>
                    <a:pt x="37" y="933"/>
                  </a:lnTo>
                  <a:lnTo>
                    <a:pt x="32" y="936"/>
                  </a:lnTo>
                  <a:lnTo>
                    <a:pt x="29" y="939"/>
                  </a:lnTo>
                  <a:lnTo>
                    <a:pt x="26" y="940"/>
                  </a:lnTo>
                  <a:lnTo>
                    <a:pt x="24" y="942"/>
                  </a:lnTo>
                  <a:lnTo>
                    <a:pt x="21" y="943"/>
                  </a:lnTo>
                  <a:lnTo>
                    <a:pt x="21" y="943"/>
                  </a:lnTo>
                  <a:lnTo>
                    <a:pt x="19" y="943"/>
                  </a:lnTo>
                  <a:lnTo>
                    <a:pt x="18" y="943"/>
                  </a:lnTo>
                  <a:lnTo>
                    <a:pt x="18" y="943"/>
                  </a:lnTo>
                  <a:lnTo>
                    <a:pt x="16" y="943"/>
                  </a:lnTo>
                  <a:lnTo>
                    <a:pt x="15" y="943"/>
                  </a:lnTo>
                  <a:lnTo>
                    <a:pt x="15" y="943"/>
                  </a:lnTo>
                  <a:lnTo>
                    <a:pt x="13" y="942"/>
                  </a:lnTo>
                  <a:lnTo>
                    <a:pt x="12" y="940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10" y="934"/>
                  </a:lnTo>
                  <a:lnTo>
                    <a:pt x="10" y="934"/>
                  </a:lnTo>
                  <a:lnTo>
                    <a:pt x="10" y="932"/>
                  </a:lnTo>
                  <a:lnTo>
                    <a:pt x="10" y="929"/>
                  </a:lnTo>
                  <a:lnTo>
                    <a:pt x="10" y="929"/>
                  </a:lnTo>
                  <a:lnTo>
                    <a:pt x="12" y="927"/>
                  </a:lnTo>
                  <a:lnTo>
                    <a:pt x="13" y="925"/>
                  </a:lnTo>
                  <a:lnTo>
                    <a:pt x="13" y="925"/>
                  </a:lnTo>
                  <a:lnTo>
                    <a:pt x="14" y="922"/>
                  </a:lnTo>
                  <a:lnTo>
                    <a:pt x="17" y="919"/>
                  </a:lnTo>
                  <a:lnTo>
                    <a:pt x="19" y="915"/>
                  </a:lnTo>
                  <a:lnTo>
                    <a:pt x="24" y="910"/>
                  </a:lnTo>
                  <a:lnTo>
                    <a:pt x="24" y="910"/>
                  </a:lnTo>
                  <a:lnTo>
                    <a:pt x="28" y="904"/>
                  </a:lnTo>
                  <a:lnTo>
                    <a:pt x="33" y="898"/>
                  </a:lnTo>
                  <a:lnTo>
                    <a:pt x="38" y="890"/>
                  </a:lnTo>
                  <a:lnTo>
                    <a:pt x="44" y="882"/>
                  </a:lnTo>
                  <a:lnTo>
                    <a:pt x="44" y="882"/>
                  </a:lnTo>
                  <a:lnTo>
                    <a:pt x="50" y="874"/>
                  </a:lnTo>
                  <a:lnTo>
                    <a:pt x="55" y="865"/>
                  </a:lnTo>
                  <a:lnTo>
                    <a:pt x="61" y="856"/>
                  </a:lnTo>
                  <a:lnTo>
                    <a:pt x="65" y="849"/>
                  </a:lnTo>
                  <a:lnTo>
                    <a:pt x="70" y="840"/>
                  </a:lnTo>
                  <a:lnTo>
                    <a:pt x="74" y="831"/>
                  </a:lnTo>
                  <a:lnTo>
                    <a:pt x="74" y="831"/>
                  </a:lnTo>
                  <a:lnTo>
                    <a:pt x="78" y="822"/>
                  </a:lnTo>
                  <a:lnTo>
                    <a:pt x="82" y="812"/>
                  </a:lnTo>
                  <a:lnTo>
                    <a:pt x="82" y="812"/>
                  </a:lnTo>
                  <a:lnTo>
                    <a:pt x="86" y="803"/>
                  </a:lnTo>
                  <a:lnTo>
                    <a:pt x="89" y="793"/>
                  </a:lnTo>
                  <a:lnTo>
                    <a:pt x="92" y="784"/>
                  </a:lnTo>
                  <a:lnTo>
                    <a:pt x="96" y="774"/>
                  </a:lnTo>
                  <a:lnTo>
                    <a:pt x="98" y="764"/>
                  </a:lnTo>
                  <a:lnTo>
                    <a:pt x="100" y="755"/>
                  </a:lnTo>
                  <a:lnTo>
                    <a:pt x="102" y="745"/>
                  </a:lnTo>
                  <a:lnTo>
                    <a:pt x="103" y="734"/>
                  </a:lnTo>
                  <a:lnTo>
                    <a:pt x="103" y="734"/>
                  </a:lnTo>
                  <a:lnTo>
                    <a:pt x="105" y="723"/>
                  </a:lnTo>
                  <a:lnTo>
                    <a:pt x="105" y="711"/>
                  </a:lnTo>
                  <a:lnTo>
                    <a:pt x="106" y="699"/>
                  </a:lnTo>
                  <a:lnTo>
                    <a:pt x="106" y="687"/>
                  </a:lnTo>
                  <a:lnTo>
                    <a:pt x="106" y="687"/>
                  </a:lnTo>
                  <a:lnTo>
                    <a:pt x="106" y="675"/>
                  </a:lnTo>
                  <a:lnTo>
                    <a:pt x="106" y="665"/>
                  </a:lnTo>
                  <a:lnTo>
                    <a:pt x="106" y="656"/>
                  </a:lnTo>
                  <a:lnTo>
                    <a:pt x="107" y="648"/>
                  </a:lnTo>
                  <a:lnTo>
                    <a:pt x="107" y="633"/>
                  </a:lnTo>
                  <a:close/>
                  <a:moveTo>
                    <a:pt x="84" y="637"/>
                  </a:moveTo>
                  <a:lnTo>
                    <a:pt x="95" y="632"/>
                  </a:lnTo>
                  <a:lnTo>
                    <a:pt x="108" y="628"/>
                  </a:lnTo>
                  <a:lnTo>
                    <a:pt x="110" y="627"/>
                  </a:lnTo>
                  <a:lnTo>
                    <a:pt x="110" y="630"/>
                  </a:lnTo>
                  <a:lnTo>
                    <a:pt x="110" y="648"/>
                  </a:lnTo>
                  <a:lnTo>
                    <a:pt x="110" y="655"/>
                  </a:lnTo>
                  <a:lnTo>
                    <a:pt x="110" y="665"/>
                  </a:lnTo>
                  <a:lnTo>
                    <a:pt x="110" y="675"/>
                  </a:lnTo>
                  <a:lnTo>
                    <a:pt x="110" y="687"/>
                  </a:lnTo>
                  <a:lnTo>
                    <a:pt x="109" y="700"/>
                  </a:lnTo>
                  <a:lnTo>
                    <a:pt x="109" y="712"/>
                  </a:lnTo>
                  <a:lnTo>
                    <a:pt x="108" y="723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6" y="746"/>
                  </a:lnTo>
                  <a:lnTo>
                    <a:pt x="105" y="756"/>
                  </a:lnTo>
                  <a:lnTo>
                    <a:pt x="102" y="765"/>
                  </a:lnTo>
                  <a:lnTo>
                    <a:pt x="100" y="775"/>
                  </a:lnTo>
                  <a:lnTo>
                    <a:pt x="97" y="785"/>
                  </a:lnTo>
                  <a:lnTo>
                    <a:pt x="94" y="795"/>
                  </a:lnTo>
                  <a:lnTo>
                    <a:pt x="90" y="805"/>
                  </a:lnTo>
                  <a:lnTo>
                    <a:pt x="86" y="814"/>
                  </a:lnTo>
                  <a:lnTo>
                    <a:pt x="82" y="823"/>
                  </a:lnTo>
                  <a:lnTo>
                    <a:pt x="77" y="833"/>
                  </a:lnTo>
                  <a:lnTo>
                    <a:pt x="77" y="833"/>
                  </a:lnTo>
                  <a:lnTo>
                    <a:pt x="73" y="842"/>
                  </a:lnTo>
                  <a:lnTo>
                    <a:pt x="68" y="851"/>
                  </a:lnTo>
                  <a:lnTo>
                    <a:pt x="64" y="858"/>
                  </a:lnTo>
                  <a:lnTo>
                    <a:pt x="59" y="867"/>
                  </a:lnTo>
                  <a:lnTo>
                    <a:pt x="53" y="876"/>
                  </a:lnTo>
                  <a:lnTo>
                    <a:pt x="48" y="885"/>
                  </a:lnTo>
                  <a:lnTo>
                    <a:pt x="48" y="885"/>
                  </a:lnTo>
                  <a:lnTo>
                    <a:pt x="42" y="893"/>
                  </a:lnTo>
                  <a:lnTo>
                    <a:pt x="37" y="901"/>
                  </a:lnTo>
                  <a:lnTo>
                    <a:pt x="31" y="908"/>
                  </a:lnTo>
                  <a:lnTo>
                    <a:pt x="27" y="913"/>
                  </a:lnTo>
                  <a:lnTo>
                    <a:pt x="27" y="913"/>
                  </a:lnTo>
                  <a:lnTo>
                    <a:pt x="22" y="917"/>
                  </a:lnTo>
                  <a:lnTo>
                    <a:pt x="20" y="922"/>
                  </a:lnTo>
                  <a:lnTo>
                    <a:pt x="18" y="924"/>
                  </a:lnTo>
                  <a:lnTo>
                    <a:pt x="16" y="927"/>
                  </a:lnTo>
                  <a:lnTo>
                    <a:pt x="16" y="927"/>
                  </a:lnTo>
                  <a:lnTo>
                    <a:pt x="15" y="928"/>
                  </a:lnTo>
                  <a:lnTo>
                    <a:pt x="15" y="931"/>
                  </a:lnTo>
                  <a:lnTo>
                    <a:pt x="15" y="931"/>
                  </a:lnTo>
                  <a:lnTo>
                    <a:pt x="14" y="932"/>
                  </a:lnTo>
                  <a:lnTo>
                    <a:pt x="14" y="934"/>
                  </a:lnTo>
                  <a:lnTo>
                    <a:pt x="14" y="934"/>
                  </a:lnTo>
                  <a:lnTo>
                    <a:pt x="14" y="935"/>
                  </a:lnTo>
                  <a:lnTo>
                    <a:pt x="15" y="936"/>
                  </a:lnTo>
                  <a:lnTo>
                    <a:pt x="15" y="937"/>
                  </a:lnTo>
                  <a:lnTo>
                    <a:pt x="15" y="938"/>
                  </a:lnTo>
                  <a:lnTo>
                    <a:pt x="15" y="938"/>
                  </a:lnTo>
                  <a:lnTo>
                    <a:pt x="16" y="938"/>
                  </a:lnTo>
                  <a:lnTo>
                    <a:pt x="16" y="938"/>
                  </a:lnTo>
                  <a:lnTo>
                    <a:pt x="16" y="938"/>
                  </a:lnTo>
                  <a:lnTo>
                    <a:pt x="17" y="939"/>
                  </a:lnTo>
                  <a:lnTo>
                    <a:pt x="18" y="939"/>
                  </a:lnTo>
                  <a:lnTo>
                    <a:pt x="18" y="939"/>
                  </a:lnTo>
                  <a:lnTo>
                    <a:pt x="19" y="939"/>
                  </a:lnTo>
                  <a:lnTo>
                    <a:pt x="20" y="938"/>
                  </a:lnTo>
                  <a:lnTo>
                    <a:pt x="20" y="938"/>
                  </a:lnTo>
                  <a:lnTo>
                    <a:pt x="22" y="938"/>
                  </a:lnTo>
                  <a:lnTo>
                    <a:pt x="25" y="937"/>
                  </a:lnTo>
                  <a:lnTo>
                    <a:pt x="27" y="936"/>
                  </a:lnTo>
                  <a:lnTo>
                    <a:pt x="30" y="933"/>
                  </a:lnTo>
                  <a:lnTo>
                    <a:pt x="33" y="929"/>
                  </a:lnTo>
                  <a:lnTo>
                    <a:pt x="37" y="925"/>
                  </a:lnTo>
                  <a:lnTo>
                    <a:pt x="41" y="920"/>
                  </a:lnTo>
                  <a:lnTo>
                    <a:pt x="45" y="914"/>
                  </a:lnTo>
                  <a:lnTo>
                    <a:pt x="50" y="909"/>
                  </a:lnTo>
                  <a:lnTo>
                    <a:pt x="54" y="903"/>
                  </a:lnTo>
                  <a:lnTo>
                    <a:pt x="54" y="903"/>
                  </a:lnTo>
                  <a:lnTo>
                    <a:pt x="60" y="897"/>
                  </a:lnTo>
                  <a:lnTo>
                    <a:pt x="63" y="891"/>
                  </a:lnTo>
                  <a:lnTo>
                    <a:pt x="67" y="885"/>
                  </a:lnTo>
                  <a:lnTo>
                    <a:pt x="72" y="878"/>
                  </a:lnTo>
                  <a:lnTo>
                    <a:pt x="75" y="872"/>
                  </a:lnTo>
                  <a:lnTo>
                    <a:pt x="79" y="864"/>
                  </a:lnTo>
                  <a:lnTo>
                    <a:pt x="84" y="855"/>
                  </a:lnTo>
                  <a:lnTo>
                    <a:pt x="88" y="846"/>
                  </a:lnTo>
                  <a:lnTo>
                    <a:pt x="91" y="838"/>
                  </a:lnTo>
                  <a:lnTo>
                    <a:pt x="96" y="829"/>
                  </a:lnTo>
                  <a:lnTo>
                    <a:pt x="99" y="821"/>
                  </a:lnTo>
                  <a:lnTo>
                    <a:pt x="102" y="814"/>
                  </a:lnTo>
                  <a:lnTo>
                    <a:pt x="102" y="814"/>
                  </a:lnTo>
                  <a:lnTo>
                    <a:pt x="106" y="805"/>
                  </a:lnTo>
                  <a:lnTo>
                    <a:pt x="109" y="794"/>
                  </a:lnTo>
                  <a:lnTo>
                    <a:pt x="113" y="781"/>
                  </a:lnTo>
                  <a:lnTo>
                    <a:pt x="118" y="764"/>
                  </a:lnTo>
                  <a:lnTo>
                    <a:pt x="120" y="757"/>
                  </a:lnTo>
                  <a:lnTo>
                    <a:pt x="122" y="764"/>
                  </a:lnTo>
                  <a:lnTo>
                    <a:pt x="129" y="792"/>
                  </a:lnTo>
                  <a:lnTo>
                    <a:pt x="129" y="792"/>
                  </a:lnTo>
                  <a:lnTo>
                    <a:pt x="130" y="799"/>
                  </a:lnTo>
                  <a:lnTo>
                    <a:pt x="133" y="809"/>
                  </a:lnTo>
                  <a:lnTo>
                    <a:pt x="138" y="822"/>
                  </a:lnTo>
                  <a:lnTo>
                    <a:pt x="145" y="839"/>
                  </a:lnTo>
                  <a:lnTo>
                    <a:pt x="148" y="847"/>
                  </a:lnTo>
                  <a:lnTo>
                    <a:pt x="153" y="856"/>
                  </a:lnTo>
                  <a:lnTo>
                    <a:pt x="156" y="865"/>
                  </a:lnTo>
                  <a:lnTo>
                    <a:pt x="160" y="874"/>
                  </a:lnTo>
                  <a:lnTo>
                    <a:pt x="170" y="890"/>
                  </a:lnTo>
                  <a:lnTo>
                    <a:pt x="181" y="905"/>
                  </a:lnTo>
                  <a:lnTo>
                    <a:pt x="181" y="905"/>
                  </a:lnTo>
                  <a:lnTo>
                    <a:pt x="191" y="920"/>
                  </a:lnTo>
                  <a:lnTo>
                    <a:pt x="199" y="929"/>
                  </a:lnTo>
                  <a:lnTo>
                    <a:pt x="199" y="929"/>
                  </a:lnTo>
                  <a:lnTo>
                    <a:pt x="204" y="936"/>
                  </a:lnTo>
                  <a:lnTo>
                    <a:pt x="207" y="940"/>
                  </a:lnTo>
                  <a:lnTo>
                    <a:pt x="209" y="942"/>
                  </a:lnTo>
                  <a:lnTo>
                    <a:pt x="212" y="942"/>
                  </a:lnTo>
                  <a:lnTo>
                    <a:pt x="212" y="942"/>
                  </a:lnTo>
                  <a:lnTo>
                    <a:pt x="213" y="942"/>
                  </a:lnTo>
                  <a:lnTo>
                    <a:pt x="214" y="942"/>
                  </a:lnTo>
                  <a:lnTo>
                    <a:pt x="214" y="942"/>
                  </a:lnTo>
                  <a:lnTo>
                    <a:pt x="215" y="940"/>
                  </a:lnTo>
                  <a:lnTo>
                    <a:pt x="216" y="939"/>
                  </a:lnTo>
                  <a:lnTo>
                    <a:pt x="217" y="937"/>
                  </a:lnTo>
                  <a:lnTo>
                    <a:pt x="217" y="936"/>
                  </a:lnTo>
                  <a:lnTo>
                    <a:pt x="217" y="936"/>
                  </a:lnTo>
                  <a:lnTo>
                    <a:pt x="217" y="934"/>
                  </a:lnTo>
                  <a:lnTo>
                    <a:pt x="216" y="932"/>
                  </a:lnTo>
                  <a:lnTo>
                    <a:pt x="216" y="928"/>
                  </a:lnTo>
                  <a:lnTo>
                    <a:pt x="215" y="926"/>
                  </a:lnTo>
                  <a:lnTo>
                    <a:pt x="215" y="926"/>
                  </a:lnTo>
                  <a:lnTo>
                    <a:pt x="214" y="924"/>
                  </a:lnTo>
                  <a:lnTo>
                    <a:pt x="211" y="920"/>
                  </a:lnTo>
                  <a:lnTo>
                    <a:pt x="208" y="915"/>
                  </a:lnTo>
                  <a:lnTo>
                    <a:pt x="204" y="910"/>
                  </a:lnTo>
                  <a:lnTo>
                    <a:pt x="204" y="910"/>
                  </a:lnTo>
                  <a:lnTo>
                    <a:pt x="200" y="904"/>
                  </a:lnTo>
                  <a:lnTo>
                    <a:pt x="195" y="899"/>
                  </a:lnTo>
                  <a:lnTo>
                    <a:pt x="192" y="895"/>
                  </a:lnTo>
                  <a:lnTo>
                    <a:pt x="190" y="890"/>
                  </a:lnTo>
                  <a:lnTo>
                    <a:pt x="188" y="886"/>
                  </a:lnTo>
                  <a:lnTo>
                    <a:pt x="184" y="880"/>
                  </a:lnTo>
                  <a:lnTo>
                    <a:pt x="180" y="874"/>
                  </a:lnTo>
                  <a:lnTo>
                    <a:pt x="176" y="866"/>
                  </a:lnTo>
                  <a:lnTo>
                    <a:pt x="171" y="857"/>
                  </a:lnTo>
                  <a:lnTo>
                    <a:pt x="167" y="846"/>
                  </a:lnTo>
                  <a:lnTo>
                    <a:pt x="161" y="837"/>
                  </a:lnTo>
                  <a:lnTo>
                    <a:pt x="156" y="826"/>
                  </a:lnTo>
                  <a:lnTo>
                    <a:pt x="150" y="814"/>
                  </a:lnTo>
                  <a:lnTo>
                    <a:pt x="146" y="802"/>
                  </a:lnTo>
                  <a:lnTo>
                    <a:pt x="142" y="788"/>
                  </a:lnTo>
                  <a:lnTo>
                    <a:pt x="138" y="776"/>
                  </a:lnTo>
                  <a:lnTo>
                    <a:pt x="138" y="776"/>
                  </a:lnTo>
                  <a:lnTo>
                    <a:pt x="136" y="764"/>
                  </a:lnTo>
                  <a:lnTo>
                    <a:pt x="134" y="753"/>
                  </a:lnTo>
                  <a:lnTo>
                    <a:pt x="132" y="744"/>
                  </a:lnTo>
                  <a:lnTo>
                    <a:pt x="131" y="735"/>
                  </a:lnTo>
                  <a:lnTo>
                    <a:pt x="131" y="735"/>
                  </a:lnTo>
                  <a:lnTo>
                    <a:pt x="130" y="726"/>
                  </a:lnTo>
                  <a:lnTo>
                    <a:pt x="129" y="716"/>
                  </a:lnTo>
                  <a:lnTo>
                    <a:pt x="129" y="716"/>
                  </a:lnTo>
                  <a:lnTo>
                    <a:pt x="127" y="707"/>
                  </a:lnTo>
                  <a:lnTo>
                    <a:pt x="127" y="699"/>
                  </a:lnTo>
                  <a:lnTo>
                    <a:pt x="127" y="692"/>
                  </a:lnTo>
                  <a:lnTo>
                    <a:pt x="127" y="692"/>
                  </a:lnTo>
                  <a:lnTo>
                    <a:pt x="126" y="678"/>
                  </a:lnTo>
                  <a:lnTo>
                    <a:pt x="125" y="666"/>
                  </a:lnTo>
                  <a:lnTo>
                    <a:pt x="125" y="658"/>
                  </a:lnTo>
                  <a:lnTo>
                    <a:pt x="125" y="648"/>
                  </a:lnTo>
                  <a:lnTo>
                    <a:pt x="125" y="640"/>
                  </a:lnTo>
                  <a:lnTo>
                    <a:pt x="124" y="630"/>
                  </a:lnTo>
                  <a:lnTo>
                    <a:pt x="124" y="627"/>
                  </a:lnTo>
                  <a:lnTo>
                    <a:pt x="127" y="628"/>
                  </a:lnTo>
                  <a:lnTo>
                    <a:pt x="144" y="631"/>
                  </a:lnTo>
                  <a:lnTo>
                    <a:pt x="144" y="631"/>
                  </a:lnTo>
                  <a:lnTo>
                    <a:pt x="149" y="632"/>
                  </a:lnTo>
                  <a:lnTo>
                    <a:pt x="156" y="634"/>
                  </a:lnTo>
                  <a:lnTo>
                    <a:pt x="162" y="639"/>
                  </a:lnTo>
                  <a:lnTo>
                    <a:pt x="170" y="643"/>
                  </a:lnTo>
                  <a:lnTo>
                    <a:pt x="170" y="643"/>
                  </a:lnTo>
                  <a:lnTo>
                    <a:pt x="177" y="648"/>
                  </a:lnTo>
                  <a:lnTo>
                    <a:pt x="183" y="655"/>
                  </a:lnTo>
                  <a:lnTo>
                    <a:pt x="190" y="662"/>
                  </a:lnTo>
                  <a:lnTo>
                    <a:pt x="195" y="670"/>
                  </a:lnTo>
                  <a:lnTo>
                    <a:pt x="200" y="680"/>
                  </a:lnTo>
                  <a:lnTo>
                    <a:pt x="205" y="693"/>
                  </a:lnTo>
                  <a:lnTo>
                    <a:pt x="207" y="701"/>
                  </a:lnTo>
                  <a:lnTo>
                    <a:pt x="209" y="710"/>
                  </a:lnTo>
                  <a:lnTo>
                    <a:pt x="212" y="718"/>
                  </a:lnTo>
                  <a:lnTo>
                    <a:pt x="214" y="728"/>
                  </a:lnTo>
                  <a:lnTo>
                    <a:pt x="214" y="728"/>
                  </a:lnTo>
                  <a:lnTo>
                    <a:pt x="216" y="739"/>
                  </a:lnTo>
                  <a:lnTo>
                    <a:pt x="217" y="748"/>
                  </a:lnTo>
                  <a:lnTo>
                    <a:pt x="218" y="757"/>
                  </a:lnTo>
                  <a:lnTo>
                    <a:pt x="218" y="763"/>
                  </a:lnTo>
                  <a:lnTo>
                    <a:pt x="218" y="770"/>
                  </a:lnTo>
                  <a:lnTo>
                    <a:pt x="218" y="774"/>
                  </a:lnTo>
                  <a:lnTo>
                    <a:pt x="218" y="777"/>
                  </a:lnTo>
                  <a:lnTo>
                    <a:pt x="219" y="781"/>
                  </a:lnTo>
                  <a:lnTo>
                    <a:pt x="220" y="785"/>
                  </a:lnTo>
                  <a:lnTo>
                    <a:pt x="223" y="788"/>
                  </a:lnTo>
                  <a:lnTo>
                    <a:pt x="223" y="788"/>
                  </a:lnTo>
                  <a:lnTo>
                    <a:pt x="224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7" y="791"/>
                  </a:lnTo>
                  <a:lnTo>
                    <a:pt x="228" y="790"/>
                  </a:lnTo>
                  <a:lnTo>
                    <a:pt x="228" y="790"/>
                  </a:lnTo>
                  <a:lnTo>
                    <a:pt x="229" y="788"/>
                  </a:lnTo>
                  <a:lnTo>
                    <a:pt x="230" y="787"/>
                  </a:lnTo>
                  <a:lnTo>
                    <a:pt x="231" y="784"/>
                  </a:lnTo>
                  <a:lnTo>
                    <a:pt x="232" y="781"/>
                  </a:lnTo>
                  <a:lnTo>
                    <a:pt x="232" y="775"/>
                  </a:lnTo>
                  <a:lnTo>
                    <a:pt x="234" y="768"/>
                  </a:lnTo>
                  <a:lnTo>
                    <a:pt x="234" y="768"/>
                  </a:lnTo>
                  <a:lnTo>
                    <a:pt x="234" y="765"/>
                  </a:lnTo>
                  <a:lnTo>
                    <a:pt x="232" y="761"/>
                  </a:lnTo>
                  <a:lnTo>
                    <a:pt x="232" y="756"/>
                  </a:lnTo>
                  <a:lnTo>
                    <a:pt x="232" y="749"/>
                  </a:lnTo>
                  <a:lnTo>
                    <a:pt x="232" y="749"/>
                  </a:lnTo>
                  <a:lnTo>
                    <a:pt x="230" y="740"/>
                  </a:lnTo>
                  <a:lnTo>
                    <a:pt x="228" y="729"/>
                  </a:lnTo>
                  <a:lnTo>
                    <a:pt x="225" y="715"/>
                  </a:lnTo>
                  <a:lnTo>
                    <a:pt x="220" y="698"/>
                  </a:lnTo>
                  <a:lnTo>
                    <a:pt x="215" y="681"/>
                  </a:lnTo>
                  <a:lnTo>
                    <a:pt x="207" y="666"/>
                  </a:lnTo>
                  <a:lnTo>
                    <a:pt x="199" y="652"/>
                  </a:lnTo>
                  <a:lnTo>
                    <a:pt x="189" y="640"/>
                  </a:lnTo>
                  <a:lnTo>
                    <a:pt x="189" y="640"/>
                  </a:lnTo>
                  <a:lnTo>
                    <a:pt x="183" y="634"/>
                  </a:lnTo>
                  <a:lnTo>
                    <a:pt x="178" y="630"/>
                  </a:lnTo>
                  <a:lnTo>
                    <a:pt x="170" y="625"/>
                  </a:lnTo>
                  <a:lnTo>
                    <a:pt x="164" y="622"/>
                  </a:lnTo>
                  <a:lnTo>
                    <a:pt x="155" y="619"/>
                  </a:lnTo>
                  <a:lnTo>
                    <a:pt x="146" y="617"/>
                  </a:lnTo>
                  <a:lnTo>
                    <a:pt x="136" y="615"/>
                  </a:lnTo>
                  <a:lnTo>
                    <a:pt x="126" y="613"/>
                  </a:lnTo>
                  <a:lnTo>
                    <a:pt x="124" y="613"/>
                  </a:lnTo>
                  <a:lnTo>
                    <a:pt x="124" y="611"/>
                  </a:lnTo>
                  <a:lnTo>
                    <a:pt x="124" y="592"/>
                  </a:lnTo>
                  <a:lnTo>
                    <a:pt x="124" y="592"/>
                  </a:lnTo>
                  <a:lnTo>
                    <a:pt x="124" y="534"/>
                  </a:lnTo>
                  <a:lnTo>
                    <a:pt x="124" y="534"/>
                  </a:lnTo>
                  <a:lnTo>
                    <a:pt x="124" y="531"/>
                  </a:lnTo>
                  <a:lnTo>
                    <a:pt x="124" y="525"/>
                  </a:lnTo>
                  <a:lnTo>
                    <a:pt x="123" y="520"/>
                  </a:lnTo>
                  <a:lnTo>
                    <a:pt x="123" y="520"/>
                  </a:lnTo>
                  <a:lnTo>
                    <a:pt x="122" y="518"/>
                  </a:lnTo>
                  <a:lnTo>
                    <a:pt x="121" y="518"/>
                  </a:lnTo>
                  <a:lnTo>
                    <a:pt x="121" y="518"/>
                  </a:lnTo>
                  <a:lnTo>
                    <a:pt x="118" y="518"/>
                  </a:lnTo>
                  <a:lnTo>
                    <a:pt x="115" y="518"/>
                  </a:lnTo>
                  <a:lnTo>
                    <a:pt x="114" y="519"/>
                  </a:lnTo>
                  <a:lnTo>
                    <a:pt x="112" y="522"/>
                  </a:lnTo>
                  <a:lnTo>
                    <a:pt x="112" y="522"/>
                  </a:lnTo>
                  <a:lnTo>
                    <a:pt x="111" y="525"/>
                  </a:lnTo>
                  <a:lnTo>
                    <a:pt x="110" y="529"/>
                  </a:lnTo>
                  <a:lnTo>
                    <a:pt x="110" y="536"/>
                  </a:lnTo>
                  <a:lnTo>
                    <a:pt x="110" y="545"/>
                  </a:lnTo>
                  <a:lnTo>
                    <a:pt x="110" y="545"/>
                  </a:lnTo>
                  <a:lnTo>
                    <a:pt x="110" y="555"/>
                  </a:lnTo>
                  <a:lnTo>
                    <a:pt x="110" y="565"/>
                  </a:lnTo>
                  <a:lnTo>
                    <a:pt x="110" y="574"/>
                  </a:lnTo>
                  <a:lnTo>
                    <a:pt x="110" y="574"/>
                  </a:lnTo>
                  <a:lnTo>
                    <a:pt x="110" y="585"/>
                  </a:lnTo>
                  <a:lnTo>
                    <a:pt x="110" y="585"/>
                  </a:lnTo>
                  <a:lnTo>
                    <a:pt x="110" y="588"/>
                  </a:lnTo>
                  <a:lnTo>
                    <a:pt x="110" y="592"/>
                  </a:lnTo>
                  <a:lnTo>
                    <a:pt x="110" y="596"/>
                  </a:lnTo>
                  <a:lnTo>
                    <a:pt x="110" y="599"/>
                  </a:lnTo>
                  <a:lnTo>
                    <a:pt x="110" y="609"/>
                  </a:lnTo>
                  <a:lnTo>
                    <a:pt x="110" y="611"/>
                  </a:lnTo>
                  <a:lnTo>
                    <a:pt x="109" y="611"/>
                  </a:lnTo>
                  <a:lnTo>
                    <a:pt x="96" y="616"/>
                  </a:lnTo>
                  <a:lnTo>
                    <a:pt x="85" y="620"/>
                  </a:lnTo>
                  <a:lnTo>
                    <a:pt x="75" y="624"/>
                  </a:lnTo>
                  <a:lnTo>
                    <a:pt x="68" y="628"/>
                  </a:lnTo>
                  <a:lnTo>
                    <a:pt x="68" y="628"/>
                  </a:lnTo>
                  <a:lnTo>
                    <a:pt x="61" y="633"/>
                  </a:lnTo>
                  <a:lnTo>
                    <a:pt x="54" y="639"/>
                  </a:lnTo>
                  <a:lnTo>
                    <a:pt x="54" y="639"/>
                  </a:lnTo>
                  <a:lnTo>
                    <a:pt x="47" y="646"/>
                  </a:lnTo>
                  <a:lnTo>
                    <a:pt x="39" y="655"/>
                  </a:lnTo>
                  <a:lnTo>
                    <a:pt x="39" y="655"/>
                  </a:lnTo>
                  <a:lnTo>
                    <a:pt x="31" y="665"/>
                  </a:lnTo>
                  <a:lnTo>
                    <a:pt x="26" y="676"/>
                  </a:lnTo>
                  <a:lnTo>
                    <a:pt x="21" y="687"/>
                  </a:lnTo>
                  <a:lnTo>
                    <a:pt x="18" y="699"/>
                  </a:lnTo>
                  <a:lnTo>
                    <a:pt x="15" y="710"/>
                  </a:lnTo>
                  <a:lnTo>
                    <a:pt x="14" y="721"/>
                  </a:lnTo>
                  <a:lnTo>
                    <a:pt x="12" y="729"/>
                  </a:lnTo>
                  <a:lnTo>
                    <a:pt x="10" y="737"/>
                  </a:lnTo>
                  <a:lnTo>
                    <a:pt x="10" y="738"/>
                  </a:lnTo>
                  <a:lnTo>
                    <a:pt x="9" y="744"/>
                  </a:lnTo>
                  <a:lnTo>
                    <a:pt x="8" y="750"/>
                  </a:lnTo>
                  <a:lnTo>
                    <a:pt x="8" y="753"/>
                  </a:lnTo>
                  <a:lnTo>
                    <a:pt x="7" y="757"/>
                  </a:lnTo>
                  <a:lnTo>
                    <a:pt x="7" y="760"/>
                  </a:lnTo>
                  <a:lnTo>
                    <a:pt x="7" y="762"/>
                  </a:lnTo>
                  <a:lnTo>
                    <a:pt x="7" y="765"/>
                  </a:lnTo>
                  <a:lnTo>
                    <a:pt x="7" y="769"/>
                  </a:lnTo>
                  <a:lnTo>
                    <a:pt x="7" y="772"/>
                  </a:lnTo>
                  <a:lnTo>
                    <a:pt x="7" y="775"/>
                  </a:lnTo>
                  <a:lnTo>
                    <a:pt x="8" y="777"/>
                  </a:lnTo>
                  <a:lnTo>
                    <a:pt x="9" y="781"/>
                  </a:lnTo>
                  <a:lnTo>
                    <a:pt x="9" y="781"/>
                  </a:lnTo>
                  <a:lnTo>
                    <a:pt x="10" y="782"/>
                  </a:lnTo>
                  <a:lnTo>
                    <a:pt x="12" y="783"/>
                  </a:lnTo>
                  <a:lnTo>
                    <a:pt x="13" y="784"/>
                  </a:lnTo>
                  <a:lnTo>
                    <a:pt x="15" y="784"/>
                  </a:lnTo>
                  <a:lnTo>
                    <a:pt x="17" y="784"/>
                  </a:lnTo>
                  <a:lnTo>
                    <a:pt x="18" y="783"/>
                  </a:lnTo>
                  <a:lnTo>
                    <a:pt x="19" y="781"/>
                  </a:lnTo>
                  <a:lnTo>
                    <a:pt x="20" y="777"/>
                  </a:lnTo>
                  <a:lnTo>
                    <a:pt x="20" y="777"/>
                  </a:lnTo>
                  <a:lnTo>
                    <a:pt x="20" y="772"/>
                  </a:lnTo>
                  <a:lnTo>
                    <a:pt x="21" y="765"/>
                  </a:lnTo>
                  <a:lnTo>
                    <a:pt x="22" y="758"/>
                  </a:lnTo>
                  <a:lnTo>
                    <a:pt x="24" y="748"/>
                  </a:lnTo>
                  <a:lnTo>
                    <a:pt x="25" y="738"/>
                  </a:lnTo>
                  <a:lnTo>
                    <a:pt x="26" y="729"/>
                  </a:lnTo>
                  <a:lnTo>
                    <a:pt x="28" y="721"/>
                  </a:lnTo>
                  <a:lnTo>
                    <a:pt x="29" y="714"/>
                  </a:lnTo>
                  <a:lnTo>
                    <a:pt x="29" y="714"/>
                  </a:lnTo>
                  <a:lnTo>
                    <a:pt x="31" y="706"/>
                  </a:lnTo>
                  <a:lnTo>
                    <a:pt x="33" y="699"/>
                  </a:lnTo>
                  <a:lnTo>
                    <a:pt x="37" y="691"/>
                  </a:lnTo>
                  <a:lnTo>
                    <a:pt x="41" y="681"/>
                  </a:lnTo>
                  <a:lnTo>
                    <a:pt x="45" y="671"/>
                  </a:lnTo>
                  <a:lnTo>
                    <a:pt x="52" y="664"/>
                  </a:lnTo>
                  <a:lnTo>
                    <a:pt x="59" y="656"/>
                  </a:lnTo>
                  <a:lnTo>
                    <a:pt x="65" y="650"/>
                  </a:lnTo>
                  <a:lnTo>
                    <a:pt x="65" y="650"/>
                  </a:lnTo>
                  <a:lnTo>
                    <a:pt x="74" y="643"/>
                  </a:lnTo>
                  <a:lnTo>
                    <a:pt x="84" y="637"/>
                  </a:lnTo>
                  <a:lnTo>
                    <a:pt x="84" y="63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9381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54D2C265-A5C9-77CD-E64C-55398C8509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0595"/>
            <a:ext cx="8874493" cy="6547405"/>
          </a:xfrm>
          <a:prstGeom prst="rect">
            <a:avLst/>
          </a:prstGeom>
        </p:spPr>
      </p:pic>
      <p:pic>
        <p:nvPicPr>
          <p:cNvPr id="46" name="图片 45" descr="建筑旁的路上&#10;&#10;描述已自动生成">
            <a:extLst>
              <a:ext uri="{FF2B5EF4-FFF2-40B4-BE49-F238E27FC236}">
                <a16:creationId xmlns:a16="http://schemas.microsoft.com/office/drawing/2014/main" id="{8B6BDA4F-D2D6-8751-0E9D-0838165E46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483754"/>
            <a:ext cx="12192000" cy="7302688"/>
          </a:xfrm>
          <a:custGeom>
            <a:avLst/>
            <a:gdLst>
              <a:gd name="connsiteX0" fmla="*/ 0 w 12192000"/>
              <a:gd name="connsiteY0" fmla="*/ 0 h 7302688"/>
              <a:gd name="connsiteX1" fmla="*/ 12192000 w 12192000"/>
              <a:gd name="connsiteY1" fmla="*/ 0 h 7302688"/>
              <a:gd name="connsiteX2" fmla="*/ 12192000 w 12192000"/>
              <a:gd name="connsiteY2" fmla="*/ 5076036 h 7302688"/>
              <a:gd name="connsiteX3" fmla="*/ 11939349 w 12192000"/>
              <a:gd name="connsiteY3" fmla="*/ 5296816 h 7302688"/>
              <a:gd name="connsiteX4" fmla="*/ 6126878 w 12192000"/>
              <a:gd name="connsiteY4" fmla="*/ 7302688 h 7302688"/>
              <a:gd name="connsiteX5" fmla="*/ 42230 w 12192000"/>
              <a:gd name="connsiteY5" fmla="*/ 5058973 h 7302688"/>
              <a:gd name="connsiteX6" fmla="*/ 0 w 12192000"/>
              <a:gd name="connsiteY6" fmla="*/ 5018356 h 730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302688">
                <a:moveTo>
                  <a:pt x="0" y="0"/>
                </a:moveTo>
                <a:lnTo>
                  <a:pt x="12192000" y="0"/>
                </a:lnTo>
                <a:lnTo>
                  <a:pt x="12192000" y="5076036"/>
                </a:lnTo>
                <a:lnTo>
                  <a:pt x="11939349" y="5296816"/>
                </a:lnTo>
                <a:cubicBezTo>
                  <a:pt x="10451808" y="6536146"/>
                  <a:pt x="8396789" y="7302688"/>
                  <a:pt x="6126878" y="7302688"/>
                </a:cubicBezTo>
                <a:cubicBezTo>
                  <a:pt x="3715098" y="7302688"/>
                  <a:pt x="1545911" y="6437334"/>
                  <a:pt x="42230" y="5058973"/>
                </a:cubicBezTo>
                <a:lnTo>
                  <a:pt x="0" y="5018356"/>
                </a:lnTo>
                <a:close/>
              </a:path>
            </a:pathLst>
          </a:cu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A509F19B-BEAF-4081-83FB-A8444F033B91}"/>
              </a:ext>
            </a:extLst>
          </p:cNvPr>
          <p:cNvSpPr/>
          <p:nvPr userDrawn="1"/>
        </p:nvSpPr>
        <p:spPr>
          <a:xfrm>
            <a:off x="-2124075" y="-9879589"/>
            <a:ext cx="16440150" cy="1369695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92DB32F-AE34-4118-82B3-54A20D46E9F8}"/>
              </a:ext>
            </a:extLst>
          </p:cNvPr>
          <p:cNvGrpSpPr/>
          <p:nvPr userDrawn="1"/>
        </p:nvGrpSpPr>
        <p:grpSpPr>
          <a:xfrm>
            <a:off x="4235866" y="2055091"/>
            <a:ext cx="3783374" cy="1428680"/>
            <a:chOff x="4157696" y="1663907"/>
            <a:chExt cx="3846479" cy="1650720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E1F1D20D-62ED-4CF6-B333-A54D9B93C422}"/>
                </a:ext>
              </a:extLst>
            </p:cNvPr>
            <p:cNvSpPr/>
            <p:nvPr/>
          </p:nvSpPr>
          <p:spPr>
            <a:xfrm rot="10800000">
              <a:off x="5973050" y="3102645"/>
              <a:ext cx="245899" cy="2119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C8AF0EC-F401-4F24-B327-984306F11B5B}"/>
                </a:ext>
              </a:extLst>
            </p:cNvPr>
            <p:cNvSpPr/>
            <p:nvPr/>
          </p:nvSpPr>
          <p:spPr>
            <a:xfrm>
              <a:off x="4157696" y="1663907"/>
              <a:ext cx="3846479" cy="120032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A4DAC75-AC8E-E7B1-5269-49EECD5D276A}"/>
              </a:ext>
            </a:extLst>
          </p:cNvPr>
          <p:cNvGrpSpPr/>
          <p:nvPr userDrawn="1"/>
        </p:nvGrpSpPr>
        <p:grpSpPr>
          <a:xfrm>
            <a:off x="10141161" y="6007968"/>
            <a:ext cx="1634321" cy="537474"/>
            <a:chOff x="5938838" y="5414963"/>
            <a:chExt cx="4816476" cy="1479550"/>
          </a:xfrm>
        </p:grpSpPr>
        <p:sp>
          <p:nvSpPr>
            <p:cNvPr id="26" name="Freeform 32">
              <a:extLst>
                <a:ext uri="{FF2B5EF4-FFF2-40B4-BE49-F238E27FC236}">
                  <a16:creationId xmlns:a16="http://schemas.microsoft.com/office/drawing/2014/main" id="{FB3692C9-6923-0F54-5DAC-CBE9487FD4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9988" y="6394451"/>
              <a:ext cx="3125788" cy="219075"/>
            </a:xfrm>
            <a:custGeom>
              <a:avLst/>
              <a:gdLst>
                <a:gd name="T0" fmla="*/ 155 w 5907"/>
                <a:gd name="T1" fmla="*/ 260 h 414"/>
                <a:gd name="T2" fmla="*/ 2 w 5907"/>
                <a:gd name="T3" fmla="*/ 88 h 414"/>
                <a:gd name="T4" fmla="*/ 138 w 5907"/>
                <a:gd name="T5" fmla="*/ 49 h 414"/>
                <a:gd name="T6" fmla="*/ 172 w 5907"/>
                <a:gd name="T7" fmla="*/ 175 h 414"/>
                <a:gd name="T8" fmla="*/ 427 w 5907"/>
                <a:gd name="T9" fmla="*/ 282 h 414"/>
                <a:gd name="T10" fmla="*/ 253 w 5907"/>
                <a:gd name="T11" fmla="*/ 156 h 414"/>
                <a:gd name="T12" fmla="*/ 404 w 5907"/>
                <a:gd name="T13" fmla="*/ 198 h 414"/>
                <a:gd name="T14" fmla="*/ 284 w 5907"/>
                <a:gd name="T15" fmla="*/ 198 h 414"/>
                <a:gd name="T16" fmla="*/ 401 w 5907"/>
                <a:gd name="T17" fmla="*/ 239 h 414"/>
                <a:gd name="T18" fmla="*/ 503 w 5907"/>
                <a:gd name="T19" fmla="*/ 244 h 414"/>
                <a:gd name="T20" fmla="*/ 800 w 5907"/>
                <a:gd name="T21" fmla="*/ 328 h 414"/>
                <a:gd name="T22" fmla="*/ 803 w 5907"/>
                <a:gd name="T23" fmla="*/ 287 h 414"/>
                <a:gd name="T24" fmla="*/ 1014 w 5907"/>
                <a:gd name="T25" fmla="*/ 123 h 414"/>
                <a:gd name="T26" fmla="*/ 1075 w 5907"/>
                <a:gd name="T27" fmla="*/ 120 h 414"/>
                <a:gd name="T28" fmla="*/ 1497 w 5907"/>
                <a:gd name="T29" fmla="*/ 299 h 414"/>
                <a:gd name="T30" fmla="*/ 1621 w 5907"/>
                <a:gd name="T31" fmla="*/ 99 h 414"/>
                <a:gd name="T32" fmla="*/ 1602 w 5907"/>
                <a:gd name="T33" fmla="*/ 294 h 414"/>
                <a:gd name="T34" fmla="*/ 1561 w 5907"/>
                <a:gd name="T35" fmla="*/ 118 h 414"/>
                <a:gd name="T36" fmla="*/ 1790 w 5907"/>
                <a:gd name="T37" fmla="*/ 297 h 414"/>
                <a:gd name="T38" fmla="*/ 1712 w 5907"/>
                <a:gd name="T39" fmla="*/ 135 h 414"/>
                <a:gd name="T40" fmla="*/ 1798 w 5907"/>
                <a:gd name="T41" fmla="*/ 120 h 414"/>
                <a:gd name="T42" fmla="*/ 1865 w 5907"/>
                <a:gd name="T43" fmla="*/ 265 h 414"/>
                <a:gd name="T44" fmla="*/ 1928 w 5907"/>
                <a:gd name="T45" fmla="*/ 272 h 414"/>
                <a:gd name="T46" fmla="*/ 2032 w 5907"/>
                <a:gd name="T47" fmla="*/ 288 h 414"/>
                <a:gd name="T48" fmla="*/ 2182 w 5907"/>
                <a:gd name="T49" fmla="*/ 291 h 414"/>
                <a:gd name="T50" fmla="*/ 2418 w 5907"/>
                <a:gd name="T51" fmla="*/ 12 h 414"/>
                <a:gd name="T52" fmla="*/ 2604 w 5907"/>
                <a:gd name="T53" fmla="*/ 279 h 414"/>
                <a:gd name="T54" fmla="*/ 2489 w 5907"/>
                <a:gd name="T55" fmla="*/ 216 h 414"/>
                <a:gd name="T56" fmla="*/ 2508 w 5907"/>
                <a:gd name="T57" fmla="*/ 133 h 414"/>
                <a:gd name="T58" fmla="*/ 2910 w 5907"/>
                <a:gd name="T59" fmla="*/ 223 h 414"/>
                <a:gd name="T60" fmla="*/ 2716 w 5907"/>
                <a:gd name="T61" fmla="*/ 223 h 414"/>
                <a:gd name="T62" fmla="*/ 2907 w 5907"/>
                <a:gd name="T63" fmla="*/ 168 h 414"/>
                <a:gd name="T64" fmla="*/ 2762 w 5907"/>
                <a:gd name="T65" fmla="*/ 154 h 414"/>
                <a:gd name="T66" fmla="*/ 2857 w 5907"/>
                <a:gd name="T67" fmla="*/ 276 h 414"/>
                <a:gd name="T68" fmla="*/ 2976 w 5907"/>
                <a:gd name="T69" fmla="*/ 24 h 414"/>
                <a:gd name="T70" fmla="*/ 3314 w 5907"/>
                <a:gd name="T71" fmla="*/ 223 h 414"/>
                <a:gd name="T72" fmla="*/ 3118 w 5907"/>
                <a:gd name="T73" fmla="*/ 223 h 414"/>
                <a:gd name="T74" fmla="*/ 3310 w 5907"/>
                <a:gd name="T75" fmla="*/ 168 h 414"/>
                <a:gd name="T76" fmla="*/ 3165 w 5907"/>
                <a:gd name="T77" fmla="*/ 154 h 414"/>
                <a:gd name="T78" fmla="*/ 3260 w 5907"/>
                <a:gd name="T79" fmla="*/ 276 h 414"/>
                <a:gd name="T80" fmla="*/ 3413 w 5907"/>
                <a:gd name="T81" fmla="*/ 326 h 414"/>
                <a:gd name="T82" fmla="*/ 3758 w 5907"/>
                <a:gd name="T83" fmla="*/ 262 h 414"/>
                <a:gd name="T84" fmla="*/ 3673 w 5907"/>
                <a:gd name="T85" fmla="*/ 278 h 414"/>
                <a:gd name="T86" fmla="*/ 3747 w 5907"/>
                <a:gd name="T87" fmla="*/ 361 h 414"/>
                <a:gd name="T88" fmla="*/ 3611 w 5907"/>
                <a:gd name="T89" fmla="*/ 220 h 414"/>
                <a:gd name="T90" fmla="*/ 3789 w 5907"/>
                <a:gd name="T91" fmla="*/ 351 h 414"/>
                <a:gd name="T92" fmla="*/ 3994 w 5907"/>
                <a:gd name="T93" fmla="*/ 295 h 414"/>
                <a:gd name="T94" fmla="*/ 4111 w 5907"/>
                <a:gd name="T95" fmla="*/ 291 h 414"/>
                <a:gd name="T96" fmla="*/ 4092 w 5907"/>
                <a:gd name="T97" fmla="*/ 332 h 414"/>
                <a:gd name="T98" fmla="*/ 4323 w 5907"/>
                <a:gd name="T99" fmla="*/ 98 h 414"/>
                <a:gd name="T100" fmla="*/ 4509 w 5907"/>
                <a:gd name="T101" fmla="*/ 12 h 414"/>
                <a:gd name="T102" fmla="*/ 4840 w 5907"/>
                <a:gd name="T103" fmla="*/ 170 h 414"/>
                <a:gd name="T104" fmla="*/ 5024 w 5907"/>
                <a:gd name="T105" fmla="*/ 213 h 414"/>
                <a:gd name="T106" fmla="*/ 4996 w 5907"/>
                <a:gd name="T107" fmla="*/ 322 h 414"/>
                <a:gd name="T108" fmla="*/ 4873 w 5907"/>
                <a:gd name="T109" fmla="*/ 182 h 414"/>
                <a:gd name="T110" fmla="*/ 5197 w 5907"/>
                <a:gd name="T111" fmla="*/ 92 h 414"/>
                <a:gd name="T112" fmla="*/ 5362 w 5907"/>
                <a:gd name="T113" fmla="*/ 251 h 414"/>
                <a:gd name="T114" fmla="*/ 5293 w 5907"/>
                <a:gd name="T115" fmla="*/ 90 h 414"/>
                <a:gd name="T116" fmla="*/ 5283 w 5907"/>
                <a:gd name="T117" fmla="*/ 152 h 414"/>
                <a:gd name="T118" fmla="*/ 5368 w 5907"/>
                <a:gd name="T119" fmla="*/ 319 h 414"/>
                <a:gd name="T120" fmla="*/ 5584 w 5907"/>
                <a:gd name="T121" fmla="*/ 281 h 414"/>
                <a:gd name="T122" fmla="*/ 5684 w 5907"/>
                <a:gd name="T123" fmla="*/ 28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07" h="414">
                  <a:moveTo>
                    <a:pt x="96" y="331"/>
                  </a:moveTo>
                  <a:lnTo>
                    <a:pt x="80" y="331"/>
                  </a:lnTo>
                  <a:lnTo>
                    <a:pt x="67" y="330"/>
                  </a:lnTo>
                  <a:lnTo>
                    <a:pt x="54" y="328"/>
                  </a:lnTo>
                  <a:lnTo>
                    <a:pt x="42" y="325"/>
                  </a:lnTo>
                  <a:lnTo>
                    <a:pt x="31" y="321"/>
                  </a:lnTo>
                  <a:lnTo>
                    <a:pt x="20" y="317"/>
                  </a:lnTo>
                  <a:lnTo>
                    <a:pt x="10" y="313"/>
                  </a:lnTo>
                  <a:lnTo>
                    <a:pt x="0" y="307"/>
                  </a:lnTo>
                  <a:lnTo>
                    <a:pt x="0" y="256"/>
                  </a:lnTo>
                  <a:lnTo>
                    <a:pt x="2" y="256"/>
                  </a:lnTo>
                  <a:lnTo>
                    <a:pt x="12" y="264"/>
                  </a:lnTo>
                  <a:lnTo>
                    <a:pt x="23" y="272"/>
                  </a:lnTo>
                  <a:lnTo>
                    <a:pt x="34" y="280"/>
                  </a:lnTo>
                  <a:lnTo>
                    <a:pt x="46" y="285"/>
                  </a:lnTo>
                  <a:lnTo>
                    <a:pt x="58" y="290"/>
                  </a:lnTo>
                  <a:lnTo>
                    <a:pt x="70" y="293"/>
                  </a:lnTo>
                  <a:lnTo>
                    <a:pt x="82" y="295"/>
                  </a:lnTo>
                  <a:lnTo>
                    <a:pt x="93" y="296"/>
                  </a:lnTo>
                  <a:lnTo>
                    <a:pt x="108" y="295"/>
                  </a:lnTo>
                  <a:lnTo>
                    <a:pt x="121" y="292"/>
                  </a:lnTo>
                  <a:lnTo>
                    <a:pt x="127" y="290"/>
                  </a:lnTo>
                  <a:lnTo>
                    <a:pt x="132" y="287"/>
                  </a:lnTo>
                  <a:lnTo>
                    <a:pt x="137" y="284"/>
                  </a:lnTo>
                  <a:lnTo>
                    <a:pt x="141" y="281"/>
                  </a:lnTo>
                  <a:lnTo>
                    <a:pt x="145" y="278"/>
                  </a:lnTo>
                  <a:lnTo>
                    <a:pt x="149" y="273"/>
                  </a:lnTo>
                  <a:lnTo>
                    <a:pt x="152" y="269"/>
                  </a:lnTo>
                  <a:lnTo>
                    <a:pt x="154" y="264"/>
                  </a:lnTo>
                  <a:lnTo>
                    <a:pt x="155" y="260"/>
                  </a:lnTo>
                  <a:lnTo>
                    <a:pt x="158" y="255"/>
                  </a:lnTo>
                  <a:lnTo>
                    <a:pt x="158" y="249"/>
                  </a:lnTo>
                  <a:lnTo>
                    <a:pt x="159" y="244"/>
                  </a:lnTo>
                  <a:lnTo>
                    <a:pt x="158" y="235"/>
                  </a:lnTo>
                  <a:lnTo>
                    <a:pt x="156" y="226"/>
                  </a:lnTo>
                  <a:lnTo>
                    <a:pt x="153" y="220"/>
                  </a:lnTo>
                  <a:lnTo>
                    <a:pt x="150" y="213"/>
                  </a:lnTo>
                  <a:lnTo>
                    <a:pt x="144" y="208"/>
                  </a:lnTo>
                  <a:lnTo>
                    <a:pt x="138" y="203"/>
                  </a:lnTo>
                  <a:lnTo>
                    <a:pt x="131" y="199"/>
                  </a:lnTo>
                  <a:lnTo>
                    <a:pt x="123" y="195"/>
                  </a:lnTo>
                  <a:lnTo>
                    <a:pt x="109" y="192"/>
                  </a:lnTo>
                  <a:lnTo>
                    <a:pt x="97" y="189"/>
                  </a:lnTo>
                  <a:lnTo>
                    <a:pt x="84" y="186"/>
                  </a:lnTo>
                  <a:lnTo>
                    <a:pt x="69" y="181"/>
                  </a:lnTo>
                  <a:lnTo>
                    <a:pt x="55" y="177"/>
                  </a:lnTo>
                  <a:lnTo>
                    <a:pt x="43" y="170"/>
                  </a:lnTo>
                  <a:lnTo>
                    <a:pt x="36" y="167"/>
                  </a:lnTo>
                  <a:lnTo>
                    <a:pt x="31" y="163"/>
                  </a:lnTo>
                  <a:lnTo>
                    <a:pt x="25" y="158"/>
                  </a:lnTo>
                  <a:lnTo>
                    <a:pt x="21" y="154"/>
                  </a:lnTo>
                  <a:lnTo>
                    <a:pt x="16" y="148"/>
                  </a:lnTo>
                  <a:lnTo>
                    <a:pt x="13" y="142"/>
                  </a:lnTo>
                  <a:lnTo>
                    <a:pt x="10" y="136"/>
                  </a:lnTo>
                  <a:lnTo>
                    <a:pt x="7" y="130"/>
                  </a:lnTo>
                  <a:lnTo>
                    <a:pt x="4" y="122"/>
                  </a:lnTo>
                  <a:lnTo>
                    <a:pt x="3" y="115"/>
                  </a:lnTo>
                  <a:lnTo>
                    <a:pt x="2" y="106"/>
                  </a:lnTo>
                  <a:lnTo>
                    <a:pt x="2" y="97"/>
                  </a:lnTo>
                  <a:lnTo>
                    <a:pt x="2" y="88"/>
                  </a:lnTo>
                  <a:lnTo>
                    <a:pt x="3" y="78"/>
                  </a:lnTo>
                  <a:lnTo>
                    <a:pt x="5" y="71"/>
                  </a:lnTo>
                  <a:lnTo>
                    <a:pt x="9" y="62"/>
                  </a:lnTo>
                  <a:lnTo>
                    <a:pt x="13" y="54"/>
                  </a:lnTo>
                  <a:lnTo>
                    <a:pt x="18" y="47"/>
                  </a:lnTo>
                  <a:lnTo>
                    <a:pt x="23" y="40"/>
                  </a:lnTo>
                  <a:lnTo>
                    <a:pt x="30" y="34"/>
                  </a:lnTo>
                  <a:lnTo>
                    <a:pt x="37" y="27"/>
                  </a:lnTo>
                  <a:lnTo>
                    <a:pt x="45" y="23"/>
                  </a:lnTo>
                  <a:lnTo>
                    <a:pt x="53" y="18"/>
                  </a:lnTo>
                  <a:lnTo>
                    <a:pt x="61" y="14"/>
                  </a:lnTo>
                  <a:lnTo>
                    <a:pt x="70" y="12"/>
                  </a:lnTo>
                  <a:lnTo>
                    <a:pt x="80" y="10"/>
                  </a:lnTo>
                  <a:lnTo>
                    <a:pt x="90" y="8"/>
                  </a:lnTo>
                  <a:lnTo>
                    <a:pt x="101" y="7"/>
                  </a:lnTo>
                  <a:lnTo>
                    <a:pt x="113" y="8"/>
                  </a:lnTo>
                  <a:lnTo>
                    <a:pt x="124" y="10"/>
                  </a:lnTo>
                  <a:lnTo>
                    <a:pt x="136" y="11"/>
                  </a:lnTo>
                  <a:lnTo>
                    <a:pt x="147" y="13"/>
                  </a:lnTo>
                  <a:lnTo>
                    <a:pt x="158" y="16"/>
                  </a:lnTo>
                  <a:lnTo>
                    <a:pt x="167" y="19"/>
                  </a:lnTo>
                  <a:lnTo>
                    <a:pt x="177" y="24"/>
                  </a:lnTo>
                  <a:lnTo>
                    <a:pt x="187" y="28"/>
                  </a:lnTo>
                  <a:lnTo>
                    <a:pt x="187" y="77"/>
                  </a:lnTo>
                  <a:lnTo>
                    <a:pt x="184" y="77"/>
                  </a:lnTo>
                  <a:lnTo>
                    <a:pt x="177" y="71"/>
                  </a:lnTo>
                  <a:lnTo>
                    <a:pt x="168" y="65"/>
                  </a:lnTo>
                  <a:lnTo>
                    <a:pt x="159" y="59"/>
                  </a:lnTo>
                  <a:lnTo>
                    <a:pt x="149" y="53"/>
                  </a:lnTo>
                  <a:lnTo>
                    <a:pt x="138" y="49"/>
                  </a:lnTo>
                  <a:lnTo>
                    <a:pt x="126" y="46"/>
                  </a:lnTo>
                  <a:lnTo>
                    <a:pt x="115" y="45"/>
                  </a:lnTo>
                  <a:lnTo>
                    <a:pt x="103" y="43"/>
                  </a:lnTo>
                  <a:lnTo>
                    <a:pt x="90" y="45"/>
                  </a:lnTo>
                  <a:lnTo>
                    <a:pt x="79" y="47"/>
                  </a:lnTo>
                  <a:lnTo>
                    <a:pt x="68" y="51"/>
                  </a:lnTo>
                  <a:lnTo>
                    <a:pt x="59" y="58"/>
                  </a:lnTo>
                  <a:lnTo>
                    <a:pt x="55" y="61"/>
                  </a:lnTo>
                  <a:lnTo>
                    <a:pt x="51" y="64"/>
                  </a:lnTo>
                  <a:lnTo>
                    <a:pt x="49" y="69"/>
                  </a:lnTo>
                  <a:lnTo>
                    <a:pt x="47" y="73"/>
                  </a:lnTo>
                  <a:lnTo>
                    <a:pt x="45" y="77"/>
                  </a:lnTo>
                  <a:lnTo>
                    <a:pt x="44" y="82"/>
                  </a:lnTo>
                  <a:lnTo>
                    <a:pt x="43" y="87"/>
                  </a:lnTo>
                  <a:lnTo>
                    <a:pt x="43" y="93"/>
                  </a:lnTo>
                  <a:lnTo>
                    <a:pt x="43" y="103"/>
                  </a:lnTo>
                  <a:lnTo>
                    <a:pt x="45" y="110"/>
                  </a:lnTo>
                  <a:lnTo>
                    <a:pt x="48" y="118"/>
                  </a:lnTo>
                  <a:lnTo>
                    <a:pt x="53" y="124"/>
                  </a:lnTo>
                  <a:lnTo>
                    <a:pt x="58" y="130"/>
                  </a:lnTo>
                  <a:lnTo>
                    <a:pt x="65" y="134"/>
                  </a:lnTo>
                  <a:lnTo>
                    <a:pt x="72" y="139"/>
                  </a:lnTo>
                  <a:lnTo>
                    <a:pt x="81" y="142"/>
                  </a:lnTo>
                  <a:lnTo>
                    <a:pt x="94" y="145"/>
                  </a:lnTo>
                  <a:lnTo>
                    <a:pt x="110" y="150"/>
                  </a:lnTo>
                  <a:lnTo>
                    <a:pt x="127" y="154"/>
                  </a:lnTo>
                  <a:lnTo>
                    <a:pt x="140" y="158"/>
                  </a:lnTo>
                  <a:lnTo>
                    <a:pt x="154" y="164"/>
                  </a:lnTo>
                  <a:lnTo>
                    <a:pt x="166" y="170"/>
                  </a:lnTo>
                  <a:lnTo>
                    <a:pt x="172" y="175"/>
                  </a:lnTo>
                  <a:lnTo>
                    <a:pt x="176" y="178"/>
                  </a:lnTo>
                  <a:lnTo>
                    <a:pt x="180" y="183"/>
                  </a:lnTo>
                  <a:lnTo>
                    <a:pt x="185" y="188"/>
                  </a:lnTo>
                  <a:lnTo>
                    <a:pt x="190" y="199"/>
                  </a:lnTo>
                  <a:lnTo>
                    <a:pt x="195" y="210"/>
                  </a:lnTo>
                  <a:lnTo>
                    <a:pt x="198" y="223"/>
                  </a:lnTo>
                  <a:lnTo>
                    <a:pt x="199" y="237"/>
                  </a:lnTo>
                  <a:lnTo>
                    <a:pt x="198" y="246"/>
                  </a:lnTo>
                  <a:lnTo>
                    <a:pt x="197" y="255"/>
                  </a:lnTo>
                  <a:lnTo>
                    <a:pt x="195" y="264"/>
                  </a:lnTo>
                  <a:lnTo>
                    <a:pt x="191" y="273"/>
                  </a:lnTo>
                  <a:lnTo>
                    <a:pt x="188" y="282"/>
                  </a:lnTo>
                  <a:lnTo>
                    <a:pt x="183" y="290"/>
                  </a:lnTo>
                  <a:lnTo>
                    <a:pt x="178" y="296"/>
                  </a:lnTo>
                  <a:lnTo>
                    <a:pt x="172" y="303"/>
                  </a:lnTo>
                  <a:lnTo>
                    <a:pt x="165" y="309"/>
                  </a:lnTo>
                  <a:lnTo>
                    <a:pt x="158" y="315"/>
                  </a:lnTo>
                  <a:lnTo>
                    <a:pt x="149" y="320"/>
                  </a:lnTo>
                  <a:lnTo>
                    <a:pt x="140" y="325"/>
                  </a:lnTo>
                  <a:lnTo>
                    <a:pt x="130" y="328"/>
                  </a:lnTo>
                  <a:lnTo>
                    <a:pt x="120" y="330"/>
                  </a:lnTo>
                  <a:lnTo>
                    <a:pt x="108" y="331"/>
                  </a:lnTo>
                  <a:lnTo>
                    <a:pt x="96" y="331"/>
                  </a:lnTo>
                  <a:close/>
                  <a:moveTo>
                    <a:pt x="442" y="209"/>
                  </a:moveTo>
                  <a:lnTo>
                    <a:pt x="441" y="223"/>
                  </a:lnTo>
                  <a:lnTo>
                    <a:pt x="440" y="237"/>
                  </a:lnTo>
                  <a:lnTo>
                    <a:pt x="438" y="249"/>
                  </a:lnTo>
                  <a:lnTo>
                    <a:pt x="435" y="261"/>
                  </a:lnTo>
                  <a:lnTo>
                    <a:pt x="431" y="272"/>
                  </a:lnTo>
                  <a:lnTo>
                    <a:pt x="427" y="282"/>
                  </a:lnTo>
                  <a:lnTo>
                    <a:pt x="421" y="292"/>
                  </a:lnTo>
                  <a:lnTo>
                    <a:pt x="415" y="300"/>
                  </a:lnTo>
                  <a:lnTo>
                    <a:pt x="408" y="308"/>
                  </a:lnTo>
                  <a:lnTo>
                    <a:pt x="400" y="315"/>
                  </a:lnTo>
                  <a:lnTo>
                    <a:pt x="393" y="320"/>
                  </a:lnTo>
                  <a:lnTo>
                    <a:pt x="384" y="325"/>
                  </a:lnTo>
                  <a:lnTo>
                    <a:pt x="374" y="328"/>
                  </a:lnTo>
                  <a:lnTo>
                    <a:pt x="365" y="330"/>
                  </a:lnTo>
                  <a:lnTo>
                    <a:pt x="354" y="332"/>
                  </a:lnTo>
                  <a:lnTo>
                    <a:pt x="343" y="332"/>
                  </a:lnTo>
                  <a:lnTo>
                    <a:pt x="333" y="332"/>
                  </a:lnTo>
                  <a:lnTo>
                    <a:pt x="323" y="330"/>
                  </a:lnTo>
                  <a:lnTo>
                    <a:pt x="312" y="328"/>
                  </a:lnTo>
                  <a:lnTo>
                    <a:pt x="303" y="325"/>
                  </a:lnTo>
                  <a:lnTo>
                    <a:pt x="294" y="319"/>
                  </a:lnTo>
                  <a:lnTo>
                    <a:pt x="287" y="314"/>
                  </a:lnTo>
                  <a:lnTo>
                    <a:pt x="279" y="307"/>
                  </a:lnTo>
                  <a:lnTo>
                    <a:pt x="272" y="299"/>
                  </a:lnTo>
                  <a:lnTo>
                    <a:pt x="266" y="291"/>
                  </a:lnTo>
                  <a:lnTo>
                    <a:pt x="260" y="281"/>
                  </a:lnTo>
                  <a:lnTo>
                    <a:pt x="256" y="271"/>
                  </a:lnTo>
                  <a:lnTo>
                    <a:pt x="253" y="260"/>
                  </a:lnTo>
                  <a:lnTo>
                    <a:pt x="249" y="248"/>
                  </a:lnTo>
                  <a:lnTo>
                    <a:pt x="247" y="236"/>
                  </a:lnTo>
                  <a:lnTo>
                    <a:pt x="246" y="223"/>
                  </a:lnTo>
                  <a:lnTo>
                    <a:pt x="246" y="209"/>
                  </a:lnTo>
                  <a:lnTo>
                    <a:pt x="246" y="194"/>
                  </a:lnTo>
                  <a:lnTo>
                    <a:pt x="247" y="181"/>
                  </a:lnTo>
                  <a:lnTo>
                    <a:pt x="249" y="168"/>
                  </a:lnTo>
                  <a:lnTo>
                    <a:pt x="253" y="156"/>
                  </a:lnTo>
                  <a:lnTo>
                    <a:pt x="256" y="145"/>
                  </a:lnTo>
                  <a:lnTo>
                    <a:pt x="260" y="135"/>
                  </a:lnTo>
                  <a:lnTo>
                    <a:pt x="266" y="127"/>
                  </a:lnTo>
                  <a:lnTo>
                    <a:pt x="272" y="118"/>
                  </a:lnTo>
                  <a:lnTo>
                    <a:pt x="280" y="110"/>
                  </a:lnTo>
                  <a:lnTo>
                    <a:pt x="288" y="104"/>
                  </a:lnTo>
                  <a:lnTo>
                    <a:pt x="295" y="98"/>
                  </a:lnTo>
                  <a:lnTo>
                    <a:pt x="304" y="93"/>
                  </a:lnTo>
                  <a:lnTo>
                    <a:pt x="313" y="89"/>
                  </a:lnTo>
                  <a:lnTo>
                    <a:pt x="323" y="87"/>
                  </a:lnTo>
                  <a:lnTo>
                    <a:pt x="333" y="85"/>
                  </a:lnTo>
                  <a:lnTo>
                    <a:pt x="343" y="85"/>
                  </a:lnTo>
                  <a:lnTo>
                    <a:pt x="354" y="85"/>
                  </a:lnTo>
                  <a:lnTo>
                    <a:pt x="365" y="87"/>
                  </a:lnTo>
                  <a:lnTo>
                    <a:pt x="374" y="89"/>
                  </a:lnTo>
                  <a:lnTo>
                    <a:pt x="384" y="93"/>
                  </a:lnTo>
                  <a:lnTo>
                    <a:pt x="393" y="98"/>
                  </a:lnTo>
                  <a:lnTo>
                    <a:pt x="400" y="104"/>
                  </a:lnTo>
                  <a:lnTo>
                    <a:pt x="408" y="110"/>
                  </a:lnTo>
                  <a:lnTo>
                    <a:pt x="415" y="118"/>
                  </a:lnTo>
                  <a:lnTo>
                    <a:pt x="421" y="125"/>
                  </a:lnTo>
                  <a:lnTo>
                    <a:pt x="427" y="135"/>
                  </a:lnTo>
                  <a:lnTo>
                    <a:pt x="431" y="145"/>
                  </a:lnTo>
                  <a:lnTo>
                    <a:pt x="435" y="156"/>
                  </a:lnTo>
                  <a:lnTo>
                    <a:pt x="438" y="168"/>
                  </a:lnTo>
                  <a:lnTo>
                    <a:pt x="440" y="181"/>
                  </a:lnTo>
                  <a:lnTo>
                    <a:pt x="441" y="194"/>
                  </a:lnTo>
                  <a:lnTo>
                    <a:pt x="442" y="209"/>
                  </a:lnTo>
                  <a:close/>
                  <a:moveTo>
                    <a:pt x="404" y="209"/>
                  </a:moveTo>
                  <a:lnTo>
                    <a:pt x="404" y="198"/>
                  </a:lnTo>
                  <a:lnTo>
                    <a:pt x="403" y="188"/>
                  </a:lnTo>
                  <a:lnTo>
                    <a:pt x="401" y="178"/>
                  </a:lnTo>
                  <a:lnTo>
                    <a:pt x="399" y="169"/>
                  </a:lnTo>
                  <a:lnTo>
                    <a:pt x="397" y="160"/>
                  </a:lnTo>
                  <a:lnTo>
                    <a:pt x="395" y="154"/>
                  </a:lnTo>
                  <a:lnTo>
                    <a:pt x="392" y="147"/>
                  </a:lnTo>
                  <a:lnTo>
                    <a:pt x="388" y="141"/>
                  </a:lnTo>
                  <a:lnTo>
                    <a:pt x="384" y="136"/>
                  </a:lnTo>
                  <a:lnTo>
                    <a:pt x="380" y="131"/>
                  </a:lnTo>
                  <a:lnTo>
                    <a:pt x="374" y="128"/>
                  </a:lnTo>
                  <a:lnTo>
                    <a:pt x="369" y="124"/>
                  </a:lnTo>
                  <a:lnTo>
                    <a:pt x="363" y="122"/>
                  </a:lnTo>
                  <a:lnTo>
                    <a:pt x="358" y="120"/>
                  </a:lnTo>
                  <a:lnTo>
                    <a:pt x="351" y="119"/>
                  </a:lnTo>
                  <a:lnTo>
                    <a:pt x="343" y="119"/>
                  </a:lnTo>
                  <a:lnTo>
                    <a:pt x="337" y="119"/>
                  </a:lnTo>
                  <a:lnTo>
                    <a:pt x="330" y="120"/>
                  </a:lnTo>
                  <a:lnTo>
                    <a:pt x="324" y="122"/>
                  </a:lnTo>
                  <a:lnTo>
                    <a:pt x="318" y="124"/>
                  </a:lnTo>
                  <a:lnTo>
                    <a:pt x="313" y="128"/>
                  </a:lnTo>
                  <a:lnTo>
                    <a:pt x="308" y="131"/>
                  </a:lnTo>
                  <a:lnTo>
                    <a:pt x="303" y="136"/>
                  </a:lnTo>
                  <a:lnTo>
                    <a:pt x="300" y="141"/>
                  </a:lnTo>
                  <a:lnTo>
                    <a:pt x="295" y="147"/>
                  </a:lnTo>
                  <a:lnTo>
                    <a:pt x="292" y="154"/>
                  </a:lnTo>
                  <a:lnTo>
                    <a:pt x="290" y="160"/>
                  </a:lnTo>
                  <a:lnTo>
                    <a:pt x="288" y="169"/>
                  </a:lnTo>
                  <a:lnTo>
                    <a:pt x="285" y="178"/>
                  </a:lnTo>
                  <a:lnTo>
                    <a:pt x="284" y="188"/>
                  </a:lnTo>
                  <a:lnTo>
                    <a:pt x="284" y="198"/>
                  </a:lnTo>
                  <a:lnTo>
                    <a:pt x="283" y="209"/>
                  </a:lnTo>
                  <a:lnTo>
                    <a:pt x="284" y="220"/>
                  </a:lnTo>
                  <a:lnTo>
                    <a:pt x="284" y="229"/>
                  </a:lnTo>
                  <a:lnTo>
                    <a:pt x="285" y="239"/>
                  </a:lnTo>
                  <a:lnTo>
                    <a:pt x="288" y="248"/>
                  </a:lnTo>
                  <a:lnTo>
                    <a:pt x="290" y="256"/>
                  </a:lnTo>
                  <a:lnTo>
                    <a:pt x="292" y="263"/>
                  </a:lnTo>
                  <a:lnTo>
                    <a:pt x="295" y="270"/>
                  </a:lnTo>
                  <a:lnTo>
                    <a:pt x="300" y="275"/>
                  </a:lnTo>
                  <a:lnTo>
                    <a:pt x="303" y="281"/>
                  </a:lnTo>
                  <a:lnTo>
                    <a:pt x="308" y="285"/>
                  </a:lnTo>
                  <a:lnTo>
                    <a:pt x="313" y="290"/>
                  </a:lnTo>
                  <a:lnTo>
                    <a:pt x="318" y="293"/>
                  </a:lnTo>
                  <a:lnTo>
                    <a:pt x="324" y="295"/>
                  </a:lnTo>
                  <a:lnTo>
                    <a:pt x="330" y="297"/>
                  </a:lnTo>
                  <a:lnTo>
                    <a:pt x="337" y="298"/>
                  </a:lnTo>
                  <a:lnTo>
                    <a:pt x="343" y="298"/>
                  </a:lnTo>
                  <a:lnTo>
                    <a:pt x="351" y="298"/>
                  </a:lnTo>
                  <a:lnTo>
                    <a:pt x="358" y="297"/>
                  </a:lnTo>
                  <a:lnTo>
                    <a:pt x="363" y="295"/>
                  </a:lnTo>
                  <a:lnTo>
                    <a:pt x="369" y="293"/>
                  </a:lnTo>
                  <a:lnTo>
                    <a:pt x="374" y="290"/>
                  </a:lnTo>
                  <a:lnTo>
                    <a:pt x="380" y="286"/>
                  </a:lnTo>
                  <a:lnTo>
                    <a:pt x="384" y="281"/>
                  </a:lnTo>
                  <a:lnTo>
                    <a:pt x="388" y="276"/>
                  </a:lnTo>
                  <a:lnTo>
                    <a:pt x="392" y="270"/>
                  </a:lnTo>
                  <a:lnTo>
                    <a:pt x="395" y="263"/>
                  </a:lnTo>
                  <a:lnTo>
                    <a:pt x="397" y="256"/>
                  </a:lnTo>
                  <a:lnTo>
                    <a:pt x="399" y="248"/>
                  </a:lnTo>
                  <a:lnTo>
                    <a:pt x="401" y="239"/>
                  </a:lnTo>
                  <a:lnTo>
                    <a:pt x="403" y="229"/>
                  </a:lnTo>
                  <a:lnTo>
                    <a:pt x="404" y="220"/>
                  </a:lnTo>
                  <a:lnTo>
                    <a:pt x="404" y="209"/>
                  </a:lnTo>
                  <a:close/>
                  <a:moveTo>
                    <a:pt x="675" y="326"/>
                  </a:moveTo>
                  <a:lnTo>
                    <a:pt x="639" y="326"/>
                  </a:lnTo>
                  <a:lnTo>
                    <a:pt x="639" y="299"/>
                  </a:lnTo>
                  <a:lnTo>
                    <a:pt x="630" y="307"/>
                  </a:lnTo>
                  <a:lnTo>
                    <a:pt x="621" y="314"/>
                  </a:lnTo>
                  <a:lnTo>
                    <a:pt x="614" y="319"/>
                  </a:lnTo>
                  <a:lnTo>
                    <a:pt x="606" y="325"/>
                  </a:lnTo>
                  <a:lnTo>
                    <a:pt x="598" y="328"/>
                  </a:lnTo>
                  <a:lnTo>
                    <a:pt x="590" y="330"/>
                  </a:lnTo>
                  <a:lnTo>
                    <a:pt x="581" y="332"/>
                  </a:lnTo>
                  <a:lnTo>
                    <a:pt x="572" y="332"/>
                  </a:lnTo>
                  <a:lnTo>
                    <a:pt x="564" y="332"/>
                  </a:lnTo>
                  <a:lnTo>
                    <a:pt x="558" y="331"/>
                  </a:lnTo>
                  <a:lnTo>
                    <a:pt x="551" y="330"/>
                  </a:lnTo>
                  <a:lnTo>
                    <a:pt x="545" y="328"/>
                  </a:lnTo>
                  <a:lnTo>
                    <a:pt x="539" y="325"/>
                  </a:lnTo>
                  <a:lnTo>
                    <a:pt x="533" y="321"/>
                  </a:lnTo>
                  <a:lnTo>
                    <a:pt x="527" y="317"/>
                  </a:lnTo>
                  <a:lnTo>
                    <a:pt x="523" y="311"/>
                  </a:lnTo>
                  <a:lnTo>
                    <a:pt x="518" y="306"/>
                  </a:lnTo>
                  <a:lnTo>
                    <a:pt x="514" y="299"/>
                  </a:lnTo>
                  <a:lnTo>
                    <a:pt x="511" y="292"/>
                  </a:lnTo>
                  <a:lnTo>
                    <a:pt x="509" y="284"/>
                  </a:lnTo>
                  <a:lnTo>
                    <a:pt x="505" y="275"/>
                  </a:lnTo>
                  <a:lnTo>
                    <a:pt x="504" y="265"/>
                  </a:lnTo>
                  <a:lnTo>
                    <a:pt x="503" y="255"/>
                  </a:lnTo>
                  <a:lnTo>
                    <a:pt x="503" y="244"/>
                  </a:lnTo>
                  <a:lnTo>
                    <a:pt x="503" y="92"/>
                  </a:lnTo>
                  <a:lnTo>
                    <a:pt x="540" y="92"/>
                  </a:lnTo>
                  <a:lnTo>
                    <a:pt x="540" y="225"/>
                  </a:lnTo>
                  <a:lnTo>
                    <a:pt x="540" y="243"/>
                  </a:lnTo>
                  <a:lnTo>
                    <a:pt x="541" y="256"/>
                  </a:lnTo>
                  <a:lnTo>
                    <a:pt x="544" y="268"/>
                  </a:lnTo>
                  <a:lnTo>
                    <a:pt x="547" y="278"/>
                  </a:lnTo>
                  <a:lnTo>
                    <a:pt x="549" y="282"/>
                  </a:lnTo>
                  <a:lnTo>
                    <a:pt x="552" y="285"/>
                  </a:lnTo>
                  <a:lnTo>
                    <a:pt x="556" y="288"/>
                  </a:lnTo>
                  <a:lnTo>
                    <a:pt x="559" y="291"/>
                  </a:lnTo>
                  <a:lnTo>
                    <a:pt x="563" y="293"/>
                  </a:lnTo>
                  <a:lnTo>
                    <a:pt x="569" y="294"/>
                  </a:lnTo>
                  <a:lnTo>
                    <a:pt x="574" y="295"/>
                  </a:lnTo>
                  <a:lnTo>
                    <a:pt x="582" y="295"/>
                  </a:lnTo>
                  <a:lnTo>
                    <a:pt x="588" y="294"/>
                  </a:lnTo>
                  <a:lnTo>
                    <a:pt x="595" y="293"/>
                  </a:lnTo>
                  <a:lnTo>
                    <a:pt x="603" y="291"/>
                  </a:lnTo>
                  <a:lnTo>
                    <a:pt x="610" y="286"/>
                  </a:lnTo>
                  <a:lnTo>
                    <a:pt x="618" y="282"/>
                  </a:lnTo>
                  <a:lnTo>
                    <a:pt x="625" y="278"/>
                  </a:lnTo>
                  <a:lnTo>
                    <a:pt x="632" y="272"/>
                  </a:lnTo>
                  <a:lnTo>
                    <a:pt x="639" y="267"/>
                  </a:lnTo>
                  <a:lnTo>
                    <a:pt x="639" y="92"/>
                  </a:lnTo>
                  <a:lnTo>
                    <a:pt x="675" y="92"/>
                  </a:lnTo>
                  <a:lnTo>
                    <a:pt x="675" y="326"/>
                  </a:lnTo>
                  <a:close/>
                  <a:moveTo>
                    <a:pt x="820" y="330"/>
                  </a:moveTo>
                  <a:lnTo>
                    <a:pt x="813" y="330"/>
                  </a:lnTo>
                  <a:lnTo>
                    <a:pt x="806" y="329"/>
                  </a:lnTo>
                  <a:lnTo>
                    <a:pt x="800" y="328"/>
                  </a:lnTo>
                  <a:lnTo>
                    <a:pt x="793" y="326"/>
                  </a:lnTo>
                  <a:lnTo>
                    <a:pt x="787" y="323"/>
                  </a:lnTo>
                  <a:lnTo>
                    <a:pt x="782" y="320"/>
                  </a:lnTo>
                  <a:lnTo>
                    <a:pt x="778" y="317"/>
                  </a:lnTo>
                  <a:lnTo>
                    <a:pt x="773" y="313"/>
                  </a:lnTo>
                  <a:lnTo>
                    <a:pt x="769" y="307"/>
                  </a:lnTo>
                  <a:lnTo>
                    <a:pt x="766" y="302"/>
                  </a:lnTo>
                  <a:lnTo>
                    <a:pt x="762" y="295"/>
                  </a:lnTo>
                  <a:lnTo>
                    <a:pt x="760" y="288"/>
                  </a:lnTo>
                  <a:lnTo>
                    <a:pt x="758" y="281"/>
                  </a:lnTo>
                  <a:lnTo>
                    <a:pt x="757" y="272"/>
                  </a:lnTo>
                  <a:lnTo>
                    <a:pt x="757" y="263"/>
                  </a:lnTo>
                  <a:lnTo>
                    <a:pt x="756" y="255"/>
                  </a:lnTo>
                  <a:lnTo>
                    <a:pt x="756" y="124"/>
                  </a:lnTo>
                  <a:lnTo>
                    <a:pt x="732" y="124"/>
                  </a:lnTo>
                  <a:lnTo>
                    <a:pt x="732" y="92"/>
                  </a:lnTo>
                  <a:lnTo>
                    <a:pt x="756" y="92"/>
                  </a:lnTo>
                  <a:lnTo>
                    <a:pt x="756" y="24"/>
                  </a:lnTo>
                  <a:lnTo>
                    <a:pt x="793" y="24"/>
                  </a:lnTo>
                  <a:lnTo>
                    <a:pt x="793" y="92"/>
                  </a:lnTo>
                  <a:lnTo>
                    <a:pt x="861" y="92"/>
                  </a:lnTo>
                  <a:lnTo>
                    <a:pt x="861" y="124"/>
                  </a:lnTo>
                  <a:lnTo>
                    <a:pt x="793" y="124"/>
                  </a:lnTo>
                  <a:lnTo>
                    <a:pt x="793" y="236"/>
                  </a:lnTo>
                  <a:lnTo>
                    <a:pt x="793" y="251"/>
                  </a:lnTo>
                  <a:lnTo>
                    <a:pt x="794" y="263"/>
                  </a:lnTo>
                  <a:lnTo>
                    <a:pt x="795" y="272"/>
                  </a:lnTo>
                  <a:lnTo>
                    <a:pt x="798" y="281"/>
                  </a:lnTo>
                  <a:lnTo>
                    <a:pt x="800" y="284"/>
                  </a:lnTo>
                  <a:lnTo>
                    <a:pt x="803" y="287"/>
                  </a:lnTo>
                  <a:lnTo>
                    <a:pt x="805" y="291"/>
                  </a:lnTo>
                  <a:lnTo>
                    <a:pt x="809" y="292"/>
                  </a:lnTo>
                  <a:lnTo>
                    <a:pt x="813" y="294"/>
                  </a:lnTo>
                  <a:lnTo>
                    <a:pt x="818" y="295"/>
                  </a:lnTo>
                  <a:lnTo>
                    <a:pt x="824" y="296"/>
                  </a:lnTo>
                  <a:lnTo>
                    <a:pt x="829" y="296"/>
                  </a:lnTo>
                  <a:lnTo>
                    <a:pt x="838" y="295"/>
                  </a:lnTo>
                  <a:lnTo>
                    <a:pt x="847" y="293"/>
                  </a:lnTo>
                  <a:lnTo>
                    <a:pt x="854" y="291"/>
                  </a:lnTo>
                  <a:lnTo>
                    <a:pt x="859" y="288"/>
                  </a:lnTo>
                  <a:lnTo>
                    <a:pt x="861" y="288"/>
                  </a:lnTo>
                  <a:lnTo>
                    <a:pt x="861" y="323"/>
                  </a:lnTo>
                  <a:lnTo>
                    <a:pt x="851" y="327"/>
                  </a:lnTo>
                  <a:lnTo>
                    <a:pt x="840" y="329"/>
                  </a:lnTo>
                  <a:lnTo>
                    <a:pt x="829" y="330"/>
                  </a:lnTo>
                  <a:lnTo>
                    <a:pt x="820" y="330"/>
                  </a:lnTo>
                  <a:close/>
                  <a:moveTo>
                    <a:pt x="1086" y="326"/>
                  </a:moveTo>
                  <a:lnTo>
                    <a:pt x="1049" y="326"/>
                  </a:lnTo>
                  <a:lnTo>
                    <a:pt x="1049" y="192"/>
                  </a:lnTo>
                  <a:lnTo>
                    <a:pt x="1048" y="177"/>
                  </a:lnTo>
                  <a:lnTo>
                    <a:pt x="1047" y="163"/>
                  </a:lnTo>
                  <a:lnTo>
                    <a:pt x="1046" y="150"/>
                  </a:lnTo>
                  <a:lnTo>
                    <a:pt x="1041" y="140"/>
                  </a:lnTo>
                  <a:lnTo>
                    <a:pt x="1039" y="135"/>
                  </a:lnTo>
                  <a:lnTo>
                    <a:pt x="1036" y="132"/>
                  </a:lnTo>
                  <a:lnTo>
                    <a:pt x="1032" y="129"/>
                  </a:lnTo>
                  <a:lnTo>
                    <a:pt x="1029" y="127"/>
                  </a:lnTo>
                  <a:lnTo>
                    <a:pt x="1025" y="124"/>
                  </a:lnTo>
                  <a:lnTo>
                    <a:pt x="1019" y="123"/>
                  </a:lnTo>
                  <a:lnTo>
                    <a:pt x="1014" y="123"/>
                  </a:lnTo>
                  <a:lnTo>
                    <a:pt x="1007" y="122"/>
                  </a:lnTo>
                  <a:lnTo>
                    <a:pt x="1000" y="123"/>
                  </a:lnTo>
                  <a:lnTo>
                    <a:pt x="993" y="124"/>
                  </a:lnTo>
                  <a:lnTo>
                    <a:pt x="985" y="127"/>
                  </a:lnTo>
                  <a:lnTo>
                    <a:pt x="979" y="130"/>
                  </a:lnTo>
                  <a:lnTo>
                    <a:pt x="965" y="140"/>
                  </a:lnTo>
                  <a:lnTo>
                    <a:pt x="950" y="151"/>
                  </a:lnTo>
                  <a:lnTo>
                    <a:pt x="950" y="326"/>
                  </a:lnTo>
                  <a:lnTo>
                    <a:pt x="913" y="326"/>
                  </a:lnTo>
                  <a:lnTo>
                    <a:pt x="913" y="0"/>
                  </a:lnTo>
                  <a:lnTo>
                    <a:pt x="950" y="0"/>
                  </a:lnTo>
                  <a:lnTo>
                    <a:pt x="950" y="118"/>
                  </a:lnTo>
                  <a:lnTo>
                    <a:pt x="958" y="110"/>
                  </a:lnTo>
                  <a:lnTo>
                    <a:pt x="967" y="104"/>
                  </a:lnTo>
                  <a:lnTo>
                    <a:pt x="975" y="98"/>
                  </a:lnTo>
                  <a:lnTo>
                    <a:pt x="982" y="94"/>
                  </a:lnTo>
                  <a:lnTo>
                    <a:pt x="991" y="89"/>
                  </a:lnTo>
                  <a:lnTo>
                    <a:pt x="1000" y="87"/>
                  </a:lnTo>
                  <a:lnTo>
                    <a:pt x="1007" y="85"/>
                  </a:lnTo>
                  <a:lnTo>
                    <a:pt x="1017" y="85"/>
                  </a:lnTo>
                  <a:lnTo>
                    <a:pt x="1025" y="85"/>
                  </a:lnTo>
                  <a:lnTo>
                    <a:pt x="1032" y="86"/>
                  </a:lnTo>
                  <a:lnTo>
                    <a:pt x="1039" y="88"/>
                  </a:lnTo>
                  <a:lnTo>
                    <a:pt x="1046" y="90"/>
                  </a:lnTo>
                  <a:lnTo>
                    <a:pt x="1052" y="94"/>
                  </a:lnTo>
                  <a:lnTo>
                    <a:pt x="1058" y="98"/>
                  </a:lnTo>
                  <a:lnTo>
                    <a:pt x="1062" y="103"/>
                  </a:lnTo>
                  <a:lnTo>
                    <a:pt x="1067" y="108"/>
                  </a:lnTo>
                  <a:lnTo>
                    <a:pt x="1072" y="113"/>
                  </a:lnTo>
                  <a:lnTo>
                    <a:pt x="1075" y="120"/>
                  </a:lnTo>
                  <a:lnTo>
                    <a:pt x="1078" y="128"/>
                  </a:lnTo>
                  <a:lnTo>
                    <a:pt x="1081" y="135"/>
                  </a:lnTo>
                  <a:lnTo>
                    <a:pt x="1083" y="144"/>
                  </a:lnTo>
                  <a:lnTo>
                    <a:pt x="1084" y="154"/>
                  </a:lnTo>
                  <a:lnTo>
                    <a:pt x="1085" y="164"/>
                  </a:lnTo>
                  <a:lnTo>
                    <a:pt x="1086" y="174"/>
                  </a:lnTo>
                  <a:lnTo>
                    <a:pt x="1086" y="326"/>
                  </a:lnTo>
                  <a:close/>
                  <a:moveTo>
                    <a:pt x="1426" y="92"/>
                  </a:moveTo>
                  <a:lnTo>
                    <a:pt x="1370" y="326"/>
                  </a:lnTo>
                  <a:lnTo>
                    <a:pt x="1337" y="326"/>
                  </a:lnTo>
                  <a:lnTo>
                    <a:pt x="1283" y="145"/>
                  </a:lnTo>
                  <a:lnTo>
                    <a:pt x="1229" y="326"/>
                  </a:lnTo>
                  <a:lnTo>
                    <a:pt x="1195" y="326"/>
                  </a:lnTo>
                  <a:lnTo>
                    <a:pt x="1140" y="92"/>
                  </a:lnTo>
                  <a:lnTo>
                    <a:pt x="1178" y="92"/>
                  </a:lnTo>
                  <a:lnTo>
                    <a:pt x="1217" y="273"/>
                  </a:lnTo>
                  <a:lnTo>
                    <a:pt x="1269" y="92"/>
                  </a:lnTo>
                  <a:lnTo>
                    <a:pt x="1299" y="92"/>
                  </a:lnTo>
                  <a:lnTo>
                    <a:pt x="1353" y="273"/>
                  </a:lnTo>
                  <a:lnTo>
                    <a:pt x="1389" y="92"/>
                  </a:lnTo>
                  <a:lnTo>
                    <a:pt x="1426" y="92"/>
                  </a:lnTo>
                  <a:close/>
                  <a:moveTo>
                    <a:pt x="1579" y="331"/>
                  </a:moveTo>
                  <a:lnTo>
                    <a:pt x="1566" y="331"/>
                  </a:lnTo>
                  <a:lnTo>
                    <a:pt x="1554" y="329"/>
                  </a:lnTo>
                  <a:lnTo>
                    <a:pt x="1543" y="327"/>
                  </a:lnTo>
                  <a:lnTo>
                    <a:pt x="1532" y="323"/>
                  </a:lnTo>
                  <a:lnTo>
                    <a:pt x="1522" y="319"/>
                  </a:lnTo>
                  <a:lnTo>
                    <a:pt x="1514" y="314"/>
                  </a:lnTo>
                  <a:lnTo>
                    <a:pt x="1505" y="307"/>
                  </a:lnTo>
                  <a:lnTo>
                    <a:pt x="1497" y="299"/>
                  </a:lnTo>
                  <a:lnTo>
                    <a:pt x="1491" y="292"/>
                  </a:lnTo>
                  <a:lnTo>
                    <a:pt x="1485" y="282"/>
                  </a:lnTo>
                  <a:lnTo>
                    <a:pt x="1480" y="272"/>
                  </a:lnTo>
                  <a:lnTo>
                    <a:pt x="1477" y="261"/>
                  </a:lnTo>
                  <a:lnTo>
                    <a:pt x="1473" y="250"/>
                  </a:lnTo>
                  <a:lnTo>
                    <a:pt x="1471" y="237"/>
                  </a:lnTo>
                  <a:lnTo>
                    <a:pt x="1469" y="224"/>
                  </a:lnTo>
                  <a:lnTo>
                    <a:pt x="1469" y="210"/>
                  </a:lnTo>
                  <a:lnTo>
                    <a:pt x="1469" y="197"/>
                  </a:lnTo>
                  <a:lnTo>
                    <a:pt x="1471" y="182"/>
                  </a:lnTo>
                  <a:lnTo>
                    <a:pt x="1473" y="170"/>
                  </a:lnTo>
                  <a:lnTo>
                    <a:pt x="1475" y="158"/>
                  </a:lnTo>
                  <a:lnTo>
                    <a:pt x="1480" y="147"/>
                  </a:lnTo>
                  <a:lnTo>
                    <a:pt x="1484" y="138"/>
                  </a:lnTo>
                  <a:lnTo>
                    <a:pt x="1491" y="128"/>
                  </a:lnTo>
                  <a:lnTo>
                    <a:pt x="1497" y="119"/>
                  </a:lnTo>
                  <a:lnTo>
                    <a:pt x="1504" y="111"/>
                  </a:lnTo>
                  <a:lnTo>
                    <a:pt x="1512" y="104"/>
                  </a:lnTo>
                  <a:lnTo>
                    <a:pt x="1520" y="98"/>
                  </a:lnTo>
                  <a:lnTo>
                    <a:pt x="1529" y="94"/>
                  </a:lnTo>
                  <a:lnTo>
                    <a:pt x="1539" y="89"/>
                  </a:lnTo>
                  <a:lnTo>
                    <a:pt x="1549" y="87"/>
                  </a:lnTo>
                  <a:lnTo>
                    <a:pt x="1560" y="85"/>
                  </a:lnTo>
                  <a:lnTo>
                    <a:pt x="1571" y="85"/>
                  </a:lnTo>
                  <a:lnTo>
                    <a:pt x="1580" y="85"/>
                  </a:lnTo>
                  <a:lnTo>
                    <a:pt x="1589" y="86"/>
                  </a:lnTo>
                  <a:lnTo>
                    <a:pt x="1598" y="88"/>
                  </a:lnTo>
                  <a:lnTo>
                    <a:pt x="1607" y="92"/>
                  </a:lnTo>
                  <a:lnTo>
                    <a:pt x="1614" y="95"/>
                  </a:lnTo>
                  <a:lnTo>
                    <a:pt x="1621" y="99"/>
                  </a:lnTo>
                  <a:lnTo>
                    <a:pt x="1627" y="105"/>
                  </a:lnTo>
                  <a:lnTo>
                    <a:pt x="1634" y="111"/>
                  </a:lnTo>
                  <a:lnTo>
                    <a:pt x="1639" y="118"/>
                  </a:lnTo>
                  <a:lnTo>
                    <a:pt x="1644" y="125"/>
                  </a:lnTo>
                  <a:lnTo>
                    <a:pt x="1648" y="134"/>
                  </a:lnTo>
                  <a:lnTo>
                    <a:pt x="1651" y="144"/>
                  </a:lnTo>
                  <a:lnTo>
                    <a:pt x="1655" y="154"/>
                  </a:lnTo>
                  <a:lnTo>
                    <a:pt x="1657" y="166"/>
                  </a:lnTo>
                  <a:lnTo>
                    <a:pt x="1658" y="178"/>
                  </a:lnTo>
                  <a:lnTo>
                    <a:pt x="1658" y="191"/>
                  </a:lnTo>
                  <a:lnTo>
                    <a:pt x="1658" y="213"/>
                  </a:lnTo>
                  <a:lnTo>
                    <a:pt x="1506" y="213"/>
                  </a:lnTo>
                  <a:lnTo>
                    <a:pt x="1507" y="223"/>
                  </a:lnTo>
                  <a:lnTo>
                    <a:pt x="1507" y="232"/>
                  </a:lnTo>
                  <a:lnTo>
                    <a:pt x="1509" y="240"/>
                  </a:lnTo>
                  <a:lnTo>
                    <a:pt x="1512" y="249"/>
                  </a:lnTo>
                  <a:lnTo>
                    <a:pt x="1514" y="257"/>
                  </a:lnTo>
                  <a:lnTo>
                    <a:pt x="1517" y="263"/>
                  </a:lnTo>
                  <a:lnTo>
                    <a:pt x="1521" y="270"/>
                  </a:lnTo>
                  <a:lnTo>
                    <a:pt x="1526" y="275"/>
                  </a:lnTo>
                  <a:lnTo>
                    <a:pt x="1530" y="281"/>
                  </a:lnTo>
                  <a:lnTo>
                    <a:pt x="1536" y="285"/>
                  </a:lnTo>
                  <a:lnTo>
                    <a:pt x="1542" y="288"/>
                  </a:lnTo>
                  <a:lnTo>
                    <a:pt x="1549" y="292"/>
                  </a:lnTo>
                  <a:lnTo>
                    <a:pt x="1555" y="294"/>
                  </a:lnTo>
                  <a:lnTo>
                    <a:pt x="1563" y="295"/>
                  </a:lnTo>
                  <a:lnTo>
                    <a:pt x="1571" y="296"/>
                  </a:lnTo>
                  <a:lnTo>
                    <a:pt x="1578" y="297"/>
                  </a:lnTo>
                  <a:lnTo>
                    <a:pt x="1590" y="296"/>
                  </a:lnTo>
                  <a:lnTo>
                    <a:pt x="1602" y="294"/>
                  </a:lnTo>
                  <a:lnTo>
                    <a:pt x="1613" y="291"/>
                  </a:lnTo>
                  <a:lnTo>
                    <a:pt x="1623" y="286"/>
                  </a:lnTo>
                  <a:lnTo>
                    <a:pt x="1633" y="282"/>
                  </a:lnTo>
                  <a:lnTo>
                    <a:pt x="1641" y="278"/>
                  </a:lnTo>
                  <a:lnTo>
                    <a:pt x="1647" y="273"/>
                  </a:lnTo>
                  <a:lnTo>
                    <a:pt x="1651" y="269"/>
                  </a:lnTo>
                  <a:lnTo>
                    <a:pt x="1654" y="269"/>
                  </a:lnTo>
                  <a:lnTo>
                    <a:pt x="1654" y="311"/>
                  </a:lnTo>
                  <a:lnTo>
                    <a:pt x="1647" y="315"/>
                  </a:lnTo>
                  <a:lnTo>
                    <a:pt x="1638" y="318"/>
                  </a:lnTo>
                  <a:lnTo>
                    <a:pt x="1629" y="322"/>
                  </a:lnTo>
                  <a:lnTo>
                    <a:pt x="1621" y="325"/>
                  </a:lnTo>
                  <a:lnTo>
                    <a:pt x="1610" y="328"/>
                  </a:lnTo>
                  <a:lnTo>
                    <a:pt x="1601" y="330"/>
                  </a:lnTo>
                  <a:lnTo>
                    <a:pt x="1591" y="331"/>
                  </a:lnTo>
                  <a:lnTo>
                    <a:pt x="1579" y="331"/>
                  </a:lnTo>
                  <a:close/>
                  <a:moveTo>
                    <a:pt x="1622" y="182"/>
                  </a:moveTo>
                  <a:lnTo>
                    <a:pt x="1621" y="168"/>
                  </a:lnTo>
                  <a:lnTo>
                    <a:pt x="1619" y="155"/>
                  </a:lnTo>
                  <a:lnTo>
                    <a:pt x="1615" y="144"/>
                  </a:lnTo>
                  <a:lnTo>
                    <a:pt x="1610" y="135"/>
                  </a:lnTo>
                  <a:lnTo>
                    <a:pt x="1607" y="131"/>
                  </a:lnTo>
                  <a:lnTo>
                    <a:pt x="1602" y="128"/>
                  </a:lnTo>
                  <a:lnTo>
                    <a:pt x="1598" y="124"/>
                  </a:lnTo>
                  <a:lnTo>
                    <a:pt x="1594" y="122"/>
                  </a:lnTo>
                  <a:lnTo>
                    <a:pt x="1588" y="120"/>
                  </a:lnTo>
                  <a:lnTo>
                    <a:pt x="1581" y="119"/>
                  </a:lnTo>
                  <a:lnTo>
                    <a:pt x="1575" y="118"/>
                  </a:lnTo>
                  <a:lnTo>
                    <a:pt x="1568" y="118"/>
                  </a:lnTo>
                  <a:lnTo>
                    <a:pt x="1561" y="118"/>
                  </a:lnTo>
                  <a:lnTo>
                    <a:pt x="1554" y="119"/>
                  </a:lnTo>
                  <a:lnTo>
                    <a:pt x="1549" y="120"/>
                  </a:lnTo>
                  <a:lnTo>
                    <a:pt x="1543" y="122"/>
                  </a:lnTo>
                  <a:lnTo>
                    <a:pt x="1538" y="124"/>
                  </a:lnTo>
                  <a:lnTo>
                    <a:pt x="1533" y="128"/>
                  </a:lnTo>
                  <a:lnTo>
                    <a:pt x="1529" y="132"/>
                  </a:lnTo>
                  <a:lnTo>
                    <a:pt x="1525" y="136"/>
                  </a:lnTo>
                  <a:lnTo>
                    <a:pt x="1517" y="145"/>
                  </a:lnTo>
                  <a:lnTo>
                    <a:pt x="1512" y="156"/>
                  </a:lnTo>
                  <a:lnTo>
                    <a:pt x="1508" y="168"/>
                  </a:lnTo>
                  <a:lnTo>
                    <a:pt x="1506" y="182"/>
                  </a:lnTo>
                  <a:lnTo>
                    <a:pt x="1622" y="182"/>
                  </a:lnTo>
                  <a:close/>
                  <a:moveTo>
                    <a:pt x="1779" y="331"/>
                  </a:moveTo>
                  <a:lnTo>
                    <a:pt x="1769" y="331"/>
                  </a:lnTo>
                  <a:lnTo>
                    <a:pt x="1759" y="330"/>
                  </a:lnTo>
                  <a:lnTo>
                    <a:pt x="1749" y="328"/>
                  </a:lnTo>
                  <a:lnTo>
                    <a:pt x="1739" y="326"/>
                  </a:lnTo>
                  <a:lnTo>
                    <a:pt x="1721" y="319"/>
                  </a:lnTo>
                  <a:lnTo>
                    <a:pt x="1707" y="311"/>
                  </a:lnTo>
                  <a:lnTo>
                    <a:pt x="1707" y="268"/>
                  </a:lnTo>
                  <a:lnTo>
                    <a:pt x="1709" y="268"/>
                  </a:lnTo>
                  <a:lnTo>
                    <a:pt x="1714" y="272"/>
                  </a:lnTo>
                  <a:lnTo>
                    <a:pt x="1720" y="276"/>
                  </a:lnTo>
                  <a:lnTo>
                    <a:pt x="1727" y="281"/>
                  </a:lnTo>
                  <a:lnTo>
                    <a:pt x="1737" y="286"/>
                  </a:lnTo>
                  <a:lnTo>
                    <a:pt x="1747" y="291"/>
                  </a:lnTo>
                  <a:lnTo>
                    <a:pt x="1758" y="295"/>
                  </a:lnTo>
                  <a:lnTo>
                    <a:pt x="1770" y="297"/>
                  </a:lnTo>
                  <a:lnTo>
                    <a:pt x="1782" y="298"/>
                  </a:lnTo>
                  <a:lnTo>
                    <a:pt x="1790" y="297"/>
                  </a:lnTo>
                  <a:lnTo>
                    <a:pt x="1800" y="296"/>
                  </a:lnTo>
                  <a:lnTo>
                    <a:pt x="1809" y="294"/>
                  </a:lnTo>
                  <a:lnTo>
                    <a:pt x="1814" y="291"/>
                  </a:lnTo>
                  <a:lnTo>
                    <a:pt x="1821" y="285"/>
                  </a:lnTo>
                  <a:lnTo>
                    <a:pt x="1825" y="280"/>
                  </a:lnTo>
                  <a:lnTo>
                    <a:pt x="1828" y="273"/>
                  </a:lnTo>
                  <a:lnTo>
                    <a:pt x="1828" y="263"/>
                  </a:lnTo>
                  <a:lnTo>
                    <a:pt x="1828" y="257"/>
                  </a:lnTo>
                  <a:lnTo>
                    <a:pt x="1826" y="251"/>
                  </a:lnTo>
                  <a:lnTo>
                    <a:pt x="1824" y="247"/>
                  </a:lnTo>
                  <a:lnTo>
                    <a:pt x="1821" y="243"/>
                  </a:lnTo>
                  <a:lnTo>
                    <a:pt x="1817" y="239"/>
                  </a:lnTo>
                  <a:lnTo>
                    <a:pt x="1811" y="236"/>
                  </a:lnTo>
                  <a:lnTo>
                    <a:pt x="1804" y="233"/>
                  </a:lnTo>
                  <a:lnTo>
                    <a:pt x="1796" y="230"/>
                  </a:lnTo>
                  <a:lnTo>
                    <a:pt x="1787" y="228"/>
                  </a:lnTo>
                  <a:lnTo>
                    <a:pt x="1777" y="226"/>
                  </a:lnTo>
                  <a:lnTo>
                    <a:pt x="1766" y="224"/>
                  </a:lnTo>
                  <a:lnTo>
                    <a:pt x="1755" y="221"/>
                  </a:lnTo>
                  <a:lnTo>
                    <a:pt x="1744" y="216"/>
                  </a:lnTo>
                  <a:lnTo>
                    <a:pt x="1735" y="211"/>
                  </a:lnTo>
                  <a:lnTo>
                    <a:pt x="1726" y="204"/>
                  </a:lnTo>
                  <a:lnTo>
                    <a:pt x="1719" y="197"/>
                  </a:lnTo>
                  <a:lnTo>
                    <a:pt x="1715" y="188"/>
                  </a:lnTo>
                  <a:lnTo>
                    <a:pt x="1711" y="179"/>
                  </a:lnTo>
                  <a:lnTo>
                    <a:pt x="1708" y="168"/>
                  </a:lnTo>
                  <a:lnTo>
                    <a:pt x="1708" y="157"/>
                  </a:lnTo>
                  <a:lnTo>
                    <a:pt x="1708" y="150"/>
                  </a:lnTo>
                  <a:lnTo>
                    <a:pt x="1709" y="142"/>
                  </a:lnTo>
                  <a:lnTo>
                    <a:pt x="1712" y="135"/>
                  </a:lnTo>
                  <a:lnTo>
                    <a:pt x="1714" y="129"/>
                  </a:lnTo>
                  <a:lnTo>
                    <a:pt x="1717" y="122"/>
                  </a:lnTo>
                  <a:lnTo>
                    <a:pt x="1720" y="117"/>
                  </a:lnTo>
                  <a:lnTo>
                    <a:pt x="1725" y="111"/>
                  </a:lnTo>
                  <a:lnTo>
                    <a:pt x="1730" y="106"/>
                  </a:lnTo>
                  <a:lnTo>
                    <a:pt x="1736" y="101"/>
                  </a:lnTo>
                  <a:lnTo>
                    <a:pt x="1742" y="97"/>
                  </a:lnTo>
                  <a:lnTo>
                    <a:pt x="1749" y="94"/>
                  </a:lnTo>
                  <a:lnTo>
                    <a:pt x="1756" y="90"/>
                  </a:lnTo>
                  <a:lnTo>
                    <a:pt x="1764" y="88"/>
                  </a:lnTo>
                  <a:lnTo>
                    <a:pt x="1772" y="87"/>
                  </a:lnTo>
                  <a:lnTo>
                    <a:pt x="1781" y="86"/>
                  </a:lnTo>
                  <a:lnTo>
                    <a:pt x="1790" y="86"/>
                  </a:lnTo>
                  <a:lnTo>
                    <a:pt x="1799" y="86"/>
                  </a:lnTo>
                  <a:lnTo>
                    <a:pt x="1808" y="87"/>
                  </a:lnTo>
                  <a:lnTo>
                    <a:pt x="1818" y="88"/>
                  </a:lnTo>
                  <a:lnTo>
                    <a:pt x="1826" y="90"/>
                  </a:lnTo>
                  <a:lnTo>
                    <a:pt x="1835" y="93"/>
                  </a:lnTo>
                  <a:lnTo>
                    <a:pt x="1844" y="96"/>
                  </a:lnTo>
                  <a:lnTo>
                    <a:pt x="1851" y="99"/>
                  </a:lnTo>
                  <a:lnTo>
                    <a:pt x="1857" y="103"/>
                  </a:lnTo>
                  <a:lnTo>
                    <a:pt x="1857" y="145"/>
                  </a:lnTo>
                  <a:lnTo>
                    <a:pt x="1856" y="145"/>
                  </a:lnTo>
                  <a:lnTo>
                    <a:pt x="1848" y="140"/>
                  </a:lnTo>
                  <a:lnTo>
                    <a:pt x="1841" y="134"/>
                  </a:lnTo>
                  <a:lnTo>
                    <a:pt x="1833" y="130"/>
                  </a:lnTo>
                  <a:lnTo>
                    <a:pt x="1824" y="127"/>
                  </a:lnTo>
                  <a:lnTo>
                    <a:pt x="1816" y="123"/>
                  </a:lnTo>
                  <a:lnTo>
                    <a:pt x="1807" y="121"/>
                  </a:lnTo>
                  <a:lnTo>
                    <a:pt x="1798" y="120"/>
                  </a:lnTo>
                  <a:lnTo>
                    <a:pt x="1789" y="119"/>
                  </a:lnTo>
                  <a:lnTo>
                    <a:pt x="1781" y="120"/>
                  </a:lnTo>
                  <a:lnTo>
                    <a:pt x="1772" y="121"/>
                  </a:lnTo>
                  <a:lnTo>
                    <a:pt x="1765" y="123"/>
                  </a:lnTo>
                  <a:lnTo>
                    <a:pt x="1759" y="128"/>
                  </a:lnTo>
                  <a:lnTo>
                    <a:pt x="1753" y="132"/>
                  </a:lnTo>
                  <a:lnTo>
                    <a:pt x="1749" y="138"/>
                  </a:lnTo>
                  <a:lnTo>
                    <a:pt x="1747" y="144"/>
                  </a:lnTo>
                  <a:lnTo>
                    <a:pt x="1746" y="152"/>
                  </a:lnTo>
                  <a:lnTo>
                    <a:pt x="1747" y="159"/>
                  </a:lnTo>
                  <a:lnTo>
                    <a:pt x="1748" y="165"/>
                  </a:lnTo>
                  <a:lnTo>
                    <a:pt x="1750" y="170"/>
                  </a:lnTo>
                  <a:lnTo>
                    <a:pt x="1753" y="174"/>
                  </a:lnTo>
                  <a:lnTo>
                    <a:pt x="1758" y="178"/>
                  </a:lnTo>
                  <a:lnTo>
                    <a:pt x="1763" y="180"/>
                  </a:lnTo>
                  <a:lnTo>
                    <a:pt x="1770" y="183"/>
                  </a:lnTo>
                  <a:lnTo>
                    <a:pt x="1777" y="186"/>
                  </a:lnTo>
                  <a:lnTo>
                    <a:pt x="1786" y="188"/>
                  </a:lnTo>
                  <a:lnTo>
                    <a:pt x="1796" y="190"/>
                  </a:lnTo>
                  <a:lnTo>
                    <a:pt x="1806" y="192"/>
                  </a:lnTo>
                  <a:lnTo>
                    <a:pt x="1817" y="195"/>
                  </a:lnTo>
                  <a:lnTo>
                    <a:pt x="1829" y="199"/>
                  </a:lnTo>
                  <a:lnTo>
                    <a:pt x="1839" y="204"/>
                  </a:lnTo>
                  <a:lnTo>
                    <a:pt x="1846" y="210"/>
                  </a:lnTo>
                  <a:lnTo>
                    <a:pt x="1854" y="217"/>
                  </a:lnTo>
                  <a:lnTo>
                    <a:pt x="1858" y="225"/>
                  </a:lnTo>
                  <a:lnTo>
                    <a:pt x="1863" y="235"/>
                  </a:lnTo>
                  <a:lnTo>
                    <a:pt x="1865" y="246"/>
                  </a:lnTo>
                  <a:lnTo>
                    <a:pt x="1866" y="258"/>
                  </a:lnTo>
                  <a:lnTo>
                    <a:pt x="1865" y="265"/>
                  </a:lnTo>
                  <a:lnTo>
                    <a:pt x="1864" y="273"/>
                  </a:lnTo>
                  <a:lnTo>
                    <a:pt x="1863" y="280"/>
                  </a:lnTo>
                  <a:lnTo>
                    <a:pt x="1860" y="287"/>
                  </a:lnTo>
                  <a:lnTo>
                    <a:pt x="1857" y="294"/>
                  </a:lnTo>
                  <a:lnTo>
                    <a:pt x="1853" y="299"/>
                  </a:lnTo>
                  <a:lnTo>
                    <a:pt x="1848" y="305"/>
                  </a:lnTo>
                  <a:lnTo>
                    <a:pt x="1844" y="310"/>
                  </a:lnTo>
                  <a:lnTo>
                    <a:pt x="1837" y="315"/>
                  </a:lnTo>
                  <a:lnTo>
                    <a:pt x="1831" y="319"/>
                  </a:lnTo>
                  <a:lnTo>
                    <a:pt x="1824" y="323"/>
                  </a:lnTo>
                  <a:lnTo>
                    <a:pt x="1817" y="326"/>
                  </a:lnTo>
                  <a:lnTo>
                    <a:pt x="1809" y="329"/>
                  </a:lnTo>
                  <a:lnTo>
                    <a:pt x="1800" y="330"/>
                  </a:lnTo>
                  <a:lnTo>
                    <a:pt x="1790" y="331"/>
                  </a:lnTo>
                  <a:lnTo>
                    <a:pt x="1779" y="331"/>
                  </a:lnTo>
                  <a:close/>
                  <a:moveTo>
                    <a:pt x="1992" y="330"/>
                  </a:moveTo>
                  <a:lnTo>
                    <a:pt x="1984" y="330"/>
                  </a:lnTo>
                  <a:lnTo>
                    <a:pt x="1977" y="329"/>
                  </a:lnTo>
                  <a:lnTo>
                    <a:pt x="1971" y="328"/>
                  </a:lnTo>
                  <a:lnTo>
                    <a:pt x="1964" y="326"/>
                  </a:lnTo>
                  <a:lnTo>
                    <a:pt x="1959" y="323"/>
                  </a:lnTo>
                  <a:lnTo>
                    <a:pt x="1953" y="320"/>
                  </a:lnTo>
                  <a:lnTo>
                    <a:pt x="1949" y="317"/>
                  </a:lnTo>
                  <a:lnTo>
                    <a:pt x="1945" y="313"/>
                  </a:lnTo>
                  <a:lnTo>
                    <a:pt x="1940" y="307"/>
                  </a:lnTo>
                  <a:lnTo>
                    <a:pt x="1937" y="302"/>
                  </a:lnTo>
                  <a:lnTo>
                    <a:pt x="1934" y="295"/>
                  </a:lnTo>
                  <a:lnTo>
                    <a:pt x="1931" y="288"/>
                  </a:lnTo>
                  <a:lnTo>
                    <a:pt x="1929" y="281"/>
                  </a:lnTo>
                  <a:lnTo>
                    <a:pt x="1928" y="272"/>
                  </a:lnTo>
                  <a:lnTo>
                    <a:pt x="1928" y="263"/>
                  </a:lnTo>
                  <a:lnTo>
                    <a:pt x="1927" y="255"/>
                  </a:lnTo>
                  <a:lnTo>
                    <a:pt x="1927" y="124"/>
                  </a:lnTo>
                  <a:lnTo>
                    <a:pt x="1903" y="124"/>
                  </a:lnTo>
                  <a:lnTo>
                    <a:pt x="1903" y="92"/>
                  </a:lnTo>
                  <a:lnTo>
                    <a:pt x="1927" y="92"/>
                  </a:lnTo>
                  <a:lnTo>
                    <a:pt x="1927" y="24"/>
                  </a:lnTo>
                  <a:lnTo>
                    <a:pt x="1964" y="24"/>
                  </a:lnTo>
                  <a:lnTo>
                    <a:pt x="1964" y="92"/>
                  </a:lnTo>
                  <a:lnTo>
                    <a:pt x="2032" y="92"/>
                  </a:lnTo>
                  <a:lnTo>
                    <a:pt x="2032" y="124"/>
                  </a:lnTo>
                  <a:lnTo>
                    <a:pt x="1964" y="124"/>
                  </a:lnTo>
                  <a:lnTo>
                    <a:pt x="1964" y="236"/>
                  </a:lnTo>
                  <a:lnTo>
                    <a:pt x="1964" y="251"/>
                  </a:lnTo>
                  <a:lnTo>
                    <a:pt x="1965" y="263"/>
                  </a:lnTo>
                  <a:lnTo>
                    <a:pt x="1966" y="272"/>
                  </a:lnTo>
                  <a:lnTo>
                    <a:pt x="1970" y="281"/>
                  </a:lnTo>
                  <a:lnTo>
                    <a:pt x="1971" y="284"/>
                  </a:lnTo>
                  <a:lnTo>
                    <a:pt x="1974" y="287"/>
                  </a:lnTo>
                  <a:lnTo>
                    <a:pt x="1976" y="291"/>
                  </a:lnTo>
                  <a:lnTo>
                    <a:pt x="1981" y="292"/>
                  </a:lnTo>
                  <a:lnTo>
                    <a:pt x="1984" y="294"/>
                  </a:lnTo>
                  <a:lnTo>
                    <a:pt x="1989" y="295"/>
                  </a:lnTo>
                  <a:lnTo>
                    <a:pt x="1995" y="296"/>
                  </a:lnTo>
                  <a:lnTo>
                    <a:pt x="2000" y="296"/>
                  </a:lnTo>
                  <a:lnTo>
                    <a:pt x="2009" y="295"/>
                  </a:lnTo>
                  <a:lnTo>
                    <a:pt x="2018" y="293"/>
                  </a:lnTo>
                  <a:lnTo>
                    <a:pt x="2026" y="291"/>
                  </a:lnTo>
                  <a:lnTo>
                    <a:pt x="2030" y="288"/>
                  </a:lnTo>
                  <a:lnTo>
                    <a:pt x="2032" y="288"/>
                  </a:lnTo>
                  <a:lnTo>
                    <a:pt x="2032" y="323"/>
                  </a:lnTo>
                  <a:lnTo>
                    <a:pt x="2022" y="327"/>
                  </a:lnTo>
                  <a:lnTo>
                    <a:pt x="2011" y="329"/>
                  </a:lnTo>
                  <a:lnTo>
                    <a:pt x="2000" y="330"/>
                  </a:lnTo>
                  <a:lnTo>
                    <a:pt x="1992" y="330"/>
                  </a:lnTo>
                  <a:close/>
                  <a:moveTo>
                    <a:pt x="2298" y="245"/>
                  </a:moveTo>
                  <a:lnTo>
                    <a:pt x="2298" y="255"/>
                  </a:lnTo>
                  <a:lnTo>
                    <a:pt x="2297" y="264"/>
                  </a:lnTo>
                  <a:lnTo>
                    <a:pt x="2295" y="273"/>
                  </a:lnTo>
                  <a:lnTo>
                    <a:pt x="2292" y="281"/>
                  </a:lnTo>
                  <a:lnTo>
                    <a:pt x="2289" y="288"/>
                  </a:lnTo>
                  <a:lnTo>
                    <a:pt x="2285" y="296"/>
                  </a:lnTo>
                  <a:lnTo>
                    <a:pt x="2280" y="303"/>
                  </a:lnTo>
                  <a:lnTo>
                    <a:pt x="2275" y="308"/>
                  </a:lnTo>
                  <a:lnTo>
                    <a:pt x="2268" y="314"/>
                  </a:lnTo>
                  <a:lnTo>
                    <a:pt x="2262" y="318"/>
                  </a:lnTo>
                  <a:lnTo>
                    <a:pt x="2255" y="321"/>
                  </a:lnTo>
                  <a:lnTo>
                    <a:pt x="2248" y="325"/>
                  </a:lnTo>
                  <a:lnTo>
                    <a:pt x="2239" y="327"/>
                  </a:lnTo>
                  <a:lnTo>
                    <a:pt x="2230" y="329"/>
                  </a:lnTo>
                  <a:lnTo>
                    <a:pt x="2221" y="330"/>
                  </a:lnTo>
                  <a:lnTo>
                    <a:pt x="2211" y="330"/>
                  </a:lnTo>
                  <a:lnTo>
                    <a:pt x="2201" y="330"/>
                  </a:lnTo>
                  <a:lnTo>
                    <a:pt x="2186" y="329"/>
                  </a:lnTo>
                  <a:lnTo>
                    <a:pt x="2172" y="327"/>
                  </a:lnTo>
                  <a:lnTo>
                    <a:pt x="2160" y="325"/>
                  </a:lnTo>
                  <a:lnTo>
                    <a:pt x="2160" y="284"/>
                  </a:lnTo>
                  <a:lnTo>
                    <a:pt x="2162" y="284"/>
                  </a:lnTo>
                  <a:lnTo>
                    <a:pt x="2171" y="287"/>
                  </a:lnTo>
                  <a:lnTo>
                    <a:pt x="2182" y="291"/>
                  </a:lnTo>
                  <a:lnTo>
                    <a:pt x="2194" y="294"/>
                  </a:lnTo>
                  <a:lnTo>
                    <a:pt x="2206" y="295"/>
                  </a:lnTo>
                  <a:lnTo>
                    <a:pt x="2215" y="294"/>
                  </a:lnTo>
                  <a:lnTo>
                    <a:pt x="2222" y="294"/>
                  </a:lnTo>
                  <a:lnTo>
                    <a:pt x="2229" y="292"/>
                  </a:lnTo>
                  <a:lnTo>
                    <a:pt x="2236" y="291"/>
                  </a:lnTo>
                  <a:lnTo>
                    <a:pt x="2240" y="287"/>
                  </a:lnTo>
                  <a:lnTo>
                    <a:pt x="2244" y="285"/>
                  </a:lnTo>
                  <a:lnTo>
                    <a:pt x="2248" y="282"/>
                  </a:lnTo>
                  <a:lnTo>
                    <a:pt x="2251" y="278"/>
                  </a:lnTo>
                  <a:lnTo>
                    <a:pt x="2253" y="273"/>
                  </a:lnTo>
                  <a:lnTo>
                    <a:pt x="2255" y="269"/>
                  </a:lnTo>
                  <a:lnTo>
                    <a:pt x="2256" y="263"/>
                  </a:lnTo>
                  <a:lnTo>
                    <a:pt x="2257" y="257"/>
                  </a:lnTo>
                  <a:lnTo>
                    <a:pt x="2258" y="244"/>
                  </a:lnTo>
                  <a:lnTo>
                    <a:pt x="2260" y="229"/>
                  </a:lnTo>
                  <a:lnTo>
                    <a:pt x="2260" y="47"/>
                  </a:lnTo>
                  <a:lnTo>
                    <a:pt x="2197" y="47"/>
                  </a:lnTo>
                  <a:lnTo>
                    <a:pt x="2197" y="14"/>
                  </a:lnTo>
                  <a:lnTo>
                    <a:pt x="2298" y="14"/>
                  </a:lnTo>
                  <a:lnTo>
                    <a:pt x="2298" y="245"/>
                  </a:lnTo>
                  <a:close/>
                  <a:moveTo>
                    <a:pt x="2415" y="326"/>
                  </a:moveTo>
                  <a:lnTo>
                    <a:pt x="2379" y="326"/>
                  </a:lnTo>
                  <a:lnTo>
                    <a:pt x="2379" y="92"/>
                  </a:lnTo>
                  <a:lnTo>
                    <a:pt x="2415" y="92"/>
                  </a:lnTo>
                  <a:lnTo>
                    <a:pt x="2415" y="326"/>
                  </a:lnTo>
                  <a:close/>
                  <a:moveTo>
                    <a:pt x="2418" y="52"/>
                  </a:moveTo>
                  <a:lnTo>
                    <a:pt x="2376" y="52"/>
                  </a:lnTo>
                  <a:lnTo>
                    <a:pt x="2376" y="12"/>
                  </a:lnTo>
                  <a:lnTo>
                    <a:pt x="2418" y="12"/>
                  </a:lnTo>
                  <a:lnTo>
                    <a:pt x="2418" y="52"/>
                  </a:lnTo>
                  <a:close/>
                  <a:moveTo>
                    <a:pt x="2617" y="268"/>
                  </a:moveTo>
                  <a:lnTo>
                    <a:pt x="2617" y="203"/>
                  </a:lnTo>
                  <a:lnTo>
                    <a:pt x="2610" y="204"/>
                  </a:lnTo>
                  <a:lnTo>
                    <a:pt x="2602" y="204"/>
                  </a:lnTo>
                  <a:lnTo>
                    <a:pt x="2593" y="205"/>
                  </a:lnTo>
                  <a:lnTo>
                    <a:pt x="2583" y="206"/>
                  </a:lnTo>
                  <a:lnTo>
                    <a:pt x="2566" y="209"/>
                  </a:lnTo>
                  <a:lnTo>
                    <a:pt x="2552" y="213"/>
                  </a:lnTo>
                  <a:lnTo>
                    <a:pt x="2544" y="215"/>
                  </a:lnTo>
                  <a:lnTo>
                    <a:pt x="2537" y="218"/>
                  </a:lnTo>
                  <a:lnTo>
                    <a:pt x="2532" y="223"/>
                  </a:lnTo>
                  <a:lnTo>
                    <a:pt x="2526" y="227"/>
                  </a:lnTo>
                  <a:lnTo>
                    <a:pt x="2523" y="233"/>
                  </a:lnTo>
                  <a:lnTo>
                    <a:pt x="2520" y="239"/>
                  </a:lnTo>
                  <a:lnTo>
                    <a:pt x="2518" y="247"/>
                  </a:lnTo>
                  <a:lnTo>
                    <a:pt x="2518" y="256"/>
                  </a:lnTo>
                  <a:lnTo>
                    <a:pt x="2518" y="264"/>
                  </a:lnTo>
                  <a:lnTo>
                    <a:pt x="2520" y="273"/>
                  </a:lnTo>
                  <a:lnTo>
                    <a:pt x="2523" y="280"/>
                  </a:lnTo>
                  <a:lnTo>
                    <a:pt x="2528" y="286"/>
                  </a:lnTo>
                  <a:lnTo>
                    <a:pt x="2534" y="291"/>
                  </a:lnTo>
                  <a:lnTo>
                    <a:pt x="2541" y="294"/>
                  </a:lnTo>
                  <a:lnTo>
                    <a:pt x="2549" y="295"/>
                  </a:lnTo>
                  <a:lnTo>
                    <a:pt x="2559" y="296"/>
                  </a:lnTo>
                  <a:lnTo>
                    <a:pt x="2567" y="295"/>
                  </a:lnTo>
                  <a:lnTo>
                    <a:pt x="2576" y="294"/>
                  </a:lnTo>
                  <a:lnTo>
                    <a:pt x="2583" y="292"/>
                  </a:lnTo>
                  <a:lnTo>
                    <a:pt x="2591" y="288"/>
                  </a:lnTo>
                  <a:lnTo>
                    <a:pt x="2604" y="279"/>
                  </a:lnTo>
                  <a:lnTo>
                    <a:pt x="2617" y="268"/>
                  </a:lnTo>
                  <a:close/>
                  <a:moveTo>
                    <a:pt x="2617" y="300"/>
                  </a:moveTo>
                  <a:lnTo>
                    <a:pt x="2612" y="305"/>
                  </a:lnTo>
                  <a:lnTo>
                    <a:pt x="2605" y="310"/>
                  </a:lnTo>
                  <a:lnTo>
                    <a:pt x="2598" y="317"/>
                  </a:lnTo>
                  <a:lnTo>
                    <a:pt x="2590" y="321"/>
                  </a:lnTo>
                  <a:lnTo>
                    <a:pt x="2581" y="326"/>
                  </a:lnTo>
                  <a:lnTo>
                    <a:pt x="2571" y="329"/>
                  </a:lnTo>
                  <a:lnTo>
                    <a:pt x="2560" y="331"/>
                  </a:lnTo>
                  <a:lnTo>
                    <a:pt x="2546" y="332"/>
                  </a:lnTo>
                  <a:lnTo>
                    <a:pt x="2538" y="332"/>
                  </a:lnTo>
                  <a:lnTo>
                    <a:pt x="2533" y="331"/>
                  </a:lnTo>
                  <a:lnTo>
                    <a:pt x="2526" y="329"/>
                  </a:lnTo>
                  <a:lnTo>
                    <a:pt x="2520" y="327"/>
                  </a:lnTo>
                  <a:lnTo>
                    <a:pt x="2514" y="323"/>
                  </a:lnTo>
                  <a:lnTo>
                    <a:pt x="2509" y="320"/>
                  </a:lnTo>
                  <a:lnTo>
                    <a:pt x="2503" y="316"/>
                  </a:lnTo>
                  <a:lnTo>
                    <a:pt x="2499" y="311"/>
                  </a:lnTo>
                  <a:lnTo>
                    <a:pt x="2495" y="306"/>
                  </a:lnTo>
                  <a:lnTo>
                    <a:pt x="2490" y="300"/>
                  </a:lnTo>
                  <a:lnTo>
                    <a:pt x="2487" y="295"/>
                  </a:lnTo>
                  <a:lnTo>
                    <a:pt x="2485" y="287"/>
                  </a:lnTo>
                  <a:lnTo>
                    <a:pt x="2483" y="281"/>
                  </a:lnTo>
                  <a:lnTo>
                    <a:pt x="2481" y="273"/>
                  </a:lnTo>
                  <a:lnTo>
                    <a:pt x="2479" y="265"/>
                  </a:lnTo>
                  <a:lnTo>
                    <a:pt x="2479" y="258"/>
                  </a:lnTo>
                  <a:lnTo>
                    <a:pt x="2479" y="246"/>
                  </a:lnTo>
                  <a:lnTo>
                    <a:pt x="2482" y="235"/>
                  </a:lnTo>
                  <a:lnTo>
                    <a:pt x="2485" y="225"/>
                  </a:lnTo>
                  <a:lnTo>
                    <a:pt x="2489" y="216"/>
                  </a:lnTo>
                  <a:lnTo>
                    <a:pt x="2495" y="209"/>
                  </a:lnTo>
                  <a:lnTo>
                    <a:pt x="2501" y="201"/>
                  </a:lnTo>
                  <a:lnTo>
                    <a:pt x="2510" y="194"/>
                  </a:lnTo>
                  <a:lnTo>
                    <a:pt x="2519" y="189"/>
                  </a:lnTo>
                  <a:lnTo>
                    <a:pt x="2529" y="185"/>
                  </a:lnTo>
                  <a:lnTo>
                    <a:pt x="2540" y="181"/>
                  </a:lnTo>
                  <a:lnTo>
                    <a:pt x="2551" y="179"/>
                  </a:lnTo>
                  <a:lnTo>
                    <a:pt x="2563" y="177"/>
                  </a:lnTo>
                  <a:lnTo>
                    <a:pt x="2576" y="175"/>
                  </a:lnTo>
                  <a:lnTo>
                    <a:pt x="2589" y="174"/>
                  </a:lnTo>
                  <a:lnTo>
                    <a:pt x="2603" y="173"/>
                  </a:lnTo>
                  <a:lnTo>
                    <a:pt x="2617" y="171"/>
                  </a:lnTo>
                  <a:lnTo>
                    <a:pt x="2617" y="164"/>
                  </a:lnTo>
                  <a:lnTo>
                    <a:pt x="2616" y="157"/>
                  </a:lnTo>
                  <a:lnTo>
                    <a:pt x="2616" y="152"/>
                  </a:lnTo>
                  <a:lnTo>
                    <a:pt x="2615" y="146"/>
                  </a:lnTo>
                  <a:lnTo>
                    <a:pt x="2613" y="142"/>
                  </a:lnTo>
                  <a:lnTo>
                    <a:pt x="2611" y="138"/>
                  </a:lnTo>
                  <a:lnTo>
                    <a:pt x="2608" y="134"/>
                  </a:lnTo>
                  <a:lnTo>
                    <a:pt x="2605" y="131"/>
                  </a:lnTo>
                  <a:lnTo>
                    <a:pt x="2602" y="129"/>
                  </a:lnTo>
                  <a:lnTo>
                    <a:pt x="2594" y="124"/>
                  </a:lnTo>
                  <a:lnTo>
                    <a:pt x="2584" y="122"/>
                  </a:lnTo>
                  <a:lnTo>
                    <a:pt x="2575" y="121"/>
                  </a:lnTo>
                  <a:lnTo>
                    <a:pt x="2564" y="121"/>
                  </a:lnTo>
                  <a:lnTo>
                    <a:pt x="2549" y="121"/>
                  </a:lnTo>
                  <a:lnTo>
                    <a:pt x="2534" y="124"/>
                  </a:lnTo>
                  <a:lnTo>
                    <a:pt x="2525" y="127"/>
                  </a:lnTo>
                  <a:lnTo>
                    <a:pt x="2517" y="130"/>
                  </a:lnTo>
                  <a:lnTo>
                    <a:pt x="2508" y="133"/>
                  </a:lnTo>
                  <a:lnTo>
                    <a:pt x="2499" y="136"/>
                  </a:lnTo>
                  <a:lnTo>
                    <a:pt x="2497" y="136"/>
                  </a:lnTo>
                  <a:lnTo>
                    <a:pt x="2497" y="96"/>
                  </a:lnTo>
                  <a:lnTo>
                    <a:pt x="2510" y="93"/>
                  </a:lnTo>
                  <a:lnTo>
                    <a:pt x="2526" y="89"/>
                  </a:lnTo>
                  <a:lnTo>
                    <a:pt x="2536" y="88"/>
                  </a:lnTo>
                  <a:lnTo>
                    <a:pt x="2545" y="87"/>
                  </a:lnTo>
                  <a:lnTo>
                    <a:pt x="2555" y="86"/>
                  </a:lnTo>
                  <a:lnTo>
                    <a:pt x="2564" y="86"/>
                  </a:lnTo>
                  <a:lnTo>
                    <a:pt x="2575" y="86"/>
                  </a:lnTo>
                  <a:lnTo>
                    <a:pt x="2584" y="87"/>
                  </a:lnTo>
                  <a:lnTo>
                    <a:pt x="2594" y="88"/>
                  </a:lnTo>
                  <a:lnTo>
                    <a:pt x="2602" y="89"/>
                  </a:lnTo>
                  <a:lnTo>
                    <a:pt x="2610" y="92"/>
                  </a:lnTo>
                  <a:lnTo>
                    <a:pt x="2617" y="95"/>
                  </a:lnTo>
                  <a:lnTo>
                    <a:pt x="2624" y="98"/>
                  </a:lnTo>
                  <a:lnTo>
                    <a:pt x="2630" y="104"/>
                  </a:lnTo>
                  <a:lnTo>
                    <a:pt x="2636" y="108"/>
                  </a:lnTo>
                  <a:lnTo>
                    <a:pt x="2640" y="115"/>
                  </a:lnTo>
                  <a:lnTo>
                    <a:pt x="2645" y="121"/>
                  </a:lnTo>
                  <a:lnTo>
                    <a:pt x="2648" y="128"/>
                  </a:lnTo>
                  <a:lnTo>
                    <a:pt x="2650" y="136"/>
                  </a:lnTo>
                  <a:lnTo>
                    <a:pt x="2652" y="145"/>
                  </a:lnTo>
                  <a:lnTo>
                    <a:pt x="2653" y="155"/>
                  </a:lnTo>
                  <a:lnTo>
                    <a:pt x="2653" y="166"/>
                  </a:lnTo>
                  <a:lnTo>
                    <a:pt x="2653" y="326"/>
                  </a:lnTo>
                  <a:lnTo>
                    <a:pt x="2617" y="326"/>
                  </a:lnTo>
                  <a:lnTo>
                    <a:pt x="2617" y="300"/>
                  </a:lnTo>
                  <a:close/>
                  <a:moveTo>
                    <a:pt x="2911" y="209"/>
                  </a:moveTo>
                  <a:lnTo>
                    <a:pt x="2910" y="223"/>
                  </a:lnTo>
                  <a:lnTo>
                    <a:pt x="2909" y="237"/>
                  </a:lnTo>
                  <a:lnTo>
                    <a:pt x="2907" y="249"/>
                  </a:lnTo>
                  <a:lnTo>
                    <a:pt x="2904" y="261"/>
                  </a:lnTo>
                  <a:lnTo>
                    <a:pt x="2900" y="272"/>
                  </a:lnTo>
                  <a:lnTo>
                    <a:pt x="2896" y="282"/>
                  </a:lnTo>
                  <a:lnTo>
                    <a:pt x="2891" y="292"/>
                  </a:lnTo>
                  <a:lnTo>
                    <a:pt x="2884" y="300"/>
                  </a:lnTo>
                  <a:lnTo>
                    <a:pt x="2878" y="308"/>
                  </a:lnTo>
                  <a:lnTo>
                    <a:pt x="2870" y="315"/>
                  </a:lnTo>
                  <a:lnTo>
                    <a:pt x="2862" y="320"/>
                  </a:lnTo>
                  <a:lnTo>
                    <a:pt x="2853" y="325"/>
                  </a:lnTo>
                  <a:lnTo>
                    <a:pt x="2844" y="328"/>
                  </a:lnTo>
                  <a:lnTo>
                    <a:pt x="2834" y="330"/>
                  </a:lnTo>
                  <a:lnTo>
                    <a:pt x="2824" y="332"/>
                  </a:lnTo>
                  <a:lnTo>
                    <a:pt x="2813" y="332"/>
                  </a:lnTo>
                  <a:lnTo>
                    <a:pt x="2802" y="332"/>
                  </a:lnTo>
                  <a:lnTo>
                    <a:pt x="2791" y="330"/>
                  </a:lnTo>
                  <a:lnTo>
                    <a:pt x="2781" y="328"/>
                  </a:lnTo>
                  <a:lnTo>
                    <a:pt x="2773" y="325"/>
                  </a:lnTo>
                  <a:lnTo>
                    <a:pt x="2764" y="319"/>
                  </a:lnTo>
                  <a:lnTo>
                    <a:pt x="2755" y="314"/>
                  </a:lnTo>
                  <a:lnTo>
                    <a:pt x="2748" y="307"/>
                  </a:lnTo>
                  <a:lnTo>
                    <a:pt x="2741" y="299"/>
                  </a:lnTo>
                  <a:lnTo>
                    <a:pt x="2735" y="291"/>
                  </a:lnTo>
                  <a:lnTo>
                    <a:pt x="2730" y="281"/>
                  </a:lnTo>
                  <a:lnTo>
                    <a:pt x="2725" y="271"/>
                  </a:lnTo>
                  <a:lnTo>
                    <a:pt x="2721" y="260"/>
                  </a:lnTo>
                  <a:lnTo>
                    <a:pt x="2719" y="248"/>
                  </a:lnTo>
                  <a:lnTo>
                    <a:pt x="2717" y="236"/>
                  </a:lnTo>
                  <a:lnTo>
                    <a:pt x="2716" y="223"/>
                  </a:lnTo>
                  <a:lnTo>
                    <a:pt x="2715" y="209"/>
                  </a:lnTo>
                  <a:lnTo>
                    <a:pt x="2716" y="194"/>
                  </a:lnTo>
                  <a:lnTo>
                    <a:pt x="2717" y="181"/>
                  </a:lnTo>
                  <a:lnTo>
                    <a:pt x="2719" y="168"/>
                  </a:lnTo>
                  <a:lnTo>
                    <a:pt x="2722" y="156"/>
                  </a:lnTo>
                  <a:lnTo>
                    <a:pt x="2725" y="145"/>
                  </a:lnTo>
                  <a:lnTo>
                    <a:pt x="2730" y="135"/>
                  </a:lnTo>
                  <a:lnTo>
                    <a:pt x="2735" y="127"/>
                  </a:lnTo>
                  <a:lnTo>
                    <a:pt x="2742" y="118"/>
                  </a:lnTo>
                  <a:lnTo>
                    <a:pt x="2750" y="110"/>
                  </a:lnTo>
                  <a:lnTo>
                    <a:pt x="2756" y="104"/>
                  </a:lnTo>
                  <a:lnTo>
                    <a:pt x="2765" y="98"/>
                  </a:lnTo>
                  <a:lnTo>
                    <a:pt x="2774" y="93"/>
                  </a:lnTo>
                  <a:lnTo>
                    <a:pt x="2782" y="89"/>
                  </a:lnTo>
                  <a:lnTo>
                    <a:pt x="2792" y="87"/>
                  </a:lnTo>
                  <a:lnTo>
                    <a:pt x="2802" y="85"/>
                  </a:lnTo>
                  <a:lnTo>
                    <a:pt x="2813" y="85"/>
                  </a:lnTo>
                  <a:lnTo>
                    <a:pt x="2824" y="85"/>
                  </a:lnTo>
                  <a:lnTo>
                    <a:pt x="2834" y="87"/>
                  </a:lnTo>
                  <a:lnTo>
                    <a:pt x="2844" y="89"/>
                  </a:lnTo>
                  <a:lnTo>
                    <a:pt x="2853" y="93"/>
                  </a:lnTo>
                  <a:lnTo>
                    <a:pt x="2862" y="98"/>
                  </a:lnTo>
                  <a:lnTo>
                    <a:pt x="2870" y="104"/>
                  </a:lnTo>
                  <a:lnTo>
                    <a:pt x="2878" y="110"/>
                  </a:lnTo>
                  <a:lnTo>
                    <a:pt x="2884" y="118"/>
                  </a:lnTo>
                  <a:lnTo>
                    <a:pt x="2891" y="125"/>
                  </a:lnTo>
                  <a:lnTo>
                    <a:pt x="2896" y="135"/>
                  </a:lnTo>
                  <a:lnTo>
                    <a:pt x="2900" y="145"/>
                  </a:lnTo>
                  <a:lnTo>
                    <a:pt x="2904" y="156"/>
                  </a:lnTo>
                  <a:lnTo>
                    <a:pt x="2907" y="168"/>
                  </a:lnTo>
                  <a:lnTo>
                    <a:pt x="2909" y="181"/>
                  </a:lnTo>
                  <a:lnTo>
                    <a:pt x="2910" y="194"/>
                  </a:lnTo>
                  <a:lnTo>
                    <a:pt x="2911" y="209"/>
                  </a:lnTo>
                  <a:close/>
                  <a:moveTo>
                    <a:pt x="2873" y="209"/>
                  </a:moveTo>
                  <a:lnTo>
                    <a:pt x="2873" y="198"/>
                  </a:lnTo>
                  <a:lnTo>
                    <a:pt x="2872" y="188"/>
                  </a:lnTo>
                  <a:lnTo>
                    <a:pt x="2871" y="178"/>
                  </a:lnTo>
                  <a:lnTo>
                    <a:pt x="2869" y="169"/>
                  </a:lnTo>
                  <a:lnTo>
                    <a:pt x="2867" y="160"/>
                  </a:lnTo>
                  <a:lnTo>
                    <a:pt x="2864" y="154"/>
                  </a:lnTo>
                  <a:lnTo>
                    <a:pt x="2861" y="147"/>
                  </a:lnTo>
                  <a:lnTo>
                    <a:pt x="2858" y="141"/>
                  </a:lnTo>
                  <a:lnTo>
                    <a:pt x="2853" y="136"/>
                  </a:lnTo>
                  <a:lnTo>
                    <a:pt x="2849" y="131"/>
                  </a:lnTo>
                  <a:lnTo>
                    <a:pt x="2844" y="128"/>
                  </a:lnTo>
                  <a:lnTo>
                    <a:pt x="2838" y="124"/>
                  </a:lnTo>
                  <a:lnTo>
                    <a:pt x="2833" y="122"/>
                  </a:lnTo>
                  <a:lnTo>
                    <a:pt x="2827" y="120"/>
                  </a:lnTo>
                  <a:lnTo>
                    <a:pt x="2821" y="119"/>
                  </a:lnTo>
                  <a:lnTo>
                    <a:pt x="2813" y="119"/>
                  </a:lnTo>
                  <a:lnTo>
                    <a:pt x="2806" y="119"/>
                  </a:lnTo>
                  <a:lnTo>
                    <a:pt x="2800" y="120"/>
                  </a:lnTo>
                  <a:lnTo>
                    <a:pt x="2793" y="122"/>
                  </a:lnTo>
                  <a:lnTo>
                    <a:pt x="2788" y="124"/>
                  </a:lnTo>
                  <a:lnTo>
                    <a:pt x="2782" y="128"/>
                  </a:lnTo>
                  <a:lnTo>
                    <a:pt x="2777" y="131"/>
                  </a:lnTo>
                  <a:lnTo>
                    <a:pt x="2773" y="136"/>
                  </a:lnTo>
                  <a:lnTo>
                    <a:pt x="2768" y="141"/>
                  </a:lnTo>
                  <a:lnTo>
                    <a:pt x="2765" y="147"/>
                  </a:lnTo>
                  <a:lnTo>
                    <a:pt x="2762" y="154"/>
                  </a:lnTo>
                  <a:lnTo>
                    <a:pt x="2759" y="160"/>
                  </a:lnTo>
                  <a:lnTo>
                    <a:pt x="2757" y="169"/>
                  </a:lnTo>
                  <a:lnTo>
                    <a:pt x="2755" y="178"/>
                  </a:lnTo>
                  <a:lnTo>
                    <a:pt x="2754" y="188"/>
                  </a:lnTo>
                  <a:lnTo>
                    <a:pt x="2753" y="198"/>
                  </a:lnTo>
                  <a:lnTo>
                    <a:pt x="2753" y="209"/>
                  </a:lnTo>
                  <a:lnTo>
                    <a:pt x="2753" y="220"/>
                  </a:lnTo>
                  <a:lnTo>
                    <a:pt x="2754" y="229"/>
                  </a:lnTo>
                  <a:lnTo>
                    <a:pt x="2755" y="239"/>
                  </a:lnTo>
                  <a:lnTo>
                    <a:pt x="2757" y="248"/>
                  </a:lnTo>
                  <a:lnTo>
                    <a:pt x="2759" y="256"/>
                  </a:lnTo>
                  <a:lnTo>
                    <a:pt x="2762" y="263"/>
                  </a:lnTo>
                  <a:lnTo>
                    <a:pt x="2765" y="270"/>
                  </a:lnTo>
                  <a:lnTo>
                    <a:pt x="2768" y="275"/>
                  </a:lnTo>
                  <a:lnTo>
                    <a:pt x="2773" y="281"/>
                  </a:lnTo>
                  <a:lnTo>
                    <a:pt x="2777" y="285"/>
                  </a:lnTo>
                  <a:lnTo>
                    <a:pt x="2782" y="290"/>
                  </a:lnTo>
                  <a:lnTo>
                    <a:pt x="2788" y="293"/>
                  </a:lnTo>
                  <a:lnTo>
                    <a:pt x="2793" y="295"/>
                  </a:lnTo>
                  <a:lnTo>
                    <a:pt x="2800" y="297"/>
                  </a:lnTo>
                  <a:lnTo>
                    <a:pt x="2806" y="298"/>
                  </a:lnTo>
                  <a:lnTo>
                    <a:pt x="2813" y="298"/>
                  </a:lnTo>
                  <a:lnTo>
                    <a:pt x="2820" y="298"/>
                  </a:lnTo>
                  <a:lnTo>
                    <a:pt x="2826" y="297"/>
                  </a:lnTo>
                  <a:lnTo>
                    <a:pt x="2833" y="295"/>
                  </a:lnTo>
                  <a:lnTo>
                    <a:pt x="2838" y="293"/>
                  </a:lnTo>
                  <a:lnTo>
                    <a:pt x="2844" y="290"/>
                  </a:lnTo>
                  <a:lnTo>
                    <a:pt x="2849" y="286"/>
                  </a:lnTo>
                  <a:lnTo>
                    <a:pt x="2853" y="281"/>
                  </a:lnTo>
                  <a:lnTo>
                    <a:pt x="2857" y="276"/>
                  </a:lnTo>
                  <a:lnTo>
                    <a:pt x="2861" y="270"/>
                  </a:lnTo>
                  <a:lnTo>
                    <a:pt x="2864" y="263"/>
                  </a:lnTo>
                  <a:lnTo>
                    <a:pt x="2867" y="256"/>
                  </a:lnTo>
                  <a:lnTo>
                    <a:pt x="2869" y="248"/>
                  </a:lnTo>
                  <a:lnTo>
                    <a:pt x="2871" y="239"/>
                  </a:lnTo>
                  <a:lnTo>
                    <a:pt x="2872" y="229"/>
                  </a:lnTo>
                  <a:lnTo>
                    <a:pt x="2872" y="220"/>
                  </a:lnTo>
                  <a:lnTo>
                    <a:pt x="2873" y="209"/>
                  </a:lnTo>
                  <a:close/>
                  <a:moveTo>
                    <a:pt x="3040" y="330"/>
                  </a:moveTo>
                  <a:lnTo>
                    <a:pt x="3033" y="330"/>
                  </a:lnTo>
                  <a:lnTo>
                    <a:pt x="3026" y="329"/>
                  </a:lnTo>
                  <a:lnTo>
                    <a:pt x="3020" y="328"/>
                  </a:lnTo>
                  <a:lnTo>
                    <a:pt x="3013" y="326"/>
                  </a:lnTo>
                  <a:lnTo>
                    <a:pt x="3008" y="323"/>
                  </a:lnTo>
                  <a:lnTo>
                    <a:pt x="3002" y="320"/>
                  </a:lnTo>
                  <a:lnTo>
                    <a:pt x="2998" y="317"/>
                  </a:lnTo>
                  <a:lnTo>
                    <a:pt x="2993" y="313"/>
                  </a:lnTo>
                  <a:lnTo>
                    <a:pt x="2989" y="307"/>
                  </a:lnTo>
                  <a:lnTo>
                    <a:pt x="2986" y="302"/>
                  </a:lnTo>
                  <a:lnTo>
                    <a:pt x="2983" y="295"/>
                  </a:lnTo>
                  <a:lnTo>
                    <a:pt x="2980" y="288"/>
                  </a:lnTo>
                  <a:lnTo>
                    <a:pt x="2978" y="281"/>
                  </a:lnTo>
                  <a:lnTo>
                    <a:pt x="2977" y="272"/>
                  </a:lnTo>
                  <a:lnTo>
                    <a:pt x="2977" y="263"/>
                  </a:lnTo>
                  <a:lnTo>
                    <a:pt x="2976" y="255"/>
                  </a:lnTo>
                  <a:lnTo>
                    <a:pt x="2976" y="124"/>
                  </a:lnTo>
                  <a:lnTo>
                    <a:pt x="2952" y="124"/>
                  </a:lnTo>
                  <a:lnTo>
                    <a:pt x="2952" y="92"/>
                  </a:lnTo>
                  <a:lnTo>
                    <a:pt x="2976" y="92"/>
                  </a:lnTo>
                  <a:lnTo>
                    <a:pt x="2976" y="24"/>
                  </a:lnTo>
                  <a:lnTo>
                    <a:pt x="3013" y="24"/>
                  </a:lnTo>
                  <a:lnTo>
                    <a:pt x="3013" y="92"/>
                  </a:lnTo>
                  <a:lnTo>
                    <a:pt x="3081" y="92"/>
                  </a:lnTo>
                  <a:lnTo>
                    <a:pt x="3081" y="124"/>
                  </a:lnTo>
                  <a:lnTo>
                    <a:pt x="3013" y="124"/>
                  </a:lnTo>
                  <a:lnTo>
                    <a:pt x="3013" y="236"/>
                  </a:lnTo>
                  <a:lnTo>
                    <a:pt x="3013" y="251"/>
                  </a:lnTo>
                  <a:lnTo>
                    <a:pt x="3014" y="263"/>
                  </a:lnTo>
                  <a:lnTo>
                    <a:pt x="3015" y="272"/>
                  </a:lnTo>
                  <a:lnTo>
                    <a:pt x="3019" y="281"/>
                  </a:lnTo>
                  <a:lnTo>
                    <a:pt x="3020" y="284"/>
                  </a:lnTo>
                  <a:lnTo>
                    <a:pt x="3023" y="287"/>
                  </a:lnTo>
                  <a:lnTo>
                    <a:pt x="3025" y="291"/>
                  </a:lnTo>
                  <a:lnTo>
                    <a:pt x="3030" y="292"/>
                  </a:lnTo>
                  <a:lnTo>
                    <a:pt x="3033" y="294"/>
                  </a:lnTo>
                  <a:lnTo>
                    <a:pt x="3038" y="295"/>
                  </a:lnTo>
                  <a:lnTo>
                    <a:pt x="3044" y="296"/>
                  </a:lnTo>
                  <a:lnTo>
                    <a:pt x="3049" y="296"/>
                  </a:lnTo>
                  <a:lnTo>
                    <a:pt x="3058" y="295"/>
                  </a:lnTo>
                  <a:lnTo>
                    <a:pt x="3067" y="293"/>
                  </a:lnTo>
                  <a:lnTo>
                    <a:pt x="3074" y="291"/>
                  </a:lnTo>
                  <a:lnTo>
                    <a:pt x="3079" y="288"/>
                  </a:lnTo>
                  <a:lnTo>
                    <a:pt x="3081" y="288"/>
                  </a:lnTo>
                  <a:lnTo>
                    <a:pt x="3081" y="323"/>
                  </a:lnTo>
                  <a:lnTo>
                    <a:pt x="3071" y="327"/>
                  </a:lnTo>
                  <a:lnTo>
                    <a:pt x="3060" y="329"/>
                  </a:lnTo>
                  <a:lnTo>
                    <a:pt x="3049" y="330"/>
                  </a:lnTo>
                  <a:lnTo>
                    <a:pt x="3040" y="330"/>
                  </a:lnTo>
                  <a:close/>
                  <a:moveTo>
                    <a:pt x="3314" y="209"/>
                  </a:moveTo>
                  <a:lnTo>
                    <a:pt x="3314" y="223"/>
                  </a:lnTo>
                  <a:lnTo>
                    <a:pt x="3312" y="237"/>
                  </a:lnTo>
                  <a:lnTo>
                    <a:pt x="3310" y="249"/>
                  </a:lnTo>
                  <a:lnTo>
                    <a:pt x="3307" y="261"/>
                  </a:lnTo>
                  <a:lnTo>
                    <a:pt x="3303" y="272"/>
                  </a:lnTo>
                  <a:lnTo>
                    <a:pt x="3299" y="282"/>
                  </a:lnTo>
                  <a:lnTo>
                    <a:pt x="3293" y="292"/>
                  </a:lnTo>
                  <a:lnTo>
                    <a:pt x="3288" y="300"/>
                  </a:lnTo>
                  <a:lnTo>
                    <a:pt x="3280" y="308"/>
                  </a:lnTo>
                  <a:lnTo>
                    <a:pt x="3272" y="315"/>
                  </a:lnTo>
                  <a:lnTo>
                    <a:pt x="3265" y="320"/>
                  </a:lnTo>
                  <a:lnTo>
                    <a:pt x="3256" y="325"/>
                  </a:lnTo>
                  <a:lnTo>
                    <a:pt x="3247" y="328"/>
                  </a:lnTo>
                  <a:lnTo>
                    <a:pt x="3237" y="330"/>
                  </a:lnTo>
                  <a:lnTo>
                    <a:pt x="3226" y="332"/>
                  </a:lnTo>
                  <a:lnTo>
                    <a:pt x="3217" y="332"/>
                  </a:lnTo>
                  <a:lnTo>
                    <a:pt x="3205" y="332"/>
                  </a:lnTo>
                  <a:lnTo>
                    <a:pt x="3195" y="330"/>
                  </a:lnTo>
                  <a:lnTo>
                    <a:pt x="3185" y="328"/>
                  </a:lnTo>
                  <a:lnTo>
                    <a:pt x="3175" y="325"/>
                  </a:lnTo>
                  <a:lnTo>
                    <a:pt x="3166" y="319"/>
                  </a:lnTo>
                  <a:lnTo>
                    <a:pt x="3159" y="314"/>
                  </a:lnTo>
                  <a:lnTo>
                    <a:pt x="3151" y="307"/>
                  </a:lnTo>
                  <a:lnTo>
                    <a:pt x="3144" y="299"/>
                  </a:lnTo>
                  <a:lnTo>
                    <a:pt x="3138" y="291"/>
                  </a:lnTo>
                  <a:lnTo>
                    <a:pt x="3132" y="281"/>
                  </a:lnTo>
                  <a:lnTo>
                    <a:pt x="3128" y="271"/>
                  </a:lnTo>
                  <a:lnTo>
                    <a:pt x="3125" y="260"/>
                  </a:lnTo>
                  <a:lnTo>
                    <a:pt x="3121" y="248"/>
                  </a:lnTo>
                  <a:lnTo>
                    <a:pt x="3119" y="236"/>
                  </a:lnTo>
                  <a:lnTo>
                    <a:pt x="3118" y="223"/>
                  </a:lnTo>
                  <a:lnTo>
                    <a:pt x="3118" y="209"/>
                  </a:lnTo>
                  <a:lnTo>
                    <a:pt x="3118" y="194"/>
                  </a:lnTo>
                  <a:lnTo>
                    <a:pt x="3119" y="181"/>
                  </a:lnTo>
                  <a:lnTo>
                    <a:pt x="3121" y="168"/>
                  </a:lnTo>
                  <a:lnTo>
                    <a:pt x="3125" y="156"/>
                  </a:lnTo>
                  <a:lnTo>
                    <a:pt x="3128" y="145"/>
                  </a:lnTo>
                  <a:lnTo>
                    <a:pt x="3133" y="135"/>
                  </a:lnTo>
                  <a:lnTo>
                    <a:pt x="3139" y="127"/>
                  </a:lnTo>
                  <a:lnTo>
                    <a:pt x="3144" y="118"/>
                  </a:lnTo>
                  <a:lnTo>
                    <a:pt x="3152" y="110"/>
                  </a:lnTo>
                  <a:lnTo>
                    <a:pt x="3160" y="104"/>
                  </a:lnTo>
                  <a:lnTo>
                    <a:pt x="3167" y="98"/>
                  </a:lnTo>
                  <a:lnTo>
                    <a:pt x="3176" y="93"/>
                  </a:lnTo>
                  <a:lnTo>
                    <a:pt x="3185" y="89"/>
                  </a:lnTo>
                  <a:lnTo>
                    <a:pt x="3195" y="87"/>
                  </a:lnTo>
                  <a:lnTo>
                    <a:pt x="3206" y="85"/>
                  </a:lnTo>
                  <a:lnTo>
                    <a:pt x="3217" y="85"/>
                  </a:lnTo>
                  <a:lnTo>
                    <a:pt x="3226" y="85"/>
                  </a:lnTo>
                  <a:lnTo>
                    <a:pt x="3237" y="87"/>
                  </a:lnTo>
                  <a:lnTo>
                    <a:pt x="3247" y="89"/>
                  </a:lnTo>
                  <a:lnTo>
                    <a:pt x="3256" y="93"/>
                  </a:lnTo>
                  <a:lnTo>
                    <a:pt x="3265" y="98"/>
                  </a:lnTo>
                  <a:lnTo>
                    <a:pt x="3272" y="104"/>
                  </a:lnTo>
                  <a:lnTo>
                    <a:pt x="3280" y="110"/>
                  </a:lnTo>
                  <a:lnTo>
                    <a:pt x="3288" y="118"/>
                  </a:lnTo>
                  <a:lnTo>
                    <a:pt x="3293" y="125"/>
                  </a:lnTo>
                  <a:lnTo>
                    <a:pt x="3299" y="135"/>
                  </a:lnTo>
                  <a:lnTo>
                    <a:pt x="3303" y="145"/>
                  </a:lnTo>
                  <a:lnTo>
                    <a:pt x="3307" y="156"/>
                  </a:lnTo>
                  <a:lnTo>
                    <a:pt x="3310" y="168"/>
                  </a:lnTo>
                  <a:lnTo>
                    <a:pt x="3312" y="181"/>
                  </a:lnTo>
                  <a:lnTo>
                    <a:pt x="3314" y="194"/>
                  </a:lnTo>
                  <a:lnTo>
                    <a:pt x="3314" y="209"/>
                  </a:lnTo>
                  <a:close/>
                  <a:moveTo>
                    <a:pt x="3276" y="209"/>
                  </a:moveTo>
                  <a:lnTo>
                    <a:pt x="3276" y="198"/>
                  </a:lnTo>
                  <a:lnTo>
                    <a:pt x="3275" y="188"/>
                  </a:lnTo>
                  <a:lnTo>
                    <a:pt x="3273" y="178"/>
                  </a:lnTo>
                  <a:lnTo>
                    <a:pt x="3272" y="169"/>
                  </a:lnTo>
                  <a:lnTo>
                    <a:pt x="3270" y="160"/>
                  </a:lnTo>
                  <a:lnTo>
                    <a:pt x="3267" y="154"/>
                  </a:lnTo>
                  <a:lnTo>
                    <a:pt x="3264" y="147"/>
                  </a:lnTo>
                  <a:lnTo>
                    <a:pt x="3260" y="141"/>
                  </a:lnTo>
                  <a:lnTo>
                    <a:pt x="3256" y="136"/>
                  </a:lnTo>
                  <a:lnTo>
                    <a:pt x="3252" y="131"/>
                  </a:lnTo>
                  <a:lnTo>
                    <a:pt x="3247" y="128"/>
                  </a:lnTo>
                  <a:lnTo>
                    <a:pt x="3242" y="124"/>
                  </a:lnTo>
                  <a:lnTo>
                    <a:pt x="3235" y="122"/>
                  </a:lnTo>
                  <a:lnTo>
                    <a:pt x="3230" y="120"/>
                  </a:lnTo>
                  <a:lnTo>
                    <a:pt x="3223" y="119"/>
                  </a:lnTo>
                  <a:lnTo>
                    <a:pt x="3217" y="119"/>
                  </a:lnTo>
                  <a:lnTo>
                    <a:pt x="3209" y="119"/>
                  </a:lnTo>
                  <a:lnTo>
                    <a:pt x="3202" y="120"/>
                  </a:lnTo>
                  <a:lnTo>
                    <a:pt x="3196" y="122"/>
                  </a:lnTo>
                  <a:lnTo>
                    <a:pt x="3190" y="124"/>
                  </a:lnTo>
                  <a:lnTo>
                    <a:pt x="3185" y="128"/>
                  </a:lnTo>
                  <a:lnTo>
                    <a:pt x="3180" y="131"/>
                  </a:lnTo>
                  <a:lnTo>
                    <a:pt x="3176" y="136"/>
                  </a:lnTo>
                  <a:lnTo>
                    <a:pt x="3172" y="141"/>
                  </a:lnTo>
                  <a:lnTo>
                    <a:pt x="3168" y="147"/>
                  </a:lnTo>
                  <a:lnTo>
                    <a:pt x="3165" y="154"/>
                  </a:lnTo>
                  <a:lnTo>
                    <a:pt x="3162" y="160"/>
                  </a:lnTo>
                  <a:lnTo>
                    <a:pt x="3160" y="169"/>
                  </a:lnTo>
                  <a:lnTo>
                    <a:pt x="3159" y="178"/>
                  </a:lnTo>
                  <a:lnTo>
                    <a:pt x="3156" y="188"/>
                  </a:lnTo>
                  <a:lnTo>
                    <a:pt x="3156" y="198"/>
                  </a:lnTo>
                  <a:lnTo>
                    <a:pt x="3156" y="209"/>
                  </a:lnTo>
                  <a:lnTo>
                    <a:pt x="3156" y="220"/>
                  </a:lnTo>
                  <a:lnTo>
                    <a:pt x="3156" y="229"/>
                  </a:lnTo>
                  <a:lnTo>
                    <a:pt x="3159" y="239"/>
                  </a:lnTo>
                  <a:lnTo>
                    <a:pt x="3160" y="248"/>
                  </a:lnTo>
                  <a:lnTo>
                    <a:pt x="3162" y="256"/>
                  </a:lnTo>
                  <a:lnTo>
                    <a:pt x="3165" y="263"/>
                  </a:lnTo>
                  <a:lnTo>
                    <a:pt x="3168" y="270"/>
                  </a:lnTo>
                  <a:lnTo>
                    <a:pt x="3172" y="275"/>
                  </a:lnTo>
                  <a:lnTo>
                    <a:pt x="3176" y="281"/>
                  </a:lnTo>
                  <a:lnTo>
                    <a:pt x="3180" y="285"/>
                  </a:lnTo>
                  <a:lnTo>
                    <a:pt x="3185" y="290"/>
                  </a:lnTo>
                  <a:lnTo>
                    <a:pt x="3190" y="293"/>
                  </a:lnTo>
                  <a:lnTo>
                    <a:pt x="3196" y="295"/>
                  </a:lnTo>
                  <a:lnTo>
                    <a:pt x="3202" y="297"/>
                  </a:lnTo>
                  <a:lnTo>
                    <a:pt x="3209" y="298"/>
                  </a:lnTo>
                  <a:lnTo>
                    <a:pt x="3217" y="298"/>
                  </a:lnTo>
                  <a:lnTo>
                    <a:pt x="3223" y="298"/>
                  </a:lnTo>
                  <a:lnTo>
                    <a:pt x="3230" y="297"/>
                  </a:lnTo>
                  <a:lnTo>
                    <a:pt x="3235" y="295"/>
                  </a:lnTo>
                  <a:lnTo>
                    <a:pt x="3242" y="293"/>
                  </a:lnTo>
                  <a:lnTo>
                    <a:pt x="3246" y="290"/>
                  </a:lnTo>
                  <a:lnTo>
                    <a:pt x="3252" y="286"/>
                  </a:lnTo>
                  <a:lnTo>
                    <a:pt x="3256" y="281"/>
                  </a:lnTo>
                  <a:lnTo>
                    <a:pt x="3260" y="276"/>
                  </a:lnTo>
                  <a:lnTo>
                    <a:pt x="3264" y="270"/>
                  </a:lnTo>
                  <a:lnTo>
                    <a:pt x="3267" y="263"/>
                  </a:lnTo>
                  <a:lnTo>
                    <a:pt x="3270" y="256"/>
                  </a:lnTo>
                  <a:lnTo>
                    <a:pt x="3272" y="248"/>
                  </a:lnTo>
                  <a:lnTo>
                    <a:pt x="3273" y="239"/>
                  </a:lnTo>
                  <a:lnTo>
                    <a:pt x="3275" y="229"/>
                  </a:lnTo>
                  <a:lnTo>
                    <a:pt x="3276" y="220"/>
                  </a:lnTo>
                  <a:lnTo>
                    <a:pt x="3276" y="209"/>
                  </a:lnTo>
                  <a:close/>
                  <a:moveTo>
                    <a:pt x="3549" y="326"/>
                  </a:moveTo>
                  <a:lnTo>
                    <a:pt x="3512" y="326"/>
                  </a:lnTo>
                  <a:lnTo>
                    <a:pt x="3512" y="192"/>
                  </a:lnTo>
                  <a:lnTo>
                    <a:pt x="3512" y="177"/>
                  </a:lnTo>
                  <a:lnTo>
                    <a:pt x="3511" y="163"/>
                  </a:lnTo>
                  <a:lnTo>
                    <a:pt x="3509" y="150"/>
                  </a:lnTo>
                  <a:lnTo>
                    <a:pt x="3505" y="140"/>
                  </a:lnTo>
                  <a:lnTo>
                    <a:pt x="3503" y="135"/>
                  </a:lnTo>
                  <a:lnTo>
                    <a:pt x="3500" y="132"/>
                  </a:lnTo>
                  <a:lnTo>
                    <a:pt x="3497" y="129"/>
                  </a:lnTo>
                  <a:lnTo>
                    <a:pt x="3492" y="127"/>
                  </a:lnTo>
                  <a:lnTo>
                    <a:pt x="3488" y="124"/>
                  </a:lnTo>
                  <a:lnTo>
                    <a:pt x="3483" y="123"/>
                  </a:lnTo>
                  <a:lnTo>
                    <a:pt x="3477" y="123"/>
                  </a:lnTo>
                  <a:lnTo>
                    <a:pt x="3470" y="122"/>
                  </a:lnTo>
                  <a:lnTo>
                    <a:pt x="3464" y="123"/>
                  </a:lnTo>
                  <a:lnTo>
                    <a:pt x="3456" y="124"/>
                  </a:lnTo>
                  <a:lnTo>
                    <a:pt x="3450" y="127"/>
                  </a:lnTo>
                  <a:lnTo>
                    <a:pt x="3442" y="130"/>
                  </a:lnTo>
                  <a:lnTo>
                    <a:pt x="3428" y="140"/>
                  </a:lnTo>
                  <a:lnTo>
                    <a:pt x="3413" y="151"/>
                  </a:lnTo>
                  <a:lnTo>
                    <a:pt x="3413" y="326"/>
                  </a:lnTo>
                  <a:lnTo>
                    <a:pt x="3376" y="326"/>
                  </a:lnTo>
                  <a:lnTo>
                    <a:pt x="3376" y="92"/>
                  </a:lnTo>
                  <a:lnTo>
                    <a:pt x="3413" y="92"/>
                  </a:lnTo>
                  <a:lnTo>
                    <a:pt x="3413" y="118"/>
                  </a:lnTo>
                  <a:lnTo>
                    <a:pt x="3422" y="110"/>
                  </a:lnTo>
                  <a:lnTo>
                    <a:pt x="3430" y="104"/>
                  </a:lnTo>
                  <a:lnTo>
                    <a:pt x="3439" y="98"/>
                  </a:lnTo>
                  <a:lnTo>
                    <a:pt x="3446" y="94"/>
                  </a:lnTo>
                  <a:lnTo>
                    <a:pt x="3454" y="89"/>
                  </a:lnTo>
                  <a:lnTo>
                    <a:pt x="3463" y="87"/>
                  </a:lnTo>
                  <a:lnTo>
                    <a:pt x="3471" y="85"/>
                  </a:lnTo>
                  <a:lnTo>
                    <a:pt x="3480" y="85"/>
                  </a:lnTo>
                  <a:lnTo>
                    <a:pt x="3488" y="85"/>
                  </a:lnTo>
                  <a:lnTo>
                    <a:pt x="3495" y="86"/>
                  </a:lnTo>
                  <a:lnTo>
                    <a:pt x="3502" y="88"/>
                  </a:lnTo>
                  <a:lnTo>
                    <a:pt x="3509" y="90"/>
                  </a:lnTo>
                  <a:lnTo>
                    <a:pt x="3515" y="94"/>
                  </a:lnTo>
                  <a:lnTo>
                    <a:pt x="3521" y="98"/>
                  </a:lnTo>
                  <a:lnTo>
                    <a:pt x="3526" y="103"/>
                  </a:lnTo>
                  <a:lnTo>
                    <a:pt x="3530" y="108"/>
                  </a:lnTo>
                  <a:lnTo>
                    <a:pt x="3535" y="113"/>
                  </a:lnTo>
                  <a:lnTo>
                    <a:pt x="3539" y="120"/>
                  </a:lnTo>
                  <a:lnTo>
                    <a:pt x="3541" y="128"/>
                  </a:lnTo>
                  <a:lnTo>
                    <a:pt x="3545" y="135"/>
                  </a:lnTo>
                  <a:lnTo>
                    <a:pt x="3547" y="144"/>
                  </a:lnTo>
                  <a:lnTo>
                    <a:pt x="3548" y="154"/>
                  </a:lnTo>
                  <a:lnTo>
                    <a:pt x="3549" y="164"/>
                  </a:lnTo>
                  <a:lnTo>
                    <a:pt x="3549" y="174"/>
                  </a:lnTo>
                  <a:lnTo>
                    <a:pt x="3549" y="326"/>
                  </a:lnTo>
                  <a:close/>
                  <a:moveTo>
                    <a:pt x="3758" y="262"/>
                  </a:moveTo>
                  <a:lnTo>
                    <a:pt x="3758" y="133"/>
                  </a:lnTo>
                  <a:lnTo>
                    <a:pt x="3745" y="128"/>
                  </a:lnTo>
                  <a:lnTo>
                    <a:pt x="3733" y="123"/>
                  </a:lnTo>
                  <a:lnTo>
                    <a:pt x="3721" y="121"/>
                  </a:lnTo>
                  <a:lnTo>
                    <a:pt x="3709" y="120"/>
                  </a:lnTo>
                  <a:lnTo>
                    <a:pt x="3702" y="121"/>
                  </a:lnTo>
                  <a:lnTo>
                    <a:pt x="3696" y="122"/>
                  </a:lnTo>
                  <a:lnTo>
                    <a:pt x="3690" y="123"/>
                  </a:lnTo>
                  <a:lnTo>
                    <a:pt x="3684" y="125"/>
                  </a:lnTo>
                  <a:lnTo>
                    <a:pt x="3679" y="129"/>
                  </a:lnTo>
                  <a:lnTo>
                    <a:pt x="3674" y="133"/>
                  </a:lnTo>
                  <a:lnTo>
                    <a:pt x="3669" y="138"/>
                  </a:lnTo>
                  <a:lnTo>
                    <a:pt x="3665" y="143"/>
                  </a:lnTo>
                  <a:lnTo>
                    <a:pt x="3662" y="148"/>
                  </a:lnTo>
                  <a:lnTo>
                    <a:pt x="3658" y="155"/>
                  </a:lnTo>
                  <a:lnTo>
                    <a:pt x="3655" y="162"/>
                  </a:lnTo>
                  <a:lnTo>
                    <a:pt x="3653" y="169"/>
                  </a:lnTo>
                  <a:lnTo>
                    <a:pt x="3651" y="177"/>
                  </a:lnTo>
                  <a:lnTo>
                    <a:pt x="3650" y="187"/>
                  </a:lnTo>
                  <a:lnTo>
                    <a:pt x="3650" y="195"/>
                  </a:lnTo>
                  <a:lnTo>
                    <a:pt x="3649" y="205"/>
                  </a:lnTo>
                  <a:lnTo>
                    <a:pt x="3650" y="224"/>
                  </a:lnTo>
                  <a:lnTo>
                    <a:pt x="3652" y="240"/>
                  </a:lnTo>
                  <a:lnTo>
                    <a:pt x="3654" y="247"/>
                  </a:lnTo>
                  <a:lnTo>
                    <a:pt x="3656" y="253"/>
                  </a:lnTo>
                  <a:lnTo>
                    <a:pt x="3658" y="260"/>
                  </a:lnTo>
                  <a:lnTo>
                    <a:pt x="3662" y="265"/>
                  </a:lnTo>
                  <a:lnTo>
                    <a:pt x="3665" y="270"/>
                  </a:lnTo>
                  <a:lnTo>
                    <a:pt x="3668" y="274"/>
                  </a:lnTo>
                  <a:lnTo>
                    <a:pt x="3673" y="278"/>
                  </a:lnTo>
                  <a:lnTo>
                    <a:pt x="3677" y="280"/>
                  </a:lnTo>
                  <a:lnTo>
                    <a:pt x="3682" y="282"/>
                  </a:lnTo>
                  <a:lnTo>
                    <a:pt x="3688" y="284"/>
                  </a:lnTo>
                  <a:lnTo>
                    <a:pt x="3695" y="285"/>
                  </a:lnTo>
                  <a:lnTo>
                    <a:pt x="3701" y="285"/>
                  </a:lnTo>
                  <a:lnTo>
                    <a:pt x="3708" y="285"/>
                  </a:lnTo>
                  <a:lnTo>
                    <a:pt x="3715" y="284"/>
                  </a:lnTo>
                  <a:lnTo>
                    <a:pt x="3723" y="282"/>
                  </a:lnTo>
                  <a:lnTo>
                    <a:pt x="3731" y="280"/>
                  </a:lnTo>
                  <a:lnTo>
                    <a:pt x="3738" y="276"/>
                  </a:lnTo>
                  <a:lnTo>
                    <a:pt x="3745" y="272"/>
                  </a:lnTo>
                  <a:lnTo>
                    <a:pt x="3751" y="268"/>
                  </a:lnTo>
                  <a:lnTo>
                    <a:pt x="3758" y="262"/>
                  </a:lnTo>
                  <a:close/>
                  <a:moveTo>
                    <a:pt x="3634" y="363"/>
                  </a:moveTo>
                  <a:lnTo>
                    <a:pt x="3639" y="365"/>
                  </a:lnTo>
                  <a:lnTo>
                    <a:pt x="3645" y="368"/>
                  </a:lnTo>
                  <a:lnTo>
                    <a:pt x="3653" y="370"/>
                  </a:lnTo>
                  <a:lnTo>
                    <a:pt x="3662" y="374"/>
                  </a:lnTo>
                  <a:lnTo>
                    <a:pt x="3672" y="376"/>
                  </a:lnTo>
                  <a:lnTo>
                    <a:pt x="3680" y="378"/>
                  </a:lnTo>
                  <a:lnTo>
                    <a:pt x="3689" y="379"/>
                  </a:lnTo>
                  <a:lnTo>
                    <a:pt x="3699" y="379"/>
                  </a:lnTo>
                  <a:lnTo>
                    <a:pt x="3708" y="379"/>
                  </a:lnTo>
                  <a:lnTo>
                    <a:pt x="3715" y="378"/>
                  </a:lnTo>
                  <a:lnTo>
                    <a:pt x="3722" y="377"/>
                  </a:lnTo>
                  <a:lnTo>
                    <a:pt x="3728" y="375"/>
                  </a:lnTo>
                  <a:lnTo>
                    <a:pt x="3734" y="372"/>
                  </a:lnTo>
                  <a:lnTo>
                    <a:pt x="3738" y="368"/>
                  </a:lnTo>
                  <a:lnTo>
                    <a:pt x="3743" y="365"/>
                  </a:lnTo>
                  <a:lnTo>
                    <a:pt x="3747" y="361"/>
                  </a:lnTo>
                  <a:lnTo>
                    <a:pt x="3749" y="356"/>
                  </a:lnTo>
                  <a:lnTo>
                    <a:pt x="3751" y="352"/>
                  </a:lnTo>
                  <a:lnTo>
                    <a:pt x="3754" y="346"/>
                  </a:lnTo>
                  <a:lnTo>
                    <a:pt x="3756" y="341"/>
                  </a:lnTo>
                  <a:lnTo>
                    <a:pt x="3757" y="329"/>
                  </a:lnTo>
                  <a:lnTo>
                    <a:pt x="3758" y="316"/>
                  </a:lnTo>
                  <a:lnTo>
                    <a:pt x="3758" y="295"/>
                  </a:lnTo>
                  <a:lnTo>
                    <a:pt x="3750" y="302"/>
                  </a:lnTo>
                  <a:lnTo>
                    <a:pt x="3743" y="307"/>
                  </a:lnTo>
                  <a:lnTo>
                    <a:pt x="3736" y="311"/>
                  </a:lnTo>
                  <a:lnTo>
                    <a:pt x="3728" y="315"/>
                  </a:lnTo>
                  <a:lnTo>
                    <a:pt x="3721" y="318"/>
                  </a:lnTo>
                  <a:lnTo>
                    <a:pt x="3712" y="320"/>
                  </a:lnTo>
                  <a:lnTo>
                    <a:pt x="3703" y="321"/>
                  </a:lnTo>
                  <a:lnTo>
                    <a:pt x="3692" y="322"/>
                  </a:lnTo>
                  <a:lnTo>
                    <a:pt x="3684" y="321"/>
                  </a:lnTo>
                  <a:lnTo>
                    <a:pt x="3675" y="320"/>
                  </a:lnTo>
                  <a:lnTo>
                    <a:pt x="3667" y="318"/>
                  </a:lnTo>
                  <a:lnTo>
                    <a:pt x="3660" y="315"/>
                  </a:lnTo>
                  <a:lnTo>
                    <a:pt x="3652" y="310"/>
                  </a:lnTo>
                  <a:lnTo>
                    <a:pt x="3645" y="305"/>
                  </a:lnTo>
                  <a:lnTo>
                    <a:pt x="3639" y="299"/>
                  </a:lnTo>
                  <a:lnTo>
                    <a:pt x="3633" y="292"/>
                  </a:lnTo>
                  <a:lnTo>
                    <a:pt x="3628" y="284"/>
                  </a:lnTo>
                  <a:lnTo>
                    <a:pt x="3623" y="275"/>
                  </a:lnTo>
                  <a:lnTo>
                    <a:pt x="3619" y="265"/>
                  </a:lnTo>
                  <a:lnTo>
                    <a:pt x="3617" y="256"/>
                  </a:lnTo>
                  <a:lnTo>
                    <a:pt x="3614" y="245"/>
                  </a:lnTo>
                  <a:lnTo>
                    <a:pt x="3612" y="233"/>
                  </a:lnTo>
                  <a:lnTo>
                    <a:pt x="3611" y="220"/>
                  </a:lnTo>
                  <a:lnTo>
                    <a:pt x="3611" y="206"/>
                  </a:lnTo>
                  <a:lnTo>
                    <a:pt x="3611" y="192"/>
                  </a:lnTo>
                  <a:lnTo>
                    <a:pt x="3612" y="179"/>
                  </a:lnTo>
                  <a:lnTo>
                    <a:pt x="3615" y="166"/>
                  </a:lnTo>
                  <a:lnTo>
                    <a:pt x="3619" y="155"/>
                  </a:lnTo>
                  <a:lnTo>
                    <a:pt x="3622" y="144"/>
                  </a:lnTo>
                  <a:lnTo>
                    <a:pt x="3628" y="134"/>
                  </a:lnTo>
                  <a:lnTo>
                    <a:pt x="3633" y="124"/>
                  </a:lnTo>
                  <a:lnTo>
                    <a:pt x="3639" y="117"/>
                  </a:lnTo>
                  <a:lnTo>
                    <a:pt x="3645" y="109"/>
                  </a:lnTo>
                  <a:lnTo>
                    <a:pt x="3653" y="103"/>
                  </a:lnTo>
                  <a:lnTo>
                    <a:pt x="3661" y="98"/>
                  </a:lnTo>
                  <a:lnTo>
                    <a:pt x="3668" y="93"/>
                  </a:lnTo>
                  <a:lnTo>
                    <a:pt x="3677" y="89"/>
                  </a:lnTo>
                  <a:lnTo>
                    <a:pt x="3686" y="87"/>
                  </a:lnTo>
                  <a:lnTo>
                    <a:pt x="3695" y="85"/>
                  </a:lnTo>
                  <a:lnTo>
                    <a:pt x="3703" y="85"/>
                  </a:lnTo>
                  <a:lnTo>
                    <a:pt x="3712" y="85"/>
                  </a:lnTo>
                  <a:lnTo>
                    <a:pt x="3720" y="86"/>
                  </a:lnTo>
                  <a:lnTo>
                    <a:pt x="3726" y="87"/>
                  </a:lnTo>
                  <a:lnTo>
                    <a:pt x="3733" y="89"/>
                  </a:lnTo>
                  <a:lnTo>
                    <a:pt x="3745" y="95"/>
                  </a:lnTo>
                  <a:lnTo>
                    <a:pt x="3758" y="101"/>
                  </a:lnTo>
                  <a:lnTo>
                    <a:pt x="3760" y="92"/>
                  </a:lnTo>
                  <a:lnTo>
                    <a:pt x="3795" y="92"/>
                  </a:lnTo>
                  <a:lnTo>
                    <a:pt x="3795" y="299"/>
                  </a:lnTo>
                  <a:lnTo>
                    <a:pt x="3794" y="314"/>
                  </a:lnTo>
                  <a:lnTo>
                    <a:pt x="3793" y="327"/>
                  </a:lnTo>
                  <a:lnTo>
                    <a:pt x="3792" y="340"/>
                  </a:lnTo>
                  <a:lnTo>
                    <a:pt x="3789" y="351"/>
                  </a:lnTo>
                  <a:lnTo>
                    <a:pt x="3785" y="362"/>
                  </a:lnTo>
                  <a:lnTo>
                    <a:pt x="3781" y="370"/>
                  </a:lnTo>
                  <a:lnTo>
                    <a:pt x="3777" y="379"/>
                  </a:lnTo>
                  <a:lnTo>
                    <a:pt x="3770" y="387"/>
                  </a:lnTo>
                  <a:lnTo>
                    <a:pt x="3763" y="393"/>
                  </a:lnTo>
                  <a:lnTo>
                    <a:pt x="3757" y="399"/>
                  </a:lnTo>
                  <a:lnTo>
                    <a:pt x="3748" y="403"/>
                  </a:lnTo>
                  <a:lnTo>
                    <a:pt x="3739" y="408"/>
                  </a:lnTo>
                  <a:lnTo>
                    <a:pt x="3730" y="411"/>
                  </a:lnTo>
                  <a:lnTo>
                    <a:pt x="3720" y="413"/>
                  </a:lnTo>
                  <a:lnTo>
                    <a:pt x="3708" y="414"/>
                  </a:lnTo>
                  <a:lnTo>
                    <a:pt x="3696" y="414"/>
                  </a:lnTo>
                  <a:lnTo>
                    <a:pt x="3688" y="414"/>
                  </a:lnTo>
                  <a:lnTo>
                    <a:pt x="3680" y="414"/>
                  </a:lnTo>
                  <a:lnTo>
                    <a:pt x="3672" y="413"/>
                  </a:lnTo>
                  <a:lnTo>
                    <a:pt x="3663" y="412"/>
                  </a:lnTo>
                  <a:lnTo>
                    <a:pt x="3647" y="409"/>
                  </a:lnTo>
                  <a:lnTo>
                    <a:pt x="3632" y="404"/>
                  </a:lnTo>
                  <a:lnTo>
                    <a:pt x="3632" y="363"/>
                  </a:lnTo>
                  <a:lnTo>
                    <a:pt x="3634" y="363"/>
                  </a:lnTo>
                  <a:close/>
                  <a:moveTo>
                    <a:pt x="4078" y="332"/>
                  </a:moveTo>
                  <a:lnTo>
                    <a:pt x="4066" y="332"/>
                  </a:lnTo>
                  <a:lnTo>
                    <a:pt x="4054" y="330"/>
                  </a:lnTo>
                  <a:lnTo>
                    <a:pt x="4043" y="328"/>
                  </a:lnTo>
                  <a:lnTo>
                    <a:pt x="4034" y="326"/>
                  </a:lnTo>
                  <a:lnTo>
                    <a:pt x="4025" y="321"/>
                  </a:lnTo>
                  <a:lnTo>
                    <a:pt x="4016" y="316"/>
                  </a:lnTo>
                  <a:lnTo>
                    <a:pt x="4008" y="310"/>
                  </a:lnTo>
                  <a:lnTo>
                    <a:pt x="4001" y="304"/>
                  </a:lnTo>
                  <a:lnTo>
                    <a:pt x="3994" y="295"/>
                  </a:lnTo>
                  <a:lnTo>
                    <a:pt x="3988" y="285"/>
                  </a:lnTo>
                  <a:lnTo>
                    <a:pt x="3983" y="275"/>
                  </a:lnTo>
                  <a:lnTo>
                    <a:pt x="3980" y="264"/>
                  </a:lnTo>
                  <a:lnTo>
                    <a:pt x="3977" y="252"/>
                  </a:lnTo>
                  <a:lnTo>
                    <a:pt x="3974" y="239"/>
                  </a:lnTo>
                  <a:lnTo>
                    <a:pt x="3973" y="224"/>
                  </a:lnTo>
                  <a:lnTo>
                    <a:pt x="3973" y="209"/>
                  </a:lnTo>
                  <a:lnTo>
                    <a:pt x="3973" y="14"/>
                  </a:lnTo>
                  <a:lnTo>
                    <a:pt x="4012" y="14"/>
                  </a:lnTo>
                  <a:lnTo>
                    <a:pt x="4012" y="209"/>
                  </a:lnTo>
                  <a:lnTo>
                    <a:pt x="4012" y="218"/>
                  </a:lnTo>
                  <a:lnTo>
                    <a:pt x="4013" y="228"/>
                  </a:lnTo>
                  <a:lnTo>
                    <a:pt x="4014" y="237"/>
                  </a:lnTo>
                  <a:lnTo>
                    <a:pt x="4015" y="245"/>
                  </a:lnTo>
                  <a:lnTo>
                    <a:pt x="4016" y="252"/>
                  </a:lnTo>
                  <a:lnTo>
                    <a:pt x="4018" y="259"/>
                  </a:lnTo>
                  <a:lnTo>
                    <a:pt x="4022" y="265"/>
                  </a:lnTo>
                  <a:lnTo>
                    <a:pt x="4025" y="271"/>
                  </a:lnTo>
                  <a:lnTo>
                    <a:pt x="4029" y="278"/>
                  </a:lnTo>
                  <a:lnTo>
                    <a:pt x="4034" y="282"/>
                  </a:lnTo>
                  <a:lnTo>
                    <a:pt x="4039" y="286"/>
                  </a:lnTo>
                  <a:lnTo>
                    <a:pt x="4046" y="291"/>
                  </a:lnTo>
                  <a:lnTo>
                    <a:pt x="4053" y="293"/>
                  </a:lnTo>
                  <a:lnTo>
                    <a:pt x="4061" y="295"/>
                  </a:lnTo>
                  <a:lnTo>
                    <a:pt x="4070" y="296"/>
                  </a:lnTo>
                  <a:lnTo>
                    <a:pt x="4078" y="297"/>
                  </a:lnTo>
                  <a:lnTo>
                    <a:pt x="4087" y="296"/>
                  </a:lnTo>
                  <a:lnTo>
                    <a:pt x="4096" y="295"/>
                  </a:lnTo>
                  <a:lnTo>
                    <a:pt x="4104" y="293"/>
                  </a:lnTo>
                  <a:lnTo>
                    <a:pt x="4111" y="291"/>
                  </a:lnTo>
                  <a:lnTo>
                    <a:pt x="4118" y="286"/>
                  </a:lnTo>
                  <a:lnTo>
                    <a:pt x="4123" y="282"/>
                  </a:lnTo>
                  <a:lnTo>
                    <a:pt x="4129" y="278"/>
                  </a:lnTo>
                  <a:lnTo>
                    <a:pt x="4133" y="271"/>
                  </a:lnTo>
                  <a:lnTo>
                    <a:pt x="4136" y="265"/>
                  </a:lnTo>
                  <a:lnTo>
                    <a:pt x="4140" y="259"/>
                  </a:lnTo>
                  <a:lnTo>
                    <a:pt x="4142" y="252"/>
                  </a:lnTo>
                  <a:lnTo>
                    <a:pt x="4143" y="245"/>
                  </a:lnTo>
                  <a:lnTo>
                    <a:pt x="4144" y="237"/>
                  </a:lnTo>
                  <a:lnTo>
                    <a:pt x="4145" y="228"/>
                  </a:lnTo>
                  <a:lnTo>
                    <a:pt x="4145" y="220"/>
                  </a:lnTo>
                  <a:lnTo>
                    <a:pt x="4145" y="210"/>
                  </a:lnTo>
                  <a:lnTo>
                    <a:pt x="4145" y="14"/>
                  </a:lnTo>
                  <a:lnTo>
                    <a:pt x="4184" y="14"/>
                  </a:lnTo>
                  <a:lnTo>
                    <a:pt x="4184" y="209"/>
                  </a:lnTo>
                  <a:lnTo>
                    <a:pt x="4184" y="224"/>
                  </a:lnTo>
                  <a:lnTo>
                    <a:pt x="4183" y="238"/>
                  </a:lnTo>
                  <a:lnTo>
                    <a:pt x="4181" y="252"/>
                  </a:lnTo>
                  <a:lnTo>
                    <a:pt x="4178" y="264"/>
                  </a:lnTo>
                  <a:lnTo>
                    <a:pt x="4175" y="275"/>
                  </a:lnTo>
                  <a:lnTo>
                    <a:pt x="4170" y="285"/>
                  </a:lnTo>
                  <a:lnTo>
                    <a:pt x="4164" y="295"/>
                  </a:lnTo>
                  <a:lnTo>
                    <a:pt x="4156" y="304"/>
                  </a:lnTo>
                  <a:lnTo>
                    <a:pt x="4149" y="310"/>
                  </a:lnTo>
                  <a:lnTo>
                    <a:pt x="4142" y="316"/>
                  </a:lnTo>
                  <a:lnTo>
                    <a:pt x="4133" y="321"/>
                  </a:lnTo>
                  <a:lnTo>
                    <a:pt x="4124" y="326"/>
                  </a:lnTo>
                  <a:lnTo>
                    <a:pt x="4114" y="328"/>
                  </a:lnTo>
                  <a:lnTo>
                    <a:pt x="4104" y="331"/>
                  </a:lnTo>
                  <a:lnTo>
                    <a:pt x="4092" y="332"/>
                  </a:lnTo>
                  <a:lnTo>
                    <a:pt x="4078" y="332"/>
                  </a:lnTo>
                  <a:close/>
                  <a:moveTo>
                    <a:pt x="4435" y="326"/>
                  </a:moveTo>
                  <a:lnTo>
                    <a:pt x="4398" y="326"/>
                  </a:lnTo>
                  <a:lnTo>
                    <a:pt x="4398" y="192"/>
                  </a:lnTo>
                  <a:lnTo>
                    <a:pt x="4398" y="177"/>
                  </a:lnTo>
                  <a:lnTo>
                    <a:pt x="4397" y="163"/>
                  </a:lnTo>
                  <a:lnTo>
                    <a:pt x="4394" y="150"/>
                  </a:lnTo>
                  <a:lnTo>
                    <a:pt x="4391" y="140"/>
                  </a:lnTo>
                  <a:lnTo>
                    <a:pt x="4388" y="135"/>
                  </a:lnTo>
                  <a:lnTo>
                    <a:pt x="4386" y="132"/>
                  </a:lnTo>
                  <a:lnTo>
                    <a:pt x="4382" y="129"/>
                  </a:lnTo>
                  <a:lnTo>
                    <a:pt x="4378" y="127"/>
                  </a:lnTo>
                  <a:lnTo>
                    <a:pt x="4374" y="124"/>
                  </a:lnTo>
                  <a:lnTo>
                    <a:pt x="4368" y="123"/>
                  </a:lnTo>
                  <a:lnTo>
                    <a:pt x="4363" y="123"/>
                  </a:lnTo>
                  <a:lnTo>
                    <a:pt x="4356" y="122"/>
                  </a:lnTo>
                  <a:lnTo>
                    <a:pt x="4350" y="123"/>
                  </a:lnTo>
                  <a:lnTo>
                    <a:pt x="4342" y="124"/>
                  </a:lnTo>
                  <a:lnTo>
                    <a:pt x="4335" y="127"/>
                  </a:lnTo>
                  <a:lnTo>
                    <a:pt x="4328" y="130"/>
                  </a:lnTo>
                  <a:lnTo>
                    <a:pt x="4314" y="140"/>
                  </a:lnTo>
                  <a:lnTo>
                    <a:pt x="4299" y="151"/>
                  </a:lnTo>
                  <a:lnTo>
                    <a:pt x="4299" y="326"/>
                  </a:lnTo>
                  <a:lnTo>
                    <a:pt x="4262" y="326"/>
                  </a:lnTo>
                  <a:lnTo>
                    <a:pt x="4262" y="92"/>
                  </a:lnTo>
                  <a:lnTo>
                    <a:pt x="4299" y="92"/>
                  </a:lnTo>
                  <a:lnTo>
                    <a:pt x="4299" y="118"/>
                  </a:lnTo>
                  <a:lnTo>
                    <a:pt x="4307" y="110"/>
                  </a:lnTo>
                  <a:lnTo>
                    <a:pt x="4316" y="104"/>
                  </a:lnTo>
                  <a:lnTo>
                    <a:pt x="4323" y="98"/>
                  </a:lnTo>
                  <a:lnTo>
                    <a:pt x="4332" y="94"/>
                  </a:lnTo>
                  <a:lnTo>
                    <a:pt x="4340" y="89"/>
                  </a:lnTo>
                  <a:lnTo>
                    <a:pt x="4349" y="87"/>
                  </a:lnTo>
                  <a:lnTo>
                    <a:pt x="4357" y="85"/>
                  </a:lnTo>
                  <a:lnTo>
                    <a:pt x="4366" y="85"/>
                  </a:lnTo>
                  <a:lnTo>
                    <a:pt x="4374" y="85"/>
                  </a:lnTo>
                  <a:lnTo>
                    <a:pt x="4381" y="86"/>
                  </a:lnTo>
                  <a:lnTo>
                    <a:pt x="4388" y="88"/>
                  </a:lnTo>
                  <a:lnTo>
                    <a:pt x="4394" y="90"/>
                  </a:lnTo>
                  <a:lnTo>
                    <a:pt x="4401" y="94"/>
                  </a:lnTo>
                  <a:lnTo>
                    <a:pt x="4406" y="98"/>
                  </a:lnTo>
                  <a:lnTo>
                    <a:pt x="4412" y="103"/>
                  </a:lnTo>
                  <a:lnTo>
                    <a:pt x="4416" y="108"/>
                  </a:lnTo>
                  <a:lnTo>
                    <a:pt x="4421" y="113"/>
                  </a:lnTo>
                  <a:lnTo>
                    <a:pt x="4424" y="120"/>
                  </a:lnTo>
                  <a:lnTo>
                    <a:pt x="4427" y="128"/>
                  </a:lnTo>
                  <a:lnTo>
                    <a:pt x="4431" y="135"/>
                  </a:lnTo>
                  <a:lnTo>
                    <a:pt x="4432" y="144"/>
                  </a:lnTo>
                  <a:lnTo>
                    <a:pt x="4434" y="154"/>
                  </a:lnTo>
                  <a:lnTo>
                    <a:pt x="4435" y="164"/>
                  </a:lnTo>
                  <a:lnTo>
                    <a:pt x="4435" y="174"/>
                  </a:lnTo>
                  <a:lnTo>
                    <a:pt x="4435" y="326"/>
                  </a:lnTo>
                  <a:close/>
                  <a:moveTo>
                    <a:pt x="4550" y="326"/>
                  </a:moveTo>
                  <a:lnTo>
                    <a:pt x="4513" y="326"/>
                  </a:lnTo>
                  <a:lnTo>
                    <a:pt x="4513" y="92"/>
                  </a:lnTo>
                  <a:lnTo>
                    <a:pt x="4550" y="92"/>
                  </a:lnTo>
                  <a:lnTo>
                    <a:pt x="4550" y="326"/>
                  </a:lnTo>
                  <a:close/>
                  <a:moveTo>
                    <a:pt x="4552" y="52"/>
                  </a:moveTo>
                  <a:lnTo>
                    <a:pt x="4509" y="52"/>
                  </a:lnTo>
                  <a:lnTo>
                    <a:pt x="4509" y="12"/>
                  </a:lnTo>
                  <a:lnTo>
                    <a:pt x="4552" y="12"/>
                  </a:lnTo>
                  <a:lnTo>
                    <a:pt x="4552" y="52"/>
                  </a:lnTo>
                  <a:close/>
                  <a:moveTo>
                    <a:pt x="4801" y="92"/>
                  </a:moveTo>
                  <a:lnTo>
                    <a:pt x="4718" y="326"/>
                  </a:lnTo>
                  <a:lnTo>
                    <a:pt x="4685" y="326"/>
                  </a:lnTo>
                  <a:lnTo>
                    <a:pt x="4603" y="92"/>
                  </a:lnTo>
                  <a:lnTo>
                    <a:pt x="4643" y="92"/>
                  </a:lnTo>
                  <a:lnTo>
                    <a:pt x="4703" y="272"/>
                  </a:lnTo>
                  <a:lnTo>
                    <a:pt x="4762" y="92"/>
                  </a:lnTo>
                  <a:lnTo>
                    <a:pt x="4801" y="92"/>
                  </a:lnTo>
                  <a:close/>
                  <a:moveTo>
                    <a:pt x="4946" y="331"/>
                  </a:moveTo>
                  <a:lnTo>
                    <a:pt x="4933" y="331"/>
                  </a:lnTo>
                  <a:lnTo>
                    <a:pt x="4922" y="329"/>
                  </a:lnTo>
                  <a:lnTo>
                    <a:pt x="4910" y="327"/>
                  </a:lnTo>
                  <a:lnTo>
                    <a:pt x="4900" y="323"/>
                  </a:lnTo>
                  <a:lnTo>
                    <a:pt x="4890" y="319"/>
                  </a:lnTo>
                  <a:lnTo>
                    <a:pt x="4880" y="314"/>
                  </a:lnTo>
                  <a:lnTo>
                    <a:pt x="4872" y="307"/>
                  </a:lnTo>
                  <a:lnTo>
                    <a:pt x="4865" y="299"/>
                  </a:lnTo>
                  <a:lnTo>
                    <a:pt x="4858" y="292"/>
                  </a:lnTo>
                  <a:lnTo>
                    <a:pt x="4852" y="282"/>
                  </a:lnTo>
                  <a:lnTo>
                    <a:pt x="4847" y="272"/>
                  </a:lnTo>
                  <a:lnTo>
                    <a:pt x="4843" y="261"/>
                  </a:lnTo>
                  <a:lnTo>
                    <a:pt x="4840" y="250"/>
                  </a:lnTo>
                  <a:lnTo>
                    <a:pt x="4837" y="237"/>
                  </a:lnTo>
                  <a:lnTo>
                    <a:pt x="4836" y="224"/>
                  </a:lnTo>
                  <a:lnTo>
                    <a:pt x="4835" y="210"/>
                  </a:lnTo>
                  <a:lnTo>
                    <a:pt x="4836" y="197"/>
                  </a:lnTo>
                  <a:lnTo>
                    <a:pt x="4837" y="182"/>
                  </a:lnTo>
                  <a:lnTo>
                    <a:pt x="4840" y="170"/>
                  </a:lnTo>
                  <a:lnTo>
                    <a:pt x="4843" y="158"/>
                  </a:lnTo>
                  <a:lnTo>
                    <a:pt x="4846" y="147"/>
                  </a:lnTo>
                  <a:lnTo>
                    <a:pt x="4852" y="138"/>
                  </a:lnTo>
                  <a:lnTo>
                    <a:pt x="4857" y="128"/>
                  </a:lnTo>
                  <a:lnTo>
                    <a:pt x="4864" y="119"/>
                  </a:lnTo>
                  <a:lnTo>
                    <a:pt x="4871" y="111"/>
                  </a:lnTo>
                  <a:lnTo>
                    <a:pt x="4879" y="104"/>
                  </a:lnTo>
                  <a:lnTo>
                    <a:pt x="4887" y="98"/>
                  </a:lnTo>
                  <a:lnTo>
                    <a:pt x="4896" y="94"/>
                  </a:lnTo>
                  <a:lnTo>
                    <a:pt x="4905" y="89"/>
                  </a:lnTo>
                  <a:lnTo>
                    <a:pt x="4915" y="87"/>
                  </a:lnTo>
                  <a:lnTo>
                    <a:pt x="4926" y="85"/>
                  </a:lnTo>
                  <a:lnTo>
                    <a:pt x="4937" y="85"/>
                  </a:lnTo>
                  <a:lnTo>
                    <a:pt x="4947" y="85"/>
                  </a:lnTo>
                  <a:lnTo>
                    <a:pt x="4957" y="86"/>
                  </a:lnTo>
                  <a:lnTo>
                    <a:pt x="4965" y="88"/>
                  </a:lnTo>
                  <a:lnTo>
                    <a:pt x="4973" y="92"/>
                  </a:lnTo>
                  <a:lnTo>
                    <a:pt x="4981" y="95"/>
                  </a:lnTo>
                  <a:lnTo>
                    <a:pt x="4988" y="99"/>
                  </a:lnTo>
                  <a:lnTo>
                    <a:pt x="4995" y="105"/>
                  </a:lnTo>
                  <a:lnTo>
                    <a:pt x="5000" y="111"/>
                  </a:lnTo>
                  <a:lnTo>
                    <a:pt x="5006" y="118"/>
                  </a:lnTo>
                  <a:lnTo>
                    <a:pt x="5011" y="125"/>
                  </a:lnTo>
                  <a:lnTo>
                    <a:pt x="5016" y="134"/>
                  </a:lnTo>
                  <a:lnTo>
                    <a:pt x="5019" y="144"/>
                  </a:lnTo>
                  <a:lnTo>
                    <a:pt x="5021" y="154"/>
                  </a:lnTo>
                  <a:lnTo>
                    <a:pt x="5023" y="166"/>
                  </a:lnTo>
                  <a:lnTo>
                    <a:pt x="5024" y="178"/>
                  </a:lnTo>
                  <a:lnTo>
                    <a:pt x="5024" y="191"/>
                  </a:lnTo>
                  <a:lnTo>
                    <a:pt x="5024" y="213"/>
                  </a:lnTo>
                  <a:lnTo>
                    <a:pt x="4873" y="213"/>
                  </a:lnTo>
                  <a:lnTo>
                    <a:pt x="4873" y="223"/>
                  </a:lnTo>
                  <a:lnTo>
                    <a:pt x="4875" y="232"/>
                  </a:lnTo>
                  <a:lnTo>
                    <a:pt x="4876" y="240"/>
                  </a:lnTo>
                  <a:lnTo>
                    <a:pt x="4878" y="249"/>
                  </a:lnTo>
                  <a:lnTo>
                    <a:pt x="4880" y="257"/>
                  </a:lnTo>
                  <a:lnTo>
                    <a:pt x="4883" y="263"/>
                  </a:lnTo>
                  <a:lnTo>
                    <a:pt x="4888" y="270"/>
                  </a:lnTo>
                  <a:lnTo>
                    <a:pt x="4892" y="275"/>
                  </a:lnTo>
                  <a:lnTo>
                    <a:pt x="4898" y="281"/>
                  </a:lnTo>
                  <a:lnTo>
                    <a:pt x="4903" y="285"/>
                  </a:lnTo>
                  <a:lnTo>
                    <a:pt x="4908" y="288"/>
                  </a:lnTo>
                  <a:lnTo>
                    <a:pt x="4915" y="292"/>
                  </a:lnTo>
                  <a:lnTo>
                    <a:pt x="4922" y="294"/>
                  </a:lnTo>
                  <a:lnTo>
                    <a:pt x="4929" y="295"/>
                  </a:lnTo>
                  <a:lnTo>
                    <a:pt x="4937" y="296"/>
                  </a:lnTo>
                  <a:lnTo>
                    <a:pt x="4946" y="297"/>
                  </a:lnTo>
                  <a:lnTo>
                    <a:pt x="4958" y="296"/>
                  </a:lnTo>
                  <a:lnTo>
                    <a:pt x="4970" y="294"/>
                  </a:lnTo>
                  <a:lnTo>
                    <a:pt x="4981" y="291"/>
                  </a:lnTo>
                  <a:lnTo>
                    <a:pt x="4991" y="286"/>
                  </a:lnTo>
                  <a:lnTo>
                    <a:pt x="4999" y="282"/>
                  </a:lnTo>
                  <a:lnTo>
                    <a:pt x="5007" y="278"/>
                  </a:lnTo>
                  <a:lnTo>
                    <a:pt x="5013" y="273"/>
                  </a:lnTo>
                  <a:lnTo>
                    <a:pt x="5019" y="269"/>
                  </a:lnTo>
                  <a:lnTo>
                    <a:pt x="5021" y="269"/>
                  </a:lnTo>
                  <a:lnTo>
                    <a:pt x="5021" y="311"/>
                  </a:lnTo>
                  <a:lnTo>
                    <a:pt x="5013" y="315"/>
                  </a:lnTo>
                  <a:lnTo>
                    <a:pt x="5005" y="318"/>
                  </a:lnTo>
                  <a:lnTo>
                    <a:pt x="4996" y="322"/>
                  </a:lnTo>
                  <a:lnTo>
                    <a:pt x="4987" y="325"/>
                  </a:lnTo>
                  <a:lnTo>
                    <a:pt x="4977" y="328"/>
                  </a:lnTo>
                  <a:lnTo>
                    <a:pt x="4968" y="330"/>
                  </a:lnTo>
                  <a:lnTo>
                    <a:pt x="4958" y="331"/>
                  </a:lnTo>
                  <a:lnTo>
                    <a:pt x="4946" y="331"/>
                  </a:lnTo>
                  <a:close/>
                  <a:moveTo>
                    <a:pt x="4989" y="182"/>
                  </a:moveTo>
                  <a:lnTo>
                    <a:pt x="4988" y="168"/>
                  </a:lnTo>
                  <a:lnTo>
                    <a:pt x="4985" y="155"/>
                  </a:lnTo>
                  <a:lnTo>
                    <a:pt x="4982" y="144"/>
                  </a:lnTo>
                  <a:lnTo>
                    <a:pt x="4976" y="135"/>
                  </a:lnTo>
                  <a:lnTo>
                    <a:pt x="4973" y="131"/>
                  </a:lnTo>
                  <a:lnTo>
                    <a:pt x="4969" y="128"/>
                  </a:lnTo>
                  <a:lnTo>
                    <a:pt x="4964" y="124"/>
                  </a:lnTo>
                  <a:lnTo>
                    <a:pt x="4960" y="122"/>
                  </a:lnTo>
                  <a:lnTo>
                    <a:pt x="4954" y="120"/>
                  </a:lnTo>
                  <a:lnTo>
                    <a:pt x="4949" y="119"/>
                  </a:lnTo>
                  <a:lnTo>
                    <a:pt x="4942" y="118"/>
                  </a:lnTo>
                  <a:lnTo>
                    <a:pt x="4935" y="118"/>
                  </a:lnTo>
                  <a:lnTo>
                    <a:pt x="4928" y="118"/>
                  </a:lnTo>
                  <a:lnTo>
                    <a:pt x="4922" y="119"/>
                  </a:lnTo>
                  <a:lnTo>
                    <a:pt x="4915" y="120"/>
                  </a:lnTo>
                  <a:lnTo>
                    <a:pt x="4910" y="122"/>
                  </a:lnTo>
                  <a:lnTo>
                    <a:pt x="4905" y="124"/>
                  </a:lnTo>
                  <a:lnTo>
                    <a:pt x="4900" y="128"/>
                  </a:lnTo>
                  <a:lnTo>
                    <a:pt x="4895" y="132"/>
                  </a:lnTo>
                  <a:lnTo>
                    <a:pt x="4891" y="136"/>
                  </a:lnTo>
                  <a:lnTo>
                    <a:pt x="4883" y="145"/>
                  </a:lnTo>
                  <a:lnTo>
                    <a:pt x="4879" y="156"/>
                  </a:lnTo>
                  <a:lnTo>
                    <a:pt x="4875" y="168"/>
                  </a:lnTo>
                  <a:lnTo>
                    <a:pt x="4873" y="182"/>
                  </a:lnTo>
                  <a:lnTo>
                    <a:pt x="4989" y="182"/>
                  </a:lnTo>
                  <a:close/>
                  <a:moveTo>
                    <a:pt x="5204" y="134"/>
                  </a:moveTo>
                  <a:lnTo>
                    <a:pt x="5202" y="134"/>
                  </a:lnTo>
                  <a:lnTo>
                    <a:pt x="5197" y="133"/>
                  </a:lnTo>
                  <a:lnTo>
                    <a:pt x="5193" y="132"/>
                  </a:lnTo>
                  <a:lnTo>
                    <a:pt x="5187" y="132"/>
                  </a:lnTo>
                  <a:lnTo>
                    <a:pt x="5182" y="132"/>
                  </a:lnTo>
                  <a:lnTo>
                    <a:pt x="5174" y="132"/>
                  </a:lnTo>
                  <a:lnTo>
                    <a:pt x="5167" y="133"/>
                  </a:lnTo>
                  <a:lnTo>
                    <a:pt x="5159" y="135"/>
                  </a:lnTo>
                  <a:lnTo>
                    <a:pt x="5152" y="139"/>
                  </a:lnTo>
                  <a:lnTo>
                    <a:pt x="5145" y="143"/>
                  </a:lnTo>
                  <a:lnTo>
                    <a:pt x="5138" y="147"/>
                  </a:lnTo>
                  <a:lnTo>
                    <a:pt x="5131" y="153"/>
                  </a:lnTo>
                  <a:lnTo>
                    <a:pt x="5124" y="159"/>
                  </a:lnTo>
                  <a:lnTo>
                    <a:pt x="5124" y="326"/>
                  </a:lnTo>
                  <a:lnTo>
                    <a:pt x="5087" y="326"/>
                  </a:lnTo>
                  <a:lnTo>
                    <a:pt x="5087" y="92"/>
                  </a:lnTo>
                  <a:lnTo>
                    <a:pt x="5124" y="92"/>
                  </a:lnTo>
                  <a:lnTo>
                    <a:pt x="5124" y="127"/>
                  </a:lnTo>
                  <a:lnTo>
                    <a:pt x="5134" y="118"/>
                  </a:lnTo>
                  <a:lnTo>
                    <a:pt x="5143" y="110"/>
                  </a:lnTo>
                  <a:lnTo>
                    <a:pt x="5151" y="104"/>
                  </a:lnTo>
                  <a:lnTo>
                    <a:pt x="5159" y="99"/>
                  </a:lnTo>
                  <a:lnTo>
                    <a:pt x="5167" y="96"/>
                  </a:lnTo>
                  <a:lnTo>
                    <a:pt x="5174" y="94"/>
                  </a:lnTo>
                  <a:lnTo>
                    <a:pt x="5182" y="92"/>
                  </a:lnTo>
                  <a:lnTo>
                    <a:pt x="5188" y="92"/>
                  </a:lnTo>
                  <a:lnTo>
                    <a:pt x="5194" y="92"/>
                  </a:lnTo>
                  <a:lnTo>
                    <a:pt x="5197" y="92"/>
                  </a:lnTo>
                  <a:lnTo>
                    <a:pt x="5201" y="93"/>
                  </a:lnTo>
                  <a:lnTo>
                    <a:pt x="5204" y="93"/>
                  </a:lnTo>
                  <a:lnTo>
                    <a:pt x="5204" y="134"/>
                  </a:lnTo>
                  <a:close/>
                  <a:moveTo>
                    <a:pt x="5316" y="331"/>
                  </a:moveTo>
                  <a:lnTo>
                    <a:pt x="5306" y="331"/>
                  </a:lnTo>
                  <a:lnTo>
                    <a:pt x="5296" y="330"/>
                  </a:lnTo>
                  <a:lnTo>
                    <a:pt x="5285" y="328"/>
                  </a:lnTo>
                  <a:lnTo>
                    <a:pt x="5275" y="326"/>
                  </a:lnTo>
                  <a:lnTo>
                    <a:pt x="5257" y="319"/>
                  </a:lnTo>
                  <a:lnTo>
                    <a:pt x="5243" y="311"/>
                  </a:lnTo>
                  <a:lnTo>
                    <a:pt x="5243" y="268"/>
                  </a:lnTo>
                  <a:lnTo>
                    <a:pt x="5245" y="268"/>
                  </a:lnTo>
                  <a:lnTo>
                    <a:pt x="5251" y="272"/>
                  </a:lnTo>
                  <a:lnTo>
                    <a:pt x="5256" y="276"/>
                  </a:lnTo>
                  <a:lnTo>
                    <a:pt x="5264" y="281"/>
                  </a:lnTo>
                  <a:lnTo>
                    <a:pt x="5274" y="286"/>
                  </a:lnTo>
                  <a:lnTo>
                    <a:pt x="5284" y="291"/>
                  </a:lnTo>
                  <a:lnTo>
                    <a:pt x="5295" y="295"/>
                  </a:lnTo>
                  <a:lnTo>
                    <a:pt x="5306" y="297"/>
                  </a:lnTo>
                  <a:lnTo>
                    <a:pt x="5318" y="298"/>
                  </a:lnTo>
                  <a:lnTo>
                    <a:pt x="5327" y="297"/>
                  </a:lnTo>
                  <a:lnTo>
                    <a:pt x="5337" y="296"/>
                  </a:lnTo>
                  <a:lnTo>
                    <a:pt x="5346" y="294"/>
                  </a:lnTo>
                  <a:lnTo>
                    <a:pt x="5351" y="291"/>
                  </a:lnTo>
                  <a:lnTo>
                    <a:pt x="5358" y="285"/>
                  </a:lnTo>
                  <a:lnTo>
                    <a:pt x="5361" y="280"/>
                  </a:lnTo>
                  <a:lnTo>
                    <a:pt x="5363" y="273"/>
                  </a:lnTo>
                  <a:lnTo>
                    <a:pt x="5365" y="263"/>
                  </a:lnTo>
                  <a:lnTo>
                    <a:pt x="5365" y="257"/>
                  </a:lnTo>
                  <a:lnTo>
                    <a:pt x="5362" y="251"/>
                  </a:lnTo>
                  <a:lnTo>
                    <a:pt x="5360" y="247"/>
                  </a:lnTo>
                  <a:lnTo>
                    <a:pt x="5357" y="243"/>
                  </a:lnTo>
                  <a:lnTo>
                    <a:pt x="5354" y="239"/>
                  </a:lnTo>
                  <a:lnTo>
                    <a:pt x="5347" y="236"/>
                  </a:lnTo>
                  <a:lnTo>
                    <a:pt x="5341" y="233"/>
                  </a:lnTo>
                  <a:lnTo>
                    <a:pt x="5332" y="230"/>
                  </a:lnTo>
                  <a:lnTo>
                    <a:pt x="5324" y="228"/>
                  </a:lnTo>
                  <a:lnTo>
                    <a:pt x="5313" y="226"/>
                  </a:lnTo>
                  <a:lnTo>
                    <a:pt x="5302" y="224"/>
                  </a:lnTo>
                  <a:lnTo>
                    <a:pt x="5292" y="221"/>
                  </a:lnTo>
                  <a:lnTo>
                    <a:pt x="5280" y="216"/>
                  </a:lnTo>
                  <a:lnTo>
                    <a:pt x="5271" y="211"/>
                  </a:lnTo>
                  <a:lnTo>
                    <a:pt x="5263" y="204"/>
                  </a:lnTo>
                  <a:lnTo>
                    <a:pt x="5256" y="197"/>
                  </a:lnTo>
                  <a:lnTo>
                    <a:pt x="5251" y="188"/>
                  </a:lnTo>
                  <a:lnTo>
                    <a:pt x="5248" y="179"/>
                  </a:lnTo>
                  <a:lnTo>
                    <a:pt x="5245" y="168"/>
                  </a:lnTo>
                  <a:lnTo>
                    <a:pt x="5244" y="157"/>
                  </a:lnTo>
                  <a:lnTo>
                    <a:pt x="5245" y="150"/>
                  </a:lnTo>
                  <a:lnTo>
                    <a:pt x="5246" y="142"/>
                  </a:lnTo>
                  <a:lnTo>
                    <a:pt x="5248" y="135"/>
                  </a:lnTo>
                  <a:lnTo>
                    <a:pt x="5250" y="129"/>
                  </a:lnTo>
                  <a:lnTo>
                    <a:pt x="5253" y="122"/>
                  </a:lnTo>
                  <a:lnTo>
                    <a:pt x="5257" y="117"/>
                  </a:lnTo>
                  <a:lnTo>
                    <a:pt x="5262" y="111"/>
                  </a:lnTo>
                  <a:lnTo>
                    <a:pt x="5267" y="106"/>
                  </a:lnTo>
                  <a:lnTo>
                    <a:pt x="5273" y="101"/>
                  </a:lnTo>
                  <a:lnTo>
                    <a:pt x="5279" y="97"/>
                  </a:lnTo>
                  <a:lnTo>
                    <a:pt x="5286" y="94"/>
                  </a:lnTo>
                  <a:lnTo>
                    <a:pt x="5293" y="90"/>
                  </a:lnTo>
                  <a:lnTo>
                    <a:pt x="5301" y="88"/>
                  </a:lnTo>
                  <a:lnTo>
                    <a:pt x="5309" y="87"/>
                  </a:lnTo>
                  <a:lnTo>
                    <a:pt x="5318" y="86"/>
                  </a:lnTo>
                  <a:lnTo>
                    <a:pt x="5326" y="86"/>
                  </a:lnTo>
                  <a:lnTo>
                    <a:pt x="5336" y="86"/>
                  </a:lnTo>
                  <a:lnTo>
                    <a:pt x="5345" y="87"/>
                  </a:lnTo>
                  <a:lnTo>
                    <a:pt x="5354" y="88"/>
                  </a:lnTo>
                  <a:lnTo>
                    <a:pt x="5363" y="90"/>
                  </a:lnTo>
                  <a:lnTo>
                    <a:pt x="5372" y="93"/>
                  </a:lnTo>
                  <a:lnTo>
                    <a:pt x="5380" y="96"/>
                  </a:lnTo>
                  <a:lnTo>
                    <a:pt x="5388" y="99"/>
                  </a:lnTo>
                  <a:lnTo>
                    <a:pt x="5394" y="103"/>
                  </a:lnTo>
                  <a:lnTo>
                    <a:pt x="5394" y="145"/>
                  </a:lnTo>
                  <a:lnTo>
                    <a:pt x="5392" y="145"/>
                  </a:lnTo>
                  <a:lnTo>
                    <a:pt x="5385" y="140"/>
                  </a:lnTo>
                  <a:lnTo>
                    <a:pt x="5378" y="134"/>
                  </a:lnTo>
                  <a:lnTo>
                    <a:pt x="5369" y="130"/>
                  </a:lnTo>
                  <a:lnTo>
                    <a:pt x="5361" y="127"/>
                  </a:lnTo>
                  <a:lnTo>
                    <a:pt x="5353" y="123"/>
                  </a:lnTo>
                  <a:lnTo>
                    <a:pt x="5344" y="121"/>
                  </a:lnTo>
                  <a:lnTo>
                    <a:pt x="5335" y="120"/>
                  </a:lnTo>
                  <a:lnTo>
                    <a:pt x="5325" y="119"/>
                  </a:lnTo>
                  <a:lnTo>
                    <a:pt x="5316" y="120"/>
                  </a:lnTo>
                  <a:lnTo>
                    <a:pt x="5309" y="121"/>
                  </a:lnTo>
                  <a:lnTo>
                    <a:pt x="5301" y="123"/>
                  </a:lnTo>
                  <a:lnTo>
                    <a:pt x="5295" y="128"/>
                  </a:lnTo>
                  <a:lnTo>
                    <a:pt x="5289" y="132"/>
                  </a:lnTo>
                  <a:lnTo>
                    <a:pt x="5286" y="138"/>
                  </a:lnTo>
                  <a:lnTo>
                    <a:pt x="5284" y="144"/>
                  </a:lnTo>
                  <a:lnTo>
                    <a:pt x="5283" y="152"/>
                  </a:lnTo>
                  <a:lnTo>
                    <a:pt x="5283" y="159"/>
                  </a:lnTo>
                  <a:lnTo>
                    <a:pt x="5285" y="165"/>
                  </a:lnTo>
                  <a:lnTo>
                    <a:pt x="5287" y="170"/>
                  </a:lnTo>
                  <a:lnTo>
                    <a:pt x="5290" y="174"/>
                  </a:lnTo>
                  <a:lnTo>
                    <a:pt x="5295" y="178"/>
                  </a:lnTo>
                  <a:lnTo>
                    <a:pt x="5300" y="180"/>
                  </a:lnTo>
                  <a:lnTo>
                    <a:pt x="5306" y="183"/>
                  </a:lnTo>
                  <a:lnTo>
                    <a:pt x="5314" y="186"/>
                  </a:lnTo>
                  <a:lnTo>
                    <a:pt x="5322" y="188"/>
                  </a:lnTo>
                  <a:lnTo>
                    <a:pt x="5332" y="190"/>
                  </a:lnTo>
                  <a:lnTo>
                    <a:pt x="5343" y="192"/>
                  </a:lnTo>
                  <a:lnTo>
                    <a:pt x="5354" y="195"/>
                  </a:lnTo>
                  <a:lnTo>
                    <a:pt x="5365" y="199"/>
                  </a:lnTo>
                  <a:lnTo>
                    <a:pt x="5374" y="204"/>
                  </a:lnTo>
                  <a:lnTo>
                    <a:pt x="5383" y="210"/>
                  </a:lnTo>
                  <a:lnTo>
                    <a:pt x="5390" y="217"/>
                  </a:lnTo>
                  <a:lnTo>
                    <a:pt x="5395" y="225"/>
                  </a:lnTo>
                  <a:lnTo>
                    <a:pt x="5400" y="235"/>
                  </a:lnTo>
                  <a:lnTo>
                    <a:pt x="5402" y="246"/>
                  </a:lnTo>
                  <a:lnTo>
                    <a:pt x="5402" y="258"/>
                  </a:lnTo>
                  <a:lnTo>
                    <a:pt x="5402" y="265"/>
                  </a:lnTo>
                  <a:lnTo>
                    <a:pt x="5401" y="273"/>
                  </a:lnTo>
                  <a:lnTo>
                    <a:pt x="5400" y="280"/>
                  </a:lnTo>
                  <a:lnTo>
                    <a:pt x="5396" y="287"/>
                  </a:lnTo>
                  <a:lnTo>
                    <a:pt x="5393" y="294"/>
                  </a:lnTo>
                  <a:lnTo>
                    <a:pt x="5390" y="299"/>
                  </a:lnTo>
                  <a:lnTo>
                    <a:pt x="5385" y="305"/>
                  </a:lnTo>
                  <a:lnTo>
                    <a:pt x="5380" y="310"/>
                  </a:lnTo>
                  <a:lnTo>
                    <a:pt x="5374" y="315"/>
                  </a:lnTo>
                  <a:lnTo>
                    <a:pt x="5368" y="319"/>
                  </a:lnTo>
                  <a:lnTo>
                    <a:pt x="5361" y="323"/>
                  </a:lnTo>
                  <a:lnTo>
                    <a:pt x="5354" y="326"/>
                  </a:lnTo>
                  <a:lnTo>
                    <a:pt x="5346" y="329"/>
                  </a:lnTo>
                  <a:lnTo>
                    <a:pt x="5337" y="330"/>
                  </a:lnTo>
                  <a:lnTo>
                    <a:pt x="5327" y="331"/>
                  </a:lnTo>
                  <a:lnTo>
                    <a:pt x="5316" y="331"/>
                  </a:lnTo>
                  <a:close/>
                  <a:moveTo>
                    <a:pt x="5499" y="326"/>
                  </a:moveTo>
                  <a:lnTo>
                    <a:pt x="5463" y="326"/>
                  </a:lnTo>
                  <a:lnTo>
                    <a:pt x="5463" y="92"/>
                  </a:lnTo>
                  <a:lnTo>
                    <a:pt x="5499" y="92"/>
                  </a:lnTo>
                  <a:lnTo>
                    <a:pt x="5499" y="326"/>
                  </a:lnTo>
                  <a:close/>
                  <a:moveTo>
                    <a:pt x="5502" y="52"/>
                  </a:moveTo>
                  <a:lnTo>
                    <a:pt x="5460" y="52"/>
                  </a:lnTo>
                  <a:lnTo>
                    <a:pt x="5460" y="12"/>
                  </a:lnTo>
                  <a:lnTo>
                    <a:pt x="5502" y="12"/>
                  </a:lnTo>
                  <a:lnTo>
                    <a:pt x="5502" y="52"/>
                  </a:lnTo>
                  <a:close/>
                  <a:moveTo>
                    <a:pt x="5646" y="330"/>
                  </a:moveTo>
                  <a:lnTo>
                    <a:pt x="5638" y="330"/>
                  </a:lnTo>
                  <a:lnTo>
                    <a:pt x="5631" y="329"/>
                  </a:lnTo>
                  <a:lnTo>
                    <a:pt x="5625" y="328"/>
                  </a:lnTo>
                  <a:lnTo>
                    <a:pt x="5619" y="326"/>
                  </a:lnTo>
                  <a:lnTo>
                    <a:pt x="5613" y="323"/>
                  </a:lnTo>
                  <a:lnTo>
                    <a:pt x="5608" y="320"/>
                  </a:lnTo>
                  <a:lnTo>
                    <a:pt x="5603" y="317"/>
                  </a:lnTo>
                  <a:lnTo>
                    <a:pt x="5599" y="313"/>
                  </a:lnTo>
                  <a:lnTo>
                    <a:pt x="5594" y="307"/>
                  </a:lnTo>
                  <a:lnTo>
                    <a:pt x="5591" y="302"/>
                  </a:lnTo>
                  <a:lnTo>
                    <a:pt x="5589" y="295"/>
                  </a:lnTo>
                  <a:lnTo>
                    <a:pt x="5587" y="288"/>
                  </a:lnTo>
                  <a:lnTo>
                    <a:pt x="5584" y="281"/>
                  </a:lnTo>
                  <a:lnTo>
                    <a:pt x="5583" y="272"/>
                  </a:lnTo>
                  <a:lnTo>
                    <a:pt x="5582" y="263"/>
                  </a:lnTo>
                  <a:lnTo>
                    <a:pt x="5582" y="255"/>
                  </a:lnTo>
                  <a:lnTo>
                    <a:pt x="5582" y="124"/>
                  </a:lnTo>
                  <a:lnTo>
                    <a:pt x="5557" y="124"/>
                  </a:lnTo>
                  <a:lnTo>
                    <a:pt x="5557" y="92"/>
                  </a:lnTo>
                  <a:lnTo>
                    <a:pt x="5582" y="92"/>
                  </a:lnTo>
                  <a:lnTo>
                    <a:pt x="5582" y="24"/>
                  </a:lnTo>
                  <a:lnTo>
                    <a:pt x="5618" y="24"/>
                  </a:lnTo>
                  <a:lnTo>
                    <a:pt x="5618" y="92"/>
                  </a:lnTo>
                  <a:lnTo>
                    <a:pt x="5686" y="92"/>
                  </a:lnTo>
                  <a:lnTo>
                    <a:pt x="5686" y="124"/>
                  </a:lnTo>
                  <a:lnTo>
                    <a:pt x="5618" y="124"/>
                  </a:lnTo>
                  <a:lnTo>
                    <a:pt x="5618" y="236"/>
                  </a:lnTo>
                  <a:lnTo>
                    <a:pt x="5619" y="251"/>
                  </a:lnTo>
                  <a:lnTo>
                    <a:pt x="5619" y="263"/>
                  </a:lnTo>
                  <a:lnTo>
                    <a:pt x="5620" y="272"/>
                  </a:lnTo>
                  <a:lnTo>
                    <a:pt x="5624" y="281"/>
                  </a:lnTo>
                  <a:lnTo>
                    <a:pt x="5626" y="284"/>
                  </a:lnTo>
                  <a:lnTo>
                    <a:pt x="5628" y="287"/>
                  </a:lnTo>
                  <a:lnTo>
                    <a:pt x="5631" y="291"/>
                  </a:lnTo>
                  <a:lnTo>
                    <a:pt x="5635" y="292"/>
                  </a:lnTo>
                  <a:lnTo>
                    <a:pt x="5639" y="294"/>
                  </a:lnTo>
                  <a:lnTo>
                    <a:pt x="5643" y="295"/>
                  </a:lnTo>
                  <a:lnTo>
                    <a:pt x="5649" y="296"/>
                  </a:lnTo>
                  <a:lnTo>
                    <a:pt x="5654" y="296"/>
                  </a:lnTo>
                  <a:lnTo>
                    <a:pt x="5663" y="295"/>
                  </a:lnTo>
                  <a:lnTo>
                    <a:pt x="5672" y="293"/>
                  </a:lnTo>
                  <a:lnTo>
                    <a:pt x="5680" y="291"/>
                  </a:lnTo>
                  <a:lnTo>
                    <a:pt x="5684" y="288"/>
                  </a:lnTo>
                  <a:lnTo>
                    <a:pt x="5686" y="288"/>
                  </a:lnTo>
                  <a:lnTo>
                    <a:pt x="5686" y="323"/>
                  </a:lnTo>
                  <a:lnTo>
                    <a:pt x="5676" y="327"/>
                  </a:lnTo>
                  <a:lnTo>
                    <a:pt x="5665" y="329"/>
                  </a:lnTo>
                  <a:lnTo>
                    <a:pt x="5655" y="330"/>
                  </a:lnTo>
                  <a:lnTo>
                    <a:pt x="5646" y="330"/>
                  </a:lnTo>
                  <a:close/>
                  <a:moveTo>
                    <a:pt x="5907" y="92"/>
                  </a:moveTo>
                  <a:lnTo>
                    <a:pt x="5789" y="412"/>
                  </a:lnTo>
                  <a:lnTo>
                    <a:pt x="5750" y="412"/>
                  </a:lnTo>
                  <a:lnTo>
                    <a:pt x="5789" y="315"/>
                  </a:lnTo>
                  <a:lnTo>
                    <a:pt x="5709" y="92"/>
                  </a:lnTo>
                  <a:lnTo>
                    <a:pt x="5750" y="92"/>
                  </a:lnTo>
                  <a:lnTo>
                    <a:pt x="5810" y="265"/>
                  </a:lnTo>
                  <a:lnTo>
                    <a:pt x="5869" y="92"/>
                  </a:lnTo>
                  <a:lnTo>
                    <a:pt x="5907" y="92"/>
                  </a:lnTo>
                  <a:close/>
                </a:path>
              </a:pathLst>
            </a:custGeom>
            <a:solidFill>
              <a:srgbClr val="8B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33">
              <a:extLst>
                <a:ext uri="{FF2B5EF4-FFF2-40B4-BE49-F238E27FC236}">
                  <a16:creationId xmlns:a16="http://schemas.microsoft.com/office/drawing/2014/main" id="{65978417-A1A8-7200-68AD-91BA1925E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5338" y="5754688"/>
              <a:ext cx="509588" cy="534988"/>
            </a:xfrm>
            <a:custGeom>
              <a:avLst/>
              <a:gdLst>
                <a:gd name="T0" fmla="*/ 753 w 963"/>
                <a:gd name="T1" fmla="*/ 3 h 1010"/>
                <a:gd name="T2" fmla="*/ 796 w 963"/>
                <a:gd name="T3" fmla="*/ 36 h 1010"/>
                <a:gd name="T4" fmla="*/ 812 w 963"/>
                <a:gd name="T5" fmla="*/ 96 h 1010"/>
                <a:gd name="T6" fmla="*/ 794 w 963"/>
                <a:gd name="T7" fmla="*/ 139 h 1010"/>
                <a:gd name="T8" fmla="*/ 774 w 963"/>
                <a:gd name="T9" fmla="*/ 177 h 1010"/>
                <a:gd name="T10" fmla="*/ 743 w 963"/>
                <a:gd name="T11" fmla="*/ 251 h 1010"/>
                <a:gd name="T12" fmla="*/ 716 w 963"/>
                <a:gd name="T13" fmla="*/ 305 h 1010"/>
                <a:gd name="T14" fmla="*/ 758 w 963"/>
                <a:gd name="T15" fmla="*/ 311 h 1010"/>
                <a:gd name="T16" fmla="*/ 809 w 963"/>
                <a:gd name="T17" fmla="*/ 294 h 1010"/>
                <a:gd name="T18" fmla="*/ 899 w 963"/>
                <a:gd name="T19" fmla="*/ 314 h 1010"/>
                <a:gd name="T20" fmla="*/ 867 w 963"/>
                <a:gd name="T21" fmla="*/ 363 h 1010"/>
                <a:gd name="T22" fmla="*/ 800 w 963"/>
                <a:gd name="T23" fmla="*/ 395 h 1010"/>
                <a:gd name="T24" fmla="*/ 710 w 963"/>
                <a:gd name="T25" fmla="*/ 419 h 1010"/>
                <a:gd name="T26" fmla="*/ 670 w 963"/>
                <a:gd name="T27" fmla="*/ 435 h 1010"/>
                <a:gd name="T28" fmla="*/ 629 w 963"/>
                <a:gd name="T29" fmla="*/ 484 h 1010"/>
                <a:gd name="T30" fmla="*/ 572 w 963"/>
                <a:gd name="T31" fmla="*/ 575 h 1010"/>
                <a:gd name="T32" fmla="*/ 590 w 963"/>
                <a:gd name="T33" fmla="*/ 622 h 1010"/>
                <a:gd name="T34" fmla="*/ 694 w 963"/>
                <a:gd name="T35" fmla="*/ 709 h 1010"/>
                <a:gd name="T36" fmla="*/ 765 w 963"/>
                <a:gd name="T37" fmla="*/ 756 h 1010"/>
                <a:gd name="T38" fmla="*/ 812 w 963"/>
                <a:gd name="T39" fmla="*/ 773 h 1010"/>
                <a:gd name="T40" fmla="*/ 891 w 963"/>
                <a:gd name="T41" fmla="*/ 781 h 1010"/>
                <a:gd name="T42" fmla="*/ 961 w 963"/>
                <a:gd name="T43" fmla="*/ 788 h 1010"/>
                <a:gd name="T44" fmla="*/ 938 w 963"/>
                <a:gd name="T45" fmla="*/ 813 h 1010"/>
                <a:gd name="T46" fmla="*/ 880 w 963"/>
                <a:gd name="T47" fmla="*/ 837 h 1010"/>
                <a:gd name="T48" fmla="*/ 859 w 963"/>
                <a:gd name="T49" fmla="*/ 855 h 1010"/>
                <a:gd name="T50" fmla="*/ 839 w 963"/>
                <a:gd name="T51" fmla="*/ 884 h 1010"/>
                <a:gd name="T52" fmla="*/ 814 w 963"/>
                <a:gd name="T53" fmla="*/ 894 h 1010"/>
                <a:gd name="T54" fmla="*/ 740 w 963"/>
                <a:gd name="T55" fmla="*/ 889 h 1010"/>
                <a:gd name="T56" fmla="*/ 705 w 963"/>
                <a:gd name="T57" fmla="*/ 865 h 1010"/>
                <a:gd name="T58" fmla="*/ 673 w 963"/>
                <a:gd name="T59" fmla="*/ 832 h 1010"/>
                <a:gd name="T60" fmla="*/ 646 w 963"/>
                <a:gd name="T61" fmla="*/ 776 h 1010"/>
                <a:gd name="T62" fmla="*/ 613 w 963"/>
                <a:gd name="T63" fmla="*/ 718 h 1010"/>
                <a:gd name="T64" fmla="*/ 570 w 963"/>
                <a:gd name="T65" fmla="*/ 661 h 1010"/>
                <a:gd name="T66" fmla="*/ 540 w 963"/>
                <a:gd name="T67" fmla="*/ 632 h 1010"/>
                <a:gd name="T68" fmla="*/ 520 w 963"/>
                <a:gd name="T69" fmla="*/ 653 h 1010"/>
                <a:gd name="T70" fmla="*/ 465 w 963"/>
                <a:gd name="T71" fmla="*/ 714 h 1010"/>
                <a:gd name="T72" fmla="*/ 406 w 963"/>
                <a:gd name="T73" fmla="*/ 782 h 1010"/>
                <a:gd name="T74" fmla="*/ 351 w 963"/>
                <a:gd name="T75" fmla="*/ 831 h 1010"/>
                <a:gd name="T76" fmla="*/ 245 w 963"/>
                <a:gd name="T77" fmla="*/ 903 h 1010"/>
                <a:gd name="T78" fmla="*/ 145 w 963"/>
                <a:gd name="T79" fmla="*/ 968 h 1010"/>
                <a:gd name="T80" fmla="*/ 79 w 963"/>
                <a:gd name="T81" fmla="*/ 998 h 1010"/>
                <a:gd name="T82" fmla="*/ 18 w 963"/>
                <a:gd name="T83" fmla="*/ 1010 h 1010"/>
                <a:gd name="T84" fmla="*/ 11 w 963"/>
                <a:gd name="T85" fmla="*/ 993 h 1010"/>
                <a:gd name="T86" fmla="*/ 57 w 963"/>
                <a:gd name="T87" fmla="*/ 969 h 1010"/>
                <a:gd name="T88" fmla="*/ 155 w 963"/>
                <a:gd name="T89" fmla="*/ 893 h 1010"/>
                <a:gd name="T90" fmla="*/ 231 w 963"/>
                <a:gd name="T91" fmla="*/ 825 h 1010"/>
                <a:gd name="T92" fmla="*/ 315 w 963"/>
                <a:gd name="T93" fmla="*/ 730 h 1010"/>
                <a:gd name="T94" fmla="*/ 428 w 963"/>
                <a:gd name="T95" fmla="*/ 571 h 1010"/>
                <a:gd name="T96" fmla="*/ 482 w 963"/>
                <a:gd name="T97" fmla="*/ 492 h 1010"/>
                <a:gd name="T98" fmla="*/ 484 w 963"/>
                <a:gd name="T99" fmla="*/ 461 h 1010"/>
                <a:gd name="T100" fmla="*/ 440 w 963"/>
                <a:gd name="T101" fmla="*/ 432 h 1010"/>
                <a:gd name="T102" fmla="*/ 384 w 963"/>
                <a:gd name="T103" fmla="*/ 372 h 1010"/>
                <a:gd name="T104" fmla="*/ 382 w 963"/>
                <a:gd name="T105" fmla="*/ 347 h 1010"/>
                <a:gd name="T106" fmla="*/ 423 w 963"/>
                <a:gd name="T107" fmla="*/ 359 h 1010"/>
                <a:gd name="T108" fmla="*/ 467 w 963"/>
                <a:gd name="T109" fmla="*/ 364 h 1010"/>
                <a:gd name="T110" fmla="*/ 551 w 963"/>
                <a:gd name="T111" fmla="*/ 354 h 1010"/>
                <a:gd name="T112" fmla="*/ 592 w 963"/>
                <a:gd name="T113" fmla="*/ 307 h 1010"/>
                <a:gd name="T114" fmla="*/ 646 w 963"/>
                <a:gd name="T115" fmla="*/ 219 h 1010"/>
                <a:gd name="T116" fmla="*/ 692 w 963"/>
                <a:gd name="T117" fmla="*/ 112 h 1010"/>
                <a:gd name="T118" fmla="*/ 726 w 963"/>
                <a:gd name="T119" fmla="*/ 33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3" h="1010">
                  <a:moveTo>
                    <a:pt x="730" y="0"/>
                  </a:moveTo>
                  <a:lnTo>
                    <a:pt x="738" y="1"/>
                  </a:lnTo>
                  <a:lnTo>
                    <a:pt x="745" y="2"/>
                  </a:lnTo>
                  <a:lnTo>
                    <a:pt x="753" y="3"/>
                  </a:lnTo>
                  <a:lnTo>
                    <a:pt x="759" y="6"/>
                  </a:lnTo>
                  <a:lnTo>
                    <a:pt x="770" y="12"/>
                  </a:lnTo>
                  <a:lnTo>
                    <a:pt x="779" y="19"/>
                  </a:lnTo>
                  <a:lnTo>
                    <a:pt x="796" y="36"/>
                  </a:lnTo>
                  <a:lnTo>
                    <a:pt x="812" y="55"/>
                  </a:lnTo>
                  <a:lnTo>
                    <a:pt x="812" y="69"/>
                  </a:lnTo>
                  <a:lnTo>
                    <a:pt x="812" y="82"/>
                  </a:lnTo>
                  <a:lnTo>
                    <a:pt x="812" y="96"/>
                  </a:lnTo>
                  <a:lnTo>
                    <a:pt x="812" y="109"/>
                  </a:lnTo>
                  <a:lnTo>
                    <a:pt x="808" y="120"/>
                  </a:lnTo>
                  <a:lnTo>
                    <a:pt x="801" y="129"/>
                  </a:lnTo>
                  <a:lnTo>
                    <a:pt x="794" y="139"/>
                  </a:lnTo>
                  <a:lnTo>
                    <a:pt x="788" y="148"/>
                  </a:lnTo>
                  <a:lnTo>
                    <a:pt x="782" y="158"/>
                  </a:lnTo>
                  <a:lnTo>
                    <a:pt x="778" y="167"/>
                  </a:lnTo>
                  <a:lnTo>
                    <a:pt x="774" y="177"/>
                  </a:lnTo>
                  <a:lnTo>
                    <a:pt x="769" y="187"/>
                  </a:lnTo>
                  <a:lnTo>
                    <a:pt x="762" y="208"/>
                  </a:lnTo>
                  <a:lnTo>
                    <a:pt x="754" y="230"/>
                  </a:lnTo>
                  <a:lnTo>
                    <a:pt x="743" y="251"/>
                  </a:lnTo>
                  <a:lnTo>
                    <a:pt x="731" y="271"/>
                  </a:lnTo>
                  <a:lnTo>
                    <a:pt x="724" y="282"/>
                  </a:lnTo>
                  <a:lnTo>
                    <a:pt x="720" y="293"/>
                  </a:lnTo>
                  <a:lnTo>
                    <a:pt x="716" y="305"/>
                  </a:lnTo>
                  <a:lnTo>
                    <a:pt x="712" y="318"/>
                  </a:lnTo>
                  <a:lnTo>
                    <a:pt x="728" y="316"/>
                  </a:lnTo>
                  <a:lnTo>
                    <a:pt x="743" y="313"/>
                  </a:lnTo>
                  <a:lnTo>
                    <a:pt x="758" y="311"/>
                  </a:lnTo>
                  <a:lnTo>
                    <a:pt x="774" y="309"/>
                  </a:lnTo>
                  <a:lnTo>
                    <a:pt x="774" y="302"/>
                  </a:lnTo>
                  <a:lnTo>
                    <a:pt x="774" y="294"/>
                  </a:lnTo>
                  <a:lnTo>
                    <a:pt x="809" y="294"/>
                  </a:lnTo>
                  <a:lnTo>
                    <a:pt x="840" y="297"/>
                  </a:lnTo>
                  <a:lnTo>
                    <a:pt x="871" y="300"/>
                  </a:lnTo>
                  <a:lnTo>
                    <a:pt x="897" y="305"/>
                  </a:lnTo>
                  <a:lnTo>
                    <a:pt x="899" y="314"/>
                  </a:lnTo>
                  <a:lnTo>
                    <a:pt x="901" y="325"/>
                  </a:lnTo>
                  <a:lnTo>
                    <a:pt x="890" y="341"/>
                  </a:lnTo>
                  <a:lnTo>
                    <a:pt x="876" y="357"/>
                  </a:lnTo>
                  <a:lnTo>
                    <a:pt x="867" y="363"/>
                  </a:lnTo>
                  <a:lnTo>
                    <a:pt x="855" y="371"/>
                  </a:lnTo>
                  <a:lnTo>
                    <a:pt x="841" y="377"/>
                  </a:lnTo>
                  <a:lnTo>
                    <a:pt x="827" y="383"/>
                  </a:lnTo>
                  <a:lnTo>
                    <a:pt x="800" y="395"/>
                  </a:lnTo>
                  <a:lnTo>
                    <a:pt x="774" y="404"/>
                  </a:lnTo>
                  <a:lnTo>
                    <a:pt x="749" y="411"/>
                  </a:lnTo>
                  <a:lnTo>
                    <a:pt x="723" y="416"/>
                  </a:lnTo>
                  <a:lnTo>
                    <a:pt x="710" y="419"/>
                  </a:lnTo>
                  <a:lnTo>
                    <a:pt x="698" y="422"/>
                  </a:lnTo>
                  <a:lnTo>
                    <a:pt x="686" y="426"/>
                  </a:lnTo>
                  <a:lnTo>
                    <a:pt x="675" y="431"/>
                  </a:lnTo>
                  <a:lnTo>
                    <a:pt x="670" y="435"/>
                  </a:lnTo>
                  <a:lnTo>
                    <a:pt x="663" y="442"/>
                  </a:lnTo>
                  <a:lnTo>
                    <a:pt x="656" y="450"/>
                  </a:lnTo>
                  <a:lnTo>
                    <a:pt x="647" y="459"/>
                  </a:lnTo>
                  <a:lnTo>
                    <a:pt x="629" y="484"/>
                  </a:lnTo>
                  <a:lnTo>
                    <a:pt x="611" y="510"/>
                  </a:lnTo>
                  <a:lnTo>
                    <a:pt x="593" y="537"/>
                  </a:lnTo>
                  <a:lnTo>
                    <a:pt x="578" y="563"/>
                  </a:lnTo>
                  <a:lnTo>
                    <a:pt x="572" y="575"/>
                  </a:lnTo>
                  <a:lnTo>
                    <a:pt x="567" y="586"/>
                  </a:lnTo>
                  <a:lnTo>
                    <a:pt x="564" y="595"/>
                  </a:lnTo>
                  <a:lnTo>
                    <a:pt x="561" y="603"/>
                  </a:lnTo>
                  <a:lnTo>
                    <a:pt x="590" y="622"/>
                  </a:lnTo>
                  <a:lnTo>
                    <a:pt x="616" y="643"/>
                  </a:lnTo>
                  <a:lnTo>
                    <a:pt x="642" y="665"/>
                  </a:lnTo>
                  <a:lnTo>
                    <a:pt x="668" y="688"/>
                  </a:lnTo>
                  <a:lnTo>
                    <a:pt x="694" y="709"/>
                  </a:lnTo>
                  <a:lnTo>
                    <a:pt x="721" y="730"/>
                  </a:lnTo>
                  <a:lnTo>
                    <a:pt x="735" y="739"/>
                  </a:lnTo>
                  <a:lnTo>
                    <a:pt x="750" y="748"/>
                  </a:lnTo>
                  <a:lnTo>
                    <a:pt x="765" y="756"/>
                  </a:lnTo>
                  <a:lnTo>
                    <a:pt x="781" y="764"/>
                  </a:lnTo>
                  <a:lnTo>
                    <a:pt x="791" y="768"/>
                  </a:lnTo>
                  <a:lnTo>
                    <a:pt x="801" y="771"/>
                  </a:lnTo>
                  <a:lnTo>
                    <a:pt x="812" y="773"/>
                  </a:lnTo>
                  <a:lnTo>
                    <a:pt x="823" y="776"/>
                  </a:lnTo>
                  <a:lnTo>
                    <a:pt x="845" y="779"/>
                  </a:lnTo>
                  <a:lnTo>
                    <a:pt x="868" y="781"/>
                  </a:lnTo>
                  <a:lnTo>
                    <a:pt x="891" y="781"/>
                  </a:lnTo>
                  <a:lnTo>
                    <a:pt x="914" y="781"/>
                  </a:lnTo>
                  <a:lnTo>
                    <a:pt x="937" y="781"/>
                  </a:lnTo>
                  <a:lnTo>
                    <a:pt x="958" y="781"/>
                  </a:lnTo>
                  <a:lnTo>
                    <a:pt x="961" y="788"/>
                  </a:lnTo>
                  <a:lnTo>
                    <a:pt x="963" y="797"/>
                  </a:lnTo>
                  <a:lnTo>
                    <a:pt x="961" y="801"/>
                  </a:lnTo>
                  <a:lnTo>
                    <a:pt x="958" y="805"/>
                  </a:lnTo>
                  <a:lnTo>
                    <a:pt x="938" y="813"/>
                  </a:lnTo>
                  <a:lnTo>
                    <a:pt x="914" y="821"/>
                  </a:lnTo>
                  <a:lnTo>
                    <a:pt x="902" y="826"/>
                  </a:lnTo>
                  <a:lnTo>
                    <a:pt x="891" y="831"/>
                  </a:lnTo>
                  <a:lnTo>
                    <a:pt x="880" y="837"/>
                  </a:lnTo>
                  <a:lnTo>
                    <a:pt x="870" y="842"/>
                  </a:lnTo>
                  <a:lnTo>
                    <a:pt x="866" y="847"/>
                  </a:lnTo>
                  <a:lnTo>
                    <a:pt x="862" y="851"/>
                  </a:lnTo>
                  <a:lnTo>
                    <a:pt x="859" y="855"/>
                  </a:lnTo>
                  <a:lnTo>
                    <a:pt x="856" y="861"/>
                  </a:lnTo>
                  <a:lnTo>
                    <a:pt x="850" y="871"/>
                  </a:lnTo>
                  <a:lnTo>
                    <a:pt x="843" y="879"/>
                  </a:lnTo>
                  <a:lnTo>
                    <a:pt x="839" y="884"/>
                  </a:lnTo>
                  <a:lnTo>
                    <a:pt x="835" y="886"/>
                  </a:lnTo>
                  <a:lnTo>
                    <a:pt x="829" y="888"/>
                  </a:lnTo>
                  <a:lnTo>
                    <a:pt x="825" y="890"/>
                  </a:lnTo>
                  <a:lnTo>
                    <a:pt x="814" y="894"/>
                  </a:lnTo>
                  <a:lnTo>
                    <a:pt x="802" y="896"/>
                  </a:lnTo>
                  <a:lnTo>
                    <a:pt x="775" y="897"/>
                  </a:lnTo>
                  <a:lnTo>
                    <a:pt x="746" y="897"/>
                  </a:lnTo>
                  <a:lnTo>
                    <a:pt x="740" y="889"/>
                  </a:lnTo>
                  <a:lnTo>
                    <a:pt x="732" y="883"/>
                  </a:lnTo>
                  <a:lnTo>
                    <a:pt x="723" y="877"/>
                  </a:lnTo>
                  <a:lnTo>
                    <a:pt x="715" y="871"/>
                  </a:lnTo>
                  <a:lnTo>
                    <a:pt x="705" y="865"/>
                  </a:lnTo>
                  <a:lnTo>
                    <a:pt x="696" y="860"/>
                  </a:lnTo>
                  <a:lnTo>
                    <a:pt x="688" y="853"/>
                  </a:lnTo>
                  <a:lnTo>
                    <a:pt x="682" y="846"/>
                  </a:lnTo>
                  <a:lnTo>
                    <a:pt x="673" y="832"/>
                  </a:lnTo>
                  <a:lnTo>
                    <a:pt x="665" y="819"/>
                  </a:lnTo>
                  <a:lnTo>
                    <a:pt x="659" y="805"/>
                  </a:lnTo>
                  <a:lnTo>
                    <a:pt x="652" y="791"/>
                  </a:lnTo>
                  <a:lnTo>
                    <a:pt x="646" y="776"/>
                  </a:lnTo>
                  <a:lnTo>
                    <a:pt x="639" y="761"/>
                  </a:lnTo>
                  <a:lnTo>
                    <a:pt x="631" y="747"/>
                  </a:lnTo>
                  <a:lnTo>
                    <a:pt x="624" y="733"/>
                  </a:lnTo>
                  <a:lnTo>
                    <a:pt x="613" y="718"/>
                  </a:lnTo>
                  <a:lnTo>
                    <a:pt x="602" y="703"/>
                  </a:lnTo>
                  <a:lnTo>
                    <a:pt x="590" y="689"/>
                  </a:lnTo>
                  <a:lnTo>
                    <a:pt x="579" y="675"/>
                  </a:lnTo>
                  <a:lnTo>
                    <a:pt x="570" y="661"/>
                  </a:lnTo>
                  <a:lnTo>
                    <a:pt x="559" y="648"/>
                  </a:lnTo>
                  <a:lnTo>
                    <a:pt x="554" y="642"/>
                  </a:lnTo>
                  <a:lnTo>
                    <a:pt x="547" y="637"/>
                  </a:lnTo>
                  <a:lnTo>
                    <a:pt x="540" y="632"/>
                  </a:lnTo>
                  <a:lnTo>
                    <a:pt x="531" y="630"/>
                  </a:lnTo>
                  <a:lnTo>
                    <a:pt x="528" y="638"/>
                  </a:lnTo>
                  <a:lnTo>
                    <a:pt x="524" y="645"/>
                  </a:lnTo>
                  <a:lnTo>
                    <a:pt x="520" y="653"/>
                  </a:lnTo>
                  <a:lnTo>
                    <a:pt x="514" y="661"/>
                  </a:lnTo>
                  <a:lnTo>
                    <a:pt x="504" y="674"/>
                  </a:lnTo>
                  <a:lnTo>
                    <a:pt x="490" y="688"/>
                  </a:lnTo>
                  <a:lnTo>
                    <a:pt x="465" y="714"/>
                  </a:lnTo>
                  <a:lnTo>
                    <a:pt x="442" y="739"/>
                  </a:lnTo>
                  <a:lnTo>
                    <a:pt x="430" y="755"/>
                  </a:lnTo>
                  <a:lnTo>
                    <a:pt x="418" y="769"/>
                  </a:lnTo>
                  <a:lnTo>
                    <a:pt x="406" y="782"/>
                  </a:lnTo>
                  <a:lnTo>
                    <a:pt x="393" y="795"/>
                  </a:lnTo>
                  <a:lnTo>
                    <a:pt x="380" y="807"/>
                  </a:lnTo>
                  <a:lnTo>
                    <a:pt x="366" y="819"/>
                  </a:lnTo>
                  <a:lnTo>
                    <a:pt x="351" y="831"/>
                  </a:lnTo>
                  <a:lnTo>
                    <a:pt x="337" y="842"/>
                  </a:lnTo>
                  <a:lnTo>
                    <a:pt x="308" y="863"/>
                  </a:lnTo>
                  <a:lnTo>
                    <a:pt x="277" y="884"/>
                  </a:lnTo>
                  <a:lnTo>
                    <a:pt x="245" y="903"/>
                  </a:lnTo>
                  <a:lnTo>
                    <a:pt x="213" y="924"/>
                  </a:lnTo>
                  <a:lnTo>
                    <a:pt x="191" y="938"/>
                  </a:lnTo>
                  <a:lnTo>
                    <a:pt x="168" y="954"/>
                  </a:lnTo>
                  <a:lnTo>
                    <a:pt x="145" y="968"/>
                  </a:lnTo>
                  <a:lnTo>
                    <a:pt x="120" y="981"/>
                  </a:lnTo>
                  <a:lnTo>
                    <a:pt x="107" y="987"/>
                  </a:lnTo>
                  <a:lnTo>
                    <a:pt x="93" y="992"/>
                  </a:lnTo>
                  <a:lnTo>
                    <a:pt x="79" y="998"/>
                  </a:lnTo>
                  <a:lnTo>
                    <a:pt x="65" y="1002"/>
                  </a:lnTo>
                  <a:lnTo>
                    <a:pt x="50" y="1005"/>
                  </a:lnTo>
                  <a:lnTo>
                    <a:pt x="34" y="1007"/>
                  </a:lnTo>
                  <a:lnTo>
                    <a:pt x="18" y="1010"/>
                  </a:lnTo>
                  <a:lnTo>
                    <a:pt x="0" y="1010"/>
                  </a:lnTo>
                  <a:lnTo>
                    <a:pt x="0" y="1003"/>
                  </a:lnTo>
                  <a:lnTo>
                    <a:pt x="0" y="996"/>
                  </a:lnTo>
                  <a:lnTo>
                    <a:pt x="11" y="993"/>
                  </a:lnTo>
                  <a:lnTo>
                    <a:pt x="21" y="989"/>
                  </a:lnTo>
                  <a:lnTo>
                    <a:pt x="31" y="984"/>
                  </a:lnTo>
                  <a:lnTo>
                    <a:pt x="40" y="980"/>
                  </a:lnTo>
                  <a:lnTo>
                    <a:pt x="57" y="969"/>
                  </a:lnTo>
                  <a:lnTo>
                    <a:pt x="74" y="957"/>
                  </a:lnTo>
                  <a:lnTo>
                    <a:pt x="103" y="932"/>
                  </a:lnTo>
                  <a:lnTo>
                    <a:pt x="134" y="908"/>
                  </a:lnTo>
                  <a:lnTo>
                    <a:pt x="155" y="893"/>
                  </a:lnTo>
                  <a:lnTo>
                    <a:pt x="174" y="876"/>
                  </a:lnTo>
                  <a:lnTo>
                    <a:pt x="194" y="860"/>
                  </a:lnTo>
                  <a:lnTo>
                    <a:pt x="213" y="842"/>
                  </a:lnTo>
                  <a:lnTo>
                    <a:pt x="231" y="825"/>
                  </a:lnTo>
                  <a:lnTo>
                    <a:pt x="249" y="807"/>
                  </a:lnTo>
                  <a:lnTo>
                    <a:pt x="266" y="789"/>
                  </a:lnTo>
                  <a:lnTo>
                    <a:pt x="284" y="769"/>
                  </a:lnTo>
                  <a:lnTo>
                    <a:pt x="315" y="730"/>
                  </a:lnTo>
                  <a:lnTo>
                    <a:pt x="347" y="688"/>
                  </a:lnTo>
                  <a:lnTo>
                    <a:pt x="377" y="646"/>
                  </a:lnTo>
                  <a:lnTo>
                    <a:pt x="404" y="603"/>
                  </a:lnTo>
                  <a:lnTo>
                    <a:pt x="428" y="571"/>
                  </a:lnTo>
                  <a:lnTo>
                    <a:pt x="454" y="538"/>
                  </a:lnTo>
                  <a:lnTo>
                    <a:pt x="466" y="520"/>
                  </a:lnTo>
                  <a:lnTo>
                    <a:pt x="476" y="502"/>
                  </a:lnTo>
                  <a:lnTo>
                    <a:pt x="482" y="492"/>
                  </a:lnTo>
                  <a:lnTo>
                    <a:pt x="485" y="482"/>
                  </a:lnTo>
                  <a:lnTo>
                    <a:pt x="488" y="473"/>
                  </a:lnTo>
                  <a:lnTo>
                    <a:pt x="490" y="463"/>
                  </a:lnTo>
                  <a:lnTo>
                    <a:pt x="484" y="461"/>
                  </a:lnTo>
                  <a:lnTo>
                    <a:pt x="476" y="456"/>
                  </a:lnTo>
                  <a:lnTo>
                    <a:pt x="467" y="452"/>
                  </a:lnTo>
                  <a:lnTo>
                    <a:pt x="459" y="446"/>
                  </a:lnTo>
                  <a:lnTo>
                    <a:pt x="440" y="432"/>
                  </a:lnTo>
                  <a:lnTo>
                    <a:pt x="421" y="416"/>
                  </a:lnTo>
                  <a:lnTo>
                    <a:pt x="404" y="398"/>
                  </a:lnTo>
                  <a:lnTo>
                    <a:pt x="390" y="381"/>
                  </a:lnTo>
                  <a:lnTo>
                    <a:pt x="384" y="372"/>
                  </a:lnTo>
                  <a:lnTo>
                    <a:pt x="379" y="364"/>
                  </a:lnTo>
                  <a:lnTo>
                    <a:pt x="376" y="357"/>
                  </a:lnTo>
                  <a:lnTo>
                    <a:pt x="373" y="349"/>
                  </a:lnTo>
                  <a:lnTo>
                    <a:pt x="382" y="347"/>
                  </a:lnTo>
                  <a:lnTo>
                    <a:pt x="394" y="346"/>
                  </a:lnTo>
                  <a:lnTo>
                    <a:pt x="403" y="351"/>
                  </a:lnTo>
                  <a:lnTo>
                    <a:pt x="413" y="356"/>
                  </a:lnTo>
                  <a:lnTo>
                    <a:pt x="423" y="359"/>
                  </a:lnTo>
                  <a:lnTo>
                    <a:pt x="434" y="361"/>
                  </a:lnTo>
                  <a:lnTo>
                    <a:pt x="444" y="363"/>
                  </a:lnTo>
                  <a:lnTo>
                    <a:pt x="456" y="364"/>
                  </a:lnTo>
                  <a:lnTo>
                    <a:pt x="467" y="364"/>
                  </a:lnTo>
                  <a:lnTo>
                    <a:pt x="479" y="364"/>
                  </a:lnTo>
                  <a:lnTo>
                    <a:pt x="504" y="362"/>
                  </a:lnTo>
                  <a:lnTo>
                    <a:pt x="528" y="359"/>
                  </a:lnTo>
                  <a:lnTo>
                    <a:pt x="551" y="354"/>
                  </a:lnTo>
                  <a:lnTo>
                    <a:pt x="572" y="349"/>
                  </a:lnTo>
                  <a:lnTo>
                    <a:pt x="578" y="335"/>
                  </a:lnTo>
                  <a:lnTo>
                    <a:pt x="584" y="321"/>
                  </a:lnTo>
                  <a:lnTo>
                    <a:pt x="592" y="307"/>
                  </a:lnTo>
                  <a:lnTo>
                    <a:pt x="601" y="294"/>
                  </a:lnTo>
                  <a:lnTo>
                    <a:pt x="618" y="268"/>
                  </a:lnTo>
                  <a:lnTo>
                    <a:pt x="634" y="243"/>
                  </a:lnTo>
                  <a:lnTo>
                    <a:pt x="646" y="219"/>
                  </a:lnTo>
                  <a:lnTo>
                    <a:pt x="656" y="194"/>
                  </a:lnTo>
                  <a:lnTo>
                    <a:pt x="664" y="170"/>
                  </a:lnTo>
                  <a:lnTo>
                    <a:pt x="675" y="144"/>
                  </a:lnTo>
                  <a:lnTo>
                    <a:pt x="692" y="112"/>
                  </a:lnTo>
                  <a:lnTo>
                    <a:pt x="709" y="79"/>
                  </a:lnTo>
                  <a:lnTo>
                    <a:pt x="717" y="61"/>
                  </a:lnTo>
                  <a:lnTo>
                    <a:pt x="723" y="43"/>
                  </a:lnTo>
                  <a:lnTo>
                    <a:pt x="726" y="33"/>
                  </a:lnTo>
                  <a:lnTo>
                    <a:pt x="728" y="22"/>
                  </a:lnTo>
                  <a:lnTo>
                    <a:pt x="729" y="12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34">
              <a:extLst>
                <a:ext uri="{FF2B5EF4-FFF2-40B4-BE49-F238E27FC236}">
                  <a16:creationId xmlns:a16="http://schemas.microsoft.com/office/drawing/2014/main" id="{A905EB57-7F88-1B78-4252-1E0FD5991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01" y="5735638"/>
              <a:ext cx="255588" cy="130175"/>
            </a:xfrm>
            <a:custGeom>
              <a:avLst/>
              <a:gdLst>
                <a:gd name="T0" fmla="*/ 100 w 483"/>
                <a:gd name="T1" fmla="*/ 0 h 246"/>
                <a:gd name="T2" fmla="*/ 124 w 483"/>
                <a:gd name="T3" fmla="*/ 3 h 246"/>
                <a:gd name="T4" fmla="*/ 162 w 483"/>
                <a:gd name="T5" fmla="*/ 13 h 246"/>
                <a:gd name="T6" fmla="*/ 201 w 483"/>
                <a:gd name="T7" fmla="*/ 27 h 246"/>
                <a:gd name="T8" fmla="*/ 224 w 483"/>
                <a:gd name="T9" fmla="*/ 39 h 246"/>
                <a:gd name="T10" fmla="*/ 242 w 483"/>
                <a:gd name="T11" fmla="*/ 52 h 246"/>
                <a:gd name="T12" fmla="*/ 254 w 483"/>
                <a:gd name="T13" fmla="*/ 66 h 246"/>
                <a:gd name="T14" fmla="*/ 260 w 483"/>
                <a:gd name="T15" fmla="*/ 76 h 246"/>
                <a:gd name="T16" fmla="*/ 264 w 483"/>
                <a:gd name="T17" fmla="*/ 87 h 246"/>
                <a:gd name="T18" fmla="*/ 266 w 483"/>
                <a:gd name="T19" fmla="*/ 107 h 246"/>
                <a:gd name="T20" fmla="*/ 287 w 483"/>
                <a:gd name="T21" fmla="*/ 118 h 246"/>
                <a:gd name="T22" fmla="*/ 327 w 483"/>
                <a:gd name="T23" fmla="*/ 111 h 246"/>
                <a:gd name="T24" fmla="*/ 350 w 483"/>
                <a:gd name="T25" fmla="*/ 106 h 246"/>
                <a:gd name="T26" fmla="*/ 362 w 483"/>
                <a:gd name="T27" fmla="*/ 94 h 246"/>
                <a:gd name="T28" fmla="*/ 388 w 483"/>
                <a:gd name="T29" fmla="*/ 84 h 246"/>
                <a:gd name="T30" fmla="*/ 451 w 483"/>
                <a:gd name="T31" fmla="*/ 87 h 246"/>
                <a:gd name="T32" fmla="*/ 475 w 483"/>
                <a:gd name="T33" fmla="*/ 97 h 246"/>
                <a:gd name="T34" fmla="*/ 481 w 483"/>
                <a:gd name="T35" fmla="*/ 108 h 246"/>
                <a:gd name="T36" fmla="*/ 483 w 483"/>
                <a:gd name="T37" fmla="*/ 119 h 246"/>
                <a:gd name="T38" fmla="*/ 479 w 483"/>
                <a:gd name="T39" fmla="*/ 130 h 246"/>
                <a:gd name="T40" fmla="*/ 475 w 483"/>
                <a:gd name="T41" fmla="*/ 137 h 246"/>
                <a:gd name="T42" fmla="*/ 454 w 483"/>
                <a:gd name="T43" fmla="*/ 143 h 246"/>
                <a:gd name="T44" fmla="*/ 419 w 483"/>
                <a:gd name="T45" fmla="*/ 153 h 246"/>
                <a:gd name="T46" fmla="*/ 371 w 483"/>
                <a:gd name="T47" fmla="*/ 174 h 246"/>
                <a:gd name="T48" fmla="*/ 311 w 483"/>
                <a:gd name="T49" fmla="*/ 204 h 246"/>
                <a:gd name="T50" fmla="*/ 264 w 483"/>
                <a:gd name="T51" fmla="*/ 223 h 246"/>
                <a:gd name="T52" fmla="*/ 230 w 483"/>
                <a:gd name="T53" fmla="*/ 231 h 246"/>
                <a:gd name="T54" fmla="*/ 213 w 483"/>
                <a:gd name="T55" fmla="*/ 226 h 246"/>
                <a:gd name="T56" fmla="*/ 225 w 483"/>
                <a:gd name="T57" fmla="*/ 211 h 246"/>
                <a:gd name="T58" fmla="*/ 237 w 483"/>
                <a:gd name="T59" fmla="*/ 200 h 246"/>
                <a:gd name="T60" fmla="*/ 233 w 483"/>
                <a:gd name="T61" fmla="*/ 199 h 246"/>
                <a:gd name="T62" fmla="*/ 226 w 483"/>
                <a:gd name="T63" fmla="*/ 201 h 246"/>
                <a:gd name="T64" fmla="*/ 216 w 483"/>
                <a:gd name="T65" fmla="*/ 203 h 246"/>
                <a:gd name="T66" fmla="*/ 199 w 483"/>
                <a:gd name="T67" fmla="*/ 207 h 246"/>
                <a:gd name="T68" fmla="*/ 168 w 483"/>
                <a:gd name="T69" fmla="*/ 215 h 246"/>
                <a:gd name="T70" fmla="*/ 124 w 483"/>
                <a:gd name="T71" fmla="*/ 229 h 246"/>
                <a:gd name="T72" fmla="*/ 79 w 483"/>
                <a:gd name="T73" fmla="*/ 239 h 246"/>
                <a:gd name="T74" fmla="*/ 28 w 483"/>
                <a:gd name="T75" fmla="*/ 245 h 246"/>
                <a:gd name="T76" fmla="*/ 0 w 483"/>
                <a:gd name="T77" fmla="*/ 239 h 246"/>
                <a:gd name="T78" fmla="*/ 11 w 483"/>
                <a:gd name="T79" fmla="*/ 231 h 246"/>
                <a:gd name="T80" fmla="*/ 35 w 483"/>
                <a:gd name="T81" fmla="*/ 223 h 246"/>
                <a:gd name="T82" fmla="*/ 57 w 483"/>
                <a:gd name="T83" fmla="*/ 212 h 246"/>
                <a:gd name="T84" fmla="*/ 78 w 483"/>
                <a:gd name="T85" fmla="*/ 198 h 246"/>
                <a:gd name="T86" fmla="*/ 97 w 483"/>
                <a:gd name="T87" fmla="*/ 179 h 246"/>
                <a:gd name="T88" fmla="*/ 112 w 483"/>
                <a:gd name="T89" fmla="*/ 160 h 246"/>
                <a:gd name="T90" fmla="*/ 124 w 483"/>
                <a:gd name="T91" fmla="*/ 137 h 246"/>
                <a:gd name="T92" fmla="*/ 130 w 483"/>
                <a:gd name="T93" fmla="*/ 113 h 246"/>
                <a:gd name="T94" fmla="*/ 122 w 483"/>
                <a:gd name="T95" fmla="*/ 81 h 246"/>
                <a:gd name="T96" fmla="*/ 96 w 483"/>
                <a:gd name="T97" fmla="*/ 1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3" h="246">
                  <a:moveTo>
                    <a:pt x="89" y="0"/>
                  </a:moveTo>
                  <a:lnTo>
                    <a:pt x="100" y="0"/>
                  </a:lnTo>
                  <a:lnTo>
                    <a:pt x="111" y="1"/>
                  </a:lnTo>
                  <a:lnTo>
                    <a:pt x="124" y="3"/>
                  </a:lnTo>
                  <a:lnTo>
                    <a:pt x="136" y="5"/>
                  </a:lnTo>
                  <a:lnTo>
                    <a:pt x="162" y="13"/>
                  </a:lnTo>
                  <a:lnTo>
                    <a:pt x="189" y="22"/>
                  </a:lnTo>
                  <a:lnTo>
                    <a:pt x="201" y="27"/>
                  </a:lnTo>
                  <a:lnTo>
                    <a:pt x="213" y="33"/>
                  </a:lnTo>
                  <a:lnTo>
                    <a:pt x="224" y="39"/>
                  </a:lnTo>
                  <a:lnTo>
                    <a:pt x="233" y="46"/>
                  </a:lnTo>
                  <a:lnTo>
                    <a:pt x="242" y="52"/>
                  </a:lnTo>
                  <a:lnTo>
                    <a:pt x="249" y="59"/>
                  </a:lnTo>
                  <a:lnTo>
                    <a:pt x="254" y="66"/>
                  </a:lnTo>
                  <a:lnTo>
                    <a:pt x="257" y="72"/>
                  </a:lnTo>
                  <a:lnTo>
                    <a:pt x="260" y="76"/>
                  </a:lnTo>
                  <a:lnTo>
                    <a:pt x="262" y="81"/>
                  </a:lnTo>
                  <a:lnTo>
                    <a:pt x="264" y="87"/>
                  </a:lnTo>
                  <a:lnTo>
                    <a:pt x="265" y="93"/>
                  </a:lnTo>
                  <a:lnTo>
                    <a:pt x="266" y="107"/>
                  </a:lnTo>
                  <a:lnTo>
                    <a:pt x="267" y="120"/>
                  </a:lnTo>
                  <a:lnTo>
                    <a:pt x="287" y="118"/>
                  </a:lnTo>
                  <a:lnTo>
                    <a:pt x="314" y="114"/>
                  </a:lnTo>
                  <a:lnTo>
                    <a:pt x="327" y="111"/>
                  </a:lnTo>
                  <a:lnTo>
                    <a:pt x="341" y="109"/>
                  </a:lnTo>
                  <a:lnTo>
                    <a:pt x="350" y="106"/>
                  </a:lnTo>
                  <a:lnTo>
                    <a:pt x="356" y="103"/>
                  </a:lnTo>
                  <a:lnTo>
                    <a:pt x="362" y="94"/>
                  </a:lnTo>
                  <a:lnTo>
                    <a:pt x="370" y="85"/>
                  </a:lnTo>
                  <a:lnTo>
                    <a:pt x="388" y="84"/>
                  </a:lnTo>
                  <a:lnTo>
                    <a:pt x="419" y="86"/>
                  </a:lnTo>
                  <a:lnTo>
                    <a:pt x="451" y="87"/>
                  </a:lnTo>
                  <a:lnTo>
                    <a:pt x="470" y="90"/>
                  </a:lnTo>
                  <a:lnTo>
                    <a:pt x="475" y="97"/>
                  </a:lnTo>
                  <a:lnTo>
                    <a:pt x="479" y="104"/>
                  </a:lnTo>
                  <a:lnTo>
                    <a:pt x="481" y="108"/>
                  </a:lnTo>
                  <a:lnTo>
                    <a:pt x="482" y="114"/>
                  </a:lnTo>
                  <a:lnTo>
                    <a:pt x="483" y="119"/>
                  </a:lnTo>
                  <a:lnTo>
                    <a:pt x="483" y="127"/>
                  </a:lnTo>
                  <a:lnTo>
                    <a:pt x="479" y="130"/>
                  </a:lnTo>
                  <a:lnTo>
                    <a:pt x="477" y="132"/>
                  </a:lnTo>
                  <a:lnTo>
                    <a:pt x="475" y="137"/>
                  </a:lnTo>
                  <a:lnTo>
                    <a:pt x="473" y="140"/>
                  </a:lnTo>
                  <a:lnTo>
                    <a:pt x="454" y="143"/>
                  </a:lnTo>
                  <a:lnTo>
                    <a:pt x="436" y="148"/>
                  </a:lnTo>
                  <a:lnTo>
                    <a:pt x="419" y="153"/>
                  </a:lnTo>
                  <a:lnTo>
                    <a:pt x="403" y="160"/>
                  </a:lnTo>
                  <a:lnTo>
                    <a:pt x="371" y="174"/>
                  </a:lnTo>
                  <a:lnTo>
                    <a:pt x="341" y="189"/>
                  </a:lnTo>
                  <a:lnTo>
                    <a:pt x="311" y="204"/>
                  </a:lnTo>
                  <a:lnTo>
                    <a:pt x="280" y="218"/>
                  </a:lnTo>
                  <a:lnTo>
                    <a:pt x="264" y="223"/>
                  </a:lnTo>
                  <a:lnTo>
                    <a:pt x="248" y="227"/>
                  </a:lnTo>
                  <a:lnTo>
                    <a:pt x="230" y="231"/>
                  </a:lnTo>
                  <a:lnTo>
                    <a:pt x="213" y="233"/>
                  </a:lnTo>
                  <a:lnTo>
                    <a:pt x="213" y="226"/>
                  </a:lnTo>
                  <a:lnTo>
                    <a:pt x="213" y="219"/>
                  </a:lnTo>
                  <a:lnTo>
                    <a:pt x="225" y="211"/>
                  </a:lnTo>
                  <a:lnTo>
                    <a:pt x="237" y="202"/>
                  </a:lnTo>
                  <a:lnTo>
                    <a:pt x="237" y="200"/>
                  </a:lnTo>
                  <a:lnTo>
                    <a:pt x="237" y="199"/>
                  </a:lnTo>
                  <a:lnTo>
                    <a:pt x="233" y="199"/>
                  </a:lnTo>
                  <a:lnTo>
                    <a:pt x="230" y="199"/>
                  </a:lnTo>
                  <a:lnTo>
                    <a:pt x="226" y="201"/>
                  </a:lnTo>
                  <a:lnTo>
                    <a:pt x="220" y="202"/>
                  </a:lnTo>
                  <a:lnTo>
                    <a:pt x="216" y="203"/>
                  </a:lnTo>
                  <a:lnTo>
                    <a:pt x="210" y="204"/>
                  </a:lnTo>
                  <a:lnTo>
                    <a:pt x="199" y="207"/>
                  </a:lnTo>
                  <a:lnTo>
                    <a:pt x="189" y="209"/>
                  </a:lnTo>
                  <a:lnTo>
                    <a:pt x="168" y="215"/>
                  </a:lnTo>
                  <a:lnTo>
                    <a:pt x="146" y="222"/>
                  </a:lnTo>
                  <a:lnTo>
                    <a:pt x="124" y="229"/>
                  </a:lnTo>
                  <a:lnTo>
                    <a:pt x="102" y="234"/>
                  </a:lnTo>
                  <a:lnTo>
                    <a:pt x="79" y="239"/>
                  </a:lnTo>
                  <a:lnTo>
                    <a:pt x="54" y="243"/>
                  </a:lnTo>
                  <a:lnTo>
                    <a:pt x="28" y="245"/>
                  </a:lnTo>
                  <a:lnTo>
                    <a:pt x="0" y="246"/>
                  </a:lnTo>
                  <a:lnTo>
                    <a:pt x="0" y="239"/>
                  </a:lnTo>
                  <a:lnTo>
                    <a:pt x="0" y="233"/>
                  </a:lnTo>
                  <a:lnTo>
                    <a:pt x="11" y="231"/>
                  </a:lnTo>
                  <a:lnTo>
                    <a:pt x="23" y="227"/>
                  </a:lnTo>
                  <a:lnTo>
                    <a:pt x="35" y="223"/>
                  </a:lnTo>
                  <a:lnTo>
                    <a:pt x="46" y="219"/>
                  </a:lnTo>
                  <a:lnTo>
                    <a:pt x="57" y="212"/>
                  </a:lnTo>
                  <a:lnTo>
                    <a:pt x="68" y="206"/>
                  </a:lnTo>
                  <a:lnTo>
                    <a:pt x="78" y="198"/>
                  </a:lnTo>
                  <a:lnTo>
                    <a:pt x="88" y="189"/>
                  </a:lnTo>
                  <a:lnTo>
                    <a:pt x="97" y="179"/>
                  </a:lnTo>
                  <a:lnTo>
                    <a:pt x="105" y="169"/>
                  </a:lnTo>
                  <a:lnTo>
                    <a:pt x="112" y="160"/>
                  </a:lnTo>
                  <a:lnTo>
                    <a:pt x="119" y="149"/>
                  </a:lnTo>
                  <a:lnTo>
                    <a:pt x="124" y="137"/>
                  </a:lnTo>
                  <a:lnTo>
                    <a:pt x="127" y="125"/>
                  </a:lnTo>
                  <a:lnTo>
                    <a:pt x="130" y="113"/>
                  </a:lnTo>
                  <a:lnTo>
                    <a:pt x="131" y="99"/>
                  </a:lnTo>
                  <a:lnTo>
                    <a:pt x="122" y="81"/>
                  </a:lnTo>
                  <a:lnTo>
                    <a:pt x="108" y="50"/>
                  </a:lnTo>
                  <a:lnTo>
                    <a:pt x="96" y="1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5">
              <a:extLst>
                <a:ext uri="{FF2B5EF4-FFF2-40B4-BE49-F238E27FC236}">
                  <a16:creationId xmlns:a16="http://schemas.microsoft.com/office/drawing/2014/main" id="{21779120-2A46-5450-1A31-88DE5A189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1576" y="5894388"/>
              <a:ext cx="236538" cy="115888"/>
            </a:xfrm>
            <a:custGeom>
              <a:avLst/>
              <a:gdLst>
                <a:gd name="T0" fmla="*/ 319 w 445"/>
                <a:gd name="T1" fmla="*/ 99 h 218"/>
                <a:gd name="T2" fmla="*/ 326 w 445"/>
                <a:gd name="T3" fmla="*/ 80 h 218"/>
                <a:gd name="T4" fmla="*/ 332 w 445"/>
                <a:gd name="T5" fmla="*/ 61 h 218"/>
                <a:gd name="T6" fmla="*/ 332 w 445"/>
                <a:gd name="T7" fmla="*/ 50 h 218"/>
                <a:gd name="T8" fmla="*/ 328 w 445"/>
                <a:gd name="T9" fmla="*/ 43 h 218"/>
                <a:gd name="T10" fmla="*/ 325 w 445"/>
                <a:gd name="T11" fmla="*/ 40 h 218"/>
                <a:gd name="T12" fmla="*/ 324 w 445"/>
                <a:gd name="T13" fmla="*/ 37 h 218"/>
                <a:gd name="T14" fmla="*/ 321 w 445"/>
                <a:gd name="T15" fmla="*/ 38 h 218"/>
                <a:gd name="T16" fmla="*/ 321 w 445"/>
                <a:gd name="T17" fmla="*/ 40 h 218"/>
                <a:gd name="T18" fmla="*/ 315 w 445"/>
                <a:gd name="T19" fmla="*/ 45 h 218"/>
                <a:gd name="T20" fmla="*/ 303 w 445"/>
                <a:gd name="T21" fmla="*/ 52 h 218"/>
                <a:gd name="T22" fmla="*/ 286 w 445"/>
                <a:gd name="T23" fmla="*/ 68 h 218"/>
                <a:gd name="T24" fmla="*/ 267 w 445"/>
                <a:gd name="T25" fmla="*/ 92 h 218"/>
                <a:gd name="T26" fmla="*/ 247 w 445"/>
                <a:gd name="T27" fmla="*/ 115 h 218"/>
                <a:gd name="T28" fmla="*/ 219 w 445"/>
                <a:gd name="T29" fmla="*/ 134 h 218"/>
                <a:gd name="T30" fmla="*/ 180 w 445"/>
                <a:gd name="T31" fmla="*/ 151 h 218"/>
                <a:gd name="T32" fmla="*/ 141 w 445"/>
                <a:gd name="T33" fmla="*/ 166 h 218"/>
                <a:gd name="T34" fmla="*/ 103 w 445"/>
                <a:gd name="T35" fmla="*/ 182 h 218"/>
                <a:gd name="T36" fmla="*/ 75 w 445"/>
                <a:gd name="T37" fmla="*/ 198 h 218"/>
                <a:gd name="T38" fmla="*/ 49 w 445"/>
                <a:gd name="T39" fmla="*/ 212 h 218"/>
                <a:gd name="T40" fmla="*/ 28 w 445"/>
                <a:gd name="T41" fmla="*/ 218 h 218"/>
                <a:gd name="T42" fmla="*/ 15 w 445"/>
                <a:gd name="T43" fmla="*/ 217 h 218"/>
                <a:gd name="T44" fmla="*/ 6 w 445"/>
                <a:gd name="T45" fmla="*/ 211 h 218"/>
                <a:gd name="T46" fmla="*/ 0 w 445"/>
                <a:gd name="T47" fmla="*/ 198 h 218"/>
                <a:gd name="T48" fmla="*/ 6 w 445"/>
                <a:gd name="T49" fmla="*/ 175 h 218"/>
                <a:gd name="T50" fmla="*/ 18 w 445"/>
                <a:gd name="T51" fmla="*/ 155 h 218"/>
                <a:gd name="T52" fmla="*/ 30 w 445"/>
                <a:gd name="T53" fmla="*/ 144 h 218"/>
                <a:gd name="T54" fmla="*/ 51 w 445"/>
                <a:gd name="T55" fmla="*/ 130 h 218"/>
                <a:gd name="T56" fmla="*/ 86 w 445"/>
                <a:gd name="T57" fmla="*/ 99 h 218"/>
                <a:gd name="T58" fmla="*/ 123 w 445"/>
                <a:gd name="T59" fmla="*/ 62 h 218"/>
                <a:gd name="T60" fmla="*/ 143 w 445"/>
                <a:gd name="T61" fmla="*/ 47 h 218"/>
                <a:gd name="T62" fmla="*/ 156 w 445"/>
                <a:gd name="T63" fmla="*/ 40 h 218"/>
                <a:gd name="T64" fmla="*/ 165 w 445"/>
                <a:gd name="T65" fmla="*/ 50 h 218"/>
                <a:gd name="T66" fmla="*/ 165 w 445"/>
                <a:gd name="T67" fmla="*/ 70 h 218"/>
                <a:gd name="T68" fmla="*/ 165 w 445"/>
                <a:gd name="T69" fmla="*/ 80 h 218"/>
                <a:gd name="T70" fmla="*/ 183 w 445"/>
                <a:gd name="T71" fmla="*/ 74 h 218"/>
                <a:gd name="T72" fmla="*/ 213 w 445"/>
                <a:gd name="T73" fmla="*/ 63 h 218"/>
                <a:gd name="T74" fmla="*/ 257 w 445"/>
                <a:gd name="T75" fmla="*/ 38 h 218"/>
                <a:gd name="T76" fmla="*/ 300 w 445"/>
                <a:gd name="T77" fmla="*/ 11 h 218"/>
                <a:gd name="T78" fmla="*/ 320 w 445"/>
                <a:gd name="T79" fmla="*/ 3 h 218"/>
                <a:gd name="T80" fmla="*/ 342 w 445"/>
                <a:gd name="T81" fmla="*/ 0 h 218"/>
                <a:gd name="T82" fmla="*/ 366 w 445"/>
                <a:gd name="T83" fmla="*/ 1 h 218"/>
                <a:gd name="T84" fmla="*/ 391 w 445"/>
                <a:gd name="T85" fmla="*/ 7 h 218"/>
                <a:gd name="T86" fmla="*/ 420 w 445"/>
                <a:gd name="T87" fmla="*/ 17 h 218"/>
                <a:gd name="T88" fmla="*/ 436 w 445"/>
                <a:gd name="T89" fmla="*/ 26 h 218"/>
                <a:gd name="T90" fmla="*/ 441 w 445"/>
                <a:gd name="T91" fmla="*/ 35 h 218"/>
                <a:gd name="T92" fmla="*/ 445 w 445"/>
                <a:gd name="T93" fmla="*/ 50 h 218"/>
                <a:gd name="T94" fmla="*/ 444 w 445"/>
                <a:gd name="T95" fmla="*/ 71 h 218"/>
                <a:gd name="T96" fmla="*/ 438 w 445"/>
                <a:gd name="T97" fmla="*/ 87 h 218"/>
                <a:gd name="T98" fmla="*/ 427 w 445"/>
                <a:gd name="T99" fmla="*/ 99 h 218"/>
                <a:gd name="T100" fmla="*/ 415 w 445"/>
                <a:gd name="T101" fmla="*/ 105 h 218"/>
                <a:gd name="T102" fmla="*/ 391 w 445"/>
                <a:gd name="T103" fmla="*/ 107 h 218"/>
                <a:gd name="T104" fmla="*/ 342 w 445"/>
                <a:gd name="T105" fmla="*/ 10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218">
                  <a:moveTo>
                    <a:pt x="318" y="110"/>
                  </a:moveTo>
                  <a:lnTo>
                    <a:pt x="319" y="99"/>
                  </a:lnTo>
                  <a:lnTo>
                    <a:pt x="322" y="89"/>
                  </a:lnTo>
                  <a:lnTo>
                    <a:pt x="326" y="80"/>
                  </a:lnTo>
                  <a:lnTo>
                    <a:pt x="329" y="70"/>
                  </a:lnTo>
                  <a:lnTo>
                    <a:pt x="332" y="61"/>
                  </a:lnTo>
                  <a:lnTo>
                    <a:pt x="332" y="53"/>
                  </a:lnTo>
                  <a:lnTo>
                    <a:pt x="332" y="50"/>
                  </a:lnTo>
                  <a:lnTo>
                    <a:pt x="330" y="47"/>
                  </a:lnTo>
                  <a:lnTo>
                    <a:pt x="328" y="43"/>
                  </a:lnTo>
                  <a:lnTo>
                    <a:pt x="325" y="41"/>
                  </a:lnTo>
                  <a:lnTo>
                    <a:pt x="325" y="40"/>
                  </a:lnTo>
                  <a:lnTo>
                    <a:pt x="325" y="38"/>
                  </a:lnTo>
                  <a:lnTo>
                    <a:pt x="324" y="37"/>
                  </a:lnTo>
                  <a:lnTo>
                    <a:pt x="322" y="37"/>
                  </a:lnTo>
                  <a:lnTo>
                    <a:pt x="321" y="38"/>
                  </a:lnTo>
                  <a:lnTo>
                    <a:pt x="321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15" y="45"/>
                  </a:lnTo>
                  <a:lnTo>
                    <a:pt x="308" y="48"/>
                  </a:lnTo>
                  <a:lnTo>
                    <a:pt x="303" y="52"/>
                  </a:lnTo>
                  <a:lnTo>
                    <a:pt x="296" y="57"/>
                  </a:lnTo>
                  <a:lnTo>
                    <a:pt x="286" y="68"/>
                  </a:lnTo>
                  <a:lnTo>
                    <a:pt x="277" y="80"/>
                  </a:lnTo>
                  <a:lnTo>
                    <a:pt x="267" y="92"/>
                  </a:lnTo>
                  <a:lnTo>
                    <a:pt x="257" y="104"/>
                  </a:lnTo>
                  <a:lnTo>
                    <a:pt x="247" y="115"/>
                  </a:lnTo>
                  <a:lnTo>
                    <a:pt x="235" y="123"/>
                  </a:lnTo>
                  <a:lnTo>
                    <a:pt x="219" y="134"/>
                  </a:lnTo>
                  <a:lnTo>
                    <a:pt x="200" y="143"/>
                  </a:lnTo>
                  <a:lnTo>
                    <a:pt x="180" y="151"/>
                  </a:lnTo>
                  <a:lnTo>
                    <a:pt x="161" y="158"/>
                  </a:lnTo>
                  <a:lnTo>
                    <a:pt x="141" y="166"/>
                  </a:lnTo>
                  <a:lnTo>
                    <a:pt x="121" y="174"/>
                  </a:lnTo>
                  <a:lnTo>
                    <a:pt x="103" y="182"/>
                  </a:lnTo>
                  <a:lnTo>
                    <a:pt x="85" y="192"/>
                  </a:lnTo>
                  <a:lnTo>
                    <a:pt x="75" y="198"/>
                  </a:lnTo>
                  <a:lnTo>
                    <a:pt x="62" y="205"/>
                  </a:lnTo>
                  <a:lnTo>
                    <a:pt x="49" y="212"/>
                  </a:lnTo>
                  <a:lnTo>
                    <a:pt x="35" y="216"/>
                  </a:lnTo>
                  <a:lnTo>
                    <a:pt x="28" y="218"/>
                  </a:lnTo>
                  <a:lnTo>
                    <a:pt x="22" y="218"/>
                  </a:lnTo>
                  <a:lnTo>
                    <a:pt x="15" y="217"/>
                  </a:lnTo>
                  <a:lnTo>
                    <a:pt x="11" y="215"/>
                  </a:lnTo>
                  <a:lnTo>
                    <a:pt x="6" y="211"/>
                  </a:lnTo>
                  <a:lnTo>
                    <a:pt x="3" y="205"/>
                  </a:lnTo>
                  <a:lnTo>
                    <a:pt x="0" y="198"/>
                  </a:lnTo>
                  <a:lnTo>
                    <a:pt x="0" y="189"/>
                  </a:lnTo>
                  <a:lnTo>
                    <a:pt x="6" y="175"/>
                  </a:lnTo>
                  <a:lnTo>
                    <a:pt x="13" y="162"/>
                  </a:lnTo>
                  <a:lnTo>
                    <a:pt x="18" y="155"/>
                  </a:lnTo>
                  <a:lnTo>
                    <a:pt x="24" y="150"/>
                  </a:lnTo>
                  <a:lnTo>
                    <a:pt x="30" y="144"/>
                  </a:lnTo>
                  <a:lnTo>
                    <a:pt x="37" y="139"/>
                  </a:lnTo>
                  <a:lnTo>
                    <a:pt x="51" y="130"/>
                  </a:lnTo>
                  <a:lnTo>
                    <a:pt x="64" y="120"/>
                  </a:lnTo>
                  <a:lnTo>
                    <a:pt x="86" y="99"/>
                  </a:lnTo>
                  <a:lnTo>
                    <a:pt x="110" y="74"/>
                  </a:lnTo>
                  <a:lnTo>
                    <a:pt x="123" y="62"/>
                  </a:lnTo>
                  <a:lnTo>
                    <a:pt x="137" y="51"/>
                  </a:lnTo>
                  <a:lnTo>
                    <a:pt x="143" y="47"/>
                  </a:lnTo>
                  <a:lnTo>
                    <a:pt x="150" y="42"/>
                  </a:lnTo>
                  <a:lnTo>
                    <a:pt x="156" y="40"/>
                  </a:lnTo>
                  <a:lnTo>
                    <a:pt x="164" y="38"/>
                  </a:lnTo>
                  <a:lnTo>
                    <a:pt x="165" y="50"/>
                  </a:lnTo>
                  <a:lnTo>
                    <a:pt x="165" y="60"/>
                  </a:lnTo>
                  <a:lnTo>
                    <a:pt x="165" y="70"/>
                  </a:lnTo>
                  <a:lnTo>
                    <a:pt x="164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83" y="74"/>
                  </a:lnTo>
                  <a:lnTo>
                    <a:pt x="198" y="69"/>
                  </a:lnTo>
                  <a:lnTo>
                    <a:pt x="213" y="63"/>
                  </a:lnTo>
                  <a:lnTo>
                    <a:pt x="228" y="59"/>
                  </a:lnTo>
                  <a:lnTo>
                    <a:pt x="257" y="38"/>
                  </a:lnTo>
                  <a:lnTo>
                    <a:pt x="291" y="16"/>
                  </a:lnTo>
                  <a:lnTo>
                    <a:pt x="300" y="11"/>
                  </a:lnTo>
                  <a:lnTo>
                    <a:pt x="310" y="6"/>
                  </a:lnTo>
                  <a:lnTo>
                    <a:pt x="320" y="3"/>
                  </a:lnTo>
                  <a:lnTo>
                    <a:pt x="331" y="1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1"/>
                  </a:lnTo>
                  <a:lnTo>
                    <a:pt x="379" y="4"/>
                  </a:lnTo>
                  <a:lnTo>
                    <a:pt x="391" y="7"/>
                  </a:lnTo>
                  <a:lnTo>
                    <a:pt x="406" y="13"/>
                  </a:lnTo>
                  <a:lnTo>
                    <a:pt x="420" y="17"/>
                  </a:lnTo>
                  <a:lnTo>
                    <a:pt x="434" y="20"/>
                  </a:lnTo>
                  <a:lnTo>
                    <a:pt x="436" y="26"/>
                  </a:lnTo>
                  <a:lnTo>
                    <a:pt x="438" y="30"/>
                  </a:lnTo>
                  <a:lnTo>
                    <a:pt x="441" y="35"/>
                  </a:lnTo>
                  <a:lnTo>
                    <a:pt x="444" y="38"/>
                  </a:lnTo>
                  <a:lnTo>
                    <a:pt x="445" y="50"/>
                  </a:lnTo>
                  <a:lnTo>
                    <a:pt x="444" y="61"/>
                  </a:lnTo>
                  <a:lnTo>
                    <a:pt x="444" y="71"/>
                  </a:lnTo>
                  <a:lnTo>
                    <a:pt x="442" y="80"/>
                  </a:lnTo>
                  <a:lnTo>
                    <a:pt x="438" y="87"/>
                  </a:lnTo>
                  <a:lnTo>
                    <a:pt x="434" y="94"/>
                  </a:lnTo>
                  <a:lnTo>
                    <a:pt x="427" y="99"/>
                  </a:lnTo>
                  <a:lnTo>
                    <a:pt x="420" y="103"/>
                  </a:lnTo>
                  <a:lnTo>
                    <a:pt x="415" y="105"/>
                  </a:lnTo>
                  <a:lnTo>
                    <a:pt x="406" y="106"/>
                  </a:lnTo>
                  <a:lnTo>
                    <a:pt x="391" y="107"/>
                  </a:lnTo>
                  <a:lnTo>
                    <a:pt x="375" y="108"/>
                  </a:lnTo>
                  <a:lnTo>
                    <a:pt x="342" y="109"/>
                  </a:lnTo>
                  <a:lnTo>
                    <a:pt x="318" y="11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6">
              <a:extLst>
                <a:ext uri="{FF2B5EF4-FFF2-40B4-BE49-F238E27FC236}">
                  <a16:creationId xmlns:a16="http://schemas.microsoft.com/office/drawing/2014/main" id="{0FAE566B-20DF-9961-064C-9EB16766C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626" y="6008688"/>
              <a:ext cx="449263" cy="290513"/>
            </a:xfrm>
            <a:custGeom>
              <a:avLst/>
              <a:gdLst>
                <a:gd name="T0" fmla="*/ 469 w 849"/>
                <a:gd name="T1" fmla="*/ 0 h 550"/>
                <a:gd name="T2" fmla="*/ 486 w 849"/>
                <a:gd name="T3" fmla="*/ 16 h 550"/>
                <a:gd name="T4" fmla="*/ 506 w 849"/>
                <a:gd name="T5" fmla="*/ 28 h 550"/>
                <a:gd name="T6" fmla="*/ 525 w 849"/>
                <a:gd name="T7" fmla="*/ 49 h 550"/>
                <a:gd name="T8" fmla="*/ 551 w 849"/>
                <a:gd name="T9" fmla="*/ 86 h 550"/>
                <a:gd name="T10" fmla="*/ 548 w 849"/>
                <a:gd name="T11" fmla="*/ 129 h 550"/>
                <a:gd name="T12" fmla="*/ 541 w 849"/>
                <a:gd name="T13" fmla="*/ 150 h 550"/>
                <a:gd name="T14" fmla="*/ 523 w 849"/>
                <a:gd name="T15" fmla="*/ 166 h 550"/>
                <a:gd name="T16" fmla="*/ 506 w 849"/>
                <a:gd name="T17" fmla="*/ 182 h 550"/>
                <a:gd name="T18" fmla="*/ 500 w 849"/>
                <a:gd name="T19" fmla="*/ 196 h 550"/>
                <a:gd name="T20" fmla="*/ 512 w 849"/>
                <a:gd name="T21" fmla="*/ 216 h 550"/>
                <a:gd name="T22" fmla="*/ 533 w 849"/>
                <a:gd name="T23" fmla="*/ 247 h 550"/>
                <a:gd name="T24" fmla="*/ 603 w 849"/>
                <a:gd name="T25" fmla="*/ 338 h 550"/>
                <a:gd name="T26" fmla="*/ 653 w 849"/>
                <a:gd name="T27" fmla="*/ 390 h 550"/>
                <a:gd name="T28" fmla="*/ 695 w 849"/>
                <a:gd name="T29" fmla="*/ 428 h 550"/>
                <a:gd name="T30" fmla="*/ 712 w 849"/>
                <a:gd name="T31" fmla="*/ 446 h 550"/>
                <a:gd name="T32" fmla="*/ 749 w 849"/>
                <a:gd name="T33" fmla="*/ 464 h 550"/>
                <a:gd name="T34" fmla="*/ 813 w 849"/>
                <a:gd name="T35" fmla="*/ 486 h 550"/>
                <a:gd name="T36" fmla="*/ 843 w 849"/>
                <a:gd name="T37" fmla="*/ 503 h 550"/>
                <a:gd name="T38" fmla="*/ 839 w 849"/>
                <a:gd name="T39" fmla="*/ 519 h 550"/>
                <a:gd name="T40" fmla="*/ 807 w 849"/>
                <a:gd name="T41" fmla="*/ 531 h 550"/>
                <a:gd name="T42" fmla="*/ 769 w 849"/>
                <a:gd name="T43" fmla="*/ 531 h 550"/>
                <a:gd name="T44" fmla="*/ 726 w 849"/>
                <a:gd name="T45" fmla="*/ 539 h 550"/>
                <a:gd name="T46" fmla="*/ 690 w 849"/>
                <a:gd name="T47" fmla="*/ 549 h 550"/>
                <a:gd name="T48" fmla="*/ 668 w 849"/>
                <a:gd name="T49" fmla="*/ 550 h 550"/>
                <a:gd name="T50" fmla="*/ 630 w 849"/>
                <a:gd name="T51" fmla="*/ 539 h 550"/>
                <a:gd name="T52" fmla="*/ 603 w 849"/>
                <a:gd name="T53" fmla="*/ 524 h 550"/>
                <a:gd name="T54" fmla="*/ 572 w 849"/>
                <a:gd name="T55" fmla="*/ 502 h 550"/>
                <a:gd name="T56" fmla="*/ 551 w 849"/>
                <a:gd name="T57" fmla="*/ 483 h 550"/>
                <a:gd name="T58" fmla="*/ 524 w 849"/>
                <a:gd name="T59" fmla="*/ 437 h 550"/>
                <a:gd name="T60" fmla="*/ 467 w 849"/>
                <a:gd name="T61" fmla="*/ 327 h 550"/>
                <a:gd name="T62" fmla="*/ 428 w 849"/>
                <a:gd name="T63" fmla="*/ 261 h 550"/>
                <a:gd name="T64" fmla="*/ 398 w 849"/>
                <a:gd name="T65" fmla="*/ 298 h 550"/>
                <a:gd name="T66" fmla="*/ 361 w 849"/>
                <a:gd name="T67" fmla="*/ 345 h 550"/>
                <a:gd name="T68" fmla="*/ 322 w 849"/>
                <a:gd name="T69" fmla="*/ 385 h 550"/>
                <a:gd name="T70" fmla="*/ 278 w 849"/>
                <a:gd name="T71" fmla="*/ 420 h 550"/>
                <a:gd name="T72" fmla="*/ 188 w 849"/>
                <a:gd name="T73" fmla="*/ 479 h 550"/>
                <a:gd name="T74" fmla="*/ 130 w 849"/>
                <a:gd name="T75" fmla="*/ 511 h 550"/>
                <a:gd name="T76" fmla="*/ 87 w 849"/>
                <a:gd name="T77" fmla="*/ 524 h 550"/>
                <a:gd name="T78" fmla="*/ 49 w 849"/>
                <a:gd name="T79" fmla="*/ 528 h 550"/>
                <a:gd name="T80" fmla="*/ 6 w 849"/>
                <a:gd name="T81" fmla="*/ 527 h 550"/>
                <a:gd name="T82" fmla="*/ 4 w 849"/>
                <a:gd name="T83" fmla="*/ 516 h 550"/>
                <a:gd name="T84" fmla="*/ 17 w 849"/>
                <a:gd name="T85" fmla="*/ 513 h 550"/>
                <a:gd name="T86" fmla="*/ 41 w 849"/>
                <a:gd name="T87" fmla="*/ 510 h 550"/>
                <a:gd name="T88" fmla="*/ 98 w 849"/>
                <a:gd name="T89" fmla="*/ 485 h 550"/>
                <a:gd name="T90" fmla="*/ 151 w 849"/>
                <a:gd name="T91" fmla="*/ 450 h 550"/>
                <a:gd name="T92" fmla="*/ 187 w 849"/>
                <a:gd name="T93" fmla="*/ 414 h 550"/>
                <a:gd name="T94" fmla="*/ 246 w 849"/>
                <a:gd name="T95" fmla="*/ 343 h 550"/>
                <a:gd name="T96" fmla="*/ 285 w 849"/>
                <a:gd name="T97" fmla="*/ 304 h 550"/>
                <a:gd name="T98" fmla="*/ 319 w 849"/>
                <a:gd name="T99" fmla="*/ 255 h 550"/>
                <a:gd name="T100" fmla="*/ 352 w 849"/>
                <a:gd name="T101" fmla="*/ 197 h 550"/>
                <a:gd name="T102" fmla="*/ 370 w 849"/>
                <a:gd name="T103" fmla="*/ 160 h 550"/>
                <a:gd name="T104" fmla="*/ 352 w 849"/>
                <a:gd name="T105" fmla="*/ 129 h 550"/>
                <a:gd name="T106" fmla="*/ 304 w 849"/>
                <a:gd name="T107" fmla="*/ 71 h 550"/>
                <a:gd name="T108" fmla="*/ 279 w 849"/>
                <a:gd name="T109" fmla="*/ 33 h 550"/>
                <a:gd name="T110" fmla="*/ 282 w 849"/>
                <a:gd name="T111" fmla="*/ 14 h 550"/>
                <a:gd name="T112" fmla="*/ 310 w 849"/>
                <a:gd name="T113" fmla="*/ 25 h 550"/>
                <a:gd name="T114" fmla="*/ 338 w 849"/>
                <a:gd name="T115" fmla="*/ 43 h 550"/>
                <a:gd name="T116" fmla="*/ 379 w 849"/>
                <a:gd name="T117" fmla="*/ 79 h 550"/>
                <a:gd name="T118" fmla="*/ 402 w 849"/>
                <a:gd name="T119" fmla="*/ 106 h 550"/>
                <a:gd name="T120" fmla="*/ 404 w 849"/>
                <a:gd name="T121" fmla="*/ 103 h 550"/>
                <a:gd name="T122" fmla="*/ 426 w 849"/>
                <a:gd name="T123" fmla="*/ 70 h 550"/>
                <a:gd name="T124" fmla="*/ 443 w 849"/>
                <a:gd name="T125" fmla="*/ 2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" h="550">
                  <a:moveTo>
                    <a:pt x="449" y="0"/>
                  </a:moveTo>
                  <a:lnTo>
                    <a:pt x="459" y="0"/>
                  </a:lnTo>
                  <a:lnTo>
                    <a:pt x="469" y="0"/>
                  </a:lnTo>
                  <a:lnTo>
                    <a:pt x="474" y="6"/>
                  </a:lnTo>
                  <a:lnTo>
                    <a:pt x="479" y="11"/>
                  </a:lnTo>
                  <a:lnTo>
                    <a:pt x="486" y="16"/>
                  </a:lnTo>
                  <a:lnTo>
                    <a:pt x="492" y="19"/>
                  </a:lnTo>
                  <a:lnTo>
                    <a:pt x="499" y="23"/>
                  </a:lnTo>
                  <a:lnTo>
                    <a:pt x="506" y="28"/>
                  </a:lnTo>
                  <a:lnTo>
                    <a:pt x="512" y="32"/>
                  </a:lnTo>
                  <a:lnTo>
                    <a:pt x="516" y="37"/>
                  </a:lnTo>
                  <a:lnTo>
                    <a:pt x="525" y="49"/>
                  </a:lnTo>
                  <a:lnTo>
                    <a:pt x="533" y="63"/>
                  </a:lnTo>
                  <a:lnTo>
                    <a:pt x="542" y="75"/>
                  </a:lnTo>
                  <a:lnTo>
                    <a:pt x="551" y="86"/>
                  </a:lnTo>
                  <a:lnTo>
                    <a:pt x="551" y="104"/>
                  </a:lnTo>
                  <a:lnTo>
                    <a:pt x="549" y="122"/>
                  </a:lnTo>
                  <a:lnTo>
                    <a:pt x="548" y="129"/>
                  </a:lnTo>
                  <a:lnTo>
                    <a:pt x="547" y="137"/>
                  </a:lnTo>
                  <a:lnTo>
                    <a:pt x="544" y="145"/>
                  </a:lnTo>
                  <a:lnTo>
                    <a:pt x="541" y="150"/>
                  </a:lnTo>
                  <a:lnTo>
                    <a:pt x="535" y="158"/>
                  </a:lnTo>
                  <a:lnTo>
                    <a:pt x="528" y="162"/>
                  </a:lnTo>
                  <a:lnTo>
                    <a:pt x="523" y="166"/>
                  </a:lnTo>
                  <a:lnTo>
                    <a:pt x="516" y="171"/>
                  </a:lnTo>
                  <a:lnTo>
                    <a:pt x="510" y="176"/>
                  </a:lnTo>
                  <a:lnTo>
                    <a:pt x="506" y="182"/>
                  </a:lnTo>
                  <a:lnTo>
                    <a:pt x="503" y="186"/>
                  </a:lnTo>
                  <a:lnTo>
                    <a:pt x="502" y="191"/>
                  </a:lnTo>
                  <a:lnTo>
                    <a:pt x="500" y="196"/>
                  </a:lnTo>
                  <a:lnTo>
                    <a:pt x="500" y="201"/>
                  </a:lnTo>
                  <a:lnTo>
                    <a:pt x="507" y="209"/>
                  </a:lnTo>
                  <a:lnTo>
                    <a:pt x="512" y="216"/>
                  </a:lnTo>
                  <a:lnTo>
                    <a:pt x="518" y="223"/>
                  </a:lnTo>
                  <a:lnTo>
                    <a:pt x="523" y="231"/>
                  </a:lnTo>
                  <a:lnTo>
                    <a:pt x="533" y="247"/>
                  </a:lnTo>
                  <a:lnTo>
                    <a:pt x="544" y="264"/>
                  </a:lnTo>
                  <a:lnTo>
                    <a:pt x="572" y="301"/>
                  </a:lnTo>
                  <a:lnTo>
                    <a:pt x="603" y="338"/>
                  </a:lnTo>
                  <a:lnTo>
                    <a:pt x="619" y="357"/>
                  </a:lnTo>
                  <a:lnTo>
                    <a:pt x="636" y="373"/>
                  </a:lnTo>
                  <a:lnTo>
                    <a:pt x="653" y="390"/>
                  </a:lnTo>
                  <a:lnTo>
                    <a:pt x="671" y="404"/>
                  </a:lnTo>
                  <a:lnTo>
                    <a:pt x="683" y="416"/>
                  </a:lnTo>
                  <a:lnTo>
                    <a:pt x="695" y="428"/>
                  </a:lnTo>
                  <a:lnTo>
                    <a:pt x="700" y="434"/>
                  </a:lnTo>
                  <a:lnTo>
                    <a:pt x="706" y="441"/>
                  </a:lnTo>
                  <a:lnTo>
                    <a:pt x="712" y="446"/>
                  </a:lnTo>
                  <a:lnTo>
                    <a:pt x="719" y="452"/>
                  </a:lnTo>
                  <a:lnTo>
                    <a:pt x="732" y="457"/>
                  </a:lnTo>
                  <a:lnTo>
                    <a:pt x="749" y="464"/>
                  </a:lnTo>
                  <a:lnTo>
                    <a:pt x="770" y="471"/>
                  </a:lnTo>
                  <a:lnTo>
                    <a:pt x="792" y="478"/>
                  </a:lnTo>
                  <a:lnTo>
                    <a:pt x="813" y="486"/>
                  </a:lnTo>
                  <a:lnTo>
                    <a:pt x="830" y="495"/>
                  </a:lnTo>
                  <a:lnTo>
                    <a:pt x="838" y="499"/>
                  </a:lnTo>
                  <a:lnTo>
                    <a:pt x="843" y="503"/>
                  </a:lnTo>
                  <a:lnTo>
                    <a:pt x="847" y="509"/>
                  </a:lnTo>
                  <a:lnTo>
                    <a:pt x="849" y="513"/>
                  </a:lnTo>
                  <a:lnTo>
                    <a:pt x="839" y="519"/>
                  </a:lnTo>
                  <a:lnTo>
                    <a:pt x="829" y="523"/>
                  </a:lnTo>
                  <a:lnTo>
                    <a:pt x="819" y="527"/>
                  </a:lnTo>
                  <a:lnTo>
                    <a:pt x="807" y="531"/>
                  </a:lnTo>
                  <a:lnTo>
                    <a:pt x="795" y="531"/>
                  </a:lnTo>
                  <a:lnTo>
                    <a:pt x="782" y="531"/>
                  </a:lnTo>
                  <a:lnTo>
                    <a:pt x="769" y="531"/>
                  </a:lnTo>
                  <a:lnTo>
                    <a:pt x="756" y="531"/>
                  </a:lnTo>
                  <a:lnTo>
                    <a:pt x="742" y="534"/>
                  </a:lnTo>
                  <a:lnTo>
                    <a:pt x="726" y="539"/>
                  </a:lnTo>
                  <a:lnTo>
                    <a:pt x="711" y="544"/>
                  </a:lnTo>
                  <a:lnTo>
                    <a:pt x="698" y="548"/>
                  </a:lnTo>
                  <a:lnTo>
                    <a:pt x="690" y="549"/>
                  </a:lnTo>
                  <a:lnTo>
                    <a:pt x="683" y="550"/>
                  </a:lnTo>
                  <a:lnTo>
                    <a:pt x="676" y="550"/>
                  </a:lnTo>
                  <a:lnTo>
                    <a:pt x="668" y="550"/>
                  </a:lnTo>
                  <a:lnTo>
                    <a:pt x="655" y="548"/>
                  </a:lnTo>
                  <a:lnTo>
                    <a:pt x="642" y="545"/>
                  </a:lnTo>
                  <a:lnTo>
                    <a:pt x="630" y="539"/>
                  </a:lnTo>
                  <a:lnTo>
                    <a:pt x="620" y="534"/>
                  </a:lnTo>
                  <a:lnTo>
                    <a:pt x="611" y="528"/>
                  </a:lnTo>
                  <a:lnTo>
                    <a:pt x="603" y="524"/>
                  </a:lnTo>
                  <a:lnTo>
                    <a:pt x="591" y="516"/>
                  </a:lnTo>
                  <a:lnTo>
                    <a:pt x="581" y="509"/>
                  </a:lnTo>
                  <a:lnTo>
                    <a:pt x="572" y="502"/>
                  </a:lnTo>
                  <a:lnTo>
                    <a:pt x="565" y="496"/>
                  </a:lnTo>
                  <a:lnTo>
                    <a:pt x="558" y="489"/>
                  </a:lnTo>
                  <a:lnTo>
                    <a:pt x="551" y="483"/>
                  </a:lnTo>
                  <a:lnTo>
                    <a:pt x="546" y="476"/>
                  </a:lnTo>
                  <a:lnTo>
                    <a:pt x="542" y="468"/>
                  </a:lnTo>
                  <a:lnTo>
                    <a:pt x="524" y="437"/>
                  </a:lnTo>
                  <a:lnTo>
                    <a:pt x="503" y="394"/>
                  </a:lnTo>
                  <a:lnTo>
                    <a:pt x="486" y="361"/>
                  </a:lnTo>
                  <a:lnTo>
                    <a:pt x="467" y="327"/>
                  </a:lnTo>
                  <a:lnTo>
                    <a:pt x="449" y="294"/>
                  </a:lnTo>
                  <a:lnTo>
                    <a:pt x="431" y="261"/>
                  </a:lnTo>
                  <a:lnTo>
                    <a:pt x="428" y="261"/>
                  </a:lnTo>
                  <a:lnTo>
                    <a:pt x="425" y="261"/>
                  </a:lnTo>
                  <a:lnTo>
                    <a:pt x="411" y="279"/>
                  </a:lnTo>
                  <a:lnTo>
                    <a:pt x="398" y="298"/>
                  </a:lnTo>
                  <a:lnTo>
                    <a:pt x="386" y="314"/>
                  </a:lnTo>
                  <a:lnTo>
                    <a:pt x="373" y="331"/>
                  </a:lnTo>
                  <a:lnTo>
                    <a:pt x="361" y="345"/>
                  </a:lnTo>
                  <a:lnTo>
                    <a:pt x="348" y="359"/>
                  </a:lnTo>
                  <a:lnTo>
                    <a:pt x="335" y="372"/>
                  </a:lnTo>
                  <a:lnTo>
                    <a:pt x="322" y="385"/>
                  </a:lnTo>
                  <a:lnTo>
                    <a:pt x="308" y="397"/>
                  </a:lnTo>
                  <a:lnTo>
                    <a:pt x="293" y="409"/>
                  </a:lnTo>
                  <a:lnTo>
                    <a:pt x="278" y="420"/>
                  </a:lnTo>
                  <a:lnTo>
                    <a:pt x="262" y="432"/>
                  </a:lnTo>
                  <a:lnTo>
                    <a:pt x="227" y="455"/>
                  </a:lnTo>
                  <a:lnTo>
                    <a:pt x="188" y="479"/>
                  </a:lnTo>
                  <a:lnTo>
                    <a:pt x="169" y="490"/>
                  </a:lnTo>
                  <a:lnTo>
                    <a:pt x="150" y="501"/>
                  </a:lnTo>
                  <a:lnTo>
                    <a:pt x="130" y="511"/>
                  </a:lnTo>
                  <a:lnTo>
                    <a:pt x="110" y="519"/>
                  </a:lnTo>
                  <a:lnTo>
                    <a:pt x="99" y="522"/>
                  </a:lnTo>
                  <a:lnTo>
                    <a:pt x="87" y="524"/>
                  </a:lnTo>
                  <a:lnTo>
                    <a:pt x="75" y="526"/>
                  </a:lnTo>
                  <a:lnTo>
                    <a:pt x="63" y="528"/>
                  </a:lnTo>
                  <a:lnTo>
                    <a:pt x="49" y="528"/>
                  </a:lnTo>
                  <a:lnTo>
                    <a:pt x="35" y="530"/>
                  </a:lnTo>
                  <a:lnTo>
                    <a:pt x="21" y="528"/>
                  </a:lnTo>
                  <a:lnTo>
                    <a:pt x="6" y="527"/>
                  </a:lnTo>
                  <a:lnTo>
                    <a:pt x="2" y="522"/>
                  </a:lnTo>
                  <a:lnTo>
                    <a:pt x="0" y="516"/>
                  </a:lnTo>
                  <a:lnTo>
                    <a:pt x="4" y="516"/>
                  </a:lnTo>
                  <a:lnTo>
                    <a:pt x="7" y="516"/>
                  </a:lnTo>
                  <a:lnTo>
                    <a:pt x="11" y="514"/>
                  </a:lnTo>
                  <a:lnTo>
                    <a:pt x="17" y="513"/>
                  </a:lnTo>
                  <a:lnTo>
                    <a:pt x="22" y="512"/>
                  </a:lnTo>
                  <a:lnTo>
                    <a:pt x="29" y="511"/>
                  </a:lnTo>
                  <a:lnTo>
                    <a:pt x="41" y="510"/>
                  </a:lnTo>
                  <a:lnTo>
                    <a:pt x="52" y="507"/>
                  </a:lnTo>
                  <a:lnTo>
                    <a:pt x="75" y="497"/>
                  </a:lnTo>
                  <a:lnTo>
                    <a:pt x="98" y="485"/>
                  </a:lnTo>
                  <a:lnTo>
                    <a:pt x="121" y="473"/>
                  </a:lnTo>
                  <a:lnTo>
                    <a:pt x="140" y="458"/>
                  </a:lnTo>
                  <a:lnTo>
                    <a:pt x="151" y="450"/>
                  </a:lnTo>
                  <a:lnTo>
                    <a:pt x="163" y="439"/>
                  </a:lnTo>
                  <a:lnTo>
                    <a:pt x="175" y="427"/>
                  </a:lnTo>
                  <a:lnTo>
                    <a:pt x="187" y="414"/>
                  </a:lnTo>
                  <a:lnTo>
                    <a:pt x="210" y="387"/>
                  </a:lnTo>
                  <a:lnTo>
                    <a:pt x="229" y="363"/>
                  </a:lnTo>
                  <a:lnTo>
                    <a:pt x="246" y="343"/>
                  </a:lnTo>
                  <a:lnTo>
                    <a:pt x="266" y="324"/>
                  </a:lnTo>
                  <a:lnTo>
                    <a:pt x="276" y="314"/>
                  </a:lnTo>
                  <a:lnTo>
                    <a:pt x="285" y="304"/>
                  </a:lnTo>
                  <a:lnTo>
                    <a:pt x="293" y="294"/>
                  </a:lnTo>
                  <a:lnTo>
                    <a:pt x="301" y="285"/>
                  </a:lnTo>
                  <a:lnTo>
                    <a:pt x="319" y="255"/>
                  </a:lnTo>
                  <a:lnTo>
                    <a:pt x="335" y="226"/>
                  </a:lnTo>
                  <a:lnTo>
                    <a:pt x="344" y="211"/>
                  </a:lnTo>
                  <a:lnTo>
                    <a:pt x="352" y="197"/>
                  </a:lnTo>
                  <a:lnTo>
                    <a:pt x="362" y="184"/>
                  </a:lnTo>
                  <a:lnTo>
                    <a:pt x="373" y="171"/>
                  </a:lnTo>
                  <a:lnTo>
                    <a:pt x="370" y="160"/>
                  </a:lnTo>
                  <a:lnTo>
                    <a:pt x="364" y="150"/>
                  </a:lnTo>
                  <a:lnTo>
                    <a:pt x="359" y="139"/>
                  </a:lnTo>
                  <a:lnTo>
                    <a:pt x="352" y="129"/>
                  </a:lnTo>
                  <a:lnTo>
                    <a:pt x="337" y="110"/>
                  </a:lnTo>
                  <a:lnTo>
                    <a:pt x="321" y="91"/>
                  </a:lnTo>
                  <a:lnTo>
                    <a:pt x="304" y="71"/>
                  </a:lnTo>
                  <a:lnTo>
                    <a:pt x="290" y="53"/>
                  </a:lnTo>
                  <a:lnTo>
                    <a:pt x="285" y="43"/>
                  </a:lnTo>
                  <a:lnTo>
                    <a:pt x="279" y="33"/>
                  </a:lnTo>
                  <a:lnTo>
                    <a:pt x="276" y="23"/>
                  </a:lnTo>
                  <a:lnTo>
                    <a:pt x="274" y="13"/>
                  </a:lnTo>
                  <a:lnTo>
                    <a:pt x="282" y="14"/>
                  </a:lnTo>
                  <a:lnTo>
                    <a:pt x="291" y="18"/>
                  </a:lnTo>
                  <a:lnTo>
                    <a:pt x="301" y="21"/>
                  </a:lnTo>
                  <a:lnTo>
                    <a:pt x="310" y="25"/>
                  </a:lnTo>
                  <a:lnTo>
                    <a:pt x="320" y="30"/>
                  </a:lnTo>
                  <a:lnTo>
                    <a:pt x="328" y="36"/>
                  </a:lnTo>
                  <a:lnTo>
                    <a:pt x="338" y="43"/>
                  </a:lnTo>
                  <a:lnTo>
                    <a:pt x="347" y="49"/>
                  </a:lnTo>
                  <a:lnTo>
                    <a:pt x="363" y="64"/>
                  </a:lnTo>
                  <a:lnTo>
                    <a:pt x="379" y="79"/>
                  </a:lnTo>
                  <a:lnTo>
                    <a:pt x="391" y="93"/>
                  </a:lnTo>
                  <a:lnTo>
                    <a:pt x="401" y="106"/>
                  </a:lnTo>
                  <a:lnTo>
                    <a:pt x="402" y="106"/>
                  </a:lnTo>
                  <a:lnTo>
                    <a:pt x="404" y="106"/>
                  </a:lnTo>
                  <a:lnTo>
                    <a:pt x="404" y="104"/>
                  </a:lnTo>
                  <a:lnTo>
                    <a:pt x="404" y="103"/>
                  </a:lnTo>
                  <a:lnTo>
                    <a:pt x="411" y="93"/>
                  </a:lnTo>
                  <a:lnTo>
                    <a:pt x="419" y="82"/>
                  </a:lnTo>
                  <a:lnTo>
                    <a:pt x="426" y="70"/>
                  </a:lnTo>
                  <a:lnTo>
                    <a:pt x="432" y="56"/>
                  </a:lnTo>
                  <a:lnTo>
                    <a:pt x="438" y="42"/>
                  </a:lnTo>
                  <a:lnTo>
                    <a:pt x="443" y="28"/>
                  </a:lnTo>
                  <a:lnTo>
                    <a:pt x="446" y="13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7">
              <a:extLst>
                <a:ext uri="{FF2B5EF4-FFF2-40B4-BE49-F238E27FC236}">
                  <a16:creationId xmlns:a16="http://schemas.microsoft.com/office/drawing/2014/main" id="{D624BBCE-FD01-D8F9-B0EB-B3C176344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338" y="5722938"/>
              <a:ext cx="280988" cy="193675"/>
            </a:xfrm>
            <a:custGeom>
              <a:avLst/>
              <a:gdLst>
                <a:gd name="T0" fmla="*/ 267 w 533"/>
                <a:gd name="T1" fmla="*/ 357 h 366"/>
                <a:gd name="T2" fmla="*/ 297 w 533"/>
                <a:gd name="T3" fmla="*/ 331 h 366"/>
                <a:gd name="T4" fmla="*/ 342 w 533"/>
                <a:gd name="T5" fmla="*/ 284 h 366"/>
                <a:gd name="T6" fmla="*/ 339 w 533"/>
                <a:gd name="T7" fmla="*/ 277 h 366"/>
                <a:gd name="T8" fmla="*/ 331 w 533"/>
                <a:gd name="T9" fmla="*/ 269 h 366"/>
                <a:gd name="T10" fmla="*/ 327 w 533"/>
                <a:gd name="T11" fmla="*/ 235 h 366"/>
                <a:gd name="T12" fmla="*/ 373 w 533"/>
                <a:gd name="T13" fmla="*/ 165 h 366"/>
                <a:gd name="T14" fmla="*/ 402 w 533"/>
                <a:gd name="T15" fmla="*/ 125 h 366"/>
                <a:gd name="T16" fmla="*/ 403 w 533"/>
                <a:gd name="T17" fmla="*/ 111 h 366"/>
                <a:gd name="T18" fmla="*/ 384 w 533"/>
                <a:gd name="T19" fmla="*/ 128 h 366"/>
                <a:gd name="T20" fmla="*/ 345 w 533"/>
                <a:gd name="T21" fmla="*/ 154 h 366"/>
                <a:gd name="T22" fmla="*/ 305 w 533"/>
                <a:gd name="T23" fmla="*/ 189 h 366"/>
                <a:gd name="T24" fmla="*/ 239 w 533"/>
                <a:gd name="T25" fmla="*/ 251 h 366"/>
                <a:gd name="T26" fmla="*/ 199 w 533"/>
                <a:gd name="T27" fmla="*/ 293 h 366"/>
                <a:gd name="T28" fmla="*/ 167 w 533"/>
                <a:gd name="T29" fmla="*/ 312 h 366"/>
                <a:gd name="T30" fmla="*/ 102 w 533"/>
                <a:gd name="T31" fmla="*/ 326 h 366"/>
                <a:gd name="T32" fmla="*/ 47 w 533"/>
                <a:gd name="T33" fmla="*/ 329 h 366"/>
                <a:gd name="T34" fmla="*/ 15 w 533"/>
                <a:gd name="T35" fmla="*/ 324 h 366"/>
                <a:gd name="T36" fmla="*/ 2 w 533"/>
                <a:gd name="T37" fmla="*/ 313 h 366"/>
                <a:gd name="T38" fmla="*/ 12 w 533"/>
                <a:gd name="T39" fmla="*/ 302 h 366"/>
                <a:gd name="T40" fmla="*/ 43 w 533"/>
                <a:gd name="T41" fmla="*/ 287 h 366"/>
                <a:gd name="T42" fmla="*/ 116 w 533"/>
                <a:gd name="T43" fmla="*/ 228 h 366"/>
                <a:gd name="T44" fmla="*/ 197 w 533"/>
                <a:gd name="T45" fmla="*/ 165 h 366"/>
                <a:gd name="T46" fmla="*/ 269 w 533"/>
                <a:gd name="T47" fmla="*/ 118 h 366"/>
                <a:gd name="T48" fmla="*/ 342 w 533"/>
                <a:gd name="T49" fmla="*/ 72 h 366"/>
                <a:gd name="T50" fmla="*/ 387 w 533"/>
                <a:gd name="T51" fmla="*/ 42 h 366"/>
                <a:gd name="T52" fmla="*/ 415 w 533"/>
                <a:gd name="T53" fmla="*/ 32 h 366"/>
                <a:gd name="T54" fmla="*/ 436 w 533"/>
                <a:gd name="T55" fmla="*/ 12 h 366"/>
                <a:gd name="T56" fmla="*/ 479 w 533"/>
                <a:gd name="T57" fmla="*/ 0 h 366"/>
                <a:gd name="T58" fmla="*/ 516 w 533"/>
                <a:gd name="T59" fmla="*/ 2 h 366"/>
                <a:gd name="T60" fmla="*/ 530 w 533"/>
                <a:gd name="T61" fmla="*/ 24 h 366"/>
                <a:gd name="T62" fmla="*/ 533 w 533"/>
                <a:gd name="T63" fmla="*/ 43 h 366"/>
                <a:gd name="T64" fmla="*/ 524 w 533"/>
                <a:gd name="T65" fmla="*/ 63 h 366"/>
                <a:gd name="T66" fmla="*/ 508 w 533"/>
                <a:gd name="T67" fmla="*/ 93 h 366"/>
                <a:gd name="T68" fmla="*/ 469 w 533"/>
                <a:gd name="T69" fmla="*/ 133 h 366"/>
                <a:gd name="T70" fmla="*/ 428 w 533"/>
                <a:gd name="T71" fmla="*/ 191 h 366"/>
                <a:gd name="T72" fmla="*/ 400 w 533"/>
                <a:gd name="T73" fmla="*/ 223 h 366"/>
                <a:gd name="T74" fmla="*/ 411 w 533"/>
                <a:gd name="T75" fmla="*/ 237 h 366"/>
                <a:gd name="T76" fmla="*/ 438 w 533"/>
                <a:gd name="T77" fmla="*/ 260 h 366"/>
                <a:gd name="T78" fmla="*/ 434 w 533"/>
                <a:gd name="T79" fmla="*/ 295 h 366"/>
                <a:gd name="T80" fmla="*/ 410 w 533"/>
                <a:gd name="T81" fmla="*/ 317 h 366"/>
                <a:gd name="T82" fmla="*/ 380 w 533"/>
                <a:gd name="T83" fmla="*/ 337 h 366"/>
                <a:gd name="T84" fmla="*/ 346 w 533"/>
                <a:gd name="T85" fmla="*/ 352 h 366"/>
                <a:gd name="T86" fmla="*/ 308 w 533"/>
                <a:gd name="T87" fmla="*/ 363 h 366"/>
                <a:gd name="T88" fmla="*/ 267 w 533"/>
                <a:gd name="T8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3" h="366">
                  <a:moveTo>
                    <a:pt x="267" y="366"/>
                  </a:moveTo>
                  <a:lnTo>
                    <a:pt x="267" y="362"/>
                  </a:lnTo>
                  <a:lnTo>
                    <a:pt x="267" y="357"/>
                  </a:lnTo>
                  <a:lnTo>
                    <a:pt x="277" y="349"/>
                  </a:lnTo>
                  <a:lnTo>
                    <a:pt x="287" y="340"/>
                  </a:lnTo>
                  <a:lnTo>
                    <a:pt x="297" y="331"/>
                  </a:lnTo>
                  <a:lnTo>
                    <a:pt x="306" y="323"/>
                  </a:lnTo>
                  <a:lnTo>
                    <a:pt x="323" y="303"/>
                  </a:lnTo>
                  <a:lnTo>
                    <a:pt x="342" y="284"/>
                  </a:lnTo>
                  <a:lnTo>
                    <a:pt x="342" y="281"/>
                  </a:lnTo>
                  <a:lnTo>
                    <a:pt x="342" y="278"/>
                  </a:lnTo>
                  <a:lnTo>
                    <a:pt x="339" y="277"/>
                  </a:lnTo>
                  <a:lnTo>
                    <a:pt x="335" y="275"/>
                  </a:lnTo>
                  <a:lnTo>
                    <a:pt x="333" y="271"/>
                  </a:lnTo>
                  <a:lnTo>
                    <a:pt x="331" y="269"/>
                  </a:lnTo>
                  <a:lnTo>
                    <a:pt x="329" y="261"/>
                  </a:lnTo>
                  <a:lnTo>
                    <a:pt x="328" y="254"/>
                  </a:lnTo>
                  <a:lnTo>
                    <a:pt x="327" y="235"/>
                  </a:lnTo>
                  <a:lnTo>
                    <a:pt x="328" y="217"/>
                  </a:lnTo>
                  <a:lnTo>
                    <a:pt x="351" y="191"/>
                  </a:lnTo>
                  <a:lnTo>
                    <a:pt x="373" y="165"/>
                  </a:lnTo>
                  <a:lnTo>
                    <a:pt x="384" y="152"/>
                  </a:lnTo>
                  <a:lnTo>
                    <a:pt x="393" y="139"/>
                  </a:lnTo>
                  <a:lnTo>
                    <a:pt x="402" y="125"/>
                  </a:lnTo>
                  <a:lnTo>
                    <a:pt x="411" y="111"/>
                  </a:lnTo>
                  <a:lnTo>
                    <a:pt x="407" y="111"/>
                  </a:lnTo>
                  <a:lnTo>
                    <a:pt x="403" y="111"/>
                  </a:lnTo>
                  <a:lnTo>
                    <a:pt x="398" y="117"/>
                  </a:lnTo>
                  <a:lnTo>
                    <a:pt x="391" y="123"/>
                  </a:lnTo>
                  <a:lnTo>
                    <a:pt x="384" y="128"/>
                  </a:lnTo>
                  <a:lnTo>
                    <a:pt x="376" y="133"/>
                  </a:lnTo>
                  <a:lnTo>
                    <a:pt x="361" y="144"/>
                  </a:lnTo>
                  <a:lnTo>
                    <a:pt x="345" y="154"/>
                  </a:lnTo>
                  <a:lnTo>
                    <a:pt x="332" y="165"/>
                  </a:lnTo>
                  <a:lnTo>
                    <a:pt x="318" y="177"/>
                  </a:lnTo>
                  <a:lnTo>
                    <a:pt x="305" y="189"/>
                  </a:lnTo>
                  <a:lnTo>
                    <a:pt x="293" y="202"/>
                  </a:lnTo>
                  <a:lnTo>
                    <a:pt x="267" y="226"/>
                  </a:lnTo>
                  <a:lnTo>
                    <a:pt x="239" y="251"/>
                  </a:lnTo>
                  <a:lnTo>
                    <a:pt x="223" y="267"/>
                  </a:lnTo>
                  <a:lnTo>
                    <a:pt x="207" y="284"/>
                  </a:lnTo>
                  <a:lnTo>
                    <a:pt x="199" y="293"/>
                  </a:lnTo>
                  <a:lnTo>
                    <a:pt x="190" y="301"/>
                  </a:lnTo>
                  <a:lnTo>
                    <a:pt x="179" y="307"/>
                  </a:lnTo>
                  <a:lnTo>
                    <a:pt x="167" y="312"/>
                  </a:lnTo>
                  <a:lnTo>
                    <a:pt x="152" y="316"/>
                  </a:lnTo>
                  <a:lnTo>
                    <a:pt x="129" y="322"/>
                  </a:lnTo>
                  <a:lnTo>
                    <a:pt x="102" y="326"/>
                  </a:lnTo>
                  <a:lnTo>
                    <a:pt x="74" y="329"/>
                  </a:lnTo>
                  <a:lnTo>
                    <a:pt x="61" y="329"/>
                  </a:lnTo>
                  <a:lnTo>
                    <a:pt x="47" y="329"/>
                  </a:lnTo>
                  <a:lnTo>
                    <a:pt x="35" y="328"/>
                  </a:lnTo>
                  <a:lnTo>
                    <a:pt x="24" y="326"/>
                  </a:lnTo>
                  <a:lnTo>
                    <a:pt x="15" y="324"/>
                  </a:lnTo>
                  <a:lnTo>
                    <a:pt x="7" y="318"/>
                  </a:lnTo>
                  <a:lnTo>
                    <a:pt x="4" y="316"/>
                  </a:lnTo>
                  <a:lnTo>
                    <a:pt x="2" y="313"/>
                  </a:lnTo>
                  <a:lnTo>
                    <a:pt x="1" y="310"/>
                  </a:lnTo>
                  <a:lnTo>
                    <a:pt x="0" y="305"/>
                  </a:lnTo>
                  <a:lnTo>
                    <a:pt x="12" y="302"/>
                  </a:lnTo>
                  <a:lnTo>
                    <a:pt x="23" y="298"/>
                  </a:lnTo>
                  <a:lnTo>
                    <a:pt x="34" y="292"/>
                  </a:lnTo>
                  <a:lnTo>
                    <a:pt x="43" y="287"/>
                  </a:lnTo>
                  <a:lnTo>
                    <a:pt x="63" y="273"/>
                  </a:lnTo>
                  <a:lnTo>
                    <a:pt x="82" y="259"/>
                  </a:lnTo>
                  <a:lnTo>
                    <a:pt x="116" y="228"/>
                  </a:lnTo>
                  <a:lnTo>
                    <a:pt x="151" y="199"/>
                  </a:lnTo>
                  <a:lnTo>
                    <a:pt x="174" y="182"/>
                  </a:lnTo>
                  <a:lnTo>
                    <a:pt x="197" y="165"/>
                  </a:lnTo>
                  <a:lnTo>
                    <a:pt x="221" y="150"/>
                  </a:lnTo>
                  <a:lnTo>
                    <a:pt x="245" y="135"/>
                  </a:lnTo>
                  <a:lnTo>
                    <a:pt x="269" y="118"/>
                  </a:lnTo>
                  <a:lnTo>
                    <a:pt x="293" y="103"/>
                  </a:lnTo>
                  <a:lnTo>
                    <a:pt x="317" y="88"/>
                  </a:lnTo>
                  <a:lnTo>
                    <a:pt x="342" y="72"/>
                  </a:lnTo>
                  <a:lnTo>
                    <a:pt x="357" y="60"/>
                  </a:lnTo>
                  <a:lnTo>
                    <a:pt x="373" y="48"/>
                  </a:lnTo>
                  <a:lnTo>
                    <a:pt x="387" y="42"/>
                  </a:lnTo>
                  <a:lnTo>
                    <a:pt x="401" y="37"/>
                  </a:lnTo>
                  <a:lnTo>
                    <a:pt x="409" y="35"/>
                  </a:lnTo>
                  <a:lnTo>
                    <a:pt x="415" y="32"/>
                  </a:lnTo>
                  <a:lnTo>
                    <a:pt x="422" y="28"/>
                  </a:lnTo>
                  <a:lnTo>
                    <a:pt x="427" y="24"/>
                  </a:lnTo>
                  <a:lnTo>
                    <a:pt x="436" y="12"/>
                  </a:lnTo>
                  <a:lnTo>
                    <a:pt x="445" y="0"/>
                  </a:lnTo>
                  <a:lnTo>
                    <a:pt x="462" y="0"/>
                  </a:lnTo>
                  <a:lnTo>
                    <a:pt x="479" y="0"/>
                  </a:lnTo>
                  <a:lnTo>
                    <a:pt x="496" y="0"/>
                  </a:lnTo>
                  <a:lnTo>
                    <a:pt x="514" y="0"/>
                  </a:lnTo>
                  <a:lnTo>
                    <a:pt x="516" y="2"/>
                  </a:lnTo>
                  <a:lnTo>
                    <a:pt x="520" y="4"/>
                  </a:lnTo>
                  <a:lnTo>
                    <a:pt x="526" y="14"/>
                  </a:lnTo>
                  <a:lnTo>
                    <a:pt x="530" y="24"/>
                  </a:lnTo>
                  <a:lnTo>
                    <a:pt x="531" y="30"/>
                  </a:lnTo>
                  <a:lnTo>
                    <a:pt x="532" y="35"/>
                  </a:lnTo>
                  <a:lnTo>
                    <a:pt x="533" y="43"/>
                  </a:lnTo>
                  <a:lnTo>
                    <a:pt x="533" y="51"/>
                  </a:lnTo>
                  <a:lnTo>
                    <a:pt x="528" y="57"/>
                  </a:lnTo>
                  <a:lnTo>
                    <a:pt x="524" y="63"/>
                  </a:lnTo>
                  <a:lnTo>
                    <a:pt x="519" y="70"/>
                  </a:lnTo>
                  <a:lnTo>
                    <a:pt x="515" y="78"/>
                  </a:lnTo>
                  <a:lnTo>
                    <a:pt x="508" y="93"/>
                  </a:lnTo>
                  <a:lnTo>
                    <a:pt x="499" y="106"/>
                  </a:lnTo>
                  <a:lnTo>
                    <a:pt x="484" y="120"/>
                  </a:lnTo>
                  <a:lnTo>
                    <a:pt x="469" y="133"/>
                  </a:lnTo>
                  <a:lnTo>
                    <a:pt x="452" y="158"/>
                  </a:lnTo>
                  <a:lnTo>
                    <a:pt x="436" y="181"/>
                  </a:lnTo>
                  <a:lnTo>
                    <a:pt x="428" y="191"/>
                  </a:lnTo>
                  <a:lnTo>
                    <a:pt x="420" y="202"/>
                  </a:lnTo>
                  <a:lnTo>
                    <a:pt x="410" y="213"/>
                  </a:lnTo>
                  <a:lnTo>
                    <a:pt x="400" y="223"/>
                  </a:lnTo>
                  <a:lnTo>
                    <a:pt x="402" y="228"/>
                  </a:lnTo>
                  <a:lnTo>
                    <a:pt x="403" y="230"/>
                  </a:lnTo>
                  <a:lnTo>
                    <a:pt x="411" y="237"/>
                  </a:lnTo>
                  <a:lnTo>
                    <a:pt x="420" y="246"/>
                  </a:lnTo>
                  <a:lnTo>
                    <a:pt x="429" y="254"/>
                  </a:lnTo>
                  <a:lnTo>
                    <a:pt x="438" y="260"/>
                  </a:lnTo>
                  <a:lnTo>
                    <a:pt x="439" y="275"/>
                  </a:lnTo>
                  <a:lnTo>
                    <a:pt x="442" y="288"/>
                  </a:lnTo>
                  <a:lnTo>
                    <a:pt x="434" y="295"/>
                  </a:lnTo>
                  <a:lnTo>
                    <a:pt x="427" y="303"/>
                  </a:lnTo>
                  <a:lnTo>
                    <a:pt x="419" y="311"/>
                  </a:lnTo>
                  <a:lnTo>
                    <a:pt x="410" y="317"/>
                  </a:lnTo>
                  <a:lnTo>
                    <a:pt x="401" y="325"/>
                  </a:lnTo>
                  <a:lnTo>
                    <a:pt x="390" y="331"/>
                  </a:lnTo>
                  <a:lnTo>
                    <a:pt x="380" y="337"/>
                  </a:lnTo>
                  <a:lnTo>
                    <a:pt x="369" y="342"/>
                  </a:lnTo>
                  <a:lnTo>
                    <a:pt x="358" y="348"/>
                  </a:lnTo>
                  <a:lnTo>
                    <a:pt x="346" y="352"/>
                  </a:lnTo>
                  <a:lnTo>
                    <a:pt x="333" y="357"/>
                  </a:lnTo>
                  <a:lnTo>
                    <a:pt x="321" y="360"/>
                  </a:lnTo>
                  <a:lnTo>
                    <a:pt x="308" y="363"/>
                  </a:lnTo>
                  <a:lnTo>
                    <a:pt x="295" y="365"/>
                  </a:lnTo>
                  <a:lnTo>
                    <a:pt x="281" y="366"/>
                  </a:lnTo>
                  <a:lnTo>
                    <a:pt x="267" y="366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8">
              <a:extLst>
                <a:ext uri="{FF2B5EF4-FFF2-40B4-BE49-F238E27FC236}">
                  <a16:creationId xmlns:a16="http://schemas.microsoft.com/office/drawing/2014/main" id="{46DF3DFE-0347-5C9A-BF28-E757EDAD7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1951" y="6027738"/>
              <a:ext cx="60325" cy="82550"/>
            </a:xfrm>
            <a:custGeom>
              <a:avLst/>
              <a:gdLst>
                <a:gd name="T0" fmla="*/ 0 w 114"/>
                <a:gd name="T1" fmla="*/ 0 h 155"/>
                <a:gd name="T2" fmla="*/ 12 w 114"/>
                <a:gd name="T3" fmla="*/ 1 h 155"/>
                <a:gd name="T4" fmla="*/ 23 w 114"/>
                <a:gd name="T5" fmla="*/ 4 h 155"/>
                <a:gd name="T6" fmla="*/ 34 w 114"/>
                <a:gd name="T7" fmla="*/ 8 h 155"/>
                <a:gd name="T8" fmla="*/ 44 w 114"/>
                <a:gd name="T9" fmla="*/ 13 h 155"/>
                <a:gd name="T10" fmla="*/ 54 w 114"/>
                <a:gd name="T11" fmla="*/ 20 h 155"/>
                <a:gd name="T12" fmla="*/ 64 w 114"/>
                <a:gd name="T13" fmla="*/ 28 h 155"/>
                <a:gd name="T14" fmla="*/ 73 w 114"/>
                <a:gd name="T15" fmla="*/ 36 h 155"/>
                <a:gd name="T16" fmla="*/ 81 w 114"/>
                <a:gd name="T17" fmla="*/ 45 h 155"/>
                <a:gd name="T18" fmla="*/ 88 w 114"/>
                <a:gd name="T19" fmla="*/ 56 h 155"/>
                <a:gd name="T20" fmla="*/ 94 w 114"/>
                <a:gd name="T21" fmla="*/ 67 h 155"/>
                <a:gd name="T22" fmla="*/ 101 w 114"/>
                <a:gd name="T23" fmla="*/ 78 h 155"/>
                <a:gd name="T24" fmla="*/ 105 w 114"/>
                <a:gd name="T25" fmla="*/ 90 h 155"/>
                <a:gd name="T26" fmla="*/ 109 w 114"/>
                <a:gd name="T27" fmla="*/ 103 h 155"/>
                <a:gd name="T28" fmla="*/ 112 w 114"/>
                <a:gd name="T29" fmla="*/ 115 h 155"/>
                <a:gd name="T30" fmla="*/ 113 w 114"/>
                <a:gd name="T31" fmla="*/ 128 h 155"/>
                <a:gd name="T32" fmla="*/ 114 w 114"/>
                <a:gd name="T33" fmla="*/ 141 h 155"/>
                <a:gd name="T34" fmla="*/ 103 w 114"/>
                <a:gd name="T35" fmla="*/ 147 h 155"/>
                <a:gd name="T36" fmla="*/ 93 w 114"/>
                <a:gd name="T37" fmla="*/ 151 h 155"/>
                <a:gd name="T38" fmla="*/ 88 w 114"/>
                <a:gd name="T39" fmla="*/ 153 h 155"/>
                <a:gd name="T40" fmla="*/ 80 w 114"/>
                <a:gd name="T41" fmla="*/ 155 h 155"/>
                <a:gd name="T42" fmla="*/ 73 w 114"/>
                <a:gd name="T43" fmla="*/ 155 h 155"/>
                <a:gd name="T44" fmla="*/ 63 w 114"/>
                <a:gd name="T45" fmla="*/ 155 h 155"/>
                <a:gd name="T46" fmla="*/ 46 w 114"/>
                <a:gd name="T47" fmla="*/ 150 h 155"/>
                <a:gd name="T48" fmla="*/ 32 w 114"/>
                <a:gd name="T49" fmla="*/ 145 h 155"/>
                <a:gd name="T50" fmla="*/ 30 w 114"/>
                <a:gd name="T51" fmla="*/ 130 h 155"/>
                <a:gd name="T52" fmla="*/ 28 w 114"/>
                <a:gd name="T53" fmla="*/ 113 h 155"/>
                <a:gd name="T54" fmla="*/ 19 w 114"/>
                <a:gd name="T55" fmla="*/ 88 h 155"/>
                <a:gd name="T56" fmla="*/ 10 w 114"/>
                <a:gd name="T57" fmla="*/ 63 h 155"/>
                <a:gd name="T58" fmla="*/ 7 w 114"/>
                <a:gd name="T59" fmla="*/ 50 h 155"/>
                <a:gd name="T60" fmla="*/ 4 w 114"/>
                <a:gd name="T61" fmla="*/ 34 h 155"/>
                <a:gd name="T62" fmla="*/ 2 w 114"/>
                <a:gd name="T63" fmla="*/ 18 h 155"/>
                <a:gd name="T64" fmla="*/ 0 w 114"/>
                <a:gd name="T6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55">
                  <a:moveTo>
                    <a:pt x="0" y="0"/>
                  </a:moveTo>
                  <a:lnTo>
                    <a:pt x="12" y="1"/>
                  </a:lnTo>
                  <a:lnTo>
                    <a:pt x="23" y="4"/>
                  </a:lnTo>
                  <a:lnTo>
                    <a:pt x="34" y="8"/>
                  </a:lnTo>
                  <a:lnTo>
                    <a:pt x="44" y="13"/>
                  </a:lnTo>
                  <a:lnTo>
                    <a:pt x="54" y="20"/>
                  </a:lnTo>
                  <a:lnTo>
                    <a:pt x="64" y="28"/>
                  </a:lnTo>
                  <a:lnTo>
                    <a:pt x="73" y="36"/>
                  </a:lnTo>
                  <a:lnTo>
                    <a:pt x="81" y="45"/>
                  </a:lnTo>
                  <a:lnTo>
                    <a:pt x="88" y="56"/>
                  </a:lnTo>
                  <a:lnTo>
                    <a:pt x="94" y="67"/>
                  </a:lnTo>
                  <a:lnTo>
                    <a:pt x="101" y="78"/>
                  </a:lnTo>
                  <a:lnTo>
                    <a:pt x="105" y="90"/>
                  </a:lnTo>
                  <a:lnTo>
                    <a:pt x="109" y="103"/>
                  </a:lnTo>
                  <a:lnTo>
                    <a:pt x="112" y="115"/>
                  </a:lnTo>
                  <a:lnTo>
                    <a:pt x="113" y="128"/>
                  </a:lnTo>
                  <a:lnTo>
                    <a:pt x="114" y="141"/>
                  </a:lnTo>
                  <a:lnTo>
                    <a:pt x="103" y="147"/>
                  </a:lnTo>
                  <a:lnTo>
                    <a:pt x="93" y="151"/>
                  </a:lnTo>
                  <a:lnTo>
                    <a:pt x="88" y="153"/>
                  </a:lnTo>
                  <a:lnTo>
                    <a:pt x="80" y="155"/>
                  </a:lnTo>
                  <a:lnTo>
                    <a:pt x="73" y="155"/>
                  </a:lnTo>
                  <a:lnTo>
                    <a:pt x="63" y="155"/>
                  </a:lnTo>
                  <a:lnTo>
                    <a:pt x="46" y="150"/>
                  </a:lnTo>
                  <a:lnTo>
                    <a:pt x="32" y="145"/>
                  </a:lnTo>
                  <a:lnTo>
                    <a:pt x="30" y="130"/>
                  </a:lnTo>
                  <a:lnTo>
                    <a:pt x="28" y="113"/>
                  </a:lnTo>
                  <a:lnTo>
                    <a:pt x="19" y="88"/>
                  </a:lnTo>
                  <a:lnTo>
                    <a:pt x="10" y="63"/>
                  </a:lnTo>
                  <a:lnTo>
                    <a:pt x="7" y="50"/>
                  </a:lnTo>
                  <a:lnTo>
                    <a:pt x="4" y="34"/>
                  </a:lnTo>
                  <a:lnTo>
                    <a:pt x="2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9">
              <a:extLst>
                <a:ext uri="{FF2B5EF4-FFF2-40B4-BE49-F238E27FC236}">
                  <a16:creationId xmlns:a16="http://schemas.microsoft.com/office/drawing/2014/main" id="{0E4E5C5C-FB1C-044F-3AA1-C3477BE6A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288" y="6149976"/>
              <a:ext cx="34925" cy="55563"/>
            </a:xfrm>
            <a:custGeom>
              <a:avLst/>
              <a:gdLst>
                <a:gd name="T0" fmla="*/ 0 w 64"/>
                <a:gd name="T1" fmla="*/ 0 h 106"/>
                <a:gd name="T2" fmla="*/ 9 w 64"/>
                <a:gd name="T3" fmla="*/ 0 h 106"/>
                <a:gd name="T4" fmla="*/ 16 w 64"/>
                <a:gd name="T5" fmla="*/ 0 h 106"/>
                <a:gd name="T6" fmla="*/ 35 w 64"/>
                <a:gd name="T7" fmla="*/ 19 h 106"/>
                <a:gd name="T8" fmla="*/ 50 w 64"/>
                <a:gd name="T9" fmla="*/ 35 h 106"/>
                <a:gd name="T10" fmla="*/ 53 w 64"/>
                <a:gd name="T11" fmla="*/ 39 h 106"/>
                <a:gd name="T12" fmla="*/ 56 w 64"/>
                <a:gd name="T13" fmla="*/ 45 h 106"/>
                <a:gd name="T14" fmla="*/ 59 w 64"/>
                <a:gd name="T15" fmla="*/ 50 h 106"/>
                <a:gd name="T16" fmla="*/ 61 w 64"/>
                <a:gd name="T17" fmla="*/ 57 h 106"/>
                <a:gd name="T18" fmla="*/ 62 w 64"/>
                <a:gd name="T19" fmla="*/ 65 h 106"/>
                <a:gd name="T20" fmla="*/ 63 w 64"/>
                <a:gd name="T21" fmla="*/ 72 h 106"/>
                <a:gd name="T22" fmla="*/ 64 w 64"/>
                <a:gd name="T23" fmla="*/ 82 h 106"/>
                <a:gd name="T24" fmla="*/ 64 w 64"/>
                <a:gd name="T25" fmla="*/ 92 h 106"/>
                <a:gd name="T26" fmla="*/ 56 w 64"/>
                <a:gd name="T27" fmla="*/ 98 h 106"/>
                <a:gd name="T28" fmla="*/ 48 w 64"/>
                <a:gd name="T29" fmla="*/ 106 h 106"/>
                <a:gd name="T30" fmla="*/ 37 w 64"/>
                <a:gd name="T31" fmla="*/ 106 h 106"/>
                <a:gd name="T32" fmla="*/ 27 w 64"/>
                <a:gd name="T33" fmla="*/ 105 h 106"/>
                <a:gd name="T34" fmla="*/ 18 w 64"/>
                <a:gd name="T35" fmla="*/ 104 h 106"/>
                <a:gd name="T36" fmla="*/ 10 w 64"/>
                <a:gd name="T37" fmla="*/ 103 h 106"/>
                <a:gd name="T38" fmla="*/ 7 w 64"/>
                <a:gd name="T39" fmla="*/ 92 h 106"/>
                <a:gd name="T40" fmla="*/ 6 w 64"/>
                <a:gd name="T41" fmla="*/ 79 h 106"/>
                <a:gd name="T42" fmla="*/ 9 w 64"/>
                <a:gd name="T43" fmla="*/ 74 h 106"/>
                <a:gd name="T44" fmla="*/ 11 w 64"/>
                <a:gd name="T45" fmla="*/ 70 h 106"/>
                <a:gd name="T46" fmla="*/ 12 w 64"/>
                <a:gd name="T47" fmla="*/ 65 h 106"/>
                <a:gd name="T48" fmla="*/ 12 w 64"/>
                <a:gd name="T49" fmla="*/ 60 h 106"/>
                <a:gd name="T50" fmla="*/ 12 w 64"/>
                <a:gd name="T51" fmla="*/ 49 h 106"/>
                <a:gd name="T52" fmla="*/ 10 w 64"/>
                <a:gd name="T53" fmla="*/ 38 h 106"/>
                <a:gd name="T54" fmla="*/ 3 w 64"/>
                <a:gd name="T55" fmla="*/ 18 h 106"/>
                <a:gd name="T56" fmla="*/ 0 w 64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106">
                  <a:moveTo>
                    <a:pt x="0" y="0"/>
                  </a:moveTo>
                  <a:lnTo>
                    <a:pt x="9" y="0"/>
                  </a:lnTo>
                  <a:lnTo>
                    <a:pt x="16" y="0"/>
                  </a:lnTo>
                  <a:lnTo>
                    <a:pt x="35" y="19"/>
                  </a:lnTo>
                  <a:lnTo>
                    <a:pt x="50" y="35"/>
                  </a:lnTo>
                  <a:lnTo>
                    <a:pt x="53" y="39"/>
                  </a:lnTo>
                  <a:lnTo>
                    <a:pt x="56" y="45"/>
                  </a:lnTo>
                  <a:lnTo>
                    <a:pt x="59" y="50"/>
                  </a:lnTo>
                  <a:lnTo>
                    <a:pt x="61" y="57"/>
                  </a:lnTo>
                  <a:lnTo>
                    <a:pt x="62" y="65"/>
                  </a:lnTo>
                  <a:lnTo>
                    <a:pt x="63" y="72"/>
                  </a:lnTo>
                  <a:lnTo>
                    <a:pt x="64" y="82"/>
                  </a:lnTo>
                  <a:lnTo>
                    <a:pt x="64" y="92"/>
                  </a:lnTo>
                  <a:lnTo>
                    <a:pt x="56" y="98"/>
                  </a:lnTo>
                  <a:lnTo>
                    <a:pt x="48" y="106"/>
                  </a:lnTo>
                  <a:lnTo>
                    <a:pt x="37" y="106"/>
                  </a:lnTo>
                  <a:lnTo>
                    <a:pt x="27" y="105"/>
                  </a:lnTo>
                  <a:lnTo>
                    <a:pt x="18" y="104"/>
                  </a:lnTo>
                  <a:lnTo>
                    <a:pt x="10" y="103"/>
                  </a:lnTo>
                  <a:lnTo>
                    <a:pt x="7" y="92"/>
                  </a:lnTo>
                  <a:lnTo>
                    <a:pt x="6" y="79"/>
                  </a:lnTo>
                  <a:lnTo>
                    <a:pt x="9" y="74"/>
                  </a:lnTo>
                  <a:lnTo>
                    <a:pt x="11" y="70"/>
                  </a:lnTo>
                  <a:lnTo>
                    <a:pt x="12" y="65"/>
                  </a:lnTo>
                  <a:lnTo>
                    <a:pt x="12" y="60"/>
                  </a:lnTo>
                  <a:lnTo>
                    <a:pt x="12" y="49"/>
                  </a:lnTo>
                  <a:lnTo>
                    <a:pt x="10" y="38"/>
                  </a:lnTo>
                  <a:lnTo>
                    <a:pt x="3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40">
              <a:extLst>
                <a:ext uri="{FF2B5EF4-FFF2-40B4-BE49-F238E27FC236}">
                  <a16:creationId xmlns:a16="http://schemas.microsoft.com/office/drawing/2014/main" id="{3501E0FA-9E1F-7101-6DED-8DCB7857E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6189663"/>
              <a:ext cx="396875" cy="150813"/>
            </a:xfrm>
            <a:custGeom>
              <a:avLst/>
              <a:gdLst>
                <a:gd name="T0" fmla="*/ 15 w 749"/>
                <a:gd name="T1" fmla="*/ 2 h 285"/>
                <a:gd name="T2" fmla="*/ 49 w 749"/>
                <a:gd name="T3" fmla="*/ 10 h 285"/>
                <a:gd name="T4" fmla="*/ 102 w 749"/>
                <a:gd name="T5" fmla="*/ 28 h 285"/>
                <a:gd name="T6" fmla="*/ 166 w 749"/>
                <a:gd name="T7" fmla="*/ 45 h 285"/>
                <a:gd name="T8" fmla="*/ 213 w 749"/>
                <a:gd name="T9" fmla="*/ 54 h 285"/>
                <a:gd name="T10" fmla="*/ 245 w 749"/>
                <a:gd name="T11" fmla="*/ 61 h 285"/>
                <a:gd name="T12" fmla="*/ 295 w 749"/>
                <a:gd name="T13" fmla="*/ 77 h 285"/>
                <a:gd name="T14" fmla="*/ 366 w 749"/>
                <a:gd name="T15" fmla="*/ 101 h 285"/>
                <a:gd name="T16" fmla="*/ 437 w 749"/>
                <a:gd name="T17" fmla="*/ 124 h 285"/>
                <a:gd name="T18" fmla="*/ 511 w 749"/>
                <a:gd name="T19" fmla="*/ 145 h 285"/>
                <a:gd name="T20" fmla="*/ 558 w 749"/>
                <a:gd name="T21" fmla="*/ 157 h 285"/>
                <a:gd name="T22" fmla="*/ 581 w 749"/>
                <a:gd name="T23" fmla="*/ 158 h 285"/>
                <a:gd name="T24" fmla="*/ 619 w 749"/>
                <a:gd name="T25" fmla="*/ 157 h 285"/>
                <a:gd name="T26" fmla="*/ 671 w 749"/>
                <a:gd name="T27" fmla="*/ 150 h 285"/>
                <a:gd name="T28" fmla="*/ 723 w 749"/>
                <a:gd name="T29" fmla="*/ 145 h 285"/>
                <a:gd name="T30" fmla="*/ 748 w 749"/>
                <a:gd name="T31" fmla="*/ 151 h 285"/>
                <a:gd name="T32" fmla="*/ 748 w 749"/>
                <a:gd name="T33" fmla="*/ 163 h 285"/>
                <a:gd name="T34" fmla="*/ 734 w 749"/>
                <a:gd name="T35" fmla="*/ 177 h 285"/>
                <a:gd name="T36" fmla="*/ 709 w 749"/>
                <a:gd name="T37" fmla="*/ 195 h 285"/>
                <a:gd name="T38" fmla="*/ 678 w 749"/>
                <a:gd name="T39" fmla="*/ 207 h 285"/>
                <a:gd name="T40" fmla="*/ 653 w 749"/>
                <a:gd name="T41" fmla="*/ 214 h 285"/>
                <a:gd name="T42" fmla="*/ 637 w 749"/>
                <a:gd name="T43" fmla="*/ 219 h 285"/>
                <a:gd name="T44" fmla="*/ 614 w 749"/>
                <a:gd name="T45" fmla="*/ 235 h 285"/>
                <a:gd name="T46" fmla="*/ 575 w 749"/>
                <a:gd name="T47" fmla="*/ 271 h 285"/>
                <a:gd name="T48" fmla="*/ 545 w 749"/>
                <a:gd name="T49" fmla="*/ 284 h 285"/>
                <a:gd name="T50" fmla="*/ 514 w 749"/>
                <a:gd name="T51" fmla="*/ 280 h 285"/>
                <a:gd name="T52" fmla="*/ 487 w 749"/>
                <a:gd name="T53" fmla="*/ 273 h 285"/>
                <a:gd name="T54" fmla="*/ 464 w 749"/>
                <a:gd name="T55" fmla="*/ 262 h 285"/>
                <a:gd name="T56" fmla="*/ 432 w 749"/>
                <a:gd name="T57" fmla="*/ 242 h 285"/>
                <a:gd name="T58" fmla="*/ 394 w 749"/>
                <a:gd name="T59" fmla="*/ 213 h 285"/>
                <a:gd name="T60" fmla="*/ 348 w 749"/>
                <a:gd name="T61" fmla="*/ 183 h 285"/>
                <a:gd name="T62" fmla="*/ 294 w 749"/>
                <a:gd name="T63" fmla="*/ 155 h 285"/>
                <a:gd name="T64" fmla="*/ 239 w 749"/>
                <a:gd name="T65" fmla="*/ 128 h 285"/>
                <a:gd name="T66" fmla="*/ 182 w 749"/>
                <a:gd name="T67" fmla="*/ 104 h 285"/>
                <a:gd name="T68" fmla="*/ 109 w 749"/>
                <a:gd name="T69" fmla="*/ 77 h 285"/>
                <a:gd name="T70" fmla="*/ 50 w 749"/>
                <a:gd name="T71" fmla="*/ 55 h 285"/>
                <a:gd name="T72" fmla="*/ 30 w 749"/>
                <a:gd name="T73" fmla="*/ 43 h 285"/>
                <a:gd name="T74" fmla="*/ 14 w 749"/>
                <a:gd name="T75" fmla="*/ 29 h 285"/>
                <a:gd name="T76" fmla="*/ 3 w 749"/>
                <a:gd name="T77" fmla="*/ 1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9" h="285">
                  <a:moveTo>
                    <a:pt x="0" y="0"/>
                  </a:moveTo>
                  <a:lnTo>
                    <a:pt x="15" y="2"/>
                  </a:lnTo>
                  <a:lnTo>
                    <a:pt x="33" y="5"/>
                  </a:lnTo>
                  <a:lnTo>
                    <a:pt x="49" y="10"/>
                  </a:lnTo>
                  <a:lnTo>
                    <a:pt x="68" y="16"/>
                  </a:lnTo>
                  <a:lnTo>
                    <a:pt x="102" y="28"/>
                  </a:lnTo>
                  <a:lnTo>
                    <a:pt x="133" y="38"/>
                  </a:lnTo>
                  <a:lnTo>
                    <a:pt x="166" y="45"/>
                  </a:lnTo>
                  <a:lnTo>
                    <a:pt x="198" y="51"/>
                  </a:lnTo>
                  <a:lnTo>
                    <a:pt x="213" y="54"/>
                  </a:lnTo>
                  <a:lnTo>
                    <a:pt x="228" y="57"/>
                  </a:lnTo>
                  <a:lnTo>
                    <a:pt x="245" y="61"/>
                  </a:lnTo>
                  <a:lnTo>
                    <a:pt x="260" y="65"/>
                  </a:lnTo>
                  <a:lnTo>
                    <a:pt x="295" y="77"/>
                  </a:lnTo>
                  <a:lnTo>
                    <a:pt x="330" y="89"/>
                  </a:lnTo>
                  <a:lnTo>
                    <a:pt x="366" y="101"/>
                  </a:lnTo>
                  <a:lnTo>
                    <a:pt x="401" y="112"/>
                  </a:lnTo>
                  <a:lnTo>
                    <a:pt x="437" y="124"/>
                  </a:lnTo>
                  <a:lnTo>
                    <a:pt x="473" y="134"/>
                  </a:lnTo>
                  <a:lnTo>
                    <a:pt x="511" y="145"/>
                  </a:lnTo>
                  <a:lnTo>
                    <a:pt x="548" y="155"/>
                  </a:lnTo>
                  <a:lnTo>
                    <a:pt x="558" y="157"/>
                  </a:lnTo>
                  <a:lnTo>
                    <a:pt x="570" y="158"/>
                  </a:lnTo>
                  <a:lnTo>
                    <a:pt x="581" y="158"/>
                  </a:lnTo>
                  <a:lnTo>
                    <a:pt x="594" y="158"/>
                  </a:lnTo>
                  <a:lnTo>
                    <a:pt x="619" y="157"/>
                  </a:lnTo>
                  <a:lnTo>
                    <a:pt x="645" y="155"/>
                  </a:lnTo>
                  <a:lnTo>
                    <a:pt x="671" y="150"/>
                  </a:lnTo>
                  <a:lnTo>
                    <a:pt x="698" y="147"/>
                  </a:lnTo>
                  <a:lnTo>
                    <a:pt x="723" y="145"/>
                  </a:lnTo>
                  <a:lnTo>
                    <a:pt x="746" y="144"/>
                  </a:lnTo>
                  <a:lnTo>
                    <a:pt x="748" y="151"/>
                  </a:lnTo>
                  <a:lnTo>
                    <a:pt x="749" y="161"/>
                  </a:lnTo>
                  <a:lnTo>
                    <a:pt x="748" y="163"/>
                  </a:lnTo>
                  <a:lnTo>
                    <a:pt x="746" y="168"/>
                  </a:lnTo>
                  <a:lnTo>
                    <a:pt x="734" y="177"/>
                  </a:lnTo>
                  <a:lnTo>
                    <a:pt x="722" y="186"/>
                  </a:lnTo>
                  <a:lnTo>
                    <a:pt x="709" y="195"/>
                  </a:lnTo>
                  <a:lnTo>
                    <a:pt x="694" y="202"/>
                  </a:lnTo>
                  <a:lnTo>
                    <a:pt x="678" y="207"/>
                  </a:lnTo>
                  <a:lnTo>
                    <a:pt x="662" y="212"/>
                  </a:lnTo>
                  <a:lnTo>
                    <a:pt x="653" y="214"/>
                  </a:lnTo>
                  <a:lnTo>
                    <a:pt x="645" y="216"/>
                  </a:lnTo>
                  <a:lnTo>
                    <a:pt x="637" y="219"/>
                  </a:lnTo>
                  <a:lnTo>
                    <a:pt x="630" y="222"/>
                  </a:lnTo>
                  <a:lnTo>
                    <a:pt x="614" y="235"/>
                  </a:lnTo>
                  <a:lnTo>
                    <a:pt x="595" y="252"/>
                  </a:lnTo>
                  <a:lnTo>
                    <a:pt x="575" y="271"/>
                  </a:lnTo>
                  <a:lnTo>
                    <a:pt x="561" y="285"/>
                  </a:lnTo>
                  <a:lnTo>
                    <a:pt x="545" y="284"/>
                  </a:lnTo>
                  <a:lnTo>
                    <a:pt x="528" y="283"/>
                  </a:lnTo>
                  <a:lnTo>
                    <a:pt x="514" y="280"/>
                  </a:lnTo>
                  <a:lnTo>
                    <a:pt x="500" y="277"/>
                  </a:lnTo>
                  <a:lnTo>
                    <a:pt x="487" y="273"/>
                  </a:lnTo>
                  <a:lnTo>
                    <a:pt x="475" y="268"/>
                  </a:lnTo>
                  <a:lnTo>
                    <a:pt x="464" y="262"/>
                  </a:lnTo>
                  <a:lnTo>
                    <a:pt x="453" y="256"/>
                  </a:lnTo>
                  <a:lnTo>
                    <a:pt x="432" y="242"/>
                  </a:lnTo>
                  <a:lnTo>
                    <a:pt x="413" y="228"/>
                  </a:lnTo>
                  <a:lnTo>
                    <a:pt x="394" y="213"/>
                  </a:lnTo>
                  <a:lnTo>
                    <a:pt x="373" y="198"/>
                  </a:lnTo>
                  <a:lnTo>
                    <a:pt x="348" y="183"/>
                  </a:lnTo>
                  <a:lnTo>
                    <a:pt x="321" y="169"/>
                  </a:lnTo>
                  <a:lnTo>
                    <a:pt x="294" y="155"/>
                  </a:lnTo>
                  <a:lnTo>
                    <a:pt x="267" y="142"/>
                  </a:lnTo>
                  <a:lnTo>
                    <a:pt x="239" y="128"/>
                  </a:lnTo>
                  <a:lnTo>
                    <a:pt x="211" y="116"/>
                  </a:lnTo>
                  <a:lnTo>
                    <a:pt x="182" y="104"/>
                  </a:lnTo>
                  <a:lnTo>
                    <a:pt x="154" y="92"/>
                  </a:lnTo>
                  <a:lnTo>
                    <a:pt x="109" y="77"/>
                  </a:lnTo>
                  <a:lnTo>
                    <a:pt x="61" y="61"/>
                  </a:lnTo>
                  <a:lnTo>
                    <a:pt x="50" y="55"/>
                  </a:lnTo>
                  <a:lnTo>
                    <a:pt x="39" y="50"/>
                  </a:lnTo>
                  <a:lnTo>
                    <a:pt x="30" y="43"/>
                  </a:lnTo>
                  <a:lnTo>
                    <a:pt x="22" y="37"/>
                  </a:lnTo>
                  <a:lnTo>
                    <a:pt x="14" y="29"/>
                  </a:lnTo>
                  <a:lnTo>
                    <a:pt x="8" y="20"/>
                  </a:lnTo>
                  <a:lnTo>
                    <a:pt x="3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41">
              <a:extLst>
                <a:ext uri="{FF2B5EF4-FFF2-40B4-BE49-F238E27FC236}">
                  <a16:creationId xmlns:a16="http://schemas.microsoft.com/office/drawing/2014/main" id="{E22A79D1-488E-39C4-CEE5-024F8C61D2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2913" y="5907088"/>
              <a:ext cx="231775" cy="312738"/>
            </a:xfrm>
            <a:custGeom>
              <a:avLst/>
              <a:gdLst>
                <a:gd name="T0" fmla="*/ 83 w 439"/>
                <a:gd name="T1" fmla="*/ 224 h 590"/>
                <a:gd name="T2" fmla="*/ 99 w 439"/>
                <a:gd name="T3" fmla="*/ 221 h 590"/>
                <a:gd name="T4" fmla="*/ 158 w 439"/>
                <a:gd name="T5" fmla="*/ 140 h 590"/>
                <a:gd name="T6" fmla="*/ 227 w 439"/>
                <a:gd name="T7" fmla="*/ 65 h 590"/>
                <a:gd name="T8" fmla="*/ 298 w 439"/>
                <a:gd name="T9" fmla="*/ 16 h 590"/>
                <a:gd name="T10" fmla="*/ 369 w 439"/>
                <a:gd name="T11" fmla="*/ 0 h 590"/>
                <a:gd name="T12" fmla="*/ 410 w 439"/>
                <a:gd name="T13" fmla="*/ 4 h 590"/>
                <a:gd name="T14" fmla="*/ 435 w 439"/>
                <a:gd name="T15" fmla="*/ 24 h 590"/>
                <a:gd name="T16" fmla="*/ 439 w 439"/>
                <a:gd name="T17" fmla="*/ 47 h 590"/>
                <a:gd name="T18" fmla="*/ 419 w 439"/>
                <a:gd name="T19" fmla="*/ 93 h 590"/>
                <a:gd name="T20" fmla="*/ 388 w 439"/>
                <a:gd name="T21" fmla="*/ 153 h 590"/>
                <a:gd name="T22" fmla="*/ 362 w 439"/>
                <a:gd name="T23" fmla="*/ 234 h 590"/>
                <a:gd name="T24" fmla="*/ 357 w 439"/>
                <a:gd name="T25" fmla="*/ 294 h 590"/>
                <a:gd name="T26" fmla="*/ 336 w 439"/>
                <a:gd name="T27" fmla="*/ 423 h 590"/>
                <a:gd name="T28" fmla="*/ 320 w 439"/>
                <a:gd name="T29" fmla="*/ 553 h 590"/>
                <a:gd name="T30" fmla="*/ 303 w 439"/>
                <a:gd name="T31" fmla="*/ 582 h 590"/>
                <a:gd name="T32" fmla="*/ 265 w 439"/>
                <a:gd name="T33" fmla="*/ 583 h 590"/>
                <a:gd name="T34" fmla="*/ 237 w 439"/>
                <a:gd name="T35" fmla="*/ 538 h 590"/>
                <a:gd name="T36" fmla="*/ 221 w 439"/>
                <a:gd name="T37" fmla="*/ 527 h 590"/>
                <a:gd name="T38" fmla="*/ 204 w 439"/>
                <a:gd name="T39" fmla="*/ 544 h 590"/>
                <a:gd name="T40" fmla="*/ 172 w 439"/>
                <a:gd name="T41" fmla="*/ 555 h 590"/>
                <a:gd name="T42" fmla="*/ 158 w 439"/>
                <a:gd name="T43" fmla="*/ 528 h 590"/>
                <a:gd name="T44" fmla="*/ 167 w 439"/>
                <a:gd name="T45" fmla="*/ 492 h 590"/>
                <a:gd name="T46" fmla="*/ 161 w 439"/>
                <a:gd name="T47" fmla="*/ 402 h 590"/>
                <a:gd name="T48" fmla="*/ 141 w 439"/>
                <a:gd name="T49" fmla="*/ 406 h 590"/>
                <a:gd name="T50" fmla="*/ 111 w 439"/>
                <a:gd name="T51" fmla="*/ 390 h 590"/>
                <a:gd name="T52" fmla="*/ 133 w 439"/>
                <a:gd name="T53" fmla="*/ 337 h 590"/>
                <a:gd name="T54" fmla="*/ 162 w 439"/>
                <a:gd name="T55" fmla="*/ 260 h 590"/>
                <a:gd name="T56" fmla="*/ 153 w 439"/>
                <a:gd name="T57" fmla="*/ 240 h 590"/>
                <a:gd name="T58" fmla="*/ 159 w 439"/>
                <a:gd name="T59" fmla="*/ 233 h 590"/>
                <a:gd name="T60" fmla="*/ 181 w 439"/>
                <a:gd name="T61" fmla="*/ 219 h 590"/>
                <a:gd name="T62" fmla="*/ 188 w 439"/>
                <a:gd name="T63" fmla="*/ 189 h 590"/>
                <a:gd name="T64" fmla="*/ 172 w 439"/>
                <a:gd name="T65" fmla="*/ 197 h 590"/>
                <a:gd name="T66" fmla="*/ 118 w 439"/>
                <a:gd name="T67" fmla="*/ 282 h 590"/>
                <a:gd name="T68" fmla="*/ 93 w 439"/>
                <a:gd name="T69" fmla="*/ 344 h 590"/>
                <a:gd name="T70" fmla="*/ 88 w 439"/>
                <a:gd name="T71" fmla="*/ 384 h 590"/>
                <a:gd name="T72" fmla="*/ 98 w 439"/>
                <a:gd name="T73" fmla="*/ 433 h 590"/>
                <a:gd name="T74" fmla="*/ 98 w 439"/>
                <a:gd name="T75" fmla="*/ 464 h 590"/>
                <a:gd name="T76" fmla="*/ 77 w 439"/>
                <a:gd name="T77" fmla="*/ 492 h 590"/>
                <a:gd name="T78" fmla="*/ 31 w 439"/>
                <a:gd name="T79" fmla="*/ 484 h 590"/>
                <a:gd name="T80" fmla="*/ 7 w 439"/>
                <a:gd name="T81" fmla="*/ 449 h 590"/>
                <a:gd name="T82" fmla="*/ 0 w 439"/>
                <a:gd name="T83" fmla="*/ 408 h 590"/>
                <a:gd name="T84" fmla="*/ 17 w 439"/>
                <a:gd name="T85" fmla="*/ 327 h 590"/>
                <a:gd name="T86" fmla="*/ 42 w 439"/>
                <a:gd name="T87" fmla="*/ 244 h 590"/>
                <a:gd name="T88" fmla="*/ 58 w 439"/>
                <a:gd name="T89" fmla="*/ 199 h 590"/>
                <a:gd name="T90" fmla="*/ 79 w 439"/>
                <a:gd name="T91" fmla="*/ 185 h 590"/>
                <a:gd name="T92" fmla="*/ 311 w 439"/>
                <a:gd name="T93" fmla="*/ 62 h 590"/>
                <a:gd name="T94" fmla="*/ 253 w 439"/>
                <a:gd name="T95" fmla="*/ 106 h 590"/>
                <a:gd name="T96" fmla="*/ 213 w 439"/>
                <a:gd name="T97" fmla="*/ 145 h 590"/>
                <a:gd name="T98" fmla="*/ 226 w 439"/>
                <a:gd name="T99" fmla="*/ 164 h 590"/>
                <a:gd name="T100" fmla="*/ 240 w 439"/>
                <a:gd name="T101" fmla="*/ 248 h 590"/>
                <a:gd name="T102" fmla="*/ 278 w 439"/>
                <a:gd name="T103" fmla="*/ 265 h 590"/>
                <a:gd name="T104" fmla="*/ 304 w 439"/>
                <a:gd name="T105" fmla="*/ 254 h 590"/>
                <a:gd name="T106" fmla="*/ 325 w 439"/>
                <a:gd name="T107" fmla="*/ 172 h 590"/>
                <a:gd name="T108" fmla="*/ 342 w 439"/>
                <a:gd name="T109" fmla="*/ 90 h 590"/>
                <a:gd name="T110" fmla="*/ 336 w 439"/>
                <a:gd name="T111" fmla="*/ 53 h 590"/>
                <a:gd name="T112" fmla="*/ 283 w 439"/>
                <a:gd name="T113" fmla="*/ 325 h 590"/>
                <a:gd name="T114" fmla="*/ 248 w 439"/>
                <a:gd name="T115" fmla="*/ 362 h 590"/>
                <a:gd name="T116" fmla="*/ 226 w 439"/>
                <a:gd name="T117" fmla="*/ 471 h 590"/>
                <a:gd name="T118" fmla="*/ 253 w 439"/>
                <a:gd name="T119" fmla="*/ 514 h 590"/>
                <a:gd name="T120" fmla="*/ 271 w 439"/>
                <a:gd name="T121" fmla="*/ 511 h 590"/>
                <a:gd name="T122" fmla="*/ 273 w 439"/>
                <a:gd name="T123" fmla="*/ 481 h 590"/>
                <a:gd name="T124" fmla="*/ 288 w 439"/>
                <a:gd name="T125" fmla="*/ 3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590">
                  <a:moveTo>
                    <a:pt x="86" y="184"/>
                  </a:moveTo>
                  <a:lnTo>
                    <a:pt x="86" y="197"/>
                  </a:lnTo>
                  <a:lnTo>
                    <a:pt x="85" y="211"/>
                  </a:lnTo>
                  <a:lnTo>
                    <a:pt x="83" y="224"/>
                  </a:lnTo>
                  <a:lnTo>
                    <a:pt x="82" y="238"/>
                  </a:lnTo>
                  <a:lnTo>
                    <a:pt x="85" y="238"/>
                  </a:lnTo>
                  <a:lnTo>
                    <a:pt x="86" y="238"/>
                  </a:lnTo>
                  <a:lnTo>
                    <a:pt x="99" y="221"/>
                  </a:lnTo>
                  <a:lnTo>
                    <a:pt x="116" y="198"/>
                  </a:lnTo>
                  <a:lnTo>
                    <a:pt x="133" y="174"/>
                  </a:lnTo>
                  <a:lnTo>
                    <a:pt x="145" y="157"/>
                  </a:lnTo>
                  <a:lnTo>
                    <a:pt x="158" y="140"/>
                  </a:lnTo>
                  <a:lnTo>
                    <a:pt x="173" y="121"/>
                  </a:lnTo>
                  <a:lnTo>
                    <a:pt x="190" y="102"/>
                  </a:lnTo>
                  <a:lnTo>
                    <a:pt x="208" y="83"/>
                  </a:lnTo>
                  <a:lnTo>
                    <a:pt x="227" y="65"/>
                  </a:lnTo>
                  <a:lnTo>
                    <a:pt x="246" y="48"/>
                  </a:lnTo>
                  <a:lnTo>
                    <a:pt x="265" y="34"/>
                  </a:lnTo>
                  <a:lnTo>
                    <a:pt x="285" y="22"/>
                  </a:lnTo>
                  <a:lnTo>
                    <a:pt x="298" y="16"/>
                  </a:lnTo>
                  <a:lnTo>
                    <a:pt x="315" y="11"/>
                  </a:lnTo>
                  <a:lnTo>
                    <a:pt x="336" y="5"/>
                  </a:lnTo>
                  <a:lnTo>
                    <a:pt x="358" y="1"/>
                  </a:lnTo>
                  <a:lnTo>
                    <a:pt x="369" y="0"/>
                  </a:lnTo>
                  <a:lnTo>
                    <a:pt x="381" y="0"/>
                  </a:lnTo>
                  <a:lnTo>
                    <a:pt x="391" y="1"/>
                  </a:lnTo>
                  <a:lnTo>
                    <a:pt x="402" y="2"/>
                  </a:lnTo>
                  <a:lnTo>
                    <a:pt x="410" y="4"/>
                  </a:lnTo>
                  <a:lnTo>
                    <a:pt x="419" y="9"/>
                  </a:lnTo>
                  <a:lnTo>
                    <a:pt x="426" y="13"/>
                  </a:lnTo>
                  <a:lnTo>
                    <a:pt x="432" y="20"/>
                  </a:lnTo>
                  <a:lnTo>
                    <a:pt x="435" y="24"/>
                  </a:lnTo>
                  <a:lnTo>
                    <a:pt x="437" y="28"/>
                  </a:lnTo>
                  <a:lnTo>
                    <a:pt x="438" y="33"/>
                  </a:lnTo>
                  <a:lnTo>
                    <a:pt x="439" y="37"/>
                  </a:lnTo>
                  <a:lnTo>
                    <a:pt x="439" y="47"/>
                  </a:lnTo>
                  <a:lnTo>
                    <a:pt x="437" y="57"/>
                  </a:lnTo>
                  <a:lnTo>
                    <a:pt x="432" y="68"/>
                  </a:lnTo>
                  <a:lnTo>
                    <a:pt x="427" y="80"/>
                  </a:lnTo>
                  <a:lnTo>
                    <a:pt x="419" y="93"/>
                  </a:lnTo>
                  <a:lnTo>
                    <a:pt x="413" y="106"/>
                  </a:lnTo>
                  <a:lnTo>
                    <a:pt x="404" y="121"/>
                  </a:lnTo>
                  <a:lnTo>
                    <a:pt x="396" y="137"/>
                  </a:lnTo>
                  <a:lnTo>
                    <a:pt x="388" y="153"/>
                  </a:lnTo>
                  <a:lnTo>
                    <a:pt x="380" y="172"/>
                  </a:lnTo>
                  <a:lnTo>
                    <a:pt x="373" y="191"/>
                  </a:lnTo>
                  <a:lnTo>
                    <a:pt x="367" y="212"/>
                  </a:lnTo>
                  <a:lnTo>
                    <a:pt x="362" y="234"/>
                  </a:lnTo>
                  <a:lnTo>
                    <a:pt x="360" y="258"/>
                  </a:lnTo>
                  <a:lnTo>
                    <a:pt x="359" y="270"/>
                  </a:lnTo>
                  <a:lnTo>
                    <a:pt x="358" y="282"/>
                  </a:lnTo>
                  <a:lnTo>
                    <a:pt x="357" y="294"/>
                  </a:lnTo>
                  <a:lnTo>
                    <a:pt x="357" y="306"/>
                  </a:lnTo>
                  <a:lnTo>
                    <a:pt x="349" y="344"/>
                  </a:lnTo>
                  <a:lnTo>
                    <a:pt x="343" y="384"/>
                  </a:lnTo>
                  <a:lnTo>
                    <a:pt x="336" y="423"/>
                  </a:lnTo>
                  <a:lnTo>
                    <a:pt x="330" y="460"/>
                  </a:lnTo>
                  <a:lnTo>
                    <a:pt x="324" y="502"/>
                  </a:lnTo>
                  <a:lnTo>
                    <a:pt x="321" y="543"/>
                  </a:lnTo>
                  <a:lnTo>
                    <a:pt x="320" y="553"/>
                  </a:lnTo>
                  <a:lnTo>
                    <a:pt x="316" y="562"/>
                  </a:lnTo>
                  <a:lnTo>
                    <a:pt x="313" y="570"/>
                  </a:lnTo>
                  <a:lnTo>
                    <a:pt x="309" y="576"/>
                  </a:lnTo>
                  <a:lnTo>
                    <a:pt x="303" y="582"/>
                  </a:lnTo>
                  <a:lnTo>
                    <a:pt x="297" y="586"/>
                  </a:lnTo>
                  <a:lnTo>
                    <a:pt x="288" y="589"/>
                  </a:lnTo>
                  <a:lnTo>
                    <a:pt x="278" y="590"/>
                  </a:lnTo>
                  <a:lnTo>
                    <a:pt x="265" y="583"/>
                  </a:lnTo>
                  <a:lnTo>
                    <a:pt x="254" y="573"/>
                  </a:lnTo>
                  <a:lnTo>
                    <a:pt x="246" y="559"/>
                  </a:lnTo>
                  <a:lnTo>
                    <a:pt x="240" y="544"/>
                  </a:lnTo>
                  <a:lnTo>
                    <a:pt x="237" y="538"/>
                  </a:lnTo>
                  <a:lnTo>
                    <a:pt x="231" y="532"/>
                  </a:lnTo>
                  <a:lnTo>
                    <a:pt x="228" y="530"/>
                  </a:lnTo>
                  <a:lnTo>
                    <a:pt x="225" y="528"/>
                  </a:lnTo>
                  <a:lnTo>
                    <a:pt x="221" y="527"/>
                  </a:lnTo>
                  <a:lnTo>
                    <a:pt x="216" y="526"/>
                  </a:lnTo>
                  <a:lnTo>
                    <a:pt x="213" y="532"/>
                  </a:lnTo>
                  <a:lnTo>
                    <a:pt x="209" y="539"/>
                  </a:lnTo>
                  <a:lnTo>
                    <a:pt x="204" y="544"/>
                  </a:lnTo>
                  <a:lnTo>
                    <a:pt x="197" y="549"/>
                  </a:lnTo>
                  <a:lnTo>
                    <a:pt x="190" y="552"/>
                  </a:lnTo>
                  <a:lnTo>
                    <a:pt x="181" y="554"/>
                  </a:lnTo>
                  <a:lnTo>
                    <a:pt x="172" y="555"/>
                  </a:lnTo>
                  <a:lnTo>
                    <a:pt x="161" y="557"/>
                  </a:lnTo>
                  <a:lnTo>
                    <a:pt x="158" y="546"/>
                  </a:lnTo>
                  <a:lnTo>
                    <a:pt x="155" y="532"/>
                  </a:lnTo>
                  <a:lnTo>
                    <a:pt x="158" y="528"/>
                  </a:lnTo>
                  <a:lnTo>
                    <a:pt x="160" y="523"/>
                  </a:lnTo>
                  <a:lnTo>
                    <a:pt x="162" y="516"/>
                  </a:lnTo>
                  <a:lnTo>
                    <a:pt x="164" y="508"/>
                  </a:lnTo>
                  <a:lnTo>
                    <a:pt x="167" y="492"/>
                  </a:lnTo>
                  <a:lnTo>
                    <a:pt x="167" y="473"/>
                  </a:lnTo>
                  <a:lnTo>
                    <a:pt x="167" y="435"/>
                  </a:lnTo>
                  <a:lnTo>
                    <a:pt x="164" y="402"/>
                  </a:lnTo>
                  <a:lnTo>
                    <a:pt x="161" y="402"/>
                  </a:lnTo>
                  <a:lnTo>
                    <a:pt x="158" y="402"/>
                  </a:lnTo>
                  <a:lnTo>
                    <a:pt x="152" y="405"/>
                  </a:lnTo>
                  <a:lnTo>
                    <a:pt x="147" y="406"/>
                  </a:lnTo>
                  <a:lnTo>
                    <a:pt x="141" y="406"/>
                  </a:lnTo>
                  <a:lnTo>
                    <a:pt x="135" y="406"/>
                  </a:lnTo>
                  <a:lnTo>
                    <a:pt x="123" y="402"/>
                  </a:lnTo>
                  <a:lnTo>
                    <a:pt x="113" y="399"/>
                  </a:lnTo>
                  <a:lnTo>
                    <a:pt x="111" y="390"/>
                  </a:lnTo>
                  <a:lnTo>
                    <a:pt x="110" y="378"/>
                  </a:lnTo>
                  <a:lnTo>
                    <a:pt x="116" y="370"/>
                  </a:lnTo>
                  <a:lnTo>
                    <a:pt x="124" y="355"/>
                  </a:lnTo>
                  <a:lnTo>
                    <a:pt x="133" y="337"/>
                  </a:lnTo>
                  <a:lnTo>
                    <a:pt x="141" y="317"/>
                  </a:lnTo>
                  <a:lnTo>
                    <a:pt x="149" y="296"/>
                  </a:lnTo>
                  <a:lnTo>
                    <a:pt x="157" y="277"/>
                  </a:lnTo>
                  <a:lnTo>
                    <a:pt x="162" y="260"/>
                  </a:lnTo>
                  <a:lnTo>
                    <a:pt x="164" y="248"/>
                  </a:lnTo>
                  <a:lnTo>
                    <a:pt x="160" y="245"/>
                  </a:lnTo>
                  <a:lnTo>
                    <a:pt x="156" y="243"/>
                  </a:lnTo>
                  <a:lnTo>
                    <a:pt x="153" y="240"/>
                  </a:lnTo>
                  <a:lnTo>
                    <a:pt x="153" y="238"/>
                  </a:lnTo>
                  <a:lnTo>
                    <a:pt x="153" y="236"/>
                  </a:lnTo>
                  <a:lnTo>
                    <a:pt x="156" y="234"/>
                  </a:lnTo>
                  <a:lnTo>
                    <a:pt x="159" y="233"/>
                  </a:lnTo>
                  <a:lnTo>
                    <a:pt x="163" y="231"/>
                  </a:lnTo>
                  <a:lnTo>
                    <a:pt x="170" y="227"/>
                  </a:lnTo>
                  <a:lnTo>
                    <a:pt x="176" y="223"/>
                  </a:lnTo>
                  <a:lnTo>
                    <a:pt x="181" y="219"/>
                  </a:lnTo>
                  <a:lnTo>
                    <a:pt x="184" y="213"/>
                  </a:lnTo>
                  <a:lnTo>
                    <a:pt x="187" y="207"/>
                  </a:lnTo>
                  <a:lnTo>
                    <a:pt x="188" y="199"/>
                  </a:lnTo>
                  <a:lnTo>
                    <a:pt x="188" y="189"/>
                  </a:lnTo>
                  <a:lnTo>
                    <a:pt x="188" y="176"/>
                  </a:lnTo>
                  <a:lnTo>
                    <a:pt x="187" y="176"/>
                  </a:lnTo>
                  <a:lnTo>
                    <a:pt x="185" y="176"/>
                  </a:lnTo>
                  <a:lnTo>
                    <a:pt x="172" y="197"/>
                  </a:lnTo>
                  <a:lnTo>
                    <a:pt x="158" y="217"/>
                  </a:lnTo>
                  <a:lnTo>
                    <a:pt x="145" y="238"/>
                  </a:lnTo>
                  <a:lnTo>
                    <a:pt x="132" y="260"/>
                  </a:lnTo>
                  <a:lnTo>
                    <a:pt x="118" y="282"/>
                  </a:lnTo>
                  <a:lnTo>
                    <a:pt x="108" y="306"/>
                  </a:lnTo>
                  <a:lnTo>
                    <a:pt x="102" y="318"/>
                  </a:lnTo>
                  <a:lnTo>
                    <a:pt x="98" y="331"/>
                  </a:lnTo>
                  <a:lnTo>
                    <a:pt x="93" y="344"/>
                  </a:lnTo>
                  <a:lnTo>
                    <a:pt x="89" y="357"/>
                  </a:lnTo>
                  <a:lnTo>
                    <a:pt x="88" y="366"/>
                  </a:lnTo>
                  <a:lnTo>
                    <a:pt x="87" y="375"/>
                  </a:lnTo>
                  <a:lnTo>
                    <a:pt x="88" y="384"/>
                  </a:lnTo>
                  <a:lnTo>
                    <a:pt x="89" y="392"/>
                  </a:lnTo>
                  <a:lnTo>
                    <a:pt x="92" y="409"/>
                  </a:lnTo>
                  <a:lnTo>
                    <a:pt x="97" y="424"/>
                  </a:lnTo>
                  <a:lnTo>
                    <a:pt x="98" y="433"/>
                  </a:lnTo>
                  <a:lnTo>
                    <a:pt x="99" y="441"/>
                  </a:lnTo>
                  <a:lnTo>
                    <a:pt x="100" y="448"/>
                  </a:lnTo>
                  <a:lnTo>
                    <a:pt x="99" y="456"/>
                  </a:lnTo>
                  <a:lnTo>
                    <a:pt x="98" y="464"/>
                  </a:lnTo>
                  <a:lnTo>
                    <a:pt x="96" y="471"/>
                  </a:lnTo>
                  <a:lnTo>
                    <a:pt x="91" y="480"/>
                  </a:lnTo>
                  <a:lnTo>
                    <a:pt x="86" y="488"/>
                  </a:lnTo>
                  <a:lnTo>
                    <a:pt x="77" y="492"/>
                  </a:lnTo>
                  <a:lnTo>
                    <a:pt x="66" y="495"/>
                  </a:lnTo>
                  <a:lnTo>
                    <a:pt x="54" y="497"/>
                  </a:lnTo>
                  <a:lnTo>
                    <a:pt x="42" y="497"/>
                  </a:lnTo>
                  <a:lnTo>
                    <a:pt x="31" y="484"/>
                  </a:lnTo>
                  <a:lnTo>
                    <a:pt x="20" y="471"/>
                  </a:lnTo>
                  <a:lnTo>
                    <a:pt x="16" y="465"/>
                  </a:lnTo>
                  <a:lnTo>
                    <a:pt x="11" y="457"/>
                  </a:lnTo>
                  <a:lnTo>
                    <a:pt x="7" y="449"/>
                  </a:lnTo>
                  <a:lnTo>
                    <a:pt x="4" y="440"/>
                  </a:lnTo>
                  <a:lnTo>
                    <a:pt x="1" y="430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1" y="396"/>
                  </a:lnTo>
                  <a:lnTo>
                    <a:pt x="5" y="373"/>
                  </a:lnTo>
                  <a:lnTo>
                    <a:pt x="10" y="350"/>
                  </a:lnTo>
                  <a:lnTo>
                    <a:pt x="17" y="327"/>
                  </a:lnTo>
                  <a:lnTo>
                    <a:pt x="23" y="306"/>
                  </a:lnTo>
                  <a:lnTo>
                    <a:pt x="30" y="287"/>
                  </a:lnTo>
                  <a:lnTo>
                    <a:pt x="34" y="272"/>
                  </a:lnTo>
                  <a:lnTo>
                    <a:pt x="42" y="244"/>
                  </a:lnTo>
                  <a:lnTo>
                    <a:pt x="50" y="216"/>
                  </a:lnTo>
                  <a:lnTo>
                    <a:pt x="53" y="210"/>
                  </a:lnTo>
                  <a:lnTo>
                    <a:pt x="55" y="204"/>
                  </a:lnTo>
                  <a:lnTo>
                    <a:pt x="58" y="199"/>
                  </a:lnTo>
                  <a:lnTo>
                    <a:pt x="63" y="195"/>
                  </a:lnTo>
                  <a:lnTo>
                    <a:pt x="67" y="190"/>
                  </a:lnTo>
                  <a:lnTo>
                    <a:pt x="73" y="187"/>
                  </a:lnTo>
                  <a:lnTo>
                    <a:pt x="79" y="185"/>
                  </a:lnTo>
                  <a:lnTo>
                    <a:pt x="86" y="184"/>
                  </a:lnTo>
                  <a:close/>
                  <a:moveTo>
                    <a:pt x="330" y="49"/>
                  </a:moveTo>
                  <a:lnTo>
                    <a:pt x="321" y="57"/>
                  </a:lnTo>
                  <a:lnTo>
                    <a:pt x="311" y="62"/>
                  </a:lnTo>
                  <a:lnTo>
                    <a:pt x="301" y="68"/>
                  </a:lnTo>
                  <a:lnTo>
                    <a:pt x="291" y="73"/>
                  </a:lnTo>
                  <a:lnTo>
                    <a:pt x="272" y="90"/>
                  </a:lnTo>
                  <a:lnTo>
                    <a:pt x="253" y="106"/>
                  </a:lnTo>
                  <a:lnTo>
                    <a:pt x="233" y="123"/>
                  </a:lnTo>
                  <a:lnTo>
                    <a:pt x="213" y="139"/>
                  </a:lnTo>
                  <a:lnTo>
                    <a:pt x="213" y="142"/>
                  </a:lnTo>
                  <a:lnTo>
                    <a:pt x="213" y="145"/>
                  </a:lnTo>
                  <a:lnTo>
                    <a:pt x="217" y="149"/>
                  </a:lnTo>
                  <a:lnTo>
                    <a:pt x="220" y="153"/>
                  </a:lnTo>
                  <a:lnTo>
                    <a:pt x="223" y="158"/>
                  </a:lnTo>
                  <a:lnTo>
                    <a:pt x="226" y="164"/>
                  </a:lnTo>
                  <a:lnTo>
                    <a:pt x="230" y="177"/>
                  </a:lnTo>
                  <a:lnTo>
                    <a:pt x="232" y="191"/>
                  </a:lnTo>
                  <a:lnTo>
                    <a:pt x="236" y="222"/>
                  </a:lnTo>
                  <a:lnTo>
                    <a:pt x="240" y="248"/>
                  </a:lnTo>
                  <a:lnTo>
                    <a:pt x="254" y="251"/>
                  </a:lnTo>
                  <a:lnTo>
                    <a:pt x="264" y="256"/>
                  </a:lnTo>
                  <a:lnTo>
                    <a:pt x="272" y="259"/>
                  </a:lnTo>
                  <a:lnTo>
                    <a:pt x="278" y="265"/>
                  </a:lnTo>
                  <a:lnTo>
                    <a:pt x="287" y="277"/>
                  </a:lnTo>
                  <a:lnTo>
                    <a:pt x="298" y="296"/>
                  </a:lnTo>
                  <a:lnTo>
                    <a:pt x="300" y="275"/>
                  </a:lnTo>
                  <a:lnTo>
                    <a:pt x="304" y="254"/>
                  </a:lnTo>
                  <a:lnTo>
                    <a:pt x="309" y="233"/>
                  </a:lnTo>
                  <a:lnTo>
                    <a:pt x="313" y="212"/>
                  </a:lnTo>
                  <a:lnTo>
                    <a:pt x="320" y="192"/>
                  </a:lnTo>
                  <a:lnTo>
                    <a:pt x="325" y="172"/>
                  </a:lnTo>
                  <a:lnTo>
                    <a:pt x="331" y="152"/>
                  </a:lnTo>
                  <a:lnTo>
                    <a:pt x="336" y="132"/>
                  </a:lnTo>
                  <a:lnTo>
                    <a:pt x="339" y="111"/>
                  </a:lnTo>
                  <a:lnTo>
                    <a:pt x="342" y="90"/>
                  </a:lnTo>
                  <a:lnTo>
                    <a:pt x="342" y="79"/>
                  </a:lnTo>
                  <a:lnTo>
                    <a:pt x="342" y="68"/>
                  </a:lnTo>
                  <a:lnTo>
                    <a:pt x="339" y="60"/>
                  </a:lnTo>
                  <a:lnTo>
                    <a:pt x="336" y="53"/>
                  </a:lnTo>
                  <a:lnTo>
                    <a:pt x="334" y="51"/>
                  </a:lnTo>
                  <a:lnTo>
                    <a:pt x="330" y="49"/>
                  </a:lnTo>
                  <a:close/>
                  <a:moveTo>
                    <a:pt x="288" y="317"/>
                  </a:moveTo>
                  <a:lnTo>
                    <a:pt x="283" y="325"/>
                  </a:lnTo>
                  <a:lnTo>
                    <a:pt x="276" y="332"/>
                  </a:lnTo>
                  <a:lnTo>
                    <a:pt x="269" y="340"/>
                  </a:lnTo>
                  <a:lnTo>
                    <a:pt x="263" y="348"/>
                  </a:lnTo>
                  <a:lnTo>
                    <a:pt x="248" y="362"/>
                  </a:lnTo>
                  <a:lnTo>
                    <a:pt x="233" y="375"/>
                  </a:lnTo>
                  <a:lnTo>
                    <a:pt x="231" y="407"/>
                  </a:lnTo>
                  <a:lnTo>
                    <a:pt x="228" y="440"/>
                  </a:lnTo>
                  <a:lnTo>
                    <a:pt x="226" y="471"/>
                  </a:lnTo>
                  <a:lnTo>
                    <a:pt x="227" y="502"/>
                  </a:lnTo>
                  <a:lnTo>
                    <a:pt x="236" y="506"/>
                  </a:lnTo>
                  <a:lnTo>
                    <a:pt x="248" y="512"/>
                  </a:lnTo>
                  <a:lnTo>
                    <a:pt x="253" y="514"/>
                  </a:lnTo>
                  <a:lnTo>
                    <a:pt x="258" y="516"/>
                  </a:lnTo>
                  <a:lnTo>
                    <a:pt x="264" y="516"/>
                  </a:lnTo>
                  <a:lnTo>
                    <a:pt x="267" y="515"/>
                  </a:lnTo>
                  <a:lnTo>
                    <a:pt x="271" y="511"/>
                  </a:lnTo>
                  <a:lnTo>
                    <a:pt x="272" y="505"/>
                  </a:lnTo>
                  <a:lnTo>
                    <a:pt x="273" y="500"/>
                  </a:lnTo>
                  <a:lnTo>
                    <a:pt x="273" y="494"/>
                  </a:lnTo>
                  <a:lnTo>
                    <a:pt x="273" y="481"/>
                  </a:lnTo>
                  <a:lnTo>
                    <a:pt x="274" y="467"/>
                  </a:lnTo>
                  <a:lnTo>
                    <a:pt x="279" y="435"/>
                  </a:lnTo>
                  <a:lnTo>
                    <a:pt x="285" y="387"/>
                  </a:lnTo>
                  <a:lnTo>
                    <a:pt x="288" y="363"/>
                  </a:lnTo>
                  <a:lnTo>
                    <a:pt x="289" y="341"/>
                  </a:lnTo>
                  <a:lnTo>
                    <a:pt x="289" y="326"/>
                  </a:lnTo>
                  <a:lnTo>
                    <a:pt x="288" y="317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42">
              <a:extLst>
                <a:ext uri="{FF2B5EF4-FFF2-40B4-BE49-F238E27FC236}">
                  <a16:creationId xmlns:a16="http://schemas.microsoft.com/office/drawing/2014/main" id="{3113C446-BB36-FE5E-700F-B2CCDF37F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7326" y="5827713"/>
              <a:ext cx="57150" cy="98425"/>
            </a:xfrm>
            <a:custGeom>
              <a:avLst/>
              <a:gdLst>
                <a:gd name="T0" fmla="*/ 0 w 109"/>
                <a:gd name="T1" fmla="*/ 0 h 186"/>
                <a:gd name="T2" fmla="*/ 6 w 109"/>
                <a:gd name="T3" fmla="*/ 0 h 186"/>
                <a:gd name="T4" fmla="*/ 13 w 109"/>
                <a:gd name="T5" fmla="*/ 0 h 186"/>
                <a:gd name="T6" fmla="*/ 22 w 109"/>
                <a:gd name="T7" fmla="*/ 11 h 186"/>
                <a:gd name="T8" fmla="*/ 33 w 109"/>
                <a:gd name="T9" fmla="*/ 23 h 186"/>
                <a:gd name="T10" fmla="*/ 45 w 109"/>
                <a:gd name="T11" fmla="*/ 34 h 186"/>
                <a:gd name="T12" fmla="*/ 59 w 109"/>
                <a:gd name="T13" fmla="*/ 46 h 186"/>
                <a:gd name="T14" fmla="*/ 71 w 109"/>
                <a:gd name="T15" fmla="*/ 58 h 186"/>
                <a:gd name="T16" fmla="*/ 82 w 109"/>
                <a:gd name="T17" fmla="*/ 70 h 186"/>
                <a:gd name="T18" fmla="*/ 91 w 109"/>
                <a:gd name="T19" fmla="*/ 82 h 186"/>
                <a:gd name="T20" fmla="*/ 99 w 109"/>
                <a:gd name="T21" fmla="*/ 94 h 186"/>
                <a:gd name="T22" fmla="*/ 102 w 109"/>
                <a:gd name="T23" fmla="*/ 102 h 186"/>
                <a:gd name="T24" fmla="*/ 104 w 109"/>
                <a:gd name="T25" fmla="*/ 109 h 186"/>
                <a:gd name="T26" fmla="*/ 107 w 109"/>
                <a:gd name="T27" fmla="*/ 118 h 186"/>
                <a:gd name="T28" fmla="*/ 108 w 109"/>
                <a:gd name="T29" fmla="*/ 127 h 186"/>
                <a:gd name="T30" fmla="*/ 109 w 109"/>
                <a:gd name="T31" fmla="*/ 137 h 186"/>
                <a:gd name="T32" fmla="*/ 108 w 109"/>
                <a:gd name="T33" fmla="*/ 145 h 186"/>
                <a:gd name="T34" fmla="*/ 106 w 109"/>
                <a:gd name="T35" fmla="*/ 153 h 186"/>
                <a:gd name="T36" fmla="*/ 102 w 109"/>
                <a:gd name="T37" fmla="*/ 160 h 186"/>
                <a:gd name="T38" fmla="*/ 99 w 109"/>
                <a:gd name="T39" fmla="*/ 167 h 186"/>
                <a:gd name="T40" fmla="*/ 95 w 109"/>
                <a:gd name="T41" fmla="*/ 174 h 186"/>
                <a:gd name="T42" fmla="*/ 91 w 109"/>
                <a:gd name="T43" fmla="*/ 177 h 186"/>
                <a:gd name="T44" fmla="*/ 88 w 109"/>
                <a:gd name="T45" fmla="*/ 179 h 186"/>
                <a:gd name="T46" fmla="*/ 84 w 109"/>
                <a:gd name="T47" fmla="*/ 181 h 186"/>
                <a:gd name="T48" fmla="*/ 79 w 109"/>
                <a:gd name="T49" fmla="*/ 184 h 186"/>
                <a:gd name="T50" fmla="*/ 76 w 109"/>
                <a:gd name="T51" fmla="*/ 185 h 186"/>
                <a:gd name="T52" fmla="*/ 73 w 109"/>
                <a:gd name="T53" fmla="*/ 186 h 186"/>
                <a:gd name="T54" fmla="*/ 68 w 109"/>
                <a:gd name="T55" fmla="*/ 186 h 186"/>
                <a:gd name="T56" fmla="*/ 64 w 109"/>
                <a:gd name="T57" fmla="*/ 186 h 186"/>
                <a:gd name="T58" fmla="*/ 55 w 109"/>
                <a:gd name="T59" fmla="*/ 185 h 186"/>
                <a:gd name="T60" fmla="*/ 48 w 109"/>
                <a:gd name="T61" fmla="*/ 184 h 186"/>
                <a:gd name="T62" fmla="*/ 38 w 109"/>
                <a:gd name="T63" fmla="*/ 165 h 186"/>
                <a:gd name="T64" fmla="*/ 29 w 109"/>
                <a:gd name="T65" fmla="*/ 145 h 186"/>
                <a:gd name="T66" fmla="*/ 21 w 109"/>
                <a:gd name="T67" fmla="*/ 122 h 186"/>
                <a:gd name="T68" fmla="*/ 15 w 109"/>
                <a:gd name="T69" fmla="*/ 99 h 186"/>
                <a:gd name="T70" fmla="*/ 8 w 109"/>
                <a:gd name="T71" fmla="*/ 74 h 186"/>
                <a:gd name="T72" fmla="*/ 4 w 109"/>
                <a:gd name="T73" fmla="*/ 49 h 186"/>
                <a:gd name="T74" fmla="*/ 2 w 109"/>
                <a:gd name="T75" fmla="*/ 24 h 186"/>
                <a:gd name="T76" fmla="*/ 0 w 109"/>
                <a:gd name="T7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" h="186">
                  <a:moveTo>
                    <a:pt x="0" y="0"/>
                  </a:moveTo>
                  <a:lnTo>
                    <a:pt x="6" y="0"/>
                  </a:lnTo>
                  <a:lnTo>
                    <a:pt x="13" y="0"/>
                  </a:lnTo>
                  <a:lnTo>
                    <a:pt x="22" y="11"/>
                  </a:lnTo>
                  <a:lnTo>
                    <a:pt x="33" y="23"/>
                  </a:lnTo>
                  <a:lnTo>
                    <a:pt x="45" y="34"/>
                  </a:lnTo>
                  <a:lnTo>
                    <a:pt x="59" y="46"/>
                  </a:lnTo>
                  <a:lnTo>
                    <a:pt x="71" y="58"/>
                  </a:lnTo>
                  <a:lnTo>
                    <a:pt x="82" y="70"/>
                  </a:lnTo>
                  <a:lnTo>
                    <a:pt x="91" y="82"/>
                  </a:lnTo>
                  <a:lnTo>
                    <a:pt x="99" y="94"/>
                  </a:lnTo>
                  <a:lnTo>
                    <a:pt x="102" y="102"/>
                  </a:lnTo>
                  <a:lnTo>
                    <a:pt x="104" y="109"/>
                  </a:lnTo>
                  <a:lnTo>
                    <a:pt x="107" y="118"/>
                  </a:lnTo>
                  <a:lnTo>
                    <a:pt x="108" y="127"/>
                  </a:lnTo>
                  <a:lnTo>
                    <a:pt x="109" y="137"/>
                  </a:lnTo>
                  <a:lnTo>
                    <a:pt x="108" y="145"/>
                  </a:lnTo>
                  <a:lnTo>
                    <a:pt x="106" y="153"/>
                  </a:lnTo>
                  <a:lnTo>
                    <a:pt x="102" y="160"/>
                  </a:lnTo>
                  <a:lnTo>
                    <a:pt x="99" y="167"/>
                  </a:lnTo>
                  <a:lnTo>
                    <a:pt x="95" y="174"/>
                  </a:lnTo>
                  <a:lnTo>
                    <a:pt x="91" y="177"/>
                  </a:lnTo>
                  <a:lnTo>
                    <a:pt x="88" y="179"/>
                  </a:lnTo>
                  <a:lnTo>
                    <a:pt x="84" y="181"/>
                  </a:lnTo>
                  <a:lnTo>
                    <a:pt x="79" y="184"/>
                  </a:lnTo>
                  <a:lnTo>
                    <a:pt x="76" y="185"/>
                  </a:lnTo>
                  <a:lnTo>
                    <a:pt x="73" y="186"/>
                  </a:lnTo>
                  <a:lnTo>
                    <a:pt x="68" y="186"/>
                  </a:lnTo>
                  <a:lnTo>
                    <a:pt x="64" y="186"/>
                  </a:lnTo>
                  <a:lnTo>
                    <a:pt x="55" y="185"/>
                  </a:lnTo>
                  <a:lnTo>
                    <a:pt x="48" y="184"/>
                  </a:lnTo>
                  <a:lnTo>
                    <a:pt x="38" y="165"/>
                  </a:lnTo>
                  <a:lnTo>
                    <a:pt x="29" y="145"/>
                  </a:lnTo>
                  <a:lnTo>
                    <a:pt x="21" y="122"/>
                  </a:lnTo>
                  <a:lnTo>
                    <a:pt x="15" y="99"/>
                  </a:lnTo>
                  <a:lnTo>
                    <a:pt x="8" y="74"/>
                  </a:lnTo>
                  <a:lnTo>
                    <a:pt x="4" y="49"/>
                  </a:lnTo>
                  <a:lnTo>
                    <a:pt x="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43">
              <a:extLst>
                <a:ext uri="{FF2B5EF4-FFF2-40B4-BE49-F238E27FC236}">
                  <a16:creationId xmlns:a16="http://schemas.microsoft.com/office/drawing/2014/main" id="{F893F9F2-10FC-20B2-F886-C0ECA4C6E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9401" y="6021388"/>
              <a:ext cx="130175" cy="60325"/>
            </a:xfrm>
            <a:custGeom>
              <a:avLst/>
              <a:gdLst>
                <a:gd name="T0" fmla="*/ 0 w 246"/>
                <a:gd name="T1" fmla="*/ 46 h 114"/>
                <a:gd name="T2" fmla="*/ 37 w 246"/>
                <a:gd name="T3" fmla="*/ 46 h 114"/>
                <a:gd name="T4" fmla="*/ 72 w 246"/>
                <a:gd name="T5" fmla="*/ 45 h 114"/>
                <a:gd name="T6" fmla="*/ 89 w 246"/>
                <a:gd name="T7" fmla="*/ 43 h 114"/>
                <a:gd name="T8" fmla="*/ 106 w 246"/>
                <a:gd name="T9" fmla="*/ 41 h 114"/>
                <a:gd name="T10" fmla="*/ 121 w 246"/>
                <a:gd name="T11" fmla="*/ 36 h 114"/>
                <a:gd name="T12" fmla="*/ 137 w 246"/>
                <a:gd name="T13" fmla="*/ 31 h 114"/>
                <a:gd name="T14" fmla="*/ 151 w 246"/>
                <a:gd name="T15" fmla="*/ 24 h 114"/>
                <a:gd name="T16" fmla="*/ 163 w 246"/>
                <a:gd name="T17" fmla="*/ 16 h 114"/>
                <a:gd name="T18" fmla="*/ 168 w 246"/>
                <a:gd name="T19" fmla="*/ 11 h 114"/>
                <a:gd name="T20" fmla="*/ 175 w 246"/>
                <a:gd name="T21" fmla="*/ 7 h 114"/>
                <a:gd name="T22" fmla="*/ 181 w 246"/>
                <a:gd name="T23" fmla="*/ 4 h 114"/>
                <a:gd name="T24" fmla="*/ 188 w 246"/>
                <a:gd name="T25" fmla="*/ 1 h 114"/>
                <a:gd name="T26" fmla="*/ 200 w 246"/>
                <a:gd name="T27" fmla="*/ 0 h 114"/>
                <a:gd name="T28" fmla="*/ 212 w 246"/>
                <a:gd name="T29" fmla="*/ 3 h 114"/>
                <a:gd name="T30" fmla="*/ 226 w 246"/>
                <a:gd name="T31" fmla="*/ 4 h 114"/>
                <a:gd name="T32" fmla="*/ 242 w 246"/>
                <a:gd name="T33" fmla="*/ 5 h 114"/>
                <a:gd name="T34" fmla="*/ 243 w 246"/>
                <a:gd name="T35" fmla="*/ 10 h 114"/>
                <a:gd name="T36" fmla="*/ 245 w 246"/>
                <a:gd name="T37" fmla="*/ 17 h 114"/>
                <a:gd name="T38" fmla="*/ 246 w 246"/>
                <a:gd name="T39" fmla="*/ 23 h 114"/>
                <a:gd name="T40" fmla="*/ 246 w 246"/>
                <a:gd name="T41" fmla="*/ 31 h 114"/>
                <a:gd name="T42" fmla="*/ 234 w 246"/>
                <a:gd name="T43" fmla="*/ 47 h 114"/>
                <a:gd name="T44" fmla="*/ 224 w 246"/>
                <a:gd name="T45" fmla="*/ 64 h 114"/>
                <a:gd name="T46" fmla="*/ 217 w 246"/>
                <a:gd name="T47" fmla="*/ 70 h 114"/>
                <a:gd name="T48" fmla="*/ 211 w 246"/>
                <a:gd name="T49" fmla="*/ 77 h 114"/>
                <a:gd name="T50" fmla="*/ 203 w 246"/>
                <a:gd name="T51" fmla="*/ 84 h 114"/>
                <a:gd name="T52" fmla="*/ 195 w 246"/>
                <a:gd name="T53" fmla="*/ 89 h 114"/>
                <a:gd name="T54" fmla="*/ 180 w 246"/>
                <a:gd name="T55" fmla="*/ 100 h 114"/>
                <a:gd name="T56" fmla="*/ 166 w 246"/>
                <a:gd name="T57" fmla="*/ 112 h 114"/>
                <a:gd name="T58" fmla="*/ 153 w 246"/>
                <a:gd name="T59" fmla="*/ 113 h 114"/>
                <a:gd name="T60" fmla="*/ 138 w 246"/>
                <a:gd name="T61" fmla="*/ 114 h 114"/>
                <a:gd name="T62" fmla="*/ 132 w 246"/>
                <a:gd name="T63" fmla="*/ 114 h 114"/>
                <a:gd name="T64" fmla="*/ 125 w 246"/>
                <a:gd name="T65" fmla="*/ 113 h 114"/>
                <a:gd name="T66" fmla="*/ 120 w 246"/>
                <a:gd name="T67" fmla="*/ 112 h 114"/>
                <a:gd name="T68" fmla="*/ 114 w 246"/>
                <a:gd name="T69" fmla="*/ 109 h 114"/>
                <a:gd name="T70" fmla="*/ 113 w 246"/>
                <a:gd name="T71" fmla="*/ 105 h 114"/>
                <a:gd name="T72" fmla="*/ 112 w 246"/>
                <a:gd name="T73" fmla="*/ 102 h 114"/>
                <a:gd name="T74" fmla="*/ 112 w 246"/>
                <a:gd name="T75" fmla="*/ 99 h 114"/>
                <a:gd name="T76" fmla="*/ 111 w 246"/>
                <a:gd name="T77" fmla="*/ 93 h 114"/>
                <a:gd name="T78" fmla="*/ 123 w 246"/>
                <a:gd name="T79" fmla="*/ 87 h 114"/>
                <a:gd name="T80" fmla="*/ 134 w 246"/>
                <a:gd name="T81" fmla="*/ 79 h 114"/>
                <a:gd name="T82" fmla="*/ 134 w 246"/>
                <a:gd name="T83" fmla="*/ 77 h 114"/>
                <a:gd name="T84" fmla="*/ 134 w 246"/>
                <a:gd name="T85" fmla="*/ 76 h 114"/>
                <a:gd name="T86" fmla="*/ 131 w 246"/>
                <a:gd name="T87" fmla="*/ 76 h 114"/>
                <a:gd name="T88" fmla="*/ 128 w 246"/>
                <a:gd name="T89" fmla="*/ 76 h 114"/>
                <a:gd name="T90" fmla="*/ 120 w 246"/>
                <a:gd name="T91" fmla="*/ 81 h 114"/>
                <a:gd name="T92" fmla="*/ 111 w 246"/>
                <a:gd name="T93" fmla="*/ 85 h 114"/>
                <a:gd name="T94" fmla="*/ 102 w 246"/>
                <a:gd name="T95" fmla="*/ 88 h 114"/>
                <a:gd name="T96" fmla="*/ 93 w 246"/>
                <a:gd name="T97" fmla="*/ 90 h 114"/>
                <a:gd name="T98" fmla="*/ 82 w 246"/>
                <a:gd name="T99" fmla="*/ 91 h 114"/>
                <a:gd name="T100" fmla="*/ 71 w 246"/>
                <a:gd name="T101" fmla="*/ 92 h 114"/>
                <a:gd name="T102" fmla="*/ 61 w 246"/>
                <a:gd name="T103" fmla="*/ 91 h 114"/>
                <a:gd name="T104" fmla="*/ 50 w 246"/>
                <a:gd name="T105" fmla="*/ 90 h 114"/>
                <a:gd name="T106" fmla="*/ 40 w 246"/>
                <a:gd name="T107" fmla="*/ 88 h 114"/>
                <a:gd name="T108" fmla="*/ 31 w 246"/>
                <a:gd name="T109" fmla="*/ 85 h 114"/>
                <a:gd name="T110" fmla="*/ 23 w 246"/>
                <a:gd name="T111" fmla="*/ 80 h 114"/>
                <a:gd name="T112" fmla="*/ 15 w 246"/>
                <a:gd name="T113" fmla="*/ 76 h 114"/>
                <a:gd name="T114" fmla="*/ 9 w 246"/>
                <a:gd name="T115" fmla="*/ 69 h 114"/>
                <a:gd name="T116" fmla="*/ 4 w 246"/>
                <a:gd name="T117" fmla="*/ 63 h 114"/>
                <a:gd name="T118" fmla="*/ 1 w 246"/>
                <a:gd name="T119" fmla="*/ 55 h 114"/>
                <a:gd name="T120" fmla="*/ 0 w 246"/>
                <a:gd name="T121" fmla="*/ 4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6" h="114">
                  <a:moveTo>
                    <a:pt x="0" y="46"/>
                  </a:moveTo>
                  <a:lnTo>
                    <a:pt x="37" y="46"/>
                  </a:lnTo>
                  <a:lnTo>
                    <a:pt x="72" y="45"/>
                  </a:lnTo>
                  <a:lnTo>
                    <a:pt x="89" y="43"/>
                  </a:lnTo>
                  <a:lnTo>
                    <a:pt x="106" y="41"/>
                  </a:lnTo>
                  <a:lnTo>
                    <a:pt x="121" y="36"/>
                  </a:lnTo>
                  <a:lnTo>
                    <a:pt x="137" y="31"/>
                  </a:lnTo>
                  <a:lnTo>
                    <a:pt x="151" y="24"/>
                  </a:lnTo>
                  <a:lnTo>
                    <a:pt x="163" y="16"/>
                  </a:lnTo>
                  <a:lnTo>
                    <a:pt x="168" y="11"/>
                  </a:lnTo>
                  <a:lnTo>
                    <a:pt x="175" y="7"/>
                  </a:lnTo>
                  <a:lnTo>
                    <a:pt x="181" y="4"/>
                  </a:lnTo>
                  <a:lnTo>
                    <a:pt x="188" y="1"/>
                  </a:lnTo>
                  <a:lnTo>
                    <a:pt x="200" y="0"/>
                  </a:lnTo>
                  <a:lnTo>
                    <a:pt x="212" y="3"/>
                  </a:lnTo>
                  <a:lnTo>
                    <a:pt x="226" y="4"/>
                  </a:lnTo>
                  <a:lnTo>
                    <a:pt x="242" y="5"/>
                  </a:lnTo>
                  <a:lnTo>
                    <a:pt x="243" y="10"/>
                  </a:lnTo>
                  <a:lnTo>
                    <a:pt x="245" y="17"/>
                  </a:lnTo>
                  <a:lnTo>
                    <a:pt x="246" y="23"/>
                  </a:lnTo>
                  <a:lnTo>
                    <a:pt x="246" y="31"/>
                  </a:lnTo>
                  <a:lnTo>
                    <a:pt x="234" y="47"/>
                  </a:lnTo>
                  <a:lnTo>
                    <a:pt x="224" y="64"/>
                  </a:lnTo>
                  <a:lnTo>
                    <a:pt x="217" y="70"/>
                  </a:lnTo>
                  <a:lnTo>
                    <a:pt x="211" y="77"/>
                  </a:lnTo>
                  <a:lnTo>
                    <a:pt x="203" y="84"/>
                  </a:lnTo>
                  <a:lnTo>
                    <a:pt x="195" y="89"/>
                  </a:lnTo>
                  <a:lnTo>
                    <a:pt x="180" y="100"/>
                  </a:lnTo>
                  <a:lnTo>
                    <a:pt x="166" y="112"/>
                  </a:lnTo>
                  <a:lnTo>
                    <a:pt x="153" y="113"/>
                  </a:lnTo>
                  <a:lnTo>
                    <a:pt x="138" y="114"/>
                  </a:lnTo>
                  <a:lnTo>
                    <a:pt x="132" y="114"/>
                  </a:lnTo>
                  <a:lnTo>
                    <a:pt x="125" y="113"/>
                  </a:lnTo>
                  <a:lnTo>
                    <a:pt x="120" y="112"/>
                  </a:lnTo>
                  <a:lnTo>
                    <a:pt x="114" y="109"/>
                  </a:lnTo>
                  <a:lnTo>
                    <a:pt x="113" y="105"/>
                  </a:lnTo>
                  <a:lnTo>
                    <a:pt x="112" y="102"/>
                  </a:lnTo>
                  <a:lnTo>
                    <a:pt x="112" y="99"/>
                  </a:lnTo>
                  <a:lnTo>
                    <a:pt x="111" y="93"/>
                  </a:lnTo>
                  <a:lnTo>
                    <a:pt x="123" y="87"/>
                  </a:lnTo>
                  <a:lnTo>
                    <a:pt x="134" y="79"/>
                  </a:lnTo>
                  <a:lnTo>
                    <a:pt x="134" y="77"/>
                  </a:lnTo>
                  <a:lnTo>
                    <a:pt x="134" y="76"/>
                  </a:lnTo>
                  <a:lnTo>
                    <a:pt x="131" y="76"/>
                  </a:lnTo>
                  <a:lnTo>
                    <a:pt x="128" y="76"/>
                  </a:lnTo>
                  <a:lnTo>
                    <a:pt x="120" y="81"/>
                  </a:lnTo>
                  <a:lnTo>
                    <a:pt x="111" y="85"/>
                  </a:lnTo>
                  <a:lnTo>
                    <a:pt x="102" y="88"/>
                  </a:lnTo>
                  <a:lnTo>
                    <a:pt x="93" y="90"/>
                  </a:lnTo>
                  <a:lnTo>
                    <a:pt x="82" y="91"/>
                  </a:lnTo>
                  <a:lnTo>
                    <a:pt x="71" y="92"/>
                  </a:lnTo>
                  <a:lnTo>
                    <a:pt x="61" y="91"/>
                  </a:lnTo>
                  <a:lnTo>
                    <a:pt x="50" y="90"/>
                  </a:lnTo>
                  <a:lnTo>
                    <a:pt x="40" y="88"/>
                  </a:lnTo>
                  <a:lnTo>
                    <a:pt x="31" y="85"/>
                  </a:lnTo>
                  <a:lnTo>
                    <a:pt x="23" y="80"/>
                  </a:lnTo>
                  <a:lnTo>
                    <a:pt x="15" y="76"/>
                  </a:lnTo>
                  <a:lnTo>
                    <a:pt x="9" y="69"/>
                  </a:lnTo>
                  <a:lnTo>
                    <a:pt x="4" y="63"/>
                  </a:lnTo>
                  <a:lnTo>
                    <a:pt x="1" y="55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4">
              <a:extLst>
                <a:ext uri="{FF2B5EF4-FFF2-40B4-BE49-F238E27FC236}">
                  <a16:creationId xmlns:a16="http://schemas.microsoft.com/office/drawing/2014/main" id="{66EA2C7F-5CD4-3B22-3FC3-3009CFE1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3676" y="6062663"/>
              <a:ext cx="311150" cy="269875"/>
            </a:xfrm>
            <a:custGeom>
              <a:avLst/>
              <a:gdLst>
                <a:gd name="T0" fmla="*/ 380 w 588"/>
                <a:gd name="T1" fmla="*/ 103 h 510"/>
                <a:gd name="T2" fmla="*/ 412 w 588"/>
                <a:gd name="T3" fmla="*/ 87 h 510"/>
                <a:gd name="T4" fmla="*/ 384 w 588"/>
                <a:gd name="T5" fmla="*/ 91 h 510"/>
                <a:gd name="T6" fmla="*/ 357 w 588"/>
                <a:gd name="T7" fmla="*/ 100 h 510"/>
                <a:gd name="T8" fmla="*/ 366 w 588"/>
                <a:gd name="T9" fmla="*/ 113 h 510"/>
                <a:gd name="T10" fmla="*/ 375 w 588"/>
                <a:gd name="T11" fmla="*/ 133 h 510"/>
                <a:gd name="T12" fmla="*/ 384 w 588"/>
                <a:gd name="T13" fmla="*/ 201 h 510"/>
                <a:gd name="T14" fmla="*/ 391 w 588"/>
                <a:gd name="T15" fmla="*/ 267 h 510"/>
                <a:gd name="T16" fmla="*/ 390 w 588"/>
                <a:gd name="T17" fmla="*/ 333 h 510"/>
                <a:gd name="T18" fmla="*/ 390 w 588"/>
                <a:gd name="T19" fmla="*/ 403 h 510"/>
                <a:gd name="T20" fmla="*/ 388 w 588"/>
                <a:gd name="T21" fmla="*/ 465 h 510"/>
                <a:gd name="T22" fmla="*/ 379 w 588"/>
                <a:gd name="T23" fmla="*/ 491 h 510"/>
                <a:gd name="T24" fmla="*/ 361 w 588"/>
                <a:gd name="T25" fmla="*/ 504 h 510"/>
                <a:gd name="T26" fmla="*/ 346 w 588"/>
                <a:gd name="T27" fmla="*/ 508 h 510"/>
                <a:gd name="T28" fmla="*/ 319 w 588"/>
                <a:gd name="T29" fmla="*/ 507 h 510"/>
                <a:gd name="T30" fmla="*/ 296 w 588"/>
                <a:gd name="T31" fmla="*/ 489 h 510"/>
                <a:gd name="T32" fmla="*/ 249 w 588"/>
                <a:gd name="T33" fmla="*/ 468 h 510"/>
                <a:gd name="T34" fmla="*/ 181 w 588"/>
                <a:gd name="T35" fmla="*/ 432 h 510"/>
                <a:gd name="T36" fmla="*/ 113 w 588"/>
                <a:gd name="T37" fmla="*/ 395 h 510"/>
                <a:gd name="T38" fmla="*/ 50 w 588"/>
                <a:gd name="T39" fmla="*/ 360 h 510"/>
                <a:gd name="T40" fmla="*/ 9 w 588"/>
                <a:gd name="T41" fmla="*/ 333 h 510"/>
                <a:gd name="T42" fmla="*/ 1 w 588"/>
                <a:gd name="T43" fmla="*/ 319 h 510"/>
                <a:gd name="T44" fmla="*/ 30 w 588"/>
                <a:gd name="T45" fmla="*/ 320 h 510"/>
                <a:gd name="T46" fmla="*/ 72 w 588"/>
                <a:gd name="T47" fmla="*/ 340 h 510"/>
                <a:gd name="T48" fmla="*/ 114 w 588"/>
                <a:gd name="T49" fmla="*/ 359 h 510"/>
                <a:gd name="T50" fmla="*/ 196 w 588"/>
                <a:gd name="T51" fmla="*/ 367 h 510"/>
                <a:gd name="T52" fmla="*/ 259 w 588"/>
                <a:gd name="T53" fmla="*/ 378 h 510"/>
                <a:gd name="T54" fmla="*/ 285 w 588"/>
                <a:gd name="T55" fmla="*/ 380 h 510"/>
                <a:gd name="T56" fmla="*/ 297 w 588"/>
                <a:gd name="T57" fmla="*/ 371 h 510"/>
                <a:gd name="T58" fmla="*/ 301 w 588"/>
                <a:gd name="T59" fmla="*/ 348 h 510"/>
                <a:gd name="T60" fmla="*/ 300 w 588"/>
                <a:gd name="T61" fmla="*/ 307 h 510"/>
                <a:gd name="T62" fmla="*/ 310 w 588"/>
                <a:gd name="T63" fmla="*/ 242 h 510"/>
                <a:gd name="T64" fmla="*/ 322 w 588"/>
                <a:gd name="T65" fmla="*/ 149 h 510"/>
                <a:gd name="T66" fmla="*/ 318 w 588"/>
                <a:gd name="T67" fmla="*/ 116 h 510"/>
                <a:gd name="T68" fmla="*/ 299 w 588"/>
                <a:gd name="T69" fmla="*/ 125 h 510"/>
                <a:gd name="T70" fmla="*/ 268 w 588"/>
                <a:gd name="T71" fmla="*/ 138 h 510"/>
                <a:gd name="T72" fmla="*/ 215 w 588"/>
                <a:gd name="T73" fmla="*/ 169 h 510"/>
                <a:gd name="T74" fmla="*/ 165 w 588"/>
                <a:gd name="T75" fmla="*/ 197 h 510"/>
                <a:gd name="T76" fmla="*/ 129 w 588"/>
                <a:gd name="T77" fmla="*/ 205 h 510"/>
                <a:gd name="T78" fmla="*/ 86 w 588"/>
                <a:gd name="T79" fmla="*/ 207 h 510"/>
                <a:gd name="T80" fmla="*/ 52 w 588"/>
                <a:gd name="T81" fmla="*/ 179 h 510"/>
                <a:gd name="T82" fmla="*/ 44 w 588"/>
                <a:gd name="T83" fmla="*/ 154 h 510"/>
                <a:gd name="T84" fmla="*/ 73 w 588"/>
                <a:gd name="T85" fmla="*/ 150 h 510"/>
                <a:gd name="T86" fmla="*/ 94 w 588"/>
                <a:gd name="T87" fmla="*/ 153 h 510"/>
                <a:gd name="T88" fmla="*/ 119 w 588"/>
                <a:gd name="T89" fmla="*/ 145 h 510"/>
                <a:gd name="T90" fmla="*/ 151 w 588"/>
                <a:gd name="T91" fmla="*/ 129 h 510"/>
                <a:gd name="T92" fmla="*/ 228 w 588"/>
                <a:gd name="T93" fmla="*/ 93 h 510"/>
                <a:gd name="T94" fmla="*/ 307 w 588"/>
                <a:gd name="T95" fmla="*/ 59 h 510"/>
                <a:gd name="T96" fmla="*/ 358 w 588"/>
                <a:gd name="T97" fmla="*/ 46 h 510"/>
                <a:gd name="T98" fmla="*/ 440 w 588"/>
                <a:gd name="T99" fmla="*/ 26 h 510"/>
                <a:gd name="T100" fmla="*/ 463 w 588"/>
                <a:gd name="T101" fmla="*/ 13 h 510"/>
                <a:gd name="T102" fmla="*/ 490 w 588"/>
                <a:gd name="T103" fmla="*/ 1 h 510"/>
                <a:gd name="T104" fmla="*/ 516 w 588"/>
                <a:gd name="T105" fmla="*/ 6 h 510"/>
                <a:gd name="T106" fmla="*/ 540 w 588"/>
                <a:gd name="T107" fmla="*/ 14 h 510"/>
                <a:gd name="T108" fmla="*/ 562 w 588"/>
                <a:gd name="T109" fmla="*/ 24 h 510"/>
                <a:gd name="T110" fmla="*/ 588 w 588"/>
                <a:gd name="T111" fmla="*/ 62 h 510"/>
                <a:gd name="T112" fmla="*/ 567 w 588"/>
                <a:gd name="T113" fmla="*/ 85 h 510"/>
                <a:gd name="T114" fmla="*/ 519 w 588"/>
                <a:gd name="T115" fmla="*/ 102 h 510"/>
                <a:gd name="T116" fmla="*/ 437 w 588"/>
                <a:gd name="T117" fmla="*/ 11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8" h="510">
                  <a:moveTo>
                    <a:pt x="380" y="111"/>
                  </a:moveTo>
                  <a:lnTo>
                    <a:pt x="380" y="107"/>
                  </a:lnTo>
                  <a:lnTo>
                    <a:pt x="380" y="103"/>
                  </a:lnTo>
                  <a:lnTo>
                    <a:pt x="396" y="96"/>
                  </a:lnTo>
                  <a:lnTo>
                    <a:pt x="412" y="92"/>
                  </a:lnTo>
                  <a:lnTo>
                    <a:pt x="412" y="87"/>
                  </a:lnTo>
                  <a:lnTo>
                    <a:pt x="412" y="84"/>
                  </a:lnTo>
                  <a:lnTo>
                    <a:pt x="398" y="86"/>
                  </a:lnTo>
                  <a:lnTo>
                    <a:pt x="384" y="91"/>
                  </a:lnTo>
                  <a:lnTo>
                    <a:pt x="370" y="94"/>
                  </a:lnTo>
                  <a:lnTo>
                    <a:pt x="357" y="98"/>
                  </a:lnTo>
                  <a:lnTo>
                    <a:pt x="357" y="100"/>
                  </a:lnTo>
                  <a:lnTo>
                    <a:pt x="357" y="104"/>
                  </a:lnTo>
                  <a:lnTo>
                    <a:pt x="363" y="108"/>
                  </a:lnTo>
                  <a:lnTo>
                    <a:pt x="366" y="113"/>
                  </a:lnTo>
                  <a:lnTo>
                    <a:pt x="369" y="117"/>
                  </a:lnTo>
                  <a:lnTo>
                    <a:pt x="371" y="122"/>
                  </a:lnTo>
                  <a:lnTo>
                    <a:pt x="375" y="133"/>
                  </a:lnTo>
                  <a:lnTo>
                    <a:pt x="377" y="145"/>
                  </a:lnTo>
                  <a:lnTo>
                    <a:pt x="379" y="173"/>
                  </a:lnTo>
                  <a:lnTo>
                    <a:pt x="384" y="201"/>
                  </a:lnTo>
                  <a:lnTo>
                    <a:pt x="387" y="223"/>
                  </a:lnTo>
                  <a:lnTo>
                    <a:pt x="390" y="245"/>
                  </a:lnTo>
                  <a:lnTo>
                    <a:pt x="391" y="267"/>
                  </a:lnTo>
                  <a:lnTo>
                    <a:pt x="391" y="289"/>
                  </a:lnTo>
                  <a:lnTo>
                    <a:pt x="391" y="310"/>
                  </a:lnTo>
                  <a:lnTo>
                    <a:pt x="390" y="333"/>
                  </a:lnTo>
                  <a:lnTo>
                    <a:pt x="390" y="356"/>
                  </a:lnTo>
                  <a:lnTo>
                    <a:pt x="389" y="379"/>
                  </a:lnTo>
                  <a:lnTo>
                    <a:pt x="390" y="403"/>
                  </a:lnTo>
                  <a:lnTo>
                    <a:pt x="390" y="435"/>
                  </a:lnTo>
                  <a:lnTo>
                    <a:pt x="389" y="450"/>
                  </a:lnTo>
                  <a:lnTo>
                    <a:pt x="388" y="465"/>
                  </a:lnTo>
                  <a:lnTo>
                    <a:pt x="386" y="476"/>
                  </a:lnTo>
                  <a:lnTo>
                    <a:pt x="384" y="483"/>
                  </a:lnTo>
                  <a:lnTo>
                    <a:pt x="379" y="491"/>
                  </a:lnTo>
                  <a:lnTo>
                    <a:pt x="375" y="496"/>
                  </a:lnTo>
                  <a:lnTo>
                    <a:pt x="368" y="501"/>
                  </a:lnTo>
                  <a:lnTo>
                    <a:pt x="361" y="504"/>
                  </a:lnTo>
                  <a:lnTo>
                    <a:pt x="356" y="506"/>
                  </a:lnTo>
                  <a:lnTo>
                    <a:pt x="352" y="508"/>
                  </a:lnTo>
                  <a:lnTo>
                    <a:pt x="346" y="508"/>
                  </a:lnTo>
                  <a:lnTo>
                    <a:pt x="342" y="510"/>
                  </a:lnTo>
                  <a:lnTo>
                    <a:pt x="331" y="508"/>
                  </a:lnTo>
                  <a:lnTo>
                    <a:pt x="319" y="507"/>
                  </a:lnTo>
                  <a:lnTo>
                    <a:pt x="312" y="500"/>
                  </a:lnTo>
                  <a:lnTo>
                    <a:pt x="305" y="493"/>
                  </a:lnTo>
                  <a:lnTo>
                    <a:pt x="296" y="489"/>
                  </a:lnTo>
                  <a:lnTo>
                    <a:pt x="287" y="484"/>
                  </a:lnTo>
                  <a:lnTo>
                    <a:pt x="269" y="478"/>
                  </a:lnTo>
                  <a:lnTo>
                    <a:pt x="249" y="468"/>
                  </a:lnTo>
                  <a:lnTo>
                    <a:pt x="227" y="456"/>
                  </a:lnTo>
                  <a:lnTo>
                    <a:pt x="204" y="444"/>
                  </a:lnTo>
                  <a:lnTo>
                    <a:pt x="181" y="432"/>
                  </a:lnTo>
                  <a:lnTo>
                    <a:pt x="158" y="420"/>
                  </a:lnTo>
                  <a:lnTo>
                    <a:pt x="136" y="408"/>
                  </a:lnTo>
                  <a:lnTo>
                    <a:pt x="113" y="395"/>
                  </a:lnTo>
                  <a:lnTo>
                    <a:pt x="91" y="383"/>
                  </a:lnTo>
                  <a:lnTo>
                    <a:pt x="70" y="371"/>
                  </a:lnTo>
                  <a:lnTo>
                    <a:pt x="50" y="360"/>
                  </a:lnTo>
                  <a:lnTo>
                    <a:pt x="28" y="349"/>
                  </a:lnTo>
                  <a:lnTo>
                    <a:pt x="17" y="342"/>
                  </a:lnTo>
                  <a:lnTo>
                    <a:pt x="9" y="333"/>
                  </a:lnTo>
                  <a:lnTo>
                    <a:pt x="5" y="329"/>
                  </a:lnTo>
                  <a:lnTo>
                    <a:pt x="3" y="325"/>
                  </a:lnTo>
                  <a:lnTo>
                    <a:pt x="1" y="319"/>
                  </a:lnTo>
                  <a:lnTo>
                    <a:pt x="0" y="314"/>
                  </a:lnTo>
                  <a:lnTo>
                    <a:pt x="15" y="316"/>
                  </a:lnTo>
                  <a:lnTo>
                    <a:pt x="30" y="320"/>
                  </a:lnTo>
                  <a:lnTo>
                    <a:pt x="44" y="327"/>
                  </a:lnTo>
                  <a:lnTo>
                    <a:pt x="59" y="333"/>
                  </a:lnTo>
                  <a:lnTo>
                    <a:pt x="72" y="340"/>
                  </a:lnTo>
                  <a:lnTo>
                    <a:pt x="86" y="348"/>
                  </a:lnTo>
                  <a:lnTo>
                    <a:pt x="100" y="353"/>
                  </a:lnTo>
                  <a:lnTo>
                    <a:pt x="114" y="359"/>
                  </a:lnTo>
                  <a:lnTo>
                    <a:pt x="142" y="362"/>
                  </a:lnTo>
                  <a:lnTo>
                    <a:pt x="169" y="364"/>
                  </a:lnTo>
                  <a:lnTo>
                    <a:pt x="196" y="367"/>
                  </a:lnTo>
                  <a:lnTo>
                    <a:pt x="224" y="371"/>
                  </a:lnTo>
                  <a:lnTo>
                    <a:pt x="239" y="374"/>
                  </a:lnTo>
                  <a:lnTo>
                    <a:pt x="259" y="378"/>
                  </a:lnTo>
                  <a:lnTo>
                    <a:pt x="269" y="379"/>
                  </a:lnTo>
                  <a:lnTo>
                    <a:pt x="277" y="380"/>
                  </a:lnTo>
                  <a:lnTo>
                    <a:pt x="285" y="380"/>
                  </a:lnTo>
                  <a:lnTo>
                    <a:pt x="291" y="379"/>
                  </a:lnTo>
                  <a:lnTo>
                    <a:pt x="294" y="375"/>
                  </a:lnTo>
                  <a:lnTo>
                    <a:pt x="297" y="371"/>
                  </a:lnTo>
                  <a:lnTo>
                    <a:pt x="299" y="365"/>
                  </a:lnTo>
                  <a:lnTo>
                    <a:pt x="300" y="360"/>
                  </a:lnTo>
                  <a:lnTo>
                    <a:pt x="301" y="348"/>
                  </a:lnTo>
                  <a:lnTo>
                    <a:pt x="301" y="335"/>
                  </a:lnTo>
                  <a:lnTo>
                    <a:pt x="301" y="320"/>
                  </a:lnTo>
                  <a:lnTo>
                    <a:pt x="300" y="307"/>
                  </a:lnTo>
                  <a:lnTo>
                    <a:pt x="301" y="293"/>
                  </a:lnTo>
                  <a:lnTo>
                    <a:pt x="304" y="279"/>
                  </a:lnTo>
                  <a:lnTo>
                    <a:pt x="310" y="242"/>
                  </a:lnTo>
                  <a:lnTo>
                    <a:pt x="318" y="195"/>
                  </a:lnTo>
                  <a:lnTo>
                    <a:pt x="321" y="170"/>
                  </a:lnTo>
                  <a:lnTo>
                    <a:pt x="322" y="149"/>
                  </a:lnTo>
                  <a:lnTo>
                    <a:pt x="323" y="130"/>
                  </a:lnTo>
                  <a:lnTo>
                    <a:pt x="322" y="116"/>
                  </a:lnTo>
                  <a:lnTo>
                    <a:pt x="318" y="116"/>
                  </a:lnTo>
                  <a:lnTo>
                    <a:pt x="312" y="116"/>
                  </a:lnTo>
                  <a:lnTo>
                    <a:pt x="306" y="120"/>
                  </a:lnTo>
                  <a:lnTo>
                    <a:pt x="299" y="125"/>
                  </a:lnTo>
                  <a:lnTo>
                    <a:pt x="292" y="128"/>
                  </a:lnTo>
                  <a:lnTo>
                    <a:pt x="284" y="131"/>
                  </a:lnTo>
                  <a:lnTo>
                    <a:pt x="268" y="138"/>
                  </a:lnTo>
                  <a:lnTo>
                    <a:pt x="252" y="145"/>
                  </a:lnTo>
                  <a:lnTo>
                    <a:pt x="234" y="157"/>
                  </a:lnTo>
                  <a:lnTo>
                    <a:pt x="215" y="169"/>
                  </a:lnTo>
                  <a:lnTo>
                    <a:pt x="196" y="181"/>
                  </a:lnTo>
                  <a:lnTo>
                    <a:pt x="176" y="191"/>
                  </a:lnTo>
                  <a:lnTo>
                    <a:pt x="165" y="197"/>
                  </a:lnTo>
                  <a:lnTo>
                    <a:pt x="154" y="200"/>
                  </a:lnTo>
                  <a:lnTo>
                    <a:pt x="142" y="203"/>
                  </a:lnTo>
                  <a:lnTo>
                    <a:pt x="129" y="205"/>
                  </a:lnTo>
                  <a:lnTo>
                    <a:pt x="116" y="208"/>
                  </a:lnTo>
                  <a:lnTo>
                    <a:pt x="101" y="208"/>
                  </a:lnTo>
                  <a:lnTo>
                    <a:pt x="86" y="207"/>
                  </a:lnTo>
                  <a:lnTo>
                    <a:pt x="70" y="204"/>
                  </a:lnTo>
                  <a:lnTo>
                    <a:pt x="60" y="191"/>
                  </a:lnTo>
                  <a:lnTo>
                    <a:pt x="52" y="179"/>
                  </a:lnTo>
                  <a:lnTo>
                    <a:pt x="49" y="173"/>
                  </a:lnTo>
                  <a:lnTo>
                    <a:pt x="47" y="164"/>
                  </a:lnTo>
                  <a:lnTo>
                    <a:pt x="44" y="154"/>
                  </a:lnTo>
                  <a:lnTo>
                    <a:pt x="44" y="142"/>
                  </a:lnTo>
                  <a:lnTo>
                    <a:pt x="60" y="145"/>
                  </a:lnTo>
                  <a:lnTo>
                    <a:pt x="73" y="150"/>
                  </a:lnTo>
                  <a:lnTo>
                    <a:pt x="79" y="151"/>
                  </a:lnTo>
                  <a:lnTo>
                    <a:pt x="86" y="152"/>
                  </a:lnTo>
                  <a:lnTo>
                    <a:pt x="94" y="153"/>
                  </a:lnTo>
                  <a:lnTo>
                    <a:pt x="102" y="151"/>
                  </a:lnTo>
                  <a:lnTo>
                    <a:pt x="110" y="149"/>
                  </a:lnTo>
                  <a:lnTo>
                    <a:pt x="119" y="145"/>
                  </a:lnTo>
                  <a:lnTo>
                    <a:pt x="128" y="142"/>
                  </a:lnTo>
                  <a:lnTo>
                    <a:pt x="135" y="138"/>
                  </a:lnTo>
                  <a:lnTo>
                    <a:pt x="151" y="129"/>
                  </a:lnTo>
                  <a:lnTo>
                    <a:pt x="166" y="121"/>
                  </a:lnTo>
                  <a:lnTo>
                    <a:pt x="198" y="107"/>
                  </a:lnTo>
                  <a:lnTo>
                    <a:pt x="228" y="93"/>
                  </a:lnTo>
                  <a:lnTo>
                    <a:pt x="260" y="79"/>
                  </a:lnTo>
                  <a:lnTo>
                    <a:pt x="291" y="65"/>
                  </a:lnTo>
                  <a:lnTo>
                    <a:pt x="307" y="59"/>
                  </a:lnTo>
                  <a:lnTo>
                    <a:pt x="323" y="53"/>
                  </a:lnTo>
                  <a:lnTo>
                    <a:pt x="341" y="49"/>
                  </a:lnTo>
                  <a:lnTo>
                    <a:pt x="358" y="46"/>
                  </a:lnTo>
                  <a:lnTo>
                    <a:pt x="393" y="38"/>
                  </a:lnTo>
                  <a:lnTo>
                    <a:pt x="431" y="29"/>
                  </a:lnTo>
                  <a:lnTo>
                    <a:pt x="440" y="26"/>
                  </a:lnTo>
                  <a:lnTo>
                    <a:pt x="448" y="22"/>
                  </a:lnTo>
                  <a:lnTo>
                    <a:pt x="456" y="17"/>
                  </a:lnTo>
                  <a:lnTo>
                    <a:pt x="463" y="13"/>
                  </a:lnTo>
                  <a:lnTo>
                    <a:pt x="470" y="9"/>
                  </a:lnTo>
                  <a:lnTo>
                    <a:pt x="479" y="4"/>
                  </a:lnTo>
                  <a:lnTo>
                    <a:pt x="490" y="1"/>
                  </a:lnTo>
                  <a:lnTo>
                    <a:pt x="502" y="0"/>
                  </a:lnTo>
                  <a:lnTo>
                    <a:pt x="508" y="4"/>
                  </a:lnTo>
                  <a:lnTo>
                    <a:pt x="516" y="6"/>
                  </a:lnTo>
                  <a:lnTo>
                    <a:pt x="524" y="10"/>
                  </a:lnTo>
                  <a:lnTo>
                    <a:pt x="531" y="12"/>
                  </a:lnTo>
                  <a:lnTo>
                    <a:pt x="540" y="14"/>
                  </a:lnTo>
                  <a:lnTo>
                    <a:pt x="548" y="17"/>
                  </a:lnTo>
                  <a:lnTo>
                    <a:pt x="555" y="20"/>
                  </a:lnTo>
                  <a:lnTo>
                    <a:pt x="562" y="24"/>
                  </a:lnTo>
                  <a:lnTo>
                    <a:pt x="575" y="37"/>
                  </a:lnTo>
                  <a:lnTo>
                    <a:pt x="588" y="50"/>
                  </a:lnTo>
                  <a:lnTo>
                    <a:pt x="588" y="62"/>
                  </a:lnTo>
                  <a:lnTo>
                    <a:pt x="588" y="74"/>
                  </a:lnTo>
                  <a:lnTo>
                    <a:pt x="577" y="80"/>
                  </a:lnTo>
                  <a:lnTo>
                    <a:pt x="567" y="85"/>
                  </a:lnTo>
                  <a:lnTo>
                    <a:pt x="555" y="90"/>
                  </a:lnTo>
                  <a:lnTo>
                    <a:pt x="544" y="94"/>
                  </a:lnTo>
                  <a:lnTo>
                    <a:pt x="519" y="102"/>
                  </a:lnTo>
                  <a:lnTo>
                    <a:pt x="493" y="107"/>
                  </a:lnTo>
                  <a:lnTo>
                    <a:pt x="464" y="111"/>
                  </a:lnTo>
                  <a:lnTo>
                    <a:pt x="437" y="114"/>
                  </a:lnTo>
                  <a:lnTo>
                    <a:pt x="409" y="114"/>
                  </a:lnTo>
                  <a:lnTo>
                    <a:pt x="380" y="11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5">
              <a:extLst>
                <a:ext uri="{FF2B5EF4-FFF2-40B4-BE49-F238E27FC236}">
                  <a16:creationId xmlns:a16="http://schemas.microsoft.com/office/drawing/2014/main" id="{CD53FDB0-07CC-E662-954E-332476829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6526" y="5624513"/>
              <a:ext cx="458788" cy="493713"/>
            </a:xfrm>
            <a:custGeom>
              <a:avLst/>
              <a:gdLst>
                <a:gd name="T0" fmla="*/ 581 w 867"/>
                <a:gd name="T1" fmla="*/ 34 h 934"/>
                <a:gd name="T2" fmla="*/ 608 w 867"/>
                <a:gd name="T3" fmla="*/ 123 h 934"/>
                <a:gd name="T4" fmla="*/ 444 w 867"/>
                <a:gd name="T5" fmla="*/ 243 h 934"/>
                <a:gd name="T6" fmla="*/ 445 w 867"/>
                <a:gd name="T7" fmla="*/ 268 h 934"/>
                <a:gd name="T8" fmla="*/ 568 w 867"/>
                <a:gd name="T9" fmla="*/ 210 h 934"/>
                <a:gd name="T10" fmla="*/ 778 w 867"/>
                <a:gd name="T11" fmla="*/ 139 h 934"/>
                <a:gd name="T12" fmla="*/ 867 w 867"/>
                <a:gd name="T13" fmla="*/ 160 h 934"/>
                <a:gd name="T14" fmla="*/ 802 w 867"/>
                <a:gd name="T15" fmla="*/ 258 h 934"/>
                <a:gd name="T16" fmla="*/ 652 w 867"/>
                <a:gd name="T17" fmla="*/ 456 h 934"/>
                <a:gd name="T18" fmla="*/ 604 w 867"/>
                <a:gd name="T19" fmla="*/ 555 h 934"/>
                <a:gd name="T20" fmla="*/ 737 w 867"/>
                <a:gd name="T21" fmla="*/ 521 h 934"/>
                <a:gd name="T22" fmla="*/ 848 w 867"/>
                <a:gd name="T23" fmla="*/ 521 h 934"/>
                <a:gd name="T24" fmla="*/ 844 w 867"/>
                <a:gd name="T25" fmla="*/ 585 h 934"/>
                <a:gd name="T26" fmla="*/ 692 w 867"/>
                <a:gd name="T27" fmla="*/ 668 h 934"/>
                <a:gd name="T28" fmla="*/ 487 w 867"/>
                <a:gd name="T29" fmla="*/ 715 h 934"/>
                <a:gd name="T30" fmla="*/ 416 w 867"/>
                <a:gd name="T31" fmla="*/ 710 h 934"/>
                <a:gd name="T32" fmla="*/ 620 w 867"/>
                <a:gd name="T33" fmla="*/ 623 h 934"/>
                <a:gd name="T34" fmla="*/ 767 w 867"/>
                <a:gd name="T35" fmla="*/ 557 h 934"/>
                <a:gd name="T36" fmla="*/ 658 w 867"/>
                <a:gd name="T37" fmla="*/ 576 h 934"/>
                <a:gd name="T38" fmla="*/ 520 w 867"/>
                <a:gd name="T39" fmla="*/ 632 h 934"/>
                <a:gd name="T40" fmla="*/ 456 w 867"/>
                <a:gd name="T41" fmla="*/ 635 h 934"/>
                <a:gd name="T42" fmla="*/ 325 w 867"/>
                <a:gd name="T43" fmla="*/ 681 h 934"/>
                <a:gd name="T44" fmla="*/ 181 w 867"/>
                <a:gd name="T45" fmla="*/ 778 h 934"/>
                <a:gd name="T46" fmla="*/ 57 w 867"/>
                <a:gd name="T47" fmla="*/ 923 h 934"/>
                <a:gd name="T48" fmla="*/ 4 w 867"/>
                <a:gd name="T49" fmla="*/ 924 h 934"/>
                <a:gd name="T50" fmla="*/ 36 w 867"/>
                <a:gd name="T51" fmla="*/ 817 h 934"/>
                <a:gd name="T52" fmla="*/ 144 w 867"/>
                <a:gd name="T53" fmla="*/ 679 h 934"/>
                <a:gd name="T54" fmla="*/ 59 w 867"/>
                <a:gd name="T55" fmla="*/ 829 h 934"/>
                <a:gd name="T56" fmla="*/ 148 w 867"/>
                <a:gd name="T57" fmla="*/ 771 h 934"/>
                <a:gd name="T58" fmla="*/ 324 w 867"/>
                <a:gd name="T59" fmla="*/ 649 h 934"/>
                <a:gd name="T60" fmla="*/ 431 w 867"/>
                <a:gd name="T61" fmla="*/ 580 h 934"/>
                <a:gd name="T62" fmla="*/ 350 w 867"/>
                <a:gd name="T63" fmla="*/ 514 h 934"/>
                <a:gd name="T64" fmla="*/ 288 w 867"/>
                <a:gd name="T65" fmla="*/ 583 h 934"/>
                <a:gd name="T66" fmla="*/ 242 w 867"/>
                <a:gd name="T67" fmla="*/ 584 h 934"/>
                <a:gd name="T68" fmla="*/ 303 w 867"/>
                <a:gd name="T69" fmla="*/ 475 h 934"/>
                <a:gd name="T70" fmla="*/ 240 w 867"/>
                <a:gd name="T71" fmla="*/ 471 h 934"/>
                <a:gd name="T72" fmla="*/ 235 w 867"/>
                <a:gd name="T73" fmla="*/ 438 h 934"/>
                <a:gd name="T74" fmla="*/ 190 w 867"/>
                <a:gd name="T75" fmla="*/ 264 h 934"/>
                <a:gd name="T76" fmla="*/ 214 w 867"/>
                <a:gd name="T77" fmla="*/ 240 h 934"/>
                <a:gd name="T78" fmla="*/ 319 w 867"/>
                <a:gd name="T79" fmla="*/ 422 h 934"/>
                <a:gd name="T80" fmla="*/ 380 w 867"/>
                <a:gd name="T81" fmla="*/ 317 h 934"/>
                <a:gd name="T82" fmla="*/ 356 w 867"/>
                <a:gd name="T83" fmla="*/ 249 h 934"/>
                <a:gd name="T84" fmla="*/ 487 w 867"/>
                <a:gd name="T85" fmla="*/ 126 h 934"/>
                <a:gd name="T86" fmla="*/ 505 w 867"/>
                <a:gd name="T87" fmla="*/ 12 h 934"/>
                <a:gd name="T88" fmla="*/ 674 w 867"/>
                <a:gd name="T89" fmla="*/ 199 h 934"/>
                <a:gd name="T90" fmla="*/ 534 w 867"/>
                <a:gd name="T91" fmla="*/ 260 h 934"/>
                <a:gd name="T92" fmla="*/ 610 w 867"/>
                <a:gd name="T93" fmla="*/ 377 h 934"/>
                <a:gd name="T94" fmla="*/ 629 w 867"/>
                <a:gd name="T95" fmla="*/ 395 h 934"/>
                <a:gd name="T96" fmla="*/ 770 w 867"/>
                <a:gd name="T97" fmla="*/ 203 h 934"/>
                <a:gd name="T98" fmla="*/ 485 w 867"/>
                <a:gd name="T99" fmla="*/ 482 h 934"/>
                <a:gd name="T100" fmla="*/ 460 w 867"/>
                <a:gd name="T101" fmla="*/ 536 h 934"/>
                <a:gd name="T102" fmla="*/ 498 w 867"/>
                <a:gd name="T103" fmla="*/ 551 h 934"/>
                <a:gd name="T104" fmla="*/ 594 w 867"/>
                <a:gd name="T105" fmla="*/ 435 h 934"/>
                <a:gd name="T106" fmla="*/ 444 w 867"/>
                <a:gd name="T107" fmla="*/ 450 h 934"/>
                <a:gd name="T108" fmla="*/ 525 w 867"/>
                <a:gd name="T109" fmla="*/ 413 h 934"/>
                <a:gd name="T110" fmla="*/ 549 w 867"/>
                <a:gd name="T111" fmla="*/ 347 h 934"/>
                <a:gd name="T112" fmla="*/ 489 w 867"/>
                <a:gd name="T113" fmla="*/ 277 h 934"/>
                <a:gd name="T114" fmla="*/ 505 w 867"/>
                <a:gd name="T115" fmla="*/ 341 h 934"/>
                <a:gd name="T116" fmla="*/ 443 w 867"/>
                <a:gd name="T117" fmla="*/ 390 h 934"/>
                <a:gd name="T118" fmla="*/ 425 w 867"/>
                <a:gd name="T119" fmla="*/ 46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7" h="934">
                  <a:moveTo>
                    <a:pt x="501" y="0"/>
                  </a:moveTo>
                  <a:lnTo>
                    <a:pt x="512" y="1"/>
                  </a:lnTo>
                  <a:lnTo>
                    <a:pt x="523" y="2"/>
                  </a:lnTo>
                  <a:lnTo>
                    <a:pt x="534" y="6"/>
                  </a:lnTo>
                  <a:lnTo>
                    <a:pt x="544" y="10"/>
                  </a:lnTo>
                  <a:lnTo>
                    <a:pt x="555" y="14"/>
                  </a:lnTo>
                  <a:lnTo>
                    <a:pt x="564" y="21"/>
                  </a:lnTo>
                  <a:lnTo>
                    <a:pt x="573" y="27"/>
                  </a:lnTo>
                  <a:lnTo>
                    <a:pt x="581" y="34"/>
                  </a:lnTo>
                  <a:lnTo>
                    <a:pt x="589" y="43"/>
                  </a:lnTo>
                  <a:lnTo>
                    <a:pt x="596" y="51"/>
                  </a:lnTo>
                  <a:lnTo>
                    <a:pt x="602" y="60"/>
                  </a:lnTo>
                  <a:lnTo>
                    <a:pt x="607" y="70"/>
                  </a:lnTo>
                  <a:lnTo>
                    <a:pt x="612" y="81"/>
                  </a:lnTo>
                  <a:lnTo>
                    <a:pt x="615" y="91"/>
                  </a:lnTo>
                  <a:lnTo>
                    <a:pt x="616" y="102"/>
                  </a:lnTo>
                  <a:lnTo>
                    <a:pt x="617" y="113"/>
                  </a:lnTo>
                  <a:lnTo>
                    <a:pt x="608" y="123"/>
                  </a:lnTo>
                  <a:lnTo>
                    <a:pt x="600" y="132"/>
                  </a:lnTo>
                  <a:lnTo>
                    <a:pt x="591" y="142"/>
                  </a:lnTo>
                  <a:lnTo>
                    <a:pt x="581" y="151"/>
                  </a:lnTo>
                  <a:lnTo>
                    <a:pt x="555" y="170"/>
                  </a:lnTo>
                  <a:lnTo>
                    <a:pt x="528" y="188"/>
                  </a:lnTo>
                  <a:lnTo>
                    <a:pt x="500" y="207"/>
                  </a:lnTo>
                  <a:lnTo>
                    <a:pt x="473" y="225"/>
                  </a:lnTo>
                  <a:lnTo>
                    <a:pt x="460" y="233"/>
                  </a:lnTo>
                  <a:lnTo>
                    <a:pt x="444" y="243"/>
                  </a:lnTo>
                  <a:lnTo>
                    <a:pt x="438" y="247"/>
                  </a:lnTo>
                  <a:lnTo>
                    <a:pt x="431" y="253"/>
                  </a:lnTo>
                  <a:lnTo>
                    <a:pt x="427" y="257"/>
                  </a:lnTo>
                  <a:lnTo>
                    <a:pt x="425" y="260"/>
                  </a:lnTo>
                  <a:lnTo>
                    <a:pt x="430" y="264"/>
                  </a:lnTo>
                  <a:lnTo>
                    <a:pt x="437" y="267"/>
                  </a:lnTo>
                  <a:lnTo>
                    <a:pt x="440" y="268"/>
                  </a:lnTo>
                  <a:lnTo>
                    <a:pt x="443" y="268"/>
                  </a:lnTo>
                  <a:lnTo>
                    <a:pt x="445" y="268"/>
                  </a:lnTo>
                  <a:lnTo>
                    <a:pt x="448" y="267"/>
                  </a:lnTo>
                  <a:lnTo>
                    <a:pt x="456" y="264"/>
                  </a:lnTo>
                  <a:lnTo>
                    <a:pt x="465" y="259"/>
                  </a:lnTo>
                  <a:lnTo>
                    <a:pt x="473" y="255"/>
                  </a:lnTo>
                  <a:lnTo>
                    <a:pt x="482" y="249"/>
                  </a:lnTo>
                  <a:lnTo>
                    <a:pt x="498" y="240"/>
                  </a:lnTo>
                  <a:lnTo>
                    <a:pt x="514" y="231"/>
                  </a:lnTo>
                  <a:lnTo>
                    <a:pt x="542" y="220"/>
                  </a:lnTo>
                  <a:lnTo>
                    <a:pt x="568" y="210"/>
                  </a:lnTo>
                  <a:lnTo>
                    <a:pt x="594" y="199"/>
                  </a:lnTo>
                  <a:lnTo>
                    <a:pt x="620" y="189"/>
                  </a:lnTo>
                  <a:lnTo>
                    <a:pt x="647" y="179"/>
                  </a:lnTo>
                  <a:lnTo>
                    <a:pt x="674" y="170"/>
                  </a:lnTo>
                  <a:lnTo>
                    <a:pt x="702" y="161"/>
                  </a:lnTo>
                  <a:lnTo>
                    <a:pt x="732" y="151"/>
                  </a:lnTo>
                  <a:lnTo>
                    <a:pt x="747" y="147"/>
                  </a:lnTo>
                  <a:lnTo>
                    <a:pt x="763" y="142"/>
                  </a:lnTo>
                  <a:lnTo>
                    <a:pt x="778" y="139"/>
                  </a:lnTo>
                  <a:lnTo>
                    <a:pt x="793" y="136"/>
                  </a:lnTo>
                  <a:lnTo>
                    <a:pt x="809" y="135"/>
                  </a:lnTo>
                  <a:lnTo>
                    <a:pt x="824" y="136"/>
                  </a:lnTo>
                  <a:lnTo>
                    <a:pt x="840" y="138"/>
                  </a:lnTo>
                  <a:lnTo>
                    <a:pt x="857" y="142"/>
                  </a:lnTo>
                  <a:lnTo>
                    <a:pt x="861" y="143"/>
                  </a:lnTo>
                  <a:lnTo>
                    <a:pt x="864" y="147"/>
                  </a:lnTo>
                  <a:lnTo>
                    <a:pt x="865" y="152"/>
                  </a:lnTo>
                  <a:lnTo>
                    <a:pt x="867" y="160"/>
                  </a:lnTo>
                  <a:lnTo>
                    <a:pt x="865" y="170"/>
                  </a:lnTo>
                  <a:lnTo>
                    <a:pt x="862" y="179"/>
                  </a:lnTo>
                  <a:lnTo>
                    <a:pt x="859" y="188"/>
                  </a:lnTo>
                  <a:lnTo>
                    <a:pt x="855" y="197"/>
                  </a:lnTo>
                  <a:lnTo>
                    <a:pt x="850" y="206"/>
                  </a:lnTo>
                  <a:lnTo>
                    <a:pt x="844" y="213"/>
                  </a:lnTo>
                  <a:lnTo>
                    <a:pt x="838" y="222"/>
                  </a:lnTo>
                  <a:lnTo>
                    <a:pt x="830" y="230"/>
                  </a:lnTo>
                  <a:lnTo>
                    <a:pt x="802" y="258"/>
                  </a:lnTo>
                  <a:lnTo>
                    <a:pt x="777" y="284"/>
                  </a:lnTo>
                  <a:lnTo>
                    <a:pt x="760" y="305"/>
                  </a:lnTo>
                  <a:lnTo>
                    <a:pt x="744" y="326"/>
                  </a:lnTo>
                  <a:lnTo>
                    <a:pt x="728" y="348"/>
                  </a:lnTo>
                  <a:lnTo>
                    <a:pt x="712" y="369"/>
                  </a:lnTo>
                  <a:lnTo>
                    <a:pt x="697" y="390"/>
                  </a:lnTo>
                  <a:lnTo>
                    <a:pt x="682" y="412"/>
                  </a:lnTo>
                  <a:lnTo>
                    <a:pt x="666" y="434"/>
                  </a:lnTo>
                  <a:lnTo>
                    <a:pt x="652" y="456"/>
                  </a:lnTo>
                  <a:lnTo>
                    <a:pt x="646" y="471"/>
                  </a:lnTo>
                  <a:lnTo>
                    <a:pt x="639" y="486"/>
                  </a:lnTo>
                  <a:lnTo>
                    <a:pt x="628" y="502"/>
                  </a:lnTo>
                  <a:lnTo>
                    <a:pt x="616" y="518"/>
                  </a:lnTo>
                  <a:lnTo>
                    <a:pt x="611" y="527"/>
                  </a:lnTo>
                  <a:lnTo>
                    <a:pt x="605" y="536"/>
                  </a:lnTo>
                  <a:lnTo>
                    <a:pt x="601" y="545"/>
                  </a:lnTo>
                  <a:lnTo>
                    <a:pt x="598" y="555"/>
                  </a:lnTo>
                  <a:lnTo>
                    <a:pt x="604" y="555"/>
                  </a:lnTo>
                  <a:lnTo>
                    <a:pt x="611" y="555"/>
                  </a:lnTo>
                  <a:lnTo>
                    <a:pt x="616" y="551"/>
                  </a:lnTo>
                  <a:lnTo>
                    <a:pt x="624" y="548"/>
                  </a:lnTo>
                  <a:lnTo>
                    <a:pt x="633" y="545"/>
                  </a:lnTo>
                  <a:lnTo>
                    <a:pt x="642" y="541"/>
                  </a:lnTo>
                  <a:lnTo>
                    <a:pt x="664" y="536"/>
                  </a:lnTo>
                  <a:lnTo>
                    <a:pt x="688" y="530"/>
                  </a:lnTo>
                  <a:lnTo>
                    <a:pt x="713" y="525"/>
                  </a:lnTo>
                  <a:lnTo>
                    <a:pt x="737" y="521"/>
                  </a:lnTo>
                  <a:lnTo>
                    <a:pt x="759" y="516"/>
                  </a:lnTo>
                  <a:lnTo>
                    <a:pt x="777" y="513"/>
                  </a:lnTo>
                  <a:lnTo>
                    <a:pt x="787" y="511"/>
                  </a:lnTo>
                  <a:lnTo>
                    <a:pt x="799" y="511"/>
                  </a:lnTo>
                  <a:lnTo>
                    <a:pt x="810" y="511"/>
                  </a:lnTo>
                  <a:lnTo>
                    <a:pt x="821" y="512"/>
                  </a:lnTo>
                  <a:lnTo>
                    <a:pt x="832" y="514"/>
                  </a:lnTo>
                  <a:lnTo>
                    <a:pt x="840" y="517"/>
                  </a:lnTo>
                  <a:lnTo>
                    <a:pt x="848" y="521"/>
                  </a:lnTo>
                  <a:lnTo>
                    <a:pt x="853" y="525"/>
                  </a:lnTo>
                  <a:lnTo>
                    <a:pt x="858" y="533"/>
                  </a:lnTo>
                  <a:lnTo>
                    <a:pt x="861" y="540"/>
                  </a:lnTo>
                  <a:lnTo>
                    <a:pt x="861" y="548"/>
                  </a:lnTo>
                  <a:lnTo>
                    <a:pt x="860" y="556"/>
                  </a:lnTo>
                  <a:lnTo>
                    <a:pt x="858" y="563"/>
                  </a:lnTo>
                  <a:lnTo>
                    <a:pt x="853" y="571"/>
                  </a:lnTo>
                  <a:lnTo>
                    <a:pt x="849" y="579"/>
                  </a:lnTo>
                  <a:lnTo>
                    <a:pt x="844" y="585"/>
                  </a:lnTo>
                  <a:lnTo>
                    <a:pt x="829" y="598"/>
                  </a:lnTo>
                  <a:lnTo>
                    <a:pt x="816" y="609"/>
                  </a:lnTo>
                  <a:lnTo>
                    <a:pt x="803" y="619"/>
                  </a:lnTo>
                  <a:lnTo>
                    <a:pt x="792" y="626"/>
                  </a:lnTo>
                  <a:lnTo>
                    <a:pt x="778" y="634"/>
                  </a:lnTo>
                  <a:lnTo>
                    <a:pt x="762" y="642"/>
                  </a:lnTo>
                  <a:lnTo>
                    <a:pt x="745" y="649"/>
                  </a:lnTo>
                  <a:lnTo>
                    <a:pt x="728" y="656"/>
                  </a:lnTo>
                  <a:lnTo>
                    <a:pt x="692" y="668"/>
                  </a:lnTo>
                  <a:lnTo>
                    <a:pt x="655" y="679"/>
                  </a:lnTo>
                  <a:lnTo>
                    <a:pt x="634" y="681"/>
                  </a:lnTo>
                  <a:lnTo>
                    <a:pt x="612" y="685"/>
                  </a:lnTo>
                  <a:lnTo>
                    <a:pt x="590" y="688"/>
                  </a:lnTo>
                  <a:lnTo>
                    <a:pt x="569" y="690"/>
                  </a:lnTo>
                  <a:lnTo>
                    <a:pt x="548" y="697"/>
                  </a:lnTo>
                  <a:lnTo>
                    <a:pt x="528" y="703"/>
                  </a:lnTo>
                  <a:lnTo>
                    <a:pt x="508" y="710"/>
                  </a:lnTo>
                  <a:lnTo>
                    <a:pt x="487" y="715"/>
                  </a:lnTo>
                  <a:lnTo>
                    <a:pt x="465" y="721"/>
                  </a:lnTo>
                  <a:lnTo>
                    <a:pt x="443" y="725"/>
                  </a:lnTo>
                  <a:lnTo>
                    <a:pt x="419" y="728"/>
                  </a:lnTo>
                  <a:lnTo>
                    <a:pt x="393" y="730"/>
                  </a:lnTo>
                  <a:lnTo>
                    <a:pt x="394" y="724"/>
                  </a:lnTo>
                  <a:lnTo>
                    <a:pt x="396" y="721"/>
                  </a:lnTo>
                  <a:lnTo>
                    <a:pt x="403" y="716"/>
                  </a:lnTo>
                  <a:lnTo>
                    <a:pt x="409" y="713"/>
                  </a:lnTo>
                  <a:lnTo>
                    <a:pt x="416" y="710"/>
                  </a:lnTo>
                  <a:lnTo>
                    <a:pt x="424" y="708"/>
                  </a:lnTo>
                  <a:lnTo>
                    <a:pt x="439" y="703"/>
                  </a:lnTo>
                  <a:lnTo>
                    <a:pt x="454" y="697"/>
                  </a:lnTo>
                  <a:lnTo>
                    <a:pt x="479" y="684"/>
                  </a:lnTo>
                  <a:lnTo>
                    <a:pt x="507" y="670"/>
                  </a:lnTo>
                  <a:lnTo>
                    <a:pt x="534" y="658"/>
                  </a:lnTo>
                  <a:lnTo>
                    <a:pt x="563" y="646"/>
                  </a:lnTo>
                  <a:lnTo>
                    <a:pt x="592" y="635"/>
                  </a:lnTo>
                  <a:lnTo>
                    <a:pt x="620" y="623"/>
                  </a:lnTo>
                  <a:lnTo>
                    <a:pt x="650" y="613"/>
                  </a:lnTo>
                  <a:lnTo>
                    <a:pt x="677" y="602"/>
                  </a:lnTo>
                  <a:lnTo>
                    <a:pt x="702" y="593"/>
                  </a:lnTo>
                  <a:lnTo>
                    <a:pt x="731" y="582"/>
                  </a:lnTo>
                  <a:lnTo>
                    <a:pt x="744" y="576"/>
                  </a:lnTo>
                  <a:lnTo>
                    <a:pt x="755" y="569"/>
                  </a:lnTo>
                  <a:lnTo>
                    <a:pt x="760" y="565"/>
                  </a:lnTo>
                  <a:lnTo>
                    <a:pt x="764" y="561"/>
                  </a:lnTo>
                  <a:lnTo>
                    <a:pt x="767" y="557"/>
                  </a:lnTo>
                  <a:lnTo>
                    <a:pt x="770" y="551"/>
                  </a:lnTo>
                  <a:lnTo>
                    <a:pt x="765" y="551"/>
                  </a:lnTo>
                  <a:lnTo>
                    <a:pt x="760" y="551"/>
                  </a:lnTo>
                  <a:lnTo>
                    <a:pt x="751" y="555"/>
                  </a:lnTo>
                  <a:lnTo>
                    <a:pt x="741" y="557"/>
                  </a:lnTo>
                  <a:lnTo>
                    <a:pt x="730" y="558"/>
                  </a:lnTo>
                  <a:lnTo>
                    <a:pt x="719" y="560"/>
                  </a:lnTo>
                  <a:lnTo>
                    <a:pt x="688" y="569"/>
                  </a:lnTo>
                  <a:lnTo>
                    <a:pt x="658" y="576"/>
                  </a:lnTo>
                  <a:lnTo>
                    <a:pt x="626" y="584"/>
                  </a:lnTo>
                  <a:lnTo>
                    <a:pt x="594" y="593"/>
                  </a:lnTo>
                  <a:lnTo>
                    <a:pt x="584" y="596"/>
                  </a:lnTo>
                  <a:lnTo>
                    <a:pt x="572" y="599"/>
                  </a:lnTo>
                  <a:lnTo>
                    <a:pt x="559" y="603"/>
                  </a:lnTo>
                  <a:lnTo>
                    <a:pt x="549" y="608"/>
                  </a:lnTo>
                  <a:lnTo>
                    <a:pt x="537" y="617"/>
                  </a:lnTo>
                  <a:lnTo>
                    <a:pt x="526" y="627"/>
                  </a:lnTo>
                  <a:lnTo>
                    <a:pt x="520" y="632"/>
                  </a:lnTo>
                  <a:lnTo>
                    <a:pt x="513" y="637"/>
                  </a:lnTo>
                  <a:lnTo>
                    <a:pt x="507" y="640"/>
                  </a:lnTo>
                  <a:lnTo>
                    <a:pt x="498" y="643"/>
                  </a:lnTo>
                  <a:lnTo>
                    <a:pt x="489" y="644"/>
                  </a:lnTo>
                  <a:lnTo>
                    <a:pt x="482" y="644"/>
                  </a:lnTo>
                  <a:lnTo>
                    <a:pt x="475" y="643"/>
                  </a:lnTo>
                  <a:lnTo>
                    <a:pt x="468" y="640"/>
                  </a:lnTo>
                  <a:lnTo>
                    <a:pt x="462" y="638"/>
                  </a:lnTo>
                  <a:lnTo>
                    <a:pt x="456" y="635"/>
                  </a:lnTo>
                  <a:lnTo>
                    <a:pt x="450" y="634"/>
                  </a:lnTo>
                  <a:lnTo>
                    <a:pt x="444" y="634"/>
                  </a:lnTo>
                  <a:lnTo>
                    <a:pt x="431" y="638"/>
                  </a:lnTo>
                  <a:lnTo>
                    <a:pt x="418" y="643"/>
                  </a:lnTo>
                  <a:lnTo>
                    <a:pt x="405" y="650"/>
                  </a:lnTo>
                  <a:lnTo>
                    <a:pt x="393" y="655"/>
                  </a:lnTo>
                  <a:lnTo>
                    <a:pt x="370" y="664"/>
                  </a:lnTo>
                  <a:lnTo>
                    <a:pt x="347" y="673"/>
                  </a:lnTo>
                  <a:lnTo>
                    <a:pt x="325" y="681"/>
                  </a:lnTo>
                  <a:lnTo>
                    <a:pt x="303" y="690"/>
                  </a:lnTo>
                  <a:lnTo>
                    <a:pt x="283" y="699"/>
                  </a:lnTo>
                  <a:lnTo>
                    <a:pt x="263" y="709"/>
                  </a:lnTo>
                  <a:lnTo>
                    <a:pt x="243" y="720"/>
                  </a:lnTo>
                  <a:lnTo>
                    <a:pt x="223" y="732"/>
                  </a:lnTo>
                  <a:lnTo>
                    <a:pt x="213" y="740"/>
                  </a:lnTo>
                  <a:lnTo>
                    <a:pt x="202" y="751"/>
                  </a:lnTo>
                  <a:lnTo>
                    <a:pt x="192" y="765"/>
                  </a:lnTo>
                  <a:lnTo>
                    <a:pt x="181" y="778"/>
                  </a:lnTo>
                  <a:lnTo>
                    <a:pt x="160" y="808"/>
                  </a:lnTo>
                  <a:lnTo>
                    <a:pt x="138" y="840"/>
                  </a:lnTo>
                  <a:lnTo>
                    <a:pt x="127" y="855"/>
                  </a:lnTo>
                  <a:lnTo>
                    <a:pt x="115" y="871"/>
                  </a:lnTo>
                  <a:lnTo>
                    <a:pt x="103" y="885"/>
                  </a:lnTo>
                  <a:lnTo>
                    <a:pt x="91" y="898"/>
                  </a:lnTo>
                  <a:lnTo>
                    <a:pt x="78" y="909"/>
                  </a:lnTo>
                  <a:lnTo>
                    <a:pt x="64" y="919"/>
                  </a:lnTo>
                  <a:lnTo>
                    <a:pt x="57" y="923"/>
                  </a:lnTo>
                  <a:lnTo>
                    <a:pt x="50" y="926"/>
                  </a:lnTo>
                  <a:lnTo>
                    <a:pt x="42" y="930"/>
                  </a:lnTo>
                  <a:lnTo>
                    <a:pt x="34" y="932"/>
                  </a:lnTo>
                  <a:lnTo>
                    <a:pt x="26" y="933"/>
                  </a:lnTo>
                  <a:lnTo>
                    <a:pt x="17" y="934"/>
                  </a:lnTo>
                  <a:lnTo>
                    <a:pt x="12" y="933"/>
                  </a:lnTo>
                  <a:lnTo>
                    <a:pt x="9" y="931"/>
                  </a:lnTo>
                  <a:lnTo>
                    <a:pt x="6" y="927"/>
                  </a:lnTo>
                  <a:lnTo>
                    <a:pt x="4" y="924"/>
                  </a:lnTo>
                  <a:lnTo>
                    <a:pt x="1" y="917"/>
                  </a:lnTo>
                  <a:lnTo>
                    <a:pt x="0" y="908"/>
                  </a:lnTo>
                  <a:lnTo>
                    <a:pt x="1" y="898"/>
                  </a:lnTo>
                  <a:lnTo>
                    <a:pt x="3" y="887"/>
                  </a:lnTo>
                  <a:lnTo>
                    <a:pt x="6" y="877"/>
                  </a:lnTo>
                  <a:lnTo>
                    <a:pt x="8" y="867"/>
                  </a:lnTo>
                  <a:lnTo>
                    <a:pt x="12" y="859"/>
                  </a:lnTo>
                  <a:lnTo>
                    <a:pt x="16" y="851"/>
                  </a:lnTo>
                  <a:lnTo>
                    <a:pt x="36" y="817"/>
                  </a:lnTo>
                  <a:lnTo>
                    <a:pt x="59" y="783"/>
                  </a:lnTo>
                  <a:lnTo>
                    <a:pt x="82" y="749"/>
                  </a:lnTo>
                  <a:lnTo>
                    <a:pt x="105" y="717"/>
                  </a:lnTo>
                  <a:lnTo>
                    <a:pt x="113" y="705"/>
                  </a:lnTo>
                  <a:lnTo>
                    <a:pt x="121" y="693"/>
                  </a:lnTo>
                  <a:lnTo>
                    <a:pt x="125" y="689"/>
                  </a:lnTo>
                  <a:lnTo>
                    <a:pt x="129" y="685"/>
                  </a:lnTo>
                  <a:lnTo>
                    <a:pt x="136" y="681"/>
                  </a:lnTo>
                  <a:lnTo>
                    <a:pt x="144" y="679"/>
                  </a:lnTo>
                  <a:lnTo>
                    <a:pt x="143" y="686"/>
                  </a:lnTo>
                  <a:lnTo>
                    <a:pt x="139" y="693"/>
                  </a:lnTo>
                  <a:lnTo>
                    <a:pt x="136" y="699"/>
                  </a:lnTo>
                  <a:lnTo>
                    <a:pt x="133" y="704"/>
                  </a:lnTo>
                  <a:lnTo>
                    <a:pt x="125" y="715"/>
                  </a:lnTo>
                  <a:lnTo>
                    <a:pt x="118" y="726"/>
                  </a:lnTo>
                  <a:lnTo>
                    <a:pt x="99" y="761"/>
                  </a:lnTo>
                  <a:lnTo>
                    <a:pt x="79" y="795"/>
                  </a:lnTo>
                  <a:lnTo>
                    <a:pt x="59" y="829"/>
                  </a:lnTo>
                  <a:lnTo>
                    <a:pt x="42" y="865"/>
                  </a:lnTo>
                  <a:lnTo>
                    <a:pt x="45" y="865"/>
                  </a:lnTo>
                  <a:lnTo>
                    <a:pt x="48" y="865"/>
                  </a:lnTo>
                  <a:lnTo>
                    <a:pt x="64" y="851"/>
                  </a:lnTo>
                  <a:lnTo>
                    <a:pt x="80" y="838"/>
                  </a:lnTo>
                  <a:lnTo>
                    <a:pt x="96" y="824"/>
                  </a:lnTo>
                  <a:lnTo>
                    <a:pt x="112" y="809"/>
                  </a:lnTo>
                  <a:lnTo>
                    <a:pt x="131" y="791"/>
                  </a:lnTo>
                  <a:lnTo>
                    <a:pt x="148" y="771"/>
                  </a:lnTo>
                  <a:lnTo>
                    <a:pt x="157" y="761"/>
                  </a:lnTo>
                  <a:lnTo>
                    <a:pt x="165" y="751"/>
                  </a:lnTo>
                  <a:lnTo>
                    <a:pt x="175" y="743"/>
                  </a:lnTo>
                  <a:lnTo>
                    <a:pt x="185" y="735"/>
                  </a:lnTo>
                  <a:lnTo>
                    <a:pt x="214" y="715"/>
                  </a:lnTo>
                  <a:lnTo>
                    <a:pt x="242" y="697"/>
                  </a:lnTo>
                  <a:lnTo>
                    <a:pt x="270" y="678"/>
                  </a:lnTo>
                  <a:lnTo>
                    <a:pt x="300" y="661"/>
                  </a:lnTo>
                  <a:lnTo>
                    <a:pt x="324" y="649"/>
                  </a:lnTo>
                  <a:lnTo>
                    <a:pt x="349" y="638"/>
                  </a:lnTo>
                  <a:lnTo>
                    <a:pt x="374" y="628"/>
                  </a:lnTo>
                  <a:lnTo>
                    <a:pt x="400" y="617"/>
                  </a:lnTo>
                  <a:lnTo>
                    <a:pt x="407" y="614"/>
                  </a:lnTo>
                  <a:lnTo>
                    <a:pt x="417" y="611"/>
                  </a:lnTo>
                  <a:lnTo>
                    <a:pt x="426" y="608"/>
                  </a:lnTo>
                  <a:lnTo>
                    <a:pt x="431" y="605"/>
                  </a:lnTo>
                  <a:lnTo>
                    <a:pt x="431" y="592"/>
                  </a:lnTo>
                  <a:lnTo>
                    <a:pt x="431" y="580"/>
                  </a:lnTo>
                  <a:lnTo>
                    <a:pt x="431" y="567"/>
                  </a:lnTo>
                  <a:lnTo>
                    <a:pt x="431" y="555"/>
                  </a:lnTo>
                  <a:lnTo>
                    <a:pt x="408" y="546"/>
                  </a:lnTo>
                  <a:lnTo>
                    <a:pt x="389" y="537"/>
                  </a:lnTo>
                  <a:lnTo>
                    <a:pt x="380" y="533"/>
                  </a:lnTo>
                  <a:lnTo>
                    <a:pt x="371" y="527"/>
                  </a:lnTo>
                  <a:lnTo>
                    <a:pt x="362" y="521"/>
                  </a:lnTo>
                  <a:lnTo>
                    <a:pt x="355" y="513"/>
                  </a:lnTo>
                  <a:lnTo>
                    <a:pt x="350" y="514"/>
                  </a:lnTo>
                  <a:lnTo>
                    <a:pt x="348" y="516"/>
                  </a:lnTo>
                  <a:lnTo>
                    <a:pt x="342" y="522"/>
                  </a:lnTo>
                  <a:lnTo>
                    <a:pt x="335" y="527"/>
                  </a:lnTo>
                  <a:lnTo>
                    <a:pt x="330" y="534"/>
                  </a:lnTo>
                  <a:lnTo>
                    <a:pt x="324" y="541"/>
                  </a:lnTo>
                  <a:lnTo>
                    <a:pt x="313" y="556"/>
                  </a:lnTo>
                  <a:lnTo>
                    <a:pt x="301" y="570"/>
                  </a:lnTo>
                  <a:lnTo>
                    <a:pt x="295" y="576"/>
                  </a:lnTo>
                  <a:lnTo>
                    <a:pt x="288" y="583"/>
                  </a:lnTo>
                  <a:lnTo>
                    <a:pt x="280" y="590"/>
                  </a:lnTo>
                  <a:lnTo>
                    <a:pt x="273" y="594"/>
                  </a:lnTo>
                  <a:lnTo>
                    <a:pt x="264" y="598"/>
                  </a:lnTo>
                  <a:lnTo>
                    <a:pt x="255" y="602"/>
                  </a:lnTo>
                  <a:lnTo>
                    <a:pt x="244" y="604"/>
                  </a:lnTo>
                  <a:lnTo>
                    <a:pt x="233" y="605"/>
                  </a:lnTo>
                  <a:lnTo>
                    <a:pt x="231" y="599"/>
                  </a:lnTo>
                  <a:lnTo>
                    <a:pt x="230" y="593"/>
                  </a:lnTo>
                  <a:lnTo>
                    <a:pt x="242" y="584"/>
                  </a:lnTo>
                  <a:lnTo>
                    <a:pt x="254" y="572"/>
                  </a:lnTo>
                  <a:lnTo>
                    <a:pt x="266" y="558"/>
                  </a:lnTo>
                  <a:lnTo>
                    <a:pt x="277" y="543"/>
                  </a:lnTo>
                  <a:lnTo>
                    <a:pt x="287" y="526"/>
                  </a:lnTo>
                  <a:lnTo>
                    <a:pt x="295" y="509"/>
                  </a:lnTo>
                  <a:lnTo>
                    <a:pt x="298" y="500"/>
                  </a:lnTo>
                  <a:lnTo>
                    <a:pt x="301" y="491"/>
                  </a:lnTo>
                  <a:lnTo>
                    <a:pt x="302" y="482"/>
                  </a:lnTo>
                  <a:lnTo>
                    <a:pt x="303" y="475"/>
                  </a:lnTo>
                  <a:lnTo>
                    <a:pt x="295" y="469"/>
                  </a:lnTo>
                  <a:lnTo>
                    <a:pt x="288" y="463"/>
                  </a:lnTo>
                  <a:lnTo>
                    <a:pt x="280" y="466"/>
                  </a:lnTo>
                  <a:lnTo>
                    <a:pt x="272" y="470"/>
                  </a:lnTo>
                  <a:lnTo>
                    <a:pt x="262" y="473"/>
                  </a:lnTo>
                  <a:lnTo>
                    <a:pt x="253" y="474"/>
                  </a:lnTo>
                  <a:lnTo>
                    <a:pt x="249" y="474"/>
                  </a:lnTo>
                  <a:lnTo>
                    <a:pt x="244" y="473"/>
                  </a:lnTo>
                  <a:lnTo>
                    <a:pt x="240" y="471"/>
                  </a:lnTo>
                  <a:lnTo>
                    <a:pt x="237" y="469"/>
                  </a:lnTo>
                  <a:lnTo>
                    <a:pt x="234" y="466"/>
                  </a:lnTo>
                  <a:lnTo>
                    <a:pt x="232" y="462"/>
                  </a:lnTo>
                  <a:lnTo>
                    <a:pt x="231" y="457"/>
                  </a:lnTo>
                  <a:lnTo>
                    <a:pt x="230" y="451"/>
                  </a:lnTo>
                  <a:lnTo>
                    <a:pt x="232" y="448"/>
                  </a:lnTo>
                  <a:lnTo>
                    <a:pt x="234" y="445"/>
                  </a:lnTo>
                  <a:lnTo>
                    <a:pt x="235" y="442"/>
                  </a:lnTo>
                  <a:lnTo>
                    <a:pt x="235" y="438"/>
                  </a:lnTo>
                  <a:lnTo>
                    <a:pt x="235" y="430"/>
                  </a:lnTo>
                  <a:lnTo>
                    <a:pt x="234" y="421"/>
                  </a:lnTo>
                  <a:lnTo>
                    <a:pt x="229" y="403"/>
                  </a:lnTo>
                  <a:lnTo>
                    <a:pt x="223" y="388"/>
                  </a:lnTo>
                  <a:lnTo>
                    <a:pt x="216" y="361"/>
                  </a:lnTo>
                  <a:lnTo>
                    <a:pt x="209" y="335"/>
                  </a:lnTo>
                  <a:lnTo>
                    <a:pt x="203" y="306"/>
                  </a:lnTo>
                  <a:lnTo>
                    <a:pt x="195" y="279"/>
                  </a:lnTo>
                  <a:lnTo>
                    <a:pt x="190" y="264"/>
                  </a:lnTo>
                  <a:lnTo>
                    <a:pt x="184" y="249"/>
                  </a:lnTo>
                  <a:lnTo>
                    <a:pt x="181" y="242"/>
                  </a:lnTo>
                  <a:lnTo>
                    <a:pt x="179" y="234"/>
                  </a:lnTo>
                  <a:lnTo>
                    <a:pt x="178" y="225"/>
                  </a:lnTo>
                  <a:lnTo>
                    <a:pt x="175" y="217"/>
                  </a:lnTo>
                  <a:lnTo>
                    <a:pt x="182" y="217"/>
                  </a:lnTo>
                  <a:lnTo>
                    <a:pt x="188" y="217"/>
                  </a:lnTo>
                  <a:lnTo>
                    <a:pt x="202" y="229"/>
                  </a:lnTo>
                  <a:lnTo>
                    <a:pt x="214" y="240"/>
                  </a:lnTo>
                  <a:lnTo>
                    <a:pt x="231" y="264"/>
                  </a:lnTo>
                  <a:lnTo>
                    <a:pt x="248" y="288"/>
                  </a:lnTo>
                  <a:lnTo>
                    <a:pt x="263" y="312"/>
                  </a:lnTo>
                  <a:lnTo>
                    <a:pt x="278" y="335"/>
                  </a:lnTo>
                  <a:lnTo>
                    <a:pt x="289" y="352"/>
                  </a:lnTo>
                  <a:lnTo>
                    <a:pt x="299" y="372"/>
                  </a:lnTo>
                  <a:lnTo>
                    <a:pt x="309" y="390"/>
                  </a:lnTo>
                  <a:lnTo>
                    <a:pt x="316" y="409"/>
                  </a:lnTo>
                  <a:lnTo>
                    <a:pt x="319" y="422"/>
                  </a:lnTo>
                  <a:lnTo>
                    <a:pt x="323" y="433"/>
                  </a:lnTo>
                  <a:lnTo>
                    <a:pt x="333" y="422"/>
                  </a:lnTo>
                  <a:lnTo>
                    <a:pt x="342" y="410"/>
                  </a:lnTo>
                  <a:lnTo>
                    <a:pt x="351" y="396"/>
                  </a:lnTo>
                  <a:lnTo>
                    <a:pt x="360" y="382"/>
                  </a:lnTo>
                  <a:lnTo>
                    <a:pt x="367" y="366"/>
                  </a:lnTo>
                  <a:lnTo>
                    <a:pt x="373" y="350"/>
                  </a:lnTo>
                  <a:lnTo>
                    <a:pt x="378" y="334"/>
                  </a:lnTo>
                  <a:lnTo>
                    <a:pt x="380" y="317"/>
                  </a:lnTo>
                  <a:lnTo>
                    <a:pt x="374" y="311"/>
                  </a:lnTo>
                  <a:lnTo>
                    <a:pt x="369" y="304"/>
                  </a:lnTo>
                  <a:lnTo>
                    <a:pt x="363" y="295"/>
                  </a:lnTo>
                  <a:lnTo>
                    <a:pt x="358" y="287"/>
                  </a:lnTo>
                  <a:lnTo>
                    <a:pt x="354" y="278"/>
                  </a:lnTo>
                  <a:lnTo>
                    <a:pt x="349" y="268"/>
                  </a:lnTo>
                  <a:lnTo>
                    <a:pt x="347" y="258"/>
                  </a:lnTo>
                  <a:lnTo>
                    <a:pt x="345" y="249"/>
                  </a:lnTo>
                  <a:lnTo>
                    <a:pt x="356" y="249"/>
                  </a:lnTo>
                  <a:lnTo>
                    <a:pt x="368" y="250"/>
                  </a:lnTo>
                  <a:lnTo>
                    <a:pt x="379" y="252"/>
                  </a:lnTo>
                  <a:lnTo>
                    <a:pt x="390" y="252"/>
                  </a:lnTo>
                  <a:lnTo>
                    <a:pt x="405" y="231"/>
                  </a:lnTo>
                  <a:lnTo>
                    <a:pt x="425" y="208"/>
                  </a:lnTo>
                  <a:lnTo>
                    <a:pt x="445" y="182"/>
                  </a:lnTo>
                  <a:lnTo>
                    <a:pt x="467" y="154"/>
                  </a:lnTo>
                  <a:lnTo>
                    <a:pt x="477" y="140"/>
                  </a:lnTo>
                  <a:lnTo>
                    <a:pt x="487" y="126"/>
                  </a:lnTo>
                  <a:lnTo>
                    <a:pt x="497" y="112"/>
                  </a:lnTo>
                  <a:lnTo>
                    <a:pt x="505" y="97"/>
                  </a:lnTo>
                  <a:lnTo>
                    <a:pt x="512" y="83"/>
                  </a:lnTo>
                  <a:lnTo>
                    <a:pt x="518" y="70"/>
                  </a:lnTo>
                  <a:lnTo>
                    <a:pt x="522" y="57"/>
                  </a:lnTo>
                  <a:lnTo>
                    <a:pt x="524" y="45"/>
                  </a:lnTo>
                  <a:lnTo>
                    <a:pt x="517" y="36"/>
                  </a:lnTo>
                  <a:lnTo>
                    <a:pt x="510" y="24"/>
                  </a:lnTo>
                  <a:lnTo>
                    <a:pt x="505" y="12"/>
                  </a:lnTo>
                  <a:lnTo>
                    <a:pt x="501" y="0"/>
                  </a:lnTo>
                  <a:close/>
                  <a:moveTo>
                    <a:pt x="782" y="168"/>
                  </a:moveTo>
                  <a:lnTo>
                    <a:pt x="770" y="170"/>
                  </a:lnTo>
                  <a:lnTo>
                    <a:pt x="759" y="171"/>
                  </a:lnTo>
                  <a:lnTo>
                    <a:pt x="747" y="173"/>
                  </a:lnTo>
                  <a:lnTo>
                    <a:pt x="736" y="175"/>
                  </a:lnTo>
                  <a:lnTo>
                    <a:pt x="715" y="182"/>
                  </a:lnTo>
                  <a:lnTo>
                    <a:pt x="694" y="190"/>
                  </a:lnTo>
                  <a:lnTo>
                    <a:pt x="674" y="199"/>
                  </a:lnTo>
                  <a:lnTo>
                    <a:pt x="654" y="209"/>
                  </a:lnTo>
                  <a:lnTo>
                    <a:pt x="635" y="218"/>
                  </a:lnTo>
                  <a:lnTo>
                    <a:pt x="617" y="225"/>
                  </a:lnTo>
                  <a:lnTo>
                    <a:pt x="594" y="233"/>
                  </a:lnTo>
                  <a:lnTo>
                    <a:pt x="572" y="241"/>
                  </a:lnTo>
                  <a:lnTo>
                    <a:pt x="561" y="244"/>
                  </a:lnTo>
                  <a:lnTo>
                    <a:pt x="552" y="249"/>
                  </a:lnTo>
                  <a:lnTo>
                    <a:pt x="542" y="255"/>
                  </a:lnTo>
                  <a:lnTo>
                    <a:pt x="534" y="260"/>
                  </a:lnTo>
                  <a:lnTo>
                    <a:pt x="535" y="260"/>
                  </a:lnTo>
                  <a:lnTo>
                    <a:pt x="536" y="260"/>
                  </a:lnTo>
                  <a:lnTo>
                    <a:pt x="564" y="293"/>
                  </a:lnTo>
                  <a:lnTo>
                    <a:pt x="591" y="325"/>
                  </a:lnTo>
                  <a:lnTo>
                    <a:pt x="596" y="335"/>
                  </a:lnTo>
                  <a:lnTo>
                    <a:pt x="601" y="345"/>
                  </a:lnTo>
                  <a:lnTo>
                    <a:pt x="605" y="354"/>
                  </a:lnTo>
                  <a:lnTo>
                    <a:pt x="608" y="365"/>
                  </a:lnTo>
                  <a:lnTo>
                    <a:pt x="610" y="377"/>
                  </a:lnTo>
                  <a:lnTo>
                    <a:pt x="611" y="390"/>
                  </a:lnTo>
                  <a:lnTo>
                    <a:pt x="610" y="406"/>
                  </a:lnTo>
                  <a:lnTo>
                    <a:pt x="607" y="421"/>
                  </a:lnTo>
                  <a:lnTo>
                    <a:pt x="608" y="421"/>
                  </a:lnTo>
                  <a:lnTo>
                    <a:pt x="611" y="421"/>
                  </a:lnTo>
                  <a:lnTo>
                    <a:pt x="611" y="419"/>
                  </a:lnTo>
                  <a:lnTo>
                    <a:pt x="611" y="418"/>
                  </a:lnTo>
                  <a:lnTo>
                    <a:pt x="620" y="407"/>
                  </a:lnTo>
                  <a:lnTo>
                    <a:pt x="629" y="395"/>
                  </a:lnTo>
                  <a:lnTo>
                    <a:pt x="637" y="383"/>
                  </a:lnTo>
                  <a:lnTo>
                    <a:pt x="646" y="371"/>
                  </a:lnTo>
                  <a:lnTo>
                    <a:pt x="668" y="341"/>
                  </a:lnTo>
                  <a:lnTo>
                    <a:pt x="690" y="313"/>
                  </a:lnTo>
                  <a:lnTo>
                    <a:pt x="713" y="283"/>
                  </a:lnTo>
                  <a:lnTo>
                    <a:pt x="735" y="252"/>
                  </a:lnTo>
                  <a:lnTo>
                    <a:pt x="748" y="234"/>
                  </a:lnTo>
                  <a:lnTo>
                    <a:pt x="764" y="214"/>
                  </a:lnTo>
                  <a:lnTo>
                    <a:pt x="770" y="203"/>
                  </a:lnTo>
                  <a:lnTo>
                    <a:pt x="776" y="193"/>
                  </a:lnTo>
                  <a:lnTo>
                    <a:pt x="780" y="182"/>
                  </a:lnTo>
                  <a:lnTo>
                    <a:pt x="782" y="168"/>
                  </a:lnTo>
                  <a:close/>
                  <a:moveTo>
                    <a:pt x="594" y="435"/>
                  </a:moveTo>
                  <a:lnTo>
                    <a:pt x="579" y="444"/>
                  </a:lnTo>
                  <a:lnTo>
                    <a:pt x="547" y="458"/>
                  </a:lnTo>
                  <a:lnTo>
                    <a:pt x="515" y="473"/>
                  </a:lnTo>
                  <a:lnTo>
                    <a:pt x="496" y="480"/>
                  </a:lnTo>
                  <a:lnTo>
                    <a:pt x="485" y="482"/>
                  </a:lnTo>
                  <a:lnTo>
                    <a:pt x="473" y="485"/>
                  </a:lnTo>
                  <a:lnTo>
                    <a:pt x="466" y="486"/>
                  </a:lnTo>
                  <a:lnTo>
                    <a:pt x="461" y="488"/>
                  </a:lnTo>
                  <a:lnTo>
                    <a:pt x="456" y="490"/>
                  </a:lnTo>
                  <a:lnTo>
                    <a:pt x="454" y="492"/>
                  </a:lnTo>
                  <a:lnTo>
                    <a:pt x="454" y="506"/>
                  </a:lnTo>
                  <a:lnTo>
                    <a:pt x="454" y="522"/>
                  </a:lnTo>
                  <a:lnTo>
                    <a:pt x="458" y="529"/>
                  </a:lnTo>
                  <a:lnTo>
                    <a:pt x="460" y="536"/>
                  </a:lnTo>
                  <a:lnTo>
                    <a:pt x="462" y="544"/>
                  </a:lnTo>
                  <a:lnTo>
                    <a:pt x="463" y="551"/>
                  </a:lnTo>
                  <a:lnTo>
                    <a:pt x="466" y="558"/>
                  </a:lnTo>
                  <a:lnTo>
                    <a:pt x="470" y="563"/>
                  </a:lnTo>
                  <a:lnTo>
                    <a:pt x="473" y="565"/>
                  </a:lnTo>
                  <a:lnTo>
                    <a:pt x="476" y="567"/>
                  </a:lnTo>
                  <a:lnTo>
                    <a:pt x="480" y="569"/>
                  </a:lnTo>
                  <a:lnTo>
                    <a:pt x="486" y="569"/>
                  </a:lnTo>
                  <a:lnTo>
                    <a:pt x="498" y="551"/>
                  </a:lnTo>
                  <a:lnTo>
                    <a:pt x="512" y="535"/>
                  </a:lnTo>
                  <a:lnTo>
                    <a:pt x="526" y="518"/>
                  </a:lnTo>
                  <a:lnTo>
                    <a:pt x="541" y="503"/>
                  </a:lnTo>
                  <a:lnTo>
                    <a:pt x="556" y="487"/>
                  </a:lnTo>
                  <a:lnTo>
                    <a:pt x="570" y="470"/>
                  </a:lnTo>
                  <a:lnTo>
                    <a:pt x="584" y="453"/>
                  </a:lnTo>
                  <a:lnTo>
                    <a:pt x="598" y="435"/>
                  </a:lnTo>
                  <a:lnTo>
                    <a:pt x="596" y="435"/>
                  </a:lnTo>
                  <a:lnTo>
                    <a:pt x="594" y="435"/>
                  </a:lnTo>
                  <a:close/>
                  <a:moveTo>
                    <a:pt x="428" y="421"/>
                  </a:moveTo>
                  <a:lnTo>
                    <a:pt x="433" y="421"/>
                  </a:lnTo>
                  <a:lnTo>
                    <a:pt x="438" y="421"/>
                  </a:lnTo>
                  <a:lnTo>
                    <a:pt x="438" y="424"/>
                  </a:lnTo>
                  <a:lnTo>
                    <a:pt x="438" y="427"/>
                  </a:lnTo>
                  <a:lnTo>
                    <a:pt x="441" y="435"/>
                  </a:lnTo>
                  <a:lnTo>
                    <a:pt x="442" y="443"/>
                  </a:lnTo>
                  <a:lnTo>
                    <a:pt x="443" y="446"/>
                  </a:lnTo>
                  <a:lnTo>
                    <a:pt x="444" y="450"/>
                  </a:lnTo>
                  <a:lnTo>
                    <a:pt x="449" y="452"/>
                  </a:lnTo>
                  <a:lnTo>
                    <a:pt x="454" y="454"/>
                  </a:lnTo>
                  <a:lnTo>
                    <a:pt x="461" y="448"/>
                  </a:lnTo>
                  <a:lnTo>
                    <a:pt x="468" y="443"/>
                  </a:lnTo>
                  <a:lnTo>
                    <a:pt x="477" y="439"/>
                  </a:lnTo>
                  <a:lnTo>
                    <a:pt x="485" y="434"/>
                  </a:lnTo>
                  <a:lnTo>
                    <a:pt x="502" y="427"/>
                  </a:lnTo>
                  <a:lnTo>
                    <a:pt x="518" y="419"/>
                  </a:lnTo>
                  <a:lnTo>
                    <a:pt x="525" y="413"/>
                  </a:lnTo>
                  <a:lnTo>
                    <a:pt x="533" y="409"/>
                  </a:lnTo>
                  <a:lnTo>
                    <a:pt x="538" y="403"/>
                  </a:lnTo>
                  <a:lnTo>
                    <a:pt x="544" y="396"/>
                  </a:lnTo>
                  <a:lnTo>
                    <a:pt x="549" y="388"/>
                  </a:lnTo>
                  <a:lnTo>
                    <a:pt x="553" y="380"/>
                  </a:lnTo>
                  <a:lnTo>
                    <a:pt x="555" y="370"/>
                  </a:lnTo>
                  <a:lnTo>
                    <a:pt x="556" y="359"/>
                  </a:lnTo>
                  <a:lnTo>
                    <a:pt x="553" y="353"/>
                  </a:lnTo>
                  <a:lnTo>
                    <a:pt x="549" y="347"/>
                  </a:lnTo>
                  <a:lnTo>
                    <a:pt x="547" y="340"/>
                  </a:lnTo>
                  <a:lnTo>
                    <a:pt x="546" y="334"/>
                  </a:lnTo>
                  <a:lnTo>
                    <a:pt x="542" y="320"/>
                  </a:lnTo>
                  <a:lnTo>
                    <a:pt x="536" y="308"/>
                  </a:lnTo>
                  <a:lnTo>
                    <a:pt x="530" y="299"/>
                  </a:lnTo>
                  <a:lnTo>
                    <a:pt x="521" y="290"/>
                  </a:lnTo>
                  <a:lnTo>
                    <a:pt x="511" y="281"/>
                  </a:lnTo>
                  <a:lnTo>
                    <a:pt x="501" y="272"/>
                  </a:lnTo>
                  <a:lnTo>
                    <a:pt x="489" y="277"/>
                  </a:lnTo>
                  <a:lnTo>
                    <a:pt x="476" y="281"/>
                  </a:lnTo>
                  <a:lnTo>
                    <a:pt x="487" y="291"/>
                  </a:lnTo>
                  <a:lnTo>
                    <a:pt x="499" y="304"/>
                  </a:lnTo>
                  <a:lnTo>
                    <a:pt x="503" y="313"/>
                  </a:lnTo>
                  <a:lnTo>
                    <a:pt x="507" y="322"/>
                  </a:lnTo>
                  <a:lnTo>
                    <a:pt x="507" y="326"/>
                  </a:lnTo>
                  <a:lnTo>
                    <a:pt x="507" y="330"/>
                  </a:lnTo>
                  <a:lnTo>
                    <a:pt x="507" y="336"/>
                  </a:lnTo>
                  <a:lnTo>
                    <a:pt x="505" y="341"/>
                  </a:lnTo>
                  <a:lnTo>
                    <a:pt x="502" y="345"/>
                  </a:lnTo>
                  <a:lnTo>
                    <a:pt x="499" y="348"/>
                  </a:lnTo>
                  <a:lnTo>
                    <a:pt x="496" y="351"/>
                  </a:lnTo>
                  <a:lnTo>
                    <a:pt x="491" y="353"/>
                  </a:lnTo>
                  <a:lnTo>
                    <a:pt x="482" y="357"/>
                  </a:lnTo>
                  <a:lnTo>
                    <a:pt x="473" y="362"/>
                  </a:lnTo>
                  <a:lnTo>
                    <a:pt x="464" y="369"/>
                  </a:lnTo>
                  <a:lnTo>
                    <a:pt x="454" y="378"/>
                  </a:lnTo>
                  <a:lnTo>
                    <a:pt x="443" y="390"/>
                  </a:lnTo>
                  <a:lnTo>
                    <a:pt x="432" y="405"/>
                  </a:lnTo>
                  <a:lnTo>
                    <a:pt x="423" y="419"/>
                  </a:lnTo>
                  <a:lnTo>
                    <a:pt x="413" y="433"/>
                  </a:lnTo>
                  <a:lnTo>
                    <a:pt x="406" y="445"/>
                  </a:lnTo>
                  <a:lnTo>
                    <a:pt x="403" y="456"/>
                  </a:lnTo>
                  <a:lnTo>
                    <a:pt x="408" y="459"/>
                  </a:lnTo>
                  <a:lnTo>
                    <a:pt x="413" y="462"/>
                  </a:lnTo>
                  <a:lnTo>
                    <a:pt x="417" y="464"/>
                  </a:lnTo>
                  <a:lnTo>
                    <a:pt x="425" y="465"/>
                  </a:lnTo>
                  <a:lnTo>
                    <a:pt x="425" y="464"/>
                  </a:lnTo>
                  <a:lnTo>
                    <a:pt x="425" y="463"/>
                  </a:lnTo>
                  <a:lnTo>
                    <a:pt x="427" y="463"/>
                  </a:lnTo>
                  <a:lnTo>
                    <a:pt x="428" y="463"/>
                  </a:lnTo>
                  <a:lnTo>
                    <a:pt x="428" y="452"/>
                  </a:lnTo>
                  <a:lnTo>
                    <a:pt x="428" y="442"/>
                  </a:lnTo>
                  <a:lnTo>
                    <a:pt x="428" y="431"/>
                  </a:lnTo>
                  <a:lnTo>
                    <a:pt x="428" y="42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6">
              <a:extLst>
                <a:ext uri="{FF2B5EF4-FFF2-40B4-BE49-F238E27FC236}">
                  <a16:creationId xmlns:a16="http://schemas.microsoft.com/office/drawing/2014/main" id="{D3383AD0-FCB0-AD1E-13F0-F14D7EF2B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876" y="5764213"/>
              <a:ext cx="333375" cy="509588"/>
            </a:xfrm>
            <a:custGeom>
              <a:avLst/>
              <a:gdLst>
                <a:gd name="T0" fmla="*/ 479 w 630"/>
                <a:gd name="T1" fmla="*/ 591 h 962"/>
                <a:gd name="T2" fmla="*/ 501 w 630"/>
                <a:gd name="T3" fmla="*/ 459 h 962"/>
                <a:gd name="T4" fmla="*/ 478 w 630"/>
                <a:gd name="T5" fmla="*/ 425 h 962"/>
                <a:gd name="T6" fmla="*/ 393 w 630"/>
                <a:gd name="T7" fmla="*/ 453 h 962"/>
                <a:gd name="T8" fmla="*/ 346 w 630"/>
                <a:gd name="T9" fmla="*/ 516 h 962"/>
                <a:gd name="T10" fmla="*/ 345 w 630"/>
                <a:gd name="T11" fmla="*/ 588 h 962"/>
                <a:gd name="T12" fmla="*/ 259 w 630"/>
                <a:gd name="T13" fmla="*/ 613 h 962"/>
                <a:gd name="T14" fmla="*/ 155 w 630"/>
                <a:gd name="T15" fmla="*/ 679 h 962"/>
                <a:gd name="T16" fmla="*/ 37 w 630"/>
                <a:gd name="T17" fmla="*/ 674 h 962"/>
                <a:gd name="T18" fmla="*/ 0 w 630"/>
                <a:gd name="T19" fmla="*/ 613 h 962"/>
                <a:gd name="T20" fmla="*/ 54 w 630"/>
                <a:gd name="T21" fmla="*/ 591 h 962"/>
                <a:gd name="T22" fmla="*/ 170 w 630"/>
                <a:gd name="T23" fmla="*/ 541 h 962"/>
                <a:gd name="T24" fmla="*/ 195 w 630"/>
                <a:gd name="T25" fmla="*/ 499 h 962"/>
                <a:gd name="T26" fmla="*/ 147 w 630"/>
                <a:gd name="T27" fmla="*/ 462 h 962"/>
                <a:gd name="T28" fmla="*/ 70 w 630"/>
                <a:gd name="T29" fmla="*/ 482 h 962"/>
                <a:gd name="T30" fmla="*/ 12 w 630"/>
                <a:gd name="T31" fmla="*/ 435 h 962"/>
                <a:gd name="T32" fmla="*/ 8 w 630"/>
                <a:gd name="T33" fmla="*/ 397 h 962"/>
                <a:gd name="T34" fmla="*/ 80 w 630"/>
                <a:gd name="T35" fmla="*/ 387 h 962"/>
                <a:gd name="T36" fmla="*/ 156 w 630"/>
                <a:gd name="T37" fmla="*/ 365 h 962"/>
                <a:gd name="T38" fmla="*/ 244 w 630"/>
                <a:gd name="T39" fmla="*/ 316 h 962"/>
                <a:gd name="T40" fmla="*/ 291 w 630"/>
                <a:gd name="T41" fmla="*/ 223 h 962"/>
                <a:gd name="T42" fmla="*/ 320 w 630"/>
                <a:gd name="T43" fmla="*/ 121 h 962"/>
                <a:gd name="T44" fmla="*/ 355 w 630"/>
                <a:gd name="T45" fmla="*/ 16 h 962"/>
                <a:gd name="T46" fmla="*/ 394 w 630"/>
                <a:gd name="T47" fmla="*/ 1 h 962"/>
                <a:gd name="T48" fmla="*/ 442 w 630"/>
                <a:gd name="T49" fmla="*/ 59 h 962"/>
                <a:gd name="T50" fmla="*/ 441 w 630"/>
                <a:gd name="T51" fmla="*/ 163 h 962"/>
                <a:gd name="T52" fmla="*/ 460 w 630"/>
                <a:gd name="T53" fmla="*/ 198 h 962"/>
                <a:gd name="T54" fmla="*/ 485 w 630"/>
                <a:gd name="T55" fmla="*/ 184 h 962"/>
                <a:gd name="T56" fmla="*/ 577 w 630"/>
                <a:gd name="T57" fmla="*/ 123 h 962"/>
                <a:gd name="T58" fmla="*/ 621 w 630"/>
                <a:gd name="T59" fmla="*/ 158 h 962"/>
                <a:gd name="T60" fmla="*/ 566 w 630"/>
                <a:gd name="T61" fmla="*/ 222 h 962"/>
                <a:gd name="T62" fmla="*/ 395 w 630"/>
                <a:gd name="T63" fmla="*/ 300 h 962"/>
                <a:gd name="T64" fmla="*/ 283 w 630"/>
                <a:gd name="T65" fmla="*/ 411 h 962"/>
                <a:gd name="T66" fmla="*/ 263 w 630"/>
                <a:gd name="T67" fmla="*/ 464 h 962"/>
                <a:gd name="T68" fmla="*/ 310 w 630"/>
                <a:gd name="T69" fmla="*/ 462 h 962"/>
                <a:gd name="T70" fmla="*/ 463 w 630"/>
                <a:gd name="T71" fmla="*/ 373 h 962"/>
                <a:gd name="T72" fmla="*/ 539 w 630"/>
                <a:gd name="T73" fmla="*/ 318 h 962"/>
                <a:gd name="T74" fmla="*/ 605 w 630"/>
                <a:gd name="T75" fmla="*/ 318 h 962"/>
                <a:gd name="T76" fmla="*/ 629 w 630"/>
                <a:gd name="T77" fmla="*/ 367 h 962"/>
                <a:gd name="T78" fmla="*/ 593 w 630"/>
                <a:gd name="T79" fmla="*/ 511 h 962"/>
                <a:gd name="T80" fmla="*/ 529 w 630"/>
                <a:gd name="T81" fmla="*/ 714 h 962"/>
                <a:gd name="T82" fmla="*/ 483 w 630"/>
                <a:gd name="T83" fmla="*/ 939 h 962"/>
                <a:gd name="T84" fmla="*/ 424 w 630"/>
                <a:gd name="T85" fmla="*/ 925 h 962"/>
                <a:gd name="T86" fmla="*/ 362 w 630"/>
                <a:gd name="T87" fmla="*/ 850 h 962"/>
                <a:gd name="T88" fmla="*/ 319 w 630"/>
                <a:gd name="T89" fmla="*/ 819 h 962"/>
                <a:gd name="T90" fmla="*/ 274 w 630"/>
                <a:gd name="T91" fmla="*/ 843 h 962"/>
                <a:gd name="T92" fmla="*/ 237 w 630"/>
                <a:gd name="T93" fmla="*/ 950 h 962"/>
                <a:gd name="T94" fmla="*/ 190 w 630"/>
                <a:gd name="T95" fmla="*/ 960 h 962"/>
                <a:gd name="T96" fmla="*/ 181 w 630"/>
                <a:gd name="T97" fmla="*/ 927 h 962"/>
                <a:gd name="T98" fmla="*/ 170 w 630"/>
                <a:gd name="T99" fmla="*/ 873 h 962"/>
                <a:gd name="T100" fmla="*/ 122 w 630"/>
                <a:gd name="T101" fmla="*/ 853 h 962"/>
                <a:gd name="T102" fmla="*/ 142 w 630"/>
                <a:gd name="T103" fmla="*/ 817 h 962"/>
                <a:gd name="T104" fmla="*/ 167 w 630"/>
                <a:gd name="T105" fmla="*/ 803 h 962"/>
                <a:gd name="T106" fmla="*/ 147 w 630"/>
                <a:gd name="T107" fmla="*/ 773 h 962"/>
                <a:gd name="T108" fmla="*/ 154 w 630"/>
                <a:gd name="T109" fmla="*/ 727 h 962"/>
                <a:gd name="T110" fmla="*/ 306 w 630"/>
                <a:gd name="T111" fmla="*/ 688 h 962"/>
                <a:gd name="T112" fmla="*/ 326 w 630"/>
                <a:gd name="T113" fmla="*/ 712 h 962"/>
                <a:gd name="T114" fmla="*/ 308 w 630"/>
                <a:gd name="T115" fmla="*/ 749 h 962"/>
                <a:gd name="T116" fmla="*/ 365 w 630"/>
                <a:gd name="T117" fmla="*/ 805 h 962"/>
                <a:gd name="T118" fmla="*/ 424 w 630"/>
                <a:gd name="T119" fmla="*/ 7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0" h="962">
                  <a:moveTo>
                    <a:pt x="455" y="741"/>
                  </a:moveTo>
                  <a:lnTo>
                    <a:pt x="462" y="708"/>
                  </a:lnTo>
                  <a:lnTo>
                    <a:pt x="465" y="686"/>
                  </a:lnTo>
                  <a:lnTo>
                    <a:pt x="467" y="665"/>
                  </a:lnTo>
                  <a:lnTo>
                    <a:pt x="469" y="637"/>
                  </a:lnTo>
                  <a:lnTo>
                    <a:pt x="471" y="624"/>
                  </a:lnTo>
                  <a:lnTo>
                    <a:pt x="475" y="609"/>
                  </a:lnTo>
                  <a:lnTo>
                    <a:pt x="479" y="591"/>
                  </a:lnTo>
                  <a:lnTo>
                    <a:pt x="485" y="574"/>
                  </a:lnTo>
                  <a:lnTo>
                    <a:pt x="488" y="555"/>
                  </a:lnTo>
                  <a:lnTo>
                    <a:pt x="492" y="537"/>
                  </a:lnTo>
                  <a:lnTo>
                    <a:pt x="495" y="519"/>
                  </a:lnTo>
                  <a:lnTo>
                    <a:pt x="497" y="501"/>
                  </a:lnTo>
                  <a:lnTo>
                    <a:pt x="498" y="487"/>
                  </a:lnTo>
                  <a:lnTo>
                    <a:pt x="500" y="469"/>
                  </a:lnTo>
                  <a:lnTo>
                    <a:pt x="501" y="459"/>
                  </a:lnTo>
                  <a:lnTo>
                    <a:pt x="501" y="450"/>
                  </a:lnTo>
                  <a:lnTo>
                    <a:pt x="501" y="444"/>
                  </a:lnTo>
                  <a:lnTo>
                    <a:pt x="500" y="440"/>
                  </a:lnTo>
                  <a:lnTo>
                    <a:pt x="497" y="436"/>
                  </a:lnTo>
                  <a:lnTo>
                    <a:pt x="493" y="432"/>
                  </a:lnTo>
                  <a:lnTo>
                    <a:pt x="489" y="429"/>
                  </a:lnTo>
                  <a:lnTo>
                    <a:pt x="485" y="427"/>
                  </a:lnTo>
                  <a:lnTo>
                    <a:pt x="478" y="425"/>
                  </a:lnTo>
                  <a:lnTo>
                    <a:pt x="476" y="424"/>
                  </a:lnTo>
                  <a:lnTo>
                    <a:pt x="465" y="422"/>
                  </a:lnTo>
                  <a:lnTo>
                    <a:pt x="454" y="422"/>
                  </a:lnTo>
                  <a:lnTo>
                    <a:pt x="440" y="426"/>
                  </a:lnTo>
                  <a:lnTo>
                    <a:pt x="432" y="431"/>
                  </a:lnTo>
                  <a:lnTo>
                    <a:pt x="416" y="438"/>
                  </a:lnTo>
                  <a:lnTo>
                    <a:pt x="401" y="448"/>
                  </a:lnTo>
                  <a:lnTo>
                    <a:pt x="393" y="453"/>
                  </a:lnTo>
                  <a:lnTo>
                    <a:pt x="385" y="459"/>
                  </a:lnTo>
                  <a:lnTo>
                    <a:pt x="379" y="466"/>
                  </a:lnTo>
                  <a:lnTo>
                    <a:pt x="371" y="472"/>
                  </a:lnTo>
                  <a:lnTo>
                    <a:pt x="365" y="480"/>
                  </a:lnTo>
                  <a:lnTo>
                    <a:pt x="359" y="488"/>
                  </a:lnTo>
                  <a:lnTo>
                    <a:pt x="354" y="497"/>
                  </a:lnTo>
                  <a:lnTo>
                    <a:pt x="348" y="508"/>
                  </a:lnTo>
                  <a:lnTo>
                    <a:pt x="346" y="516"/>
                  </a:lnTo>
                  <a:lnTo>
                    <a:pt x="345" y="525"/>
                  </a:lnTo>
                  <a:lnTo>
                    <a:pt x="346" y="536"/>
                  </a:lnTo>
                  <a:lnTo>
                    <a:pt x="346" y="546"/>
                  </a:lnTo>
                  <a:lnTo>
                    <a:pt x="347" y="557"/>
                  </a:lnTo>
                  <a:lnTo>
                    <a:pt x="348" y="567"/>
                  </a:lnTo>
                  <a:lnTo>
                    <a:pt x="348" y="577"/>
                  </a:lnTo>
                  <a:lnTo>
                    <a:pt x="346" y="585"/>
                  </a:lnTo>
                  <a:lnTo>
                    <a:pt x="345" y="588"/>
                  </a:lnTo>
                  <a:lnTo>
                    <a:pt x="343" y="590"/>
                  </a:lnTo>
                  <a:lnTo>
                    <a:pt x="339" y="592"/>
                  </a:lnTo>
                  <a:lnTo>
                    <a:pt x="336" y="593"/>
                  </a:lnTo>
                  <a:lnTo>
                    <a:pt x="314" y="598"/>
                  </a:lnTo>
                  <a:lnTo>
                    <a:pt x="291" y="602"/>
                  </a:lnTo>
                  <a:lnTo>
                    <a:pt x="279" y="604"/>
                  </a:lnTo>
                  <a:lnTo>
                    <a:pt x="268" y="609"/>
                  </a:lnTo>
                  <a:lnTo>
                    <a:pt x="259" y="613"/>
                  </a:lnTo>
                  <a:lnTo>
                    <a:pt x="249" y="620"/>
                  </a:lnTo>
                  <a:lnTo>
                    <a:pt x="227" y="636"/>
                  </a:lnTo>
                  <a:lnTo>
                    <a:pt x="204" y="655"/>
                  </a:lnTo>
                  <a:lnTo>
                    <a:pt x="192" y="662"/>
                  </a:lnTo>
                  <a:lnTo>
                    <a:pt x="182" y="669"/>
                  </a:lnTo>
                  <a:lnTo>
                    <a:pt x="172" y="674"/>
                  </a:lnTo>
                  <a:lnTo>
                    <a:pt x="166" y="678"/>
                  </a:lnTo>
                  <a:lnTo>
                    <a:pt x="155" y="679"/>
                  </a:lnTo>
                  <a:lnTo>
                    <a:pt x="140" y="681"/>
                  </a:lnTo>
                  <a:lnTo>
                    <a:pt x="124" y="682"/>
                  </a:lnTo>
                  <a:lnTo>
                    <a:pt x="107" y="683"/>
                  </a:lnTo>
                  <a:lnTo>
                    <a:pt x="88" y="683"/>
                  </a:lnTo>
                  <a:lnTo>
                    <a:pt x="72" y="682"/>
                  </a:lnTo>
                  <a:lnTo>
                    <a:pt x="57" y="681"/>
                  </a:lnTo>
                  <a:lnTo>
                    <a:pt x="46" y="679"/>
                  </a:lnTo>
                  <a:lnTo>
                    <a:pt x="37" y="674"/>
                  </a:lnTo>
                  <a:lnTo>
                    <a:pt x="28" y="668"/>
                  </a:lnTo>
                  <a:lnTo>
                    <a:pt x="19" y="660"/>
                  </a:lnTo>
                  <a:lnTo>
                    <a:pt x="14" y="655"/>
                  </a:lnTo>
                  <a:lnTo>
                    <a:pt x="9" y="646"/>
                  </a:lnTo>
                  <a:lnTo>
                    <a:pt x="4" y="633"/>
                  </a:lnTo>
                  <a:lnTo>
                    <a:pt x="3" y="625"/>
                  </a:lnTo>
                  <a:lnTo>
                    <a:pt x="2" y="619"/>
                  </a:lnTo>
                  <a:lnTo>
                    <a:pt x="0" y="613"/>
                  </a:lnTo>
                  <a:lnTo>
                    <a:pt x="2" y="610"/>
                  </a:lnTo>
                  <a:lnTo>
                    <a:pt x="3" y="607"/>
                  </a:lnTo>
                  <a:lnTo>
                    <a:pt x="4" y="604"/>
                  </a:lnTo>
                  <a:lnTo>
                    <a:pt x="6" y="602"/>
                  </a:lnTo>
                  <a:lnTo>
                    <a:pt x="10" y="601"/>
                  </a:lnTo>
                  <a:lnTo>
                    <a:pt x="27" y="598"/>
                  </a:lnTo>
                  <a:lnTo>
                    <a:pt x="43" y="595"/>
                  </a:lnTo>
                  <a:lnTo>
                    <a:pt x="54" y="591"/>
                  </a:lnTo>
                  <a:lnTo>
                    <a:pt x="65" y="588"/>
                  </a:lnTo>
                  <a:lnTo>
                    <a:pt x="76" y="584"/>
                  </a:lnTo>
                  <a:lnTo>
                    <a:pt x="87" y="580"/>
                  </a:lnTo>
                  <a:lnTo>
                    <a:pt x="108" y="573"/>
                  </a:lnTo>
                  <a:lnTo>
                    <a:pt x="126" y="564"/>
                  </a:lnTo>
                  <a:lnTo>
                    <a:pt x="144" y="555"/>
                  </a:lnTo>
                  <a:lnTo>
                    <a:pt x="160" y="548"/>
                  </a:lnTo>
                  <a:lnTo>
                    <a:pt x="170" y="541"/>
                  </a:lnTo>
                  <a:lnTo>
                    <a:pt x="182" y="533"/>
                  </a:lnTo>
                  <a:lnTo>
                    <a:pt x="187" y="529"/>
                  </a:lnTo>
                  <a:lnTo>
                    <a:pt x="192" y="523"/>
                  </a:lnTo>
                  <a:lnTo>
                    <a:pt x="195" y="518"/>
                  </a:lnTo>
                  <a:lnTo>
                    <a:pt x="196" y="511"/>
                  </a:lnTo>
                  <a:lnTo>
                    <a:pt x="196" y="508"/>
                  </a:lnTo>
                  <a:lnTo>
                    <a:pt x="196" y="504"/>
                  </a:lnTo>
                  <a:lnTo>
                    <a:pt x="195" y="499"/>
                  </a:lnTo>
                  <a:lnTo>
                    <a:pt x="193" y="495"/>
                  </a:lnTo>
                  <a:lnTo>
                    <a:pt x="186" y="486"/>
                  </a:lnTo>
                  <a:lnTo>
                    <a:pt x="179" y="478"/>
                  </a:lnTo>
                  <a:lnTo>
                    <a:pt x="171" y="470"/>
                  </a:lnTo>
                  <a:lnTo>
                    <a:pt x="162" y="463"/>
                  </a:lnTo>
                  <a:lnTo>
                    <a:pt x="157" y="461"/>
                  </a:lnTo>
                  <a:lnTo>
                    <a:pt x="152" y="461"/>
                  </a:lnTo>
                  <a:lnTo>
                    <a:pt x="147" y="462"/>
                  </a:lnTo>
                  <a:lnTo>
                    <a:pt x="142" y="464"/>
                  </a:lnTo>
                  <a:lnTo>
                    <a:pt x="130" y="470"/>
                  </a:lnTo>
                  <a:lnTo>
                    <a:pt x="120" y="474"/>
                  </a:lnTo>
                  <a:lnTo>
                    <a:pt x="112" y="478"/>
                  </a:lnTo>
                  <a:lnTo>
                    <a:pt x="102" y="483"/>
                  </a:lnTo>
                  <a:lnTo>
                    <a:pt x="93" y="487"/>
                  </a:lnTo>
                  <a:lnTo>
                    <a:pt x="86" y="490"/>
                  </a:lnTo>
                  <a:lnTo>
                    <a:pt x="70" y="482"/>
                  </a:lnTo>
                  <a:lnTo>
                    <a:pt x="53" y="474"/>
                  </a:lnTo>
                  <a:lnTo>
                    <a:pt x="44" y="469"/>
                  </a:lnTo>
                  <a:lnTo>
                    <a:pt x="35" y="463"/>
                  </a:lnTo>
                  <a:lnTo>
                    <a:pt x="27" y="457"/>
                  </a:lnTo>
                  <a:lnTo>
                    <a:pt x="19" y="449"/>
                  </a:lnTo>
                  <a:lnTo>
                    <a:pt x="16" y="443"/>
                  </a:lnTo>
                  <a:lnTo>
                    <a:pt x="12" y="437"/>
                  </a:lnTo>
                  <a:lnTo>
                    <a:pt x="12" y="435"/>
                  </a:lnTo>
                  <a:lnTo>
                    <a:pt x="11" y="433"/>
                  </a:lnTo>
                  <a:lnTo>
                    <a:pt x="9" y="424"/>
                  </a:lnTo>
                  <a:lnTo>
                    <a:pt x="7" y="415"/>
                  </a:lnTo>
                  <a:lnTo>
                    <a:pt x="6" y="411"/>
                  </a:lnTo>
                  <a:lnTo>
                    <a:pt x="6" y="405"/>
                  </a:lnTo>
                  <a:lnTo>
                    <a:pt x="6" y="402"/>
                  </a:lnTo>
                  <a:lnTo>
                    <a:pt x="7" y="399"/>
                  </a:lnTo>
                  <a:lnTo>
                    <a:pt x="8" y="397"/>
                  </a:lnTo>
                  <a:lnTo>
                    <a:pt x="10" y="393"/>
                  </a:lnTo>
                  <a:lnTo>
                    <a:pt x="12" y="390"/>
                  </a:lnTo>
                  <a:lnTo>
                    <a:pt x="14" y="388"/>
                  </a:lnTo>
                  <a:lnTo>
                    <a:pt x="15" y="387"/>
                  </a:lnTo>
                  <a:lnTo>
                    <a:pt x="18" y="386"/>
                  </a:lnTo>
                  <a:lnTo>
                    <a:pt x="34" y="386"/>
                  </a:lnTo>
                  <a:lnTo>
                    <a:pt x="74" y="387"/>
                  </a:lnTo>
                  <a:lnTo>
                    <a:pt x="80" y="387"/>
                  </a:lnTo>
                  <a:lnTo>
                    <a:pt x="87" y="387"/>
                  </a:lnTo>
                  <a:lnTo>
                    <a:pt x="92" y="385"/>
                  </a:lnTo>
                  <a:lnTo>
                    <a:pt x="97" y="382"/>
                  </a:lnTo>
                  <a:lnTo>
                    <a:pt x="104" y="378"/>
                  </a:lnTo>
                  <a:lnTo>
                    <a:pt x="113" y="375"/>
                  </a:lnTo>
                  <a:lnTo>
                    <a:pt x="127" y="370"/>
                  </a:lnTo>
                  <a:lnTo>
                    <a:pt x="142" y="368"/>
                  </a:lnTo>
                  <a:lnTo>
                    <a:pt x="156" y="365"/>
                  </a:lnTo>
                  <a:lnTo>
                    <a:pt x="171" y="361"/>
                  </a:lnTo>
                  <a:lnTo>
                    <a:pt x="183" y="356"/>
                  </a:lnTo>
                  <a:lnTo>
                    <a:pt x="194" y="351"/>
                  </a:lnTo>
                  <a:lnTo>
                    <a:pt x="205" y="345"/>
                  </a:lnTo>
                  <a:lnTo>
                    <a:pt x="215" y="339"/>
                  </a:lnTo>
                  <a:lnTo>
                    <a:pt x="225" y="332"/>
                  </a:lnTo>
                  <a:lnTo>
                    <a:pt x="236" y="324"/>
                  </a:lnTo>
                  <a:lnTo>
                    <a:pt x="244" y="316"/>
                  </a:lnTo>
                  <a:lnTo>
                    <a:pt x="254" y="306"/>
                  </a:lnTo>
                  <a:lnTo>
                    <a:pt x="259" y="299"/>
                  </a:lnTo>
                  <a:lnTo>
                    <a:pt x="263" y="293"/>
                  </a:lnTo>
                  <a:lnTo>
                    <a:pt x="267" y="285"/>
                  </a:lnTo>
                  <a:lnTo>
                    <a:pt x="271" y="277"/>
                  </a:lnTo>
                  <a:lnTo>
                    <a:pt x="278" y="259"/>
                  </a:lnTo>
                  <a:lnTo>
                    <a:pt x="287" y="238"/>
                  </a:lnTo>
                  <a:lnTo>
                    <a:pt x="291" y="223"/>
                  </a:lnTo>
                  <a:lnTo>
                    <a:pt x="297" y="209"/>
                  </a:lnTo>
                  <a:lnTo>
                    <a:pt x="301" y="193"/>
                  </a:lnTo>
                  <a:lnTo>
                    <a:pt x="306" y="177"/>
                  </a:lnTo>
                  <a:lnTo>
                    <a:pt x="309" y="165"/>
                  </a:lnTo>
                  <a:lnTo>
                    <a:pt x="311" y="154"/>
                  </a:lnTo>
                  <a:lnTo>
                    <a:pt x="314" y="143"/>
                  </a:lnTo>
                  <a:lnTo>
                    <a:pt x="318" y="131"/>
                  </a:lnTo>
                  <a:lnTo>
                    <a:pt x="320" y="121"/>
                  </a:lnTo>
                  <a:lnTo>
                    <a:pt x="322" y="111"/>
                  </a:lnTo>
                  <a:lnTo>
                    <a:pt x="325" y="100"/>
                  </a:lnTo>
                  <a:lnTo>
                    <a:pt x="329" y="90"/>
                  </a:lnTo>
                  <a:lnTo>
                    <a:pt x="333" y="79"/>
                  </a:lnTo>
                  <a:lnTo>
                    <a:pt x="336" y="70"/>
                  </a:lnTo>
                  <a:lnTo>
                    <a:pt x="343" y="46"/>
                  </a:lnTo>
                  <a:lnTo>
                    <a:pt x="350" y="25"/>
                  </a:lnTo>
                  <a:lnTo>
                    <a:pt x="355" y="16"/>
                  </a:lnTo>
                  <a:lnTo>
                    <a:pt x="359" y="9"/>
                  </a:lnTo>
                  <a:lnTo>
                    <a:pt x="361" y="7"/>
                  </a:lnTo>
                  <a:lnTo>
                    <a:pt x="365" y="5"/>
                  </a:lnTo>
                  <a:lnTo>
                    <a:pt x="367" y="3"/>
                  </a:lnTo>
                  <a:lnTo>
                    <a:pt x="370" y="2"/>
                  </a:lnTo>
                  <a:lnTo>
                    <a:pt x="379" y="1"/>
                  </a:lnTo>
                  <a:lnTo>
                    <a:pt x="387" y="0"/>
                  </a:lnTo>
                  <a:lnTo>
                    <a:pt x="394" y="1"/>
                  </a:lnTo>
                  <a:lnTo>
                    <a:pt x="402" y="2"/>
                  </a:lnTo>
                  <a:lnTo>
                    <a:pt x="408" y="4"/>
                  </a:lnTo>
                  <a:lnTo>
                    <a:pt x="413" y="7"/>
                  </a:lnTo>
                  <a:lnTo>
                    <a:pt x="416" y="11"/>
                  </a:lnTo>
                  <a:lnTo>
                    <a:pt x="418" y="14"/>
                  </a:lnTo>
                  <a:lnTo>
                    <a:pt x="428" y="31"/>
                  </a:lnTo>
                  <a:lnTo>
                    <a:pt x="436" y="47"/>
                  </a:lnTo>
                  <a:lnTo>
                    <a:pt x="442" y="59"/>
                  </a:lnTo>
                  <a:lnTo>
                    <a:pt x="446" y="67"/>
                  </a:lnTo>
                  <a:lnTo>
                    <a:pt x="450" y="83"/>
                  </a:lnTo>
                  <a:lnTo>
                    <a:pt x="452" y="94"/>
                  </a:lnTo>
                  <a:lnTo>
                    <a:pt x="453" y="101"/>
                  </a:lnTo>
                  <a:lnTo>
                    <a:pt x="452" y="111"/>
                  </a:lnTo>
                  <a:lnTo>
                    <a:pt x="450" y="122"/>
                  </a:lnTo>
                  <a:lnTo>
                    <a:pt x="448" y="134"/>
                  </a:lnTo>
                  <a:lnTo>
                    <a:pt x="441" y="163"/>
                  </a:lnTo>
                  <a:lnTo>
                    <a:pt x="431" y="195"/>
                  </a:lnTo>
                  <a:lnTo>
                    <a:pt x="431" y="199"/>
                  </a:lnTo>
                  <a:lnTo>
                    <a:pt x="432" y="200"/>
                  </a:lnTo>
                  <a:lnTo>
                    <a:pt x="436" y="201"/>
                  </a:lnTo>
                  <a:lnTo>
                    <a:pt x="440" y="202"/>
                  </a:lnTo>
                  <a:lnTo>
                    <a:pt x="446" y="201"/>
                  </a:lnTo>
                  <a:lnTo>
                    <a:pt x="452" y="200"/>
                  </a:lnTo>
                  <a:lnTo>
                    <a:pt x="460" y="198"/>
                  </a:lnTo>
                  <a:lnTo>
                    <a:pt x="467" y="194"/>
                  </a:lnTo>
                  <a:lnTo>
                    <a:pt x="476" y="190"/>
                  </a:lnTo>
                  <a:lnTo>
                    <a:pt x="485" y="186"/>
                  </a:lnTo>
                  <a:lnTo>
                    <a:pt x="487" y="184"/>
                  </a:lnTo>
                  <a:lnTo>
                    <a:pt x="489" y="183"/>
                  </a:lnTo>
                  <a:lnTo>
                    <a:pt x="488" y="183"/>
                  </a:lnTo>
                  <a:lnTo>
                    <a:pt x="486" y="186"/>
                  </a:lnTo>
                  <a:lnTo>
                    <a:pt x="485" y="184"/>
                  </a:lnTo>
                  <a:lnTo>
                    <a:pt x="494" y="177"/>
                  </a:lnTo>
                  <a:lnTo>
                    <a:pt x="506" y="167"/>
                  </a:lnTo>
                  <a:lnTo>
                    <a:pt x="514" y="158"/>
                  </a:lnTo>
                  <a:lnTo>
                    <a:pt x="532" y="142"/>
                  </a:lnTo>
                  <a:lnTo>
                    <a:pt x="544" y="131"/>
                  </a:lnTo>
                  <a:lnTo>
                    <a:pt x="552" y="128"/>
                  </a:lnTo>
                  <a:lnTo>
                    <a:pt x="568" y="124"/>
                  </a:lnTo>
                  <a:lnTo>
                    <a:pt x="577" y="123"/>
                  </a:lnTo>
                  <a:lnTo>
                    <a:pt x="586" y="122"/>
                  </a:lnTo>
                  <a:lnTo>
                    <a:pt x="592" y="123"/>
                  </a:lnTo>
                  <a:lnTo>
                    <a:pt x="597" y="125"/>
                  </a:lnTo>
                  <a:lnTo>
                    <a:pt x="604" y="133"/>
                  </a:lnTo>
                  <a:lnTo>
                    <a:pt x="612" y="140"/>
                  </a:lnTo>
                  <a:lnTo>
                    <a:pt x="616" y="146"/>
                  </a:lnTo>
                  <a:lnTo>
                    <a:pt x="619" y="152"/>
                  </a:lnTo>
                  <a:lnTo>
                    <a:pt x="621" y="158"/>
                  </a:lnTo>
                  <a:lnTo>
                    <a:pt x="619" y="165"/>
                  </a:lnTo>
                  <a:lnTo>
                    <a:pt x="616" y="172"/>
                  </a:lnTo>
                  <a:lnTo>
                    <a:pt x="611" y="182"/>
                  </a:lnTo>
                  <a:lnTo>
                    <a:pt x="603" y="193"/>
                  </a:lnTo>
                  <a:lnTo>
                    <a:pt x="594" y="202"/>
                  </a:lnTo>
                  <a:lnTo>
                    <a:pt x="587" y="210"/>
                  </a:lnTo>
                  <a:lnTo>
                    <a:pt x="580" y="214"/>
                  </a:lnTo>
                  <a:lnTo>
                    <a:pt x="566" y="222"/>
                  </a:lnTo>
                  <a:lnTo>
                    <a:pt x="553" y="227"/>
                  </a:lnTo>
                  <a:lnTo>
                    <a:pt x="519" y="242"/>
                  </a:lnTo>
                  <a:lnTo>
                    <a:pt x="489" y="256"/>
                  </a:lnTo>
                  <a:lnTo>
                    <a:pt x="465" y="266"/>
                  </a:lnTo>
                  <a:lnTo>
                    <a:pt x="443" y="276"/>
                  </a:lnTo>
                  <a:lnTo>
                    <a:pt x="426" y="285"/>
                  </a:lnTo>
                  <a:lnTo>
                    <a:pt x="409" y="293"/>
                  </a:lnTo>
                  <a:lnTo>
                    <a:pt x="395" y="300"/>
                  </a:lnTo>
                  <a:lnTo>
                    <a:pt x="381" y="309"/>
                  </a:lnTo>
                  <a:lnTo>
                    <a:pt x="370" y="317"/>
                  </a:lnTo>
                  <a:lnTo>
                    <a:pt x="360" y="324"/>
                  </a:lnTo>
                  <a:lnTo>
                    <a:pt x="350" y="333"/>
                  </a:lnTo>
                  <a:lnTo>
                    <a:pt x="342" y="344"/>
                  </a:lnTo>
                  <a:lnTo>
                    <a:pt x="321" y="368"/>
                  </a:lnTo>
                  <a:lnTo>
                    <a:pt x="296" y="398"/>
                  </a:lnTo>
                  <a:lnTo>
                    <a:pt x="283" y="411"/>
                  </a:lnTo>
                  <a:lnTo>
                    <a:pt x="271" y="421"/>
                  </a:lnTo>
                  <a:lnTo>
                    <a:pt x="261" y="429"/>
                  </a:lnTo>
                  <a:lnTo>
                    <a:pt x="255" y="437"/>
                  </a:lnTo>
                  <a:lnTo>
                    <a:pt x="253" y="443"/>
                  </a:lnTo>
                  <a:lnTo>
                    <a:pt x="254" y="448"/>
                  </a:lnTo>
                  <a:lnTo>
                    <a:pt x="255" y="453"/>
                  </a:lnTo>
                  <a:lnTo>
                    <a:pt x="259" y="459"/>
                  </a:lnTo>
                  <a:lnTo>
                    <a:pt x="263" y="464"/>
                  </a:lnTo>
                  <a:lnTo>
                    <a:pt x="267" y="468"/>
                  </a:lnTo>
                  <a:lnTo>
                    <a:pt x="273" y="471"/>
                  </a:lnTo>
                  <a:lnTo>
                    <a:pt x="279" y="473"/>
                  </a:lnTo>
                  <a:lnTo>
                    <a:pt x="284" y="473"/>
                  </a:lnTo>
                  <a:lnTo>
                    <a:pt x="288" y="472"/>
                  </a:lnTo>
                  <a:lnTo>
                    <a:pt x="292" y="471"/>
                  </a:lnTo>
                  <a:lnTo>
                    <a:pt x="298" y="469"/>
                  </a:lnTo>
                  <a:lnTo>
                    <a:pt x="310" y="462"/>
                  </a:lnTo>
                  <a:lnTo>
                    <a:pt x="323" y="455"/>
                  </a:lnTo>
                  <a:lnTo>
                    <a:pt x="349" y="436"/>
                  </a:lnTo>
                  <a:lnTo>
                    <a:pt x="372" y="418"/>
                  </a:lnTo>
                  <a:lnTo>
                    <a:pt x="387" y="411"/>
                  </a:lnTo>
                  <a:lnTo>
                    <a:pt x="406" y="400"/>
                  </a:lnTo>
                  <a:lnTo>
                    <a:pt x="429" y="389"/>
                  </a:lnTo>
                  <a:lnTo>
                    <a:pt x="453" y="377"/>
                  </a:lnTo>
                  <a:lnTo>
                    <a:pt x="463" y="373"/>
                  </a:lnTo>
                  <a:lnTo>
                    <a:pt x="472" y="368"/>
                  </a:lnTo>
                  <a:lnTo>
                    <a:pt x="482" y="364"/>
                  </a:lnTo>
                  <a:lnTo>
                    <a:pt x="490" y="358"/>
                  </a:lnTo>
                  <a:lnTo>
                    <a:pt x="501" y="350"/>
                  </a:lnTo>
                  <a:lnTo>
                    <a:pt x="512" y="340"/>
                  </a:lnTo>
                  <a:lnTo>
                    <a:pt x="523" y="330"/>
                  </a:lnTo>
                  <a:lnTo>
                    <a:pt x="534" y="321"/>
                  </a:lnTo>
                  <a:lnTo>
                    <a:pt x="539" y="318"/>
                  </a:lnTo>
                  <a:lnTo>
                    <a:pt x="543" y="315"/>
                  </a:lnTo>
                  <a:lnTo>
                    <a:pt x="548" y="314"/>
                  </a:lnTo>
                  <a:lnTo>
                    <a:pt x="554" y="312"/>
                  </a:lnTo>
                  <a:lnTo>
                    <a:pt x="560" y="312"/>
                  </a:lnTo>
                  <a:lnTo>
                    <a:pt x="570" y="312"/>
                  </a:lnTo>
                  <a:lnTo>
                    <a:pt x="581" y="314"/>
                  </a:lnTo>
                  <a:lnTo>
                    <a:pt x="594" y="315"/>
                  </a:lnTo>
                  <a:lnTo>
                    <a:pt x="605" y="318"/>
                  </a:lnTo>
                  <a:lnTo>
                    <a:pt x="616" y="321"/>
                  </a:lnTo>
                  <a:lnTo>
                    <a:pt x="621" y="323"/>
                  </a:lnTo>
                  <a:lnTo>
                    <a:pt x="624" y="327"/>
                  </a:lnTo>
                  <a:lnTo>
                    <a:pt x="626" y="329"/>
                  </a:lnTo>
                  <a:lnTo>
                    <a:pt x="627" y="332"/>
                  </a:lnTo>
                  <a:lnTo>
                    <a:pt x="629" y="341"/>
                  </a:lnTo>
                  <a:lnTo>
                    <a:pt x="630" y="353"/>
                  </a:lnTo>
                  <a:lnTo>
                    <a:pt x="629" y="367"/>
                  </a:lnTo>
                  <a:lnTo>
                    <a:pt x="628" y="387"/>
                  </a:lnTo>
                  <a:lnTo>
                    <a:pt x="626" y="405"/>
                  </a:lnTo>
                  <a:lnTo>
                    <a:pt x="622" y="433"/>
                  </a:lnTo>
                  <a:lnTo>
                    <a:pt x="618" y="448"/>
                  </a:lnTo>
                  <a:lnTo>
                    <a:pt x="615" y="464"/>
                  </a:lnTo>
                  <a:lnTo>
                    <a:pt x="610" y="479"/>
                  </a:lnTo>
                  <a:lnTo>
                    <a:pt x="603" y="493"/>
                  </a:lnTo>
                  <a:lnTo>
                    <a:pt x="593" y="511"/>
                  </a:lnTo>
                  <a:lnTo>
                    <a:pt x="583" y="530"/>
                  </a:lnTo>
                  <a:lnTo>
                    <a:pt x="575" y="550"/>
                  </a:lnTo>
                  <a:lnTo>
                    <a:pt x="566" y="571"/>
                  </a:lnTo>
                  <a:lnTo>
                    <a:pt x="557" y="595"/>
                  </a:lnTo>
                  <a:lnTo>
                    <a:pt x="551" y="619"/>
                  </a:lnTo>
                  <a:lnTo>
                    <a:pt x="544" y="642"/>
                  </a:lnTo>
                  <a:lnTo>
                    <a:pt x="539" y="666"/>
                  </a:lnTo>
                  <a:lnTo>
                    <a:pt x="529" y="714"/>
                  </a:lnTo>
                  <a:lnTo>
                    <a:pt x="521" y="760"/>
                  </a:lnTo>
                  <a:lnTo>
                    <a:pt x="514" y="805"/>
                  </a:lnTo>
                  <a:lnTo>
                    <a:pt x="509" y="848"/>
                  </a:lnTo>
                  <a:lnTo>
                    <a:pt x="502" y="888"/>
                  </a:lnTo>
                  <a:lnTo>
                    <a:pt x="494" y="925"/>
                  </a:lnTo>
                  <a:lnTo>
                    <a:pt x="492" y="930"/>
                  </a:lnTo>
                  <a:lnTo>
                    <a:pt x="486" y="937"/>
                  </a:lnTo>
                  <a:lnTo>
                    <a:pt x="483" y="939"/>
                  </a:lnTo>
                  <a:lnTo>
                    <a:pt x="479" y="941"/>
                  </a:lnTo>
                  <a:lnTo>
                    <a:pt x="477" y="942"/>
                  </a:lnTo>
                  <a:lnTo>
                    <a:pt x="474" y="943"/>
                  </a:lnTo>
                  <a:lnTo>
                    <a:pt x="463" y="942"/>
                  </a:lnTo>
                  <a:lnTo>
                    <a:pt x="452" y="940"/>
                  </a:lnTo>
                  <a:lnTo>
                    <a:pt x="442" y="937"/>
                  </a:lnTo>
                  <a:lnTo>
                    <a:pt x="432" y="931"/>
                  </a:lnTo>
                  <a:lnTo>
                    <a:pt x="424" y="925"/>
                  </a:lnTo>
                  <a:lnTo>
                    <a:pt x="415" y="918"/>
                  </a:lnTo>
                  <a:lnTo>
                    <a:pt x="407" y="910"/>
                  </a:lnTo>
                  <a:lnTo>
                    <a:pt x="401" y="901"/>
                  </a:lnTo>
                  <a:lnTo>
                    <a:pt x="394" y="892"/>
                  </a:lnTo>
                  <a:lnTo>
                    <a:pt x="387" y="881"/>
                  </a:lnTo>
                  <a:lnTo>
                    <a:pt x="378" y="868"/>
                  </a:lnTo>
                  <a:lnTo>
                    <a:pt x="368" y="855"/>
                  </a:lnTo>
                  <a:lnTo>
                    <a:pt x="362" y="850"/>
                  </a:lnTo>
                  <a:lnTo>
                    <a:pt x="357" y="845"/>
                  </a:lnTo>
                  <a:lnTo>
                    <a:pt x="352" y="841"/>
                  </a:lnTo>
                  <a:lnTo>
                    <a:pt x="346" y="837"/>
                  </a:lnTo>
                  <a:lnTo>
                    <a:pt x="339" y="834"/>
                  </a:lnTo>
                  <a:lnTo>
                    <a:pt x="333" y="830"/>
                  </a:lnTo>
                  <a:lnTo>
                    <a:pt x="326" y="825"/>
                  </a:lnTo>
                  <a:lnTo>
                    <a:pt x="321" y="820"/>
                  </a:lnTo>
                  <a:lnTo>
                    <a:pt x="319" y="819"/>
                  </a:lnTo>
                  <a:lnTo>
                    <a:pt x="315" y="818"/>
                  </a:lnTo>
                  <a:lnTo>
                    <a:pt x="311" y="818"/>
                  </a:lnTo>
                  <a:lnTo>
                    <a:pt x="306" y="819"/>
                  </a:lnTo>
                  <a:lnTo>
                    <a:pt x="296" y="822"/>
                  </a:lnTo>
                  <a:lnTo>
                    <a:pt x="288" y="826"/>
                  </a:lnTo>
                  <a:lnTo>
                    <a:pt x="280" y="834"/>
                  </a:lnTo>
                  <a:lnTo>
                    <a:pt x="276" y="838"/>
                  </a:lnTo>
                  <a:lnTo>
                    <a:pt x="274" y="843"/>
                  </a:lnTo>
                  <a:lnTo>
                    <a:pt x="273" y="847"/>
                  </a:lnTo>
                  <a:lnTo>
                    <a:pt x="271" y="856"/>
                  </a:lnTo>
                  <a:lnTo>
                    <a:pt x="268" y="870"/>
                  </a:lnTo>
                  <a:lnTo>
                    <a:pt x="263" y="893"/>
                  </a:lnTo>
                  <a:lnTo>
                    <a:pt x="254" y="925"/>
                  </a:lnTo>
                  <a:lnTo>
                    <a:pt x="249" y="935"/>
                  </a:lnTo>
                  <a:lnTo>
                    <a:pt x="241" y="942"/>
                  </a:lnTo>
                  <a:lnTo>
                    <a:pt x="237" y="950"/>
                  </a:lnTo>
                  <a:lnTo>
                    <a:pt x="233" y="955"/>
                  </a:lnTo>
                  <a:lnTo>
                    <a:pt x="230" y="958"/>
                  </a:lnTo>
                  <a:lnTo>
                    <a:pt x="226" y="960"/>
                  </a:lnTo>
                  <a:lnTo>
                    <a:pt x="217" y="961"/>
                  </a:lnTo>
                  <a:lnTo>
                    <a:pt x="209" y="962"/>
                  </a:lnTo>
                  <a:lnTo>
                    <a:pt x="202" y="962"/>
                  </a:lnTo>
                  <a:lnTo>
                    <a:pt x="195" y="961"/>
                  </a:lnTo>
                  <a:lnTo>
                    <a:pt x="190" y="960"/>
                  </a:lnTo>
                  <a:lnTo>
                    <a:pt x="185" y="959"/>
                  </a:lnTo>
                  <a:lnTo>
                    <a:pt x="183" y="959"/>
                  </a:lnTo>
                  <a:lnTo>
                    <a:pt x="181" y="958"/>
                  </a:lnTo>
                  <a:lnTo>
                    <a:pt x="180" y="957"/>
                  </a:lnTo>
                  <a:lnTo>
                    <a:pt x="179" y="954"/>
                  </a:lnTo>
                  <a:lnTo>
                    <a:pt x="178" y="947"/>
                  </a:lnTo>
                  <a:lnTo>
                    <a:pt x="179" y="938"/>
                  </a:lnTo>
                  <a:lnTo>
                    <a:pt x="181" y="927"/>
                  </a:lnTo>
                  <a:lnTo>
                    <a:pt x="182" y="917"/>
                  </a:lnTo>
                  <a:lnTo>
                    <a:pt x="183" y="906"/>
                  </a:lnTo>
                  <a:lnTo>
                    <a:pt x="183" y="895"/>
                  </a:lnTo>
                  <a:lnTo>
                    <a:pt x="183" y="891"/>
                  </a:lnTo>
                  <a:lnTo>
                    <a:pt x="182" y="887"/>
                  </a:lnTo>
                  <a:lnTo>
                    <a:pt x="180" y="883"/>
                  </a:lnTo>
                  <a:lnTo>
                    <a:pt x="178" y="879"/>
                  </a:lnTo>
                  <a:lnTo>
                    <a:pt x="170" y="873"/>
                  </a:lnTo>
                  <a:lnTo>
                    <a:pt x="162" y="870"/>
                  </a:lnTo>
                  <a:lnTo>
                    <a:pt x="155" y="868"/>
                  </a:lnTo>
                  <a:lnTo>
                    <a:pt x="147" y="867"/>
                  </a:lnTo>
                  <a:lnTo>
                    <a:pt x="135" y="867"/>
                  </a:lnTo>
                  <a:lnTo>
                    <a:pt x="128" y="865"/>
                  </a:lnTo>
                  <a:lnTo>
                    <a:pt x="126" y="861"/>
                  </a:lnTo>
                  <a:lnTo>
                    <a:pt x="124" y="858"/>
                  </a:lnTo>
                  <a:lnTo>
                    <a:pt x="122" y="853"/>
                  </a:lnTo>
                  <a:lnTo>
                    <a:pt x="121" y="848"/>
                  </a:lnTo>
                  <a:lnTo>
                    <a:pt x="121" y="842"/>
                  </a:lnTo>
                  <a:lnTo>
                    <a:pt x="122" y="836"/>
                  </a:lnTo>
                  <a:lnTo>
                    <a:pt x="125" y="830"/>
                  </a:lnTo>
                  <a:lnTo>
                    <a:pt x="130" y="823"/>
                  </a:lnTo>
                  <a:lnTo>
                    <a:pt x="134" y="820"/>
                  </a:lnTo>
                  <a:lnTo>
                    <a:pt x="137" y="818"/>
                  </a:lnTo>
                  <a:lnTo>
                    <a:pt x="142" y="817"/>
                  </a:lnTo>
                  <a:lnTo>
                    <a:pt x="145" y="817"/>
                  </a:lnTo>
                  <a:lnTo>
                    <a:pt x="148" y="818"/>
                  </a:lnTo>
                  <a:lnTo>
                    <a:pt x="151" y="818"/>
                  </a:lnTo>
                  <a:lnTo>
                    <a:pt x="154" y="818"/>
                  </a:lnTo>
                  <a:lnTo>
                    <a:pt x="157" y="815"/>
                  </a:lnTo>
                  <a:lnTo>
                    <a:pt x="161" y="812"/>
                  </a:lnTo>
                  <a:lnTo>
                    <a:pt x="164" y="808"/>
                  </a:lnTo>
                  <a:lnTo>
                    <a:pt x="167" y="803"/>
                  </a:lnTo>
                  <a:lnTo>
                    <a:pt x="169" y="799"/>
                  </a:lnTo>
                  <a:lnTo>
                    <a:pt x="169" y="796"/>
                  </a:lnTo>
                  <a:lnTo>
                    <a:pt x="168" y="791"/>
                  </a:lnTo>
                  <a:lnTo>
                    <a:pt x="167" y="789"/>
                  </a:lnTo>
                  <a:lnTo>
                    <a:pt x="164" y="786"/>
                  </a:lnTo>
                  <a:lnTo>
                    <a:pt x="158" y="784"/>
                  </a:lnTo>
                  <a:lnTo>
                    <a:pt x="151" y="779"/>
                  </a:lnTo>
                  <a:lnTo>
                    <a:pt x="147" y="773"/>
                  </a:lnTo>
                  <a:lnTo>
                    <a:pt x="144" y="765"/>
                  </a:lnTo>
                  <a:lnTo>
                    <a:pt x="143" y="758"/>
                  </a:lnTo>
                  <a:lnTo>
                    <a:pt x="142" y="751"/>
                  </a:lnTo>
                  <a:lnTo>
                    <a:pt x="142" y="746"/>
                  </a:lnTo>
                  <a:lnTo>
                    <a:pt x="143" y="739"/>
                  </a:lnTo>
                  <a:lnTo>
                    <a:pt x="146" y="735"/>
                  </a:lnTo>
                  <a:lnTo>
                    <a:pt x="149" y="730"/>
                  </a:lnTo>
                  <a:lnTo>
                    <a:pt x="154" y="727"/>
                  </a:lnTo>
                  <a:lnTo>
                    <a:pt x="161" y="724"/>
                  </a:lnTo>
                  <a:lnTo>
                    <a:pt x="169" y="719"/>
                  </a:lnTo>
                  <a:lnTo>
                    <a:pt x="179" y="716"/>
                  </a:lnTo>
                  <a:lnTo>
                    <a:pt x="198" y="711"/>
                  </a:lnTo>
                  <a:lnTo>
                    <a:pt x="217" y="705"/>
                  </a:lnTo>
                  <a:lnTo>
                    <a:pt x="252" y="696"/>
                  </a:lnTo>
                  <a:lnTo>
                    <a:pt x="284" y="691"/>
                  </a:lnTo>
                  <a:lnTo>
                    <a:pt x="306" y="688"/>
                  </a:lnTo>
                  <a:lnTo>
                    <a:pt x="315" y="688"/>
                  </a:lnTo>
                  <a:lnTo>
                    <a:pt x="319" y="689"/>
                  </a:lnTo>
                  <a:lnTo>
                    <a:pt x="322" y="692"/>
                  </a:lnTo>
                  <a:lnTo>
                    <a:pt x="324" y="695"/>
                  </a:lnTo>
                  <a:lnTo>
                    <a:pt x="327" y="698"/>
                  </a:lnTo>
                  <a:lnTo>
                    <a:pt x="329" y="703"/>
                  </a:lnTo>
                  <a:lnTo>
                    <a:pt x="329" y="707"/>
                  </a:lnTo>
                  <a:lnTo>
                    <a:pt x="326" y="712"/>
                  </a:lnTo>
                  <a:lnTo>
                    <a:pt x="323" y="716"/>
                  </a:lnTo>
                  <a:lnTo>
                    <a:pt x="317" y="721"/>
                  </a:lnTo>
                  <a:lnTo>
                    <a:pt x="311" y="727"/>
                  </a:lnTo>
                  <a:lnTo>
                    <a:pt x="309" y="730"/>
                  </a:lnTo>
                  <a:lnTo>
                    <a:pt x="308" y="735"/>
                  </a:lnTo>
                  <a:lnTo>
                    <a:pt x="307" y="739"/>
                  </a:lnTo>
                  <a:lnTo>
                    <a:pt x="307" y="744"/>
                  </a:lnTo>
                  <a:lnTo>
                    <a:pt x="308" y="749"/>
                  </a:lnTo>
                  <a:lnTo>
                    <a:pt x="309" y="754"/>
                  </a:lnTo>
                  <a:lnTo>
                    <a:pt x="311" y="759"/>
                  </a:lnTo>
                  <a:lnTo>
                    <a:pt x="313" y="763"/>
                  </a:lnTo>
                  <a:lnTo>
                    <a:pt x="320" y="772"/>
                  </a:lnTo>
                  <a:lnTo>
                    <a:pt x="327" y="778"/>
                  </a:lnTo>
                  <a:lnTo>
                    <a:pt x="344" y="790"/>
                  </a:lnTo>
                  <a:lnTo>
                    <a:pt x="360" y="801"/>
                  </a:lnTo>
                  <a:lnTo>
                    <a:pt x="365" y="805"/>
                  </a:lnTo>
                  <a:lnTo>
                    <a:pt x="369" y="806"/>
                  </a:lnTo>
                  <a:lnTo>
                    <a:pt x="374" y="807"/>
                  </a:lnTo>
                  <a:lnTo>
                    <a:pt x="379" y="808"/>
                  </a:lnTo>
                  <a:lnTo>
                    <a:pt x="388" y="807"/>
                  </a:lnTo>
                  <a:lnTo>
                    <a:pt x="397" y="805"/>
                  </a:lnTo>
                  <a:lnTo>
                    <a:pt x="406" y="800"/>
                  </a:lnTo>
                  <a:lnTo>
                    <a:pt x="415" y="795"/>
                  </a:lnTo>
                  <a:lnTo>
                    <a:pt x="424" y="788"/>
                  </a:lnTo>
                  <a:lnTo>
                    <a:pt x="431" y="782"/>
                  </a:lnTo>
                  <a:lnTo>
                    <a:pt x="437" y="775"/>
                  </a:lnTo>
                  <a:lnTo>
                    <a:pt x="444" y="762"/>
                  </a:lnTo>
                  <a:lnTo>
                    <a:pt x="452" y="750"/>
                  </a:lnTo>
                  <a:lnTo>
                    <a:pt x="455" y="74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7">
              <a:extLst>
                <a:ext uri="{FF2B5EF4-FFF2-40B4-BE49-F238E27FC236}">
                  <a16:creationId xmlns:a16="http://schemas.microsoft.com/office/drawing/2014/main" id="{2F298243-EF31-5339-93ED-4C1C788AA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51" y="6124576"/>
              <a:ext cx="77788" cy="169863"/>
            </a:xfrm>
            <a:custGeom>
              <a:avLst/>
              <a:gdLst>
                <a:gd name="T0" fmla="*/ 4 w 147"/>
                <a:gd name="T1" fmla="*/ 252 h 319"/>
                <a:gd name="T2" fmla="*/ 1 w 147"/>
                <a:gd name="T3" fmla="*/ 232 h 319"/>
                <a:gd name="T4" fmla="*/ 0 w 147"/>
                <a:gd name="T5" fmla="*/ 213 h 319"/>
                <a:gd name="T6" fmla="*/ 0 w 147"/>
                <a:gd name="T7" fmla="*/ 196 h 319"/>
                <a:gd name="T8" fmla="*/ 2 w 147"/>
                <a:gd name="T9" fmla="*/ 179 h 319"/>
                <a:gd name="T10" fmla="*/ 6 w 147"/>
                <a:gd name="T11" fmla="*/ 148 h 319"/>
                <a:gd name="T12" fmla="*/ 11 w 147"/>
                <a:gd name="T13" fmla="*/ 118 h 319"/>
                <a:gd name="T14" fmla="*/ 14 w 147"/>
                <a:gd name="T15" fmla="*/ 94 h 319"/>
                <a:gd name="T16" fmla="*/ 17 w 147"/>
                <a:gd name="T17" fmla="*/ 69 h 319"/>
                <a:gd name="T18" fmla="*/ 21 w 147"/>
                <a:gd name="T19" fmla="*/ 44 h 319"/>
                <a:gd name="T20" fmla="*/ 24 w 147"/>
                <a:gd name="T21" fmla="*/ 19 h 319"/>
                <a:gd name="T22" fmla="*/ 26 w 147"/>
                <a:gd name="T23" fmla="*/ 12 h 319"/>
                <a:gd name="T24" fmla="*/ 29 w 147"/>
                <a:gd name="T25" fmla="*/ 7 h 319"/>
                <a:gd name="T26" fmla="*/ 30 w 147"/>
                <a:gd name="T27" fmla="*/ 1 h 319"/>
                <a:gd name="T28" fmla="*/ 33 w 147"/>
                <a:gd name="T29" fmla="*/ 0 h 319"/>
                <a:gd name="T30" fmla="*/ 36 w 147"/>
                <a:gd name="T31" fmla="*/ 0 h 319"/>
                <a:gd name="T32" fmla="*/ 41 w 147"/>
                <a:gd name="T33" fmla="*/ 1 h 319"/>
                <a:gd name="T34" fmla="*/ 48 w 147"/>
                <a:gd name="T35" fmla="*/ 3 h 319"/>
                <a:gd name="T36" fmla="*/ 53 w 147"/>
                <a:gd name="T37" fmla="*/ 8 h 319"/>
                <a:gd name="T38" fmla="*/ 57 w 147"/>
                <a:gd name="T39" fmla="*/ 11 h 319"/>
                <a:gd name="T40" fmla="*/ 59 w 147"/>
                <a:gd name="T41" fmla="*/ 14 h 319"/>
                <a:gd name="T42" fmla="*/ 61 w 147"/>
                <a:gd name="T43" fmla="*/ 20 h 319"/>
                <a:gd name="T44" fmla="*/ 63 w 147"/>
                <a:gd name="T45" fmla="*/ 26 h 319"/>
                <a:gd name="T46" fmla="*/ 66 w 147"/>
                <a:gd name="T47" fmla="*/ 37 h 319"/>
                <a:gd name="T48" fmla="*/ 71 w 147"/>
                <a:gd name="T49" fmla="*/ 46 h 319"/>
                <a:gd name="T50" fmla="*/ 74 w 147"/>
                <a:gd name="T51" fmla="*/ 53 h 319"/>
                <a:gd name="T52" fmla="*/ 77 w 147"/>
                <a:gd name="T53" fmla="*/ 57 h 319"/>
                <a:gd name="T54" fmla="*/ 85 w 147"/>
                <a:gd name="T55" fmla="*/ 65 h 319"/>
                <a:gd name="T56" fmla="*/ 93 w 147"/>
                <a:gd name="T57" fmla="*/ 72 h 319"/>
                <a:gd name="T58" fmla="*/ 101 w 147"/>
                <a:gd name="T59" fmla="*/ 83 h 319"/>
                <a:gd name="T60" fmla="*/ 109 w 147"/>
                <a:gd name="T61" fmla="*/ 94 h 319"/>
                <a:gd name="T62" fmla="*/ 117 w 147"/>
                <a:gd name="T63" fmla="*/ 105 h 319"/>
                <a:gd name="T64" fmla="*/ 123 w 147"/>
                <a:gd name="T65" fmla="*/ 116 h 319"/>
                <a:gd name="T66" fmla="*/ 129 w 147"/>
                <a:gd name="T67" fmla="*/ 125 h 319"/>
                <a:gd name="T68" fmla="*/ 134 w 147"/>
                <a:gd name="T69" fmla="*/ 139 h 319"/>
                <a:gd name="T70" fmla="*/ 139 w 147"/>
                <a:gd name="T71" fmla="*/ 155 h 319"/>
                <a:gd name="T72" fmla="*/ 143 w 147"/>
                <a:gd name="T73" fmla="*/ 173 h 319"/>
                <a:gd name="T74" fmla="*/ 145 w 147"/>
                <a:gd name="T75" fmla="*/ 197 h 319"/>
                <a:gd name="T76" fmla="*/ 147 w 147"/>
                <a:gd name="T77" fmla="*/ 220 h 319"/>
                <a:gd name="T78" fmla="*/ 146 w 147"/>
                <a:gd name="T79" fmla="*/ 237 h 319"/>
                <a:gd name="T80" fmla="*/ 146 w 147"/>
                <a:gd name="T81" fmla="*/ 248 h 319"/>
                <a:gd name="T82" fmla="*/ 141 w 147"/>
                <a:gd name="T83" fmla="*/ 271 h 319"/>
                <a:gd name="T84" fmla="*/ 134 w 147"/>
                <a:gd name="T85" fmla="*/ 289 h 319"/>
                <a:gd name="T86" fmla="*/ 130 w 147"/>
                <a:gd name="T87" fmla="*/ 301 h 319"/>
                <a:gd name="T88" fmla="*/ 128 w 147"/>
                <a:gd name="T89" fmla="*/ 305 h 319"/>
                <a:gd name="T90" fmla="*/ 119 w 147"/>
                <a:gd name="T91" fmla="*/ 313 h 319"/>
                <a:gd name="T92" fmla="*/ 111 w 147"/>
                <a:gd name="T93" fmla="*/ 317 h 319"/>
                <a:gd name="T94" fmla="*/ 104 w 147"/>
                <a:gd name="T95" fmla="*/ 319 h 319"/>
                <a:gd name="T96" fmla="*/ 97 w 147"/>
                <a:gd name="T97" fmla="*/ 319 h 319"/>
                <a:gd name="T98" fmla="*/ 92 w 147"/>
                <a:gd name="T99" fmla="*/ 318 h 319"/>
                <a:gd name="T100" fmla="*/ 86 w 147"/>
                <a:gd name="T101" fmla="*/ 317 h 319"/>
                <a:gd name="T102" fmla="*/ 82 w 147"/>
                <a:gd name="T103" fmla="*/ 315 h 319"/>
                <a:gd name="T104" fmla="*/ 77 w 147"/>
                <a:gd name="T105" fmla="*/ 313 h 319"/>
                <a:gd name="T106" fmla="*/ 69 w 147"/>
                <a:gd name="T107" fmla="*/ 307 h 319"/>
                <a:gd name="T108" fmla="*/ 60 w 147"/>
                <a:gd name="T109" fmla="*/ 301 h 319"/>
                <a:gd name="T110" fmla="*/ 42 w 147"/>
                <a:gd name="T111" fmla="*/ 288 h 319"/>
                <a:gd name="T112" fmla="*/ 25 w 147"/>
                <a:gd name="T113" fmla="*/ 275 h 319"/>
                <a:gd name="T114" fmla="*/ 17 w 147"/>
                <a:gd name="T115" fmla="*/ 269 h 319"/>
                <a:gd name="T116" fmla="*/ 11 w 147"/>
                <a:gd name="T117" fmla="*/ 263 h 319"/>
                <a:gd name="T118" fmla="*/ 6 w 147"/>
                <a:gd name="T119" fmla="*/ 257 h 319"/>
                <a:gd name="T120" fmla="*/ 4 w 147"/>
                <a:gd name="T121" fmla="*/ 25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" h="319">
                  <a:moveTo>
                    <a:pt x="4" y="252"/>
                  </a:moveTo>
                  <a:lnTo>
                    <a:pt x="1" y="232"/>
                  </a:lnTo>
                  <a:lnTo>
                    <a:pt x="0" y="213"/>
                  </a:lnTo>
                  <a:lnTo>
                    <a:pt x="0" y="196"/>
                  </a:lnTo>
                  <a:lnTo>
                    <a:pt x="2" y="179"/>
                  </a:lnTo>
                  <a:lnTo>
                    <a:pt x="6" y="148"/>
                  </a:lnTo>
                  <a:lnTo>
                    <a:pt x="11" y="118"/>
                  </a:lnTo>
                  <a:lnTo>
                    <a:pt x="14" y="94"/>
                  </a:lnTo>
                  <a:lnTo>
                    <a:pt x="17" y="69"/>
                  </a:lnTo>
                  <a:lnTo>
                    <a:pt x="21" y="44"/>
                  </a:lnTo>
                  <a:lnTo>
                    <a:pt x="24" y="19"/>
                  </a:lnTo>
                  <a:lnTo>
                    <a:pt x="26" y="12"/>
                  </a:lnTo>
                  <a:lnTo>
                    <a:pt x="29" y="7"/>
                  </a:lnTo>
                  <a:lnTo>
                    <a:pt x="30" y="1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41" y="1"/>
                  </a:lnTo>
                  <a:lnTo>
                    <a:pt x="48" y="3"/>
                  </a:lnTo>
                  <a:lnTo>
                    <a:pt x="53" y="8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3" y="26"/>
                  </a:lnTo>
                  <a:lnTo>
                    <a:pt x="66" y="37"/>
                  </a:lnTo>
                  <a:lnTo>
                    <a:pt x="71" y="46"/>
                  </a:lnTo>
                  <a:lnTo>
                    <a:pt x="74" y="53"/>
                  </a:lnTo>
                  <a:lnTo>
                    <a:pt x="77" y="57"/>
                  </a:lnTo>
                  <a:lnTo>
                    <a:pt x="85" y="65"/>
                  </a:lnTo>
                  <a:lnTo>
                    <a:pt x="93" y="72"/>
                  </a:lnTo>
                  <a:lnTo>
                    <a:pt x="101" y="83"/>
                  </a:lnTo>
                  <a:lnTo>
                    <a:pt x="109" y="94"/>
                  </a:lnTo>
                  <a:lnTo>
                    <a:pt x="117" y="105"/>
                  </a:lnTo>
                  <a:lnTo>
                    <a:pt x="123" y="116"/>
                  </a:lnTo>
                  <a:lnTo>
                    <a:pt x="129" y="125"/>
                  </a:lnTo>
                  <a:lnTo>
                    <a:pt x="134" y="139"/>
                  </a:lnTo>
                  <a:lnTo>
                    <a:pt x="139" y="155"/>
                  </a:lnTo>
                  <a:lnTo>
                    <a:pt x="143" y="173"/>
                  </a:lnTo>
                  <a:lnTo>
                    <a:pt x="145" y="197"/>
                  </a:lnTo>
                  <a:lnTo>
                    <a:pt x="147" y="220"/>
                  </a:lnTo>
                  <a:lnTo>
                    <a:pt x="146" y="237"/>
                  </a:lnTo>
                  <a:lnTo>
                    <a:pt x="146" y="248"/>
                  </a:lnTo>
                  <a:lnTo>
                    <a:pt x="141" y="271"/>
                  </a:lnTo>
                  <a:lnTo>
                    <a:pt x="134" y="289"/>
                  </a:lnTo>
                  <a:lnTo>
                    <a:pt x="130" y="301"/>
                  </a:lnTo>
                  <a:lnTo>
                    <a:pt x="128" y="305"/>
                  </a:lnTo>
                  <a:lnTo>
                    <a:pt x="119" y="313"/>
                  </a:lnTo>
                  <a:lnTo>
                    <a:pt x="111" y="317"/>
                  </a:lnTo>
                  <a:lnTo>
                    <a:pt x="104" y="319"/>
                  </a:lnTo>
                  <a:lnTo>
                    <a:pt x="97" y="319"/>
                  </a:lnTo>
                  <a:lnTo>
                    <a:pt x="92" y="318"/>
                  </a:lnTo>
                  <a:lnTo>
                    <a:pt x="86" y="317"/>
                  </a:lnTo>
                  <a:lnTo>
                    <a:pt x="82" y="315"/>
                  </a:lnTo>
                  <a:lnTo>
                    <a:pt x="77" y="313"/>
                  </a:lnTo>
                  <a:lnTo>
                    <a:pt x="69" y="307"/>
                  </a:lnTo>
                  <a:lnTo>
                    <a:pt x="60" y="301"/>
                  </a:lnTo>
                  <a:lnTo>
                    <a:pt x="42" y="288"/>
                  </a:lnTo>
                  <a:lnTo>
                    <a:pt x="25" y="275"/>
                  </a:lnTo>
                  <a:lnTo>
                    <a:pt x="17" y="269"/>
                  </a:lnTo>
                  <a:lnTo>
                    <a:pt x="11" y="263"/>
                  </a:lnTo>
                  <a:lnTo>
                    <a:pt x="6" y="257"/>
                  </a:lnTo>
                  <a:lnTo>
                    <a:pt x="4" y="252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8">
              <a:extLst>
                <a:ext uri="{FF2B5EF4-FFF2-40B4-BE49-F238E27FC236}">
                  <a16:creationId xmlns:a16="http://schemas.microsoft.com/office/drawing/2014/main" id="{416C227A-ED50-2A8A-0F73-8FA0C08D06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9988" y="5741988"/>
              <a:ext cx="601663" cy="566738"/>
            </a:xfrm>
            <a:custGeom>
              <a:avLst/>
              <a:gdLst>
                <a:gd name="T0" fmla="*/ 469 w 1135"/>
                <a:gd name="T1" fmla="*/ 1062 h 1070"/>
                <a:gd name="T2" fmla="*/ 382 w 1135"/>
                <a:gd name="T3" fmla="*/ 1039 h 1070"/>
                <a:gd name="T4" fmla="*/ 394 w 1135"/>
                <a:gd name="T5" fmla="*/ 990 h 1070"/>
                <a:gd name="T6" fmla="*/ 553 w 1135"/>
                <a:gd name="T7" fmla="*/ 922 h 1070"/>
                <a:gd name="T8" fmla="*/ 647 w 1135"/>
                <a:gd name="T9" fmla="*/ 907 h 1070"/>
                <a:gd name="T10" fmla="*/ 735 w 1135"/>
                <a:gd name="T11" fmla="*/ 932 h 1070"/>
                <a:gd name="T12" fmla="*/ 774 w 1135"/>
                <a:gd name="T13" fmla="*/ 848 h 1070"/>
                <a:gd name="T14" fmla="*/ 817 w 1135"/>
                <a:gd name="T15" fmla="*/ 705 h 1070"/>
                <a:gd name="T16" fmla="*/ 903 w 1135"/>
                <a:gd name="T17" fmla="*/ 552 h 1070"/>
                <a:gd name="T18" fmla="*/ 937 w 1135"/>
                <a:gd name="T19" fmla="*/ 468 h 1070"/>
                <a:gd name="T20" fmla="*/ 865 w 1135"/>
                <a:gd name="T21" fmla="*/ 482 h 1070"/>
                <a:gd name="T22" fmla="*/ 804 w 1135"/>
                <a:gd name="T23" fmla="*/ 521 h 1070"/>
                <a:gd name="T24" fmla="*/ 711 w 1135"/>
                <a:gd name="T25" fmla="*/ 613 h 1070"/>
                <a:gd name="T26" fmla="*/ 695 w 1135"/>
                <a:gd name="T27" fmla="*/ 692 h 1070"/>
                <a:gd name="T28" fmla="*/ 640 w 1135"/>
                <a:gd name="T29" fmla="*/ 728 h 1070"/>
                <a:gd name="T30" fmla="*/ 604 w 1135"/>
                <a:gd name="T31" fmla="*/ 634 h 1070"/>
                <a:gd name="T32" fmla="*/ 546 w 1135"/>
                <a:gd name="T33" fmla="*/ 661 h 1070"/>
                <a:gd name="T34" fmla="*/ 471 w 1135"/>
                <a:gd name="T35" fmla="*/ 742 h 1070"/>
                <a:gd name="T36" fmla="*/ 424 w 1135"/>
                <a:gd name="T37" fmla="*/ 826 h 1070"/>
                <a:gd name="T38" fmla="*/ 365 w 1135"/>
                <a:gd name="T39" fmla="*/ 898 h 1070"/>
                <a:gd name="T40" fmla="*/ 361 w 1135"/>
                <a:gd name="T41" fmla="*/ 796 h 1070"/>
                <a:gd name="T42" fmla="*/ 339 w 1135"/>
                <a:gd name="T43" fmla="*/ 773 h 1070"/>
                <a:gd name="T44" fmla="*/ 247 w 1135"/>
                <a:gd name="T45" fmla="*/ 853 h 1070"/>
                <a:gd name="T46" fmla="*/ 168 w 1135"/>
                <a:gd name="T47" fmla="*/ 1011 h 1070"/>
                <a:gd name="T48" fmla="*/ 124 w 1135"/>
                <a:gd name="T49" fmla="*/ 1069 h 1070"/>
                <a:gd name="T50" fmla="*/ 28 w 1135"/>
                <a:gd name="T51" fmla="*/ 1041 h 1070"/>
                <a:gd name="T52" fmla="*/ 2 w 1135"/>
                <a:gd name="T53" fmla="*/ 966 h 1070"/>
                <a:gd name="T54" fmla="*/ 32 w 1135"/>
                <a:gd name="T55" fmla="*/ 849 h 1070"/>
                <a:gd name="T56" fmla="*/ 94 w 1135"/>
                <a:gd name="T57" fmla="*/ 884 h 1070"/>
                <a:gd name="T58" fmla="*/ 186 w 1135"/>
                <a:gd name="T59" fmla="*/ 823 h 1070"/>
                <a:gd name="T60" fmla="*/ 316 w 1135"/>
                <a:gd name="T61" fmla="*/ 700 h 1070"/>
                <a:gd name="T62" fmla="*/ 418 w 1135"/>
                <a:gd name="T63" fmla="*/ 599 h 1070"/>
                <a:gd name="T64" fmla="*/ 418 w 1135"/>
                <a:gd name="T65" fmla="*/ 486 h 1070"/>
                <a:gd name="T66" fmla="*/ 424 w 1135"/>
                <a:gd name="T67" fmla="*/ 409 h 1070"/>
                <a:gd name="T68" fmla="*/ 511 w 1135"/>
                <a:gd name="T69" fmla="*/ 319 h 1070"/>
                <a:gd name="T70" fmla="*/ 441 w 1135"/>
                <a:gd name="T71" fmla="*/ 276 h 1070"/>
                <a:gd name="T72" fmla="*/ 384 w 1135"/>
                <a:gd name="T73" fmla="*/ 210 h 1070"/>
                <a:gd name="T74" fmla="*/ 544 w 1135"/>
                <a:gd name="T75" fmla="*/ 208 h 1070"/>
                <a:gd name="T76" fmla="*/ 725 w 1135"/>
                <a:gd name="T77" fmla="*/ 140 h 1070"/>
                <a:gd name="T78" fmla="*/ 871 w 1135"/>
                <a:gd name="T79" fmla="*/ 56 h 1070"/>
                <a:gd name="T80" fmla="*/ 966 w 1135"/>
                <a:gd name="T81" fmla="*/ 1 h 1070"/>
                <a:gd name="T82" fmla="*/ 1025 w 1135"/>
                <a:gd name="T83" fmla="*/ 49 h 1070"/>
                <a:gd name="T84" fmla="*/ 1007 w 1135"/>
                <a:gd name="T85" fmla="*/ 131 h 1070"/>
                <a:gd name="T86" fmla="*/ 809 w 1135"/>
                <a:gd name="T87" fmla="*/ 230 h 1070"/>
                <a:gd name="T88" fmla="*/ 767 w 1135"/>
                <a:gd name="T89" fmla="*/ 299 h 1070"/>
                <a:gd name="T90" fmla="*/ 794 w 1135"/>
                <a:gd name="T91" fmla="*/ 380 h 1070"/>
                <a:gd name="T92" fmla="*/ 842 w 1135"/>
                <a:gd name="T93" fmla="*/ 423 h 1070"/>
                <a:gd name="T94" fmla="*/ 1007 w 1135"/>
                <a:gd name="T95" fmla="*/ 334 h 1070"/>
                <a:gd name="T96" fmla="*/ 1110 w 1135"/>
                <a:gd name="T97" fmla="*/ 358 h 1070"/>
                <a:gd name="T98" fmla="*/ 1124 w 1135"/>
                <a:gd name="T99" fmla="*/ 443 h 1070"/>
                <a:gd name="T100" fmla="*/ 1076 w 1135"/>
                <a:gd name="T101" fmla="*/ 520 h 1070"/>
                <a:gd name="T102" fmla="*/ 1005 w 1135"/>
                <a:gd name="T103" fmla="*/ 646 h 1070"/>
                <a:gd name="T104" fmla="*/ 926 w 1135"/>
                <a:gd name="T105" fmla="*/ 849 h 1070"/>
                <a:gd name="T106" fmla="*/ 860 w 1135"/>
                <a:gd name="T107" fmla="*/ 1028 h 1070"/>
                <a:gd name="T108" fmla="*/ 752 w 1135"/>
                <a:gd name="T109" fmla="*/ 1069 h 1070"/>
                <a:gd name="T110" fmla="*/ 692 w 1135"/>
                <a:gd name="T111" fmla="*/ 1004 h 1070"/>
                <a:gd name="T112" fmla="*/ 640 w 1135"/>
                <a:gd name="T113" fmla="*/ 972 h 1070"/>
                <a:gd name="T114" fmla="*/ 604 w 1135"/>
                <a:gd name="T115" fmla="*/ 1047 h 1070"/>
                <a:gd name="T116" fmla="*/ 517 w 1135"/>
                <a:gd name="T117" fmla="*/ 541 h 1070"/>
                <a:gd name="T118" fmla="*/ 658 w 1135"/>
                <a:gd name="T119" fmla="*/ 494 h 1070"/>
                <a:gd name="T120" fmla="*/ 705 w 1135"/>
                <a:gd name="T121" fmla="*/ 392 h 1070"/>
                <a:gd name="T122" fmla="*/ 674 w 1135"/>
                <a:gd name="T123" fmla="*/ 323 h 1070"/>
                <a:gd name="T124" fmla="*/ 544 w 1135"/>
                <a:gd name="T125" fmla="*/ 365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5" h="1070">
                  <a:moveTo>
                    <a:pt x="604" y="1047"/>
                  </a:moveTo>
                  <a:lnTo>
                    <a:pt x="595" y="1054"/>
                  </a:lnTo>
                  <a:lnTo>
                    <a:pt x="586" y="1059"/>
                  </a:lnTo>
                  <a:lnTo>
                    <a:pt x="577" y="1062"/>
                  </a:lnTo>
                  <a:lnTo>
                    <a:pt x="568" y="1064"/>
                  </a:lnTo>
                  <a:lnTo>
                    <a:pt x="551" y="1066"/>
                  </a:lnTo>
                  <a:lnTo>
                    <a:pt x="528" y="1066"/>
                  </a:lnTo>
                  <a:lnTo>
                    <a:pt x="505" y="1065"/>
                  </a:lnTo>
                  <a:lnTo>
                    <a:pt x="488" y="1064"/>
                  </a:lnTo>
                  <a:lnTo>
                    <a:pt x="469" y="1062"/>
                  </a:lnTo>
                  <a:lnTo>
                    <a:pt x="452" y="1059"/>
                  </a:lnTo>
                  <a:lnTo>
                    <a:pt x="435" y="1057"/>
                  </a:lnTo>
                  <a:lnTo>
                    <a:pt x="420" y="1053"/>
                  </a:lnTo>
                  <a:lnTo>
                    <a:pt x="408" y="1052"/>
                  </a:lnTo>
                  <a:lnTo>
                    <a:pt x="397" y="1052"/>
                  </a:lnTo>
                  <a:lnTo>
                    <a:pt x="393" y="1051"/>
                  </a:lnTo>
                  <a:lnTo>
                    <a:pt x="388" y="1051"/>
                  </a:lnTo>
                  <a:lnTo>
                    <a:pt x="386" y="1050"/>
                  </a:lnTo>
                  <a:lnTo>
                    <a:pt x="385" y="1048"/>
                  </a:lnTo>
                  <a:lnTo>
                    <a:pt x="382" y="1039"/>
                  </a:lnTo>
                  <a:lnTo>
                    <a:pt x="382" y="1031"/>
                  </a:lnTo>
                  <a:lnTo>
                    <a:pt x="382" y="1025"/>
                  </a:lnTo>
                  <a:lnTo>
                    <a:pt x="383" y="1019"/>
                  </a:lnTo>
                  <a:lnTo>
                    <a:pt x="382" y="1016"/>
                  </a:lnTo>
                  <a:lnTo>
                    <a:pt x="382" y="1011"/>
                  </a:lnTo>
                  <a:lnTo>
                    <a:pt x="382" y="1006"/>
                  </a:lnTo>
                  <a:lnTo>
                    <a:pt x="384" y="1002"/>
                  </a:lnTo>
                  <a:lnTo>
                    <a:pt x="387" y="997"/>
                  </a:lnTo>
                  <a:lnTo>
                    <a:pt x="390" y="993"/>
                  </a:lnTo>
                  <a:lnTo>
                    <a:pt x="394" y="990"/>
                  </a:lnTo>
                  <a:lnTo>
                    <a:pt x="399" y="988"/>
                  </a:lnTo>
                  <a:lnTo>
                    <a:pt x="411" y="981"/>
                  </a:lnTo>
                  <a:lnTo>
                    <a:pt x="424" y="975"/>
                  </a:lnTo>
                  <a:lnTo>
                    <a:pt x="456" y="960"/>
                  </a:lnTo>
                  <a:lnTo>
                    <a:pt x="494" y="945"/>
                  </a:lnTo>
                  <a:lnTo>
                    <a:pt x="523" y="934"/>
                  </a:lnTo>
                  <a:lnTo>
                    <a:pt x="528" y="932"/>
                  </a:lnTo>
                  <a:lnTo>
                    <a:pt x="530" y="931"/>
                  </a:lnTo>
                  <a:lnTo>
                    <a:pt x="541" y="926"/>
                  </a:lnTo>
                  <a:lnTo>
                    <a:pt x="553" y="922"/>
                  </a:lnTo>
                  <a:lnTo>
                    <a:pt x="561" y="920"/>
                  </a:lnTo>
                  <a:lnTo>
                    <a:pt x="572" y="917"/>
                  </a:lnTo>
                  <a:lnTo>
                    <a:pt x="585" y="913"/>
                  </a:lnTo>
                  <a:lnTo>
                    <a:pt x="597" y="910"/>
                  </a:lnTo>
                  <a:lnTo>
                    <a:pt x="604" y="908"/>
                  </a:lnTo>
                  <a:lnTo>
                    <a:pt x="614" y="905"/>
                  </a:lnTo>
                  <a:lnTo>
                    <a:pt x="625" y="903"/>
                  </a:lnTo>
                  <a:lnTo>
                    <a:pt x="634" y="903"/>
                  </a:lnTo>
                  <a:lnTo>
                    <a:pt x="644" y="906"/>
                  </a:lnTo>
                  <a:lnTo>
                    <a:pt x="647" y="907"/>
                  </a:lnTo>
                  <a:lnTo>
                    <a:pt x="650" y="907"/>
                  </a:lnTo>
                  <a:lnTo>
                    <a:pt x="665" y="914"/>
                  </a:lnTo>
                  <a:lnTo>
                    <a:pt x="680" y="921"/>
                  </a:lnTo>
                  <a:lnTo>
                    <a:pt x="691" y="927"/>
                  </a:lnTo>
                  <a:lnTo>
                    <a:pt x="704" y="934"/>
                  </a:lnTo>
                  <a:lnTo>
                    <a:pt x="710" y="936"/>
                  </a:lnTo>
                  <a:lnTo>
                    <a:pt x="714" y="937"/>
                  </a:lnTo>
                  <a:lnTo>
                    <a:pt x="721" y="936"/>
                  </a:lnTo>
                  <a:lnTo>
                    <a:pt x="727" y="935"/>
                  </a:lnTo>
                  <a:lnTo>
                    <a:pt x="735" y="932"/>
                  </a:lnTo>
                  <a:lnTo>
                    <a:pt x="742" y="929"/>
                  </a:lnTo>
                  <a:lnTo>
                    <a:pt x="748" y="924"/>
                  </a:lnTo>
                  <a:lnTo>
                    <a:pt x="755" y="919"/>
                  </a:lnTo>
                  <a:lnTo>
                    <a:pt x="759" y="914"/>
                  </a:lnTo>
                  <a:lnTo>
                    <a:pt x="762" y="909"/>
                  </a:lnTo>
                  <a:lnTo>
                    <a:pt x="765" y="901"/>
                  </a:lnTo>
                  <a:lnTo>
                    <a:pt x="768" y="894"/>
                  </a:lnTo>
                  <a:lnTo>
                    <a:pt x="770" y="882"/>
                  </a:lnTo>
                  <a:lnTo>
                    <a:pt x="773" y="864"/>
                  </a:lnTo>
                  <a:lnTo>
                    <a:pt x="774" y="848"/>
                  </a:lnTo>
                  <a:lnTo>
                    <a:pt x="775" y="830"/>
                  </a:lnTo>
                  <a:lnTo>
                    <a:pt x="777" y="814"/>
                  </a:lnTo>
                  <a:lnTo>
                    <a:pt x="779" y="796"/>
                  </a:lnTo>
                  <a:lnTo>
                    <a:pt x="781" y="785"/>
                  </a:lnTo>
                  <a:lnTo>
                    <a:pt x="786" y="772"/>
                  </a:lnTo>
                  <a:lnTo>
                    <a:pt x="791" y="759"/>
                  </a:lnTo>
                  <a:lnTo>
                    <a:pt x="797" y="746"/>
                  </a:lnTo>
                  <a:lnTo>
                    <a:pt x="807" y="724"/>
                  </a:lnTo>
                  <a:lnTo>
                    <a:pt x="814" y="712"/>
                  </a:lnTo>
                  <a:lnTo>
                    <a:pt x="817" y="705"/>
                  </a:lnTo>
                  <a:lnTo>
                    <a:pt x="822" y="696"/>
                  </a:lnTo>
                  <a:lnTo>
                    <a:pt x="828" y="684"/>
                  </a:lnTo>
                  <a:lnTo>
                    <a:pt x="832" y="674"/>
                  </a:lnTo>
                  <a:lnTo>
                    <a:pt x="843" y="653"/>
                  </a:lnTo>
                  <a:lnTo>
                    <a:pt x="855" y="631"/>
                  </a:lnTo>
                  <a:lnTo>
                    <a:pt x="867" y="610"/>
                  </a:lnTo>
                  <a:lnTo>
                    <a:pt x="880" y="591"/>
                  </a:lnTo>
                  <a:lnTo>
                    <a:pt x="887" y="578"/>
                  </a:lnTo>
                  <a:lnTo>
                    <a:pt x="895" y="565"/>
                  </a:lnTo>
                  <a:lnTo>
                    <a:pt x="903" y="552"/>
                  </a:lnTo>
                  <a:lnTo>
                    <a:pt x="912" y="540"/>
                  </a:lnTo>
                  <a:lnTo>
                    <a:pt x="920" y="528"/>
                  </a:lnTo>
                  <a:lnTo>
                    <a:pt x="927" y="516"/>
                  </a:lnTo>
                  <a:lnTo>
                    <a:pt x="938" y="499"/>
                  </a:lnTo>
                  <a:lnTo>
                    <a:pt x="944" y="492"/>
                  </a:lnTo>
                  <a:lnTo>
                    <a:pt x="944" y="487"/>
                  </a:lnTo>
                  <a:lnTo>
                    <a:pt x="944" y="482"/>
                  </a:lnTo>
                  <a:lnTo>
                    <a:pt x="942" y="477"/>
                  </a:lnTo>
                  <a:lnTo>
                    <a:pt x="941" y="473"/>
                  </a:lnTo>
                  <a:lnTo>
                    <a:pt x="937" y="468"/>
                  </a:lnTo>
                  <a:lnTo>
                    <a:pt x="933" y="465"/>
                  </a:lnTo>
                  <a:lnTo>
                    <a:pt x="927" y="462"/>
                  </a:lnTo>
                  <a:lnTo>
                    <a:pt x="923" y="459"/>
                  </a:lnTo>
                  <a:lnTo>
                    <a:pt x="918" y="460"/>
                  </a:lnTo>
                  <a:lnTo>
                    <a:pt x="908" y="463"/>
                  </a:lnTo>
                  <a:lnTo>
                    <a:pt x="897" y="466"/>
                  </a:lnTo>
                  <a:lnTo>
                    <a:pt x="888" y="468"/>
                  </a:lnTo>
                  <a:lnTo>
                    <a:pt x="884" y="471"/>
                  </a:lnTo>
                  <a:lnTo>
                    <a:pt x="878" y="474"/>
                  </a:lnTo>
                  <a:lnTo>
                    <a:pt x="865" y="482"/>
                  </a:lnTo>
                  <a:lnTo>
                    <a:pt x="860" y="485"/>
                  </a:lnTo>
                  <a:lnTo>
                    <a:pt x="874" y="477"/>
                  </a:lnTo>
                  <a:lnTo>
                    <a:pt x="875" y="476"/>
                  </a:lnTo>
                  <a:lnTo>
                    <a:pt x="867" y="481"/>
                  </a:lnTo>
                  <a:lnTo>
                    <a:pt x="853" y="490"/>
                  </a:lnTo>
                  <a:lnTo>
                    <a:pt x="838" y="500"/>
                  </a:lnTo>
                  <a:lnTo>
                    <a:pt x="822" y="509"/>
                  </a:lnTo>
                  <a:lnTo>
                    <a:pt x="817" y="511"/>
                  </a:lnTo>
                  <a:lnTo>
                    <a:pt x="810" y="515"/>
                  </a:lnTo>
                  <a:lnTo>
                    <a:pt x="804" y="521"/>
                  </a:lnTo>
                  <a:lnTo>
                    <a:pt x="796" y="527"/>
                  </a:lnTo>
                  <a:lnTo>
                    <a:pt x="782" y="540"/>
                  </a:lnTo>
                  <a:lnTo>
                    <a:pt x="770" y="550"/>
                  </a:lnTo>
                  <a:lnTo>
                    <a:pt x="759" y="560"/>
                  </a:lnTo>
                  <a:lnTo>
                    <a:pt x="748" y="571"/>
                  </a:lnTo>
                  <a:lnTo>
                    <a:pt x="737" y="582"/>
                  </a:lnTo>
                  <a:lnTo>
                    <a:pt x="728" y="593"/>
                  </a:lnTo>
                  <a:lnTo>
                    <a:pt x="720" y="605"/>
                  </a:lnTo>
                  <a:lnTo>
                    <a:pt x="713" y="610"/>
                  </a:lnTo>
                  <a:lnTo>
                    <a:pt x="711" y="613"/>
                  </a:lnTo>
                  <a:lnTo>
                    <a:pt x="711" y="616"/>
                  </a:lnTo>
                  <a:lnTo>
                    <a:pt x="710" y="620"/>
                  </a:lnTo>
                  <a:lnTo>
                    <a:pt x="710" y="625"/>
                  </a:lnTo>
                  <a:lnTo>
                    <a:pt x="709" y="634"/>
                  </a:lnTo>
                  <a:lnTo>
                    <a:pt x="708" y="645"/>
                  </a:lnTo>
                  <a:lnTo>
                    <a:pt x="707" y="655"/>
                  </a:lnTo>
                  <a:lnTo>
                    <a:pt x="705" y="667"/>
                  </a:lnTo>
                  <a:lnTo>
                    <a:pt x="701" y="674"/>
                  </a:lnTo>
                  <a:lnTo>
                    <a:pt x="696" y="679"/>
                  </a:lnTo>
                  <a:lnTo>
                    <a:pt x="695" y="692"/>
                  </a:lnTo>
                  <a:lnTo>
                    <a:pt x="693" y="702"/>
                  </a:lnTo>
                  <a:lnTo>
                    <a:pt x="691" y="709"/>
                  </a:lnTo>
                  <a:lnTo>
                    <a:pt x="689" y="714"/>
                  </a:lnTo>
                  <a:lnTo>
                    <a:pt x="684" y="722"/>
                  </a:lnTo>
                  <a:lnTo>
                    <a:pt x="677" y="727"/>
                  </a:lnTo>
                  <a:lnTo>
                    <a:pt x="670" y="731"/>
                  </a:lnTo>
                  <a:lnTo>
                    <a:pt x="662" y="733"/>
                  </a:lnTo>
                  <a:lnTo>
                    <a:pt x="653" y="733"/>
                  </a:lnTo>
                  <a:lnTo>
                    <a:pt x="645" y="733"/>
                  </a:lnTo>
                  <a:lnTo>
                    <a:pt x="640" y="728"/>
                  </a:lnTo>
                  <a:lnTo>
                    <a:pt x="633" y="722"/>
                  </a:lnTo>
                  <a:lnTo>
                    <a:pt x="629" y="713"/>
                  </a:lnTo>
                  <a:lnTo>
                    <a:pt x="626" y="707"/>
                  </a:lnTo>
                  <a:lnTo>
                    <a:pt x="622" y="690"/>
                  </a:lnTo>
                  <a:lnTo>
                    <a:pt x="618" y="675"/>
                  </a:lnTo>
                  <a:lnTo>
                    <a:pt x="617" y="663"/>
                  </a:lnTo>
                  <a:lnTo>
                    <a:pt x="616" y="650"/>
                  </a:lnTo>
                  <a:lnTo>
                    <a:pt x="611" y="643"/>
                  </a:lnTo>
                  <a:lnTo>
                    <a:pt x="606" y="637"/>
                  </a:lnTo>
                  <a:lnTo>
                    <a:pt x="604" y="634"/>
                  </a:lnTo>
                  <a:lnTo>
                    <a:pt x="600" y="632"/>
                  </a:lnTo>
                  <a:lnTo>
                    <a:pt x="598" y="631"/>
                  </a:lnTo>
                  <a:lnTo>
                    <a:pt x="596" y="631"/>
                  </a:lnTo>
                  <a:lnTo>
                    <a:pt x="588" y="633"/>
                  </a:lnTo>
                  <a:lnTo>
                    <a:pt x="582" y="635"/>
                  </a:lnTo>
                  <a:lnTo>
                    <a:pt x="576" y="639"/>
                  </a:lnTo>
                  <a:lnTo>
                    <a:pt x="570" y="642"/>
                  </a:lnTo>
                  <a:lnTo>
                    <a:pt x="559" y="650"/>
                  </a:lnTo>
                  <a:lnTo>
                    <a:pt x="549" y="658"/>
                  </a:lnTo>
                  <a:lnTo>
                    <a:pt x="546" y="661"/>
                  </a:lnTo>
                  <a:lnTo>
                    <a:pt x="541" y="663"/>
                  </a:lnTo>
                  <a:lnTo>
                    <a:pt x="529" y="674"/>
                  </a:lnTo>
                  <a:lnTo>
                    <a:pt x="520" y="685"/>
                  </a:lnTo>
                  <a:lnTo>
                    <a:pt x="515" y="688"/>
                  </a:lnTo>
                  <a:lnTo>
                    <a:pt x="511" y="691"/>
                  </a:lnTo>
                  <a:lnTo>
                    <a:pt x="501" y="702"/>
                  </a:lnTo>
                  <a:lnTo>
                    <a:pt x="490" y="715"/>
                  </a:lnTo>
                  <a:lnTo>
                    <a:pt x="482" y="726"/>
                  </a:lnTo>
                  <a:lnTo>
                    <a:pt x="478" y="732"/>
                  </a:lnTo>
                  <a:lnTo>
                    <a:pt x="471" y="742"/>
                  </a:lnTo>
                  <a:lnTo>
                    <a:pt x="465" y="751"/>
                  </a:lnTo>
                  <a:lnTo>
                    <a:pt x="460" y="757"/>
                  </a:lnTo>
                  <a:lnTo>
                    <a:pt x="456" y="762"/>
                  </a:lnTo>
                  <a:lnTo>
                    <a:pt x="451" y="770"/>
                  </a:lnTo>
                  <a:lnTo>
                    <a:pt x="446" y="778"/>
                  </a:lnTo>
                  <a:lnTo>
                    <a:pt x="443" y="785"/>
                  </a:lnTo>
                  <a:lnTo>
                    <a:pt x="438" y="795"/>
                  </a:lnTo>
                  <a:lnTo>
                    <a:pt x="432" y="806"/>
                  </a:lnTo>
                  <a:lnTo>
                    <a:pt x="429" y="813"/>
                  </a:lnTo>
                  <a:lnTo>
                    <a:pt x="424" y="826"/>
                  </a:lnTo>
                  <a:lnTo>
                    <a:pt x="421" y="836"/>
                  </a:lnTo>
                  <a:lnTo>
                    <a:pt x="415" y="855"/>
                  </a:lnTo>
                  <a:lnTo>
                    <a:pt x="410" y="865"/>
                  </a:lnTo>
                  <a:lnTo>
                    <a:pt x="406" y="873"/>
                  </a:lnTo>
                  <a:lnTo>
                    <a:pt x="404" y="882"/>
                  </a:lnTo>
                  <a:lnTo>
                    <a:pt x="400" y="890"/>
                  </a:lnTo>
                  <a:lnTo>
                    <a:pt x="398" y="898"/>
                  </a:lnTo>
                  <a:lnTo>
                    <a:pt x="387" y="900"/>
                  </a:lnTo>
                  <a:lnTo>
                    <a:pt x="376" y="900"/>
                  </a:lnTo>
                  <a:lnTo>
                    <a:pt x="365" y="898"/>
                  </a:lnTo>
                  <a:lnTo>
                    <a:pt x="359" y="896"/>
                  </a:lnTo>
                  <a:lnTo>
                    <a:pt x="360" y="885"/>
                  </a:lnTo>
                  <a:lnTo>
                    <a:pt x="361" y="874"/>
                  </a:lnTo>
                  <a:lnTo>
                    <a:pt x="359" y="860"/>
                  </a:lnTo>
                  <a:lnTo>
                    <a:pt x="357" y="847"/>
                  </a:lnTo>
                  <a:lnTo>
                    <a:pt x="354" y="835"/>
                  </a:lnTo>
                  <a:lnTo>
                    <a:pt x="354" y="825"/>
                  </a:lnTo>
                  <a:lnTo>
                    <a:pt x="355" y="819"/>
                  </a:lnTo>
                  <a:lnTo>
                    <a:pt x="359" y="807"/>
                  </a:lnTo>
                  <a:lnTo>
                    <a:pt x="361" y="796"/>
                  </a:lnTo>
                  <a:lnTo>
                    <a:pt x="361" y="790"/>
                  </a:lnTo>
                  <a:lnTo>
                    <a:pt x="359" y="784"/>
                  </a:lnTo>
                  <a:lnTo>
                    <a:pt x="355" y="780"/>
                  </a:lnTo>
                  <a:lnTo>
                    <a:pt x="352" y="777"/>
                  </a:lnTo>
                  <a:lnTo>
                    <a:pt x="348" y="773"/>
                  </a:lnTo>
                  <a:lnTo>
                    <a:pt x="347" y="773"/>
                  </a:lnTo>
                  <a:lnTo>
                    <a:pt x="346" y="773"/>
                  </a:lnTo>
                  <a:lnTo>
                    <a:pt x="343" y="773"/>
                  </a:lnTo>
                  <a:lnTo>
                    <a:pt x="342" y="773"/>
                  </a:lnTo>
                  <a:lnTo>
                    <a:pt x="339" y="773"/>
                  </a:lnTo>
                  <a:lnTo>
                    <a:pt x="338" y="773"/>
                  </a:lnTo>
                  <a:lnTo>
                    <a:pt x="331" y="777"/>
                  </a:lnTo>
                  <a:lnTo>
                    <a:pt x="324" y="780"/>
                  </a:lnTo>
                  <a:lnTo>
                    <a:pt x="313" y="789"/>
                  </a:lnTo>
                  <a:lnTo>
                    <a:pt x="302" y="796"/>
                  </a:lnTo>
                  <a:lnTo>
                    <a:pt x="291" y="805"/>
                  </a:lnTo>
                  <a:lnTo>
                    <a:pt x="278" y="818"/>
                  </a:lnTo>
                  <a:lnTo>
                    <a:pt x="266" y="830"/>
                  </a:lnTo>
                  <a:lnTo>
                    <a:pt x="256" y="841"/>
                  </a:lnTo>
                  <a:lnTo>
                    <a:pt x="247" y="853"/>
                  </a:lnTo>
                  <a:lnTo>
                    <a:pt x="238" y="866"/>
                  </a:lnTo>
                  <a:lnTo>
                    <a:pt x="229" y="882"/>
                  </a:lnTo>
                  <a:lnTo>
                    <a:pt x="219" y="898"/>
                  </a:lnTo>
                  <a:lnTo>
                    <a:pt x="211" y="913"/>
                  </a:lnTo>
                  <a:lnTo>
                    <a:pt x="202" y="930"/>
                  </a:lnTo>
                  <a:lnTo>
                    <a:pt x="197" y="945"/>
                  </a:lnTo>
                  <a:lnTo>
                    <a:pt x="191" y="958"/>
                  </a:lnTo>
                  <a:lnTo>
                    <a:pt x="185" y="976"/>
                  </a:lnTo>
                  <a:lnTo>
                    <a:pt x="177" y="993"/>
                  </a:lnTo>
                  <a:lnTo>
                    <a:pt x="168" y="1011"/>
                  </a:lnTo>
                  <a:lnTo>
                    <a:pt x="161" y="1028"/>
                  </a:lnTo>
                  <a:lnTo>
                    <a:pt x="158" y="1038"/>
                  </a:lnTo>
                  <a:lnTo>
                    <a:pt x="153" y="1048"/>
                  </a:lnTo>
                  <a:lnTo>
                    <a:pt x="151" y="1053"/>
                  </a:lnTo>
                  <a:lnTo>
                    <a:pt x="148" y="1058"/>
                  </a:lnTo>
                  <a:lnTo>
                    <a:pt x="145" y="1061"/>
                  </a:lnTo>
                  <a:lnTo>
                    <a:pt x="142" y="1063"/>
                  </a:lnTo>
                  <a:lnTo>
                    <a:pt x="136" y="1065"/>
                  </a:lnTo>
                  <a:lnTo>
                    <a:pt x="130" y="1067"/>
                  </a:lnTo>
                  <a:lnTo>
                    <a:pt x="124" y="1069"/>
                  </a:lnTo>
                  <a:lnTo>
                    <a:pt x="118" y="1069"/>
                  </a:lnTo>
                  <a:lnTo>
                    <a:pt x="105" y="1069"/>
                  </a:lnTo>
                  <a:lnTo>
                    <a:pt x="92" y="1069"/>
                  </a:lnTo>
                  <a:lnTo>
                    <a:pt x="75" y="1067"/>
                  </a:lnTo>
                  <a:lnTo>
                    <a:pt x="60" y="1065"/>
                  </a:lnTo>
                  <a:lnTo>
                    <a:pt x="56" y="1062"/>
                  </a:lnTo>
                  <a:lnTo>
                    <a:pt x="51" y="1058"/>
                  </a:lnTo>
                  <a:lnTo>
                    <a:pt x="43" y="1051"/>
                  </a:lnTo>
                  <a:lnTo>
                    <a:pt x="34" y="1045"/>
                  </a:lnTo>
                  <a:lnTo>
                    <a:pt x="28" y="1041"/>
                  </a:lnTo>
                  <a:lnTo>
                    <a:pt x="21" y="1038"/>
                  </a:lnTo>
                  <a:lnTo>
                    <a:pt x="13" y="1034"/>
                  </a:lnTo>
                  <a:lnTo>
                    <a:pt x="10" y="1032"/>
                  </a:lnTo>
                  <a:lnTo>
                    <a:pt x="5" y="1028"/>
                  </a:lnTo>
                  <a:lnTo>
                    <a:pt x="1" y="1023"/>
                  </a:lnTo>
                  <a:lnTo>
                    <a:pt x="0" y="1012"/>
                  </a:lnTo>
                  <a:lnTo>
                    <a:pt x="0" y="1000"/>
                  </a:lnTo>
                  <a:lnTo>
                    <a:pt x="1" y="987"/>
                  </a:lnTo>
                  <a:lnTo>
                    <a:pt x="2" y="972"/>
                  </a:lnTo>
                  <a:lnTo>
                    <a:pt x="2" y="966"/>
                  </a:lnTo>
                  <a:lnTo>
                    <a:pt x="7" y="945"/>
                  </a:lnTo>
                  <a:lnTo>
                    <a:pt x="11" y="921"/>
                  </a:lnTo>
                  <a:lnTo>
                    <a:pt x="14" y="901"/>
                  </a:lnTo>
                  <a:lnTo>
                    <a:pt x="15" y="884"/>
                  </a:lnTo>
                  <a:lnTo>
                    <a:pt x="18" y="868"/>
                  </a:lnTo>
                  <a:lnTo>
                    <a:pt x="18" y="860"/>
                  </a:lnTo>
                  <a:lnTo>
                    <a:pt x="19" y="853"/>
                  </a:lnTo>
                  <a:lnTo>
                    <a:pt x="21" y="851"/>
                  </a:lnTo>
                  <a:lnTo>
                    <a:pt x="25" y="850"/>
                  </a:lnTo>
                  <a:lnTo>
                    <a:pt x="32" y="849"/>
                  </a:lnTo>
                  <a:lnTo>
                    <a:pt x="40" y="848"/>
                  </a:lnTo>
                  <a:lnTo>
                    <a:pt x="44" y="849"/>
                  </a:lnTo>
                  <a:lnTo>
                    <a:pt x="46" y="850"/>
                  </a:lnTo>
                  <a:lnTo>
                    <a:pt x="48" y="852"/>
                  </a:lnTo>
                  <a:lnTo>
                    <a:pt x="50" y="854"/>
                  </a:lnTo>
                  <a:lnTo>
                    <a:pt x="56" y="860"/>
                  </a:lnTo>
                  <a:lnTo>
                    <a:pt x="61" y="865"/>
                  </a:lnTo>
                  <a:lnTo>
                    <a:pt x="77" y="875"/>
                  </a:lnTo>
                  <a:lnTo>
                    <a:pt x="88" y="882"/>
                  </a:lnTo>
                  <a:lnTo>
                    <a:pt x="94" y="884"/>
                  </a:lnTo>
                  <a:lnTo>
                    <a:pt x="101" y="885"/>
                  </a:lnTo>
                  <a:lnTo>
                    <a:pt x="105" y="883"/>
                  </a:lnTo>
                  <a:lnTo>
                    <a:pt x="109" y="879"/>
                  </a:lnTo>
                  <a:lnTo>
                    <a:pt x="120" y="872"/>
                  </a:lnTo>
                  <a:lnTo>
                    <a:pt x="137" y="861"/>
                  </a:lnTo>
                  <a:lnTo>
                    <a:pt x="151" y="850"/>
                  </a:lnTo>
                  <a:lnTo>
                    <a:pt x="160" y="842"/>
                  </a:lnTo>
                  <a:lnTo>
                    <a:pt x="164" y="840"/>
                  </a:lnTo>
                  <a:lnTo>
                    <a:pt x="174" y="832"/>
                  </a:lnTo>
                  <a:lnTo>
                    <a:pt x="186" y="823"/>
                  </a:lnTo>
                  <a:lnTo>
                    <a:pt x="196" y="814"/>
                  </a:lnTo>
                  <a:lnTo>
                    <a:pt x="218" y="791"/>
                  </a:lnTo>
                  <a:lnTo>
                    <a:pt x="237" y="770"/>
                  </a:lnTo>
                  <a:lnTo>
                    <a:pt x="254" y="754"/>
                  </a:lnTo>
                  <a:lnTo>
                    <a:pt x="265" y="743"/>
                  </a:lnTo>
                  <a:lnTo>
                    <a:pt x="275" y="735"/>
                  </a:lnTo>
                  <a:lnTo>
                    <a:pt x="284" y="726"/>
                  </a:lnTo>
                  <a:lnTo>
                    <a:pt x="295" y="718"/>
                  </a:lnTo>
                  <a:lnTo>
                    <a:pt x="306" y="709"/>
                  </a:lnTo>
                  <a:lnTo>
                    <a:pt x="316" y="700"/>
                  </a:lnTo>
                  <a:lnTo>
                    <a:pt x="323" y="696"/>
                  </a:lnTo>
                  <a:lnTo>
                    <a:pt x="328" y="690"/>
                  </a:lnTo>
                  <a:lnTo>
                    <a:pt x="346" y="675"/>
                  </a:lnTo>
                  <a:lnTo>
                    <a:pt x="369" y="655"/>
                  </a:lnTo>
                  <a:lnTo>
                    <a:pt x="388" y="637"/>
                  </a:lnTo>
                  <a:lnTo>
                    <a:pt x="401" y="623"/>
                  </a:lnTo>
                  <a:lnTo>
                    <a:pt x="413" y="610"/>
                  </a:lnTo>
                  <a:lnTo>
                    <a:pt x="416" y="607"/>
                  </a:lnTo>
                  <a:lnTo>
                    <a:pt x="418" y="603"/>
                  </a:lnTo>
                  <a:lnTo>
                    <a:pt x="418" y="599"/>
                  </a:lnTo>
                  <a:lnTo>
                    <a:pt x="419" y="594"/>
                  </a:lnTo>
                  <a:lnTo>
                    <a:pt x="420" y="584"/>
                  </a:lnTo>
                  <a:lnTo>
                    <a:pt x="420" y="573"/>
                  </a:lnTo>
                  <a:lnTo>
                    <a:pt x="420" y="561"/>
                  </a:lnTo>
                  <a:lnTo>
                    <a:pt x="419" y="548"/>
                  </a:lnTo>
                  <a:lnTo>
                    <a:pt x="419" y="535"/>
                  </a:lnTo>
                  <a:lnTo>
                    <a:pt x="419" y="522"/>
                  </a:lnTo>
                  <a:lnTo>
                    <a:pt x="419" y="509"/>
                  </a:lnTo>
                  <a:lnTo>
                    <a:pt x="419" y="497"/>
                  </a:lnTo>
                  <a:lnTo>
                    <a:pt x="418" y="486"/>
                  </a:lnTo>
                  <a:lnTo>
                    <a:pt x="418" y="474"/>
                  </a:lnTo>
                  <a:lnTo>
                    <a:pt x="418" y="463"/>
                  </a:lnTo>
                  <a:lnTo>
                    <a:pt x="418" y="452"/>
                  </a:lnTo>
                  <a:lnTo>
                    <a:pt x="418" y="444"/>
                  </a:lnTo>
                  <a:lnTo>
                    <a:pt x="418" y="438"/>
                  </a:lnTo>
                  <a:lnTo>
                    <a:pt x="418" y="432"/>
                  </a:lnTo>
                  <a:lnTo>
                    <a:pt x="419" y="427"/>
                  </a:lnTo>
                  <a:lnTo>
                    <a:pt x="420" y="421"/>
                  </a:lnTo>
                  <a:lnTo>
                    <a:pt x="421" y="416"/>
                  </a:lnTo>
                  <a:lnTo>
                    <a:pt x="424" y="409"/>
                  </a:lnTo>
                  <a:lnTo>
                    <a:pt x="428" y="403"/>
                  </a:lnTo>
                  <a:lnTo>
                    <a:pt x="436" y="394"/>
                  </a:lnTo>
                  <a:lnTo>
                    <a:pt x="447" y="385"/>
                  </a:lnTo>
                  <a:lnTo>
                    <a:pt x="462" y="372"/>
                  </a:lnTo>
                  <a:lnTo>
                    <a:pt x="477" y="359"/>
                  </a:lnTo>
                  <a:lnTo>
                    <a:pt x="492" y="347"/>
                  </a:lnTo>
                  <a:lnTo>
                    <a:pt x="505" y="334"/>
                  </a:lnTo>
                  <a:lnTo>
                    <a:pt x="507" y="330"/>
                  </a:lnTo>
                  <a:lnTo>
                    <a:pt x="510" y="325"/>
                  </a:lnTo>
                  <a:lnTo>
                    <a:pt x="511" y="319"/>
                  </a:lnTo>
                  <a:lnTo>
                    <a:pt x="511" y="315"/>
                  </a:lnTo>
                  <a:lnTo>
                    <a:pt x="512" y="312"/>
                  </a:lnTo>
                  <a:lnTo>
                    <a:pt x="512" y="310"/>
                  </a:lnTo>
                  <a:lnTo>
                    <a:pt x="512" y="308"/>
                  </a:lnTo>
                  <a:lnTo>
                    <a:pt x="510" y="306"/>
                  </a:lnTo>
                  <a:lnTo>
                    <a:pt x="495" y="300"/>
                  </a:lnTo>
                  <a:lnTo>
                    <a:pt x="479" y="294"/>
                  </a:lnTo>
                  <a:lnTo>
                    <a:pt x="465" y="289"/>
                  </a:lnTo>
                  <a:lnTo>
                    <a:pt x="453" y="283"/>
                  </a:lnTo>
                  <a:lnTo>
                    <a:pt x="441" y="276"/>
                  </a:lnTo>
                  <a:lnTo>
                    <a:pt x="419" y="260"/>
                  </a:lnTo>
                  <a:lnTo>
                    <a:pt x="408" y="253"/>
                  </a:lnTo>
                  <a:lnTo>
                    <a:pt x="398" y="245"/>
                  </a:lnTo>
                  <a:lnTo>
                    <a:pt x="392" y="240"/>
                  </a:lnTo>
                  <a:lnTo>
                    <a:pt x="389" y="235"/>
                  </a:lnTo>
                  <a:lnTo>
                    <a:pt x="386" y="225"/>
                  </a:lnTo>
                  <a:lnTo>
                    <a:pt x="382" y="218"/>
                  </a:lnTo>
                  <a:lnTo>
                    <a:pt x="382" y="214"/>
                  </a:lnTo>
                  <a:lnTo>
                    <a:pt x="382" y="212"/>
                  </a:lnTo>
                  <a:lnTo>
                    <a:pt x="384" y="210"/>
                  </a:lnTo>
                  <a:lnTo>
                    <a:pt x="389" y="210"/>
                  </a:lnTo>
                  <a:lnTo>
                    <a:pt x="397" y="208"/>
                  </a:lnTo>
                  <a:lnTo>
                    <a:pt x="409" y="207"/>
                  </a:lnTo>
                  <a:lnTo>
                    <a:pt x="422" y="207"/>
                  </a:lnTo>
                  <a:lnTo>
                    <a:pt x="439" y="207"/>
                  </a:lnTo>
                  <a:lnTo>
                    <a:pt x="470" y="209"/>
                  </a:lnTo>
                  <a:lnTo>
                    <a:pt x="498" y="210"/>
                  </a:lnTo>
                  <a:lnTo>
                    <a:pt x="516" y="210"/>
                  </a:lnTo>
                  <a:lnTo>
                    <a:pt x="530" y="209"/>
                  </a:lnTo>
                  <a:lnTo>
                    <a:pt x="544" y="208"/>
                  </a:lnTo>
                  <a:lnTo>
                    <a:pt x="560" y="205"/>
                  </a:lnTo>
                  <a:lnTo>
                    <a:pt x="570" y="202"/>
                  </a:lnTo>
                  <a:lnTo>
                    <a:pt x="591" y="197"/>
                  </a:lnTo>
                  <a:lnTo>
                    <a:pt x="612" y="190"/>
                  </a:lnTo>
                  <a:lnTo>
                    <a:pt x="629" y="185"/>
                  </a:lnTo>
                  <a:lnTo>
                    <a:pt x="652" y="176"/>
                  </a:lnTo>
                  <a:lnTo>
                    <a:pt x="675" y="166"/>
                  </a:lnTo>
                  <a:lnTo>
                    <a:pt x="697" y="155"/>
                  </a:lnTo>
                  <a:lnTo>
                    <a:pt x="720" y="144"/>
                  </a:lnTo>
                  <a:lnTo>
                    <a:pt x="725" y="140"/>
                  </a:lnTo>
                  <a:lnTo>
                    <a:pt x="738" y="132"/>
                  </a:lnTo>
                  <a:lnTo>
                    <a:pt x="754" y="123"/>
                  </a:lnTo>
                  <a:lnTo>
                    <a:pt x="769" y="114"/>
                  </a:lnTo>
                  <a:lnTo>
                    <a:pt x="780" y="108"/>
                  </a:lnTo>
                  <a:lnTo>
                    <a:pt x="791" y="103"/>
                  </a:lnTo>
                  <a:lnTo>
                    <a:pt x="806" y="94"/>
                  </a:lnTo>
                  <a:lnTo>
                    <a:pt x="822" y="85"/>
                  </a:lnTo>
                  <a:lnTo>
                    <a:pt x="839" y="76"/>
                  </a:lnTo>
                  <a:lnTo>
                    <a:pt x="855" y="66"/>
                  </a:lnTo>
                  <a:lnTo>
                    <a:pt x="871" y="56"/>
                  </a:lnTo>
                  <a:lnTo>
                    <a:pt x="888" y="45"/>
                  </a:lnTo>
                  <a:lnTo>
                    <a:pt x="902" y="36"/>
                  </a:lnTo>
                  <a:lnTo>
                    <a:pt x="917" y="26"/>
                  </a:lnTo>
                  <a:lnTo>
                    <a:pt x="926" y="21"/>
                  </a:lnTo>
                  <a:lnTo>
                    <a:pt x="937" y="14"/>
                  </a:lnTo>
                  <a:lnTo>
                    <a:pt x="948" y="8"/>
                  </a:lnTo>
                  <a:lnTo>
                    <a:pt x="958" y="2"/>
                  </a:lnTo>
                  <a:lnTo>
                    <a:pt x="960" y="1"/>
                  </a:lnTo>
                  <a:lnTo>
                    <a:pt x="962" y="0"/>
                  </a:lnTo>
                  <a:lnTo>
                    <a:pt x="966" y="1"/>
                  </a:lnTo>
                  <a:lnTo>
                    <a:pt x="969" y="1"/>
                  </a:lnTo>
                  <a:lnTo>
                    <a:pt x="976" y="4"/>
                  </a:lnTo>
                  <a:lnTo>
                    <a:pt x="984" y="9"/>
                  </a:lnTo>
                  <a:lnTo>
                    <a:pt x="990" y="11"/>
                  </a:lnTo>
                  <a:lnTo>
                    <a:pt x="996" y="14"/>
                  </a:lnTo>
                  <a:lnTo>
                    <a:pt x="1004" y="21"/>
                  </a:lnTo>
                  <a:lnTo>
                    <a:pt x="1011" y="27"/>
                  </a:lnTo>
                  <a:lnTo>
                    <a:pt x="1017" y="34"/>
                  </a:lnTo>
                  <a:lnTo>
                    <a:pt x="1023" y="43"/>
                  </a:lnTo>
                  <a:lnTo>
                    <a:pt x="1025" y="49"/>
                  </a:lnTo>
                  <a:lnTo>
                    <a:pt x="1027" y="58"/>
                  </a:lnTo>
                  <a:lnTo>
                    <a:pt x="1030" y="68"/>
                  </a:lnTo>
                  <a:lnTo>
                    <a:pt x="1032" y="78"/>
                  </a:lnTo>
                  <a:lnTo>
                    <a:pt x="1032" y="82"/>
                  </a:lnTo>
                  <a:lnTo>
                    <a:pt x="1032" y="89"/>
                  </a:lnTo>
                  <a:lnTo>
                    <a:pt x="1031" y="95"/>
                  </a:lnTo>
                  <a:lnTo>
                    <a:pt x="1030" y="103"/>
                  </a:lnTo>
                  <a:lnTo>
                    <a:pt x="1027" y="117"/>
                  </a:lnTo>
                  <a:lnTo>
                    <a:pt x="1022" y="129"/>
                  </a:lnTo>
                  <a:lnTo>
                    <a:pt x="1007" y="131"/>
                  </a:lnTo>
                  <a:lnTo>
                    <a:pt x="991" y="135"/>
                  </a:lnTo>
                  <a:lnTo>
                    <a:pt x="973" y="139"/>
                  </a:lnTo>
                  <a:lnTo>
                    <a:pt x="956" y="146"/>
                  </a:lnTo>
                  <a:lnTo>
                    <a:pt x="942" y="152"/>
                  </a:lnTo>
                  <a:lnTo>
                    <a:pt x="929" y="161"/>
                  </a:lnTo>
                  <a:lnTo>
                    <a:pt x="915" y="168"/>
                  </a:lnTo>
                  <a:lnTo>
                    <a:pt x="901" y="177"/>
                  </a:lnTo>
                  <a:lnTo>
                    <a:pt x="864" y="197"/>
                  </a:lnTo>
                  <a:lnTo>
                    <a:pt x="827" y="219"/>
                  </a:lnTo>
                  <a:lnTo>
                    <a:pt x="809" y="230"/>
                  </a:lnTo>
                  <a:lnTo>
                    <a:pt x="794" y="241"/>
                  </a:lnTo>
                  <a:lnTo>
                    <a:pt x="780" y="252"/>
                  </a:lnTo>
                  <a:lnTo>
                    <a:pt x="768" y="263"/>
                  </a:lnTo>
                  <a:lnTo>
                    <a:pt x="761" y="268"/>
                  </a:lnTo>
                  <a:lnTo>
                    <a:pt x="758" y="273"/>
                  </a:lnTo>
                  <a:lnTo>
                    <a:pt x="757" y="278"/>
                  </a:lnTo>
                  <a:lnTo>
                    <a:pt x="756" y="282"/>
                  </a:lnTo>
                  <a:lnTo>
                    <a:pt x="756" y="287"/>
                  </a:lnTo>
                  <a:lnTo>
                    <a:pt x="758" y="290"/>
                  </a:lnTo>
                  <a:lnTo>
                    <a:pt x="767" y="299"/>
                  </a:lnTo>
                  <a:lnTo>
                    <a:pt x="777" y="307"/>
                  </a:lnTo>
                  <a:lnTo>
                    <a:pt x="780" y="313"/>
                  </a:lnTo>
                  <a:lnTo>
                    <a:pt x="784" y="317"/>
                  </a:lnTo>
                  <a:lnTo>
                    <a:pt x="786" y="323"/>
                  </a:lnTo>
                  <a:lnTo>
                    <a:pt x="790" y="327"/>
                  </a:lnTo>
                  <a:lnTo>
                    <a:pt x="792" y="336"/>
                  </a:lnTo>
                  <a:lnTo>
                    <a:pt x="793" y="345"/>
                  </a:lnTo>
                  <a:lnTo>
                    <a:pt x="794" y="353"/>
                  </a:lnTo>
                  <a:lnTo>
                    <a:pt x="794" y="362"/>
                  </a:lnTo>
                  <a:lnTo>
                    <a:pt x="794" y="380"/>
                  </a:lnTo>
                  <a:lnTo>
                    <a:pt x="795" y="394"/>
                  </a:lnTo>
                  <a:lnTo>
                    <a:pt x="796" y="404"/>
                  </a:lnTo>
                  <a:lnTo>
                    <a:pt x="798" y="410"/>
                  </a:lnTo>
                  <a:lnTo>
                    <a:pt x="803" y="416"/>
                  </a:lnTo>
                  <a:lnTo>
                    <a:pt x="807" y="420"/>
                  </a:lnTo>
                  <a:lnTo>
                    <a:pt x="815" y="424"/>
                  </a:lnTo>
                  <a:lnTo>
                    <a:pt x="820" y="427"/>
                  </a:lnTo>
                  <a:lnTo>
                    <a:pt x="826" y="428"/>
                  </a:lnTo>
                  <a:lnTo>
                    <a:pt x="831" y="428"/>
                  </a:lnTo>
                  <a:lnTo>
                    <a:pt x="842" y="423"/>
                  </a:lnTo>
                  <a:lnTo>
                    <a:pt x="854" y="418"/>
                  </a:lnTo>
                  <a:lnTo>
                    <a:pt x="875" y="407"/>
                  </a:lnTo>
                  <a:lnTo>
                    <a:pt x="895" y="398"/>
                  </a:lnTo>
                  <a:lnTo>
                    <a:pt x="914" y="391"/>
                  </a:lnTo>
                  <a:lnTo>
                    <a:pt x="934" y="381"/>
                  </a:lnTo>
                  <a:lnTo>
                    <a:pt x="954" y="369"/>
                  </a:lnTo>
                  <a:lnTo>
                    <a:pt x="973" y="354"/>
                  </a:lnTo>
                  <a:lnTo>
                    <a:pt x="990" y="342"/>
                  </a:lnTo>
                  <a:lnTo>
                    <a:pt x="996" y="338"/>
                  </a:lnTo>
                  <a:lnTo>
                    <a:pt x="1007" y="334"/>
                  </a:lnTo>
                  <a:lnTo>
                    <a:pt x="1027" y="327"/>
                  </a:lnTo>
                  <a:lnTo>
                    <a:pt x="1038" y="325"/>
                  </a:lnTo>
                  <a:lnTo>
                    <a:pt x="1050" y="325"/>
                  </a:lnTo>
                  <a:lnTo>
                    <a:pt x="1059" y="327"/>
                  </a:lnTo>
                  <a:lnTo>
                    <a:pt x="1070" y="334"/>
                  </a:lnTo>
                  <a:lnTo>
                    <a:pt x="1081" y="340"/>
                  </a:lnTo>
                  <a:lnTo>
                    <a:pt x="1088" y="346"/>
                  </a:lnTo>
                  <a:lnTo>
                    <a:pt x="1097" y="350"/>
                  </a:lnTo>
                  <a:lnTo>
                    <a:pt x="1106" y="354"/>
                  </a:lnTo>
                  <a:lnTo>
                    <a:pt x="1110" y="358"/>
                  </a:lnTo>
                  <a:lnTo>
                    <a:pt x="1114" y="360"/>
                  </a:lnTo>
                  <a:lnTo>
                    <a:pt x="1118" y="363"/>
                  </a:lnTo>
                  <a:lnTo>
                    <a:pt x="1121" y="368"/>
                  </a:lnTo>
                  <a:lnTo>
                    <a:pt x="1130" y="381"/>
                  </a:lnTo>
                  <a:lnTo>
                    <a:pt x="1133" y="387"/>
                  </a:lnTo>
                  <a:lnTo>
                    <a:pt x="1135" y="395"/>
                  </a:lnTo>
                  <a:lnTo>
                    <a:pt x="1135" y="403"/>
                  </a:lnTo>
                  <a:lnTo>
                    <a:pt x="1134" y="411"/>
                  </a:lnTo>
                  <a:lnTo>
                    <a:pt x="1130" y="428"/>
                  </a:lnTo>
                  <a:lnTo>
                    <a:pt x="1124" y="443"/>
                  </a:lnTo>
                  <a:lnTo>
                    <a:pt x="1123" y="448"/>
                  </a:lnTo>
                  <a:lnTo>
                    <a:pt x="1121" y="455"/>
                  </a:lnTo>
                  <a:lnTo>
                    <a:pt x="1119" y="460"/>
                  </a:lnTo>
                  <a:lnTo>
                    <a:pt x="1116" y="465"/>
                  </a:lnTo>
                  <a:lnTo>
                    <a:pt x="1107" y="474"/>
                  </a:lnTo>
                  <a:lnTo>
                    <a:pt x="1100" y="481"/>
                  </a:lnTo>
                  <a:lnTo>
                    <a:pt x="1096" y="488"/>
                  </a:lnTo>
                  <a:lnTo>
                    <a:pt x="1092" y="494"/>
                  </a:lnTo>
                  <a:lnTo>
                    <a:pt x="1084" y="506"/>
                  </a:lnTo>
                  <a:lnTo>
                    <a:pt x="1076" y="520"/>
                  </a:lnTo>
                  <a:lnTo>
                    <a:pt x="1070" y="534"/>
                  </a:lnTo>
                  <a:lnTo>
                    <a:pt x="1063" y="549"/>
                  </a:lnTo>
                  <a:lnTo>
                    <a:pt x="1058" y="562"/>
                  </a:lnTo>
                  <a:lnTo>
                    <a:pt x="1053" y="574"/>
                  </a:lnTo>
                  <a:lnTo>
                    <a:pt x="1048" y="586"/>
                  </a:lnTo>
                  <a:lnTo>
                    <a:pt x="1041" y="599"/>
                  </a:lnTo>
                  <a:lnTo>
                    <a:pt x="1028" y="617"/>
                  </a:lnTo>
                  <a:lnTo>
                    <a:pt x="1016" y="631"/>
                  </a:lnTo>
                  <a:lnTo>
                    <a:pt x="1011" y="639"/>
                  </a:lnTo>
                  <a:lnTo>
                    <a:pt x="1005" y="646"/>
                  </a:lnTo>
                  <a:lnTo>
                    <a:pt x="1000" y="655"/>
                  </a:lnTo>
                  <a:lnTo>
                    <a:pt x="995" y="666"/>
                  </a:lnTo>
                  <a:lnTo>
                    <a:pt x="990" y="680"/>
                  </a:lnTo>
                  <a:lnTo>
                    <a:pt x="985" y="692"/>
                  </a:lnTo>
                  <a:lnTo>
                    <a:pt x="970" y="727"/>
                  </a:lnTo>
                  <a:lnTo>
                    <a:pt x="958" y="758"/>
                  </a:lnTo>
                  <a:lnTo>
                    <a:pt x="947" y="788"/>
                  </a:lnTo>
                  <a:lnTo>
                    <a:pt x="934" y="820"/>
                  </a:lnTo>
                  <a:lnTo>
                    <a:pt x="930" y="835"/>
                  </a:lnTo>
                  <a:lnTo>
                    <a:pt x="926" y="849"/>
                  </a:lnTo>
                  <a:lnTo>
                    <a:pt x="918" y="874"/>
                  </a:lnTo>
                  <a:lnTo>
                    <a:pt x="908" y="900"/>
                  </a:lnTo>
                  <a:lnTo>
                    <a:pt x="899" y="927"/>
                  </a:lnTo>
                  <a:lnTo>
                    <a:pt x="890" y="954"/>
                  </a:lnTo>
                  <a:lnTo>
                    <a:pt x="886" y="968"/>
                  </a:lnTo>
                  <a:lnTo>
                    <a:pt x="880" y="983"/>
                  </a:lnTo>
                  <a:lnTo>
                    <a:pt x="874" y="997"/>
                  </a:lnTo>
                  <a:lnTo>
                    <a:pt x="868" y="1011"/>
                  </a:lnTo>
                  <a:lnTo>
                    <a:pt x="864" y="1020"/>
                  </a:lnTo>
                  <a:lnTo>
                    <a:pt x="860" y="1028"/>
                  </a:lnTo>
                  <a:lnTo>
                    <a:pt x="854" y="1036"/>
                  </a:lnTo>
                  <a:lnTo>
                    <a:pt x="847" y="1043"/>
                  </a:lnTo>
                  <a:lnTo>
                    <a:pt x="840" y="1049"/>
                  </a:lnTo>
                  <a:lnTo>
                    <a:pt x="831" y="1053"/>
                  </a:lnTo>
                  <a:lnTo>
                    <a:pt x="816" y="1061"/>
                  </a:lnTo>
                  <a:lnTo>
                    <a:pt x="798" y="1067"/>
                  </a:lnTo>
                  <a:lnTo>
                    <a:pt x="787" y="1070"/>
                  </a:lnTo>
                  <a:lnTo>
                    <a:pt x="775" y="1070"/>
                  </a:lnTo>
                  <a:lnTo>
                    <a:pt x="763" y="1069"/>
                  </a:lnTo>
                  <a:lnTo>
                    <a:pt x="752" y="1069"/>
                  </a:lnTo>
                  <a:lnTo>
                    <a:pt x="743" y="1069"/>
                  </a:lnTo>
                  <a:lnTo>
                    <a:pt x="734" y="1069"/>
                  </a:lnTo>
                  <a:lnTo>
                    <a:pt x="730" y="1067"/>
                  </a:lnTo>
                  <a:lnTo>
                    <a:pt x="726" y="1066"/>
                  </a:lnTo>
                  <a:lnTo>
                    <a:pt x="724" y="1064"/>
                  </a:lnTo>
                  <a:lnTo>
                    <a:pt x="721" y="1061"/>
                  </a:lnTo>
                  <a:lnTo>
                    <a:pt x="713" y="1048"/>
                  </a:lnTo>
                  <a:lnTo>
                    <a:pt x="705" y="1034"/>
                  </a:lnTo>
                  <a:lnTo>
                    <a:pt x="699" y="1018"/>
                  </a:lnTo>
                  <a:lnTo>
                    <a:pt x="692" y="1004"/>
                  </a:lnTo>
                  <a:lnTo>
                    <a:pt x="684" y="990"/>
                  </a:lnTo>
                  <a:lnTo>
                    <a:pt x="676" y="979"/>
                  </a:lnTo>
                  <a:lnTo>
                    <a:pt x="673" y="976"/>
                  </a:lnTo>
                  <a:lnTo>
                    <a:pt x="668" y="973"/>
                  </a:lnTo>
                  <a:lnTo>
                    <a:pt x="664" y="971"/>
                  </a:lnTo>
                  <a:lnTo>
                    <a:pt x="660" y="970"/>
                  </a:lnTo>
                  <a:lnTo>
                    <a:pt x="652" y="969"/>
                  </a:lnTo>
                  <a:lnTo>
                    <a:pt x="646" y="969"/>
                  </a:lnTo>
                  <a:lnTo>
                    <a:pt x="644" y="970"/>
                  </a:lnTo>
                  <a:lnTo>
                    <a:pt x="640" y="972"/>
                  </a:lnTo>
                  <a:lnTo>
                    <a:pt x="634" y="976"/>
                  </a:lnTo>
                  <a:lnTo>
                    <a:pt x="629" y="981"/>
                  </a:lnTo>
                  <a:lnTo>
                    <a:pt x="622" y="987"/>
                  </a:lnTo>
                  <a:lnTo>
                    <a:pt x="618" y="993"/>
                  </a:lnTo>
                  <a:lnTo>
                    <a:pt x="614" y="1002"/>
                  </a:lnTo>
                  <a:lnTo>
                    <a:pt x="611" y="1011"/>
                  </a:lnTo>
                  <a:lnTo>
                    <a:pt x="610" y="1020"/>
                  </a:lnTo>
                  <a:lnTo>
                    <a:pt x="608" y="1031"/>
                  </a:lnTo>
                  <a:lnTo>
                    <a:pt x="606" y="1041"/>
                  </a:lnTo>
                  <a:lnTo>
                    <a:pt x="604" y="1047"/>
                  </a:lnTo>
                  <a:close/>
                  <a:moveTo>
                    <a:pt x="471" y="418"/>
                  </a:moveTo>
                  <a:lnTo>
                    <a:pt x="459" y="431"/>
                  </a:lnTo>
                  <a:lnTo>
                    <a:pt x="462" y="458"/>
                  </a:lnTo>
                  <a:lnTo>
                    <a:pt x="465" y="466"/>
                  </a:lnTo>
                  <a:lnTo>
                    <a:pt x="471" y="483"/>
                  </a:lnTo>
                  <a:lnTo>
                    <a:pt x="480" y="503"/>
                  </a:lnTo>
                  <a:lnTo>
                    <a:pt x="489" y="518"/>
                  </a:lnTo>
                  <a:lnTo>
                    <a:pt x="498" y="528"/>
                  </a:lnTo>
                  <a:lnTo>
                    <a:pt x="509" y="536"/>
                  </a:lnTo>
                  <a:lnTo>
                    <a:pt x="517" y="541"/>
                  </a:lnTo>
                  <a:lnTo>
                    <a:pt x="522" y="544"/>
                  </a:lnTo>
                  <a:lnTo>
                    <a:pt x="534" y="545"/>
                  </a:lnTo>
                  <a:lnTo>
                    <a:pt x="544" y="546"/>
                  </a:lnTo>
                  <a:lnTo>
                    <a:pt x="551" y="544"/>
                  </a:lnTo>
                  <a:lnTo>
                    <a:pt x="571" y="536"/>
                  </a:lnTo>
                  <a:lnTo>
                    <a:pt x="597" y="526"/>
                  </a:lnTo>
                  <a:lnTo>
                    <a:pt x="626" y="514"/>
                  </a:lnTo>
                  <a:lnTo>
                    <a:pt x="638" y="508"/>
                  </a:lnTo>
                  <a:lnTo>
                    <a:pt x="649" y="501"/>
                  </a:lnTo>
                  <a:lnTo>
                    <a:pt x="658" y="494"/>
                  </a:lnTo>
                  <a:lnTo>
                    <a:pt x="666" y="488"/>
                  </a:lnTo>
                  <a:lnTo>
                    <a:pt x="676" y="479"/>
                  </a:lnTo>
                  <a:lnTo>
                    <a:pt x="680" y="475"/>
                  </a:lnTo>
                  <a:lnTo>
                    <a:pt x="693" y="464"/>
                  </a:lnTo>
                  <a:lnTo>
                    <a:pt x="696" y="458"/>
                  </a:lnTo>
                  <a:lnTo>
                    <a:pt x="700" y="443"/>
                  </a:lnTo>
                  <a:lnTo>
                    <a:pt x="702" y="432"/>
                  </a:lnTo>
                  <a:lnTo>
                    <a:pt x="704" y="420"/>
                  </a:lnTo>
                  <a:lnTo>
                    <a:pt x="705" y="406"/>
                  </a:lnTo>
                  <a:lnTo>
                    <a:pt x="705" y="392"/>
                  </a:lnTo>
                  <a:lnTo>
                    <a:pt x="705" y="366"/>
                  </a:lnTo>
                  <a:lnTo>
                    <a:pt x="703" y="353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699" y="343"/>
                  </a:lnTo>
                  <a:lnTo>
                    <a:pt x="692" y="336"/>
                  </a:lnTo>
                  <a:lnTo>
                    <a:pt x="689" y="331"/>
                  </a:lnTo>
                  <a:lnTo>
                    <a:pt x="684" y="328"/>
                  </a:lnTo>
                  <a:lnTo>
                    <a:pt x="679" y="325"/>
                  </a:lnTo>
                  <a:lnTo>
                    <a:pt x="674" y="323"/>
                  </a:lnTo>
                  <a:lnTo>
                    <a:pt x="662" y="319"/>
                  </a:lnTo>
                  <a:lnTo>
                    <a:pt x="649" y="318"/>
                  </a:lnTo>
                  <a:lnTo>
                    <a:pt x="637" y="318"/>
                  </a:lnTo>
                  <a:lnTo>
                    <a:pt x="631" y="318"/>
                  </a:lnTo>
                  <a:lnTo>
                    <a:pt x="625" y="321"/>
                  </a:lnTo>
                  <a:lnTo>
                    <a:pt x="611" y="326"/>
                  </a:lnTo>
                  <a:lnTo>
                    <a:pt x="593" y="335"/>
                  </a:lnTo>
                  <a:lnTo>
                    <a:pt x="573" y="347"/>
                  </a:lnTo>
                  <a:lnTo>
                    <a:pt x="559" y="357"/>
                  </a:lnTo>
                  <a:lnTo>
                    <a:pt x="544" y="365"/>
                  </a:lnTo>
                  <a:lnTo>
                    <a:pt x="529" y="374"/>
                  </a:lnTo>
                  <a:lnTo>
                    <a:pt x="515" y="384"/>
                  </a:lnTo>
                  <a:lnTo>
                    <a:pt x="505" y="393"/>
                  </a:lnTo>
                  <a:lnTo>
                    <a:pt x="493" y="401"/>
                  </a:lnTo>
                  <a:lnTo>
                    <a:pt x="482" y="409"/>
                  </a:lnTo>
                  <a:lnTo>
                    <a:pt x="471" y="418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3EBFDD77-9076-1403-DF6B-79C54E0452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8838" y="5414963"/>
              <a:ext cx="1320800" cy="1479550"/>
            </a:xfrm>
            <a:custGeom>
              <a:avLst/>
              <a:gdLst>
                <a:gd name="T0" fmla="*/ 2198 w 2496"/>
                <a:gd name="T1" fmla="*/ 113 h 2796"/>
                <a:gd name="T2" fmla="*/ 2301 w 2496"/>
                <a:gd name="T3" fmla="*/ 231 h 2796"/>
                <a:gd name="T4" fmla="*/ 2433 w 2496"/>
                <a:gd name="T5" fmla="*/ 324 h 2796"/>
                <a:gd name="T6" fmla="*/ 2495 w 2496"/>
                <a:gd name="T7" fmla="*/ 1477 h 2796"/>
                <a:gd name="T8" fmla="*/ 2487 w 2496"/>
                <a:gd name="T9" fmla="*/ 1633 h 2796"/>
                <a:gd name="T10" fmla="*/ 2462 w 2496"/>
                <a:gd name="T11" fmla="*/ 1781 h 2796"/>
                <a:gd name="T12" fmla="*/ 2424 w 2496"/>
                <a:gd name="T13" fmla="*/ 1907 h 2796"/>
                <a:gd name="T14" fmla="*/ 2373 w 2496"/>
                <a:gd name="T15" fmla="*/ 2027 h 2796"/>
                <a:gd name="T16" fmla="*/ 2240 w 2496"/>
                <a:gd name="T17" fmla="*/ 2237 h 2796"/>
                <a:gd name="T18" fmla="*/ 2073 w 2496"/>
                <a:gd name="T19" fmla="*/ 2412 h 2796"/>
                <a:gd name="T20" fmla="*/ 1952 w 2496"/>
                <a:gd name="T21" fmla="*/ 2506 h 2796"/>
                <a:gd name="T22" fmla="*/ 1773 w 2496"/>
                <a:gd name="T23" fmla="*/ 2616 h 2796"/>
                <a:gd name="T24" fmla="*/ 1508 w 2496"/>
                <a:gd name="T25" fmla="*/ 2730 h 2796"/>
                <a:gd name="T26" fmla="*/ 1252 w 2496"/>
                <a:gd name="T27" fmla="*/ 2796 h 2796"/>
                <a:gd name="T28" fmla="*/ 1078 w 2496"/>
                <a:gd name="T29" fmla="*/ 2755 h 2796"/>
                <a:gd name="T30" fmla="*/ 806 w 2496"/>
                <a:gd name="T31" fmla="*/ 2650 h 2796"/>
                <a:gd name="T32" fmla="*/ 560 w 2496"/>
                <a:gd name="T33" fmla="*/ 2502 h 2796"/>
                <a:gd name="T34" fmla="*/ 352 w 2496"/>
                <a:gd name="T35" fmla="*/ 2320 h 2796"/>
                <a:gd name="T36" fmla="*/ 190 w 2496"/>
                <a:gd name="T37" fmla="*/ 2109 h 2796"/>
                <a:gd name="T38" fmla="*/ 114 w 2496"/>
                <a:gd name="T39" fmla="*/ 1969 h 2796"/>
                <a:gd name="T40" fmla="*/ 63 w 2496"/>
                <a:gd name="T41" fmla="*/ 1845 h 2796"/>
                <a:gd name="T42" fmla="*/ 26 w 2496"/>
                <a:gd name="T43" fmla="*/ 1714 h 2796"/>
                <a:gd name="T44" fmla="*/ 5 w 2496"/>
                <a:gd name="T45" fmla="*/ 1593 h 2796"/>
                <a:gd name="T46" fmla="*/ 0 w 2496"/>
                <a:gd name="T47" fmla="*/ 1481 h 2796"/>
                <a:gd name="T48" fmla="*/ 69 w 2496"/>
                <a:gd name="T49" fmla="*/ 318 h 2796"/>
                <a:gd name="T50" fmla="*/ 199 w 2496"/>
                <a:gd name="T51" fmla="*/ 228 h 2796"/>
                <a:gd name="T52" fmla="*/ 299 w 2496"/>
                <a:gd name="T53" fmla="*/ 112 h 2796"/>
                <a:gd name="T54" fmla="*/ 359 w 2496"/>
                <a:gd name="T55" fmla="*/ 0 h 2796"/>
                <a:gd name="T56" fmla="*/ 2272 w 2496"/>
                <a:gd name="T57" fmla="*/ 216 h 2796"/>
                <a:gd name="T58" fmla="*/ 2174 w 2496"/>
                <a:gd name="T59" fmla="*/ 93 h 2796"/>
                <a:gd name="T60" fmla="*/ 352 w 2496"/>
                <a:gd name="T61" fmla="*/ 38 h 2796"/>
                <a:gd name="T62" fmla="*/ 269 w 2496"/>
                <a:gd name="T63" fmla="*/ 167 h 2796"/>
                <a:gd name="T64" fmla="*/ 156 w 2496"/>
                <a:gd name="T65" fmla="*/ 274 h 2796"/>
                <a:gd name="T66" fmla="*/ 15 w 2496"/>
                <a:gd name="T67" fmla="*/ 354 h 2796"/>
                <a:gd name="T68" fmla="*/ 12 w 2496"/>
                <a:gd name="T69" fmla="*/ 1571 h 2796"/>
                <a:gd name="T70" fmla="*/ 30 w 2496"/>
                <a:gd name="T71" fmla="*/ 1685 h 2796"/>
                <a:gd name="T72" fmla="*/ 63 w 2496"/>
                <a:gd name="T73" fmla="*/ 1817 h 2796"/>
                <a:gd name="T74" fmla="*/ 110 w 2496"/>
                <a:gd name="T75" fmla="*/ 1941 h 2796"/>
                <a:gd name="T76" fmla="*/ 171 w 2496"/>
                <a:gd name="T77" fmla="*/ 2060 h 2796"/>
                <a:gd name="T78" fmla="*/ 324 w 2496"/>
                <a:gd name="T79" fmla="*/ 2274 h 2796"/>
                <a:gd name="T80" fmla="*/ 521 w 2496"/>
                <a:gd name="T81" fmla="*/ 2461 h 2796"/>
                <a:gd name="T82" fmla="*/ 758 w 2496"/>
                <a:gd name="T83" fmla="*/ 2615 h 2796"/>
                <a:gd name="T84" fmla="*/ 1024 w 2496"/>
                <a:gd name="T85" fmla="*/ 2729 h 2796"/>
                <a:gd name="T86" fmla="*/ 1300 w 2496"/>
                <a:gd name="T87" fmla="*/ 2777 h 2796"/>
                <a:gd name="T88" fmla="*/ 1557 w 2496"/>
                <a:gd name="T89" fmla="*/ 2703 h 2796"/>
                <a:gd name="T90" fmla="*/ 1820 w 2496"/>
                <a:gd name="T91" fmla="*/ 2579 h 2796"/>
                <a:gd name="T92" fmla="*/ 1971 w 2496"/>
                <a:gd name="T93" fmla="*/ 2481 h 2796"/>
                <a:gd name="T94" fmla="*/ 2102 w 2496"/>
                <a:gd name="T95" fmla="*/ 2372 h 2796"/>
                <a:gd name="T96" fmla="*/ 2262 w 2496"/>
                <a:gd name="T97" fmla="*/ 2192 h 2796"/>
                <a:gd name="T98" fmla="*/ 2375 w 2496"/>
                <a:gd name="T99" fmla="*/ 1999 h 2796"/>
                <a:gd name="T100" fmla="*/ 2424 w 2496"/>
                <a:gd name="T101" fmla="*/ 1880 h 2796"/>
                <a:gd name="T102" fmla="*/ 2459 w 2496"/>
                <a:gd name="T103" fmla="*/ 1752 h 2796"/>
                <a:gd name="T104" fmla="*/ 2480 w 2496"/>
                <a:gd name="T105" fmla="*/ 1601 h 2796"/>
                <a:gd name="T106" fmla="*/ 2486 w 2496"/>
                <a:gd name="T107" fmla="*/ 361 h 2796"/>
                <a:gd name="T108" fmla="*/ 2344 w 2496"/>
                <a:gd name="T109" fmla="*/ 278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96" h="2796">
                  <a:moveTo>
                    <a:pt x="2138" y="2"/>
                  </a:moveTo>
                  <a:lnTo>
                    <a:pt x="2151" y="32"/>
                  </a:lnTo>
                  <a:lnTo>
                    <a:pt x="2165" y="59"/>
                  </a:lnTo>
                  <a:lnTo>
                    <a:pt x="2181" y="87"/>
                  </a:lnTo>
                  <a:lnTo>
                    <a:pt x="2198" y="113"/>
                  </a:lnTo>
                  <a:lnTo>
                    <a:pt x="2216" y="138"/>
                  </a:lnTo>
                  <a:lnTo>
                    <a:pt x="2235" y="163"/>
                  </a:lnTo>
                  <a:lnTo>
                    <a:pt x="2256" y="186"/>
                  </a:lnTo>
                  <a:lnTo>
                    <a:pt x="2278" y="209"/>
                  </a:lnTo>
                  <a:lnTo>
                    <a:pt x="2301" y="231"/>
                  </a:lnTo>
                  <a:lnTo>
                    <a:pt x="2325" y="252"/>
                  </a:lnTo>
                  <a:lnTo>
                    <a:pt x="2350" y="271"/>
                  </a:lnTo>
                  <a:lnTo>
                    <a:pt x="2377" y="290"/>
                  </a:lnTo>
                  <a:lnTo>
                    <a:pt x="2405" y="307"/>
                  </a:lnTo>
                  <a:lnTo>
                    <a:pt x="2433" y="324"/>
                  </a:lnTo>
                  <a:lnTo>
                    <a:pt x="2462" y="339"/>
                  </a:lnTo>
                  <a:lnTo>
                    <a:pt x="2492" y="353"/>
                  </a:lnTo>
                  <a:lnTo>
                    <a:pt x="2496" y="354"/>
                  </a:lnTo>
                  <a:lnTo>
                    <a:pt x="2496" y="358"/>
                  </a:lnTo>
                  <a:lnTo>
                    <a:pt x="2495" y="1477"/>
                  </a:lnTo>
                  <a:lnTo>
                    <a:pt x="2495" y="1508"/>
                  </a:lnTo>
                  <a:lnTo>
                    <a:pt x="2494" y="1540"/>
                  </a:lnTo>
                  <a:lnTo>
                    <a:pt x="2491" y="1572"/>
                  </a:lnTo>
                  <a:lnTo>
                    <a:pt x="2490" y="1602"/>
                  </a:lnTo>
                  <a:lnTo>
                    <a:pt x="2487" y="1633"/>
                  </a:lnTo>
                  <a:lnTo>
                    <a:pt x="2484" y="1665"/>
                  </a:lnTo>
                  <a:lnTo>
                    <a:pt x="2478" y="1695"/>
                  </a:lnTo>
                  <a:lnTo>
                    <a:pt x="2473" y="1727"/>
                  </a:lnTo>
                  <a:lnTo>
                    <a:pt x="2467" y="1753"/>
                  </a:lnTo>
                  <a:lnTo>
                    <a:pt x="2462" y="1781"/>
                  </a:lnTo>
                  <a:lnTo>
                    <a:pt x="2455" y="1807"/>
                  </a:lnTo>
                  <a:lnTo>
                    <a:pt x="2448" y="1832"/>
                  </a:lnTo>
                  <a:lnTo>
                    <a:pt x="2440" y="1858"/>
                  </a:lnTo>
                  <a:lnTo>
                    <a:pt x="2432" y="1883"/>
                  </a:lnTo>
                  <a:lnTo>
                    <a:pt x="2424" y="1907"/>
                  </a:lnTo>
                  <a:lnTo>
                    <a:pt x="2415" y="1933"/>
                  </a:lnTo>
                  <a:lnTo>
                    <a:pt x="2405" y="1957"/>
                  </a:lnTo>
                  <a:lnTo>
                    <a:pt x="2395" y="1980"/>
                  </a:lnTo>
                  <a:lnTo>
                    <a:pt x="2384" y="2004"/>
                  </a:lnTo>
                  <a:lnTo>
                    <a:pt x="2373" y="2027"/>
                  </a:lnTo>
                  <a:lnTo>
                    <a:pt x="2349" y="2072"/>
                  </a:lnTo>
                  <a:lnTo>
                    <a:pt x="2324" y="2114"/>
                  </a:lnTo>
                  <a:lnTo>
                    <a:pt x="2298" y="2157"/>
                  </a:lnTo>
                  <a:lnTo>
                    <a:pt x="2269" y="2197"/>
                  </a:lnTo>
                  <a:lnTo>
                    <a:pt x="2240" y="2237"/>
                  </a:lnTo>
                  <a:lnTo>
                    <a:pt x="2208" y="2274"/>
                  </a:lnTo>
                  <a:lnTo>
                    <a:pt x="2176" y="2310"/>
                  </a:lnTo>
                  <a:lnTo>
                    <a:pt x="2143" y="2346"/>
                  </a:lnTo>
                  <a:lnTo>
                    <a:pt x="2108" y="2379"/>
                  </a:lnTo>
                  <a:lnTo>
                    <a:pt x="2073" y="2412"/>
                  </a:lnTo>
                  <a:lnTo>
                    <a:pt x="2048" y="2431"/>
                  </a:lnTo>
                  <a:lnTo>
                    <a:pt x="2025" y="2451"/>
                  </a:lnTo>
                  <a:lnTo>
                    <a:pt x="2001" y="2470"/>
                  </a:lnTo>
                  <a:lnTo>
                    <a:pt x="1976" y="2488"/>
                  </a:lnTo>
                  <a:lnTo>
                    <a:pt x="1952" y="2506"/>
                  </a:lnTo>
                  <a:lnTo>
                    <a:pt x="1927" y="2523"/>
                  </a:lnTo>
                  <a:lnTo>
                    <a:pt x="1902" y="2541"/>
                  </a:lnTo>
                  <a:lnTo>
                    <a:pt x="1877" y="2557"/>
                  </a:lnTo>
                  <a:lnTo>
                    <a:pt x="1824" y="2588"/>
                  </a:lnTo>
                  <a:lnTo>
                    <a:pt x="1773" y="2616"/>
                  </a:lnTo>
                  <a:lnTo>
                    <a:pt x="1720" y="2644"/>
                  </a:lnTo>
                  <a:lnTo>
                    <a:pt x="1667" y="2668"/>
                  </a:lnTo>
                  <a:lnTo>
                    <a:pt x="1613" y="2691"/>
                  </a:lnTo>
                  <a:lnTo>
                    <a:pt x="1561" y="2711"/>
                  </a:lnTo>
                  <a:lnTo>
                    <a:pt x="1508" y="2730"/>
                  </a:lnTo>
                  <a:lnTo>
                    <a:pt x="1456" y="2747"/>
                  </a:lnTo>
                  <a:lnTo>
                    <a:pt x="1403" y="2762"/>
                  </a:lnTo>
                  <a:lnTo>
                    <a:pt x="1352" y="2775"/>
                  </a:lnTo>
                  <a:lnTo>
                    <a:pt x="1301" y="2786"/>
                  </a:lnTo>
                  <a:lnTo>
                    <a:pt x="1252" y="2796"/>
                  </a:lnTo>
                  <a:lnTo>
                    <a:pt x="1252" y="2796"/>
                  </a:lnTo>
                  <a:lnTo>
                    <a:pt x="1251" y="2796"/>
                  </a:lnTo>
                  <a:lnTo>
                    <a:pt x="1193" y="2784"/>
                  </a:lnTo>
                  <a:lnTo>
                    <a:pt x="1135" y="2770"/>
                  </a:lnTo>
                  <a:lnTo>
                    <a:pt x="1078" y="2755"/>
                  </a:lnTo>
                  <a:lnTo>
                    <a:pt x="1021" y="2738"/>
                  </a:lnTo>
                  <a:lnTo>
                    <a:pt x="967" y="2718"/>
                  </a:lnTo>
                  <a:lnTo>
                    <a:pt x="912" y="2697"/>
                  </a:lnTo>
                  <a:lnTo>
                    <a:pt x="859" y="2674"/>
                  </a:lnTo>
                  <a:lnTo>
                    <a:pt x="806" y="2650"/>
                  </a:lnTo>
                  <a:lnTo>
                    <a:pt x="755" y="2624"/>
                  </a:lnTo>
                  <a:lnTo>
                    <a:pt x="703" y="2595"/>
                  </a:lnTo>
                  <a:lnTo>
                    <a:pt x="654" y="2566"/>
                  </a:lnTo>
                  <a:lnTo>
                    <a:pt x="607" y="2535"/>
                  </a:lnTo>
                  <a:lnTo>
                    <a:pt x="560" y="2502"/>
                  </a:lnTo>
                  <a:lnTo>
                    <a:pt x="515" y="2467"/>
                  </a:lnTo>
                  <a:lnTo>
                    <a:pt x="471" y="2432"/>
                  </a:lnTo>
                  <a:lnTo>
                    <a:pt x="429" y="2395"/>
                  </a:lnTo>
                  <a:lnTo>
                    <a:pt x="390" y="2358"/>
                  </a:lnTo>
                  <a:lnTo>
                    <a:pt x="352" y="2320"/>
                  </a:lnTo>
                  <a:lnTo>
                    <a:pt x="317" y="2279"/>
                  </a:lnTo>
                  <a:lnTo>
                    <a:pt x="282" y="2239"/>
                  </a:lnTo>
                  <a:lnTo>
                    <a:pt x="250" y="2197"/>
                  </a:lnTo>
                  <a:lnTo>
                    <a:pt x="219" y="2154"/>
                  </a:lnTo>
                  <a:lnTo>
                    <a:pt x="190" y="2109"/>
                  </a:lnTo>
                  <a:lnTo>
                    <a:pt x="163" y="2064"/>
                  </a:lnTo>
                  <a:lnTo>
                    <a:pt x="150" y="2040"/>
                  </a:lnTo>
                  <a:lnTo>
                    <a:pt x="137" y="2017"/>
                  </a:lnTo>
                  <a:lnTo>
                    <a:pt x="125" y="1993"/>
                  </a:lnTo>
                  <a:lnTo>
                    <a:pt x="114" y="1969"/>
                  </a:lnTo>
                  <a:lnTo>
                    <a:pt x="103" y="1945"/>
                  </a:lnTo>
                  <a:lnTo>
                    <a:pt x="92" y="1920"/>
                  </a:lnTo>
                  <a:lnTo>
                    <a:pt x="82" y="1895"/>
                  </a:lnTo>
                  <a:lnTo>
                    <a:pt x="72" y="1870"/>
                  </a:lnTo>
                  <a:lnTo>
                    <a:pt x="63" y="1845"/>
                  </a:lnTo>
                  <a:lnTo>
                    <a:pt x="55" y="1819"/>
                  </a:lnTo>
                  <a:lnTo>
                    <a:pt x="47" y="1793"/>
                  </a:lnTo>
                  <a:lnTo>
                    <a:pt x="39" y="1768"/>
                  </a:lnTo>
                  <a:lnTo>
                    <a:pt x="33" y="1740"/>
                  </a:lnTo>
                  <a:lnTo>
                    <a:pt x="26" y="1714"/>
                  </a:lnTo>
                  <a:lnTo>
                    <a:pt x="21" y="1688"/>
                  </a:lnTo>
                  <a:lnTo>
                    <a:pt x="15" y="1660"/>
                  </a:lnTo>
                  <a:lnTo>
                    <a:pt x="11" y="1637"/>
                  </a:lnTo>
                  <a:lnTo>
                    <a:pt x="8" y="1614"/>
                  </a:lnTo>
                  <a:lnTo>
                    <a:pt x="5" y="1593"/>
                  </a:lnTo>
                  <a:lnTo>
                    <a:pt x="3" y="1571"/>
                  </a:lnTo>
                  <a:lnTo>
                    <a:pt x="1" y="1549"/>
                  </a:lnTo>
                  <a:lnTo>
                    <a:pt x="0" y="1527"/>
                  </a:lnTo>
                  <a:lnTo>
                    <a:pt x="0" y="1504"/>
                  </a:lnTo>
                  <a:lnTo>
                    <a:pt x="0" y="1481"/>
                  </a:lnTo>
                  <a:lnTo>
                    <a:pt x="7" y="352"/>
                  </a:lnTo>
                  <a:lnTo>
                    <a:pt x="7" y="349"/>
                  </a:lnTo>
                  <a:lnTo>
                    <a:pt x="9" y="348"/>
                  </a:lnTo>
                  <a:lnTo>
                    <a:pt x="39" y="334"/>
                  </a:lnTo>
                  <a:lnTo>
                    <a:pt x="69" y="318"/>
                  </a:lnTo>
                  <a:lnTo>
                    <a:pt x="96" y="302"/>
                  </a:lnTo>
                  <a:lnTo>
                    <a:pt x="124" y="286"/>
                  </a:lnTo>
                  <a:lnTo>
                    <a:pt x="150" y="267"/>
                  </a:lnTo>
                  <a:lnTo>
                    <a:pt x="175" y="247"/>
                  </a:lnTo>
                  <a:lnTo>
                    <a:pt x="199" y="228"/>
                  </a:lnTo>
                  <a:lnTo>
                    <a:pt x="221" y="206"/>
                  </a:lnTo>
                  <a:lnTo>
                    <a:pt x="243" y="184"/>
                  </a:lnTo>
                  <a:lnTo>
                    <a:pt x="262" y="161"/>
                  </a:lnTo>
                  <a:lnTo>
                    <a:pt x="281" y="137"/>
                  </a:lnTo>
                  <a:lnTo>
                    <a:pt x="299" y="112"/>
                  </a:lnTo>
                  <a:lnTo>
                    <a:pt x="315" y="87"/>
                  </a:lnTo>
                  <a:lnTo>
                    <a:pt x="331" y="59"/>
                  </a:lnTo>
                  <a:lnTo>
                    <a:pt x="346" y="32"/>
                  </a:lnTo>
                  <a:lnTo>
                    <a:pt x="358" y="2"/>
                  </a:lnTo>
                  <a:lnTo>
                    <a:pt x="359" y="0"/>
                  </a:lnTo>
                  <a:lnTo>
                    <a:pt x="362" y="0"/>
                  </a:lnTo>
                  <a:lnTo>
                    <a:pt x="2134" y="0"/>
                  </a:lnTo>
                  <a:lnTo>
                    <a:pt x="2137" y="0"/>
                  </a:lnTo>
                  <a:lnTo>
                    <a:pt x="2138" y="2"/>
                  </a:lnTo>
                  <a:close/>
                  <a:moveTo>
                    <a:pt x="2272" y="216"/>
                  </a:moveTo>
                  <a:lnTo>
                    <a:pt x="2250" y="193"/>
                  </a:lnTo>
                  <a:lnTo>
                    <a:pt x="2229" y="170"/>
                  </a:lnTo>
                  <a:lnTo>
                    <a:pt x="2209" y="145"/>
                  </a:lnTo>
                  <a:lnTo>
                    <a:pt x="2192" y="119"/>
                  </a:lnTo>
                  <a:lnTo>
                    <a:pt x="2174" y="93"/>
                  </a:lnTo>
                  <a:lnTo>
                    <a:pt x="2159" y="66"/>
                  </a:lnTo>
                  <a:lnTo>
                    <a:pt x="2144" y="38"/>
                  </a:lnTo>
                  <a:lnTo>
                    <a:pt x="2130" y="9"/>
                  </a:lnTo>
                  <a:lnTo>
                    <a:pt x="365" y="9"/>
                  </a:lnTo>
                  <a:lnTo>
                    <a:pt x="352" y="38"/>
                  </a:lnTo>
                  <a:lnTo>
                    <a:pt x="338" y="66"/>
                  </a:lnTo>
                  <a:lnTo>
                    <a:pt x="323" y="93"/>
                  </a:lnTo>
                  <a:lnTo>
                    <a:pt x="306" y="118"/>
                  </a:lnTo>
                  <a:lnTo>
                    <a:pt x="288" y="143"/>
                  </a:lnTo>
                  <a:lnTo>
                    <a:pt x="269" y="167"/>
                  </a:lnTo>
                  <a:lnTo>
                    <a:pt x="249" y="190"/>
                  </a:lnTo>
                  <a:lnTo>
                    <a:pt x="227" y="212"/>
                  </a:lnTo>
                  <a:lnTo>
                    <a:pt x="204" y="234"/>
                  </a:lnTo>
                  <a:lnTo>
                    <a:pt x="182" y="254"/>
                  </a:lnTo>
                  <a:lnTo>
                    <a:pt x="156" y="274"/>
                  </a:lnTo>
                  <a:lnTo>
                    <a:pt x="130" y="292"/>
                  </a:lnTo>
                  <a:lnTo>
                    <a:pt x="103" y="310"/>
                  </a:lnTo>
                  <a:lnTo>
                    <a:pt x="74" y="325"/>
                  </a:lnTo>
                  <a:lnTo>
                    <a:pt x="46" y="340"/>
                  </a:lnTo>
                  <a:lnTo>
                    <a:pt x="15" y="354"/>
                  </a:lnTo>
                  <a:lnTo>
                    <a:pt x="9" y="1481"/>
                  </a:lnTo>
                  <a:lnTo>
                    <a:pt x="9" y="1504"/>
                  </a:lnTo>
                  <a:lnTo>
                    <a:pt x="10" y="1526"/>
                  </a:lnTo>
                  <a:lnTo>
                    <a:pt x="11" y="1549"/>
                  </a:lnTo>
                  <a:lnTo>
                    <a:pt x="12" y="1571"/>
                  </a:lnTo>
                  <a:lnTo>
                    <a:pt x="14" y="1591"/>
                  </a:lnTo>
                  <a:lnTo>
                    <a:pt x="17" y="1614"/>
                  </a:lnTo>
                  <a:lnTo>
                    <a:pt x="21" y="1636"/>
                  </a:lnTo>
                  <a:lnTo>
                    <a:pt x="24" y="1658"/>
                  </a:lnTo>
                  <a:lnTo>
                    <a:pt x="30" y="1685"/>
                  </a:lnTo>
                  <a:lnTo>
                    <a:pt x="35" y="1712"/>
                  </a:lnTo>
                  <a:lnTo>
                    <a:pt x="42" y="1738"/>
                  </a:lnTo>
                  <a:lnTo>
                    <a:pt x="48" y="1764"/>
                  </a:lnTo>
                  <a:lnTo>
                    <a:pt x="56" y="1790"/>
                  </a:lnTo>
                  <a:lnTo>
                    <a:pt x="63" y="1817"/>
                  </a:lnTo>
                  <a:lnTo>
                    <a:pt x="72" y="1842"/>
                  </a:lnTo>
                  <a:lnTo>
                    <a:pt x="81" y="1867"/>
                  </a:lnTo>
                  <a:lnTo>
                    <a:pt x="91" y="1892"/>
                  </a:lnTo>
                  <a:lnTo>
                    <a:pt x="101" y="1916"/>
                  </a:lnTo>
                  <a:lnTo>
                    <a:pt x="110" y="1941"/>
                  </a:lnTo>
                  <a:lnTo>
                    <a:pt x="122" y="1965"/>
                  </a:lnTo>
                  <a:lnTo>
                    <a:pt x="133" y="1990"/>
                  </a:lnTo>
                  <a:lnTo>
                    <a:pt x="145" y="2012"/>
                  </a:lnTo>
                  <a:lnTo>
                    <a:pt x="157" y="2037"/>
                  </a:lnTo>
                  <a:lnTo>
                    <a:pt x="171" y="2060"/>
                  </a:lnTo>
                  <a:lnTo>
                    <a:pt x="198" y="2104"/>
                  </a:lnTo>
                  <a:lnTo>
                    <a:pt x="226" y="2148"/>
                  </a:lnTo>
                  <a:lnTo>
                    <a:pt x="257" y="2192"/>
                  </a:lnTo>
                  <a:lnTo>
                    <a:pt x="290" y="2233"/>
                  </a:lnTo>
                  <a:lnTo>
                    <a:pt x="324" y="2274"/>
                  </a:lnTo>
                  <a:lnTo>
                    <a:pt x="360" y="2313"/>
                  </a:lnTo>
                  <a:lnTo>
                    <a:pt x="397" y="2352"/>
                  </a:lnTo>
                  <a:lnTo>
                    <a:pt x="435" y="2388"/>
                  </a:lnTo>
                  <a:lnTo>
                    <a:pt x="477" y="2425"/>
                  </a:lnTo>
                  <a:lnTo>
                    <a:pt x="521" y="2461"/>
                  </a:lnTo>
                  <a:lnTo>
                    <a:pt x="565" y="2495"/>
                  </a:lnTo>
                  <a:lnTo>
                    <a:pt x="611" y="2528"/>
                  </a:lnTo>
                  <a:lnTo>
                    <a:pt x="659" y="2558"/>
                  </a:lnTo>
                  <a:lnTo>
                    <a:pt x="708" y="2588"/>
                  </a:lnTo>
                  <a:lnTo>
                    <a:pt x="758" y="2615"/>
                  </a:lnTo>
                  <a:lnTo>
                    <a:pt x="809" y="2641"/>
                  </a:lnTo>
                  <a:lnTo>
                    <a:pt x="862" y="2665"/>
                  </a:lnTo>
                  <a:lnTo>
                    <a:pt x="914" y="2688"/>
                  </a:lnTo>
                  <a:lnTo>
                    <a:pt x="969" y="2709"/>
                  </a:lnTo>
                  <a:lnTo>
                    <a:pt x="1024" y="2729"/>
                  </a:lnTo>
                  <a:lnTo>
                    <a:pt x="1079" y="2745"/>
                  </a:lnTo>
                  <a:lnTo>
                    <a:pt x="1136" y="2761"/>
                  </a:lnTo>
                  <a:lnTo>
                    <a:pt x="1194" y="2775"/>
                  </a:lnTo>
                  <a:lnTo>
                    <a:pt x="1252" y="2786"/>
                  </a:lnTo>
                  <a:lnTo>
                    <a:pt x="1300" y="2777"/>
                  </a:lnTo>
                  <a:lnTo>
                    <a:pt x="1351" y="2766"/>
                  </a:lnTo>
                  <a:lnTo>
                    <a:pt x="1401" y="2753"/>
                  </a:lnTo>
                  <a:lnTo>
                    <a:pt x="1453" y="2738"/>
                  </a:lnTo>
                  <a:lnTo>
                    <a:pt x="1505" y="2721"/>
                  </a:lnTo>
                  <a:lnTo>
                    <a:pt x="1557" y="2703"/>
                  </a:lnTo>
                  <a:lnTo>
                    <a:pt x="1611" y="2682"/>
                  </a:lnTo>
                  <a:lnTo>
                    <a:pt x="1663" y="2660"/>
                  </a:lnTo>
                  <a:lnTo>
                    <a:pt x="1716" y="2635"/>
                  </a:lnTo>
                  <a:lnTo>
                    <a:pt x="1768" y="2609"/>
                  </a:lnTo>
                  <a:lnTo>
                    <a:pt x="1820" y="2579"/>
                  </a:lnTo>
                  <a:lnTo>
                    <a:pt x="1871" y="2548"/>
                  </a:lnTo>
                  <a:lnTo>
                    <a:pt x="1896" y="2533"/>
                  </a:lnTo>
                  <a:lnTo>
                    <a:pt x="1922" y="2516"/>
                  </a:lnTo>
                  <a:lnTo>
                    <a:pt x="1947" y="2499"/>
                  </a:lnTo>
                  <a:lnTo>
                    <a:pt x="1971" y="2481"/>
                  </a:lnTo>
                  <a:lnTo>
                    <a:pt x="1996" y="2463"/>
                  </a:lnTo>
                  <a:lnTo>
                    <a:pt x="2019" y="2443"/>
                  </a:lnTo>
                  <a:lnTo>
                    <a:pt x="2043" y="2425"/>
                  </a:lnTo>
                  <a:lnTo>
                    <a:pt x="2066" y="2405"/>
                  </a:lnTo>
                  <a:lnTo>
                    <a:pt x="2102" y="2372"/>
                  </a:lnTo>
                  <a:lnTo>
                    <a:pt x="2136" y="2339"/>
                  </a:lnTo>
                  <a:lnTo>
                    <a:pt x="2170" y="2305"/>
                  </a:lnTo>
                  <a:lnTo>
                    <a:pt x="2202" y="2268"/>
                  </a:lnTo>
                  <a:lnTo>
                    <a:pt x="2232" y="2231"/>
                  </a:lnTo>
                  <a:lnTo>
                    <a:pt x="2262" y="2192"/>
                  </a:lnTo>
                  <a:lnTo>
                    <a:pt x="2290" y="2151"/>
                  </a:lnTo>
                  <a:lnTo>
                    <a:pt x="2316" y="2110"/>
                  </a:lnTo>
                  <a:lnTo>
                    <a:pt x="2342" y="2067"/>
                  </a:lnTo>
                  <a:lnTo>
                    <a:pt x="2365" y="2022"/>
                  </a:lnTo>
                  <a:lnTo>
                    <a:pt x="2375" y="1999"/>
                  </a:lnTo>
                  <a:lnTo>
                    <a:pt x="2386" y="1976"/>
                  </a:lnTo>
                  <a:lnTo>
                    <a:pt x="2396" y="1952"/>
                  </a:lnTo>
                  <a:lnTo>
                    <a:pt x="2406" y="1929"/>
                  </a:lnTo>
                  <a:lnTo>
                    <a:pt x="2415" y="1904"/>
                  </a:lnTo>
                  <a:lnTo>
                    <a:pt x="2424" y="1880"/>
                  </a:lnTo>
                  <a:lnTo>
                    <a:pt x="2431" y="1855"/>
                  </a:lnTo>
                  <a:lnTo>
                    <a:pt x="2439" y="1830"/>
                  </a:lnTo>
                  <a:lnTo>
                    <a:pt x="2447" y="1805"/>
                  </a:lnTo>
                  <a:lnTo>
                    <a:pt x="2453" y="1778"/>
                  </a:lnTo>
                  <a:lnTo>
                    <a:pt x="2459" y="1752"/>
                  </a:lnTo>
                  <a:lnTo>
                    <a:pt x="2464" y="1725"/>
                  </a:lnTo>
                  <a:lnTo>
                    <a:pt x="2470" y="1694"/>
                  </a:lnTo>
                  <a:lnTo>
                    <a:pt x="2474" y="1664"/>
                  </a:lnTo>
                  <a:lnTo>
                    <a:pt x="2478" y="1632"/>
                  </a:lnTo>
                  <a:lnTo>
                    <a:pt x="2480" y="1601"/>
                  </a:lnTo>
                  <a:lnTo>
                    <a:pt x="2483" y="1571"/>
                  </a:lnTo>
                  <a:lnTo>
                    <a:pt x="2484" y="1540"/>
                  </a:lnTo>
                  <a:lnTo>
                    <a:pt x="2485" y="1508"/>
                  </a:lnTo>
                  <a:lnTo>
                    <a:pt x="2485" y="1477"/>
                  </a:lnTo>
                  <a:lnTo>
                    <a:pt x="2486" y="361"/>
                  </a:lnTo>
                  <a:lnTo>
                    <a:pt x="2456" y="346"/>
                  </a:lnTo>
                  <a:lnTo>
                    <a:pt x="2427" y="330"/>
                  </a:lnTo>
                  <a:lnTo>
                    <a:pt x="2398" y="314"/>
                  </a:lnTo>
                  <a:lnTo>
                    <a:pt x="2371" y="297"/>
                  </a:lnTo>
                  <a:lnTo>
                    <a:pt x="2344" y="278"/>
                  </a:lnTo>
                  <a:lnTo>
                    <a:pt x="2319" y="258"/>
                  </a:lnTo>
                  <a:lnTo>
                    <a:pt x="2295" y="237"/>
                  </a:lnTo>
                  <a:lnTo>
                    <a:pt x="2272" y="216"/>
                  </a:lnTo>
                  <a:close/>
                </a:path>
              </a:pathLst>
            </a:custGeom>
            <a:solidFill>
              <a:srgbClr val="007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A0424BD9-BFE7-D4C7-DE36-9F4DB7F50C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2176" y="5445126"/>
              <a:ext cx="1254125" cy="1412875"/>
            </a:xfrm>
            <a:custGeom>
              <a:avLst/>
              <a:gdLst>
                <a:gd name="T0" fmla="*/ 930 w 2371"/>
                <a:gd name="T1" fmla="*/ 2602 h 2669"/>
                <a:gd name="T2" fmla="*/ 524 w 2371"/>
                <a:gd name="T3" fmla="*/ 1108 h 2669"/>
                <a:gd name="T4" fmla="*/ 463 w 2371"/>
                <a:gd name="T5" fmla="*/ 1084 h 2669"/>
                <a:gd name="T6" fmla="*/ 459 w 2371"/>
                <a:gd name="T7" fmla="*/ 1041 h 2669"/>
                <a:gd name="T8" fmla="*/ 543 w 2371"/>
                <a:gd name="T9" fmla="*/ 995 h 2669"/>
                <a:gd name="T10" fmla="*/ 523 w 2371"/>
                <a:gd name="T11" fmla="*/ 992 h 2669"/>
                <a:gd name="T12" fmla="*/ 762 w 2371"/>
                <a:gd name="T13" fmla="*/ 1054 h 2669"/>
                <a:gd name="T14" fmla="*/ 902 w 2371"/>
                <a:gd name="T15" fmla="*/ 950 h 2669"/>
                <a:gd name="T16" fmla="*/ 790 w 2371"/>
                <a:gd name="T17" fmla="*/ 1102 h 2669"/>
                <a:gd name="T18" fmla="*/ 1353 w 2371"/>
                <a:gd name="T19" fmla="*/ 1096 h 2669"/>
                <a:gd name="T20" fmla="*/ 1382 w 2371"/>
                <a:gd name="T21" fmla="*/ 985 h 2669"/>
                <a:gd name="T22" fmla="*/ 1295 w 2371"/>
                <a:gd name="T23" fmla="*/ 1046 h 2669"/>
                <a:gd name="T24" fmla="*/ 1386 w 2371"/>
                <a:gd name="T25" fmla="*/ 967 h 2669"/>
                <a:gd name="T26" fmla="*/ 1072 w 2371"/>
                <a:gd name="T27" fmla="*/ 1051 h 2669"/>
                <a:gd name="T28" fmla="*/ 1117 w 2371"/>
                <a:gd name="T29" fmla="*/ 921 h 2669"/>
                <a:gd name="T30" fmla="*/ 1605 w 2371"/>
                <a:gd name="T31" fmla="*/ 1063 h 2669"/>
                <a:gd name="T32" fmla="*/ 1601 w 2371"/>
                <a:gd name="T33" fmla="*/ 983 h 2669"/>
                <a:gd name="T34" fmla="*/ 1315 w 2371"/>
                <a:gd name="T35" fmla="*/ 1525 h 2669"/>
                <a:gd name="T36" fmla="*/ 1195 w 2371"/>
                <a:gd name="T37" fmla="*/ 1597 h 2669"/>
                <a:gd name="T38" fmla="*/ 1177 w 2371"/>
                <a:gd name="T39" fmla="*/ 1496 h 2669"/>
                <a:gd name="T40" fmla="*/ 1203 w 2371"/>
                <a:gd name="T41" fmla="*/ 1887 h 2669"/>
                <a:gd name="T42" fmla="*/ 1295 w 2371"/>
                <a:gd name="T43" fmla="*/ 2291 h 2669"/>
                <a:gd name="T44" fmla="*/ 1685 w 2371"/>
                <a:gd name="T45" fmla="*/ 201 h 2669"/>
                <a:gd name="T46" fmla="*/ 1786 w 2371"/>
                <a:gd name="T47" fmla="*/ 269 h 2669"/>
                <a:gd name="T48" fmla="*/ 1690 w 2371"/>
                <a:gd name="T49" fmla="*/ 423 h 2669"/>
                <a:gd name="T50" fmla="*/ 1719 w 2371"/>
                <a:gd name="T51" fmla="*/ 240 h 2669"/>
                <a:gd name="T52" fmla="*/ 1762 w 2371"/>
                <a:gd name="T53" fmla="*/ 311 h 2669"/>
                <a:gd name="T54" fmla="*/ 1511 w 2371"/>
                <a:gd name="T55" fmla="*/ 369 h 2669"/>
                <a:gd name="T56" fmla="*/ 1364 w 2371"/>
                <a:gd name="T57" fmla="*/ 200 h 2669"/>
                <a:gd name="T58" fmla="*/ 325 w 2371"/>
                <a:gd name="T59" fmla="*/ 1654 h 2669"/>
                <a:gd name="T60" fmla="*/ 415 w 2371"/>
                <a:gd name="T61" fmla="*/ 1536 h 2669"/>
                <a:gd name="T62" fmla="*/ 313 w 2371"/>
                <a:gd name="T63" fmla="*/ 1715 h 2669"/>
                <a:gd name="T64" fmla="*/ 263 w 2371"/>
                <a:gd name="T65" fmla="*/ 1829 h 2669"/>
                <a:gd name="T66" fmla="*/ 645 w 2371"/>
                <a:gd name="T67" fmla="*/ 1321 h 2669"/>
                <a:gd name="T68" fmla="*/ 617 w 2371"/>
                <a:gd name="T69" fmla="*/ 1310 h 2669"/>
                <a:gd name="T70" fmla="*/ 741 w 2371"/>
                <a:gd name="T71" fmla="*/ 1441 h 2669"/>
                <a:gd name="T72" fmla="*/ 515 w 2371"/>
                <a:gd name="T73" fmla="*/ 1533 h 2669"/>
                <a:gd name="T74" fmla="*/ 569 w 2371"/>
                <a:gd name="T75" fmla="*/ 1515 h 2669"/>
                <a:gd name="T76" fmla="*/ 638 w 2371"/>
                <a:gd name="T77" fmla="*/ 1704 h 2669"/>
                <a:gd name="T78" fmla="*/ 937 w 2371"/>
                <a:gd name="T79" fmla="*/ 1701 h 2669"/>
                <a:gd name="T80" fmla="*/ 804 w 2371"/>
                <a:gd name="T81" fmla="*/ 1583 h 2669"/>
                <a:gd name="T82" fmla="*/ 865 w 2371"/>
                <a:gd name="T83" fmla="*/ 1660 h 2669"/>
                <a:gd name="T84" fmla="*/ 915 w 2371"/>
                <a:gd name="T85" fmla="*/ 1648 h 2669"/>
                <a:gd name="T86" fmla="*/ 783 w 2371"/>
                <a:gd name="T87" fmla="*/ 2172 h 2669"/>
                <a:gd name="T88" fmla="*/ 611 w 2371"/>
                <a:gd name="T89" fmla="*/ 2216 h 2669"/>
                <a:gd name="T90" fmla="*/ 442 w 2371"/>
                <a:gd name="T91" fmla="*/ 2205 h 2669"/>
                <a:gd name="T92" fmla="*/ 559 w 2371"/>
                <a:gd name="T93" fmla="*/ 1958 h 2669"/>
                <a:gd name="T94" fmla="*/ 477 w 2371"/>
                <a:gd name="T95" fmla="*/ 1817 h 2669"/>
                <a:gd name="T96" fmla="*/ 526 w 2371"/>
                <a:gd name="T97" fmla="*/ 1731 h 2669"/>
                <a:gd name="T98" fmla="*/ 875 w 2371"/>
                <a:gd name="T99" fmla="*/ 1803 h 2669"/>
                <a:gd name="T100" fmla="*/ 803 w 2371"/>
                <a:gd name="T101" fmla="*/ 2229 h 2669"/>
                <a:gd name="T102" fmla="*/ 745 w 2371"/>
                <a:gd name="T103" fmla="*/ 1931 h 2669"/>
                <a:gd name="T104" fmla="*/ 1584 w 2371"/>
                <a:gd name="T105" fmla="*/ 2478 h 2669"/>
                <a:gd name="T106" fmla="*/ 994 w 2371"/>
                <a:gd name="T107" fmla="*/ 598 h 2669"/>
                <a:gd name="T108" fmla="*/ 1883 w 2371"/>
                <a:gd name="T109" fmla="*/ 1078 h 2669"/>
                <a:gd name="T110" fmla="*/ 1926 w 2371"/>
                <a:gd name="T111" fmla="*/ 1063 h 2669"/>
                <a:gd name="T112" fmla="*/ 1875 w 2371"/>
                <a:gd name="T113" fmla="*/ 1025 h 2669"/>
                <a:gd name="T114" fmla="*/ 1823 w 2371"/>
                <a:gd name="T115" fmla="*/ 1002 h 2669"/>
                <a:gd name="T116" fmla="*/ 1875 w 2371"/>
                <a:gd name="T117" fmla="*/ 979 h 2669"/>
                <a:gd name="T118" fmla="*/ 1803 w 2371"/>
                <a:gd name="T119" fmla="*/ 698 h 2669"/>
                <a:gd name="T120" fmla="*/ 1779 w 2371"/>
                <a:gd name="T121" fmla="*/ 697 h 2669"/>
                <a:gd name="T122" fmla="*/ 1840 w 2371"/>
                <a:gd name="T123" fmla="*/ 668 h 2669"/>
                <a:gd name="T124" fmla="*/ 2013 w 2371"/>
                <a:gd name="T125" fmla="*/ 61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1" h="2669">
                  <a:moveTo>
                    <a:pt x="2371" y="1437"/>
                  </a:moveTo>
                  <a:lnTo>
                    <a:pt x="2370" y="343"/>
                  </a:lnTo>
                  <a:lnTo>
                    <a:pt x="2348" y="331"/>
                  </a:lnTo>
                  <a:lnTo>
                    <a:pt x="2323" y="318"/>
                  </a:lnTo>
                  <a:lnTo>
                    <a:pt x="2298" y="303"/>
                  </a:lnTo>
                  <a:lnTo>
                    <a:pt x="2271" y="285"/>
                  </a:lnTo>
                  <a:lnTo>
                    <a:pt x="2243" y="266"/>
                  </a:lnTo>
                  <a:lnTo>
                    <a:pt x="2216" y="245"/>
                  </a:lnTo>
                  <a:lnTo>
                    <a:pt x="2189" y="223"/>
                  </a:lnTo>
                  <a:lnTo>
                    <a:pt x="2161" y="200"/>
                  </a:lnTo>
                  <a:lnTo>
                    <a:pt x="2136" y="176"/>
                  </a:lnTo>
                  <a:lnTo>
                    <a:pt x="2112" y="152"/>
                  </a:lnTo>
                  <a:lnTo>
                    <a:pt x="2089" y="127"/>
                  </a:lnTo>
                  <a:lnTo>
                    <a:pt x="2070" y="102"/>
                  </a:lnTo>
                  <a:lnTo>
                    <a:pt x="2061" y="89"/>
                  </a:lnTo>
                  <a:lnTo>
                    <a:pt x="2052" y="75"/>
                  </a:lnTo>
                  <a:lnTo>
                    <a:pt x="2044" y="62"/>
                  </a:lnTo>
                  <a:lnTo>
                    <a:pt x="2038" y="50"/>
                  </a:lnTo>
                  <a:lnTo>
                    <a:pt x="2032" y="37"/>
                  </a:lnTo>
                  <a:lnTo>
                    <a:pt x="2028" y="24"/>
                  </a:lnTo>
                  <a:lnTo>
                    <a:pt x="2025" y="12"/>
                  </a:lnTo>
                  <a:lnTo>
                    <a:pt x="2021" y="0"/>
                  </a:lnTo>
                  <a:lnTo>
                    <a:pt x="1186" y="1"/>
                  </a:lnTo>
                  <a:lnTo>
                    <a:pt x="350" y="0"/>
                  </a:lnTo>
                  <a:lnTo>
                    <a:pt x="348" y="12"/>
                  </a:lnTo>
                  <a:lnTo>
                    <a:pt x="345" y="24"/>
                  </a:lnTo>
                  <a:lnTo>
                    <a:pt x="340" y="37"/>
                  </a:lnTo>
                  <a:lnTo>
                    <a:pt x="335" y="50"/>
                  </a:lnTo>
                  <a:lnTo>
                    <a:pt x="330" y="62"/>
                  </a:lnTo>
                  <a:lnTo>
                    <a:pt x="322" y="75"/>
                  </a:lnTo>
                  <a:lnTo>
                    <a:pt x="313" y="89"/>
                  </a:lnTo>
                  <a:lnTo>
                    <a:pt x="304" y="102"/>
                  </a:lnTo>
                  <a:lnTo>
                    <a:pt x="285" y="128"/>
                  </a:lnTo>
                  <a:lnTo>
                    <a:pt x="262" y="153"/>
                  </a:lnTo>
                  <a:lnTo>
                    <a:pt x="237" y="178"/>
                  </a:lnTo>
                  <a:lnTo>
                    <a:pt x="210" y="202"/>
                  </a:lnTo>
                  <a:lnTo>
                    <a:pt x="183" y="226"/>
                  </a:lnTo>
                  <a:lnTo>
                    <a:pt x="155" y="248"/>
                  </a:lnTo>
                  <a:lnTo>
                    <a:pt x="127" y="269"/>
                  </a:lnTo>
                  <a:lnTo>
                    <a:pt x="100" y="288"/>
                  </a:lnTo>
                  <a:lnTo>
                    <a:pt x="73" y="305"/>
                  </a:lnTo>
                  <a:lnTo>
                    <a:pt x="47" y="320"/>
                  </a:lnTo>
                  <a:lnTo>
                    <a:pt x="23" y="332"/>
                  </a:lnTo>
                  <a:lnTo>
                    <a:pt x="3" y="343"/>
                  </a:lnTo>
                  <a:lnTo>
                    <a:pt x="0" y="1429"/>
                  </a:lnTo>
                  <a:lnTo>
                    <a:pt x="0" y="1456"/>
                  </a:lnTo>
                  <a:lnTo>
                    <a:pt x="1" y="1482"/>
                  </a:lnTo>
                  <a:lnTo>
                    <a:pt x="4" y="1507"/>
                  </a:lnTo>
                  <a:lnTo>
                    <a:pt x="6" y="1532"/>
                  </a:lnTo>
                  <a:lnTo>
                    <a:pt x="9" y="1557"/>
                  </a:lnTo>
                  <a:lnTo>
                    <a:pt x="13" y="1583"/>
                  </a:lnTo>
                  <a:lnTo>
                    <a:pt x="19" y="1609"/>
                  </a:lnTo>
                  <a:lnTo>
                    <a:pt x="24" y="1634"/>
                  </a:lnTo>
                  <a:lnTo>
                    <a:pt x="36" y="1681"/>
                  </a:lnTo>
                  <a:lnTo>
                    <a:pt x="51" y="1728"/>
                  </a:lnTo>
                  <a:lnTo>
                    <a:pt x="66" y="1774"/>
                  </a:lnTo>
                  <a:lnTo>
                    <a:pt x="85" y="1819"/>
                  </a:lnTo>
                  <a:lnTo>
                    <a:pt x="104" y="1865"/>
                  </a:lnTo>
                  <a:lnTo>
                    <a:pt x="126" y="1908"/>
                  </a:lnTo>
                  <a:lnTo>
                    <a:pt x="150" y="1952"/>
                  </a:lnTo>
                  <a:lnTo>
                    <a:pt x="175" y="1995"/>
                  </a:lnTo>
                  <a:lnTo>
                    <a:pt x="203" y="2038"/>
                  </a:lnTo>
                  <a:lnTo>
                    <a:pt x="231" y="2079"/>
                  </a:lnTo>
                  <a:lnTo>
                    <a:pt x="262" y="2120"/>
                  </a:lnTo>
                  <a:lnTo>
                    <a:pt x="293" y="2159"/>
                  </a:lnTo>
                  <a:lnTo>
                    <a:pt x="327" y="2197"/>
                  </a:lnTo>
                  <a:lnTo>
                    <a:pt x="362" y="2234"/>
                  </a:lnTo>
                  <a:lnTo>
                    <a:pt x="398" y="2270"/>
                  </a:lnTo>
                  <a:lnTo>
                    <a:pt x="437" y="2307"/>
                  </a:lnTo>
                  <a:lnTo>
                    <a:pt x="476" y="2340"/>
                  </a:lnTo>
                  <a:lnTo>
                    <a:pt x="517" y="2373"/>
                  </a:lnTo>
                  <a:lnTo>
                    <a:pt x="558" y="2404"/>
                  </a:lnTo>
                  <a:lnTo>
                    <a:pt x="601" y="2435"/>
                  </a:lnTo>
                  <a:lnTo>
                    <a:pt x="645" y="2463"/>
                  </a:lnTo>
                  <a:lnTo>
                    <a:pt x="690" y="2490"/>
                  </a:lnTo>
                  <a:lnTo>
                    <a:pt x="736" y="2515"/>
                  </a:lnTo>
                  <a:lnTo>
                    <a:pt x="783" y="2540"/>
                  </a:lnTo>
                  <a:lnTo>
                    <a:pt x="832" y="2562"/>
                  </a:lnTo>
                  <a:lnTo>
                    <a:pt x="881" y="2583"/>
                  </a:lnTo>
                  <a:lnTo>
                    <a:pt x="930" y="2602"/>
                  </a:lnTo>
                  <a:lnTo>
                    <a:pt x="981" y="2619"/>
                  </a:lnTo>
                  <a:lnTo>
                    <a:pt x="1033" y="2635"/>
                  </a:lnTo>
                  <a:lnTo>
                    <a:pt x="1084" y="2648"/>
                  </a:lnTo>
                  <a:lnTo>
                    <a:pt x="1138" y="2659"/>
                  </a:lnTo>
                  <a:lnTo>
                    <a:pt x="1190" y="2669"/>
                  </a:lnTo>
                  <a:lnTo>
                    <a:pt x="1190" y="2669"/>
                  </a:lnTo>
                  <a:lnTo>
                    <a:pt x="1246" y="2658"/>
                  </a:lnTo>
                  <a:lnTo>
                    <a:pt x="1301" y="2646"/>
                  </a:lnTo>
                  <a:lnTo>
                    <a:pt x="1355" y="2631"/>
                  </a:lnTo>
                  <a:lnTo>
                    <a:pt x="1408" y="2615"/>
                  </a:lnTo>
                  <a:lnTo>
                    <a:pt x="1459" y="2599"/>
                  </a:lnTo>
                  <a:lnTo>
                    <a:pt x="1510" y="2579"/>
                  </a:lnTo>
                  <a:lnTo>
                    <a:pt x="1559" y="2559"/>
                  </a:lnTo>
                  <a:lnTo>
                    <a:pt x="1607" y="2537"/>
                  </a:lnTo>
                  <a:lnTo>
                    <a:pt x="1654" y="2514"/>
                  </a:lnTo>
                  <a:lnTo>
                    <a:pt x="1700" y="2490"/>
                  </a:lnTo>
                  <a:lnTo>
                    <a:pt x="1745" y="2464"/>
                  </a:lnTo>
                  <a:lnTo>
                    <a:pt x="1787" y="2438"/>
                  </a:lnTo>
                  <a:lnTo>
                    <a:pt x="1830" y="2409"/>
                  </a:lnTo>
                  <a:lnTo>
                    <a:pt x="1871" y="2381"/>
                  </a:lnTo>
                  <a:lnTo>
                    <a:pt x="1910" y="2350"/>
                  </a:lnTo>
                  <a:lnTo>
                    <a:pt x="1948" y="2319"/>
                  </a:lnTo>
                  <a:lnTo>
                    <a:pt x="1984" y="2287"/>
                  </a:lnTo>
                  <a:lnTo>
                    <a:pt x="2019" y="2253"/>
                  </a:lnTo>
                  <a:lnTo>
                    <a:pt x="2053" y="2219"/>
                  </a:lnTo>
                  <a:lnTo>
                    <a:pt x="2085" y="2184"/>
                  </a:lnTo>
                  <a:lnTo>
                    <a:pt x="2116" y="2148"/>
                  </a:lnTo>
                  <a:lnTo>
                    <a:pt x="2144" y="2111"/>
                  </a:lnTo>
                  <a:lnTo>
                    <a:pt x="2171" y="2073"/>
                  </a:lnTo>
                  <a:lnTo>
                    <a:pt x="2198" y="2034"/>
                  </a:lnTo>
                  <a:lnTo>
                    <a:pt x="2222" y="1995"/>
                  </a:lnTo>
                  <a:lnTo>
                    <a:pt x="2243" y="1955"/>
                  </a:lnTo>
                  <a:lnTo>
                    <a:pt x="2264" y="1915"/>
                  </a:lnTo>
                  <a:lnTo>
                    <a:pt x="2284" y="1873"/>
                  </a:lnTo>
                  <a:lnTo>
                    <a:pt x="2300" y="1832"/>
                  </a:lnTo>
                  <a:lnTo>
                    <a:pt x="2317" y="1790"/>
                  </a:lnTo>
                  <a:lnTo>
                    <a:pt x="2330" y="1748"/>
                  </a:lnTo>
                  <a:lnTo>
                    <a:pt x="2342" y="1704"/>
                  </a:lnTo>
                  <a:lnTo>
                    <a:pt x="2350" y="1671"/>
                  </a:lnTo>
                  <a:lnTo>
                    <a:pt x="2356" y="1638"/>
                  </a:lnTo>
                  <a:lnTo>
                    <a:pt x="2362" y="1604"/>
                  </a:lnTo>
                  <a:lnTo>
                    <a:pt x="2366" y="1572"/>
                  </a:lnTo>
                  <a:lnTo>
                    <a:pt x="2368" y="1539"/>
                  </a:lnTo>
                  <a:lnTo>
                    <a:pt x="2370" y="1505"/>
                  </a:lnTo>
                  <a:lnTo>
                    <a:pt x="2371" y="1471"/>
                  </a:lnTo>
                  <a:lnTo>
                    <a:pt x="2371" y="1437"/>
                  </a:lnTo>
                  <a:close/>
                  <a:moveTo>
                    <a:pt x="501" y="1131"/>
                  </a:moveTo>
                  <a:lnTo>
                    <a:pt x="498" y="1134"/>
                  </a:lnTo>
                  <a:lnTo>
                    <a:pt x="494" y="1135"/>
                  </a:lnTo>
                  <a:lnTo>
                    <a:pt x="486" y="1135"/>
                  </a:lnTo>
                  <a:lnTo>
                    <a:pt x="477" y="1135"/>
                  </a:lnTo>
                  <a:lnTo>
                    <a:pt x="470" y="1134"/>
                  </a:lnTo>
                  <a:lnTo>
                    <a:pt x="462" y="1133"/>
                  </a:lnTo>
                  <a:lnTo>
                    <a:pt x="457" y="1132"/>
                  </a:lnTo>
                  <a:lnTo>
                    <a:pt x="455" y="1132"/>
                  </a:lnTo>
                  <a:lnTo>
                    <a:pt x="454" y="1128"/>
                  </a:lnTo>
                  <a:lnTo>
                    <a:pt x="454" y="1125"/>
                  </a:lnTo>
                  <a:lnTo>
                    <a:pt x="454" y="1123"/>
                  </a:lnTo>
                  <a:lnTo>
                    <a:pt x="454" y="1122"/>
                  </a:lnTo>
                  <a:lnTo>
                    <a:pt x="456" y="1120"/>
                  </a:lnTo>
                  <a:lnTo>
                    <a:pt x="457" y="1119"/>
                  </a:lnTo>
                  <a:lnTo>
                    <a:pt x="461" y="1118"/>
                  </a:lnTo>
                  <a:lnTo>
                    <a:pt x="463" y="1116"/>
                  </a:lnTo>
                  <a:lnTo>
                    <a:pt x="478" y="1110"/>
                  </a:lnTo>
                  <a:lnTo>
                    <a:pt x="486" y="1107"/>
                  </a:lnTo>
                  <a:lnTo>
                    <a:pt x="488" y="1106"/>
                  </a:lnTo>
                  <a:lnTo>
                    <a:pt x="492" y="1105"/>
                  </a:lnTo>
                  <a:lnTo>
                    <a:pt x="498" y="1102"/>
                  </a:lnTo>
                  <a:lnTo>
                    <a:pt x="501" y="1101"/>
                  </a:lnTo>
                  <a:lnTo>
                    <a:pt x="503" y="1101"/>
                  </a:lnTo>
                  <a:lnTo>
                    <a:pt x="506" y="1100"/>
                  </a:lnTo>
                  <a:lnTo>
                    <a:pt x="508" y="1101"/>
                  </a:lnTo>
                  <a:lnTo>
                    <a:pt x="510" y="1101"/>
                  </a:lnTo>
                  <a:lnTo>
                    <a:pt x="511" y="1101"/>
                  </a:lnTo>
                  <a:lnTo>
                    <a:pt x="511" y="1101"/>
                  </a:lnTo>
                  <a:lnTo>
                    <a:pt x="514" y="1104"/>
                  </a:lnTo>
                  <a:lnTo>
                    <a:pt x="518" y="1105"/>
                  </a:lnTo>
                  <a:lnTo>
                    <a:pt x="520" y="1106"/>
                  </a:lnTo>
                  <a:lnTo>
                    <a:pt x="523" y="1107"/>
                  </a:lnTo>
                  <a:lnTo>
                    <a:pt x="524" y="1108"/>
                  </a:lnTo>
                  <a:lnTo>
                    <a:pt x="525" y="1108"/>
                  </a:lnTo>
                  <a:lnTo>
                    <a:pt x="527" y="1108"/>
                  </a:lnTo>
                  <a:lnTo>
                    <a:pt x="531" y="1106"/>
                  </a:lnTo>
                  <a:lnTo>
                    <a:pt x="533" y="1104"/>
                  </a:lnTo>
                  <a:lnTo>
                    <a:pt x="535" y="1101"/>
                  </a:lnTo>
                  <a:lnTo>
                    <a:pt x="536" y="1098"/>
                  </a:lnTo>
                  <a:lnTo>
                    <a:pt x="537" y="1093"/>
                  </a:lnTo>
                  <a:lnTo>
                    <a:pt x="538" y="1085"/>
                  </a:lnTo>
                  <a:lnTo>
                    <a:pt x="538" y="1078"/>
                  </a:lnTo>
                  <a:lnTo>
                    <a:pt x="543" y="1067"/>
                  </a:lnTo>
                  <a:lnTo>
                    <a:pt x="546" y="1060"/>
                  </a:lnTo>
                  <a:lnTo>
                    <a:pt x="548" y="1056"/>
                  </a:lnTo>
                  <a:lnTo>
                    <a:pt x="550" y="1052"/>
                  </a:lnTo>
                  <a:lnTo>
                    <a:pt x="555" y="1042"/>
                  </a:lnTo>
                  <a:lnTo>
                    <a:pt x="560" y="1035"/>
                  </a:lnTo>
                  <a:lnTo>
                    <a:pt x="561" y="1031"/>
                  </a:lnTo>
                  <a:lnTo>
                    <a:pt x="564" y="1029"/>
                  </a:lnTo>
                  <a:lnTo>
                    <a:pt x="567" y="1024"/>
                  </a:lnTo>
                  <a:lnTo>
                    <a:pt x="570" y="1018"/>
                  </a:lnTo>
                  <a:lnTo>
                    <a:pt x="572" y="1015"/>
                  </a:lnTo>
                  <a:lnTo>
                    <a:pt x="573" y="1013"/>
                  </a:lnTo>
                  <a:lnTo>
                    <a:pt x="573" y="1011"/>
                  </a:lnTo>
                  <a:lnTo>
                    <a:pt x="573" y="1009"/>
                  </a:lnTo>
                  <a:lnTo>
                    <a:pt x="571" y="1007"/>
                  </a:lnTo>
                  <a:lnTo>
                    <a:pt x="569" y="1006"/>
                  </a:lnTo>
                  <a:lnTo>
                    <a:pt x="566" y="1007"/>
                  </a:lnTo>
                  <a:lnTo>
                    <a:pt x="562" y="1008"/>
                  </a:lnTo>
                  <a:lnTo>
                    <a:pt x="561" y="1008"/>
                  </a:lnTo>
                  <a:lnTo>
                    <a:pt x="560" y="1009"/>
                  </a:lnTo>
                  <a:lnTo>
                    <a:pt x="557" y="1011"/>
                  </a:lnTo>
                  <a:lnTo>
                    <a:pt x="556" y="1012"/>
                  </a:lnTo>
                  <a:lnTo>
                    <a:pt x="559" y="1009"/>
                  </a:lnTo>
                  <a:lnTo>
                    <a:pt x="555" y="1013"/>
                  </a:lnTo>
                  <a:lnTo>
                    <a:pt x="552" y="1015"/>
                  </a:lnTo>
                  <a:lnTo>
                    <a:pt x="548" y="1017"/>
                  </a:lnTo>
                  <a:lnTo>
                    <a:pt x="543" y="1020"/>
                  </a:lnTo>
                  <a:lnTo>
                    <a:pt x="537" y="1026"/>
                  </a:lnTo>
                  <a:lnTo>
                    <a:pt x="532" y="1030"/>
                  </a:lnTo>
                  <a:lnTo>
                    <a:pt x="527" y="1035"/>
                  </a:lnTo>
                  <a:lnTo>
                    <a:pt x="526" y="1037"/>
                  </a:lnTo>
                  <a:lnTo>
                    <a:pt x="525" y="1038"/>
                  </a:lnTo>
                  <a:lnTo>
                    <a:pt x="524" y="1040"/>
                  </a:lnTo>
                  <a:lnTo>
                    <a:pt x="524" y="1041"/>
                  </a:lnTo>
                  <a:lnTo>
                    <a:pt x="524" y="1046"/>
                  </a:lnTo>
                  <a:lnTo>
                    <a:pt x="523" y="1050"/>
                  </a:lnTo>
                  <a:lnTo>
                    <a:pt x="522" y="1052"/>
                  </a:lnTo>
                  <a:lnTo>
                    <a:pt x="521" y="1053"/>
                  </a:lnTo>
                  <a:lnTo>
                    <a:pt x="521" y="1058"/>
                  </a:lnTo>
                  <a:lnTo>
                    <a:pt x="520" y="1061"/>
                  </a:lnTo>
                  <a:lnTo>
                    <a:pt x="519" y="1062"/>
                  </a:lnTo>
                  <a:lnTo>
                    <a:pt x="517" y="1063"/>
                  </a:lnTo>
                  <a:lnTo>
                    <a:pt x="514" y="1064"/>
                  </a:lnTo>
                  <a:lnTo>
                    <a:pt x="510" y="1064"/>
                  </a:lnTo>
                  <a:lnTo>
                    <a:pt x="508" y="1062"/>
                  </a:lnTo>
                  <a:lnTo>
                    <a:pt x="506" y="1059"/>
                  </a:lnTo>
                  <a:lnTo>
                    <a:pt x="506" y="1055"/>
                  </a:lnTo>
                  <a:lnTo>
                    <a:pt x="505" y="1052"/>
                  </a:lnTo>
                  <a:lnTo>
                    <a:pt x="505" y="1050"/>
                  </a:lnTo>
                  <a:lnTo>
                    <a:pt x="503" y="1047"/>
                  </a:lnTo>
                  <a:lnTo>
                    <a:pt x="502" y="1044"/>
                  </a:lnTo>
                  <a:lnTo>
                    <a:pt x="500" y="1042"/>
                  </a:lnTo>
                  <a:lnTo>
                    <a:pt x="495" y="1046"/>
                  </a:lnTo>
                  <a:lnTo>
                    <a:pt x="490" y="1049"/>
                  </a:lnTo>
                  <a:lnTo>
                    <a:pt x="489" y="1049"/>
                  </a:lnTo>
                  <a:lnTo>
                    <a:pt x="488" y="1050"/>
                  </a:lnTo>
                  <a:lnTo>
                    <a:pt x="486" y="1052"/>
                  </a:lnTo>
                  <a:lnTo>
                    <a:pt x="484" y="1054"/>
                  </a:lnTo>
                  <a:lnTo>
                    <a:pt x="483" y="1054"/>
                  </a:lnTo>
                  <a:lnTo>
                    <a:pt x="482" y="1055"/>
                  </a:lnTo>
                  <a:lnTo>
                    <a:pt x="477" y="1061"/>
                  </a:lnTo>
                  <a:lnTo>
                    <a:pt x="475" y="1064"/>
                  </a:lnTo>
                  <a:lnTo>
                    <a:pt x="473" y="1066"/>
                  </a:lnTo>
                  <a:lnTo>
                    <a:pt x="472" y="1069"/>
                  </a:lnTo>
                  <a:lnTo>
                    <a:pt x="471" y="1070"/>
                  </a:lnTo>
                  <a:lnTo>
                    <a:pt x="470" y="1071"/>
                  </a:lnTo>
                  <a:lnTo>
                    <a:pt x="468" y="1072"/>
                  </a:lnTo>
                  <a:lnTo>
                    <a:pt x="468" y="1074"/>
                  </a:lnTo>
                  <a:lnTo>
                    <a:pt x="466" y="1077"/>
                  </a:lnTo>
                  <a:lnTo>
                    <a:pt x="464" y="1082"/>
                  </a:lnTo>
                  <a:lnTo>
                    <a:pt x="463" y="1084"/>
                  </a:lnTo>
                  <a:lnTo>
                    <a:pt x="463" y="1086"/>
                  </a:lnTo>
                  <a:lnTo>
                    <a:pt x="461" y="1090"/>
                  </a:lnTo>
                  <a:lnTo>
                    <a:pt x="461" y="1093"/>
                  </a:lnTo>
                  <a:lnTo>
                    <a:pt x="459" y="1096"/>
                  </a:lnTo>
                  <a:lnTo>
                    <a:pt x="457" y="1099"/>
                  </a:lnTo>
                  <a:lnTo>
                    <a:pt x="455" y="1100"/>
                  </a:lnTo>
                  <a:lnTo>
                    <a:pt x="453" y="1100"/>
                  </a:lnTo>
                  <a:lnTo>
                    <a:pt x="451" y="1099"/>
                  </a:lnTo>
                  <a:lnTo>
                    <a:pt x="450" y="1099"/>
                  </a:lnTo>
                  <a:lnTo>
                    <a:pt x="450" y="1097"/>
                  </a:lnTo>
                  <a:lnTo>
                    <a:pt x="450" y="1095"/>
                  </a:lnTo>
                  <a:lnTo>
                    <a:pt x="449" y="1088"/>
                  </a:lnTo>
                  <a:lnTo>
                    <a:pt x="449" y="1084"/>
                  </a:lnTo>
                  <a:lnTo>
                    <a:pt x="449" y="1081"/>
                  </a:lnTo>
                  <a:lnTo>
                    <a:pt x="450" y="1076"/>
                  </a:lnTo>
                  <a:lnTo>
                    <a:pt x="449" y="1074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5" y="1073"/>
                  </a:lnTo>
                  <a:lnTo>
                    <a:pt x="445" y="1073"/>
                  </a:lnTo>
                  <a:lnTo>
                    <a:pt x="444" y="1073"/>
                  </a:lnTo>
                  <a:lnTo>
                    <a:pt x="443" y="1074"/>
                  </a:lnTo>
                  <a:lnTo>
                    <a:pt x="442" y="1074"/>
                  </a:lnTo>
                  <a:lnTo>
                    <a:pt x="440" y="1076"/>
                  </a:lnTo>
                  <a:lnTo>
                    <a:pt x="437" y="1078"/>
                  </a:lnTo>
                  <a:lnTo>
                    <a:pt x="432" y="1083"/>
                  </a:lnTo>
                  <a:lnTo>
                    <a:pt x="428" y="1087"/>
                  </a:lnTo>
                  <a:lnTo>
                    <a:pt x="419" y="1099"/>
                  </a:lnTo>
                  <a:lnTo>
                    <a:pt x="414" y="1112"/>
                  </a:lnTo>
                  <a:lnTo>
                    <a:pt x="410" y="1120"/>
                  </a:lnTo>
                  <a:lnTo>
                    <a:pt x="407" y="1128"/>
                  </a:lnTo>
                  <a:lnTo>
                    <a:pt x="406" y="1132"/>
                  </a:lnTo>
                  <a:lnTo>
                    <a:pt x="403" y="1135"/>
                  </a:lnTo>
                  <a:lnTo>
                    <a:pt x="398" y="1136"/>
                  </a:lnTo>
                  <a:lnTo>
                    <a:pt x="393" y="1136"/>
                  </a:lnTo>
                  <a:lnTo>
                    <a:pt x="389" y="1135"/>
                  </a:lnTo>
                  <a:lnTo>
                    <a:pt x="385" y="1135"/>
                  </a:lnTo>
                  <a:lnTo>
                    <a:pt x="385" y="1134"/>
                  </a:lnTo>
                  <a:lnTo>
                    <a:pt x="384" y="1133"/>
                  </a:lnTo>
                  <a:lnTo>
                    <a:pt x="382" y="1132"/>
                  </a:lnTo>
                  <a:lnTo>
                    <a:pt x="380" y="1131"/>
                  </a:lnTo>
                  <a:lnTo>
                    <a:pt x="379" y="1130"/>
                  </a:lnTo>
                  <a:lnTo>
                    <a:pt x="378" y="1130"/>
                  </a:lnTo>
                  <a:lnTo>
                    <a:pt x="375" y="1129"/>
                  </a:lnTo>
                  <a:lnTo>
                    <a:pt x="375" y="1128"/>
                  </a:lnTo>
                  <a:lnTo>
                    <a:pt x="374" y="1128"/>
                  </a:lnTo>
                  <a:lnTo>
                    <a:pt x="373" y="1126"/>
                  </a:lnTo>
                  <a:lnTo>
                    <a:pt x="373" y="1121"/>
                  </a:lnTo>
                  <a:lnTo>
                    <a:pt x="373" y="1116"/>
                  </a:lnTo>
                  <a:lnTo>
                    <a:pt x="374" y="1110"/>
                  </a:lnTo>
                  <a:lnTo>
                    <a:pt x="375" y="1100"/>
                  </a:lnTo>
                  <a:lnTo>
                    <a:pt x="377" y="1097"/>
                  </a:lnTo>
                  <a:lnTo>
                    <a:pt x="377" y="1094"/>
                  </a:lnTo>
                  <a:lnTo>
                    <a:pt x="377" y="1091"/>
                  </a:lnTo>
                  <a:lnTo>
                    <a:pt x="377" y="1090"/>
                  </a:lnTo>
                  <a:lnTo>
                    <a:pt x="379" y="1089"/>
                  </a:lnTo>
                  <a:lnTo>
                    <a:pt x="382" y="1089"/>
                  </a:lnTo>
                  <a:lnTo>
                    <a:pt x="384" y="1090"/>
                  </a:lnTo>
                  <a:lnTo>
                    <a:pt x="386" y="1093"/>
                  </a:lnTo>
                  <a:lnTo>
                    <a:pt x="390" y="1095"/>
                  </a:lnTo>
                  <a:lnTo>
                    <a:pt x="392" y="1096"/>
                  </a:lnTo>
                  <a:lnTo>
                    <a:pt x="393" y="1097"/>
                  </a:lnTo>
                  <a:lnTo>
                    <a:pt x="394" y="1097"/>
                  </a:lnTo>
                  <a:lnTo>
                    <a:pt x="395" y="1096"/>
                  </a:lnTo>
                  <a:lnTo>
                    <a:pt x="396" y="1096"/>
                  </a:lnTo>
                  <a:lnTo>
                    <a:pt x="402" y="1091"/>
                  </a:lnTo>
                  <a:lnTo>
                    <a:pt x="407" y="1088"/>
                  </a:lnTo>
                  <a:lnTo>
                    <a:pt x="410" y="1086"/>
                  </a:lnTo>
                  <a:lnTo>
                    <a:pt x="415" y="1082"/>
                  </a:lnTo>
                  <a:lnTo>
                    <a:pt x="424" y="1072"/>
                  </a:lnTo>
                  <a:lnTo>
                    <a:pt x="429" y="1066"/>
                  </a:lnTo>
                  <a:lnTo>
                    <a:pt x="433" y="1063"/>
                  </a:lnTo>
                  <a:lnTo>
                    <a:pt x="438" y="1060"/>
                  </a:lnTo>
                  <a:lnTo>
                    <a:pt x="440" y="1058"/>
                  </a:lnTo>
                  <a:lnTo>
                    <a:pt x="441" y="1056"/>
                  </a:lnTo>
                  <a:lnTo>
                    <a:pt x="447" y="1052"/>
                  </a:lnTo>
                  <a:lnTo>
                    <a:pt x="455" y="1043"/>
                  </a:lnTo>
                  <a:lnTo>
                    <a:pt x="459" y="1041"/>
                  </a:lnTo>
                  <a:lnTo>
                    <a:pt x="461" y="1038"/>
                  </a:lnTo>
                  <a:lnTo>
                    <a:pt x="462" y="1037"/>
                  </a:lnTo>
                  <a:lnTo>
                    <a:pt x="462" y="1035"/>
                  </a:lnTo>
                  <a:lnTo>
                    <a:pt x="462" y="1030"/>
                  </a:lnTo>
                  <a:lnTo>
                    <a:pt x="462" y="1025"/>
                  </a:lnTo>
                  <a:lnTo>
                    <a:pt x="462" y="1019"/>
                  </a:lnTo>
                  <a:lnTo>
                    <a:pt x="462" y="1014"/>
                  </a:lnTo>
                  <a:lnTo>
                    <a:pt x="462" y="1009"/>
                  </a:lnTo>
                  <a:lnTo>
                    <a:pt x="462" y="1005"/>
                  </a:lnTo>
                  <a:lnTo>
                    <a:pt x="462" y="1003"/>
                  </a:lnTo>
                  <a:lnTo>
                    <a:pt x="462" y="1002"/>
                  </a:lnTo>
                  <a:lnTo>
                    <a:pt x="462" y="1001"/>
                  </a:lnTo>
                  <a:lnTo>
                    <a:pt x="462" y="1000"/>
                  </a:lnTo>
                  <a:lnTo>
                    <a:pt x="462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4" y="994"/>
                  </a:lnTo>
                  <a:lnTo>
                    <a:pt x="466" y="992"/>
                  </a:lnTo>
                  <a:lnTo>
                    <a:pt x="468" y="991"/>
                  </a:lnTo>
                  <a:lnTo>
                    <a:pt x="474" y="985"/>
                  </a:lnTo>
                  <a:lnTo>
                    <a:pt x="480" y="980"/>
                  </a:lnTo>
                  <a:lnTo>
                    <a:pt x="482" y="978"/>
                  </a:lnTo>
                  <a:lnTo>
                    <a:pt x="482" y="976"/>
                  </a:lnTo>
                  <a:lnTo>
                    <a:pt x="482" y="974"/>
                  </a:lnTo>
                  <a:lnTo>
                    <a:pt x="482" y="973"/>
                  </a:lnTo>
                  <a:lnTo>
                    <a:pt x="478" y="972"/>
                  </a:lnTo>
                  <a:lnTo>
                    <a:pt x="475" y="971"/>
                  </a:lnTo>
                  <a:lnTo>
                    <a:pt x="472" y="970"/>
                  </a:lnTo>
                  <a:lnTo>
                    <a:pt x="470" y="969"/>
                  </a:lnTo>
                  <a:lnTo>
                    <a:pt x="462" y="964"/>
                  </a:lnTo>
                  <a:lnTo>
                    <a:pt x="455" y="958"/>
                  </a:lnTo>
                  <a:lnTo>
                    <a:pt x="455" y="957"/>
                  </a:lnTo>
                  <a:lnTo>
                    <a:pt x="454" y="955"/>
                  </a:lnTo>
                  <a:lnTo>
                    <a:pt x="454" y="954"/>
                  </a:lnTo>
                  <a:lnTo>
                    <a:pt x="455" y="954"/>
                  </a:lnTo>
                  <a:lnTo>
                    <a:pt x="466" y="953"/>
                  </a:lnTo>
                  <a:lnTo>
                    <a:pt x="479" y="954"/>
                  </a:lnTo>
                  <a:lnTo>
                    <a:pt x="486" y="953"/>
                  </a:lnTo>
                  <a:lnTo>
                    <a:pt x="492" y="953"/>
                  </a:lnTo>
                  <a:lnTo>
                    <a:pt x="499" y="950"/>
                  </a:lnTo>
                  <a:lnTo>
                    <a:pt x="507" y="948"/>
                  </a:lnTo>
                  <a:lnTo>
                    <a:pt x="517" y="944"/>
                  </a:lnTo>
                  <a:lnTo>
                    <a:pt x="526" y="939"/>
                  </a:lnTo>
                  <a:lnTo>
                    <a:pt x="530" y="936"/>
                  </a:lnTo>
                  <a:lnTo>
                    <a:pt x="536" y="933"/>
                  </a:lnTo>
                  <a:lnTo>
                    <a:pt x="538" y="932"/>
                  </a:lnTo>
                  <a:lnTo>
                    <a:pt x="542" y="931"/>
                  </a:lnTo>
                  <a:lnTo>
                    <a:pt x="545" y="929"/>
                  </a:lnTo>
                  <a:lnTo>
                    <a:pt x="548" y="926"/>
                  </a:lnTo>
                  <a:lnTo>
                    <a:pt x="555" y="922"/>
                  </a:lnTo>
                  <a:lnTo>
                    <a:pt x="562" y="918"/>
                  </a:lnTo>
                  <a:lnTo>
                    <a:pt x="565" y="917"/>
                  </a:lnTo>
                  <a:lnTo>
                    <a:pt x="568" y="914"/>
                  </a:lnTo>
                  <a:lnTo>
                    <a:pt x="572" y="911"/>
                  </a:lnTo>
                  <a:lnTo>
                    <a:pt x="577" y="909"/>
                  </a:lnTo>
                  <a:lnTo>
                    <a:pt x="579" y="909"/>
                  </a:lnTo>
                  <a:lnTo>
                    <a:pt x="582" y="910"/>
                  </a:lnTo>
                  <a:lnTo>
                    <a:pt x="583" y="911"/>
                  </a:lnTo>
                  <a:lnTo>
                    <a:pt x="585" y="911"/>
                  </a:lnTo>
                  <a:lnTo>
                    <a:pt x="588" y="914"/>
                  </a:lnTo>
                  <a:lnTo>
                    <a:pt x="591" y="918"/>
                  </a:lnTo>
                  <a:lnTo>
                    <a:pt x="592" y="921"/>
                  </a:lnTo>
                  <a:lnTo>
                    <a:pt x="593" y="925"/>
                  </a:lnTo>
                  <a:lnTo>
                    <a:pt x="592" y="931"/>
                  </a:lnTo>
                  <a:lnTo>
                    <a:pt x="590" y="936"/>
                  </a:lnTo>
                  <a:lnTo>
                    <a:pt x="584" y="937"/>
                  </a:lnTo>
                  <a:lnTo>
                    <a:pt x="577" y="939"/>
                  </a:lnTo>
                  <a:lnTo>
                    <a:pt x="571" y="943"/>
                  </a:lnTo>
                  <a:lnTo>
                    <a:pt x="565" y="946"/>
                  </a:lnTo>
                  <a:lnTo>
                    <a:pt x="549" y="955"/>
                  </a:lnTo>
                  <a:lnTo>
                    <a:pt x="536" y="965"/>
                  </a:lnTo>
                  <a:lnTo>
                    <a:pt x="535" y="966"/>
                  </a:lnTo>
                  <a:lnTo>
                    <a:pt x="534" y="967"/>
                  </a:lnTo>
                  <a:lnTo>
                    <a:pt x="534" y="969"/>
                  </a:lnTo>
                  <a:lnTo>
                    <a:pt x="534" y="970"/>
                  </a:lnTo>
                  <a:lnTo>
                    <a:pt x="538" y="974"/>
                  </a:lnTo>
                  <a:lnTo>
                    <a:pt x="541" y="978"/>
                  </a:lnTo>
                  <a:lnTo>
                    <a:pt x="542" y="985"/>
                  </a:lnTo>
                  <a:lnTo>
                    <a:pt x="542" y="992"/>
                  </a:lnTo>
                  <a:lnTo>
                    <a:pt x="543" y="995"/>
                  </a:lnTo>
                  <a:lnTo>
                    <a:pt x="545" y="997"/>
                  </a:lnTo>
                  <a:lnTo>
                    <a:pt x="547" y="1000"/>
                  </a:lnTo>
                  <a:lnTo>
                    <a:pt x="549" y="1000"/>
                  </a:lnTo>
                  <a:lnTo>
                    <a:pt x="553" y="999"/>
                  </a:lnTo>
                  <a:lnTo>
                    <a:pt x="555" y="997"/>
                  </a:lnTo>
                  <a:lnTo>
                    <a:pt x="564" y="993"/>
                  </a:lnTo>
                  <a:lnTo>
                    <a:pt x="571" y="990"/>
                  </a:lnTo>
                  <a:lnTo>
                    <a:pt x="580" y="984"/>
                  </a:lnTo>
                  <a:lnTo>
                    <a:pt x="585" y="980"/>
                  </a:lnTo>
                  <a:lnTo>
                    <a:pt x="588" y="980"/>
                  </a:lnTo>
                  <a:lnTo>
                    <a:pt x="592" y="978"/>
                  </a:lnTo>
                  <a:lnTo>
                    <a:pt x="594" y="978"/>
                  </a:lnTo>
                  <a:lnTo>
                    <a:pt x="596" y="978"/>
                  </a:lnTo>
                  <a:lnTo>
                    <a:pt x="601" y="980"/>
                  </a:lnTo>
                  <a:lnTo>
                    <a:pt x="605" y="982"/>
                  </a:lnTo>
                  <a:lnTo>
                    <a:pt x="608" y="984"/>
                  </a:lnTo>
                  <a:lnTo>
                    <a:pt x="612" y="986"/>
                  </a:lnTo>
                  <a:lnTo>
                    <a:pt x="614" y="990"/>
                  </a:lnTo>
                  <a:lnTo>
                    <a:pt x="615" y="992"/>
                  </a:lnTo>
                  <a:lnTo>
                    <a:pt x="614" y="996"/>
                  </a:lnTo>
                  <a:lnTo>
                    <a:pt x="613" y="1000"/>
                  </a:lnTo>
                  <a:lnTo>
                    <a:pt x="613" y="1003"/>
                  </a:lnTo>
                  <a:lnTo>
                    <a:pt x="612" y="1005"/>
                  </a:lnTo>
                  <a:lnTo>
                    <a:pt x="611" y="1007"/>
                  </a:lnTo>
                  <a:lnTo>
                    <a:pt x="605" y="1014"/>
                  </a:lnTo>
                  <a:lnTo>
                    <a:pt x="602" y="1019"/>
                  </a:lnTo>
                  <a:lnTo>
                    <a:pt x="601" y="1021"/>
                  </a:lnTo>
                  <a:lnTo>
                    <a:pt x="600" y="1026"/>
                  </a:lnTo>
                  <a:lnTo>
                    <a:pt x="597" y="1030"/>
                  </a:lnTo>
                  <a:lnTo>
                    <a:pt x="594" y="1036"/>
                  </a:lnTo>
                  <a:lnTo>
                    <a:pt x="589" y="1042"/>
                  </a:lnTo>
                  <a:lnTo>
                    <a:pt x="584" y="1050"/>
                  </a:lnTo>
                  <a:lnTo>
                    <a:pt x="583" y="1053"/>
                  </a:lnTo>
                  <a:lnTo>
                    <a:pt x="582" y="1055"/>
                  </a:lnTo>
                  <a:lnTo>
                    <a:pt x="577" y="1070"/>
                  </a:lnTo>
                  <a:lnTo>
                    <a:pt x="572" y="1083"/>
                  </a:lnTo>
                  <a:lnTo>
                    <a:pt x="571" y="1086"/>
                  </a:lnTo>
                  <a:lnTo>
                    <a:pt x="570" y="1089"/>
                  </a:lnTo>
                  <a:lnTo>
                    <a:pt x="566" y="1100"/>
                  </a:lnTo>
                  <a:lnTo>
                    <a:pt x="562" y="1111"/>
                  </a:lnTo>
                  <a:lnTo>
                    <a:pt x="560" y="1118"/>
                  </a:lnTo>
                  <a:lnTo>
                    <a:pt x="558" y="1123"/>
                  </a:lnTo>
                  <a:lnTo>
                    <a:pt x="556" y="1128"/>
                  </a:lnTo>
                  <a:lnTo>
                    <a:pt x="554" y="1131"/>
                  </a:lnTo>
                  <a:lnTo>
                    <a:pt x="552" y="1132"/>
                  </a:lnTo>
                  <a:lnTo>
                    <a:pt x="549" y="1133"/>
                  </a:lnTo>
                  <a:lnTo>
                    <a:pt x="546" y="1134"/>
                  </a:lnTo>
                  <a:lnTo>
                    <a:pt x="543" y="1135"/>
                  </a:lnTo>
                  <a:lnTo>
                    <a:pt x="538" y="1136"/>
                  </a:lnTo>
                  <a:lnTo>
                    <a:pt x="533" y="1136"/>
                  </a:lnTo>
                  <a:lnTo>
                    <a:pt x="529" y="1136"/>
                  </a:lnTo>
                  <a:lnTo>
                    <a:pt x="526" y="1134"/>
                  </a:lnTo>
                  <a:lnTo>
                    <a:pt x="523" y="1129"/>
                  </a:lnTo>
                  <a:lnTo>
                    <a:pt x="520" y="1122"/>
                  </a:lnTo>
                  <a:lnTo>
                    <a:pt x="519" y="1119"/>
                  </a:lnTo>
                  <a:lnTo>
                    <a:pt x="517" y="1117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09" y="1116"/>
                  </a:lnTo>
                  <a:lnTo>
                    <a:pt x="507" y="1117"/>
                  </a:lnTo>
                  <a:lnTo>
                    <a:pt x="505" y="1120"/>
                  </a:lnTo>
                  <a:lnTo>
                    <a:pt x="503" y="1123"/>
                  </a:lnTo>
                  <a:lnTo>
                    <a:pt x="502" y="1128"/>
                  </a:lnTo>
                  <a:lnTo>
                    <a:pt x="501" y="1131"/>
                  </a:lnTo>
                  <a:close/>
                  <a:moveTo>
                    <a:pt x="474" y="997"/>
                  </a:moveTo>
                  <a:lnTo>
                    <a:pt x="471" y="1000"/>
                  </a:lnTo>
                  <a:lnTo>
                    <a:pt x="472" y="1006"/>
                  </a:lnTo>
                  <a:lnTo>
                    <a:pt x="473" y="1012"/>
                  </a:lnTo>
                  <a:lnTo>
                    <a:pt x="477" y="1018"/>
                  </a:lnTo>
                  <a:lnTo>
                    <a:pt x="482" y="1023"/>
                  </a:lnTo>
                  <a:lnTo>
                    <a:pt x="484" y="1024"/>
                  </a:lnTo>
                  <a:lnTo>
                    <a:pt x="487" y="1025"/>
                  </a:lnTo>
                  <a:lnTo>
                    <a:pt x="488" y="1025"/>
                  </a:lnTo>
                  <a:lnTo>
                    <a:pt x="495" y="1023"/>
                  </a:lnTo>
                  <a:lnTo>
                    <a:pt x="506" y="1018"/>
                  </a:lnTo>
                  <a:lnTo>
                    <a:pt x="514" y="1013"/>
                  </a:lnTo>
                  <a:lnTo>
                    <a:pt x="518" y="1009"/>
                  </a:lnTo>
                  <a:lnTo>
                    <a:pt x="521" y="1007"/>
                  </a:lnTo>
                  <a:lnTo>
                    <a:pt x="522" y="1003"/>
                  </a:lnTo>
                  <a:lnTo>
                    <a:pt x="523" y="992"/>
                  </a:lnTo>
                  <a:lnTo>
                    <a:pt x="523" y="983"/>
                  </a:lnTo>
                  <a:lnTo>
                    <a:pt x="522" y="982"/>
                  </a:lnTo>
                  <a:lnTo>
                    <a:pt x="521" y="980"/>
                  </a:lnTo>
                  <a:lnTo>
                    <a:pt x="517" y="977"/>
                  </a:lnTo>
                  <a:lnTo>
                    <a:pt x="511" y="977"/>
                  </a:lnTo>
                  <a:lnTo>
                    <a:pt x="508" y="977"/>
                  </a:lnTo>
                  <a:lnTo>
                    <a:pt x="503" y="978"/>
                  </a:lnTo>
                  <a:lnTo>
                    <a:pt x="495" y="982"/>
                  </a:lnTo>
                  <a:lnTo>
                    <a:pt x="489" y="986"/>
                  </a:lnTo>
                  <a:lnTo>
                    <a:pt x="483" y="990"/>
                  </a:lnTo>
                  <a:lnTo>
                    <a:pt x="478" y="994"/>
                  </a:lnTo>
                  <a:lnTo>
                    <a:pt x="474" y="997"/>
                  </a:lnTo>
                  <a:close/>
                  <a:moveTo>
                    <a:pt x="742" y="1128"/>
                  </a:moveTo>
                  <a:lnTo>
                    <a:pt x="741" y="1119"/>
                  </a:lnTo>
                  <a:lnTo>
                    <a:pt x="741" y="1111"/>
                  </a:lnTo>
                  <a:lnTo>
                    <a:pt x="742" y="1105"/>
                  </a:lnTo>
                  <a:lnTo>
                    <a:pt x="743" y="1098"/>
                  </a:lnTo>
                  <a:lnTo>
                    <a:pt x="745" y="1086"/>
                  </a:lnTo>
                  <a:lnTo>
                    <a:pt x="746" y="1075"/>
                  </a:lnTo>
                  <a:lnTo>
                    <a:pt x="746" y="1074"/>
                  </a:lnTo>
                  <a:lnTo>
                    <a:pt x="747" y="1072"/>
                  </a:lnTo>
                  <a:lnTo>
                    <a:pt x="748" y="1071"/>
                  </a:lnTo>
                  <a:lnTo>
                    <a:pt x="749" y="1071"/>
                  </a:lnTo>
                  <a:lnTo>
                    <a:pt x="752" y="1072"/>
                  </a:lnTo>
                  <a:lnTo>
                    <a:pt x="753" y="1073"/>
                  </a:lnTo>
                  <a:lnTo>
                    <a:pt x="754" y="1074"/>
                  </a:lnTo>
                  <a:lnTo>
                    <a:pt x="755" y="1077"/>
                  </a:lnTo>
                  <a:lnTo>
                    <a:pt x="758" y="1084"/>
                  </a:lnTo>
                  <a:lnTo>
                    <a:pt x="762" y="1087"/>
                  </a:lnTo>
                  <a:lnTo>
                    <a:pt x="766" y="1093"/>
                  </a:lnTo>
                  <a:lnTo>
                    <a:pt x="769" y="1097"/>
                  </a:lnTo>
                  <a:lnTo>
                    <a:pt x="771" y="1102"/>
                  </a:lnTo>
                  <a:lnTo>
                    <a:pt x="774" y="1110"/>
                  </a:lnTo>
                  <a:lnTo>
                    <a:pt x="774" y="1121"/>
                  </a:lnTo>
                  <a:lnTo>
                    <a:pt x="774" y="1126"/>
                  </a:lnTo>
                  <a:lnTo>
                    <a:pt x="771" y="1136"/>
                  </a:lnTo>
                  <a:lnTo>
                    <a:pt x="769" y="1140"/>
                  </a:lnTo>
                  <a:lnTo>
                    <a:pt x="766" y="1143"/>
                  </a:lnTo>
                  <a:lnTo>
                    <a:pt x="763" y="1143"/>
                  </a:lnTo>
                  <a:lnTo>
                    <a:pt x="758" y="1142"/>
                  </a:lnTo>
                  <a:lnTo>
                    <a:pt x="754" y="1139"/>
                  </a:lnTo>
                  <a:lnTo>
                    <a:pt x="746" y="1133"/>
                  </a:lnTo>
                  <a:lnTo>
                    <a:pt x="742" y="1128"/>
                  </a:lnTo>
                  <a:close/>
                  <a:moveTo>
                    <a:pt x="864" y="1084"/>
                  </a:moveTo>
                  <a:lnTo>
                    <a:pt x="867" y="1072"/>
                  </a:lnTo>
                  <a:lnTo>
                    <a:pt x="867" y="1061"/>
                  </a:lnTo>
                  <a:lnTo>
                    <a:pt x="869" y="1054"/>
                  </a:lnTo>
                  <a:lnTo>
                    <a:pt x="871" y="1047"/>
                  </a:lnTo>
                  <a:lnTo>
                    <a:pt x="872" y="1038"/>
                  </a:lnTo>
                  <a:lnTo>
                    <a:pt x="873" y="1030"/>
                  </a:lnTo>
                  <a:lnTo>
                    <a:pt x="874" y="1023"/>
                  </a:lnTo>
                  <a:lnTo>
                    <a:pt x="874" y="1016"/>
                  </a:lnTo>
                  <a:lnTo>
                    <a:pt x="871" y="1013"/>
                  </a:lnTo>
                  <a:lnTo>
                    <a:pt x="869" y="1013"/>
                  </a:lnTo>
                  <a:lnTo>
                    <a:pt x="867" y="1012"/>
                  </a:lnTo>
                  <a:lnTo>
                    <a:pt x="863" y="1012"/>
                  </a:lnTo>
                  <a:lnTo>
                    <a:pt x="861" y="1013"/>
                  </a:lnTo>
                  <a:lnTo>
                    <a:pt x="859" y="1014"/>
                  </a:lnTo>
                  <a:lnTo>
                    <a:pt x="856" y="1016"/>
                  </a:lnTo>
                  <a:lnTo>
                    <a:pt x="851" y="1018"/>
                  </a:lnTo>
                  <a:lnTo>
                    <a:pt x="848" y="1020"/>
                  </a:lnTo>
                  <a:lnTo>
                    <a:pt x="845" y="1024"/>
                  </a:lnTo>
                  <a:lnTo>
                    <a:pt x="842" y="1027"/>
                  </a:lnTo>
                  <a:lnTo>
                    <a:pt x="839" y="1031"/>
                  </a:lnTo>
                  <a:lnTo>
                    <a:pt x="839" y="1040"/>
                  </a:lnTo>
                  <a:lnTo>
                    <a:pt x="839" y="1049"/>
                  </a:lnTo>
                  <a:lnTo>
                    <a:pt x="838" y="1050"/>
                  </a:lnTo>
                  <a:lnTo>
                    <a:pt x="837" y="1051"/>
                  </a:lnTo>
                  <a:lnTo>
                    <a:pt x="832" y="1052"/>
                  </a:lnTo>
                  <a:lnTo>
                    <a:pt x="827" y="1052"/>
                  </a:lnTo>
                  <a:lnTo>
                    <a:pt x="822" y="1054"/>
                  </a:lnTo>
                  <a:lnTo>
                    <a:pt x="817" y="1056"/>
                  </a:lnTo>
                  <a:lnTo>
                    <a:pt x="807" y="1064"/>
                  </a:lnTo>
                  <a:lnTo>
                    <a:pt x="799" y="1070"/>
                  </a:lnTo>
                  <a:lnTo>
                    <a:pt x="784" y="1071"/>
                  </a:lnTo>
                  <a:lnTo>
                    <a:pt x="771" y="1070"/>
                  </a:lnTo>
                  <a:lnTo>
                    <a:pt x="767" y="1067"/>
                  </a:lnTo>
                  <a:lnTo>
                    <a:pt x="764" y="1064"/>
                  </a:lnTo>
                  <a:lnTo>
                    <a:pt x="762" y="1060"/>
                  </a:lnTo>
                  <a:lnTo>
                    <a:pt x="762" y="1054"/>
                  </a:lnTo>
                  <a:lnTo>
                    <a:pt x="762" y="1053"/>
                  </a:lnTo>
                  <a:lnTo>
                    <a:pt x="764" y="1052"/>
                  </a:lnTo>
                  <a:lnTo>
                    <a:pt x="767" y="1052"/>
                  </a:lnTo>
                  <a:lnTo>
                    <a:pt x="770" y="1051"/>
                  </a:lnTo>
                  <a:lnTo>
                    <a:pt x="776" y="1050"/>
                  </a:lnTo>
                  <a:lnTo>
                    <a:pt x="780" y="1048"/>
                  </a:lnTo>
                  <a:lnTo>
                    <a:pt x="790" y="1044"/>
                  </a:lnTo>
                  <a:lnTo>
                    <a:pt x="797" y="1040"/>
                  </a:lnTo>
                  <a:lnTo>
                    <a:pt x="800" y="1039"/>
                  </a:lnTo>
                  <a:lnTo>
                    <a:pt x="802" y="1037"/>
                  </a:lnTo>
                  <a:lnTo>
                    <a:pt x="804" y="1035"/>
                  </a:lnTo>
                  <a:lnTo>
                    <a:pt x="805" y="1032"/>
                  </a:lnTo>
                  <a:lnTo>
                    <a:pt x="805" y="1030"/>
                  </a:lnTo>
                  <a:lnTo>
                    <a:pt x="804" y="1028"/>
                  </a:lnTo>
                  <a:lnTo>
                    <a:pt x="801" y="1025"/>
                  </a:lnTo>
                  <a:lnTo>
                    <a:pt x="798" y="1021"/>
                  </a:lnTo>
                  <a:lnTo>
                    <a:pt x="793" y="1021"/>
                  </a:lnTo>
                  <a:lnTo>
                    <a:pt x="788" y="1024"/>
                  </a:lnTo>
                  <a:lnTo>
                    <a:pt x="784" y="1026"/>
                  </a:lnTo>
                  <a:lnTo>
                    <a:pt x="780" y="1027"/>
                  </a:lnTo>
                  <a:lnTo>
                    <a:pt x="772" y="1024"/>
                  </a:lnTo>
                  <a:lnTo>
                    <a:pt x="765" y="1018"/>
                  </a:lnTo>
                  <a:lnTo>
                    <a:pt x="765" y="1017"/>
                  </a:lnTo>
                  <a:lnTo>
                    <a:pt x="764" y="1015"/>
                  </a:lnTo>
                  <a:lnTo>
                    <a:pt x="764" y="1015"/>
                  </a:lnTo>
                  <a:lnTo>
                    <a:pt x="764" y="1014"/>
                  </a:lnTo>
                  <a:lnTo>
                    <a:pt x="763" y="1013"/>
                  </a:lnTo>
                  <a:lnTo>
                    <a:pt x="763" y="1011"/>
                  </a:lnTo>
                  <a:lnTo>
                    <a:pt x="763" y="1008"/>
                  </a:lnTo>
                  <a:lnTo>
                    <a:pt x="763" y="1005"/>
                  </a:lnTo>
                  <a:lnTo>
                    <a:pt x="764" y="1004"/>
                  </a:lnTo>
                  <a:lnTo>
                    <a:pt x="765" y="1004"/>
                  </a:lnTo>
                  <a:lnTo>
                    <a:pt x="768" y="1004"/>
                  </a:lnTo>
                  <a:lnTo>
                    <a:pt x="778" y="1004"/>
                  </a:lnTo>
                  <a:lnTo>
                    <a:pt x="780" y="1004"/>
                  </a:lnTo>
                  <a:lnTo>
                    <a:pt x="782" y="1003"/>
                  </a:lnTo>
                  <a:lnTo>
                    <a:pt x="784" y="1002"/>
                  </a:lnTo>
                  <a:lnTo>
                    <a:pt x="787" y="1001"/>
                  </a:lnTo>
                  <a:lnTo>
                    <a:pt x="793" y="1000"/>
                  </a:lnTo>
                  <a:lnTo>
                    <a:pt x="800" y="997"/>
                  </a:lnTo>
                  <a:lnTo>
                    <a:pt x="804" y="995"/>
                  </a:lnTo>
                  <a:lnTo>
                    <a:pt x="810" y="993"/>
                  </a:lnTo>
                  <a:lnTo>
                    <a:pt x="814" y="990"/>
                  </a:lnTo>
                  <a:lnTo>
                    <a:pt x="818" y="985"/>
                  </a:lnTo>
                  <a:lnTo>
                    <a:pt x="822" y="979"/>
                  </a:lnTo>
                  <a:lnTo>
                    <a:pt x="826" y="970"/>
                  </a:lnTo>
                  <a:lnTo>
                    <a:pt x="828" y="964"/>
                  </a:lnTo>
                  <a:lnTo>
                    <a:pt x="830" y="956"/>
                  </a:lnTo>
                  <a:lnTo>
                    <a:pt x="832" y="952"/>
                  </a:lnTo>
                  <a:lnTo>
                    <a:pt x="833" y="946"/>
                  </a:lnTo>
                  <a:lnTo>
                    <a:pt x="834" y="944"/>
                  </a:lnTo>
                  <a:lnTo>
                    <a:pt x="834" y="942"/>
                  </a:lnTo>
                  <a:lnTo>
                    <a:pt x="836" y="936"/>
                  </a:lnTo>
                  <a:lnTo>
                    <a:pt x="837" y="932"/>
                  </a:lnTo>
                  <a:lnTo>
                    <a:pt x="838" y="926"/>
                  </a:lnTo>
                  <a:lnTo>
                    <a:pt x="840" y="922"/>
                  </a:lnTo>
                  <a:lnTo>
                    <a:pt x="842" y="919"/>
                  </a:lnTo>
                  <a:lnTo>
                    <a:pt x="845" y="917"/>
                  </a:lnTo>
                  <a:lnTo>
                    <a:pt x="848" y="917"/>
                  </a:lnTo>
                  <a:lnTo>
                    <a:pt x="852" y="917"/>
                  </a:lnTo>
                  <a:lnTo>
                    <a:pt x="854" y="918"/>
                  </a:lnTo>
                  <a:lnTo>
                    <a:pt x="856" y="920"/>
                  </a:lnTo>
                  <a:lnTo>
                    <a:pt x="862" y="932"/>
                  </a:lnTo>
                  <a:lnTo>
                    <a:pt x="863" y="937"/>
                  </a:lnTo>
                  <a:lnTo>
                    <a:pt x="862" y="947"/>
                  </a:lnTo>
                  <a:lnTo>
                    <a:pt x="859" y="960"/>
                  </a:lnTo>
                  <a:lnTo>
                    <a:pt x="859" y="961"/>
                  </a:lnTo>
                  <a:lnTo>
                    <a:pt x="861" y="962"/>
                  </a:lnTo>
                  <a:lnTo>
                    <a:pt x="863" y="961"/>
                  </a:lnTo>
                  <a:lnTo>
                    <a:pt x="867" y="960"/>
                  </a:lnTo>
                  <a:lnTo>
                    <a:pt x="871" y="958"/>
                  </a:lnTo>
                  <a:lnTo>
                    <a:pt x="871" y="958"/>
                  </a:lnTo>
                  <a:lnTo>
                    <a:pt x="873" y="957"/>
                  </a:lnTo>
                  <a:lnTo>
                    <a:pt x="877" y="953"/>
                  </a:lnTo>
                  <a:lnTo>
                    <a:pt x="881" y="948"/>
                  </a:lnTo>
                  <a:lnTo>
                    <a:pt x="884" y="946"/>
                  </a:lnTo>
                  <a:lnTo>
                    <a:pt x="889" y="944"/>
                  </a:lnTo>
                  <a:lnTo>
                    <a:pt x="896" y="945"/>
                  </a:lnTo>
                  <a:lnTo>
                    <a:pt x="899" y="948"/>
                  </a:lnTo>
                  <a:lnTo>
                    <a:pt x="902" y="950"/>
                  </a:lnTo>
                  <a:lnTo>
                    <a:pt x="902" y="954"/>
                  </a:lnTo>
                  <a:lnTo>
                    <a:pt x="899" y="957"/>
                  </a:lnTo>
                  <a:lnTo>
                    <a:pt x="896" y="962"/>
                  </a:lnTo>
                  <a:lnTo>
                    <a:pt x="892" y="965"/>
                  </a:lnTo>
                  <a:lnTo>
                    <a:pt x="889" y="967"/>
                  </a:lnTo>
                  <a:lnTo>
                    <a:pt x="886" y="968"/>
                  </a:lnTo>
                  <a:lnTo>
                    <a:pt x="872" y="974"/>
                  </a:lnTo>
                  <a:lnTo>
                    <a:pt x="861" y="979"/>
                  </a:lnTo>
                  <a:lnTo>
                    <a:pt x="853" y="982"/>
                  </a:lnTo>
                  <a:lnTo>
                    <a:pt x="847" y="986"/>
                  </a:lnTo>
                  <a:lnTo>
                    <a:pt x="838" y="994"/>
                  </a:lnTo>
                  <a:lnTo>
                    <a:pt x="828" y="1006"/>
                  </a:lnTo>
                  <a:lnTo>
                    <a:pt x="822" y="1012"/>
                  </a:lnTo>
                  <a:lnTo>
                    <a:pt x="818" y="1015"/>
                  </a:lnTo>
                  <a:lnTo>
                    <a:pt x="818" y="1018"/>
                  </a:lnTo>
                  <a:lnTo>
                    <a:pt x="819" y="1020"/>
                  </a:lnTo>
                  <a:lnTo>
                    <a:pt x="822" y="1023"/>
                  </a:lnTo>
                  <a:lnTo>
                    <a:pt x="824" y="1024"/>
                  </a:lnTo>
                  <a:lnTo>
                    <a:pt x="828" y="1023"/>
                  </a:lnTo>
                  <a:lnTo>
                    <a:pt x="834" y="1019"/>
                  </a:lnTo>
                  <a:lnTo>
                    <a:pt x="840" y="1015"/>
                  </a:lnTo>
                  <a:lnTo>
                    <a:pt x="845" y="1012"/>
                  </a:lnTo>
                  <a:lnTo>
                    <a:pt x="852" y="1007"/>
                  </a:lnTo>
                  <a:lnTo>
                    <a:pt x="863" y="1002"/>
                  </a:lnTo>
                  <a:lnTo>
                    <a:pt x="868" y="1000"/>
                  </a:lnTo>
                  <a:lnTo>
                    <a:pt x="872" y="997"/>
                  </a:lnTo>
                  <a:lnTo>
                    <a:pt x="877" y="993"/>
                  </a:lnTo>
                  <a:lnTo>
                    <a:pt x="882" y="989"/>
                  </a:lnTo>
                  <a:lnTo>
                    <a:pt x="884" y="988"/>
                  </a:lnTo>
                  <a:lnTo>
                    <a:pt x="886" y="986"/>
                  </a:lnTo>
                  <a:lnTo>
                    <a:pt x="889" y="986"/>
                  </a:lnTo>
                  <a:lnTo>
                    <a:pt x="895" y="988"/>
                  </a:lnTo>
                  <a:lnTo>
                    <a:pt x="900" y="989"/>
                  </a:lnTo>
                  <a:lnTo>
                    <a:pt x="903" y="992"/>
                  </a:lnTo>
                  <a:lnTo>
                    <a:pt x="904" y="996"/>
                  </a:lnTo>
                  <a:lnTo>
                    <a:pt x="903" y="1004"/>
                  </a:lnTo>
                  <a:lnTo>
                    <a:pt x="902" y="1014"/>
                  </a:lnTo>
                  <a:lnTo>
                    <a:pt x="897" y="1028"/>
                  </a:lnTo>
                  <a:lnTo>
                    <a:pt x="893" y="1037"/>
                  </a:lnTo>
                  <a:lnTo>
                    <a:pt x="889" y="1046"/>
                  </a:lnTo>
                  <a:lnTo>
                    <a:pt x="885" y="1056"/>
                  </a:lnTo>
                  <a:lnTo>
                    <a:pt x="883" y="1067"/>
                  </a:lnTo>
                  <a:lnTo>
                    <a:pt x="881" y="1078"/>
                  </a:lnTo>
                  <a:lnTo>
                    <a:pt x="879" y="1088"/>
                  </a:lnTo>
                  <a:lnTo>
                    <a:pt x="876" y="1108"/>
                  </a:lnTo>
                  <a:lnTo>
                    <a:pt x="873" y="1125"/>
                  </a:lnTo>
                  <a:lnTo>
                    <a:pt x="871" y="1129"/>
                  </a:lnTo>
                  <a:lnTo>
                    <a:pt x="869" y="1130"/>
                  </a:lnTo>
                  <a:lnTo>
                    <a:pt x="863" y="1130"/>
                  </a:lnTo>
                  <a:lnTo>
                    <a:pt x="859" y="1128"/>
                  </a:lnTo>
                  <a:lnTo>
                    <a:pt x="854" y="1124"/>
                  </a:lnTo>
                  <a:lnTo>
                    <a:pt x="851" y="1120"/>
                  </a:lnTo>
                  <a:lnTo>
                    <a:pt x="848" y="1116"/>
                  </a:lnTo>
                  <a:lnTo>
                    <a:pt x="844" y="1110"/>
                  </a:lnTo>
                  <a:lnTo>
                    <a:pt x="841" y="1108"/>
                  </a:lnTo>
                  <a:lnTo>
                    <a:pt x="839" y="1106"/>
                  </a:lnTo>
                  <a:lnTo>
                    <a:pt x="836" y="1105"/>
                  </a:lnTo>
                  <a:lnTo>
                    <a:pt x="834" y="1102"/>
                  </a:lnTo>
                  <a:lnTo>
                    <a:pt x="830" y="1101"/>
                  </a:lnTo>
                  <a:lnTo>
                    <a:pt x="826" y="1104"/>
                  </a:lnTo>
                  <a:lnTo>
                    <a:pt x="823" y="1107"/>
                  </a:lnTo>
                  <a:lnTo>
                    <a:pt x="823" y="1108"/>
                  </a:lnTo>
                  <a:lnTo>
                    <a:pt x="822" y="1113"/>
                  </a:lnTo>
                  <a:lnTo>
                    <a:pt x="818" y="1125"/>
                  </a:lnTo>
                  <a:lnTo>
                    <a:pt x="817" y="1128"/>
                  </a:lnTo>
                  <a:lnTo>
                    <a:pt x="815" y="1130"/>
                  </a:lnTo>
                  <a:lnTo>
                    <a:pt x="814" y="1133"/>
                  </a:lnTo>
                  <a:lnTo>
                    <a:pt x="812" y="1134"/>
                  </a:lnTo>
                  <a:lnTo>
                    <a:pt x="809" y="1134"/>
                  </a:lnTo>
                  <a:lnTo>
                    <a:pt x="805" y="1134"/>
                  </a:lnTo>
                  <a:lnTo>
                    <a:pt x="803" y="1133"/>
                  </a:lnTo>
                  <a:lnTo>
                    <a:pt x="801" y="1132"/>
                  </a:lnTo>
                  <a:lnTo>
                    <a:pt x="802" y="1124"/>
                  </a:lnTo>
                  <a:lnTo>
                    <a:pt x="801" y="1116"/>
                  </a:lnTo>
                  <a:lnTo>
                    <a:pt x="794" y="1112"/>
                  </a:lnTo>
                  <a:lnTo>
                    <a:pt x="790" y="1112"/>
                  </a:lnTo>
                  <a:lnTo>
                    <a:pt x="789" y="1110"/>
                  </a:lnTo>
                  <a:lnTo>
                    <a:pt x="788" y="1108"/>
                  </a:lnTo>
                  <a:lnTo>
                    <a:pt x="789" y="1106"/>
                  </a:lnTo>
                  <a:lnTo>
                    <a:pt x="790" y="1102"/>
                  </a:lnTo>
                  <a:lnTo>
                    <a:pt x="793" y="1101"/>
                  </a:lnTo>
                  <a:lnTo>
                    <a:pt x="797" y="1101"/>
                  </a:lnTo>
                  <a:lnTo>
                    <a:pt x="798" y="1099"/>
                  </a:lnTo>
                  <a:lnTo>
                    <a:pt x="799" y="1097"/>
                  </a:lnTo>
                  <a:lnTo>
                    <a:pt x="799" y="1096"/>
                  </a:lnTo>
                  <a:lnTo>
                    <a:pt x="798" y="1095"/>
                  </a:lnTo>
                  <a:lnTo>
                    <a:pt x="797" y="1094"/>
                  </a:lnTo>
                  <a:lnTo>
                    <a:pt x="795" y="1093"/>
                  </a:lnTo>
                  <a:lnTo>
                    <a:pt x="793" y="1089"/>
                  </a:lnTo>
                  <a:lnTo>
                    <a:pt x="793" y="1086"/>
                  </a:lnTo>
                  <a:lnTo>
                    <a:pt x="793" y="1084"/>
                  </a:lnTo>
                  <a:lnTo>
                    <a:pt x="794" y="1082"/>
                  </a:lnTo>
                  <a:lnTo>
                    <a:pt x="801" y="1078"/>
                  </a:lnTo>
                  <a:lnTo>
                    <a:pt x="810" y="1076"/>
                  </a:lnTo>
                  <a:lnTo>
                    <a:pt x="825" y="1073"/>
                  </a:lnTo>
                  <a:lnTo>
                    <a:pt x="833" y="1072"/>
                  </a:lnTo>
                  <a:lnTo>
                    <a:pt x="834" y="1073"/>
                  </a:lnTo>
                  <a:lnTo>
                    <a:pt x="835" y="1074"/>
                  </a:lnTo>
                  <a:lnTo>
                    <a:pt x="835" y="1076"/>
                  </a:lnTo>
                  <a:lnTo>
                    <a:pt x="834" y="1078"/>
                  </a:lnTo>
                  <a:lnTo>
                    <a:pt x="832" y="1081"/>
                  </a:lnTo>
                  <a:lnTo>
                    <a:pt x="830" y="1085"/>
                  </a:lnTo>
                  <a:lnTo>
                    <a:pt x="832" y="1089"/>
                  </a:lnTo>
                  <a:lnTo>
                    <a:pt x="835" y="1093"/>
                  </a:lnTo>
                  <a:lnTo>
                    <a:pt x="839" y="1096"/>
                  </a:lnTo>
                  <a:lnTo>
                    <a:pt x="842" y="1098"/>
                  </a:lnTo>
                  <a:lnTo>
                    <a:pt x="845" y="1099"/>
                  </a:lnTo>
                  <a:lnTo>
                    <a:pt x="847" y="1099"/>
                  </a:lnTo>
                  <a:lnTo>
                    <a:pt x="849" y="1099"/>
                  </a:lnTo>
                  <a:lnTo>
                    <a:pt x="851" y="1098"/>
                  </a:lnTo>
                  <a:lnTo>
                    <a:pt x="854" y="1096"/>
                  </a:lnTo>
                  <a:lnTo>
                    <a:pt x="859" y="1094"/>
                  </a:lnTo>
                  <a:lnTo>
                    <a:pt x="861" y="1089"/>
                  </a:lnTo>
                  <a:lnTo>
                    <a:pt x="864" y="1084"/>
                  </a:lnTo>
                  <a:close/>
                  <a:moveTo>
                    <a:pt x="1325" y="1015"/>
                  </a:moveTo>
                  <a:lnTo>
                    <a:pt x="1325" y="1021"/>
                  </a:lnTo>
                  <a:lnTo>
                    <a:pt x="1325" y="1027"/>
                  </a:lnTo>
                  <a:lnTo>
                    <a:pt x="1325" y="1027"/>
                  </a:lnTo>
                  <a:lnTo>
                    <a:pt x="1325" y="1027"/>
                  </a:lnTo>
                  <a:lnTo>
                    <a:pt x="1332" y="1018"/>
                  </a:lnTo>
                  <a:lnTo>
                    <a:pt x="1338" y="1009"/>
                  </a:lnTo>
                  <a:lnTo>
                    <a:pt x="1344" y="1001"/>
                  </a:lnTo>
                  <a:lnTo>
                    <a:pt x="1353" y="992"/>
                  </a:lnTo>
                  <a:lnTo>
                    <a:pt x="1362" y="984"/>
                  </a:lnTo>
                  <a:lnTo>
                    <a:pt x="1371" y="979"/>
                  </a:lnTo>
                  <a:lnTo>
                    <a:pt x="1377" y="976"/>
                  </a:lnTo>
                  <a:lnTo>
                    <a:pt x="1387" y="973"/>
                  </a:lnTo>
                  <a:lnTo>
                    <a:pt x="1391" y="973"/>
                  </a:lnTo>
                  <a:lnTo>
                    <a:pt x="1397" y="974"/>
                  </a:lnTo>
                  <a:lnTo>
                    <a:pt x="1400" y="976"/>
                  </a:lnTo>
                  <a:lnTo>
                    <a:pt x="1404" y="978"/>
                  </a:lnTo>
                  <a:lnTo>
                    <a:pt x="1405" y="980"/>
                  </a:lnTo>
                  <a:lnTo>
                    <a:pt x="1406" y="982"/>
                  </a:lnTo>
                  <a:lnTo>
                    <a:pt x="1405" y="984"/>
                  </a:lnTo>
                  <a:lnTo>
                    <a:pt x="1405" y="986"/>
                  </a:lnTo>
                  <a:lnTo>
                    <a:pt x="1402" y="992"/>
                  </a:lnTo>
                  <a:lnTo>
                    <a:pt x="1399" y="997"/>
                  </a:lnTo>
                  <a:lnTo>
                    <a:pt x="1396" y="1004"/>
                  </a:lnTo>
                  <a:lnTo>
                    <a:pt x="1391" y="1013"/>
                  </a:lnTo>
                  <a:lnTo>
                    <a:pt x="1389" y="1021"/>
                  </a:lnTo>
                  <a:lnTo>
                    <a:pt x="1387" y="1032"/>
                  </a:lnTo>
                  <a:lnTo>
                    <a:pt x="1387" y="1038"/>
                  </a:lnTo>
                  <a:lnTo>
                    <a:pt x="1386" y="1043"/>
                  </a:lnTo>
                  <a:lnTo>
                    <a:pt x="1385" y="1051"/>
                  </a:lnTo>
                  <a:lnTo>
                    <a:pt x="1384" y="1061"/>
                  </a:lnTo>
                  <a:lnTo>
                    <a:pt x="1382" y="1070"/>
                  </a:lnTo>
                  <a:lnTo>
                    <a:pt x="1381" y="1078"/>
                  </a:lnTo>
                  <a:lnTo>
                    <a:pt x="1379" y="1087"/>
                  </a:lnTo>
                  <a:lnTo>
                    <a:pt x="1378" y="1097"/>
                  </a:lnTo>
                  <a:lnTo>
                    <a:pt x="1377" y="1101"/>
                  </a:lnTo>
                  <a:lnTo>
                    <a:pt x="1376" y="1105"/>
                  </a:lnTo>
                  <a:lnTo>
                    <a:pt x="1373" y="1107"/>
                  </a:lnTo>
                  <a:lnTo>
                    <a:pt x="1369" y="1107"/>
                  </a:lnTo>
                  <a:lnTo>
                    <a:pt x="1366" y="1106"/>
                  </a:lnTo>
                  <a:lnTo>
                    <a:pt x="1363" y="1104"/>
                  </a:lnTo>
                  <a:lnTo>
                    <a:pt x="1362" y="1100"/>
                  </a:lnTo>
                  <a:lnTo>
                    <a:pt x="1360" y="1097"/>
                  </a:lnTo>
                  <a:lnTo>
                    <a:pt x="1359" y="1094"/>
                  </a:lnTo>
                  <a:lnTo>
                    <a:pt x="1354" y="1093"/>
                  </a:lnTo>
                  <a:lnTo>
                    <a:pt x="1353" y="1096"/>
                  </a:lnTo>
                  <a:lnTo>
                    <a:pt x="1350" y="1098"/>
                  </a:lnTo>
                  <a:lnTo>
                    <a:pt x="1347" y="1099"/>
                  </a:lnTo>
                  <a:lnTo>
                    <a:pt x="1342" y="1099"/>
                  </a:lnTo>
                  <a:lnTo>
                    <a:pt x="1341" y="1097"/>
                  </a:lnTo>
                  <a:lnTo>
                    <a:pt x="1341" y="1094"/>
                  </a:lnTo>
                  <a:lnTo>
                    <a:pt x="1343" y="1088"/>
                  </a:lnTo>
                  <a:lnTo>
                    <a:pt x="1343" y="1081"/>
                  </a:lnTo>
                  <a:lnTo>
                    <a:pt x="1343" y="1072"/>
                  </a:lnTo>
                  <a:lnTo>
                    <a:pt x="1343" y="1064"/>
                  </a:lnTo>
                  <a:lnTo>
                    <a:pt x="1342" y="1064"/>
                  </a:lnTo>
                  <a:lnTo>
                    <a:pt x="1341" y="1064"/>
                  </a:lnTo>
                  <a:lnTo>
                    <a:pt x="1339" y="1065"/>
                  </a:lnTo>
                  <a:lnTo>
                    <a:pt x="1337" y="1065"/>
                  </a:lnTo>
                  <a:lnTo>
                    <a:pt x="1334" y="1064"/>
                  </a:lnTo>
                  <a:lnTo>
                    <a:pt x="1331" y="1064"/>
                  </a:lnTo>
                  <a:lnTo>
                    <a:pt x="1331" y="1062"/>
                  </a:lnTo>
                  <a:lnTo>
                    <a:pt x="1330" y="1059"/>
                  </a:lnTo>
                  <a:lnTo>
                    <a:pt x="1334" y="1054"/>
                  </a:lnTo>
                  <a:lnTo>
                    <a:pt x="1338" y="1046"/>
                  </a:lnTo>
                  <a:lnTo>
                    <a:pt x="1341" y="1036"/>
                  </a:lnTo>
                  <a:lnTo>
                    <a:pt x="1343" y="1030"/>
                  </a:lnTo>
                  <a:lnTo>
                    <a:pt x="1341" y="1028"/>
                  </a:lnTo>
                  <a:lnTo>
                    <a:pt x="1340" y="1028"/>
                  </a:lnTo>
                  <a:lnTo>
                    <a:pt x="1341" y="1027"/>
                  </a:lnTo>
                  <a:lnTo>
                    <a:pt x="1342" y="1026"/>
                  </a:lnTo>
                  <a:lnTo>
                    <a:pt x="1346" y="1024"/>
                  </a:lnTo>
                  <a:lnTo>
                    <a:pt x="1348" y="1021"/>
                  </a:lnTo>
                  <a:lnTo>
                    <a:pt x="1349" y="1018"/>
                  </a:lnTo>
                  <a:lnTo>
                    <a:pt x="1349" y="1014"/>
                  </a:lnTo>
                  <a:lnTo>
                    <a:pt x="1348" y="1014"/>
                  </a:lnTo>
                  <a:lnTo>
                    <a:pt x="1348" y="1014"/>
                  </a:lnTo>
                  <a:lnTo>
                    <a:pt x="1341" y="1023"/>
                  </a:lnTo>
                  <a:lnTo>
                    <a:pt x="1336" y="1032"/>
                  </a:lnTo>
                  <a:lnTo>
                    <a:pt x="1330" y="1043"/>
                  </a:lnTo>
                  <a:lnTo>
                    <a:pt x="1326" y="1054"/>
                  </a:lnTo>
                  <a:lnTo>
                    <a:pt x="1326" y="1062"/>
                  </a:lnTo>
                  <a:lnTo>
                    <a:pt x="1328" y="1070"/>
                  </a:lnTo>
                  <a:lnTo>
                    <a:pt x="1328" y="1073"/>
                  </a:lnTo>
                  <a:lnTo>
                    <a:pt x="1328" y="1077"/>
                  </a:lnTo>
                  <a:lnTo>
                    <a:pt x="1327" y="1081"/>
                  </a:lnTo>
                  <a:lnTo>
                    <a:pt x="1325" y="1084"/>
                  </a:lnTo>
                  <a:lnTo>
                    <a:pt x="1320" y="1086"/>
                  </a:lnTo>
                  <a:lnTo>
                    <a:pt x="1315" y="1086"/>
                  </a:lnTo>
                  <a:lnTo>
                    <a:pt x="1311" y="1081"/>
                  </a:lnTo>
                  <a:lnTo>
                    <a:pt x="1306" y="1073"/>
                  </a:lnTo>
                  <a:lnTo>
                    <a:pt x="1306" y="1069"/>
                  </a:lnTo>
                  <a:lnTo>
                    <a:pt x="1306" y="1063"/>
                  </a:lnTo>
                  <a:lnTo>
                    <a:pt x="1307" y="1058"/>
                  </a:lnTo>
                  <a:lnTo>
                    <a:pt x="1308" y="1053"/>
                  </a:lnTo>
                  <a:lnTo>
                    <a:pt x="1311" y="1042"/>
                  </a:lnTo>
                  <a:lnTo>
                    <a:pt x="1314" y="1036"/>
                  </a:lnTo>
                  <a:lnTo>
                    <a:pt x="1315" y="1029"/>
                  </a:lnTo>
                  <a:lnTo>
                    <a:pt x="1317" y="1023"/>
                  </a:lnTo>
                  <a:lnTo>
                    <a:pt x="1318" y="1019"/>
                  </a:lnTo>
                  <a:lnTo>
                    <a:pt x="1320" y="1017"/>
                  </a:lnTo>
                  <a:lnTo>
                    <a:pt x="1323" y="1016"/>
                  </a:lnTo>
                  <a:lnTo>
                    <a:pt x="1325" y="1015"/>
                  </a:lnTo>
                  <a:close/>
                  <a:moveTo>
                    <a:pt x="1381" y="984"/>
                  </a:moveTo>
                  <a:lnTo>
                    <a:pt x="1376" y="988"/>
                  </a:lnTo>
                  <a:lnTo>
                    <a:pt x="1372" y="990"/>
                  </a:lnTo>
                  <a:lnTo>
                    <a:pt x="1363" y="997"/>
                  </a:lnTo>
                  <a:lnTo>
                    <a:pt x="1354" y="1005"/>
                  </a:lnTo>
                  <a:lnTo>
                    <a:pt x="1354" y="1006"/>
                  </a:lnTo>
                  <a:lnTo>
                    <a:pt x="1354" y="1006"/>
                  </a:lnTo>
                  <a:lnTo>
                    <a:pt x="1356" y="1011"/>
                  </a:lnTo>
                  <a:lnTo>
                    <a:pt x="1359" y="1017"/>
                  </a:lnTo>
                  <a:lnTo>
                    <a:pt x="1359" y="1024"/>
                  </a:lnTo>
                  <a:lnTo>
                    <a:pt x="1360" y="1030"/>
                  </a:lnTo>
                  <a:lnTo>
                    <a:pt x="1365" y="1031"/>
                  </a:lnTo>
                  <a:lnTo>
                    <a:pt x="1369" y="1034"/>
                  </a:lnTo>
                  <a:lnTo>
                    <a:pt x="1371" y="1037"/>
                  </a:lnTo>
                  <a:lnTo>
                    <a:pt x="1373" y="1040"/>
                  </a:lnTo>
                  <a:lnTo>
                    <a:pt x="1375" y="1031"/>
                  </a:lnTo>
                  <a:lnTo>
                    <a:pt x="1377" y="1021"/>
                  </a:lnTo>
                  <a:lnTo>
                    <a:pt x="1379" y="1013"/>
                  </a:lnTo>
                  <a:lnTo>
                    <a:pt x="1382" y="1003"/>
                  </a:lnTo>
                  <a:lnTo>
                    <a:pt x="1383" y="999"/>
                  </a:lnTo>
                  <a:lnTo>
                    <a:pt x="1383" y="994"/>
                  </a:lnTo>
                  <a:lnTo>
                    <a:pt x="1383" y="989"/>
                  </a:lnTo>
                  <a:lnTo>
                    <a:pt x="1382" y="985"/>
                  </a:lnTo>
                  <a:lnTo>
                    <a:pt x="1382" y="985"/>
                  </a:lnTo>
                  <a:lnTo>
                    <a:pt x="1381" y="984"/>
                  </a:lnTo>
                  <a:close/>
                  <a:moveTo>
                    <a:pt x="1371" y="1046"/>
                  </a:moveTo>
                  <a:lnTo>
                    <a:pt x="1365" y="1052"/>
                  </a:lnTo>
                  <a:lnTo>
                    <a:pt x="1359" y="1059"/>
                  </a:lnTo>
                  <a:lnTo>
                    <a:pt x="1358" y="1073"/>
                  </a:lnTo>
                  <a:lnTo>
                    <a:pt x="1358" y="1087"/>
                  </a:lnTo>
                  <a:lnTo>
                    <a:pt x="1362" y="1089"/>
                  </a:lnTo>
                  <a:lnTo>
                    <a:pt x="1366" y="1090"/>
                  </a:lnTo>
                  <a:lnTo>
                    <a:pt x="1367" y="1085"/>
                  </a:lnTo>
                  <a:lnTo>
                    <a:pt x="1367" y="1079"/>
                  </a:lnTo>
                  <a:lnTo>
                    <a:pt x="1369" y="1072"/>
                  </a:lnTo>
                  <a:lnTo>
                    <a:pt x="1371" y="1061"/>
                  </a:lnTo>
                  <a:lnTo>
                    <a:pt x="1371" y="1051"/>
                  </a:lnTo>
                  <a:lnTo>
                    <a:pt x="1371" y="1046"/>
                  </a:lnTo>
                  <a:close/>
                  <a:moveTo>
                    <a:pt x="1251" y="1094"/>
                  </a:moveTo>
                  <a:lnTo>
                    <a:pt x="1267" y="1098"/>
                  </a:lnTo>
                  <a:lnTo>
                    <a:pt x="1282" y="1102"/>
                  </a:lnTo>
                  <a:lnTo>
                    <a:pt x="1296" y="1106"/>
                  </a:lnTo>
                  <a:lnTo>
                    <a:pt x="1311" y="1109"/>
                  </a:lnTo>
                  <a:lnTo>
                    <a:pt x="1327" y="1114"/>
                  </a:lnTo>
                  <a:lnTo>
                    <a:pt x="1342" y="1120"/>
                  </a:lnTo>
                  <a:lnTo>
                    <a:pt x="1359" y="1124"/>
                  </a:lnTo>
                  <a:lnTo>
                    <a:pt x="1376" y="1129"/>
                  </a:lnTo>
                  <a:lnTo>
                    <a:pt x="1386" y="1130"/>
                  </a:lnTo>
                  <a:lnTo>
                    <a:pt x="1398" y="1129"/>
                  </a:lnTo>
                  <a:lnTo>
                    <a:pt x="1410" y="1128"/>
                  </a:lnTo>
                  <a:lnTo>
                    <a:pt x="1421" y="1126"/>
                  </a:lnTo>
                  <a:lnTo>
                    <a:pt x="1421" y="1129"/>
                  </a:lnTo>
                  <a:lnTo>
                    <a:pt x="1421" y="1131"/>
                  </a:lnTo>
                  <a:lnTo>
                    <a:pt x="1421" y="1131"/>
                  </a:lnTo>
                  <a:lnTo>
                    <a:pt x="1421" y="1132"/>
                  </a:lnTo>
                  <a:lnTo>
                    <a:pt x="1414" y="1136"/>
                  </a:lnTo>
                  <a:lnTo>
                    <a:pt x="1409" y="1140"/>
                  </a:lnTo>
                  <a:lnTo>
                    <a:pt x="1401" y="1142"/>
                  </a:lnTo>
                  <a:lnTo>
                    <a:pt x="1395" y="1144"/>
                  </a:lnTo>
                  <a:lnTo>
                    <a:pt x="1386" y="1151"/>
                  </a:lnTo>
                  <a:lnTo>
                    <a:pt x="1378" y="1158"/>
                  </a:lnTo>
                  <a:lnTo>
                    <a:pt x="1372" y="1158"/>
                  </a:lnTo>
                  <a:lnTo>
                    <a:pt x="1365" y="1157"/>
                  </a:lnTo>
                  <a:lnTo>
                    <a:pt x="1359" y="1155"/>
                  </a:lnTo>
                  <a:lnTo>
                    <a:pt x="1354" y="1152"/>
                  </a:lnTo>
                  <a:lnTo>
                    <a:pt x="1346" y="1145"/>
                  </a:lnTo>
                  <a:lnTo>
                    <a:pt x="1336" y="1140"/>
                  </a:lnTo>
                  <a:lnTo>
                    <a:pt x="1325" y="1132"/>
                  </a:lnTo>
                  <a:lnTo>
                    <a:pt x="1312" y="1126"/>
                  </a:lnTo>
                  <a:lnTo>
                    <a:pt x="1300" y="1121"/>
                  </a:lnTo>
                  <a:lnTo>
                    <a:pt x="1286" y="1116"/>
                  </a:lnTo>
                  <a:lnTo>
                    <a:pt x="1277" y="1111"/>
                  </a:lnTo>
                  <a:lnTo>
                    <a:pt x="1266" y="1108"/>
                  </a:lnTo>
                  <a:lnTo>
                    <a:pt x="1260" y="1106"/>
                  </a:lnTo>
                  <a:lnTo>
                    <a:pt x="1257" y="1102"/>
                  </a:lnTo>
                  <a:lnTo>
                    <a:pt x="1254" y="1099"/>
                  </a:lnTo>
                  <a:lnTo>
                    <a:pt x="1251" y="1094"/>
                  </a:lnTo>
                  <a:close/>
                  <a:moveTo>
                    <a:pt x="1285" y="1077"/>
                  </a:moveTo>
                  <a:lnTo>
                    <a:pt x="1288" y="1077"/>
                  </a:lnTo>
                  <a:lnTo>
                    <a:pt x="1290" y="1077"/>
                  </a:lnTo>
                  <a:lnTo>
                    <a:pt x="1294" y="1082"/>
                  </a:lnTo>
                  <a:lnTo>
                    <a:pt x="1297" y="1085"/>
                  </a:lnTo>
                  <a:lnTo>
                    <a:pt x="1299" y="1087"/>
                  </a:lnTo>
                  <a:lnTo>
                    <a:pt x="1300" y="1090"/>
                  </a:lnTo>
                  <a:lnTo>
                    <a:pt x="1301" y="1094"/>
                  </a:lnTo>
                  <a:lnTo>
                    <a:pt x="1301" y="1098"/>
                  </a:lnTo>
                  <a:lnTo>
                    <a:pt x="1299" y="1099"/>
                  </a:lnTo>
                  <a:lnTo>
                    <a:pt x="1296" y="1101"/>
                  </a:lnTo>
                  <a:lnTo>
                    <a:pt x="1292" y="1101"/>
                  </a:lnTo>
                  <a:lnTo>
                    <a:pt x="1288" y="1100"/>
                  </a:lnTo>
                  <a:lnTo>
                    <a:pt x="1288" y="1098"/>
                  </a:lnTo>
                  <a:lnTo>
                    <a:pt x="1288" y="1095"/>
                  </a:lnTo>
                  <a:lnTo>
                    <a:pt x="1289" y="1090"/>
                  </a:lnTo>
                  <a:lnTo>
                    <a:pt x="1288" y="1086"/>
                  </a:lnTo>
                  <a:lnTo>
                    <a:pt x="1286" y="1082"/>
                  </a:lnTo>
                  <a:lnTo>
                    <a:pt x="1285" y="1077"/>
                  </a:lnTo>
                  <a:close/>
                  <a:moveTo>
                    <a:pt x="1272" y="1025"/>
                  </a:moveTo>
                  <a:lnTo>
                    <a:pt x="1277" y="1026"/>
                  </a:lnTo>
                  <a:lnTo>
                    <a:pt x="1282" y="1028"/>
                  </a:lnTo>
                  <a:lnTo>
                    <a:pt x="1286" y="1031"/>
                  </a:lnTo>
                  <a:lnTo>
                    <a:pt x="1290" y="1036"/>
                  </a:lnTo>
                  <a:lnTo>
                    <a:pt x="1293" y="1040"/>
                  </a:lnTo>
                  <a:lnTo>
                    <a:pt x="1295" y="1046"/>
                  </a:lnTo>
                  <a:lnTo>
                    <a:pt x="1297" y="1051"/>
                  </a:lnTo>
                  <a:lnTo>
                    <a:pt x="1297" y="1056"/>
                  </a:lnTo>
                  <a:lnTo>
                    <a:pt x="1295" y="1059"/>
                  </a:lnTo>
                  <a:lnTo>
                    <a:pt x="1293" y="1060"/>
                  </a:lnTo>
                  <a:lnTo>
                    <a:pt x="1290" y="1060"/>
                  </a:lnTo>
                  <a:lnTo>
                    <a:pt x="1285" y="1060"/>
                  </a:lnTo>
                  <a:lnTo>
                    <a:pt x="1282" y="1059"/>
                  </a:lnTo>
                  <a:lnTo>
                    <a:pt x="1279" y="1058"/>
                  </a:lnTo>
                  <a:lnTo>
                    <a:pt x="1278" y="1054"/>
                  </a:lnTo>
                  <a:lnTo>
                    <a:pt x="1278" y="1051"/>
                  </a:lnTo>
                  <a:lnTo>
                    <a:pt x="1276" y="1044"/>
                  </a:lnTo>
                  <a:lnTo>
                    <a:pt x="1274" y="1039"/>
                  </a:lnTo>
                  <a:lnTo>
                    <a:pt x="1272" y="1032"/>
                  </a:lnTo>
                  <a:lnTo>
                    <a:pt x="1272" y="1025"/>
                  </a:lnTo>
                  <a:close/>
                  <a:moveTo>
                    <a:pt x="1354" y="978"/>
                  </a:moveTo>
                  <a:lnTo>
                    <a:pt x="1354" y="977"/>
                  </a:lnTo>
                  <a:lnTo>
                    <a:pt x="1354" y="976"/>
                  </a:lnTo>
                  <a:lnTo>
                    <a:pt x="1363" y="968"/>
                  </a:lnTo>
                  <a:lnTo>
                    <a:pt x="1371" y="959"/>
                  </a:lnTo>
                  <a:lnTo>
                    <a:pt x="1371" y="958"/>
                  </a:lnTo>
                  <a:lnTo>
                    <a:pt x="1371" y="958"/>
                  </a:lnTo>
                  <a:lnTo>
                    <a:pt x="1369" y="956"/>
                  </a:lnTo>
                  <a:lnTo>
                    <a:pt x="1367" y="953"/>
                  </a:lnTo>
                  <a:lnTo>
                    <a:pt x="1367" y="948"/>
                  </a:lnTo>
                  <a:lnTo>
                    <a:pt x="1367" y="944"/>
                  </a:lnTo>
                  <a:lnTo>
                    <a:pt x="1378" y="932"/>
                  </a:lnTo>
                  <a:lnTo>
                    <a:pt x="1386" y="920"/>
                  </a:lnTo>
                  <a:lnTo>
                    <a:pt x="1386" y="920"/>
                  </a:lnTo>
                  <a:lnTo>
                    <a:pt x="1385" y="920"/>
                  </a:lnTo>
                  <a:lnTo>
                    <a:pt x="1378" y="925"/>
                  </a:lnTo>
                  <a:lnTo>
                    <a:pt x="1372" y="930"/>
                  </a:lnTo>
                  <a:lnTo>
                    <a:pt x="1360" y="941"/>
                  </a:lnTo>
                  <a:lnTo>
                    <a:pt x="1348" y="952"/>
                  </a:lnTo>
                  <a:lnTo>
                    <a:pt x="1344" y="955"/>
                  </a:lnTo>
                  <a:lnTo>
                    <a:pt x="1340" y="959"/>
                  </a:lnTo>
                  <a:lnTo>
                    <a:pt x="1337" y="962"/>
                  </a:lnTo>
                  <a:lnTo>
                    <a:pt x="1331" y="966"/>
                  </a:lnTo>
                  <a:lnTo>
                    <a:pt x="1323" y="968"/>
                  </a:lnTo>
                  <a:lnTo>
                    <a:pt x="1311" y="969"/>
                  </a:lnTo>
                  <a:lnTo>
                    <a:pt x="1304" y="969"/>
                  </a:lnTo>
                  <a:lnTo>
                    <a:pt x="1299" y="969"/>
                  </a:lnTo>
                  <a:lnTo>
                    <a:pt x="1296" y="968"/>
                  </a:lnTo>
                  <a:lnTo>
                    <a:pt x="1295" y="967"/>
                  </a:lnTo>
                  <a:lnTo>
                    <a:pt x="1294" y="966"/>
                  </a:lnTo>
                  <a:lnTo>
                    <a:pt x="1293" y="964"/>
                  </a:lnTo>
                  <a:lnTo>
                    <a:pt x="1299" y="962"/>
                  </a:lnTo>
                  <a:lnTo>
                    <a:pt x="1304" y="959"/>
                  </a:lnTo>
                  <a:lnTo>
                    <a:pt x="1308" y="957"/>
                  </a:lnTo>
                  <a:lnTo>
                    <a:pt x="1312" y="954"/>
                  </a:lnTo>
                  <a:lnTo>
                    <a:pt x="1319" y="946"/>
                  </a:lnTo>
                  <a:lnTo>
                    <a:pt x="1328" y="939"/>
                  </a:lnTo>
                  <a:lnTo>
                    <a:pt x="1338" y="932"/>
                  </a:lnTo>
                  <a:lnTo>
                    <a:pt x="1349" y="925"/>
                  </a:lnTo>
                  <a:lnTo>
                    <a:pt x="1360" y="918"/>
                  </a:lnTo>
                  <a:lnTo>
                    <a:pt x="1371" y="911"/>
                  </a:lnTo>
                  <a:lnTo>
                    <a:pt x="1374" y="909"/>
                  </a:lnTo>
                  <a:lnTo>
                    <a:pt x="1378" y="906"/>
                  </a:lnTo>
                  <a:lnTo>
                    <a:pt x="1385" y="903"/>
                  </a:lnTo>
                  <a:lnTo>
                    <a:pt x="1390" y="900"/>
                  </a:lnTo>
                  <a:lnTo>
                    <a:pt x="1393" y="898"/>
                  </a:lnTo>
                  <a:lnTo>
                    <a:pt x="1395" y="895"/>
                  </a:lnTo>
                  <a:lnTo>
                    <a:pt x="1402" y="895"/>
                  </a:lnTo>
                  <a:lnTo>
                    <a:pt x="1410" y="895"/>
                  </a:lnTo>
                  <a:lnTo>
                    <a:pt x="1410" y="896"/>
                  </a:lnTo>
                  <a:lnTo>
                    <a:pt x="1411" y="896"/>
                  </a:lnTo>
                  <a:lnTo>
                    <a:pt x="1413" y="900"/>
                  </a:lnTo>
                  <a:lnTo>
                    <a:pt x="1414" y="907"/>
                  </a:lnTo>
                  <a:lnTo>
                    <a:pt x="1410" y="912"/>
                  </a:lnTo>
                  <a:lnTo>
                    <a:pt x="1407" y="919"/>
                  </a:lnTo>
                  <a:lnTo>
                    <a:pt x="1404" y="922"/>
                  </a:lnTo>
                  <a:lnTo>
                    <a:pt x="1400" y="925"/>
                  </a:lnTo>
                  <a:lnTo>
                    <a:pt x="1393" y="935"/>
                  </a:lnTo>
                  <a:lnTo>
                    <a:pt x="1384" y="945"/>
                  </a:lnTo>
                  <a:lnTo>
                    <a:pt x="1385" y="946"/>
                  </a:lnTo>
                  <a:lnTo>
                    <a:pt x="1385" y="947"/>
                  </a:lnTo>
                  <a:lnTo>
                    <a:pt x="1388" y="950"/>
                  </a:lnTo>
                  <a:lnTo>
                    <a:pt x="1393" y="954"/>
                  </a:lnTo>
                  <a:lnTo>
                    <a:pt x="1393" y="957"/>
                  </a:lnTo>
                  <a:lnTo>
                    <a:pt x="1394" y="960"/>
                  </a:lnTo>
                  <a:lnTo>
                    <a:pt x="1386" y="967"/>
                  </a:lnTo>
                  <a:lnTo>
                    <a:pt x="1377" y="972"/>
                  </a:lnTo>
                  <a:lnTo>
                    <a:pt x="1372" y="974"/>
                  </a:lnTo>
                  <a:lnTo>
                    <a:pt x="1366" y="977"/>
                  </a:lnTo>
                  <a:lnTo>
                    <a:pt x="1360" y="978"/>
                  </a:lnTo>
                  <a:lnTo>
                    <a:pt x="1354" y="978"/>
                  </a:lnTo>
                  <a:close/>
                  <a:moveTo>
                    <a:pt x="1094" y="1021"/>
                  </a:moveTo>
                  <a:lnTo>
                    <a:pt x="1096" y="1021"/>
                  </a:lnTo>
                  <a:lnTo>
                    <a:pt x="1098" y="1021"/>
                  </a:lnTo>
                  <a:lnTo>
                    <a:pt x="1104" y="1026"/>
                  </a:lnTo>
                  <a:lnTo>
                    <a:pt x="1109" y="1030"/>
                  </a:lnTo>
                  <a:lnTo>
                    <a:pt x="1113" y="1036"/>
                  </a:lnTo>
                  <a:lnTo>
                    <a:pt x="1117" y="1040"/>
                  </a:lnTo>
                  <a:lnTo>
                    <a:pt x="1117" y="1049"/>
                  </a:lnTo>
                  <a:lnTo>
                    <a:pt x="1115" y="1055"/>
                  </a:lnTo>
                  <a:lnTo>
                    <a:pt x="1112" y="1058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7"/>
                  </a:lnTo>
                  <a:lnTo>
                    <a:pt x="1110" y="1074"/>
                  </a:lnTo>
                  <a:lnTo>
                    <a:pt x="1116" y="1081"/>
                  </a:lnTo>
                  <a:lnTo>
                    <a:pt x="1121" y="1089"/>
                  </a:lnTo>
                  <a:lnTo>
                    <a:pt x="1129" y="1098"/>
                  </a:lnTo>
                  <a:lnTo>
                    <a:pt x="1136" y="1106"/>
                  </a:lnTo>
                  <a:lnTo>
                    <a:pt x="1144" y="1112"/>
                  </a:lnTo>
                  <a:lnTo>
                    <a:pt x="1150" y="1118"/>
                  </a:lnTo>
                  <a:lnTo>
                    <a:pt x="1155" y="1123"/>
                  </a:lnTo>
                  <a:lnTo>
                    <a:pt x="1162" y="1126"/>
                  </a:lnTo>
                  <a:lnTo>
                    <a:pt x="1172" y="1130"/>
                  </a:lnTo>
                  <a:lnTo>
                    <a:pt x="1176" y="1131"/>
                  </a:lnTo>
                  <a:lnTo>
                    <a:pt x="1180" y="1133"/>
                  </a:lnTo>
                  <a:lnTo>
                    <a:pt x="1183" y="1135"/>
                  </a:lnTo>
                  <a:lnTo>
                    <a:pt x="1185" y="1137"/>
                  </a:lnTo>
                  <a:lnTo>
                    <a:pt x="1180" y="1140"/>
                  </a:lnTo>
                  <a:lnTo>
                    <a:pt x="1175" y="1142"/>
                  </a:lnTo>
                  <a:lnTo>
                    <a:pt x="1169" y="1142"/>
                  </a:lnTo>
                  <a:lnTo>
                    <a:pt x="1163" y="1142"/>
                  </a:lnTo>
                  <a:lnTo>
                    <a:pt x="1156" y="1143"/>
                  </a:lnTo>
                  <a:lnTo>
                    <a:pt x="1150" y="1145"/>
                  </a:lnTo>
                  <a:lnTo>
                    <a:pt x="1143" y="1146"/>
                  </a:lnTo>
                  <a:lnTo>
                    <a:pt x="1138" y="1145"/>
                  </a:lnTo>
                  <a:lnTo>
                    <a:pt x="1132" y="1142"/>
                  </a:lnTo>
                  <a:lnTo>
                    <a:pt x="1129" y="1140"/>
                  </a:lnTo>
                  <a:lnTo>
                    <a:pt x="1124" y="1136"/>
                  </a:lnTo>
                  <a:lnTo>
                    <a:pt x="1120" y="1133"/>
                  </a:lnTo>
                  <a:lnTo>
                    <a:pt x="1117" y="1131"/>
                  </a:lnTo>
                  <a:lnTo>
                    <a:pt x="1115" y="1128"/>
                  </a:lnTo>
                  <a:lnTo>
                    <a:pt x="1110" y="1120"/>
                  </a:lnTo>
                  <a:lnTo>
                    <a:pt x="1106" y="1110"/>
                  </a:lnTo>
                  <a:lnTo>
                    <a:pt x="1098" y="1096"/>
                  </a:lnTo>
                  <a:lnTo>
                    <a:pt x="1090" y="1081"/>
                  </a:lnTo>
                  <a:lnTo>
                    <a:pt x="1089" y="1081"/>
                  </a:lnTo>
                  <a:lnTo>
                    <a:pt x="1089" y="1081"/>
                  </a:lnTo>
                  <a:lnTo>
                    <a:pt x="1082" y="1088"/>
                  </a:lnTo>
                  <a:lnTo>
                    <a:pt x="1077" y="1096"/>
                  </a:lnTo>
                  <a:lnTo>
                    <a:pt x="1071" y="1102"/>
                  </a:lnTo>
                  <a:lnTo>
                    <a:pt x="1064" y="1108"/>
                  </a:lnTo>
                  <a:lnTo>
                    <a:pt x="1051" y="1119"/>
                  </a:lnTo>
                  <a:lnTo>
                    <a:pt x="1035" y="1130"/>
                  </a:lnTo>
                  <a:lnTo>
                    <a:pt x="1026" y="1135"/>
                  </a:lnTo>
                  <a:lnTo>
                    <a:pt x="1016" y="1139"/>
                  </a:lnTo>
                  <a:lnTo>
                    <a:pt x="1012" y="1140"/>
                  </a:lnTo>
                  <a:lnTo>
                    <a:pt x="1007" y="1141"/>
                  </a:lnTo>
                  <a:lnTo>
                    <a:pt x="1000" y="1141"/>
                  </a:lnTo>
                  <a:lnTo>
                    <a:pt x="993" y="1141"/>
                  </a:lnTo>
                  <a:lnTo>
                    <a:pt x="992" y="1140"/>
                  </a:lnTo>
                  <a:lnTo>
                    <a:pt x="992" y="1139"/>
                  </a:lnTo>
                  <a:lnTo>
                    <a:pt x="993" y="1139"/>
                  </a:lnTo>
                  <a:lnTo>
                    <a:pt x="993" y="1139"/>
                  </a:lnTo>
                  <a:lnTo>
                    <a:pt x="999" y="1137"/>
                  </a:lnTo>
                  <a:lnTo>
                    <a:pt x="1003" y="1136"/>
                  </a:lnTo>
                  <a:lnTo>
                    <a:pt x="1014" y="1131"/>
                  </a:lnTo>
                  <a:lnTo>
                    <a:pt x="1024" y="1125"/>
                  </a:lnTo>
                  <a:lnTo>
                    <a:pt x="1035" y="1114"/>
                  </a:lnTo>
                  <a:lnTo>
                    <a:pt x="1044" y="1104"/>
                  </a:lnTo>
                  <a:lnTo>
                    <a:pt x="1052" y="1095"/>
                  </a:lnTo>
                  <a:lnTo>
                    <a:pt x="1060" y="1086"/>
                  </a:lnTo>
                  <a:lnTo>
                    <a:pt x="1068" y="1072"/>
                  </a:lnTo>
                  <a:lnTo>
                    <a:pt x="1077" y="1060"/>
                  </a:lnTo>
                  <a:lnTo>
                    <a:pt x="1074" y="1055"/>
                  </a:lnTo>
                  <a:lnTo>
                    <a:pt x="1072" y="1051"/>
                  </a:lnTo>
                  <a:lnTo>
                    <a:pt x="1069" y="1046"/>
                  </a:lnTo>
                  <a:lnTo>
                    <a:pt x="1064" y="1042"/>
                  </a:lnTo>
                  <a:lnTo>
                    <a:pt x="1061" y="1038"/>
                  </a:lnTo>
                  <a:lnTo>
                    <a:pt x="1058" y="1034"/>
                  </a:lnTo>
                  <a:lnTo>
                    <a:pt x="1056" y="1029"/>
                  </a:lnTo>
                  <a:lnTo>
                    <a:pt x="1055" y="1025"/>
                  </a:lnTo>
                  <a:lnTo>
                    <a:pt x="1058" y="1025"/>
                  </a:lnTo>
                  <a:lnTo>
                    <a:pt x="1062" y="1027"/>
                  </a:lnTo>
                  <a:lnTo>
                    <a:pt x="1067" y="1029"/>
                  </a:lnTo>
                  <a:lnTo>
                    <a:pt x="1071" y="1032"/>
                  </a:lnTo>
                  <a:lnTo>
                    <a:pt x="1078" y="1039"/>
                  </a:lnTo>
                  <a:lnTo>
                    <a:pt x="1083" y="1046"/>
                  </a:lnTo>
                  <a:lnTo>
                    <a:pt x="1083" y="1046"/>
                  </a:lnTo>
                  <a:lnTo>
                    <a:pt x="1083" y="1046"/>
                  </a:lnTo>
                  <a:lnTo>
                    <a:pt x="1083" y="1044"/>
                  </a:lnTo>
                  <a:lnTo>
                    <a:pt x="1083" y="1044"/>
                  </a:lnTo>
                  <a:lnTo>
                    <a:pt x="1087" y="1040"/>
                  </a:lnTo>
                  <a:lnTo>
                    <a:pt x="1090" y="1034"/>
                  </a:lnTo>
                  <a:lnTo>
                    <a:pt x="1093" y="1028"/>
                  </a:lnTo>
                  <a:lnTo>
                    <a:pt x="1094" y="1021"/>
                  </a:lnTo>
                  <a:close/>
                  <a:moveTo>
                    <a:pt x="1110" y="997"/>
                  </a:moveTo>
                  <a:lnTo>
                    <a:pt x="1112" y="993"/>
                  </a:lnTo>
                  <a:lnTo>
                    <a:pt x="1114" y="989"/>
                  </a:lnTo>
                  <a:lnTo>
                    <a:pt x="1114" y="986"/>
                  </a:lnTo>
                  <a:lnTo>
                    <a:pt x="1114" y="984"/>
                  </a:lnTo>
                  <a:lnTo>
                    <a:pt x="1114" y="983"/>
                  </a:lnTo>
                  <a:lnTo>
                    <a:pt x="1113" y="982"/>
                  </a:lnTo>
                  <a:lnTo>
                    <a:pt x="1113" y="981"/>
                  </a:lnTo>
                  <a:lnTo>
                    <a:pt x="1113" y="981"/>
                  </a:lnTo>
                  <a:lnTo>
                    <a:pt x="1112" y="981"/>
                  </a:lnTo>
                  <a:lnTo>
                    <a:pt x="1112" y="982"/>
                  </a:lnTo>
                  <a:lnTo>
                    <a:pt x="1102" y="990"/>
                  </a:lnTo>
                  <a:lnTo>
                    <a:pt x="1092" y="1001"/>
                  </a:lnTo>
                  <a:lnTo>
                    <a:pt x="1084" y="1005"/>
                  </a:lnTo>
                  <a:lnTo>
                    <a:pt x="1075" y="1008"/>
                  </a:lnTo>
                  <a:lnTo>
                    <a:pt x="1067" y="1012"/>
                  </a:lnTo>
                  <a:lnTo>
                    <a:pt x="1058" y="1016"/>
                  </a:lnTo>
                  <a:lnTo>
                    <a:pt x="1052" y="1019"/>
                  </a:lnTo>
                  <a:lnTo>
                    <a:pt x="1047" y="1021"/>
                  </a:lnTo>
                  <a:lnTo>
                    <a:pt x="1044" y="1021"/>
                  </a:lnTo>
                  <a:lnTo>
                    <a:pt x="1042" y="1021"/>
                  </a:lnTo>
                  <a:lnTo>
                    <a:pt x="1039" y="1019"/>
                  </a:lnTo>
                  <a:lnTo>
                    <a:pt x="1038" y="1015"/>
                  </a:lnTo>
                  <a:lnTo>
                    <a:pt x="1040" y="1012"/>
                  </a:lnTo>
                  <a:lnTo>
                    <a:pt x="1042" y="1008"/>
                  </a:lnTo>
                  <a:lnTo>
                    <a:pt x="1047" y="1004"/>
                  </a:lnTo>
                  <a:lnTo>
                    <a:pt x="1054" y="1000"/>
                  </a:lnTo>
                  <a:lnTo>
                    <a:pt x="1058" y="995"/>
                  </a:lnTo>
                  <a:lnTo>
                    <a:pt x="1063" y="989"/>
                  </a:lnTo>
                  <a:lnTo>
                    <a:pt x="1070" y="984"/>
                  </a:lnTo>
                  <a:lnTo>
                    <a:pt x="1075" y="981"/>
                  </a:lnTo>
                  <a:lnTo>
                    <a:pt x="1077" y="985"/>
                  </a:lnTo>
                  <a:lnTo>
                    <a:pt x="1075" y="990"/>
                  </a:lnTo>
                  <a:lnTo>
                    <a:pt x="1077" y="990"/>
                  </a:lnTo>
                  <a:lnTo>
                    <a:pt x="1077" y="990"/>
                  </a:lnTo>
                  <a:lnTo>
                    <a:pt x="1083" y="988"/>
                  </a:lnTo>
                  <a:lnTo>
                    <a:pt x="1091" y="985"/>
                  </a:lnTo>
                  <a:lnTo>
                    <a:pt x="1097" y="981"/>
                  </a:lnTo>
                  <a:lnTo>
                    <a:pt x="1105" y="976"/>
                  </a:lnTo>
                  <a:lnTo>
                    <a:pt x="1109" y="973"/>
                  </a:lnTo>
                  <a:lnTo>
                    <a:pt x="1114" y="972"/>
                  </a:lnTo>
                  <a:lnTo>
                    <a:pt x="1119" y="972"/>
                  </a:lnTo>
                  <a:lnTo>
                    <a:pt x="1125" y="973"/>
                  </a:lnTo>
                  <a:lnTo>
                    <a:pt x="1130" y="976"/>
                  </a:lnTo>
                  <a:lnTo>
                    <a:pt x="1137" y="977"/>
                  </a:lnTo>
                  <a:lnTo>
                    <a:pt x="1138" y="979"/>
                  </a:lnTo>
                  <a:lnTo>
                    <a:pt x="1140" y="981"/>
                  </a:lnTo>
                  <a:lnTo>
                    <a:pt x="1140" y="986"/>
                  </a:lnTo>
                  <a:lnTo>
                    <a:pt x="1139" y="990"/>
                  </a:lnTo>
                  <a:lnTo>
                    <a:pt x="1137" y="993"/>
                  </a:lnTo>
                  <a:lnTo>
                    <a:pt x="1134" y="995"/>
                  </a:lnTo>
                  <a:lnTo>
                    <a:pt x="1124" y="996"/>
                  </a:lnTo>
                  <a:lnTo>
                    <a:pt x="1110" y="997"/>
                  </a:lnTo>
                  <a:close/>
                  <a:moveTo>
                    <a:pt x="1079" y="904"/>
                  </a:moveTo>
                  <a:lnTo>
                    <a:pt x="1090" y="906"/>
                  </a:lnTo>
                  <a:lnTo>
                    <a:pt x="1102" y="909"/>
                  </a:lnTo>
                  <a:lnTo>
                    <a:pt x="1107" y="912"/>
                  </a:lnTo>
                  <a:lnTo>
                    <a:pt x="1112" y="914"/>
                  </a:lnTo>
                  <a:lnTo>
                    <a:pt x="1115" y="918"/>
                  </a:lnTo>
                  <a:lnTo>
                    <a:pt x="1117" y="921"/>
                  </a:lnTo>
                  <a:lnTo>
                    <a:pt x="1119" y="925"/>
                  </a:lnTo>
                  <a:lnTo>
                    <a:pt x="1119" y="932"/>
                  </a:lnTo>
                  <a:lnTo>
                    <a:pt x="1130" y="930"/>
                  </a:lnTo>
                  <a:lnTo>
                    <a:pt x="1140" y="927"/>
                  </a:lnTo>
                  <a:lnTo>
                    <a:pt x="1141" y="925"/>
                  </a:lnTo>
                  <a:lnTo>
                    <a:pt x="1142" y="923"/>
                  </a:lnTo>
                  <a:lnTo>
                    <a:pt x="1154" y="923"/>
                  </a:lnTo>
                  <a:lnTo>
                    <a:pt x="1165" y="924"/>
                  </a:lnTo>
                  <a:lnTo>
                    <a:pt x="1167" y="927"/>
                  </a:lnTo>
                  <a:lnTo>
                    <a:pt x="1168" y="933"/>
                  </a:lnTo>
                  <a:lnTo>
                    <a:pt x="1167" y="934"/>
                  </a:lnTo>
                  <a:lnTo>
                    <a:pt x="1166" y="936"/>
                  </a:lnTo>
                  <a:lnTo>
                    <a:pt x="1157" y="937"/>
                  </a:lnTo>
                  <a:lnTo>
                    <a:pt x="1150" y="941"/>
                  </a:lnTo>
                  <a:lnTo>
                    <a:pt x="1143" y="944"/>
                  </a:lnTo>
                  <a:lnTo>
                    <a:pt x="1136" y="947"/>
                  </a:lnTo>
                  <a:lnTo>
                    <a:pt x="1129" y="950"/>
                  </a:lnTo>
                  <a:lnTo>
                    <a:pt x="1122" y="954"/>
                  </a:lnTo>
                  <a:lnTo>
                    <a:pt x="1115" y="956"/>
                  </a:lnTo>
                  <a:lnTo>
                    <a:pt x="1107" y="957"/>
                  </a:lnTo>
                  <a:lnTo>
                    <a:pt x="1107" y="955"/>
                  </a:lnTo>
                  <a:lnTo>
                    <a:pt x="1107" y="954"/>
                  </a:lnTo>
                  <a:lnTo>
                    <a:pt x="1109" y="952"/>
                  </a:lnTo>
                  <a:lnTo>
                    <a:pt x="1113" y="950"/>
                  </a:lnTo>
                  <a:lnTo>
                    <a:pt x="1113" y="949"/>
                  </a:lnTo>
                  <a:lnTo>
                    <a:pt x="1113" y="949"/>
                  </a:lnTo>
                  <a:lnTo>
                    <a:pt x="1112" y="949"/>
                  </a:lnTo>
                  <a:lnTo>
                    <a:pt x="1110" y="949"/>
                  </a:lnTo>
                  <a:lnTo>
                    <a:pt x="1106" y="950"/>
                  </a:lnTo>
                  <a:lnTo>
                    <a:pt x="1102" y="952"/>
                  </a:lnTo>
                  <a:lnTo>
                    <a:pt x="1092" y="955"/>
                  </a:lnTo>
                  <a:lnTo>
                    <a:pt x="1082" y="957"/>
                  </a:lnTo>
                  <a:lnTo>
                    <a:pt x="1071" y="959"/>
                  </a:lnTo>
                  <a:lnTo>
                    <a:pt x="1059" y="960"/>
                  </a:lnTo>
                  <a:lnTo>
                    <a:pt x="1059" y="958"/>
                  </a:lnTo>
                  <a:lnTo>
                    <a:pt x="1059" y="957"/>
                  </a:lnTo>
                  <a:lnTo>
                    <a:pt x="1064" y="956"/>
                  </a:lnTo>
                  <a:lnTo>
                    <a:pt x="1069" y="954"/>
                  </a:lnTo>
                  <a:lnTo>
                    <a:pt x="1074" y="950"/>
                  </a:lnTo>
                  <a:lnTo>
                    <a:pt x="1079" y="947"/>
                  </a:lnTo>
                  <a:lnTo>
                    <a:pt x="1083" y="943"/>
                  </a:lnTo>
                  <a:lnTo>
                    <a:pt x="1085" y="937"/>
                  </a:lnTo>
                  <a:lnTo>
                    <a:pt x="1087" y="932"/>
                  </a:lnTo>
                  <a:lnTo>
                    <a:pt x="1089" y="926"/>
                  </a:lnTo>
                  <a:lnTo>
                    <a:pt x="1083" y="915"/>
                  </a:lnTo>
                  <a:lnTo>
                    <a:pt x="1079" y="904"/>
                  </a:lnTo>
                  <a:close/>
                  <a:moveTo>
                    <a:pt x="1630" y="918"/>
                  </a:moveTo>
                  <a:lnTo>
                    <a:pt x="1634" y="918"/>
                  </a:lnTo>
                  <a:lnTo>
                    <a:pt x="1636" y="919"/>
                  </a:lnTo>
                  <a:lnTo>
                    <a:pt x="1640" y="920"/>
                  </a:lnTo>
                  <a:lnTo>
                    <a:pt x="1642" y="921"/>
                  </a:lnTo>
                  <a:lnTo>
                    <a:pt x="1645" y="925"/>
                  </a:lnTo>
                  <a:lnTo>
                    <a:pt x="1649" y="930"/>
                  </a:lnTo>
                  <a:lnTo>
                    <a:pt x="1649" y="936"/>
                  </a:lnTo>
                  <a:lnTo>
                    <a:pt x="1649" y="942"/>
                  </a:lnTo>
                  <a:lnTo>
                    <a:pt x="1646" y="946"/>
                  </a:lnTo>
                  <a:lnTo>
                    <a:pt x="1643" y="950"/>
                  </a:lnTo>
                  <a:lnTo>
                    <a:pt x="1640" y="959"/>
                  </a:lnTo>
                  <a:lnTo>
                    <a:pt x="1635" y="969"/>
                  </a:lnTo>
                  <a:lnTo>
                    <a:pt x="1631" y="979"/>
                  </a:lnTo>
                  <a:lnTo>
                    <a:pt x="1627" y="989"/>
                  </a:lnTo>
                  <a:lnTo>
                    <a:pt x="1633" y="988"/>
                  </a:lnTo>
                  <a:lnTo>
                    <a:pt x="1641" y="986"/>
                  </a:lnTo>
                  <a:lnTo>
                    <a:pt x="1641" y="985"/>
                  </a:lnTo>
                  <a:lnTo>
                    <a:pt x="1641" y="984"/>
                  </a:lnTo>
                  <a:lnTo>
                    <a:pt x="1655" y="984"/>
                  </a:lnTo>
                  <a:lnTo>
                    <a:pt x="1668" y="986"/>
                  </a:lnTo>
                  <a:lnTo>
                    <a:pt x="1669" y="988"/>
                  </a:lnTo>
                  <a:lnTo>
                    <a:pt x="1669" y="991"/>
                  </a:lnTo>
                  <a:lnTo>
                    <a:pt x="1666" y="994"/>
                  </a:lnTo>
                  <a:lnTo>
                    <a:pt x="1664" y="997"/>
                  </a:lnTo>
                  <a:lnTo>
                    <a:pt x="1653" y="1004"/>
                  </a:lnTo>
                  <a:lnTo>
                    <a:pt x="1641" y="1008"/>
                  </a:lnTo>
                  <a:lnTo>
                    <a:pt x="1629" y="1012"/>
                  </a:lnTo>
                  <a:lnTo>
                    <a:pt x="1618" y="1015"/>
                  </a:lnTo>
                  <a:lnTo>
                    <a:pt x="1611" y="1021"/>
                  </a:lnTo>
                  <a:lnTo>
                    <a:pt x="1604" y="1032"/>
                  </a:lnTo>
                  <a:lnTo>
                    <a:pt x="1596" y="1044"/>
                  </a:lnTo>
                  <a:lnTo>
                    <a:pt x="1593" y="1053"/>
                  </a:lnTo>
                  <a:lnTo>
                    <a:pt x="1605" y="1063"/>
                  </a:lnTo>
                  <a:lnTo>
                    <a:pt x="1617" y="1073"/>
                  </a:lnTo>
                  <a:lnTo>
                    <a:pt x="1622" y="1077"/>
                  </a:lnTo>
                  <a:lnTo>
                    <a:pt x="1629" y="1083"/>
                  </a:lnTo>
                  <a:lnTo>
                    <a:pt x="1635" y="1086"/>
                  </a:lnTo>
                  <a:lnTo>
                    <a:pt x="1642" y="1090"/>
                  </a:lnTo>
                  <a:lnTo>
                    <a:pt x="1652" y="1093"/>
                  </a:lnTo>
                  <a:lnTo>
                    <a:pt x="1662" y="1094"/>
                  </a:lnTo>
                  <a:lnTo>
                    <a:pt x="1671" y="1094"/>
                  </a:lnTo>
                  <a:lnTo>
                    <a:pt x="1682" y="1094"/>
                  </a:lnTo>
                  <a:lnTo>
                    <a:pt x="1682" y="1096"/>
                  </a:lnTo>
                  <a:lnTo>
                    <a:pt x="1684" y="1098"/>
                  </a:lnTo>
                  <a:lnTo>
                    <a:pt x="1682" y="1098"/>
                  </a:lnTo>
                  <a:lnTo>
                    <a:pt x="1682" y="1099"/>
                  </a:lnTo>
                  <a:lnTo>
                    <a:pt x="1673" y="1104"/>
                  </a:lnTo>
                  <a:lnTo>
                    <a:pt x="1662" y="1108"/>
                  </a:lnTo>
                  <a:lnTo>
                    <a:pt x="1659" y="1112"/>
                  </a:lnTo>
                  <a:lnTo>
                    <a:pt x="1656" y="1117"/>
                  </a:lnTo>
                  <a:lnTo>
                    <a:pt x="1652" y="1119"/>
                  </a:lnTo>
                  <a:lnTo>
                    <a:pt x="1646" y="1120"/>
                  </a:lnTo>
                  <a:lnTo>
                    <a:pt x="1641" y="1120"/>
                  </a:lnTo>
                  <a:lnTo>
                    <a:pt x="1634" y="1120"/>
                  </a:lnTo>
                  <a:lnTo>
                    <a:pt x="1627" y="1114"/>
                  </a:lnTo>
                  <a:lnTo>
                    <a:pt x="1619" y="1109"/>
                  </a:lnTo>
                  <a:lnTo>
                    <a:pt x="1612" y="1096"/>
                  </a:lnTo>
                  <a:lnTo>
                    <a:pt x="1606" y="1083"/>
                  </a:lnTo>
                  <a:lnTo>
                    <a:pt x="1601" y="1076"/>
                  </a:lnTo>
                  <a:lnTo>
                    <a:pt x="1596" y="1070"/>
                  </a:lnTo>
                  <a:lnTo>
                    <a:pt x="1594" y="1066"/>
                  </a:lnTo>
                  <a:lnTo>
                    <a:pt x="1592" y="1064"/>
                  </a:lnTo>
                  <a:lnTo>
                    <a:pt x="1589" y="1061"/>
                  </a:lnTo>
                  <a:lnTo>
                    <a:pt x="1585" y="1060"/>
                  </a:lnTo>
                  <a:lnTo>
                    <a:pt x="1582" y="1066"/>
                  </a:lnTo>
                  <a:lnTo>
                    <a:pt x="1576" y="1073"/>
                  </a:lnTo>
                  <a:lnTo>
                    <a:pt x="1571" y="1078"/>
                  </a:lnTo>
                  <a:lnTo>
                    <a:pt x="1565" y="1085"/>
                  </a:lnTo>
                  <a:lnTo>
                    <a:pt x="1560" y="1091"/>
                  </a:lnTo>
                  <a:lnTo>
                    <a:pt x="1554" y="1097"/>
                  </a:lnTo>
                  <a:lnTo>
                    <a:pt x="1548" y="1102"/>
                  </a:lnTo>
                  <a:lnTo>
                    <a:pt x="1541" y="1108"/>
                  </a:lnTo>
                  <a:lnTo>
                    <a:pt x="1528" y="1118"/>
                  </a:lnTo>
                  <a:lnTo>
                    <a:pt x="1513" y="1126"/>
                  </a:lnTo>
                  <a:lnTo>
                    <a:pt x="1503" y="1133"/>
                  </a:lnTo>
                  <a:lnTo>
                    <a:pt x="1492" y="1140"/>
                  </a:lnTo>
                  <a:lnTo>
                    <a:pt x="1487" y="1142"/>
                  </a:lnTo>
                  <a:lnTo>
                    <a:pt x="1480" y="1144"/>
                  </a:lnTo>
                  <a:lnTo>
                    <a:pt x="1472" y="1145"/>
                  </a:lnTo>
                  <a:lnTo>
                    <a:pt x="1465" y="1146"/>
                  </a:lnTo>
                  <a:lnTo>
                    <a:pt x="1465" y="1144"/>
                  </a:lnTo>
                  <a:lnTo>
                    <a:pt x="1465" y="1143"/>
                  </a:lnTo>
                  <a:lnTo>
                    <a:pt x="1475" y="1139"/>
                  </a:lnTo>
                  <a:lnTo>
                    <a:pt x="1481" y="1134"/>
                  </a:lnTo>
                  <a:lnTo>
                    <a:pt x="1489" y="1128"/>
                  </a:lnTo>
                  <a:lnTo>
                    <a:pt x="1495" y="1122"/>
                  </a:lnTo>
                  <a:lnTo>
                    <a:pt x="1504" y="1116"/>
                  </a:lnTo>
                  <a:lnTo>
                    <a:pt x="1513" y="1108"/>
                  </a:lnTo>
                  <a:lnTo>
                    <a:pt x="1522" y="1100"/>
                  </a:lnTo>
                  <a:lnTo>
                    <a:pt x="1529" y="1091"/>
                  </a:lnTo>
                  <a:lnTo>
                    <a:pt x="1544" y="1073"/>
                  </a:lnTo>
                  <a:lnTo>
                    <a:pt x="1557" y="1053"/>
                  </a:lnTo>
                  <a:lnTo>
                    <a:pt x="1562" y="1047"/>
                  </a:lnTo>
                  <a:lnTo>
                    <a:pt x="1568" y="1039"/>
                  </a:lnTo>
                  <a:lnTo>
                    <a:pt x="1571" y="1035"/>
                  </a:lnTo>
                  <a:lnTo>
                    <a:pt x="1573" y="1030"/>
                  </a:lnTo>
                  <a:lnTo>
                    <a:pt x="1575" y="1026"/>
                  </a:lnTo>
                  <a:lnTo>
                    <a:pt x="1576" y="1021"/>
                  </a:lnTo>
                  <a:lnTo>
                    <a:pt x="1569" y="1018"/>
                  </a:lnTo>
                  <a:lnTo>
                    <a:pt x="1561" y="1012"/>
                  </a:lnTo>
                  <a:lnTo>
                    <a:pt x="1557" y="1007"/>
                  </a:lnTo>
                  <a:lnTo>
                    <a:pt x="1553" y="1003"/>
                  </a:lnTo>
                  <a:lnTo>
                    <a:pt x="1551" y="1000"/>
                  </a:lnTo>
                  <a:lnTo>
                    <a:pt x="1550" y="996"/>
                  </a:lnTo>
                  <a:lnTo>
                    <a:pt x="1552" y="995"/>
                  </a:lnTo>
                  <a:lnTo>
                    <a:pt x="1554" y="995"/>
                  </a:lnTo>
                  <a:lnTo>
                    <a:pt x="1559" y="997"/>
                  </a:lnTo>
                  <a:lnTo>
                    <a:pt x="1563" y="999"/>
                  </a:lnTo>
                  <a:lnTo>
                    <a:pt x="1569" y="1000"/>
                  </a:lnTo>
                  <a:lnTo>
                    <a:pt x="1574" y="1000"/>
                  </a:lnTo>
                  <a:lnTo>
                    <a:pt x="1585" y="999"/>
                  </a:lnTo>
                  <a:lnTo>
                    <a:pt x="1595" y="996"/>
                  </a:lnTo>
                  <a:lnTo>
                    <a:pt x="1601" y="983"/>
                  </a:lnTo>
                  <a:lnTo>
                    <a:pt x="1609" y="972"/>
                  </a:lnTo>
                  <a:lnTo>
                    <a:pt x="1614" y="961"/>
                  </a:lnTo>
                  <a:lnTo>
                    <a:pt x="1618" y="949"/>
                  </a:lnTo>
                  <a:lnTo>
                    <a:pt x="1622" y="943"/>
                  </a:lnTo>
                  <a:lnTo>
                    <a:pt x="1626" y="935"/>
                  </a:lnTo>
                  <a:lnTo>
                    <a:pt x="1629" y="926"/>
                  </a:lnTo>
                  <a:lnTo>
                    <a:pt x="1630" y="918"/>
                  </a:lnTo>
                  <a:close/>
                  <a:moveTo>
                    <a:pt x="1595" y="1470"/>
                  </a:moveTo>
                  <a:lnTo>
                    <a:pt x="1595" y="1391"/>
                  </a:lnTo>
                  <a:lnTo>
                    <a:pt x="1996" y="1391"/>
                  </a:lnTo>
                  <a:lnTo>
                    <a:pt x="1996" y="1470"/>
                  </a:lnTo>
                  <a:lnTo>
                    <a:pt x="1595" y="1470"/>
                  </a:lnTo>
                  <a:close/>
                  <a:moveTo>
                    <a:pt x="1750" y="1592"/>
                  </a:moveTo>
                  <a:lnTo>
                    <a:pt x="1750" y="1525"/>
                  </a:lnTo>
                  <a:lnTo>
                    <a:pt x="1854" y="1525"/>
                  </a:lnTo>
                  <a:lnTo>
                    <a:pt x="1854" y="1591"/>
                  </a:lnTo>
                  <a:lnTo>
                    <a:pt x="1750" y="1592"/>
                  </a:lnTo>
                  <a:close/>
                  <a:moveTo>
                    <a:pt x="1186" y="1472"/>
                  </a:moveTo>
                  <a:lnTo>
                    <a:pt x="1187" y="1433"/>
                  </a:lnTo>
                  <a:lnTo>
                    <a:pt x="1173" y="1437"/>
                  </a:lnTo>
                  <a:lnTo>
                    <a:pt x="1161" y="1443"/>
                  </a:lnTo>
                  <a:lnTo>
                    <a:pt x="1151" y="1448"/>
                  </a:lnTo>
                  <a:lnTo>
                    <a:pt x="1143" y="1453"/>
                  </a:lnTo>
                  <a:lnTo>
                    <a:pt x="1130" y="1467"/>
                  </a:lnTo>
                  <a:lnTo>
                    <a:pt x="1118" y="1481"/>
                  </a:lnTo>
                  <a:lnTo>
                    <a:pt x="1109" y="1495"/>
                  </a:lnTo>
                  <a:lnTo>
                    <a:pt x="1102" y="1509"/>
                  </a:lnTo>
                  <a:lnTo>
                    <a:pt x="1096" y="1521"/>
                  </a:lnTo>
                  <a:lnTo>
                    <a:pt x="1092" y="1528"/>
                  </a:lnTo>
                  <a:lnTo>
                    <a:pt x="1090" y="1530"/>
                  </a:lnTo>
                  <a:lnTo>
                    <a:pt x="1085" y="1531"/>
                  </a:lnTo>
                  <a:lnTo>
                    <a:pt x="1083" y="1530"/>
                  </a:lnTo>
                  <a:lnTo>
                    <a:pt x="1081" y="1529"/>
                  </a:lnTo>
                  <a:lnTo>
                    <a:pt x="1080" y="1526"/>
                  </a:lnTo>
                  <a:lnTo>
                    <a:pt x="1079" y="1520"/>
                  </a:lnTo>
                  <a:lnTo>
                    <a:pt x="1079" y="1515"/>
                  </a:lnTo>
                  <a:lnTo>
                    <a:pt x="1080" y="1508"/>
                  </a:lnTo>
                  <a:lnTo>
                    <a:pt x="1083" y="1501"/>
                  </a:lnTo>
                  <a:lnTo>
                    <a:pt x="1089" y="1493"/>
                  </a:lnTo>
                  <a:lnTo>
                    <a:pt x="1103" y="1470"/>
                  </a:lnTo>
                  <a:lnTo>
                    <a:pt x="1107" y="1463"/>
                  </a:lnTo>
                  <a:lnTo>
                    <a:pt x="1114" y="1457"/>
                  </a:lnTo>
                  <a:lnTo>
                    <a:pt x="1120" y="1449"/>
                  </a:lnTo>
                  <a:lnTo>
                    <a:pt x="1128" y="1443"/>
                  </a:lnTo>
                  <a:lnTo>
                    <a:pt x="1137" y="1436"/>
                  </a:lnTo>
                  <a:lnTo>
                    <a:pt x="1144" y="1431"/>
                  </a:lnTo>
                  <a:lnTo>
                    <a:pt x="1152" y="1426"/>
                  </a:lnTo>
                  <a:lnTo>
                    <a:pt x="1160" y="1423"/>
                  </a:lnTo>
                  <a:lnTo>
                    <a:pt x="1187" y="1413"/>
                  </a:lnTo>
                  <a:lnTo>
                    <a:pt x="1186" y="1405"/>
                  </a:lnTo>
                  <a:lnTo>
                    <a:pt x="1186" y="1397"/>
                  </a:lnTo>
                  <a:lnTo>
                    <a:pt x="1186" y="1387"/>
                  </a:lnTo>
                  <a:lnTo>
                    <a:pt x="1186" y="1378"/>
                  </a:lnTo>
                  <a:lnTo>
                    <a:pt x="1187" y="1371"/>
                  </a:lnTo>
                  <a:lnTo>
                    <a:pt x="1187" y="1366"/>
                  </a:lnTo>
                  <a:lnTo>
                    <a:pt x="1189" y="1362"/>
                  </a:lnTo>
                  <a:lnTo>
                    <a:pt x="1191" y="1358"/>
                  </a:lnTo>
                  <a:lnTo>
                    <a:pt x="1195" y="1356"/>
                  </a:lnTo>
                  <a:lnTo>
                    <a:pt x="1200" y="1355"/>
                  </a:lnTo>
                  <a:lnTo>
                    <a:pt x="1203" y="1356"/>
                  </a:lnTo>
                  <a:lnTo>
                    <a:pt x="1204" y="1359"/>
                  </a:lnTo>
                  <a:lnTo>
                    <a:pt x="1206" y="1364"/>
                  </a:lnTo>
                  <a:lnTo>
                    <a:pt x="1207" y="1369"/>
                  </a:lnTo>
                  <a:lnTo>
                    <a:pt x="1207" y="1389"/>
                  </a:lnTo>
                  <a:lnTo>
                    <a:pt x="1207" y="1413"/>
                  </a:lnTo>
                  <a:lnTo>
                    <a:pt x="1216" y="1415"/>
                  </a:lnTo>
                  <a:lnTo>
                    <a:pt x="1227" y="1418"/>
                  </a:lnTo>
                  <a:lnTo>
                    <a:pt x="1239" y="1424"/>
                  </a:lnTo>
                  <a:lnTo>
                    <a:pt x="1254" y="1433"/>
                  </a:lnTo>
                  <a:lnTo>
                    <a:pt x="1267" y="1443"/>
                  </a:lnTo>
                  <a:lnTo>
                    <a:pt x="1277" y="1451"/>
                  </a:lnTo>
                  <a:lnTo>
                    <a:pt x="1284" y="1461"/>
                  </a:lnTo>
                  <a:lnTo>
                    <a:pt x="1293" y="1474"/>
                  </a:lnTo>
                  <a:lnTo>
                    <a:pt x="1301" y="1486"/>
                  </a:lnTo>
                  <a:lnTo>
                    <a:pt x="1306" y="1494"/>
                  </a:lnTo>
                  <a:lnTo>
                    <a:pt x="1308" y="1501"/>
                  </a:lnTo>
                  <a:lnTo>
                    <a:pt x="1312" y="1508"/>
                  </a:lnTo>
                  <a:lnTo>
                    <a:pt x="1313" y="1516"/>
                  </a:lnTo>
                  <a:lnTo>
                    <a:pt x="1314" y="1520"/>
                  </a:lnTo>
                  <a:lnTo>
                    <a:pt x="1315" y="1525"/>
                  </a:lnTo>
                  <a:lnTo>
                    <a:pt x="1315" y="1527"/>
                  </a:lnTo>
                  <a:lnTo>
                    <a:pt x="1315" y="1530"/>
                  </a:lnTo>
                  <a:lnTo>
                    <a:pt x="1313" y="1533"/>
                  </a:lnTo>
                  <a:lnTo>
                    <a:pt x="1311" y="1534"/>
                  </a:lnTo>
                  <a:lnTo>
                    <a:pt x="1307" y="1536"/>
                  </a:lnTo>
                  <a:lnTo>
                    <a:pt x="1305" y="1536"/>
                  </a:lnTo>
                  <a:lnTo>
                    <a:pt x="1302" y="1534"/>
                  </a:lnTo>
                  <a:lnTo>
                    <a:pt x="1300" y="1532"/>
                  </a:lnTo>
                  <a:lnTo>
                    <a:pt x="1297" y="1528"/>
                  </a:lnTo>
                  <a:lnTo>
                    <a:pt x="1286" y="1499"/>
                  </a:lnTo>
                  <a:lnTo>
                    <a:pt x="1282" y="1493"/>
                  </a:lnTo>
                  <a:lnTo>
                    <a:pt x="1274" y="1482"/>
                  </a:lnTo>
                  <a:lnTo>
                    <a:pt x="1267" y="1471"/>
                  </a:lnTo>
                  <a:lnTo>
                    <a:pt x="1259" y="1461"/>
                  </a:lnTo>
                  <a:lnTo>
                    <a:pt x="1249" y="1453"/>
                  </a:lnTo>
                  <a:lnTo>
                    <a:pt x="1238" y="1445"/>
                  </a:lnTo>
                  <a:lnTo>
                    <a:pt x="1232" y="1441"/>
                  </a:lnTo>
                  <a:lnTo>
                    <a:pt x="1224" y="1438"/>
                  </a:lnTo>
                  <a:lnTo>
                    <a:pt x="1216" y="1435"/>
                  </a:lnTo>
                  <a:lnTo>
                    <a:pt x="1207" y="1433"/>
                  </a:lnTo>
                  <a:lnTo>
                    <a:pt x="1207" y="1471"/>
                  </a:lnTo>
                  <a:lnTo>
                    <a:pt x="1215" y="1474"/>
                  </a:lnTo>
                  <a:lnTo>
                    <a:pt x="1222" y="1479"/>
                  </a:lnTo>
                  <a:lnTo>
                    <a:pt x="1230" y="1485"/>
                  </a:lnTo>
                  <a:lnTo>
                    <a:pt x="1238" y="1496"/>
                  </a:lnTo>
                  <a:lnTo>
                    <a:pt x="1243" y="1503"/>
                  </a:lnTo>
                  <a:lnTo>
                    <a:pt x="1246" y="1511"/>
                  </a:lnTo>
                  <a:lnTo>
                    <a:pt x="1248" y="1519"/>
                  </a:lnTo>
                  <a:lnTo>
                    <a:pt x="1248" y="1529"/>
                  </a:lnTo>
                  <a:lnTo>
                    <a:pt x="1248" y="1538"/>
                  </a:lnTo>
                  <a:lnTo>
                    <a:pt x="1247" y="1546"/>
                  </a:lnTo>
                  <a:lnTo>
                    <a:pt x="1245" y="1554"/>
                  </a:lnTo>
                  <a:lnTo>
                    <a:pt x="1243" y="1562"/>
                  </a:lnTo>
                  <a:lnTo>
                    <a:pt x="1238" y="1568"/>
                  </a:lnTo>
                  <a:lnTo>
                    <a:pt x="1233" y="1575"/>
                  </a:lnTo>
                  <a:lnTo>
                    <a:pt x="1225" y="1581"/>
                  </a:lnTo>
                  <a:lnTo>
                    <a:pt x="1216" y="1589"/>
                  </a:lnTo>
                  <a:lnTo>
                    <a:pt x="1223" y="1599"/>
                  </a:lnTo>
                  <a:lnTo>
                    <a:pt x="1229" y="1608"/>
                  </a:lnTo>
                  <a:lnTo>
                    <a:pt x="1234" y="1615"/>
                  </a:lnTo>
                  <a:lnTo>
                    <a:pt x="1237" y="1623"/>
                  </a:lnTo>
                  <a:lnTo>
                    <a:pt x="1244" y="1637"/>
                  </a:lnTo>
                  <a:lnTo>
                    <a:pt x="1250" y="1655"/>
                  </a:lnTo>
                  <a:lnTo>
                    <a:pt x="1253" y="1665"/>
                  </a:lnTo>
                  <a:lnTo>
                    <a:pt x="1256" y="1676"/>
                  </a:lnTo>
                  <a:lnTo>
                    <a:pt x="1258" y="1688"/>
                  </a:lnTo>
                  <a:lnTo>
                    <a:pt x="1261" y="1701"/>
                  </a:lnTo>
                  <a:lnTo>
                    <a:pt x="1264" y="1714"/>
                  </a:lnTo>
                  <a:lnTo>
                    <a:pt x="1266" y="1726"/>
                  </a:lnTo>
                  <a:lnTo>
                    <a:pt x="1268" y="1737"/>
                  </a:lnTo>
                  <a:lnTo>
                    <a:pt x="1270" y="1747"/>
                  </a:lnTo>
                  <a:lnTo>
                    <a:pt x="1272" y="1765"/>
                  </a:lnTo>
                  <a:lnTo>
                    <a:pt x="1272" y="1778"/>
                  </a:lnTo>
                  <a:lnTo>
                    <a:pt x="1272" y="1789"/>
                  </a:lnTo>
                  <a:lnTo>
                    <a:pt x="1270" y="1796"/>
                  </a:lnTo>
                  <a:lnTo>
                    <a:pt x="1269" y="1798"/>
                  </a:lnTo>
                  <a:lnTo>
                    <a:pt x="1268" y="1800"/>
                  </a:lnTo>
                  <a:lnTo>
                    <a:pt x="1266" y="1800"/>
                  </a:lnTo>
                  <a:lnTo>
                    <a:pt x="1264" y="1801"/>
                  </a:lnTo>
                  <a:lnTo>
                    <a:pt x="1260" y="1800"/>
                  </a:lnTo>
                  <a:lnTo>
                    <a:pt x="1256" y="1797"/>
                  </a:lnTo>
                  <a:lnTo>
                    <a:pt x="1253" y="1794"/>
                  </a:lnTo>
                  <a:lnTo>
                    <a:pt x="1251" y="1788"/>
                  </a:lnTo>
                  <a:lnTo>
                    <a:pt x="1250" y="1781"/>
                  </a:lnTo>
                  <a:lnTo>
                    <a:pt x="1249" y="1768"/>
                  </a:lnTo>
                  <a:lnTo>
                    <a:pt x="1248" y="1760"/>
                  </a:lnTo>
                  <a:lnTo>
                    <a:pt x="1246" y="1749"/>
                  </a:lnTo>
                  <a:lnTo>
                    <a:pt x="1245" y="1737"/>
                  </a:lnTo>
                  <a:lnTo>
                    <a:pt x="1243" y="1721"/>
                  </a:lnTo>
                  <a:lnTo>
                    <a:pt x="1239" y="1707"/>
                  </a:lnTo>
                  <a:lnTo>
                    <a:pt x="1238" y="1695"/>
                  </a:lnTo>
                  <a:lnTo>
                    <a:pt x="1236" y="1685"/>
                  </a:lnTo>
                  <a:lnTo>
                    <a:pt x="1235" y="1679"/>
                  </a:lnTo>
                  <a:lnTo>
                    <a:pt x="1232" y="1667"/>
                  </a:lnTo>
                  <a:lnTo>
                    <a:pt x="1229" y="1655"/>
                  </a:lnTo>
                  <a:lnTo>
                    <a:pt x="1224" y="1642"/>
                  </a:lnTo>
                  <a:lnTo>
                    <a:pt x="1218" y="1626"/>
                  </a:lnTo>
                  <a:lnTo>
                    <a:pt x="1210" y="1613"/>
                  </a:lnTo>
                  <a:lnTo>
                    <a:pt x="1204" y="1607"/>
                  </a:lnTo>
                  <a:lnTo>
                    <a:pt x="1195" y="1597"/>
                  </a:lnTo>
                  <a:lnTo>
                    <a:pt x="1180" y="1611"/>
                  </a:lnTo>
                  <a:lnTo>
                    <a:pt x="1171" y="1622"/>
                  </a:lnTo>
                  <a:lnTo>
                    <a:pt x="1164" y="1634"/>
                  </a:lnTo>
                  <a:lnTo>
                    <a:pt x="1157" y="1649"/>
                  </a:lnTo>
                  <a:lnTo>
                    <a:pt x="1152" y="1667"/>
                  </a:lnTo>
                  <a:lnTo>
                    <a:pt x="1148" y="1682"/>
                  </a:lnTo>
                  <a:lnTo>
                    <a:pt x="1147" y="1690"/>
                  </a:lnTo>
                  <a:lnTo>
                    <a:pt x="1144" y="1698"/>
                  </a:lnTo>
                  <a:lnTo>
                    <a:pt x="1143" y="1709"/>
                  </a:lnTo>
                  <a:lnTo>
                    <a:pt x="1142" y="1720"/>
                  </a:lnTo>
                  <a:lnTo>
                    <a:pt x="1140" y="1741"/>
                  </a:lnTo>
                  <a:lnTo>
                    <a:pt x="1139" y="1752"/>
                  </a:lnTo>
                  <a:lnTo>
                    <a:pt x="1139" y="1761"/>
                  </a:lnTo>
                  <a:lnTo>
                    <a:pt x="1140" y="1771"/>
                  </a:lnTo>
                  <a:lnTo>
                    <a:pt x="1139" y="1782"/>
                  </a:lnTo>
                  <a:lnTo>
                    <a:pt x="1138" y="1791"/>
                  </a:lnTo>
                  <a:lnTo>
                    <a:pt x="1137" y="1795"/>
                  </a:lnTo>
                  <a:lnTo>
                    <a:pt x="1134" y="1797"/>
                  </a:lnTo>
                  <a:lnTo>
                    <a:pt x="1132" y="1799"/>
                  </a:lnTo>
                  <a:lnTo>
                    <a:pt x="1130" y="1799"/>
                  </a:lnTo>
                  <a:lnTo>
                    <a:pt x="1125" y="1798"/>
                  </a:lnTo>
                  <a:lnTo>
                    <a:pt x="1120" y="1796"/>
                  </a:lnTo>
                  <a:lnTo>
                    <a:pt x="1118" y="1793"/>
                  </a:lnTo>
                  <a:lnTo>
                    <a:pt x="1117" y="1785"/>
                  </a:lnTo>
                  <a:lnTo>
                    <a:pt x="1117" y="1773"/>
                  </a:lnTo>
                  <a:lnTo>
                    <a:pt x="1117" y="1759"/>
                  </a:lnTo>
                  <a:lnTo>
                    <a:pt x="1118" y="1741"/>
                  </a:lnTo>
                  <a:lnTo>
                    <a:pt x="1119" y="1726"/>
                  </a:lnTo>
                  <a:lnTo>
                    <a:pt x="1121" y="1711"/>
                  </a:lnTo>
                  <a:lnTo>
                    <a:pt x="1124" y="1696"/>
                  </a:lnTo>
                  <a:lnTo>
                    <a:pt x="1127" y="1682"/>
                  </a:lnTo>
                  <a:lnTo>
                    <a:pt x="1130" y="1669"/>
                  </a:lnTo>
                  <a:lnTo>
                    <a:pt x="1133" y="1657"/>
                  </a:lnTo>
                  <a:lnTo>
                    <a:pt x="1138" y="1645"/>
                  </a:lnTo>
                  <a:lnTo>
                    <a:pt x="1141" y="1634"/>
                  </a:lnTo>
                  <a:lnTo>
                    <a:pt x="1145" y="1625"/>
                  </a:lnTo>
                  <a:lnTo>
                    <a:pt x="1150" y="1618"/>
                  </a:lnTo>
                  <a:lnTo>
                    <a:pt x="1154" y="1612"/>
                  </a:lnTo>
                  <a:lnTo>
                    <a:pt x="1173" y="1587"/>
                  </a:lnTo>
                  <a:lnTo>
                    <a:pt x="1163" y="1583"/>
                  </a:lnTo>
                  <a:lnTo>
                    <a:pt x="1155" y="1578"/>
                  </a:lnTo>
                  <a:lnTo>
                    <a:pt x="1151" y="1575"/>
                  </a:lnTo>
                  <a:lnTo>
                    <a:pt x="1148" y="1571"/>
                  </a:lnTo>
                  <a:lnTo>
                    <a:pt x="1144" y="1566"/>
                  </a:lnTo>
                  <a:lnTo>
                    <a:pt x="1142" y="1562"/>
                  </a:lnTo>
                  <a:lnTo>
                    <a:pt x="1139" y="1555"/>
                  </a:lnTo>
                  <a:lnTo>
                    <a:pt x="1138" y="1549"/>
                  </a:lnTo>
                  <a:lnTo>
                    <a:pt x="1137" y="1541"/>
                  </a:lnTo>
                  <a:lnTo>
                    <a:pt x="1136" y="1533"/>
                  </a:lnTo>
                  <a:lnTo>
                    <a:pt x="1137" y="1525"/>
                  </a:lnTo>
                  <a:lnTo>
                    <a:pt x="1138" y="1516"/>
                  </a:lnTo>
                  <a:lnTo>
                    <a:pt x="1140" y="1508"/>
                  </a:lnTo>
                  <a:lnTo>
                    <a:pt x="1144" y="1499"/>
                  </a:lnTo>
                  <a:lnTo>
                    <a:pt x="1147" y="1496"/>
                  </a:lnTo>
                  <a:lnTo>
                    <a:pt x="1150" y="1492"/>
                  </a:lnTo>
                  <a:lnTo>
                    <a:pt x="1154" y="1488"/>
                  </a:lnTo>
                  <a:lnTo>
                    <a:pt x="1159" y="1485"/>
                  </a:lnTo>
                  <a:lnTo>
                    <a:pt x="1171" y="1478"/>
                  </a:lnTo>
                  <a:lnTo>
                    <a:pt x="1186" y="1472"/>
                  </a:lnTo>
                  <a:close/>
                  <a:moveTo>
                    <a:pt x="1195" y="1577"/>
                  </a:moveTo>
                  <a:lnTo>
                    <a:pt x="1203" y="1572"/>
                  </a:lnTo>
                  <a:lnTo>
                    <a:pt x="1210" y="1567"/>
                  </a:lnTo>
                  <a:lnTo>
                    <a:pt x="1216" y="1562"/>
                  </a:lnTo>
                  <a:lnTo>
                    <a:pt x="1222" y="1553"/>
                  </a:lnTo>
                  <a:lnTo>
                    <a:pt x="1225" y="1548"/>
                  </a:lnTo>
                  <a:lnTo>
                    <a:pt x="1226" y="1542"/>
                  </a:lnTo>
                  <a:lnTo>
                    <a:pt x="1227" y="1537"/>
                  </a:lnTo>
                  <a:lnTo>
                    <a:pt x="1229" y="1530"/>
                  </a:lnTo>
                  <a:lnTo>
                    <a:pt x="1227" y="1523"/>
                  </a:lnTo>
                  <a:lnTo>
                    <a:pt x="1227" y="1519"/>
                  </a:lnTo>
                  <a:lnTo>
                    <a:pt x="1225" y="1514"/>
                  </a:lnTo>
                  <a:lnTo>
                    <a:pt x="1223" y="1509"/>
                  </a:lnTo>
                  <a:lnTo>
                    <a:pt x="1218" y="1502"/>
                  </a:lnTo>
                  <a:lnTo>
                    <a:pt x="1209" y="1495"/>
                  </a:lnTo>
                  <a:lnTo>
                    <a:pt x="1201" y="1491"/>
                  </a:lnTo>
                  <a:lnTo>
                    <a:pt x="1195" y="1488"/>
                  </a:lnTo>
                  <a:lnTo>
                    <a:pt x="1191" y="1488"/>
                  </a:lnTo>
                  <a:lnTo>
                    <a:pt x="1188" y="1491"/>
                  </a:lnTo>
                  <a:lnTo>
                    <a:pt x="1183" y="1493"/>
                  </a:lnTo>
                  <a:lnTo>
                    <a:pt x="1177" y="1496"/>
                  </a:lnTo>
                  <a:lnTo>
                    <a:pt x="1167" y="1504"/>
                  </a:lnTo>
                  <a:lnTo>
                    <a:pt x="1160" y="1511"/>
                  </a:lnTo>
                  <a:lnTo>
                    <a:pt x="1157" y="1515"/>
                  </a:lnTo>
                  <a:lnTo>
                    <a:pt x="1156" y="1519"/>
                  </a:lnTo>
                  <a:lnTo>
                    <a:pt x="1155" y="1525"/>
                  </a:lnTo>
                  <a:lnTo>
                    <a:pt x="1154" y="1530"/>
                  </a:lnTo>
                  <a:lnTo>
                    <a:pt x="1155" y="1537"/>
                  </a:lnTo>
                  <a:lnTo>
                    <a:pt x="1155" y="1542"/>
                  </a:lnTo>
                  <a:lnTo>
                    <a:pt x="1157" y="1548"/>
                  </a:lnTo>
                  <a:lnTo>
                    <a:pt x="1160" y="1552"/>
                  </a:lnTo>
                  <a:lnTo>
                    <a:pt x="1164" y="1557"/>
                  </a:lnTo>
                  <a:lnTo>
                    <a:pt x="1167" y="1563"/>
                  </a:lnTo>
                  <a:lnTo>
                    <a:pt x="1172" y="1566"/>
                  </a:lnTo>
                  <a:lnTo>
                    <a:pt x="1176" y="1568"/>
                  </a:lnTo>
                  <a:lnTo>
                    <a:pt x="1195" y="1577"/>
                  </a:lnTo>
                  <a:close/>
                  <a:moveTo>
                    <a:pt x="1185" y="1983"/>
                  </a:moveTo>
                  <a:lnTo>
                    <a:pt x="1173" y="1987"/>
                  </a:lnTo>
                  <a:lnTo>
                    <a:pt x="1162" y="1993"/>
                  </a:lnTo>
                  <a:lnTo>
                    <a:pt x="1152" y="1998"/>
                  </a:lnTo>
                  <a:lnTo>
                    <a:pt x="1144" y="2004"/>
                  </a:lnTo>
                  <a:lnTo>
                    <a:pt x="1137" y="2010"/>
                  </a:lnTo>
                  <a:lnTo>
                    <a:pt x="1130" y="2018"/>
                  </a:lnTo>
                  <a:lnTo>
                    <a:pt x="1125" y="2025"/>
                  </a:lnTo>
                  <a:lnTo>
                    <a:pt x="1120" y="2035"/>
                  </a:lnTo>
                  <a:lnTo>
                    <a:pt x="1113" y="2053"/>
                  </a:lnTo>
                  <a:lnTo>
                    <a:pt x="1108" y="2067"/>
                  </a:lnTo>
                  <a:lnTo>
                    <a:pt x="1106" y="2075"/>
                  </a:lnTo>
                  <a:lnTo>
                    <a:pt x="1105" y="2082"/>
                  </a:lnTo>
                  <a:lnTo>
                    <a:pt x="1104" y="2091"/>
                  </a:lnTo>
                  <a:lnTo>
                    <a:pt x="1103" y="2101"/>
                  </a:lnTo>
                  <a:lnTo>
                    <a:pt x="1101" y="2118"/>
                  </a:lnTo>
                  <a:lnTo>
                    <a:pt x="1099" y="2130"/>
                  </a:lnTo>
                  <a:lnTo>
                    <a:pt x="1098" y="2135"/>
                  </a:lnTo>
                  <a:lnTo>
                    <a:pt x="1096" y="2137"/>
                  </a:lnTo>
                  <a:lnTo>
                    <a:pt x="1094" y="2139"/>
                  </a:lnTo>
                  <a:lnTo>
                    <a:pt x="1092" y="2139"/>
                  </a:lnTo>
                  <a:lnTo>
                    <a:pt x="1090" y="2139"/>
                  </a:lnTo>
                  <a:lnTo>
                    <a:pt x="1087" y="2138"/>
                  </a:lnTo>
                  <a:lnTo>
                    <a:pt x="1085" y="2137"/>
                  </a:lnTo>
                  <a:lnTo>
                    <a:pt x="1084" y="2134"/>
                  </a:lnTo>
                  <a:lnTo>
                    <a:pt x="1082" y="2128"/>
                  </a:lnTo>
                  <a:lnTo>
                    <a:pt x="1082" y="2122"/>
                  </a:lnTo>
                  <a:lnTo>
                    <a:pt x="1082" y="2115"/>
                  </a:lnTo>
                  <a:lnTo>
                    <a:pt x="1082" y="2110"/>
                  </a:lnTo>
                  <a:lnTo>
                    <a:pt x="1083" y="2102"/>
                  </a:lnTo>
                  <a:lnTo>
                    <a:pt x="1085" y="2090"/>
                  </a:lnTo>
                  <a:lnTo>
                    <a:pt x="1086" y="2082"/>
                  </a:lnTo>
                  <a:lnTo>
                    <a:pt x="1089" y="2074"/>
                  </a:lnTo>
                  <a:lnTo>
                    <a:pt x="1091" y="2063"/>
                  </a:lnTo>
                  <a:lnTo>
                    <a:pt x="1093" y="2051"/>
                  </a:lnTo>
                  <a:lnTo>
                    <a:pt x="1096" y="2039"/>
                  </a:lnTo>
                  <a:lnTo>
                    <a:pt x="1101" y="2028"/>
                  </a:lnTo>
                  <a:lnTo>
                    <a:pt x="1107" y="2017"/>
                  </a:lnTo>
                  <a:lnTo>
                    <a:pt x="1114" y="2007"/>
                  </a:lnTo>
                  <a:lnTo>
                    <a:pt x="1122" y="1998"/>
                  </a:lnTo>
                  <a:lnTo>
                    <a:pt x="1130" y="1990"/>
                  </a:lnTo>
                  <a:lnTo>
                    <a:pt x="1137" y="1984"/>
                  </a:lnTo>
                  <a:lnTo>
                    <a:pt x="1144" y="1980"/>
                  </a:lnTo>
                  <a:lnTo>
                    <a:pt x="1152" y="1975"/>
                  </a:lnTo>
                  <a:lnTo>
                    <a:pt x="1161" y="1971"/>
                  </a:lnTo>
                  <a:lnTo>
                    <a:pt x="1172" y="1966"/>
                  </a:lnTo>
                  <a:lnTo>
                    <a:pt x="1185" y="1962"/>
                  </a:lnTo>
                  <a:lnTo>
                    <a:pt x="1185" y="1952"/>
                  </a:lnTo>
                  <a:lnTo>
                    <a:pt x="1186" y="1945"/>
                  </a:lnTo>
                  <a:lnTo>
                    <a:pt x="1185" y="1938"/>
                  </a:lnTo>
                  <a:lnTo>
                    <a:pt x="1185" y="1928"/>
                  </a:lnTo>
                  <a:lnTo>
                    <a:pt x="1185" y="1914"/>
                  </a:lnTo>
                  <a:lnTo>
                    <a:pt x="1185" y="1898"/>
                  </a:lnTo>
                  <a:lnTo>
                    <a:pt x="1185" y="1889"/>
                  </a:lnTo>
                  <a:lnTo>
                    <a:pt x="1185" y="1881"/>
                  </a:lnTo>
                  <a:lnTo>
                    <a:pt x="1186" y="1877"/>
                  </a:lnTo>
                  <a:lnTo>
                    <a:pt x="1188" y="1873"/>
                  </a:lnTo>
                  <a:lnTo>
                    <a:pt x="1189" y="1871"/>
                  </a:lnTo>
                  <a:lnTo>
                    <a:pt x="1192" y="1870"/>
                  </a:lnTo>
                  <a:lnTo>
                    <a:pt x="1195" y="1869"/>
                  </a:lnTo>
                  <a:lnTo>
                    <a:pt x="1198" y="1869"/>
                  </a:lnTo>
                  <a:lnTo>
                    <a:pt x="1200" y="1870"/>
                  </a:lnTo>
                  <a:lnTo>
                    <a:pt x="1202" y="1873"/>
                  </a:lnTo>
                  <a:lnTo>
                    <a:pt x="1203" y="1879"/>
                  </a:lnTo>
                  <a:lnTo>
                    <a:pt x="1203" y="1887"/>
                  </a:lnTo>
                  <a:lnTo>
                    <a:pt x="1203" y="1945"/>
                  </a:lnTo>
                  <a:lnTo>
                    <a:pt x="1203" y="1964"/>
                  </a:lnTo>
                  <a:lnTo>
                    <a:pt x="1214" y="1966"/>
                  </a:lnTo>
                  <a:lnTo>
                    <a:pt x="1224" y="1968"/>
                  </a:lnTo>
                  <a:lnTo>
                    <a:pt x="1233" y="1971"/>
                  </a:lnTo>
                  <a:lnTo>
                    <a:pt x="1241" y="1973"/>
                  </a:lnTo>
                  <a:lnTo>
                    <a:pt x="1248" y="1977"/>
                  </a:lnTo>
                  <a:lnTo>
                    <a:pt x="1256" y="1982"/>
                  </a:lnTo>
                  <a:lnTo>
                    <a:pt x="1262" y="1986"/>
                  </a:lnTo>
                  <a:lnTo>
                    <a:pt x="1268" y="1992"/>
                  </a:lnTo>
                  <a:lnTo>
                    <a:pt x="1278" y="2004"/>
                  </a:lnTo>
                  <a:lnTo>
                    <a:pt x="1286" y="2018"/>
                  </a:lnTo>
                  <a:lnTo>
                    <a:pt x="1293" y="2033"/>
                  </a:lnTo>
                  <a:lnTo>
                    <a:pt x="1300" y="2051"/>
                  </a:lnTo>
                  <a:lnTo>
                    <a:pt x="1304" y="2067"/>
                  </a:lnTo>
                  <a:lnTo>
                    <a:pt x="1307" y="2081"/>
                  </a:lnTo>
                  <a:lnTo>
                    <a:pt x="1309" y="2093"/>
                  </a:lnTo>
                  <a:lnTo>
                    <a:pt x="1311" y="2102"/>
                  </a:lnTo>
                  <a:lnTo>
                    <a:pt x="1312" y="2114"/>
                  </a:lnTo>
                  <a:lnTo>
                    <a:pt x="1313" y="2121"/>
                  </a:lnTo>
                  <a:lnTo>
                    <a:pt x="1312" y="2134"/>
                  </a:lnTo>
                  <a:lnTo>
                    <a:pt x="1309" y="2141"/>
                  </a:lnTo>
                  <a:lnTo>
                    <a:pt x="1306" y="2145"/>
                  </a:lnTo>
                  <a:lnTo>
                    <a:pt x="1302" y="2146"/>
                  </a:lnTo>
                  <a:lnTo>
                    <a:pt x="1300" y="2146"/>
                  </a:lnTo>
                  <a:lnTo>
                    <a:pt x="1297" y="2144"/>
                  </a:lnTo>
                  <a:lnTo>
                    <a:pt x="1296" y="2139"/>
                  </a:lnTo>
                  <a:lnTo>
                    <a:pt x="1294" y="2134"/>
                  </a:lnTo>
                  <a:lnTo>
                    <a:pt x="1293" y="2127"/>
                  </a:lnTo>
                  <a:lnTo>
                    <a:pt x="1293" y="2116"/>
                  </a:lnTo>
                  <a:lnTo>
                    <a:pt x="1293" y="2110"/>
                  </a:lnTo>
                  <a:lnTo>
                    <a:pt x="1292" y="2102"/>
                  </a:lnTo>
                  <a:lnTo>
                    <a:pt x="1291" y="2092"/>
                  </a:lnTo>
                  <a:lnTo>
                    <a:pt x="1289" y="2082"/>
                  </a:lnTo>
                  <a:lnTo>
                    <a:pt x="1284" y="2063"/>
                  </a:lnTo>
                  <a:lnTo>
                    <a:pt x="1280" y="2047"/>
                  </a:lnTo>
                  <a:lnTo>
                    <a:pt x="1276" y="2034"/>
                  </a:lnTo>
                  <a:lnTo>
                    <a:pt x="1270" y="2024"/>
                  </a:lnTo>
                  <a:lnTo>
                    <a:pt x="1265" y="2017"/>
                  </a:lnTo>
                  <a:lnTo>
                    <a:pt x="1259" y="2009"/>
                  </a:lnTo>
                  <a:lnTo>
                    <a:pt x="1253" y="2003"/>
                  </a:lnTo>
                  <a:lnTo>
                    <a:pt x="1246" y="1997"/>
                  </a:lnTo>
                  <a:lnTo>
                    <a:pt x="1238" y="1993"/>
                  </a:lnTo>
                  <a:lnTo>
                    <a:pt x="1232" y="1989"/>
                  </a:lnTo>
                  <a:lnTo>
                    <a:pt x="1226" y="1987"/>
                  </a:lnTo>
                  <a:lnTo>
                    <a:pt x="1221" y="1985"/>
                  </a:lnTo>
                  <a:lnTo>
                    <a:pt x="1203" y="1982"/>
                  </a:lnTo>
                  <a:lnTo>
                    <a:pt x="1204" y="1993"/>
                  </a:lnTo>
                  <a:lnTo>
                    <a:pt x="1204" y="2003"/>
                  </a:lnTo>
                  <a:lnTo>
                    <a:pt x="1204" y="2011"/>
                  </a:lnTo>
                  <a:lnTo>
                    <a:pt x="1204" y="2018"/>
                  </a:lnTo>
                  <a:lnTo>
                    <a:pt x="1204" y="2025"/>
                  </a:lnTo>
                  <a:lnTo>
                    <a:pt x="1206" y="2033"/>
                  </a:lnTo>
                  <a:lnTo>
                    <a:pt x="1206" y="2042"/>
                  </a:lnTo>
                  <a:lnTo>
                    <a:pt x="1207" y="2052"/>
                  </a:lnTo>
                  <a:lnTo>
                    <a:pt x="1207" y="2060"/>
                  </a:lnTo>
                  <a:lnTo>
                    <a:pt x="1208" y="2070"/>
                  </a:lnTo>
                  <a:lnTo>
                    <a:pt x="1209" y="2079"/>
                  </a:lnTo>
                  <a:lnTo>
                    <a:pt x="1210" y="2087"/>
                  </a:lnTo>
                  <a:lnTo>
                    <a:pt x="1211" y="2095"/>
                  </a:lnTo>
                  <a:lnTo>
                    <a:pt x="1212" y="2105"/>
                  </a:lnTo>
                  <a:lnTo>
                    <a:pt x="1215" y="2116"/>
                  </a:lnTo>
                  <a:lnTo>
                    <a:pt x="1218" y="2128"/>
                  </a:lnTo>
                  <a:lnTo>
                    <a:pt x="1221" y="2141"/>
                  </a:lnTo>
                  <a:lnTo>
                    <a:pt x="1225" y="2153"/>
                  </a:lnTo>
                  <a:lnTo>
                    <a:pt x="1230" y="2165"/>
                  </a:lnTo>
                  <a:lnTo>
                    <a:pt x="1235" y="2178"/>
                  </a:lnTo>
                  <a:lnTo>
                    <a:pt x="1241" y="2188"/>
                  </a:lnTo>
                  <a:lnTo>
                    <a:pt x="1245" y="2199"/>
                  </a:lnTo>
                  <a:lnTo>
                    <a:pt x="1250" y="2209"/>
                  </a:lnTo>
                  <a:lnTo>
                    <a:pt x="1255" y="2218"/>
                  </a:lnTo>
                  <a:lnTo>
                    <a:pt x="1262" y="2232"/>
                  </a:lnTo>
                  <a:lnTo>
                    <a:pt x="1269" y="2242"/>
                  </a:lnTo>
                  <a:lnTo>
                    <a:pt x="1274" y="2251"/>
                  </a:lnTo>
                  <a:lnTo>
                    <a:pt x="1282" y="2262"/>
                  </a:lnTo>
                  <a:lnTo>
                    <a:pt x="1290" y="2272"/>
                  </a:lnTo>
                  <a:lnTo>
                    <a:pt x="1294" y="2279"/>
                  </a:lnTo>
                  <a:lnTo>
                    <a:pt x="1295" y="2284"/>
                  </a:lnTo>
                  <a:lnTo>
                    <a:pt x="1296" y="2289"/>
                  </a:lnTo>
                  <a:lnTo>
                    <a:pt x="1295" y="2291"/>
                  </a:lnTo>
                  <a:lnTo>
                    <a:pt x="1295" y="2293"/>
                  </a:lnTo>
                  <a:lnTo>
                    <a:pt x="1294" y="2295"/>
                  </a:lnTo>
                  <a:lnTo>
                    <a:pt x="1292" y="2296"/>
                  </a:lnTo>
                  <a:lnTo>
                    <a:pt x="1290" y="2297"/>
                  </a:lnTo>
                  <a:lnTo>
                    <a:pt x="1288" y="2297"/>
                  </a:lnTo>
                  <a:lnTo>
                    <a:pt x="1285" y="2296"/>
                  </a:lnTo>
                  <a:lnTo>
                    <a:pt x="1283" y="2295"/>
                  </a:lnTo>
                  <a:lnTo>
                    <a:pt x="1280" y="2291"/>
                  </a:lnTo>
                  <a:lnTo>
                    <a:pt x="1274" y="2284"/>
                  </a:lnTo>
                  <a:lnTo>
                    <a:pt x="1266" y="2274"/>
                  </a:lnTo>
                  <a:lnTo>
                    <a:pt x="1256" y="2260"/>
                  </a:lnTo>
                  <a:lnTo>
                    <a:pt x="1246" y="2244"/>
                  </a:lnTo>
                  <a:lnTo>
                    <a:pt x="1236" y="2228"/>
                  </a:lnTo>
                  <a:lnTo>
                    <a:pt x="1227" y="2210"/>
                  </a:lnTo>
                  <a:lnTo>
                    <a:pt x="1220" y="2193"/>
                  </a:lnTo>
                  <a:lnTo>
                    <a:pt x="1213" y="2176"/>
                  </a:lnTo>
                  <a:lnTo>
                    <a:pt x="1208" y="2162"/>
                  </a:lnTo>
                  <a:lnTo>
                    <a:pt x="1204" y="2152"/>
                  </a:lnTo>
                  <a:lnTo>
                    <a:pt x="1203" y="2146"/>
                  </a:lnTo>
                  <a:lnTo>
                    <a:pt x="1197" y="2118"/>
                  </a:lnTo>
                  <a:lnTo>
                    <a:pt x="1192" y="2134"/>
                  </a:lnTo>
                  <a:lnTo>
                    <a:pt x="1188" y="2148"/>
                  </a:lnTo>
                  <a:lnTo>
                    <a:pt x="1185" y="2159"/>
                  </a:lnTo>
                  <a:lnTo>
                    <a:pt x="1182" y="2168"/>
                  </a:lnTo>
                  <a:lnTo>
                    <a:pt x="1178" y="2175"/>
                  </a:lnTo>
                  <a:lnTo>
                    <a:pt x="1175" y="2183"/>
                  </a:lnTo>
                  <a:lnTo>
                    <a:pt x="1171" y="2192"/>
                  </a:lnTo>
                  <a:lnTo>
                    <a:pt x="1166" y="2200"/>
                  </a:lnTo>
                  <a:lnTo>
                    <a:pt x="1159" y="2218"/>
                  </a:lnTo>
                  <a:lnTo>
                    <a:pt x="1150" y="2232"/>
                  </a:lnTo>
                  <a:lnTo>
                    <a:pt x="1142" y="2245"/>
                  </a:lnTo>
                  <a:lnTo>
                    <a:pt x="1133" y="2257"/>
                  </a:lnTo>
                  <a:lnTo>
                    <a:pt x="1125" y="2269"/>
                  </a:lnTo>
                  <a:lnTo>
                    <a:pt x="1116" y="2279"/>
                  </a:lnTo>
                  <a:lnTo>
                    <a:pt x="1108" y="2288"/>
                  </a:lnTo>
                  <a:lnTo>
                    <a:pt x="1103" y="2292"/>
                  </a:lnTo>
                  <a:lnTo>
                    <a:pt x="1098" y="2293"/>
                  </a:lnTo>
                  <a:lnTo>
                    <a:pt x="1095" y="2295"/>
                  </a:lnTo>
                  <a:lnTo>
                    <a:pt x="1092" y="2293"/>
                  </a:lnTo>
                  <a:lnTo>
                    <a:pt x="1091" y="2292"/>
                  </a:lnTo>
                  <a:lnTo>
                    <a:pt x="1090" y="2290"/>
                  </a:lnTo>
                  <a:lnTo>
                    <a:pt x="1089" y="2287"/>
                  </a:lnTo>
                  <a:lnTo>
                    <a:pt x="1090" y="2282"/>
                  </a:lnTo>
                  <a:lnTo>
                    <a:pt x="1092" y="2279"/>
                  </a:lnTo>
                  <a:lnTo>
                    <a:pt x="1095" y="2274"/>
                  </a:lnTo>
                  <a:lnTo>
                    <a:pt x="1102" y="2265"/>
                  </a:lnTo>
                  <a:lnTo>
                    <a:pt x="1112" y="2252"/>
                  </a:lnTo>
                  <a:lnTo>
                    <a:pt x="1122" y="2237"/>
                  </a:lnTo>
                  <a:lnTo>
                    <a:pt x="1129" y="2228"/>
                  </a:lnTo>
                  <a:lnTo>
                    <a:pt x="1134" y="2219"/>
                  </a:lnTo>
                  <a:lnTo>
                    <a:pt x="1139" y="2210"/>
                  </a:lnTo>
                  <a:lnTo>
                    <a:pt x="1143" y="2203"/>
                  </a:lnTo>
                  <a:lnTo>
                    <a:pt x="1148" y="2194"/>
                  </a:lnTo>
                  <a:lnTo>
                    <a:pt x="1152" y="2185"/>
                  </a:lnTo>
                  <a:lnTo>
                    <a:pt x="1156" y="2176"/>
                  </a:lnTo>
                  <a:lnTo>
                    <a:pt x="1161" y="2167"/>
                  </a:lnTo>
                  <a:lnTo>
                    <a:pt x="1165" y="2157"/>
                  </a:lnTo>
                  <a:lnTo>
                    <a:pt x="1168" y="2147"/>
                  </a:lnTo>
                  <a:lnTo>
                    <a:pt x="1172" y="2137"/>
                  </a:lnTo>
                  <a:lnTo>
                    <a:pt x="1175" y="2128"/>
                  </a:lnTo>
                  <a:lnTo>
                    <a:pt x="1177" y="2118"/>
                  </a:lnTo>
                  <a:lnTo>
                    <a:pt x="1179" y="2109"/>
                  </a:lnTo>
                  <a:lnTo>
                    <a:pt x="1180" y="2098"/>
                  </a:lnTo>
                  <a:lnTo>
                    <a:pt x="1183" y="2088"/>
                  </a:lnTo>
                  <a:lnTo>
                    <a:pt x="1183" y="2076"/>
                  </a:lnTo>
                  <a:lnTo>
                    <a:pt x="1184" y="2065"/>
                  </a:lnTo>
                  <a:lnTo>
                    <a:pt x="1185" y="2053"/>
                  </a:lnTo>
                  <a:lnTo>
                    <a:pt x="1185" y="2040"/>
                  </a:lnTo>
                  <a:lnTo>
                    <a:pt x="1185" y="2028"/>
                  </a:lnTo>
                  <a:lnTo>
                    <a:pt x="1185" y="2018"/>
                  </a:lnTo>
                  <a:lnTo>
                    <a:pt x="1185" y="2009"/>
                  </a:lnTo>
                  <a:lnTo>
                    <a:pt x="1185" y="2001"/>
                  </a:lnTo>
                  <a:lnTo>
                    <a:pt x="1185" y="1983"/>
                  </a:lnTo>
                  <a:close/>
                  <a:moveTo>
                    <a:pt x="1717" y="224"/>
                  </a:moveTo>
                  <a:lnTo>
                    <a:pt x="1717" y="219"/>
                  </a:lnTo>
                  <a:lnTo>
                    <a:pt x="1717" y="215"/>
                  </a:lnTo>
                  <a:lnTo>
                    <a:pt x="1717" y="207"/>
                  </a:lnTo>
                  <a:lnTo>
                    <a:pt x="1703" y="206"/>
                  </a:lnTo>
                  <a:lnTo>
                    <a:pt x="1692" y="203"/>
                  </a:lnTo>
                  <a:lnTo>
                    <a:pt x="1685" y="201"/>
                  </a:lnTo>
                  <a:lnTo>
                    <a:pt x="1679" y="198"/>
                  </a:lnTo>
                  <a:lnTo>
                    <a:pt x="1673" y="191"/>
                  </a:lnTo>
                  <a:lnTo>
                    <a:pt x="1669" y="186"/>
                  </a:lnTo>
                  <a:lnTo>
                    <a:pt x="1668" y="179"/>
                  </a:lnTo>
                  <a:lnTo>
                    <a:pt x="1667" y="174"/>
                  </a:lnTo>
                  <a:lnTo>
                    <a:pt x="1667" y="171"/>
                  </a:lnTo>
                  <a:lnTo>
                    <a:pt x="1668" y="168"/>
                  </a:lnTo>
                  <a:lnTo>
                    <a:pt x="1668" y="166"/>
                  </a:lnTo>
                  <a:lnTo>
                    <a:pt x="1670" y="165"/>
                  </a:lnTo>
                  <a:lnTo>
                    <a:pt x="1673" y="163"/>
                  </a:lnTo>
                  <a:lnTo>
                    <a:pt x="1675" y="163"/>
                  </a:lnTo>
                  <a:lnTo>
                    <a:pt x="1677" y="163"/>
                  </a:lnTo>
                  <a:lnTo>
                    <a:pt x="1679" y="165"/>
                  </a:lnTo>
                  <a:lnTo>
                    <a:pt x="1680" y="167"/>
                  </a:lnTo>
                  <a:lnTo>
                    <a:pt x="1680" y="168"/>
                  </a:lnTo>
                  <a:lnTo>
                    <a:pt x="1682" y="179"/>
                  </a:lnTo>
                  <a:lnTo>
                    <a:pt x="1685" y="184"/>
                  </a:lnTo>
                  <a:lnTo>
                    <a:pt x="1689" y="187"/>
                  </a:lnTo>
                  <a:lnTo>
                    <a:pt x="1694" y="189"/>
                  </a:lnTo>
                  <a:lnTo>
                    <a:pt x="1705" y="190"/>
                  </a:lnTo>
                  <a:lnTo>
                    <a:pt x="1715" y="191"/>
                  </a:lnTo>
                  <a:lnTo>
                    <a:pt x="1723" y="191"/>
                  </a:lnTo>
                  <a:lnTo>
                    <a:pt x="1732" y="191"/>
                  </a:lnTo>
                  <a:lnTo>
                    <a:pt x="1740" y="190"/>
                  </a:lnTo>
                  <a:lnTo>
                    <a:pt x="1747" y="189"/>
                  </a:lnTo>
                  <a:lnTo>
                    <a:pt x="1751" y="187"/>
                  </a:lnTo>
                  <a:lnTo>
                    <a:pt x="1759" y="183"/>
                  </a:lnTo>
                  <a:lnTo>
                    <a:pt x="1762" y="178"/>
                  </a:lnTo>
                  <a:lnTo>
                    <a:pt x="1764" y="174"/>
                  </a:lnTo>
                  <a:lnTo>
                    <a:pt x="1766" y="167"/>
                  </a:lnTo>
                  <a:lnTo>
                    <a:pt x="1766" y="162"/>
                  </a:lnTo>
                  <a:lnTo>
                    <a:pt x="1768" y="159"/>
                  </a:lnTo>
                  <a:lnTo>
                    <a:pt x="1770" y="157"/>
                  </a:lnTo>
                  <a:lnTo>
                    <a:pt x="1772" y="157"/>
                  </a:lnTo>
                  <a:lnTo>
                    <a:pt x="1775" y="159"/>
                  </a:lnTo>
                  <a:lnTo>
                    <a:pt x="1778" y="161"/>
                  </a:lnTo>
                  <a:lnTo>
                    <a:pt x="1780" y="164"/>
                  </a:lnTo>
                  <a:lnTo>
                    <a:pt x="1780" y="168"/>
                  </a:lnTo>
                  <a:lnTo>
                    <a:pt x="1779" y="175"/>
                  </a:lnTo>
                  <a:lnTo>
                    <a:pt x="1778" y="179"/>
                  </a:lnTo>
                  <a:lnTo>
                    <a:pt x="1775" y="185"/>
                  </a:lnTo>
                  <a:lnTo>
                    <a:pt x="1773" y="189"/>
                  </a:lnTo>
                  <a:lnTo>
                    <a:pt x="1767" y="195"/>
                  </a:lnTo>
                  <a:lnTo>
                    <a:pt x="1759" y="199"/>
                  </a:lnTo>
                  <a:lnTo>
                    <a:pt x="1749" y="202"/>
                  </a:lnTo>
                  <a:lnTo>
                    <a:pt x="1734" y="206"/>
                  </a:lnTo>
                  <a:lnTo>
                    <a:pt x="1734" y="215"/>
                  </a:lnTo>
                  <a:lnTo>
                    <a:pt x="1734" y="224"/>
                  </a:lnTo>
                  <a:lnTo>
                    <a:pt x="1746" y="224"/>
                  </a:lnTo>
                  <a:lnTo>
                    <a:pt x="1759" y="224"/>
                  </a:lnTo>
                  <a:lnTo>
                    <a:pt x="1773" y="223"/>
                  </a:lnTo>
                  <a:lnTo>
                    <a:pt x="1787" y="223"/>
                  </a:lnTo>
                  <a:lnTo>
                    <a:pt x="1801" y="224"/>
                  </a:lnTo>
                  <a:lnTo>
                    <a:pt x="1810" y="224"/>
                  </a:lnTo>
                  <a:lnTo>
                    <a:pt x="1816" y="225"/>
                  </a:lnTo>
                  <a:lnTo>
                    <a:pt x="1819" y="226"/>
                  </a:lnTo>
                  <a:lnTo>
                    <a:pt x="1822" y="230"/>
                  </a:lnTo>
                  <a:lnTo>
                    <a:pt x="1823" y="232"/>
                  </a:lnTo>
                  <a:lnTo>
                    <a:pt x="1822" y="234"/>
                  </a:lnTo>
                  <a:lnTo>
                    <a:pt x="1820" y="236"/>
                  </a:lnTo>
                  <a:lnTo>
                    <a:pt x="1817" y="238"/>
                  </a:lnTo>
                  <a:lnTo>
                    <a:pt x="1811" y="238"/>
                  </a:lnTo>
                  <a:lnTo>
                    <a:pt x="1808" y="240"/>
                  </a:lnTo>
                  <a:lnTo>
                    <a:pt x="1801" y="240"/>
                  </a:lnTo>
                  <a:lnTo>
                    <a:pt x="1791" y="240"/>
                  </a:lnTo>
                  <a:lnTo>
                    <a:pt x="1776" y="240"/>
                  </a:lnTo>
                  <a:lnTo>
                    <a:pt x="1763" y="240"/>
                  </a:lnTo>
                  <a:lnTo>
                    <a:pt x="1751" y="240"/>
                  </a:lnTo>
                  <a:lnTo>
                    <a:pt x="1741" y="240"/>
                  </a:lnTo>
                  <a:lnTo>
                    <a:pt x="1734" y="240"/>
                  </a:lnTo>
                  <a:lnTo>
                    <a:pt x="1734" y="246"/>
                  </a:lnTo>
                  <a:lnTo>
                    <a:pt x="1734" y="249"/>
                  </a:lnTo>
                  <a:lnTo>
                    <a:pt x="1734" y="256"/>
                  </a:lnTo>
                  <a:lnTo>
                    <a:pt x="1746" y="257"/>
                  </a:lnTo>
                  <a:lnTo>
                    <a:pt x="1759" y="258"/>
                  </a:lnTo>
                  <a:lnTo>
                    <a:pt x="1767" y="259"/>
                  </a:lnTo>
                  <a:lnTo>
                    <a:pt x="1772" y="260"/>
                  </a:lnTo>
                  <a:lnTo>
                    <a:pt x="1776" y="262"/>
                  </a:lnTo>
                  <a:lnTo>
                    <a:pt x="1781" y="265"/>
                  </a:lnTo>
                  <a:lnTo>
                    <a:pt x="1786" y="269"/>
                  </a:lnTo>
                  <a:lnTo>
                    <a:pt x="1791" y="275"/>
                  </a:lnTo>
                  <a:lnTo>
                    <a:pt x="1793" y="280"/>
                  </a:lnTo>
                  <a:lnTo>
                    <a:pt x="1794" y="287"/>
                  </a:lnTo>
                  <a:lnTo>
                    <a:pt x="1794" y="293"/>
                  </a:lnTo>
                  <a:lnTo>
                    <a:pt x="1793" y="301"/>
                  </a:lnTo>
                  <a:lnTo>
                    <a:pt x="1792" y="307"/>
                  </a:lnTo>
                  <a:lnTo>
                    <a:pt x="1790" y="312"/>
                  </a:lnTo>
                  <a:lnTo>
                    <a:pt x="1786" y="322"/>
                  </a:lnTo>
                  <a:lnTo>
                    <a:pt x="1788" y="327"/>
                  </a:lnTo>
                  <a:lnTo>
                    <a:pt x="1791" y="332"/>
                  </a:lnTo>
                  <a:lnTo>
                    <a:pt x="1793" y="339"/>
                  </a:lnTo>
                  <a:lnTo>
                    <a:pt x="1795" y="350"/>
                  </a:lnTo>
                  <a:lnTo>
                    <a:pt x="1798" y="362"/>
                  </a:lnTo>
                  <a:lnTo>
                    <a:pt x="1799" y="373"/>
                  </a:lnTo>
                  <a:lnTo>
                    <a:pt x="1802" y="386"/>
                  </a:lnTo>
                  <a:lnTo>
                    <a:pt x="1803" y="399"/>
                  </a:lnTo>
                  <a:lnTo>
                    <a:pt x="1805" y="433"/>
                  </a:lnTo>
                  <a:lnTo>
                    <a:pt x="1806" y="442"/>
                  </a:lnTo>
                  <a:lnTo>
                    <a:pt x="1806" y="447"/>
                  </a:lnTo>
                  <a:lnTo>
                    <a:pt x="1805" y="465"/>
                  </a:lnTo>
                  <a:lnTo>
                    <a:pt x="1805" y="469"/>
                  </a:lnTo>
                  <a:lnTo>
                    <a:pt x="1804" y="474"/>
                  </a:lnTo>
                  <a:lnTo>
                    <a:pt x="1802" y="476"/>
                  </a:lnTo>
                  <a:lnTo>
                    <a:pt x="1798" y="477"/>
                  </a:lnTo>
                  <a:lnTo>
                    <a:pt x="1796" y="476"/>
                  </a:lnTo>
                  <a:lnTo>
                    <a:pt x="1795" y="476"/>
                  </a:lnTo>
                  <a:lnTo>
                    <a:pt x="1793" y="474"/>
                  </a:lnTo>
                  <a:lnTo>
                    <a:pt x="1792" y="471"/>
                  </a:lnTo>
                  <a:lnTo>
                    <a:pt x="1791" y="468"/>
                  </a:lnTo>
                  <a:lnTo>
                    <a:pt x="1791" y="463"/>
                  </a:lnTo>
                  <a:lnTo>
                    <a:pt x="1791" y="453"/>
                  </a:lnTo>
                  <a:lnTo>
                    <a:pt x="1790" y="435"/>
                  </a:lnTo>
                  <a:lnTo>
                    <a:pt x="1788" y="411"/>
                  </a:lnTo>
                  <a:lnTo>
                    <a:pt x="1787" y="402"/>
                  </a:lnTo>
                  <a:lnTo>
                    <a:pt x="1786" y="386"/>
                  </a:lnTo>
                  <a:lnTo>
                    <a:pt x="1783" y="369"/>
                  </a:lnTo>
                  <a:lnTo>
                    <a:pt x="1781" y="358"/>
                  </a:lnTo>
                  <a:lnTo>
                    <a:pt x="1779" y="347"/>
                  </a:lnTo>
                  <a:lnTo>
                    <a:pt x="1773" y="331"/>
                  </a:lnTo>
                  <a:lnTo>
                    <a:pt x="1767" y="334"/>
                  </a:lnTo>
                  <a:lnTo>
                    <a:pt x="1760" y="336"/>
                  </a:lnTo>
                  <a:lnTo>
                    <a:pt x="1750" y="337"/>
                  </a:lnTo>
                  <a:lnTo>
                    <a:pt x="1733" y="339"/>
                  </a:lnTo>
                  <a:lnTo>
                    <a:pt x="1733" y="345"/>
                  </a:lnTo>
                  <a:lnTo>
                    <a:pt x="1733" y="350"/>
                  </a:lnTo>
                  <a:lnTo>
                    <a:pt x="1732" y="357"/>
                  </a:lnTo>
                  <a:lnTo>
                    <a:pt x="1732" y="365"/>
                  </a:lnTo>
                  <a:lnTo>
                    <a:pt x="1732" y="367"/>
                  </a:lnTo>
                  <a:lnTo>
                    <a:pt x="1743" y="367"/>
                  </a:lnTo>
                  <a:lnTo>
                    <a:pt x="1755" y="369"/>
                  </a:lnTo>
                  <a:lnTo>
                    <a:pt x="1755" y="364"/>
                  </a:lnTo>
                  <a:lnTo>
                    <a:pt x="1754" y="360"/>
                  </a:lnTo>
                  <a:lnTo>
                    <a:pt x="1754" y="357"/>
                  </a:lnTo>
                  <a:lnTo>
                    <a:pt x="1754" y="352"/>
                  </a:lnTo>
                  <a:lnTo>
                    <a:pt x="1755" y="349"/>
                  </a:lnTo>
                  <a:lnTo>
                    <a:pt x="1756" y="346"/>
                  </a:lnTo>
                  <a:lnTo>
                    <a:pt x="1759" y="345"/>
                  </a:lnTo>
                  <a:lnTo>
                    <a:pt x="1761" y="343"/>
                  </a:lnTo>
                  <a:lnTo>
                    <a:pt x="1764" y="345"/>
                  </a:lnTo>
                  <a:lnTo>
                    <a:pt x="1766" y="347"/>
                  </a:lnTo>
                  <a:lnTo>
                    <a:pt x="1768" y="351"/>
                  </a:lnTo>
                  <a:lnTo>
                    <a:pt x="1768" y="358"/>
                  </a:lnTo>
                  <a:lnTo>
                    <a:pt x="1769" y="367"/>
                  </a:lnTo>
                  <a:lnTo>
                    <a:pt x="1769" y="373"/>
                  </a:lnTo>
                  <a:lnTo>
                    <a:pt x="1769" y="376"/>
                  </a:lnTo>
                  <a:lnTo>
                    <a:pt x="1769" y="382"/>
                  </a:lnTo>
                  <a:lnTo>
                    <a:pt x="1768" y="397"/>
                  </a:lnTo>
                  <a:lnTo>
                    <a:pt x="1766" y="410"/>
                  </a:lnTo>
                  <a:lnTo>
                    <a:pt x="1762" y="416"/>
                  </a:lnTo>
                  <a:lnTo>
                    <a:pt x="1759" y="421"/>
                  </a:lnTo>
                  <a:lnTo>
                    <a:pt x="1754" y="424"/>
                  </a:lnTo>
                  <a:lnTo>
                    <a:pt x="1747" y="428"/>
                  </a:lnTo>
                  <a:lnTo>
                    <a:pt x="1740" y="429"/>
                  </a:lnTo>
                  <a:lnTo>
                    <a:pt x="1733" y="431"/>
                  </a:lnTo>
                  <a:lnTo>
                    <a:pt x="1725" y="432"/>
                  </a:lnTo>
                  <a:lnTo>
                    <a:pt x="1717" y="432"/>
                  </a:lnTo>
                  <a:lnTo>
                    <a:pt x="1710" y="431"/>
                  </a:lnTo>
                  <a:lnTo>
                    <a:pt x="1702" y="430"/>
                  </a:lnTo>
                  <a:lnTo>
                    <a:pt x="1696" y="428"/>
                  </a:lnTo>
                  <a:lnTo>
                    <a:pt x="1690" y="423"/>
                  </a:lnTo>
                  <a:lnTo>
                    <a:pt x="1685" y="419"/>
                  </a:lnTo>
                  <a:lnTo>
                    <a:pt x="1681" y="412"/>
                  </a:lnTo>
                  <a:lnTo>
                    <a:pt x="1679" y="406"/>
                  </a:lnTo>
                  <a:lnTo>
                    <a:pt x="1678" y="398"/>
                  </a:lnTo>
                  <a:lnTo>
                    <a:pt x="1677" y="389"/>
                  </a:lnTo>
                  <a:lnTo>
                    <a:pt x="1677" y="381"/>
                  </a:lnTo>
                  <a:lnTo>
                    <a:pt x="1677" y="372"/>
                  </a:lnTo>
                  <a:lnTo>
                    <a:pt x="1678" y="362"/>
                  </a:lnTo>
                  <a:lnTo>
                    <a:pt x="1679" y="357"/>
                  </a:lnTo>
                  <a:lnTo>
                    <a:pt x="1681" y="352"/>
                  </a:lnTo>
                  <a:lnTo>
                    <a:pt x="1684" y="349"/>
                  </a:lnTo>
                  <a:lnTo>
                    <a:pt x="1687" y="348"/>
                  </a:lnTo>
                  <a:lnTo>
                    <a:pt x="1689" y="349"/>
                  </a:lnTo>
                  <a:lnTo>
                    <a:pt x="1691" y="351"/>
                  </a:lnTo>
                  <a:lnTo>
                    <a:pt x="1692" y="353"/>
                  </a:lnTo>
                  <a:lnTo>
                    <a:pt x="1692" y="355"/>
                  </a:lnTo>
                  <a:lnTo>
                    <a:pt x="1692" y="357"/>
                  </a:lnTo>
                  <a:lnTo>
                    <a:pt x="1692" y="360"/>
                  </a:lnTo>
                  <a:lnTo>
                    <a:pt x="1692" y="362"/>
                  </a:lnTo>
                  <a:lnTo>
                    <a:pt x="1692" y="365"/>
                  </a:lnTo>
                  <a:lnTo>
                    <a:pt x="1692" y="371"/>
                  </a:lnTo>
                  <a:lnTo>
                    <a:pt x="1704" y="370"/>
                  </a:lnTo>
                  <a:lnTo>
                    <a:pt x="1717" y="369"/>
                  </a:lnTo>
                  <a:lnTo>
                    <a:pt x="1717" y="340"/>
                  </a:lnTo>
                  <a:lnTo>
                    <a:pt x="1702" y="339"/>
                  </a:lnTo>
                  <a:lnTo>
                    <a:pt x="1691" y="338"/>
                  </a:lnTo>
                  <a:lnTo>
                    <a:pt x="1684" y="337"/>
                  </a:lnTo>
                  <a:lnTo>
                    <a:pt x="1680" y="335"/>
                  </a:lnTo>
                  <a:lnTo>
                    <a:pt x="1669" y="330"/>
                  </a:lnTo>
                  <a:lnTo>
                    <a:pt x="1667" y="338"/>
                  </a:lnTo>
                  <a:lnTo>
                    <a:pt x="1665" y="345"/>
                  </a:lnTo>
                  <a:lnTo>
                    <a:pt x="1663" y="352"/>
                  </a:lnTo>
                  <a:lnTo>
                    <a:pt x="1661" y="361"/>
                  </a:lnTo>
                  <a:lnTo>
                    <a:pt x="1659" y="371"/>
                  </a:lnTo>
                  <a:lnTo>
                    <a:pt x="1658" y="384"/>
                  </a:lnTo>
                  <a:lnTo>
                    <a:pt x="1657" y="398"/>
                  </a:lnTo>
                  <a:lnTo>
                    <a:pt x="1656" y="409"/>
                  </a:lnTo>
                  <a:lnTo>
                    <a:pt x="1656" y="420"/>
                  </a:lnTo>
                  <a:lnTo>
                    <a:pt x="1656" y="431"/>
                  </a:lnTo>
                  <a:lnTo>
                    <a:pt x="1656" y="439"/>
                  </a:lnTo>
                  <a:lnTo>
                    <a:pt x="1656" y="444"/>
                  </a:lnTo>
                  <a:lnTo>
                    <a:pt x="1657" y="462"/>
                  </a:lnTo>
                  <a:lnTo>
                    <a:pt x="1656" y="467"/>
                  </a:lnTo>
                  <a:lnTo>
                    <a:pt x="1655" y="471"/>
                  </a:lnTo>
                  <a:lnTo>
                    <a:pt x="1652" y="474"/>
                  </a:lnTo>
                  <a:lnTo>
                    <a:pt x="1649" y="475"/>
                  </a:lnTo>
                  <a:lnTo>
                    <a:pt x="1645" y="474"/>
                  </a:lnTo>
                  <a:lnTo>
                    <a:pt x="1643" y="471"/>
                  </a:lnTo>
                  <a:lnTo>
                    <a:pt x="1641" y="465"/>
                  </a:lnTo>
                  <a:lnTo>
                    <a:pt x="1640" y="454"/>
                  </a:lnTo>
                  <a:lnTo>
                    <a:pt x="1640" y="443"/>
                  </a:lnTo>
                  <a:lnTo>
                    <a:pt x="1640" y="436"/>
                  </a:lnTo>
                  <a:lnTo>
                    <a:pt x="1640" y="431"/>
                  </a:lnTo>
                  <a:lnTo>
                    <a:pt x="1640" y="421"/>
                  </a:lnTo>
                  <a:lnTo>
                    <a:pt x="1641" y="405"/>
                  </a:lnTo>
                  <a:lnTo>
                    <a:pt x="1641" y="392"/>
                  </a:lnTo>
                  <a:lnTo>
                    <a:pt x="1642" y="380"/>
                  </a:lnTo>
                  <a:lnTo>
                    <a:pt x="1644" y="365"/>
                  </a:lnTo>
                  <a:lnTo>
                    <a:pt x="1646" y="351"/>
                  </a:lnTo>
                  <a:lnTo>
                    <a:pt x="1649" y="341"/>
                  </a:lnTo>
                  <a:lnTo>
                    <a:pt x="1653" y="330"/>
                  </a:lnTo>
                  <a:lnTo>
                    <a:pt x="1659" y="316"/>
                  </a:lnTo>
                  <a:lnTo>
                    <a:pt x="1658" y="313"/>
                  </a:lnTo>
                  <a:lnTo>
                    <a:pt x="1657" y="308"/>
                  </a:lnTo>
                  <a:lnTo>
                    <a:pt x="1656" y="303"/>
                  </a:lnTo>
                  <a:lnTo>
                    <a:pt x="1656" y="292"/>
                  </a:lnTo>
                  <a:lnTo>
                    <a:pt x="1656" y="287"/>
                  </a:lnTo>
                  <a:lnTo>
                    <a:pt x="1657" y="281"/>
                  </a:lnTo>
                  <a:lnTo>
                    <a:pt x="1659" y="277"/>
                  </a:lnTo>
                  <a:lnTo>
                    <a:pt x="1662" y="272"/>
                  </a:lnTo>
                  <a:lnTo>
                    <a:pt x="1666" y="269"/>
                  </a:lnTo>
                  <a:lnTo>
                    <a:pt x="1670" y="267"/>
                  </a:lnTo>
                  <a:lnTo>
                    <a:pt x="1676" y="264"/>
                  </a:lnTo>
                  <a:lnTo>
                    <a:pt x="1681" y="262"/>
                  </a:lnTo>
                  <a:lnTo>
                    <a:pt x="1689" y="260"/>
                  </a:lnTo>
                  <a:lnTo>
                    <a:pt x="1697" y="259"/>
                  </a:lnTo>
                  <a:lnTo>
                    <a:pt x="1706" y="258"/>
                  </a:lnTo>
                  <a:lnTo>
                    <a:pt x="1717" y="257"/>
                  </a:lnTo>
                  <a:lnTo>
                    <a:pt x="1717" y="248"/>
                  </a:lnTo>
                  <a:lnTo>
                    <a:pt x="1719" y="240"/>
                  </a:lnTo>
                  <a:lnTo>
                    <a:pt x="1694" y="241"/>
                  </a:lnTo>
                  <a:lnTo>
                    <a:pt x="1676" y="242"/>
                  </a:lnTo>
                  <a:lnTo>
                    <a:pt x="1663" y="242"/>
                  </a:lnTo>
                  <a:lnTo>
                    <a:pt x="1655" y="243"/>
                  </a:lnTo>
                  <a:lnTo>
                    <a:pt x="1645" y="243"/>
                  </a:lnTo>
                  <a:lnTo>
                    <a:pt x="1639" y="243"/>
                  </a:lnTo>
                  <a:lnTo>
                    <a:pt x="1634" y="243"/>
                  </a:lnTo>
                  <a:lnTo>
                    <a:pt x="1631" y="242"/>
                  </a:lnTo>
                  <a:lnTo>
                    <a:pt x="1629" y="240"/>
                  </a:lnTo>
                  <a:lnTo>
                    <a:pt x="1628" y="237"/>
                  </a:lnTo>
                  <a:lnTo>
                    <a:pt x="1629" y="233"/>
                  </a:lnTo>
                  <a:lnTo>
                    <a:pt x="1630" y="231"/>
                  </a:lnTo>
                  <a:lnTo>
                    <a:pt x="1632" y="229"/>
                  </a:lnTo>
                  <a:lnTo>
                    <a:pt x="1635" y="227"/>
                  </a:lnTo>
                  <a:lnTo>
                    <a:pt x="1640" y="227"/>
                  </a:lnTo>
                  <a:lnTo>
                    <a:pt x="1645" y="227"/>
                  </a:lnTo>
                  <a:lnTo>
                    <a:pt x="1669" y="226"/>
                  </a:lnTo>
                  <a:lnTo>
                    <a:pt x="1691" y="225"/>
                  </a:lnTo>
                  <a:lnTo>
                    <a:pt x="1717" y="224"/>
                  </a:lnTo>
                  <a:close/>
                  <a:moveTo>
                    <a:pt x="1674" y="301"/>
                  </a:moveTo>
                  <a:lnTo>
                    <a:pt x="1684" y="295"/>
                  </a:lnTo>
                  <a:lnTo>
                    <a:pt x="1693" y="292"/>
                  </a:lnTo>
                  <a:lnTo>
                    <a:pt x="1703" y="290"/>
                  </a:lnTo>
                  <a:lnTo>
                    <a:pt x="1717" y="288"/>
                  </a:lnTo>
                  <a:lnTo>
                    <a:pt x="1717" y="281"/>
                  </a:lnTo>
                  <a:lnTo>
                    <a:pt x="1717" y="270"/>
                  </a:lnTo>
                  <a:lnTo>
                    <a:pt x="1701" y="272"/>
                  </a:lnTo>
                  <a:lnTo>
                    <a:pt x="1689" y="273"/>
                  </a:lnTo>
                  <a:lnTo>
                    <a:pt x="1680" y="276"/>
                  </a:lnTo>
                  <a:lnTo>
                    <a:pt x="1677" y="278"/>
                  </a:lnTo>
                  <a:lnTo>
                    <a:pt x="1674" y="283"/>
                  </a:lnTo>
                  <a:lnTo>
                    <a:pt x="1671" y="287"/>
                  </a:lnTo>
                  <a:lnTo>
                    <a:pt x="1671" y="289"/>
                  </a:lnTo>
                  <a:lnTo>
                    <a:pt x="1671" y="292"/>
                  </a:lnTo>
                  <a:lnTo>
                    <a:pt x="1671" y="295"/>
                  </a:lnTo>
                  <a:lnTo>
                    <a:pt x="1671" y="296"/>
                  </a:lnTo>
                  <a:lnTo>
                    <a:pt x="1674" y="301"/>
                  </a:lnTo>
                  <a:close/>
                  <a:moveTo>
                    <a:pt x="1717" y="301"/>
                  </a:moveTo>
                  <a:lnTo>
                    <a:pt x="1706" y="302"/>
                  </a:lnTo>
                  <a:lnTo>
                    <a:pt x="1698" y="304"/>
                  </a:lnTo>
                  <a:lnTo>
                    <a:pt x="1691" y="306"/>
                  </a:lnTo>
                  <a:lnTo>
                    <a:pt x="1687" y="308"/>
                  </a:lnTo>
                  <a:lnTo>
                    <a:pt x="1679" y="315"/>
                  </a:lnTo>
                  <a:lnTo>
                    <a:pt x="1680" y="317"/>
                  </a:lnTo>
                  <a:lnTo>
                    <a:pt x="1681" y="319"/>
                  </a:lnTo>
                  <a:lnTo>
                    <a:pt x="1685" y="322"/>
                  </a:lnTo>
                  <a:lnTo>
                    <a:pt x="1692" y="323"/>
                  </a:lnTo>
                  <a:lnTo>
                    <a:pt x="1702" y="324"/>
                  </a:lnTo>
                  <a:lnTo>
                    <a:pt x="1717" y="325"/>
                  </a:lnTo>
                  <a:lnTo>
                    <a:pt x="1717" y="301"/>
                  </a:lnTo>
                  <a:close/>
                  <a:moveTo>
                    <a:pt x="1755" y="383"/>
                  </a:moveTo>
                  <a:lnTo>
                    <a:pt x="1741" y="382"/>
                  </a:lnTo>
                  <a:lnTo>
                    <a:pt x="1732" y="381"/>
                  </a:lnTo>
                  <a:lnTo>
                    <a:pt x="1725" y="381"/>
                  </a:lnTo>
                  <a:lnTo>
                    <a:pt x="1716" y="382"/>
                  </a:lnTo>
                  <a:lnTo>
                    <a:pt x="1705" y="383"/>
                  </a:lnTo>
                  <a:lnTo>
                    <a:pt x="1693" y="385"/>
                  </a:lnTo>
                  <a:lnTo>
                    <a:pt x="1693" y="389"/>
                  </a:lnTo>
                  <a:lnTo>
                    <a:pt x="1693" y="395"/>
                  </a:lnTo>
                  <a:lnTo>
                    <a:pt x="1694" y="401"/>
                  </a:lnTo>
                  <a:lnTo>
                    <a:pt x="1698" y="409"/>
                  </a:lnTo>
                  <a:lnTo>
                    <a:pt x="1700" y="412"/>
                  </a:lnTo>
                  <a:lnTo>
                    <a:pt x="1705" y="416"/>
                  </a:lnTo>
                  <a:lnTo>
                    <a:pt x="1713" y="417"/>
                  </a:lnTo>
                  <a:lnTo>
                    <a:pt x="1722" y="418"/>
                  </a:lnTo>
                  <a:lnTo>
                    <a:pt x="1731" y="417"/>
                  </a:lnTo>
                  <a:lnTo>
                    <a:pt x="1738" y="416"/>
                  </a:lnTo>
                  <a:lnTo>
                    <a:pt x="1744" y="413"/>
                  </a:lnTo>
                  <a:lnTo>
                    <a:pt x="1747" y="410"/>
                  </a:lnTo>
                  <a:lnTo>
                    <a:pt x="1750" y="407"/>
                  </a:lnTo>
                  <a:lnTo>
                    <a:pt x="1752" y="402"/>
                  </a:lnTo>
                  <a:lnTo>
                    <a:pt x="1754" y="398"/>
                  </a:lnTo>
                  <a:lnTo>
                    <a:pt x="1754" y="394"/>
                  </a:lnTo>
                  <a:lnTo>
                    <a:pt x="1755" y="383"/>
                  </a:lnTo>
                  <a:close/>
                  <a:moveTo>
                    <a:pt x="1733" y="324"/>
                  </a:moveTo>
                  <a:lnTo>
                    <a:pt x="1743" y="324"/>
                  </a:lnTo>
                  <a:lnTo>
                    <a:pt x="1751" y="323"/>
                  </a:lnTo>
                  <a:lnTo>
                    <a:pt x="1759" y="320"/>
                  </a:lnTo>
                  <a:lnTo>
                    <a:pt x="1768" y="316"/>
                  </a:lnTo>
                  <a:lnTo>
                    <a:pt x="1762" y="311"/>
                  </a:lnTo>
                  <a:lnTo>
                    <a:pt x="1756" y="306"/>
                  </a:lnTo>
                  <a:lnTo>
                    <a:pt x="1747" y="303"/>
                  </a:lnTo>
                  <a:lnTo>
                    <a:pt x="1733" y="301"/>
                  </a:lnTo>
                  <a:lnTo>
                    <a:pt x="1733" y="324"/>
                  </a:lnTo>
                  <a:close/>
                  <a:moveTo>
                    <a:pt x="1734" y="270"/>
                  </a:moveTo>
                  <a:lnTo>
                    <a:pt x="1734" y="276"/>
                  </a:lnTo>
                  <a:lnTo>
                    <a:pt x="1733" y="279"/>
                  </a:lnTo>
                  <a:lnTo>
                    <a:pt x="1733" y="288"/>
                  </a:lnTo>
                  <a:lnTo>
                    <a:pt x="1745" y="289"/>
                  </a:lnTo>
                  <a:lnTo>
                    <a:pt x="1756" y="292"/>
                  </a:lnTo>
                  <a:lnTo>
                    <a:pt x="1764" y="295"/>
                  </a:lnTo>
                  <a:lnTo>
                    <a:pt x="1770" y="299"/>
                  </a:lnTo>
                  <a:lnTo>
                    <a:pt x="1776" y="305"/>
                  </a:lnTo>
                  <a:lnTo>
                    <a:pt x="1778" y="300"/>
                  </a:lnTo>
                  <a:lnTo>
                    <a:pt x="1779" y="295"/>
                  </a:lnTo>
                  <a:lnTo>
                    <a:pt x="1780" y="292"/>
                  </a:lnTo>
                  <a:lnTo>
                    <a:pt x="1780" y="287"/>
                  </a:lnTo>
                  <a:lnTo>
                    <a:pt x="1779" y="284"/>
                  </a:lnTo>
                  <a:lnTo>
                    <a:pt x="1778" y="281"/>
                  </a:lnTo>
                  <a:lnTo>
                    <a:pt x="1776" y="279"/>
                  </a:lnTo>
                  <a:lnTo>
                    <a:pt x="1774" y="277"/>
                  </a:lnTo>
                  <a:lnTo>
                    <a:pt x="1770" y="273"/>
                  </a:lnTo>
                  <a:lnTo>
                    <a:pt x="1762" y="272"/>
                  </a:lnTo>
                  <a:lnTo>
                    <a:pt x="1750" y="271"/>
                  </a:lnTo>
                  <a:lnTo>
                    <a:pt x="1734" y="270"/>
                  </a:lnTo>
                  <a:close/>
                  <a:moveTo>
                    <a:pt x="1388" y="441"/>
                  </a:moveTo>
                  <a:lnTo>
                    <a:pt x="1400" y="424"/>
                  </a:lnTo>
                  <a:lnTo>
                    <a:pt x="1410" y="411"/>
                  </a:lnTo>
                  <a:lnTo>
                    <a:pt x="1417" y="401"/>
                  </a:lnTo>
                  <a:lnTo>
                    <a:pt x="1421" y="395"/>
                  </a:lnTo>
                  <a:lnTo>
                    <a:pt x="1425" y="386"/>
                  </a:lnTo>
                  <a:lnTo>
                    <a:pt x="1430" y="377"/>
                  </a:lnTo>
                  <a:lnTo>
                    <a:pt x="1432" y="370"/>
                  </a:lnTo>
                  <a:lnTo>
                    <a:pt x="1434" y="362"/>
                  </a:lnTo>
                  <a:lnTo>
                    <a:pt x="1435" y="354"/>
                  </a:lnTo>
                  <a:lnTo>
                    <a:pt x="1435" y="343"/>
                  </a:lnTo>
                  <a:lnTo>
                    <a:pt x="1435" y="302"/>
                  </a:lnTo>
                  <a:lnTo>
                    <a:pt x="1435" y="234"/>
                  </a:lnTo>
                  <a:lnTo>
                    <a:pt x="1435" y="219"/>
                  </a:lnTo>
                  <a:lnTo>
                    <a:pt x="1435" y="207"/>
                  </a:lnTo>
                  <a:lnTo>
                    <a:pt x="1435" y="198"/>
                  </a:lnTo>
                  <a:lnTo>
                    <a:pt x="1435" y="194"/>
                  </a:lnTo>
                  <a:lnTo>
                    <a:pt x="1435" y="189"/>
                  </a:lnTo>
                  <a:lnTo>
                    <a:pt x="1435" y="183"/>
                  </a:lnTo>
                  <a:lnTo>
                    <a:pt x="1436" y="178"/>
                  </a:lnTo>
                  <a:lnTo>
                    <a:pt x="1437" y="175"/>
                  </a:lnTo>
                  <a:lnTo>
                    <a:pt x="1440" y="173"/>
                  </a:lnTo>
                  <a:lnTo>
                    <a:pt x="1443" y="173"/>
                  </a:lnTo>
                  <a:lnTo>
                    <a:pt x="1445" y="174"/>
                  </a:lnTo>
                  <a:lnTo>
                    <a:pt x="1447" y="174"/>
                  </a:lnTo>
                  <a:lnTo>
                    <a:pt x="1448" y="176"/>
                  </a:lnTo>
                  <a:lnTo>
                    <a:pt x="1448" y="178"/>
                  </a:lnTo>
                  <a:lnTo>
                    <a:pt x="1449" y="184"/>
                  </a:lnTo>
                  <a:lnTo>
                    <a:pt x="1449" y="190"/>
                  </a:lnTo>
                  <a:lnTo>
                    <a:pt x="1449" y="200"/>
                  </a:lnTo>
                  <a:lnTo>
                    <a:pt x="1449" y="214"/>
                  </a:lnTo>
                  <a:lnTo>
                    <a:pt x="1449" y="276"/>
                  </a:lnTo>
                  <a:lnTo>
                    <a:pt x="1451" y="312"/>
                  </a:lnTo>
                  <a:lnTo>
                    <a:pt x="1451" y="326"/>
                  </a:lnTo>
                  <a:lnTo>
                    <a:pt x="1451" y="336"/>
                  </a:lnTo>
                  <a:lnTo>
                    <a:pt x="1451" y="345"/>
                  </a:lnTo>
                  <a:lnTo>
                    <a:pt x="1452" y="350"/>
                  </a:lnTo>
                  <a:lnTo>
                    <a:pt x="1453" y="358"/>
                  </a:lnTo>
                  <a:lnTo>
                    <a:pt x="1455" y="365"/>
                  </a:lnTo>
                  <a:lnTo>
                    <a:pt x="1457" y="374"/>
                  </a:lnTo>
                  <a:lnTo>
                    <a:pt x="1461" y="384"/>
                  </a:lnTo>
                  <a:lnTo>
                    <a:pt x="1466" y="394"/>
                  </a:lnTo>
                  <a:lnTo>
                    <a:pt x="1471" y="405"/>
                  </a:lnTo>
                  <a:lnTo>
                    <a:pt x="1476" y="410"/>
                  </a:lnTo>
                  <a:lnTo>
                    <a:pt x="1481" y="419"/>
                  </a:lnTo>
                  <a:lnTo>
                    <a:pt x="1488" y="429"/>
                  </a:lnTo>
                  <a:lnTo>
                    <a:pt x="1496" y="441"/>
                  </a:lnTo>
                  <a:lnTo>
                    <a:pt x="1500" y="436"/>
                  </a:lnTo>
                  <a:lnTo>
                    <a:pt x="1503" y="431"/>
                  </a:lnTo>
                  <a:lnTo>
                    <a:pt x="1505" y="423"/>
                  </a:lnTo>
                  <a:lnTo>
                    <a:pt x="1507" y="410"/>
                  </a:lnTo>
                  <a:lnTo>
                    <a:pt x="1509" y="401"/>
                  </a:lnTo>
                  <a:lnTo>
                    <a:pt x="1510" y="392"/>
                  </a:lnTo>
                  <a:lnTo>
                    <a:pt x="1510" y="381"/>
                  </a:lnTo>
                  <a:lnTo>
                    <a:pt x="1511" y="369"/>
                  </a:lnTo>
                  <a:lnTo>
                    <a:pt x="1511" y="275"/>
                  </a:lnTo>
                  <a:lnTo>
                    <a:pt x="1511" y="262"/>
                  </a:lnTo>
                  <a:lnTo>
                    <a:pt x="1511" y="254"/>
                  </a:lnTo>
                  <a:lnTo>
                    <a:pt x="1509" y="222"/>
                  </a:lnTo>
                  <a:lnTo>
                    <a:pt x="1509" y="215"/>
                  </a:lnTo>
                  <a:lnTo>
                    <a:pt x="1507" y="208"/>
                  </a:lnTo>
                  <a:lnTo>
                    <a:pt x="1507" y="201"/>
                  </a:lnTo>
                  <a:lnTo>
                    <a:pt x="1510" y="197"/>
                  </a:lnTo>
                  <a:lnTo>
                    <a:pt x="1512" y="195"/>
                  </a:lnTo>
                  <a:lnTo>
                    <a:pt x="1515" y="194"/>
                  </a:lnTo>
                  <a:lnTo>
                    <a:pt x="1518" y="195"/>
                  </a:lnTo>
                  <a:lnTo>
                    <a:pt x="1521" y="197"/>
                  </a:lnTo>
                  <a:lnTo>
                    <a:pt x="1522" y="200"/>
                  </a:lnTo>
                  <a:lnTo>
                    <a:pt x="1523" y="205"/>
                  </a:lnTo>
                  <a:lnTo>
                    <a:pt x="1523" y="213"/>
                  </a:lnTo>
                  <a:lnTo>
                    <a:pt x="1524" y="236"/>
                  </a:lnTo>
                  <a:lnTo>
                    <a:pt x="1525" y="259"/>
                  </a:lnTo>
                  <a:lnTo>
                    <a:pt x="1525" y="268"/>
                  </a:lnTo>
                  <a:lnTo>
                    <a:pt x="1525" y="280"/>
                  </a:lnTo>
                  <a:lnTo>
                    <a:pt x="1525" y="295"/>
                  </a:lnTo>
                  <a:lnTo>
                    <a:pt x="1525" y="314"/>
                  </a:lnTo>
                  <a:lnTo>
                    <a:pt x="1525" y="332"/>
                  </a:lnTo>
                  <a:lnTo>
                    <a:pt x="1525" y="348"/>
                  </a:lnTo>
                  <a:lnTo>
                    <a:pt x="1525" y="360"/>
                  </a:lnTo>
                  <a:lnTo>
                    <a:pt x="1525" y="369"/>
                  </a:lnTo>
                  <a:lnTo>
                    <a:pt x="1525" y="376"/>
                  </a:lnTo>
                  <a:lnTo>
                    <a:pt x="1525" y="386"/>
                  </a:lnTo>
                  <a:lnTo>
                    <a:pt x="1524" y="398"/>
                  </a:lnTo>
                  <a:lnTo>
                    <a:pt x="1524" y="410"/>
                  </a:lnTo>
                  <a:lnTo>
                    <a:pt x="1523" y="417"/>
                  </a:lnTo>
                  <a:lnTo>
                    <a:pt x="1522" y="423"/>
                  </a:lnTo>
                  <a:lnTo>
                    <a:pt x="1521" y="430"/>
                  </a:lnTo>
                  <a:lnTo>
                    <a:pt x="1518" y="435"/>
                  </a:lnTo>
                  <a:lnTo>
                    <a:pt x="1515" y="440"/>
                  </a:lnTo>
                  <a:lnTo>
                    <a:pt x="1513" y="445"/>
                  </a:lnTo>
                  <a:lnTo>
                    <a:pt x="1509" y="450"/>
                  </a:lnTo>
                  <a:lnTo>
                    <a:pt x="1505" y="453"/>
                  </a:lnTo>
                  <a:lnTo>
                    <a:pt x="1500" y="456"/>
                  </a:lnTo>
                  <a:lnTo>
                    <a:pt x="1494" y="459"/>
                  </a:lnTo>
                  <a:lnTo>
                    <a:pt x="1487" y="463"/>
                  </a:lnTo>
                  <a:lnTo>
                    <a:pt x="1479" y="464"/>
                  </a:lnTo>
                  <a:lnTo>
                    <a:pt x="1469" y="466"/>
                  </a:lnTo>
                  <a:lnTo>
                    <a:pt x="1459" y="466"/>
                  </a:lnTo>
                  <a:lnTo>
                    <a:pt x="1447" y="467"/>
                  </a:lnTo>
                  <a:lnTo>
                    <a:pt x="1434" y="467"/>
                  </a:lnTo>
                  <a:lnTo>
                    <a:pt x="1423" y="466"/>
                  </a:lnTo>
                  <a:lnTo>
                    <a:pt x="1414" y="466"/>
                  </a:lnTo>
                  <a:lnTo>
                    <a:pt x="1406" y="465"/>
                  </a:lnTo>
                  <a:lnTo>
                    <a:pt x="1399" y="464"/>
                  </a:lnTo>
                  <a:lnTo>
                    <a:pt x="1393" y="462"/>
                  </a:lnTo>
                  <a:lnTo>
                    <a:pt x="1388" y="459"/>
                  </a:lnTo>
                  <a:lnTo>
                    <a:pt x="1384" y="457"/>
                  </a:lnTo>
                  <a:lnTo>
                    <a:pt x="1379" y="454"/>
                  </a:lnTo>
                  <a:lnTo>
                    <a:pt x="1374" y="446"/>
                  </a:lnTo>
                  <a:lnTo>
                    <a:pt x="1367" y="435"/>
                  </a:lnTo>
                  <a:lnTo>
                    <a:pt x="1365" y="429"/>
                  </a:lnTo>
                  <a:lnTo>
                    <a:pt x="1363" y="422"/>
                  </a:lnTo>
                  <a:lnTo>
                    <a:pt x="1361" y="416"/>
                  </a:lnTo>
                  <a:lnTo>
                    <a:pt x="1360" y="408"/>
                  </a:lnTo>
                  <a:lnTo>
                    <a:pt x="1359" y="399"/>
                  </a:lnTo>
                  <a:lnTo>
                    <a:pt x="1358" y="390"/>
                  </a:lnTo>
                  <a:lnTo>
                    <a:pt x="1358" y="381"/>
                  </a:lnTo>
                  <a:lnTo>
                    <a:pt x="1358" y="370"/>
                  </a:lnTo>
                  <a:lnTo>
                    <a:pt x="1356" y="359"/>
                  </a:lnTo>
                  <a:lnTo>
                    <a:pt x="1356" y="348"/>
                  </a:lnTo>
                  <a:lnTo>
                    <a:pt x="1356" y="335"/>
                  </a:lnTo>
                  <a:lnTo>
                    <a:pt x="1356" y="323"/>
                  </a:lnTo>
                  <a:lnTo>
                    <a:pt x="1356" y="310"/>
                  </a:lnTo>
                  <a:lnTo>
                    <a:pt x="1356" y="297"/>
                  </a:lnTo>
                  <a:lnTo>
                    <a:pt x="1356" y="287"/>
                  </a:lnTo>
                  <a:lnTo>
                    <a:pt x="1356" y="276"/>
                  </a:lnTo>
                  <a:lnTo>
                    <a:pt x="1356" y="258"/>
                  </a:lnTo>
                  <a:lnTo>
                    <a:pt x="1356" y="246"/>
                  </a:lnTo>
                  <a:lnTo>
                    <a:pt x="1358" y="237"/>
                  </a:lnTo>
                  <a:lnTo>
                    <a:pt x="1358" y="226"/>
                  </a:lnTo>
                  <a:lnTo>
                    <a:pt x="1359" y="218"/>
                  </a:lnTo>
                  <a:lnTo>
                    <a:pt x="1359" y="210"/>
                  </a:lnTo>
                  <a:lnTo>
                    <a:pt x="1359" y="206"/>
                  </a:lnTo>
                  <a:lnTo>
                    <a:pt x="1361" y="202"/>
                  </a:lnTo>
                  <a:lnTo>
                    <a:pt x="1364" y="200"/>
                  </a:lnTo>
                  <a:lnTo>
                    <a:pt x="1367" y="200"/>
                  </a:lnTo>
                  <a:lnTo>
                    <a:pt x="1370" y="200"/>
                  </a:lnTo>
                  <a:lnTo>
                    <a:pt x="1371" y="201"/>
                  </a:lnTo>
                  <a:lnTo>
                    <a:pt x="1372" y="202"/>
                  </a:lnTo>
                  <a:lnTo>
                    <a:pt x="1373" y="205"/>
                  </a:lnTo>
                  <a:lnTo>
                    <a:pt x="1373" y="209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2" y="230"/>
                  </a:lnTo>
                  <a:lnTo>
                    <a:pt x="1372" y="244"/>
                  </a:lnTo>
                  <a:lnTo>
                    <a:pt x="1372" y="261"/>
                  </a:lnTo>
                  <a:lnTo>
                    <a:pt x="1372" y="282"/>
                  </a:lnTo>
                  <a:lnTo>
                    <a:pt x="1372" y="317"/>
                  </a:lnTo>
                  <a:lnTo>
                    <a:pt x="1372" y="331"/>
                  </a:lnTo>
                  <a:lnTo>
                    <a:pt x="1372" y="345"/>
                  </a:lnTo>
                  <a:lnTo>
                    <a:pt x="1373" y="357"/>
                  </a:lnTo>
                  <a:lnTo>
                    <a:pt x="1373" y="369"/>
                  </a:lnTo>
                  <a:lnTo>
                    <a:pt x="1373" y="378"/>
                  </a:lnTo>
                  <a:lnTo>
                    <a:pt x="1374" y="388"/>
                  </a:lnTo>
                  <a:lnTo>
                    <a:pt x="1375" y="397"/>
                  </a:lnTo>
                  <a:lnTo>
                    <a:pt x="1375" y="406"/>
                  </a:lnTo>
                  <a:lnTo>
                    <a:pt x="1376" y="413"/>
                  </a:lnTo>
                  <a:lnTo>
                    <a:pt x="1377" y="419"/>
                  </a:lnTo>
                  <a:lnTo>
                    <a:pt x="1379" y="424"/>
                  </a:lnTo>
                  <a:lnTo>
                    <a:pt x="1381" y="428"/>
                  </a:lnTo>
                  <a:lnTo>
                    <a:pt x="1388" y="441"/>
                  </a:lnTo>
                  <a:close/>
                  <a:moveTo>
                    <a:pt x="1484" y="446"/>
                  </a:moveTo>
                  <a:lnTo>
                    <a:pt x="1475" y="435"/>
                  </a:lnTo>
                  <a:lnTo>
                    <a:pt x="1468" y="425"/>
                  </a:lnTo>
                  <a:lnTo>
                    <a:pt x="1461" y="417"/>
                  </a:lnTo>
                  <a:lnTo>
                    <a:pt x="1457" y="410"/>
                  </a:lnTo>
                  <a:lnTo>
                    <a:pt x="1451" y="397"/>
                  </a:lnTo>
                  <a:lnTo>
                    <a:pt x="1444" y="383"/>
                  </a:lnTo>
                  <a:lnTo>
                    <a:pt x="1439" y="395"/>
                  </a:lnTo>
                  <a:lnTo>
                    <a:pt x="1432" y="406"/>
                  </a:lnTo>
                  <a:lnTo>
                    <a:pt x="1429" y="412"/>
                  </a:lnTo>
                  <a:lnTo>
                    <a:pt x="1422" y="422"/>
                  </a:lnTo>
                  <a:lnTo>
                    <a:pt x="1412" y="433"/>
                  </a:lnTo>
                  <a:lnTo>
                    <a:pt x="1401" y="447"/>
                  </a:lnTo>
                  <a:lnTo>
                    <a:pt x="1407" y="448"/>
                  </a:lnTo>
                  <a:lnTo>
                    <a:pt x="1412" y="451"/>
                  </a:lnTo>
                  <a:lnTo>
                    <a:pt x="1422" y="452"/>
                  </a:lnTo>
                  <a:lnTo>
                    <a:pt x="1441" y="452"/>
                  </a:lnTo>
                  <a:lnTo>
                    <a:pt x="1453" y="452"/>
                  </a:lnTo>
                  <a:lnTo>
                    <a:pt x="1464" y="451"/>
                  </a:lnTo>
                  <a:lnTo>
                    <a:pt x="1474" y="450"/>
                  </a:lnTo>
                  <a:lnTo>
                    <a:pt x="1484" y="446"/>
                  </a:lnTo>
                  <a:close/>
                  <a:moveTo>
                    <a:pt x="277" y="1768"/>
                  </a:moveTo>
                  <a:lnTo>
                    <a:pt x="272" y="1765"/>
                  </a:lnTo>
                  <a:lnTo>
                    <a:pt x="267" y="1761"/>
                  </a:lnTo>
                  <a:lnTo>
                    <a:pt x="264" y="1754"/>
                  </a:lnTo>
                  <a:lnTo>
                    <a:pt x="263" y="1748"/>
                  </a:lnTo>
                  <a:lnTo>
                    <a:pt x="263" y="1741"/>
                  </a:lnTo>
                  <a:lnTo>
                    <a:pt x="263" y="1733"/>
                  </a:lnTo>
                  <a:lnTo>
                    <a:pt x="265" y="1726"/>
                  </a:lnTo>
                  <a:lnTo>
                    <a:pt x="268" y="1718"/>
                  </a:lnTo>
                  <a:lnTo>
                    <a:pt x="272" y="1712"/>
                  </a:lnTo>
                  <a:lnTo>
                    <a:pt x="277" y="1704"/>
                  </a:lnTo>
                  <a:lnTo>
                    <a:pt x="282" y="1697"/>
                  </a:lnTo>
                  <a:lnTo>
                    <a:pt x="289" y="1693"/>
                  </a:lnTo>
                  <a:lnTo>
                    <a:pt x="296" y="1689"/>
                  </a:lnTo>
                  <a:lnTo>
                    <a:pt x="303" y="1685"/>
                  </a:lnTo>
                  <a:lnTo>
                    <a:pt x="311" y="1683"/>
                  </a:lnTo>
                  <a:lnTo>
                    <a:pt x="320" y="1683"/>
                  </a:lnTo>
                  <a:lnTo>
                    <a:pt x="326" y="1684"/>
                  </a:lnTo>
                  <a:lnTo>
                    <a:pt x="334" y="1684"/>
                  </a:lnTo>
                  <a:lnTo>
                    <a:pt x="337" y="1683"/>
                  </a:lnTo>
                  <a:lnTo>
                    <a:pt x="340" y="1682"/>
                  </a:lnTo>
                  <a:lnTo>
                    <a:pt x="344" y="1680"/>
                  </a:lnTo>
                  <a:lnTo>
                    <a:pt x="346" y="1678"/>
                  </a:lnTo>
                  <a:lnTo>
                    <a:pt x="347" y="1676"/>
                  </a:lnTo>
                  <a:lnTo>
                    <a:pt x="348" y="1673"/>
                  </a:lnTo>
                  <a:lnTo>
                    <a:pt x="348" y="1670"/>
                  </a:lnTo>
                  <a:lnTo>
                    <a:pt x="347" y="1668"/>
                  </a:lnTo>
                  <a:lnTo>
                    <a:pt x="346" y="1665"/>
                  </a:lnTo>
                  <a:lnTo>
                    <a:pt x="345" y="1662"/>
                  </a:lnTo>
                  <a:lnTo>
                    <a:pt x="344" y="1661"/>
                  </a:lnTo>
                  <a:lnTo>
                    <a:pt x="342" y="1660"/>
                  </a:lnTo>
                  <a:lnTo>
                    <a:pt x="333" y="1657"/>
                  </a:lnTo>
                  <a:lnTo>
                    <a:pt x="325" y="1654"/>
                  </a:lnTo>
                  <a:lnTo>
                    <a:pt x="317" y="1648"/>
                  </a:lnTo>
                  <a:lnTo>
                    <a:pt x="311" y="1642"/>
                  </a:lnTo>
                  <a:lnTo>
                    <a:pt x="304" y="1635"/>
                  </a:lnTo>
                  <a:lnTo>
                    <a:pt x="299" y="1627"/>
                  </a:lnTo>
                  <a:lnTo>
                    <a:pt x="295" y="1620"/>
                  </a:lnTo>
                  <a:lnTo>
                    <a:pt x="290" y="1611"/>
                  </a:lnTo>
                  <a:lnTo>
                    <a:pt x="286" y="1601"/>
                  </a:lnTo>
                  <a:lnTo>
                    <a:pt x="282" y="1591"/>
                  </a:lnTo>
                  <a:lnTo>
                    <a:pt x="280" y="1580"/>
                  </a:lnTo>
                  <a:lnTo>
                    <a:pt x="278" y="1569"/>
                  </a:lnTo>
                  <a:lnTo>
                    <a:pt x="277" y="1558"/>
                  </a:lnTo>
                  <a:lnTo>
                    <a:pt x="276" y="1548"/>
                  </a:lnTo>
                  <a:lnTo>
                    <a:pt x="276" y="1537"/>
                  </a:lnTo>
                  <a:lnTo>
                    <a:pt x="277" y="1525"/>
                  </a:lnTo>
                  <a:lnTo>
                    <a:pt x="278" y="1514"/>
                  </a:lnTo>
                  <a:lnTo>
                    <a:pt x="280" y="1502"/>
                  </a:lnTo>
                  <a:lnTo>
                    <a:pt x="282" y="1491"/>
                  </a:lnTo>
                  <a:lnTo>
                    <a:pt x="285" y="1480"/>
                  </a:lnTo>
                  <a:lnTo>
                    <a:pt x="289" y="1470"/>
                  </a:lnTo>
                  <a:lnTo>
                    <a:pt x="293" y="1460"/>
                  </a:lnTo>
                  <a:lnTo>
                    <a:pt x="298" y="1450"/>
                  </a:lnTo>
                  <a:lnTo>
                    <a:pt x="303" y="1440"/>
                  </a:lnTo>
                  <a:lnTo>
                    <a:pt x="310" y="1433"/>
                  </a:lnTo>
                  <a:lnTo>
                    <a:pt x="316" y="1425"/>
                  </a:lnTo>
                  <a:lnTo>
                    <a:pt x="323" y="1417"/>
                  </a:lnTo>
                  <a:lnTo>
                    <a:pt x="332" y="1412"/>
                  </a:lnTo>
                  <a:lnTo>
                    <a:pt x="339" y="1406"/>
                  </a:lnTo>
                  <a:lnTo>
                    <a:pt x="349" y="1402"/>
                  </a:lnTo>
                  <a:lnTo>
                    <a:pt x="359" y="1399"/>
                  </a:lnTo>
                  <a:lnTo>
                    <a:pt x="369" y="1397"/>
                  </a:lnTo>
                  <a:lnTo>
                    <a:pt x="378" y="1396"/>
                  </a:lnTo>
                  <a:lnTo>
                    <a:pt x="385" y="1396"/>
                  </a:lnTo>
                  <a:lnTo>
                    <a:pt x="394" y="1396"/>
                  </a:lnTo>
                  <a:lnTo>
                    <a:pt x="402" y="1397"/>
                  </a:lnTo>
                  <a:lnTo>
                    <a:pt x="409" y="1399"/>
                  </a:lnTo>
                  <a:lnTo>
                    <a:pt x="416" y="1402"/>
                  </a:lnTo>
                  <a:lnTo>
                    <a:pt x="422" y="1405"/>
                  </a:lnTo>
                  <a:lnTo>
                    <a:pt x="427" y="1410"/>
                  </a:lnTo>
                  <a:lnTo>
                    <a:pt x="431" y="1415"/>
                  </a:lnTo>
                  <a:lnTo>
                    <a:pt x="433" y="1421"/>
                  </a:lnTo>
                  <a:lnTo>
                    <a:pt x="433" y="1426"/>
                  </a:lnTo>
                  <a:lnTo>
                    <a:pt x="431" y="1429"/>
                  </a:lnTo>
                  <a:lnTo>
                    <a:pt x="428" y="1432"/>
                  </a:lnTo>
                  <a:lnTo>
                    <a:pt x="422" y="1432"/>
                  </a:lnTo>
                  <a:lnTo>
                    <a:pt x="417" y="1429"/>
                  </a:lnTo>
                  <a:lnTo>
                    <a:pt x="412" y="1425"/>
                  </a:lnTo>
                  <a:lnTo>
                    <a:pt x="404" y="1417"/>
                  </a:lnTo>
                  <a:lnTo>
                    <a:pt x="398" y="1413"/>
                  </a:lnTo>
                  <a:lnTo>
                    <a:pt x="395" y="1412"/>
                  </a:lnTo>
                  <a:lnTo>
                    <a:pt x="391" y="1411"/>
                  </a:lnTo>
                  <a:lnTo>
                    <a:pt x="385" y="1412"/>
                  </a:lnTo>
                  <a:lnTo>
                    <a:pt x="379" y="1412"/>
                  </a:lnTo>
                  <a:lnTo>
                    <a:pt x="368" y="1413"/>
                  </a:lnTo>
                  <a:lnTo>
                    <a:pt x="356" y="1417"/>
                  </a:lnTo>
                  <a:lnTo>
                    <a:pt x="351" y="1420"/>
                  </a:lnTo>
                  <a:lnTo>
                    <a:pt x="346" y="1423"/>
                  </a:lnTo>
                  <a:lnTo>
                    <a:pt x="342" y="1427"/>
                  </a:lnTo>
                  <a:lnTo>
                    <a:pt x="338" y="1433"/>
                  </a:lnTo>
                  <a:lnTo>
                    <a:pt x="333" y="1441"/>
                  </a:lnTo>
                  <a:lnTo>
                    <a:pt x="327" y="1451"/>
                  </a:lnTo>
                  <a:lnTo>
                    <a:pt x="323" y="1462"/>
                  </a:lnTo>
                  <a:lnTo>
                    <a:pt x="320" y="1472"/>
                  </a:lnTo>
                  <a:lnTo>
                    <a:pt x="319" y="1481"/>
                  </a:lnTo>
                  <a:lnTo>
                    <a:pt x="319" y="1486"/>
                  </a:lnTo>
                  <a:lnTo>
                    <a:pt x="320" y="1490"/>
                  </a:lnTo>
                  <a:lnTo>
                    <a:pt x="322" y="1492"/>
                  </a:lnTo>
                  <a:lnTo>
                    <a:pt x="325" y="1494"/>
                  </a:lnTo>
                  <a:lnTo>
                    <a:pt x="330" y="1496"/>
                  </a:lnTo>
                  <a:lnTo>
                    <a:pt x="343" y="1499"/>
                  </a:lnTo>
                  <a:lnTo>
                    <a:pt x="359" y="1502"/>
                  </a:lnTo>
                  <a:lnTo>
                    <a:pt x="375" y="1503"/>
                  </a:lnTo>
                  <a:lnTo>
                    <a:pt x="392" y="1505"/>
                  </a:lnTo>
                  <a:lnTo>
                    <a:pt x="398" y="1506"/>
                  </a:lnTo>
                  <a:lnTo>
                    <a:pt x="405" y="1508"/>
                  </a:lnTo>
                  <a:lnTo>
                    <a:pt x="410" y="1510"/>
                  </a:lnTo>
                  <a:lnTo>
                    <a:pt x="415" y="1514"/>
                  </a:lnTo>
                  <a:lnTo>
                    <a:pt x="417" y="1518"/>
                  </a:lnTo>
                  <a:lnTo>
                    <a:pt x="418" y="1522"/>
                  </a:lnTo>
                  <a:lnTo>
                    <a:pt x="417" y="1528"/>
                  </a:lnTo>
                  <a:lnTo>
                    <a:pt x="415" y="1536"/>
                  </a:lnTo>
                  <a:lnTo>
                    <a:pt x="410" y="1541"/>
                  </a:lnTo>
                  <a:lnTo>
                    <a:pt x="406" y="1543"/>
                  </a:lnTo>
                  <a:lnTo>
                    <a:pt x="402" y="1544"/>
                  </a:lnTo>
                  <a:lnTo>
                    <a:pt x="396" y="1544"/>
                  </a:lnTo>
                  <a:lnTo>
                    <a:pt x="390" y="1542"/>
                  </a:lnTo>
                  <a:lnTo>
                    <a:pt x="384" y="1540"/>
                  </a:lnTo>
                  <a:lnTo>
                    <a:pt x="379" y="1537"/>
                  </a:lnTo>
                  <a:lnTo>
                    <a:pt x="374" y="1533"/>
                  </a:lnTo>
                  <a:lnTo>
                    <a:pt x="368" y="1530"/>
                  </a:lnTo>
                  <a:lnTo>
                    <a:pt x="361" y="1527"/>
                  </a:lnTo>
                  <a:lnTo>
                    <a:pt x="356" y="1526"/>
                  </a:lnTo>
                  <a:lnTo>
                    <a:pt x="350" y="1525"/>
                  </a:lnTo>
                  <a:lnTo>
                    <a:pt x="346" y="1523"/>
                  </a:lnTo>
                  <a:lnTo>
                    <a:pt x="340" y="1525"/>
                  </a:lnTo>
                  <a:lnTo>
                    <a:pt x="336" y="1526"/>
                  </a:lnTo>
                  <a:lnTo>
                    <a:pt x="332" y="1528"/>
                  </a:lnTo>
                  <a:lnTo>
                    <a:pt x="328" y="1531"/>
                  </a:lnTo>
                  <a:lnTo>
                    <a:pt x="324" y="1534"/>
                  </a:lnTo>
                  <a:lnTo>
                    <a:pt x="321" y="1539"/>
                  </a:lnTo>
                  <a:lnTo>
                    <a:pt x="317" y="1543"/>
                  </a:lnTo>
                  <a:lnTo>
                    <a:pt x="313" y="1554"/>
                  </a:lnTo>
                  <a:lnTo>
                    <a:pt x="309" y="1567"/>
                  </a:lnTo>
                  <a:lnTo>
                    <a:pt x="308" y="1575"/>
                  </a:lnTo>
                  <a:lnTo>
                    <a:pt x="309" y="1581"/>
                  </a:lnTo>
                  <a:lnTo>
                    <a:pt x="310" y="1587"/>
                  </a:lnTo>
                  <a:lnTo>
                    <a:pt x="312" y="1590"/>
                  </a:lnTo>
                  <a:lnTo>
                    <a:pt x="315" y="1593"/>
                  </a:lnTo>
                  <a:lnTo>
                    <a:pt x="319" y="1595"/>
                  </a:lnTo>
                  <a:lnTo>
                    <a:pt x="322" y="1596"/>
                  </a:lnTo>
                  <a:lnTo>
                    <a:pt x="325" y="1596"/>
                  </a:lnTo>
                  <a:lnTo>
                    <a:pt x="337" y="1592"/>
                  </a:lnTo>
                  <a:lnTo>
                    <a:pt x="349" y="1587"/>
                  </a:lnTo>
                  <a:lnTo>
                    <a:pt x="354" y="1584"/>
                  </a:lnTo>
                  <a:lnTo>
                    <a:pt x="360" y="1578"/>
                  </a:lnTo>
                  <a:lnTo>
                    <a:pt x="363" y="1575"/>
                  </a:lnTo>
                  <a:lnTo>
                    <a:pt x="368" y="1573"/>
                  </a:lnTo>
                  <a:lnTo>
                    <a:pt x="371" y="1571"/>
                  </a:lnTo>
                  <a:lnTo>
                    <a:pt x="375" y="1571"/>
                  </a:lnTo>
                  <a:lnTo>
                    <a:pt x="378" y="1569"/>
                  </a:lnTo>
                  <a:lnTo>
                    <a:pt x="381" y="1571"/>
                  </a:lnTo>
                  <a:lnTo>
                    <a:pt x="383" y="1572"/>
                  </a:lnTo>
                  <a:lnTo>
                    <a:pt x="385" y="1574"/>
                  </a:lnTo>
                  <a:lnTo>
                    <a:pt x="386" y="1576"/>
                  </a:lnTo>
                  <a:lnTo>
                    <a:pt x="387" y="1580"/>
                  </a:lnTo>
                  <a:lnTo>
                    <a:pt x="387" y="1586"/>
                  </a:lnTo>
                  <a:lnTo>
                    <a:pt x="386" y="1593"/>
                  </a:lnTo>
                  <a:lnTo>
                    <a:pt x="386" y="1598"/>
                  </a:lnTo>
                  <a:lnTo>
                    <a:pt x="386" y="1603"/>
                  </a:lnTo>
                  <a:lnTo>
                    <a:pt x="387" y="1609"/>
                  </a:lnTo>
                  <a:lnTo>
                    <a:pt x="391" y="1614"/>
                  </a:lnTo>
                  <a:lnTo>
                    <a:pt x="395" y="1620"/>
                  </a:lnTo>
                  <a:lnTo>
                    <a:pt x="403" y="1624"/>
                  </a:lnTo>
                  <a:lnTo>
                    <a:pt x="413" y="1628"/>
                  </a:lnTo>
                  <a:lnTo>
                    <a:pt x="427" y="1632"/>
                  </a:lnTo>
                  <a:lnTo>
                    <a:pt x="430" y="1636"/>
                  </a:lnTo>
                  <a:lnTo>
                    <a:pt x="432" y="1642"/>
                  </a:lnTo>
                  <a:lnTo>
                    <a:pt x="432" y="1647"/>
                  </a:lnTo>
                  <a:lnTo>
                    <a:pt x="432" y="1654"/>
                  </a:lnTo>
                  <a:lnTo>
                    <a:pt x="430" y="1658"/>
                  </a:lnTo>
                  <a:lnTo>
                    <a:pt x="427" y="1662"/>
                  </a:lnTo>
                  <a:lnTo>
                    <a:pt x="422" y="1666"/>
                  </a:lnTo>
                  <a:lnTo>
                    <a:pt x="418" y="1668"/>
                  </a:lnTo>
                  <a:lnTo>
                    <a:pt x="408" y="1673"/>
                  </a:lnTo>
                  <a:lnTo>
                    <a:pt x="400" y="1677"/>
                  </a:lnTo>
                  <a:lnTo>
                    <a:pt x="401" y="1684"/>
                  </a:lnTo>
                  <a:lnTo>
                    <a:pt x="400" y="1691"/>
                  </a:lnTo>
                  <a:lnTo>
                    <a:pt x="398" y="1696"/>
                  </a:lnTo>
                  <a:lnTo>
                    <a:pt x="395" y="1702"/>
                  </a:lnTo>
                  <a:lnTo>
                    <a:pt x="391" y="1707"/>
                  </a:lnTo>
                  <a:lnTo>
                    <a:pt x="385" y="1711"/>
                  </a:lnTo>
                  <a:lnTo>
                    <a:pt x="379" y="1714"/>
                  </a:lnTo>
                  <a:lnTo>
                    <a:pt x="372" y="1717"/>
                  </a:lnTo>
                  <a:lnTo>
                    <a:pt x="365" y="1718"/>
                  </a:lnTo>
                  <a:lnTo>
                    <a:pt x="357" y="1720"/>
                  </a:lnTo>
                  <a:lnTo>
                    <a:pt x="349" y="1720"/>
                  </a:lnTo>
                  <a:lnTo>
                    <a:pt x="342" y="1720"/>
                  </a:lnTo>
                  <a:lnTo>
                    <a:pt x="334" y="1720"/>
                  </a:lnTo>
                  <a:lnTo>
                    <a:pt x="326" y="1719"/>
                  </a:lnTo>
                  <a:lnTo>
                    <a:pt x="320" y="1717"/>
                  </a:lnTo>
                  <a:lnTo>
                    <a:pt x="313" y="1715"/>
                  </a:lnTo>
                  <a:lnTo>
                    <a:pt x="308" y="1714"/>
                  </a:lnTo>
                  <a:lnTo>
                    <a:pt x="303" y="1715"/>
                  </a:lnTo>
                  <a:lnTo>
                    <a:pt x="299" y="1716"/>
                  </a:lnTo>
                  <a:lnTo>
                    <a:pt x="296" y="1718"/>
                  </a:lnTo>
                  <a:lnTo>
                    <a:pt x="292" y="1720"/>
                  </a:lnTo>
                  <a:lnTo>
                    <a:pt x="289" y="1724"/>
                  </a:lnTo>
                  <a:lnTo>
                    <a:pt x="287" y="1728"/>
                  </a:lnTo>
                  <a:lnTo>
                    <a:pt x="286" y="1731"/>
                  </a:lnTo>
                  <a:lnTo>
                    <a:pt x="280" y="1750"/>
                  </a:lnTo>
                  <a:lnTo>
                    <a:pt x="277" y="1768"/>
                  </a:lnTo>
                  <a:close/>
                  <a:moveTo>
                    <a:pt x="709" y="1685"/>
                  </a:moveTo>
                  <a:lnTo>
                    <a:pt x="712" y="1683"/>
                  </a:lnTo>
                  <a:lnTo>
                    <a:pt x="717" y="1681"/>
                  </a:lnTo>
                  <a:lnTo>
                    <a:pt x="722" y="1680"/>
                  </a:lnTo>
                  <a:lnTo>
                    <a:pt x="728" y="1681"/>
                  </a:lnTo>
                  <a:lnTo>
                    <a:pt x="742" y="1683"/>
                  </a:lnTo>
                  <a:lnTo>
                    <a:pt x="756" y="1689"/>
                  </a:lnTo>
                  <a:lnTo>
                    <a:pt x="786" y="1701"/>
                  </a:lnTo>
                  <a:lnTo>
                    <a:pt x="807" y="1712"/>
                  </a:lnTo>
                  <a:lnTo>
                    <a:pt x="809" y="1714"/>
                  </a:lnTo>
                  <a:lnTo>
                    <a:pt x="810" y="1717"/>
                  </a:lnTo>
                  <a:lnTo>
                    <a:pt x="810" y="1720"/>
                  </a:lnTo>
                  <a:lnTo>
                    <a:pt x="809" y="1723"/>
                  </a:lnTo>
                  <a:lnTo>
                    <a:pt x="804" y="1727"/>
                  </a:lnTo>
                  <a:lnTo>
                    <a:pt x="800" y="1729"/>
                  </a:lnTo>
                  <a:lnTo>
                    <a:pt x="795" y="1729"/>
                  </a:lnTo>
                  <a:lnTo>
                    <a:pt x="790" y="1729"/>
                  </a:lnTo>
                  <a:lnTo>
                    <a:pt x="779" y="1727"/>
                  </a:lnTo>
                  <a:lnTo>
                    <a:pt x="767" y="1721"/>
                  </a:lnTo>
                  <a:lnTo>
                    <a:pt x="755" y="1716"/>
                  </a:lnTo>
                  <a:lnTo>
                    <a:pt x="744" y="1711"/>
                  </a:lnTo>
                  <a:lnTo>
                    <a:pt x="739" y="1708"/>
                  </a:lnTo>
                  <a:lnTo>
                    <a:pt x="733" y="1707"/>
                  </a:lnTo>
                  <a:lnTo>
                    <a:pt x="728" y="1707"/>
                  </a:lnTo>
                  <a:lnTo>
                    <a:pt x="723" y="1707"/>
                  </a:lnTo>
                  <a:lnTo>
                    <a:pt x="718" y="1707"/>
                  </a:lnTo>
                  <a:lnTo>
                    <a:pt x="713" y="1707"/>
                  </a:lnTo>
                  <a:lnTo>
                    <a:pt x="709" y="1706"/>
                  </a:lnTo>
                  <a:lnTo>
                    <a:pt x="706" y="1704"/>
                  </a:lnTo>
                  <a:lnTo>
                    <a:pt x="704" y="1701"/>
                  </a:lnTo>
                  <a:lnTo>
                    <a:pt x="704" y="1696"/>
                  </a:lnTo>
                  <a:lnTo>
                    <a:pt x="705" y="1691"/>
                  </a:lnTo>
                  <a:lnTo>
                    <a:pt x="709" y="1685"/>
                  </a:lnTo>
                  <a:close/>
                  <a:moveTo>
                    <a:pt x="394" y="1989"/>
                  </a:moveTo>
                  <a:lnTo>
                    <a:pt x="398" y="1988"/>
                  </a:lnTo>
                  <a:lnTo>
                    <a:pt x="401" y="1985"/>
                  </a:lnTo>
                  <a:lnTo>
                    <a:pt x="403" y="1981"/>
                  </a:lnTo>
                  <a:lnTo>
                    <a:pt x="403" y="1975"/>
                  </a:lnTo>
                  <a:lnTo>
                    <a:pt x="403" y="1971"/>
                  </a:lnTo>
                  <a:lnTo>
                    <a:pt x="401" y="1966"/>
                  </a:lnTo>
                  <a:lnTo>
                    <a:pt x="400" y="1964"/>
                  </a:lnTo>
                  <a:lnTo>
                    <a:pt x="397" y="1963"/>
                  </a:lnTo>
                  <a:lnTo>
                    <a:pt x="395" y="1962"/>
                  </a:lnTo>
                  <a:lnTo>
                    <a:pt x="393" y="1961"/>
                  </a:lnTo>
                  <a:lnTo>
                    <a:pt x="378" y="1961"/>
                  </a:lnTo>
                  <a:lnTo>
                    <a:pt x="362" y="1958"/>
                  </a:lnTo>
                  <a:lnTo>
                    <a:pt x="356" y="1955"/>
                  </a:lnTo>
                  <a:lnTo>
                    <a:pt x="349" y="1951"/>
                  </a:lnTo>
                  <a:lnTo>
                    <a:pt x="343" y="1945"/>
                  </a:lnTo>
                  <a:lnTo>
                    <a:pt x="337" y="1935"/>
                  </a:lnTo>
                  <a:lnTo>
                    <a:pt x="335" y="1929"/>
                  </a:lnTo>
                  <a:lnTo>
                    <a:pt x="334" y="1925"/>
                  </a:lnTo>
                  <a:lnTo>
                    <a:pt x="334" y="1919"/>
                  </a:lnTo>
                  <a:lnTo>
                    <a:pt x="335" y="1915"/>
                  </a:lnTo>
                  <a:lnTo>
                    <a:pt x="335" y="1910"/>
                  </a:lnTo>
                  <a:lnTo>
                    <a:pt x="334" y="1904"/>
                  </a:lnTo>
                  <a:lnTo>
                    <a:pt x="331" y="1898"/>
                  </a:lnTo>
                  <a:lnTo>
                    <a:pt x="326" y="1890"/>
                  </a:lnTo>
                  <a:lnTo>
                    <a:pt x="320" y="1882"/>
                  </a:lnTo>
                  <a:lnTo>
                    <a:pt x="312" y="1877"/>
                  </a:lnTo>
                  <a:lnTo>
                    <a:pt x="305" y="1871"/>
                  </a:lnTo>
                  <a:lnTo>
                    <a:pt x="298" y="1867"/>
                  </a:lnTo>
                  <a:lnTo>
                    <a:pt x="284" y="1859"/>
                  </a:lnTo>
                  <a:lnTo>
                    <a:pt x="273" y="1853"/>
                  </a:lnTo>
                  <a:lnTo>
                    <a:pt x="269" y="1850"/>
                  </a:lnTo>
                  <a:lnTo>
                    <a:pt x="267" y="1847"/>
                  </a:lnTo>
                  <a:lnTo>
                    <a:pt x="265" y="1844"/>
                  </a:lnTo>
                  <a:lnTo>
                    <a:pt x="264" y="1842"/>
                  </a:lnTo>
                  <a:lnTo>
                    <a:pt x="262" y="1835"/>
                  </a:lnTo>
                  <a:lnTo>
                    <a:pt x="263" y="1829"/>
                  </a:lnTo>
                  <a:lnTo>
                    <a:pt x="265" y="1818"/>
                  </a:lnTo>
                  <a:lnTo>
                    <a:pt x="268" y="1810"/>
                  </a:lnTo>
                  <a:lnTo>
                    <a:pt x="269" y="1805"/>
                  </a:lnTo>
                  <a:lnTo>
                    <a:pt x="268" y="1799"/>
                  </a:lnTo>
                  <a:lnTo>
                    <a:pt x="267" y="1794"/>
                  </a:lnTo>
                  <a:lnTo>
                    <a:pt x="265" y="1788"/>
                  </a:lnTo>
                  <a:lnTo>
                    <a:pt x="262" y="1784"/>
                  </a:lnTo>
                  <a:lnTo>
                    <a:pt x="258" y="1782"/>
                  </a:lnTo>
                  <a:lnTo>
                    <a:pt x="257" y="1782"/>
                  </a:lnTo>
                  <a:lnTo>
                    <a:pt x="256" y="1782"/>
                  </a:lnTo>
                  <a:lnTo>
                    <a:pt x="255" y="1783"/>
                  </a:lnTo>
                  <a:lnTo>
                    <a:pt x="254" y="1785"/>
                  </a:lnTo>
                  <a:lnTo>
                    <a:pt x="245" y="1790"/>
                  </a:lnTo>
                  <a:lnTo>
                    <a:pt x="238" y="1798"/>
                  </a:lnTo>
                  <a:lnTo>
                    <a:pt x="233" y="1805"/>
                  </a:lnTo>
                  <a:lnTo>
                    <a:pt x="230" y="1812"/>
                  </a:lnTo>
                  <a:lnTo>
                    <a:pt x="228" y="1820"/>
                  </a:lnTo>
                  <a:lnTo>
                    <a:pt x="228" y="1828"/>
                  </a:lnTo>
                  <a:lnTo>
                    <a:pt x="229" y="1836"/>
                  </a:lnTo>
                  <a:lnTo>
                    <a:pt x="231" y="1844"/>
                  </a:lnTo>
                  <a:lnTo>
                    <a:pt x="234" y="1853"/>
                  </a:lnTo>
                  <a:lnTo>
                    <a:pt x="239" y="1860"/>
                  </a:lnTo>
                  <a:lnTo>
                    <a:pt x="243" y="1869"/>
                  </a:lnTo>
                  <a:lnTo>
                    <a:pt x="249" y="1877"/>
                  </a:lnTo>
                  <a:lnTo>
                    <a:pt x="261" y="1891"/>
                  </a:lnTo>
                  <a:lnTo>
                    <a:pt x="274" y="1904"/>
                  </a:lnTo>
                  <a:lnTo>
                    <a:pt x="277" y="1907"/>
                  </a:lnTo>
                  <a:lnTo>
                    <a:pt x="279" y="1910"/>
                  </a:lnTo>
                  <a:lnTo>
                    <a:pt x="280" y="1913"/>
                  </a:lnTo>
                  <a:lnTo>
                    <a:pt x="281" y="1915"/>
                  </a:lnTo>
                  <a:lnTo>
                    <a:pt x="280" y="1920"/>
                  </a:lnTo>
                  <a:lnTo>
                    <a:pt x="278" y="1925"/>
                  </a:lnTo>
                  <a:lnTo>
                    <a:pt x="275" y="1930"/>
                  </a:lnTo>
                  <a:lnTo>
                    <a:pt x="274" y="1936"/>
                  </a:lnTo>
                  <a:lnTo>
                    <a:pt x="274" y="1940"/>
                  </a:lnTo>
                  <a:lnTo>
                    <a:pt x="275" y="1943"/>
                  </a:lnTo>
                  <a:lnTo>
                    <a:pt x="276" y="1948"/>
                  </a:lnTo>
                  <a:lnTo>
                    <a:pt x="278" y="1952"/>
                  </a:lnTo>
                  <a:lnTo>
                    <a:pt x="282" y="1958"/>
                  </a:lnTo>
                  <a:lnTo>
                    <a:pt x="289" y="1968"/>
                  </a:lnTo>
                  <a:lnTo>
                    <a:pt x="298" y="1977"/>
                  </a:lnTo>
                  <a:lnTo>
                    <a:pt x="310" y="1988"/>
                  </a:lnTo>
                  <a:lnTo>
                    <a:pt x="316" y="1993"/>
                  </a:lnTo>
                  <a:lnTo>
                    <a:pt x="324" y="1997"/>
                  </a:lnTo>
                  <a:lnTo>
                    <a:pt x="332" y="2000"/>
                  </a:lnTo>
                  <a:lnTo>
                    <a:pt x="339" y="2004"/>
                  </a:lnTo>
                  <a:lnTo>
                    <a:pt x="348" y="2005"/>
                  </a:lnTo>
                  <a:lnTo>
                    <a:pt x="358" y="2006"/>
                  </a:lnTo>
                  <a:lnTo>
                    <a:pt x="368" y="2005"/>
                  </a:lnTo>
                  <a:lnTo>
                    <a:pt x="378" y="2001"/>
                  </a:lnTo>
                  <a:lnTo>
                    <a:pt x="386" y="1996"/>
                  </a:lnTo>
                  <a:lnTo>
                    <a:pt x="394" y="1989"/>
                  </a:lnTo>
                  <a:close/>
                  <a:moveTo>
                    <a:pt x="646" y="1498"/>
                  </a:moveTo>
                  <a:lnTo>
                    <a:pt x="650" y="1493"/>
                  </a:lnTo>
                  <a:lnTo>
                    <a:pt x="654" y="1488"/>
                  </a:lnTo>
                  <a:lnTo>
                    <a:pt x="657" y="1486"/>
                  </a:lnTo>
                  <a:lnTo>
                    <a:pt x="657" y="1483"/>
                  </a:lnTo>
                  <a:lnTo>
                    <a:pt x="657" y="1479"/>
                  </a:lnTo>
                  <a:lnTo>
                    <a:pt x="653" y="1473"/>
                  </a:lnTo>
                  <a:lnTo>
                    <a:pt x="645" y="1457"/>
                  </a:lnTo>
                  <a:lnTo>
                    <a:pt x="639" y="1443"/>
                  </a:lnTo>
                  <a:lnTo>
                    <a:pt x="635" y="1431"/>
                  </a:lnTo>
                  <a:lnTo>
                    <a:pt x="634" y="1421"/>
                  </a:lnTo>
                  <a:lnTo>
                    <a:pt x="632" y="1412"/>
                  </a:lnTo>
                  <a:lnTo>
                    <a:pt x="635" y="1404"/>
                  </a:lnTo>
                  <a:lnTo>
                    <a:pt x="637" y="1398"/>
                  </a:lnTo>
                  <a:lnTo>
                    <a:pt x="640" y="1392"/>
                  </a:lnTo>
                  <a:lnTo>
                    <a:pt x="649" y="1382"/>
                  </a:lnTo>
                  <a:lnTo>
                    <a:pt x="658" y="1373"/>
                  </a:lnTo>
                  <a:lnTo>
                    <a:pt x="661" y="1367"/>
                  </a:lnTo>
                  <a:lnTo>
                    <a:pt x="664" y="1361"/>
                  </a:lnTo>
                  <a:lnTo>
                    <a:pt x="666" y="1353"/>
                  </a:lnTo>
                  <a:lnTo>
                    <a:pt x="667" y="1344"/>
                  </a:lnTo>
                  <a:lnTo>
                    <a:pt x="666" y="1340"/>
                  </a:lnTo>
                  <a:lnTo>
                    <a:pt x="666" y="1336"/>
                  </a:lnTo>
                  <a:lnTo>
                    <a:pt x="664" y="1333"/>
                  </a:lnTo>
                  <a:lnTo>
                    <a:pt x="662" y="1330"/>
                  </a:lnTo>
                  <a:lnTo>
                    <a:pt x="657" y="1327"/>
                  </a:lnTo>
                  <a:lnTo>
                    <a:pt x="650" y="1323"/>
                  </a:lnTo>
                  <a:lnTo>
                    <a:pt x="645" y="1321"/>
                  </a:lnTo>
                  <a:lnTo>
                    <a:pt x="639" y="1322"/>
                  </a:lnTo>
                  <a:lnTo>
                    <a:pt x="634" y="1323"/>
                  </a:lnTo>
                  <a:lnTo>
                    <a:pt x="627" y="1324"/>
                  </a:lnTo>
                  <a:lnTo>
                    <a:pt x="623" y="1327"/>
                  </a:lnTo>
                  <a:lnTo>
                    <a:pt x="617" y="1328"/>
                  </a:lnTo>
                  <a:lnTo>
                    <a:pt x="612" y="1328"/>
                  </a:lnTo>
                  <a:lnTo>
                    <a:pt x="607" y="1327"/>
                  </a:lnTo>
                  <a:lnTo>
                    <a:pt x="602" y="1323"/>
                  </a:lnTo>
                  <a:lnTo>
                    <a:pt x="595" y="1319"/>
                  </a:lnTo>
                  <a:lnTo>
                    <a:pt x="591" y="1315"/>
                  </a:lnTo>
                  <a:lnTo>
                    <a:pt x="585" y="1309"/>
                  </a:lnTo>
                  <a:lnTo>
                    <a:pt x="580" y="1304"/>
                  </a:lnTo>
                  <a:lnTo>
                    <a:pt x="576" y="1300"/>
                  </a:lnTo>
                  <a:lnTo>
                    <a:pt x="570" y="1297"/>
                  </a:lnTo>
                  <a:lnTo>
                    <a:pt x="565" y="1297"/>
                  </a:lnTo>
                  <a:lnTo>
                    <a:pt x="553" y="1299"/>
                  </a:lnTo>
                  <a:lnTo>
                    <a:pt x="541" y="1304"/>
                  </a:lnTo>
                  <a:lnTo>
                    <a:pt x="535" y="1305"/>
                  </a:lnTo>
                  <a:lnTo>
                    <a:pt x="530" y="1305"/>
                  </a:lnTo>
                  <a:lnTo>
                    <a:pt x="524" y="1304"/>
                  </a:lnTo>
                  <a:lnTo>
                    <a:pt x="519" y="1300"/>
                  </a:lnTo>
                  <a:lnTo>
                    <a:pt x="509" y="1294"/>
                  </a:lnTo>
                  <a:lnTo>
                    <a:pt x="503" y="1288"/>
                  </a:lnTo>
                  <a:lnTo>
                    <a:pt x="499" y="1286"/>
                  </a:lnTo>
                  <a:lnTo>
                    <a:pt x="496" y="1285"/>
                  </a:lnTo>
                  <a:lnTo>
                    <a:pt x="485" y="1286"/>
                  </a:lnTo>
                  <a:lnTo>
                    <a:pt x="455" y="1288"/>
                  </a:lnTo>
                  <a:lnTo>
                    <a:pt x="452" y="1288"/>
                  </a:lnTo>
                  <a:lnTo>
                    <a:pt x="448" y="1289"/>
                  </a:lnTo>
                  <a:lnTo>
                    <a:pt x="444" y="1291"/>
                  </a:lnTo>
                  <a:lnTo>
                    <a:pt x="440" y="1293"/>
                  </a:lnTo>
                  <a:lnTo>
                    <a:pt x="433" y="1299"/>
                  </a:lnTo>
                  <a:lnTo>
                    <a:pt x="426" y="1308"/>
                  </a:lnTo>
                  <a:lnTo>
                    <a:pt x="420" y="1318"/>
                  </a:lnTo>
                  <a:lnTo>
                    <a:pt x="414" y="1330"/>
                  </a:lnTo>
                  <a:lnTo>
                    <a:pt x="409" y="1343"/>
                  </a:lnTo>
                  <a:lnTo>
                    <a:pt x="405" y="1358"/>
                  </a:lnTo>
                  <a:lnTo>
                    <a:pt x="403" y="1364"/>
                  </a:lnTo>
                  <a:lnTo>
                    <a:pt x="401" y="1368"/>
                  </a:lnTo>
                  <a:lnTo>
                    <a:pt x="397" y="1371"/>
                  </a:lnTo>
                  <a:lnTo>
                    <a:pt x="393" y="1374"/>
                  </a:lnTo>
                  <a:lnTo>
                    <a:pt x="390" y="1374"/>
                  </a:lnTo>
                  <a:lnTo>
                    <a:pt x="385" y="1374"/>
                  </a:lnTo>
                  <a:lnTo>
                    <a:pt x="382" y="1371"/>
                  </a:lnTo>
                  <a:lnTo>
                    <a:pt x="380" y="1369"/>
                  </a:lnTo>
                  <a:lnTo>
                    <a:pt x="378" y="1366"/>
                  </a:lnTo>
                  <a:lnTo>
                    <a:pt x="377" y="1358"/>
                  </a:lnTo>
                  <a:lnTo>
                    <a:pt x="375" y="1350"/>
                  </a:lnTo>
                  <a:lnTo>
                    <a:pt x="377" y="1339"/>
                  </a:lnTo>
                  <a:lnTo>
                    <a:pt x="378" y="1328"/>
                  </a:lnTo>
                  <a:lnTo>
                    <a:pt x="382" y="1316"/>
                  </a:lnTo>
                  <a:lnTo>
                    <a:pt x="384" y="1310"/>
                  </a:lnTo>
                  <a:lnTo>
                    <a:pt x="387" y="1305"/>
                  </a:lnTo>
                  <a:lnTo>
                    <a:pt x="391" y="1299"/>
                  </a:lnTo>
                  <a:lnTo>
                    <a:pt x="395" y="1295"/>
                  </a:lnTo>
                  <a:lnTo>
                    <a:pt x="402" y="1288"/>
                  </a:lnTo>
                  <a:lnTo>
                    <a:pt x="409" y="1284"/>
                  </a:lnTo>
                  <a:lnTo>
                    <a:pt x="418" y="1280"/>
                  </a:lnTo>
                  <a:lnTo>
                    <a:pt x="427" y="1275"/>
                  </a:lnTo>
                  <a:lnTo>
                    <a:pt x="444" y="1269"/>
                  </a:lnTo>
                  <a:lnTo>
                    <a:pt x="460" y="1262"/>
                  </a:lnTo>
                  <a:lnTo>
                    <a:pt x="471" y="1256"/>
                  </a:lnTo>
                  <a:lnTo>
                    <a:pt x="483" y="1251"/>
                  </a:lnTo>
                  <a:lnTo>
                    <a:pt x="495" y="1248"/>
                  </a:lnTo>
                  <a:lnTo>
                    <a:pt x="507" y="1247"/>
                  </a:lnTo>
                  <a:lnTo>
                    <a:pt x="520" y="1247"/>
                  </a:lnTo>
                  <a:lnTo>
                    <a:pt x="532" y="1249"/>
                  </a:lnTo>
                  <a:lnTo>
                    <a:pt x="546" y="1252"/>
                  </a:lnTo>
                  <a:lnTo>
                    <a:pt x="560" y="1257"/>
                  </a:lnTo>
                  <a:lnTo>
                    <a:pt x="569" y="1261"/>
                  </a:lnTo>
                  <a:lnTo>
                    <a:pt x="577" y="1265"/>
                  </a:lnTo>
                  <a:lnTo>
                    <a:pt x="584" y="1271"/>
                  </a:lnTo>
                  <a:lnTo>
                    <a:pt x="591" y="1277"/>
                  </a:lnTo>
                  <a:lnTo>
                    <a:pt x="597" y="1284"/>
                  </a:lnTo>
                  <a:lnTo>
                    <a:pt x="602" y="1291"/>
                  </a:lnTo>
                  <a:lnTo>
                    <a:pt x="607" y="1298"/>
                  </a:lnTo>
                  <a:lnTo>
                    <a:pt x="612" y="1306"/>
                  </a:lnTo>
                  <a:lnTo>
                    <a:pt x="613" y="1308"/>
                  </a:lnTo>
                  <a:lnTo>
                    <a:pt x="615" y="1310"/>
                  </a:lnTo>
                  <a:lnTo>
                    <a:pt x="617" y="1310"/>
                  </a:lnTo>
                  <a:lnTo>
                    <a:pt x="620" y="1310"/>
                  </a:lnTo>
                  <a:lnTo>
                    <a:pt x="627" y="1309"/>
                  </a:lnTo>
                  <a:lnTo>
                    <a:pt x="635" y="1308"/>
                  </a:lnTo>
                  <a:lnTo>
                    <a:pt x="643" y="1306"/>
                  </a:lnTo>
                  <a:lnTo>
                    <a:pt x="652" y="1306"/>
                  </a:lnTo>
                  <a:lnTo>
                    <a:pt x="657" y="1306"/>
                  </a:lnTo>
                  <a:lnTo>
                    <a:pt x="661" y="1307"/>
                  </a:lnTo>
                  <a:lnTo>
                    <a:pt x="665" y="1308"/>
                  </a:lnTo>
                  <a:lnTo>
                    <a:pt x="670" y="1310"/>
                  </a:lnTo>
                  <a:lnTo>
                    <a:pt x="675" y="1312"/>
                  </a:lnTo>
                  <a:lnTo>
                    <a:pt x="681" y="1314"/>
                  </a:lnTo>
                  <a:lnTo>
                    <a:pt x="685" y="1316"/>
                  </a:lnTo>
                  <a:lnTo>
                    <a:pt x="688" y="1318"/>
                  </a:lnTo>
                  <a:lnTo>
                    <a:pt x="692" y="1321"/>
                  </a:lnTo>
                  <a:lnTo>
                    <a:pt x="694" y="1326"/>
                  </a:lnTo>
                  <a:lnTo>
                    <a:pt x="697" y="1331"/>
                  </a:lnTo>
                  <a:lnTo>
                    <a:pt x="699" y="1338"/>
                  </a:lnTo>
                  <a:lnTo>
                    <a:pt x="700" y="1346"/>
                  </a:lnTo>
                  <a:lnTo>
                    <a:pt x="700" y="1355"/>
                  </a:lnTo>
                  <a:lnTo>
                    <a:pt x="699" y="1364"/>
                  </a:lnTo>
                  <a:lnTo>
                    <a:pt x="698" y="1374"/>
                  </a:lnTo>
                  <a:lnTo>
                    <a:pt x="692" y="1392"/>
                  </a:lnTo>
                  <a:lnTo>
                    <a:pt x="685" y="1411"/>
                  </a:lnTo>
                  <a:lnTo>
                    <a:pt x="684" y="1414"/>
                  </a:lnTo>
                  <a:lnTo>
                    <a:pt x="683" y="1416"/>
                  </a:lnTo>
                  <a:lnTo>
                    <a:pt x="685" y="1423"/>
                  </a:lnTo>
                  <a:lnTo>
                    <a:pt x="688" y="1427"/>
                  </a:lnTo>
                  <a:lnTo>
                    <a:pt x="692" y="1429"/>
                  </a:lnTo>
                  <a:lnTo>
                    <a:pt x="695" y="1429"/>
                  </a:lnTo>
                  <a:lnTo>
                    <a:pt x="699" y="1429"/>
                  </a:lnTo>
                  <a:lnTo>
                    <a:pt x="704" y="1426"/>
                  </a:lnTo>
                  <a:lnTo>
                    <a:pt x="708" y="1423"/>
                  </a:lnTo>
                  <a:lnTo>
                    <a:pt x="713" y="1418"/>
                  </a:lnTo>
                  <a:lnTo>
                    <a:pt x="723" y="1406"/>
                  </a:lnTo>
                  <a:lnTo>
                    <a:pt x="734" y="1393"/>
                  </a:lnTo>
                  <a:lnTo>
                    <a:pt x="744" y="1379"/>
                  </a:lnTo>
                  <a:lnTo>
                    <a:pt x="753" y="1366"/>
                  </a:lnTo>
                  <a:lnTo>
                    <a:pt x="758" y="1359"/>
                  </a:lnTo>
                  <a:lnTo>
                    <a:pt x="764" y="1354"/>
                  </a:lnTo>
                  <a:lnTo>
                    <a:pt x="769" y="1350"/>
                  </a:lnTo>
                  <a:lnTo>
                    <a:pt x="776" y="1346"/>
                  </a:lnTo>
                  <a:lnTo>
                    <a:pt x="782" y="1344"/>
                  </a:lnTo>
                  <a:lnTo>
                    <a:pt x="790" y="1343"/>
                  </a:lnTo>
                  <a:lnTo>
                    <a:pt x="799" y="1343"/>
                  </a:lnTo>
                  <a:lnTo>
                    <a:pt x="807" y="1344"/>
                  </a:lnTo>
                  <a:lnTo>
                    <a:pt x="813" y="1345"/>
                  </a:lnTo>
                  <a:lnTo>
                    <a:pt x="819" y="1346"/>
                  </a:lnTo>
                  <a:lnTo>
                    <a:pt x="825" y="1349"/>
                  </a:lnTo>
                  <a:lnTo>
                    <a:pt x="830" y="1352"/>
                  </a:lnTo>
                  <a:lnTo>
                    <a:pt x="836" y="1355"/>
                  </a:lnTo>
                  <a:lnTo>
                    <a:pt x="840" y="1359"/>
                  </a:lnTo>
                  <a:lnTo>
                    <a:pt x="846" y="1365"/>
                  </a:lnTo>
                  <a:lnTo>
                    <a:pt x="851" y="1371"/>
                  </a:lnTo>
                  <a:lnTo>
                    <a:pt x="854" y="1377"/>
                  </a:lnTo>
                  <a:lnTo>
                    <a:pt x="858" y="1382"/>
                  </a:lnTo>
                  <a:lnTo>
                    <a:pt x="860" y="1388"/>
                  </a:lnTo>
                  <a:lnTo>
                    <a:pt x="861" y="1392"/>
                  </a:lnTo>
                  <a:lnTo>
                    <a:pt x="860" y="1397"/>
                  </a:lnTo>
                  <a:lnTo>
                    <a:pt x="857" y="1400"/>
                  </a:lnTo>
                  <a:lnTo>
                    <a:pt x="851" y="1402"/>
                  </a:lnTo>
                  <a:lnTo>
                    <a:pt x="844" y="1403"/>
                  </a:lnTo>
                  <a:lnTo>
                    <a:pt x="837" y="1404"/>
                  </a:lnTo>
                  <a:lnTo>
                    <a:pt x="829" y="1404"/>
                  </a:lnTo>
                  <a:lnTo>
                    <a:pt x="821" y="1403"/>
                  </a:lnTo>
                  <a:lnTo>
                    <a:pt x="812" y="1402"/>
                  </a:lnTo>
                  <a:lnTo>
                    <a:pt x="803" y="1399"/>
                  </a:lnTo>
                  <a:lnTo>
                    <a:pt x="793" y="1396"/>
                  </a:lnTo>
                  <a:lnTo>
                    <a:pt x="782" y="1389"/>
                  </a:lnTo>
                  <a:lnTo>
                    <a:pt x="772" y="1381"/>
                  </a:lnTo>
                  <a:lnTo>
                    <a:pt x="769" y="1379"/>
                  </a:lnTo>
                  <a:lnTo>
                    <a:pt x="767" y="1378"/>
                  </a:lnTo>
                  <a:lnTo>
                    <a:pt x="764" y="1379"/>
                  </a:lnTo>
                  <a:lnTo>
                    <a:pt x="762" y="1380"/>
                  </a:lnTo>
                  <a:lnTo>
                    <a:pt x="758" y="1385"/>
                  </a:lnTo>
                  <a:lnTo>
                    <a:pt x="755" y="1391"/>
                  </a:lnTo>
                  <a:lnTo>
                    <a:pt x="751" y="1406"/>
                  </a:lnTo>
                  <a:lnTo>
                    <a:pt x="748" y="1418"/>
                  </a:lnTo>
                  <a:lnTo>
                    <a:pt x="747" y="1426"/>
                  </a:lnTo>
                  <a:lnTo>
                    <a:pt x="744" y="1434"/>
                  </a:lnTo>
                  <a:lnTo>
                    <a:pt x="741" y="1441"/>
                  </a:lnTo>
                  <a:lnTo>
                    <a:pt x="735" y="1447"/>
                  </a:lnTo>
                  <a:lnTo>
                    <a:pt x="723" y="1458"/>
                  </a:lnTo>
                  <a:lnTo>
                    <a:pt x="709" y="1468"/>
                  </a:lnTo>
                  <a:lnTo>
                    <a:pt x="694" y="1478"/>
                  </a:lnTo>
                  <a:lnTo>
                    <a:pt x="681" y="1490"/>
                  </a:lnTo>
                  <a:lnTo>
                    <a:pt x="675" y="1496"/>
                  </a:lnTo>
                  <a:lnTo>
                    <a:pt x="671" y="1504"/>
                  </a:lnTo>
                  <a:lnTo>
                    <a:pt x="667" y="1513"/>
                  </a:lnTo>
                  <a:lnTo>
                    <a:pt x="665" y="1521"/>
                  </a:lnTo>
                  <a:lnTo>
                    <a:pt x="664" y="1530"/>
                  </a:lnTo>
                  <a:lnTo>
                    <a:pt x="662" y="1534"/>
                  </a:lnTo>
                  <a:lnTo>
                    <a:pt x="659" y="1539"/>
                  </a:lnTo>
                  <a:lnTo>
                    <a:pt x="651" y="1548"/>
                  </a:lnTo>
                  <a:lnTo>
                    <a:pt x="649" y="1551"/>
                  </a:lnTo>
                  <a:lnTo>
                    <a:pt x="647" y="1552"/>
                  </a:lnTo>
                  <a:lnTo>
                    <a:pt x="645" y="1553"/>
                  </a:lnTo>
                  <a:lnTo>
                    <a:pt x="642" y="1553"/>
                  </a:lnTo>
                  <a:lnTo>
                    <a:pt x="641" y="1552"/>
                  </a:lnTo>
                  <a:lnTo>
                    <a:pt x="640" y="1550"/>
                  </a:lnTo>
                  <a:lnTo>
                    <a:pt x="640" y="1548"/>
                  </a:lnTo>
                  <a:lnTo>
                    <a:pt x="640" y="1543"/>
                  </a:lnTo>
                  <a:lnTo>
                    <a:pt x="643" y="1530"/>
                  </a:lnTo>
                  <a:lnTo>
                    <a:pt x="643" y="1525"/>
                  </a:lnTo>
                  <a:lnTo>
                    <a:pt x="643" y="1520"/>
                  </a:lnTo>
                  <a:lnTo>
                    <a:pt x="643" y="1510"/>
                  </a:lnTo>
                  <a:lnTo>
                    <a:pt x="643" y="1505"/>
                  </a:lnTo>
                  <a:lnTo>
                    <a:pt x="646" y="1498"/>
                  </a:lnTo>
                  <a:close/>
                  <a:moveTo>
                    <a:pt x="617" y="1739"/>
                  </a:moveTo>
                  <a:lnTo>
                    <a:pt x="611" y="1738"/>
                  </a:lnTo>
                  <a:lnTo>
                    <a:pt x="604" y="1736"/>
                  </a:lnTo>
                  <a:lnTo>
                    <a:pt x="596" y="1732"/>
                  </a:lnTo>
                  <a:lnTo>
                    <a:pt x="589" y="1728"/>
                  </a:lnTo>
                  <a:lnTo>
                    <a:pt x="581" y="1721"/>
                  </a:lnTo>
                  <a:lnTo>
                    <a:pt x="573" y="1716"/>
                  </a:lnTo>
                  <a:lnTo>
                    <a:pt x="567" y="1708"/>
                  </a:lnTo>
                  <a:lnTo>
                    <a:pt x="560" y="1701"/>
                  </a:lnTo>
                  <a:lnTo>
                    <a:pt x="553" y="1690"/>
                  </a:lnTo>
                  <a:lnTo>
                    <a:pt x="546" y="1679"/>
                  </a:lnTo>
                  <a:lnTo>
                    <a:pt x="542" y="1668"/>
                  </a:lnTo>
                  <a:lnTo>
                    <a:pt x="537" y="1656"/>
                  </a:lnTo>
                  <a:lnTo>
                    <a:pt x="522" y="1651"/>
                  </a:lnTo>
                  <a:lnTo>
                    <a:pt x="509" y="1647"/>
                  </a:lnTo>
                  <a:lnTo>
                    <a:pt x="497" y="1642"/>
                  </a:lnTo>
                  <a:lnTo>
                    <a:pt x="487" y="1636"/>
                  </a:lnTo>
                  <a:lnTo>
                    <a:pt x="477" y="1631"/>
                  </a:lnTo>
                  <a:lnTo>
                    <a:pt x="468" y="1624"/>
                  </a:lnTo>
                  <a:lnTo>
                    <a:pt x="461" y="1619"/>
                  </a:lnTo>
                  <a:lnTo>
                    <a:pt x="454" y="1612"/>
                  </a:lnTo>
                  <a:lnTo>
                    <a:pt x="444" y="1601"/>
                  </a:lnTo>
                  <a:lnTo>
                    <a:pt x="438" y="1591"/>
                  </a:lnTo>
                  <a:lnTo>
                    <a:pt x="433" y="1584"/>
                  </a:lnTo>
                  <a:lnTo>
                    <a:pt x="432" y="1579"/>
                  </a:lnTo>
                  <a:lnTo>
                    <a:pt x="435" y="1578"/>
                  </a:lnTo>
                  <a:lnTo>
                    <a:pt x="442" y="1579"/>
                  </a:lnTo>
                  <a:lnTo>
                    <a:pt x="445" y="1580"/>
                  </a:lnTo>
                  <a:lnTo>
                    <a:pt x="450" y="1581"/>
                  </a:lnTo>
                  <a:lnTo>
                    <a:pt x="454" y="1585"/>
                  </a:lnTo>
                  <a:lnTo>
                    <a:pt x="459" y="1588"/>
                  </a:lnTo>
                  <a:lnTo>
                    <a:pt x="463" y="1593"/>
                  </a:lnTo>
                  <a:lnTo>
                    <a:pt x="467" y="1598"/>
                  </a:lnTo>
                  <a:lnTo>
                    <a:pt x="474" y="1602"/>
                  </a:lnTo>
                  <a:lnTo>
                    <a:pt x="479" y="1607"/>
                  </a:lnTo>
                  <a:lnTo>
                    <a:pt x="491" y="1613"/>
                  </a:lnTo>
                  <a:lnTo>
                    <a:pt x="503" y="1618"/>
                  </a:lnTo>
                  <a:lnTo>
                    <a:pt x="513" y="1621"/>
                  </a:lnTo>
                  <a:lnTo>
                    <a:pt x="522" y="1623"/>
                  </a:lnTo>
                  <a:lnTo>
                    <a:pt x="529" y="1623"/>
                  </a:lnTo>
                  <a:lnTo>
                    <a:pt x="531" y="1623"/>
                  </a:lnTo>
                  <a:lnTo>
                    <a:pt x="530" y="1608"/>
                  </a:lnTo>
                  <a:lnTo>
                    <a:pt x="530" y="1593"/>
                  </a:lnTo>
                  <a:lnTo>
                    <a:pt x="531" y="1578"/>
                  </a:lnTo>
                  <a:lnTo>
                    <a:pt x="532" y="1562"/>
                  </a:lnTo>
                  <a:lnTo>
                    <a:pt x="533" y="1555"/>
                  </a:lnTo>
                  <a:lnTo>
                    <a:pt x="534" y="1551"/>
                  </a:lnTo>
                  <a:lnTo>
                    <a:pt x="535" y="1549"/>
                  </a:lnTo>
                  <a:lnTo>
                    <a:pt x="534" y="1546"/>
                  </a:lnTo>
                  <a:lnTo>
                    <a:pt x="533" y="1544"/>
                  </a:lnTo>
                  <a:lnTo>
                    <a:pt x="531" y="1542"/>
                  </a:lnTo>
                  <a:lnTo>
                    <a:pt x="522" y="1537"/>
                  </a:lnTo>
                  <a:lnTo>
                    <a:pt x="515" y="1533"/>
                  </a:lnTo>
                  <a:lnTo>
                    <a:pt x="509" y="1530"/>
                  </a:lnTo>
                  <a:lnTo>
                    <a:pt x="502" y="1528"/>
                  </a:lnTo>
                  <a:lnTo>
                    <a:pt x="490" y="1526"/>
                  </a:lnTo>
                  <a:lnTo>
                    <a:pt x="480" y="1526"/>
                  </a:lnTo>
                  <a:lnTo>
                    <a:pt x="472" y="1526"/>
                  </a:lnTo>
                  <a:lnTo>
                    <a:pt x="463" y="1526"/>
                  </a:lnTo>
                  <a:lnTo>
                    <a:pt x="460" y="1525"/>
                  </a:lnTo>
                  <a:lnTo>
                    <a:pt x="456" y="1523"/>
                  </a:lnTo>
                  <a:lnTo>
                    <a:pt x="453" y="1521"/>
                  </a:lnTo>
                  <a:lnTo>
                    <a:pt x="450" y="1519"/>
                  </a:lnTo>
                  <a:lnTo>
                    <a:pt x="445" y="1514"/>
                  </a:lnTo>
                  <a:lnTo>
                    <a:pt x="443" y="1509"/>
                  </a:lnTo>
                  <a:lnTo>
                    <a:pt x="441" y="1505"/>
                  </a:lnTo>
                  <a:lnTo>
                    <a:pt x="439" y="1499"/>
                  </a:lnTo>
                  <a:lnTo>
                    <a:pt x="439" y="1495"/>
                  </a:lnTo>
                  <a:lnTo>
                    <a:pt x="439" y="1491"/>
                  </a:lnTo>
                  <a:lnTo>
                    <a:pt x="439" y="1486"/>
                  </a:lnTo>
                  <a:lnTo>
                    <a:pt x="441" y="1483"/>
                  </a:lnTo>
                  <a:lnTo>
                    <a:pt x="443" y="1480"/>
                  </a:lnTo>
                  <a:lnTo>
                    <a:pt x="445" y="1476"/>
                  </a:lnTo>
                  <a:lnTo>
                    <a:pt x="449" y="1474"/>
                  </a:lnTo>
                  <a:lnTo>
                    <a:pt x="453" y="1473"/>
                  </a:lnTo>
                  <a:lnTo>
                    <a:pt x="457" y="1472"/>
                  </a:lnTo>
                  <a:lnTo>
                    <a:pt x="462" y="1473"/>
                  </a:lnTo>
                  <a:lnTo>
                    <a:pt x="467" y="1474"/>
                  </a:lnTo>
                  <a:lnTo>
                    <a:pt x="473" y="1476"/>
                  </a:lnTo>
                  <a:lnTo>
                    <a:pt x="478" y="1482"/>
                  </a:lnTo>
                  <a:lnTo>
                    <a:pt x="486" y="1491"/>
                  </a:lnTo>
                  <a:lnTo>
                    <a:pt x="490" y="1495"/>
                  </a:lnTo>
                  <a:lnTo>
                    <a:pt x="496" y="1499"/>
                  </a:lnTo>
                  <a:lnTo>
                    <a:pt x="501" y="1503"/>
                  </a:lnTo>
                  <a:lnTo>
                    <a:pt x="508" y="1506"/>
                  </a:lnTo>
                  <a:lnTo>
                    <a:pt x="513" y="1507"/>
                  </a:lnTo>
                  <a:lnTo>
                    <a:pt x="518" y="1507"/>
                  </a:lnTo>
                  <a:lnTo>
                    <a:pt x="521" y="1506"/>
                  </a:lnTo>
                  <a:lnTo>
                    <a:pt x="523" y="1505"/>
                  </a:lnTo>
                  <a:lnTo>
                    <a:pt x="524" y="1502"/>
                  </a:lnTo>
                  <a:lnTo>
                    <a:pt x="525" y="1498"/>
                  </a:lnTo>
                  <a:lnTo>
                    <a:pt x="524" y="1494"/>
                  </a:lnTo>
                  <a:lnTo>
                    <a:pt x="524" y="1488"/>
                  </a:lnTo>
                  <a:lnTo>
                    <a:pt x="523" y="1473"/>
                  </a:lnTo>
                  <a:lnTo>
                    <a:pt x="523" y="1458"/>
                  </a:lnTo>
                  <a:lnTo>
                    <a:pt x="524" y="1440"/>
                  </a:lnTo>
                  <a:lnTo>
                    <a:pt x="526" y="1424"/>
                  </a:lnTo>
                  <a:lnTo>
                    <a:pt x="531" y="1396"/>
                  </a:lnTo>
                  <a:lnTo>
                    <a:pt x="533" y="1378"/>
                  </a:lnTo>
                  <a:lnTo>
                    <a:pt x="534" y="1371"/>
                  </a:lnTo>
                  <a:lnTo>
                    <a:pt x="535" y="1367"/>
                  </a:lnTo>
                  <a:lnTo>
                    <a:pt x="537" y="1363"/>
                  </a:lnTo>
                  <a:lnTo>
                    <a:pt x="540" y="1361"/>
                  </a:lnTo>
                  <a:lnTo>
                    <a:pt x="543" y="1358"/>
                  </a:lnTo>
                  <a:lnTo>
                    <a:pt x="546" y="1357"/>
                  </a:lnTo>
                  <a:lnTo>
                    <a:pt x="550" y="1357"/>
                  </a:lnTo>
                  <a:lnTo>
                    <a:pt x="556" y="1358"/>
                  </a:lnTo>
                  <a:lnTo>
                    <a:pt x="562" y="1359"/>
                  </a:lnTo>
                  <a:lnTo>
                    <a:pt x="569" y="1362"/>
                  </a:lnTo>
                  <a:lnTo>
                    <a:pt x="575" y="1364"/>
                  </a:lnTo>
                  <a:lnTo>
                    <a:pt x="581" y="1367"/>
                  </a:lnTo>
                  <a:lnTo>
                    <a:pt x="587" y="1371"/>
                  </a:lnTo>
                  <a:lnTo>
                    <a:pt x="591" y="1376"/>
                  </a:lnTo>
                  <a:lnTo>
                    <a:pt x="595" y="1380"/>
                  </a:lnTo>
                  <a:lnTo>
                    <a:pt x="600" y="1386"/>
                  </a:lnTo>
                  <a:lnTo>
                    <a:pt x="601" y="1391"/>
                  </a:lnTo>
                  <a:lnTo>
                    <a:pt x="601" y="1399"/>
                  </a:lnTo>
                  <a:lnTo>
                    <a:pt x="600" y="1405"/>
                  </a:lnTo>
                  <a:lnTo>
                    <a:pt x="596" y="1412"/>
                  </a:lnTo>
                  <a:lnTo>
                    <a:pt x="587" y="1425"/>
                  </a:lnTo>
                  <a:lnTo>
                    <a:pt x="578" y="1437"/>
                  </a:lnTo>
                  <a:lnTo>
                    <a:pt x="571" y="1447"/>
                  </a:lnTo>
                  <a:lnTo>
                    <a:pt x="566" y="1457"/>
                  </a:lnTo>
                  <a:lnTo>
                    <a:pt x="565" y="1461"/>
                  </a:lnTo>
                  <a:lnTo>
                    <a:pt x="562" y="1466"/>
                  </a:lnTo>
                  <a:lnTo>
                    <a:pt x="562" y="1470"/>
                  </a:lnTo>
                  <a:lnTo>
                    <a:pt x="562" y="1474"/>
                  </a:lnTo>
                  <a:lnTo>
                    <a:pt x="562" y="1480"/>
                  </a:lnTo>
                  <a:lnTo>
                    <a:pt x="564" y="1484"/>
                  </a:lnTo>
                  <a:lnTo>
                    <a:pt x="566" y="1490"/>
                  </a:lnTo>
                  <a:lnTo>
                    <a:pt x="568" y="1495"/>
                  </a:lnTo>
                  <a:lnTo>
                    <a:pt x="570" y="1504"/>
                  </a:lnTo>
                  <a:lnTo>
                    <a:pt x="569" y="1515"/>
                  </a:lnTo>
                  <a:lnTo>
                    <a:pt x="569" y="1520"/>
                  </a:lnTo>
                  <a:lnTo>
                    <a:pt x="569" y="1527"/>
                  </a:lnTo>
                  <a:lnTo>
                    <a:pt x="570" y="1532"/>
                  </a:lnTo>
                  <a:lnTo>
                    <a:pt x="572" y="1538"/>
                  </a:lnTo>
                  <a:lnTo>
                    <a:pt x="573" y="1540"/>
                  </a:lnTo>
                  <a:lnTo>
                    <a:pt x="576" y="1541"/>
                  </a:lnTo>
                  <a:lnTo>
                    <a:pt x="578" y="1542"/>
                  </a:lnTo>
                  <a:lnTo>
                    <a:pt x="580" y="1543"/>
                  </a:lnTo>
                  <a:lnTo>
                    <a:pt x="584" y="1543"/>
                  </a:lnTo>
                  <a:lnTo>
                    <a:pt x="590" y="1541"/>
                  </a:lnTo>
                  <a:lnTo>
                    <a:pt x="596" y="1539"/>
                  </a:lnTo>
                  <a:lnTo>
                    <a:pt x="602" y="1534"/>
                  </a:lnTo>
                  <a:lnTo>
                    <a:pt x="607" y="1530"/>
                  </a:lnTo>
                  <a:lnTo>
                    <a:pt x="612" y="1526"/>
                  </a:lnTo>
                  <a:lnTo>
                    <a:pt x="616" y="1522"/>
                  </a:lnTo>
                  <a:lnTo>
                    <a:pt x="620" y="1520"/>
                  </a:lnTo>
                  <a:lnTo>
                    <a:pt x="624" y="1521"/>
                  </a:lnTo>
                  <a:lnTo>
                    <a:pt x="626" y="1522"/>
                  </a:lnTo>
                  <a:lnTo>
                    <a:pt x="627" y="1526"/>
                  </a:lnTo>
                  <a:lnTo>
                    <a:pt x="627" y="1530"/>
                  </a:lnTo>
                  <a:lnTo>
                    <a:pt x="626" y="1536"/>
                  </a:lnTo>
                  <a:lnTo>
                    <a:pt x="623" y="1541"/>
                  </a:lnTo>
                  <a:lnTo>
                    <a:pt x="613" y="1551"/>
                  </a:lnTo>
                  <a:lnTo>
                    <a:pt x="599" y="1562"/>
                  </a:lnTo>
                  <a:lnTo>
                    <a:pt x="592" y="1567"/>
                  </a:lnTo>
                  <a:lnTo>
                    <a:pt x="585" y="1573"/>
                  </a:lnTo>
                  <a:lnTo>
                    <a:pt x="581" y="1578"/>
                  </a:lnTo>
                  <a:lnTo>
                    <a:pt x="578" y="1584"/>
                  </a:lnTo>
                  <a:lnTo>
                    <a:pt x="577" y="1588"/>
                  </a:lnTo>
                  <a:lnTo>
                    <a:pt x="576" y="1595"/>
                  </a:lnTo>
                  <a:lnTo>
                    <a:pt x="575" y="1601"/>
                  </a:lnTo>
                  <a:lnTo>
                    <a:pt x="575" y="1610"/>
                  </a:lnTo>
                  <a:lnTo>
                    <a:pt x="576" y="1627"/>
                  </a:lnTo>
                  <a:lnTo>
                    <a:pt x="578" y="1645"/>
                  </a:lnTo>
                  <a:lnTo>
                    <a:pt x="580" y="1653"/>
                  </a:lnTo>
                  <a:lnTo>
                    <a:pt x="582" y="1660"/>
                  </a:lnTo>
                  <a:lnTo>
                    <a:pt x="585" y="1666"/>
                  </a:lnTo>
                  <a:lnTo>
                    <a:pt x="589" y="1670"/>
                  </a:lnTo>
                  <a:lnTo>
                    <a:pt x="590" y="1671"/>
                  </a:lnTo>
                  <a:lnTo>
                    <a:pt x="592" y="1672"/>
                  </a:lnTo>
                  <a:lnTo>
                    <a:pt x="594" y="1672"/>
                  </a:lnTo>
                  <a:lnTo>
                    <a:pt x="596" y="1672"/>
                  </a:lnTo>
                  <a:lnTo>
                    <a:pt x="601" y="1669"/>
                  </a:lnTo>
                  <a:lnTo>
                    <a:pt x="605" y="1665"/>
                  </a:lnTo>
                  <a:lnTo>
                    <a:pt x="614" y="1653"/>
                  </a:lnTo>
                  <a:lnTo>
                    <a:pt x="624" y="1643"/>
                  </a:lnTo>
                  <a:lnTo>
                    <a:pt x="634" y="1634"/>
                  </a:lnTo>
                  <a:lnTo>
                    <a:pt x="646" y="1627"/>
                  </a:lnTo>
                  <a:lnTo>
                    <a:pt x="651" y="1624"/>
                  </a:lnTo>
                  <a:lnTo>
                    <a:pt x="658" y="1622"/>
                  </a:lnTo>
                  <a:lnTo>
                    <a:pt x="664" y="1620"/>
                  </a:lnTo>
                  <a:lnTo>
                    <a:pt x="672" y="1618"/>
                  </a:lnTo>
                  <a:lnTo>
                    <a:pt x="688" y="1616"/>
                  </a:lnTo>
                  <a:lnTo>
                    <a:pt x="707" y="1616"/>
                  </a:lnTo>
                  <a:lnTo>
                    <a:pt x="710" y="1618"/>
                  </a:lnTo>
                  <a:lnTo>
                    <a:pt x="712" y="1619"/>
                  </a:lnTo>
                  <a:lnTo>
                    <a:pt x="713" y="1621"/>
                  </a:lnTo>
                  <a:lnTo>
                    <a:pt x="712" y="1623"/>
                  </a:lnTo>
                  <a:lnTo>
                    <a:pt x="711" y="1624"/>
                  </a:lnTo>
                  <a:lnTo>
                    <a:pt x="709" y="1626"/>
                  </a:lnTo>
                  <a:lnTo>
                    <a:pt x="706" y="1626"/>
                  </a:lnTo>
                  <a:lnTo>
                    <a:pt x="702" y="1627"/>
                  </a:lnTo>
                  <a:lnTo>
                    <a:pt x="697" y="1627"/>
                  </a:lnTo>
                  <a:lnTo>
                    <a:pt x="692" y="1627"/>
                  </a:lnTo>
                  <a:lnTo>
                    <a:pt x="685" y="1630"/>
                  </a:lnTo>
                  <a:lnTo>
                    <a:pt x="678" y="1632"/>
                  </a:lnTo>
                  <a:lnTo>
                    <a:pt x="664" y="1638"/>
                  </a:lnTo>
                  <a:lnTo>
                    <a:pt x="651" y="1647"/>
                  </a:lnTo>
                  <a:lnTo>
                    <a:pt x="645" y="1651"/>
                  </a:lnTo>
                  <a:lnTo>
                    <a:pt x="639" y="1657"/>
                  </a:lnTo>
                  <a:lnTo>
                    <a:pt x="635" y="1662"/>
                  </a:lnTo>
                  <a:lnTo>
                    <a:pt x="630" y="1668"/>
                  </a:lnTo>
                  <a:lnTo>
                    <a:pt x="627" y="1674"/>
                  </a:lnTo>
                  <a:lnTo>
                    <a:pt x="626" y="1681"/>
                  </a:lnTo>
                  <a:lnTo>
                    <a:pt x="626" y="1686"/>
                  </a:lnTo>
                  <a:lnTo>
                    <a:pt x="627" y="1693"/>
                  </a:lnTo>
                  <a:lnTo>
                    <a:pt x="629" y="1697"/>
                  </a:lnTo>
                  <a:lnTo>
                    <a:pt x="631" y="1700"/>
                  </a:lnTo>
                  <a:lnTo>
                    <a:pt x="635" y="1702"/>
                  </a:lnTo>
                  <a:lnTo>
                    <a:pt x="638" y="1704"/>
                  </a:lnTo>
                  <a:lnTo>
                    <a:pt x="640" y="1707"/>
                  </a:lnTo>
                  <a:lnTo>
                    <a:pt x="641" y="1711"/>
                  </a:lnTo>
                  <a:lnTo>
                    <a:pt x="642" y="1715"/>
                  </a:lnTo>
                  <a:lnTo>
                    <a:pt x="641" y="1721"/>
                  </a:lnTo>
                  <a:lnTo>
                    <a:pt x="639" y="1727"/>
                  </a:lnTo>
                  <a:lnTo>
                    <a:pt x="637" y="1731"/>
                  </a:lnTo>
                  <a:lnTo>
                    <a:pt x="635" y="1735"/>
                  </a:lnTo>
                  <a:lnTo>
                    <a:pt x="632" y="1737"/>
                  </a:lnTo>
                  <a:lnTo>
                    <a:pt x="629" y="1739"/>
                  </a:lnTo>
                  <a:lnTo>
                    <a:pt x="626" y="1739"/>
                  </a:lnTo>
                  <a:lnTo>
                    <a:pt x="622" y="1740"/>
                  </a:lnTo>
                  <a:lnTo>
                    <a:pt x="617" y="1739"/>
                  </a:lnTo>
                  <a:close/>
                  <a:moveTo>
                    <a:pt x="870" y="1898"/>
                  </a:moveTo>
                  <a:lnTo>
                    <a:pt x="865" y="1895"/>
                  </a:lnTo>
                  <a:lnTo>
                    <a:pt x="862" y="1892"/>
                  </a:lnTo>
                  <a:lnTo>
                    <a:pt x="860" y="1890"/>
                  </a:lnTo>
                  <a:lnTo>
                    <a:pt x="859" y="1887"/>
                  </a:lnTo>
                  <a:lnTo>
                    <a:pt x="858" y="1883"/>
                  </a:lnTo>
                  <a:lnTo>
                    <a:pt x="859" y="1880"/>
                  </a:lnTo>
                  <a:lnTo>
                    <a:pt x="860" y="1876"/>
                  </a:lnTo>
                  <a:lnTo>
                    <a:pt x="862" y="1872"/>
                  </a:lnTo>
                  <a:lnTo>
                    <a:pt x="863" y="1870"/>
                  </a:lnTo>
                  <a:lnTo>
                    <a:pt x="865" y="1868"/>
                  </a:lnTo>
                  <a:lnTo>
                    <a:pt x="868" y="1867"/>
                  </a:lnTo>
                  <a:lnTo>
                    <a:pt x="870" y="1866"/>
                  </a:lnTo>
                  <a:lnTo>
                    <a:pt x="876" y="1865"/>
                  </a:lnTo>
                  <a:lnTo>
                    <a:pt x="883" y="1865"/>
                  </a:lnTo>
                  <a:lnTo>
                    <a:pt x="896" y="1867"/>
                  </a:lnTo>
                  <a:lnTo>
                    <a:pt x="906" y="1869"/>
                  </a:lnTo>
                  <a:lnTo>
                    <a:pt x="916" y="1869"/>
                  </a:lnTo>
                  <a:lnTo>
                    <a:pt x="923" y="1868"/>
                  </a:lnTo>
                  <a:lnTo>
                    <a:pt x="929" y="1867"/>
                  </a:lnTo>
                  <a:lnTo>
                    <a:pt x="934" y="1865"/>
                  </a:lnTo>
                  <a:lnTo>
                    <a:pt x="939" y="1861"/>
                  </a:lnTo>
                  <a:lnTo>
                    <a:pt x="942" y="1858"/>
                  </a:lnTo>
                  <a:lnTo>
                    <a:pt x="945" y="1854"/>
                  </a:lnTo>
                  <a:lnTo>
                    <a:pt x="947" y="1850"/>
                  </a:lnTo>
                  <a:lnTo>
                    <a:pt x="950" y="1842"/>
                  </a:lnTo>
                  <a:lnTo>
                    <a:pt x="953" y="1833"/>
                  </a:lnTo>
                  <a:lnTo>
                    <a:pt x="955" y="1829"/>
                  </a:lnTo>
                  <a:lnTo>
                    <a:pt x="957" y="1825"/>
                  </a:lnTo>
                  <a:lnTo>
                    <a:pt x="961" y="1822"/>
                  </a:lnTo>
                  <a:lnTo>
                    <a:pt x="964" y="1819"/>
                  </a:lnTo>
                  <a:lnTo>
                    <a:pt x="968" y="1813"/>
                  </a:lnTo>
                  <a:lnTo>
                    <a:pt x="972" y="1811"/>
                  </a:lnTo>
                  <a:lnTo>
                    <a:pt x="973" y="1812"/>
                  </a:lnTo>
                  <a:lnTo>
                    <a:pt x="974" y="1813"/>
                  </a:lnTo>
                  <a:lnTo>
                    <a:pt x="974" y="1816"/>
                  </a:lnTo>
                  <a:lnTo>
                    <a:pt x="974" y="1819"/>
                  </a:lnTo>
                  <a:lnTo>
                    <a:pt x="973" y="1826"/>
                  </a:lnTo>
                  <a:lnTo>
                    <a:pt x="970" y="1836"/>
                  </a:lnTo>
                  <a:lnTo>
                    <a:pt x="967" y="1847"/>
                  </a:lnTo>
                  <a:lnTo>
                    <a:pt x="962" y="1859"/>
                  </a:lnTo>
                  <a:lnTo>
                    <a:pt x="955" y="1871"/>
                  </a:lnTo>
                  <a:lnTo>
                    <a:pt x="947" y="1882"/>
                  </a:lnTo>
                  <a:lnTo>
                    <a:pt x="943" y="1888"/>
                  </a:lnTo>
                  <a:lnTo>
                    <a:pt x="938" y="1892"/>
                  </a:lnTo>
                  <a:lnTo>
                    <a:pt x="933" y="1896"/>
                  </a:lnTo>
                  <a:lnTo>
                    <a:pt x="928" y="1900"/>
                  </a:lnTo>
                  <a:lnTo>
                    <a:pt x="921" y="1903"/>
                  </a:lnTo>
                  <a:lnTo>
                    <a:pt x="915" y="1905"/>
                  </a:lnTo>
                  <a:lnTo>
                    <a:pt x="908" y="1906"/>
                  </a:lnTo>
                  <a:lnTo>
                    <a:pt x="902" y="1906"/>
                  </a:lnTo>
                  <a:lnTo>
                    <a:pt x="894" y="1906"/>
                  </a:lnTo>
                  <a:lnTo>
                    <a:pt x="886" y="1904"/>
                  </a:lnTo>
                  <a:lnTo>
                    <a:pt x="879" y="1902"/>
                  </a:lnTo>
                  <a:lnTo>
                    <a:pt x="870" y="1898"/>
                  </a:lnTo>
                  <a:close/>
                  <a:moveTo>
                    <a:pt x="907" y="1791"/>
                  </a:moveTo>
                  <a:lnTo>
                    <a:pt x="917" y="1781"/>
                  </a:lnTo>
                  <a:lnTo>
                    <a:pt x="926" y="1768"/>
                  </a:lnTo>
                  <a:lnTo>
                    <a:pt x="931" y="1762"/>
                  </a:lnTo>
                  <a:lnTo>
                    <a:pt x="934" y="1755"/>
                  </a:lnTo>
                  <a:lnTo>
                    <a:pt x="939" y="1749"/>
                  </a:lnTo>
                  <a:lnTo>
                    <a:pt x="941" y="1742"/>
                  </a:lnTo>
                  <a:lnTo>
                    <a:pt x="943" y="1735"/>
                  </a:lnTo>
                  <a:lnTo>
                    <a:pt x="944" y="1728"/>
                  </a:lnTo>
                  <a:lnTo>
                    <a:pt x="944" y="1721"/>
                  </a:lnTo>
                  <a:lnTo>
                    <a:pt x="943" y="1714"/>
                  </a:lnTo>
                  <a:lnTo>
                    <a:pt x="941" y="1707"/>
                  </a:lnTo>
                  <a:lnTo>
                    <a:pt x="937" y="1701"/>
                  </a:lnTo>
                  <a:lnTo>
                    <a:pt x="931" y="1693"/>
                  </a:lnTo>
                  <a:lnTo>
                    <a:pt x="924" y="1688"/>
                  </a:lnTo>
                  <a:lnTo>
                    <a:pt x="921" y="1684"/>
                  </a:lnTo>
                  <a:lnTo>
                    <a:pt x="920" y="1680"/>
                  </a:lnTo>
                  <a:lnTo>
                    <a:pt x="919" y="1676"/>
                  </a:lnTo>
                  <a:lnTo>
                    <a:pt x="919" y="1671"/>
                  </a:lnTo>
                  <a:lnTo>
                    <a:pt x="920" y="1667"/>
                  </a:lnTo>
                  <a:lnTo>
                    <a:pt x="922" y="1662"/>
                  </a:lnTo>
                  <a:lnTo>
                    <a:pt x="926" y="1660"/>
                  </a:lnTo>
                  <a:lnTo>
                    <a:pt x="930" y="1659"/>
                  </a:lnTo>
                  <a:lnTo>
                    <a:pt x="942" y="1659"/>
                  </a:lnTo>
                  <a:lnTo>
                    <a:pt x="954" y="1660"/>
                  </a:lnTo>
                  <a:lnTo>
                    <a:pt x="967" y="1662"/>
                  </a:lnTo>
                  <a:lnTo>
                    <a:pt x="979" y="1666"/>
                  </a:lnTo>
                  <a:lnTo>
                    <a:pt x="986" y="1669"/>
                  </a:lnTo>
                  <a:lnTo>
                    <a:pt x="990" y="1672"/>
                  </a:lnTo>
                  <a:lnTo>
                    <a:pt x="996" y="1676"/>
                  </a:lnTo>
                  <a:lnTo>
                    <a:pt x="1000" y="1680"/>
                  </a:lnTo>
                  <a:lnTo>
                    <a:pt x="1003" y="1684"/>
                  </a:lnTo>
                  <a:lnTo>
                    <a:pt x="1005" y="1690"/>
                  </a:lnTo>
                  <a:lnTo>
                    <a:pt x="1008" y="1696"/>
                  </a:lnTo>
                  <a:lnTo>
                    <a:pt x="1009" y="1703"/>
                  </a:lnTo>
                  <a:lnTo>
                    <a:pt x="1009" y="1714"/>
                  </a:lnTo>
                  <a:lnTo>
                    <a:pt x="1008" y="1724"/>
                  </a:lnTo>
                  <a:lnTo>
                    <a:pt x="1004" y="1732"/>
                  </a:lnTo>
                  <a:lnTo>
                    <a:pt x="1000" y="1741"/>
                  </a:lnTo>
                  <a:lnTo>
                    <a:pt x="994" y="1749"/>
                  </a:lnTo>
                  <a:lnTo>
                    <a:pt x="989" y="1756"/>
                  </a:lnTo>
                  <a:lnTo>
                    <a:pt x="982" y="1762"/>
                  </a:lnTo>
                  <a:lnTo>
                    <a:pt x="976" y="1768"/>
                  </a:lnTo>
                  <a:lnTo>
                    <a:pt x="963" y="1778"/>
                  </a:lnTo>
                  <a:lnTo>
                    <a:pt x="952" y="1786"/>
                  </a:lnTo>
                  <a:lnTo>
                    <a:pt x="947" y="1789"/>
                  </a:lnTo>
                  <a:lnTo>
                    <a:pt x="944" y="1793"/>
                  </a:lnTo>
                  <a:lnTo>
                    <a:pt x="942" y="1796"/>
                  </a:lnTo>
                  <a:lnTo>
                    <a:pt x="942" y="1798"/>
                  </a:lnTo>
                  <a:lnTo>
                    <a:pt x="942" y="1803"/>
                  </a:lnTo>
                  <a:lnTo>
                    <a:pt x="940" y="1808"/>
                  </a:lnTo>
                  <a:lnTo>
                    <a:pt x="937" y="1811"/>
                  </a:lnTo>
                  <a:lnTo>
                    <a:pt x="932" y="1812"/>
                  </a:lnTo>
                  <a:lnTo>
                    <a:pt x="927" y="1812"/>
                  </a:lnTo>
                  <a:lnTo>
                    <a:pt x="921" y="1812"/>
                  </a:lnTo>
                  <a:lnTo>
                    <a:pt x="915" y="1810"/>
                  </a:lnTo>
                  <a:lnTo>
                    <a:pt x="909" y="1807"/>
                  </a:lnTo>
                  <a:lnTo>
                    <a:pt x="906" y="1803"/>
                  </a:lnTo>
                  <a:lnTo>
                    <a:pt x="905" y="1799"/>
                  </a:lnTo>
                  <a:lnTo>
                    <a:pt x="905" y="1795"/>
                  </a:lnTo>
                  <a:lnTo>
                    <a:pt x="907" y="1791"/>
                  </a:lnTo>
                  <a:close/>
                  <a:moveTo>
                    <a:pt x="816" y="1738"/>
                  </a:moveTo>
                  <a:lnTo>
                    <a:pt x="818" y="1730"/>
                  </a:lnTo>
                  <a:lnTo>
                    <a:pt x="821" y="1723"/>
                  </a:lnTo>
                  <a:lnTo>
                    <a:pt x="822" y="1716"/>
                  </a:lnTo>
                  <a:lnTo>
                    <a:pt x="822" y="1708"/>
                  </a:lnTo>
                  <a:lnTo>
                    <a:pt x="821" y="1694"/>
                  </a:lnTo>
                  <a:lnTo>
                    <a:pt x="818" y="1680"/>
                  </a:lnTo>
                  <a:lnTo>
                    <a:pt x="814" y="1667"/>
                  </a:lnTo>
                  <a:lnTo>
                    <a:pt x="807" y="1654"/>
                  </a:lnTo>
                  <a:lnTo>
                    <a:pt x="801" y="1642"/>
                  </a:lnTo>
                  <a:lnTo>
                    <a:pt x="793" y="1630"/>
                  </a:lnTo>
                  <a:lnTo>
                    <a:pt x="784" y="1620"/>
                  </a:lnTo>
                  <a:lnTo>
                    <a:pt x="776" y="1610"/>
                  </a:lnTo>
                  <a:lnTo>
                    <a:pt x="768" y="1602"/>
                  </a:lnTo>
                  <a:lnTo>
                    <a:pt x="760" y="1595"/>
                  </a:lnTo>
                  <a:lnTo>
                    <a:pt x="746" y="1584"/>
                  </a:lnTo>
                  <a:lnTo>
                    <a:pt x="737" y="1579"/>
                  </a:lnTo>
                  <a:lnTo>
                    <a:pt x="736" y="1578"/>
                  </a:lnTo>
                  <a:lnTo>
                    <a:pt x="735" y="1576"/>
                  </a:lnTo>
                  <a:lnTo>
                    <a:pt x="734" y="1574"/>
                  </a:lnTo>
                  <a:lnTo>
                    <a:pt x="735" y="1572"/>
                  </a:lnTo>
                  <a:lnTo>
                    <a:pt x="736" y="1569"/>
                  </a:lnTo>
                  <a:lnTo>
                    <a:pt x="739" y="1567"/>
                  </a:lnTo>
                  <a:lnTo>
                    <a:pt x="742" y="1566"/>
                  </a:lnTo>
                  <a:lnTo>
                    <a:pt x="745" y="1566"/>
                  </a:lnTo>
                  <a:lnTo>
                    <a:pt x="759" y="1573"/>
                  </a:lnTo>
                  <a:lnTo>
                    <a:pt x="771" y="1578"/>
                  </a:lnTo>
                  <a:lnTo>
                    <a:pt x="781" y="1581"/>
                  </a:lnTo>
                  <a:lnTo>
                    <a:pt x="790" y="1584"/>
                  </a:lnTo>
                  <a:lnTo>
                    <a:pt x="797" y="1585"/>
                  </a:lnTo>
                  <a:lnTo>
                    <a:pt x="801" y="1585"/>
                  </a:lnTo>
                  <a:lnTo>
                    <a:pt x="804" y="1583"/>
                  </a:lnTo>
                  <a:lnTo>
                    <a:pt x="806" y="1579"/>
                  </a:lnTo>
                  <a:lnTo>
                    <a:pt x="807" y="1575"/>
                  </a:lnTo>
                  <a:lnTo>
                    <a:pt x="809" y="1569"/>
                  </a:lnTo>
                  <a:lnTo>
                    <a:pt x="807" y="1562"/>
                  </a:lnTo>
                  <a:lnTo>
                    <a:pt x="806" y="1553"/>
                  </a:lnTo>
                  <a:lnTo>
                    <a:pt x="803" y="1533"/>
                  </a:lnTo>
                  <a:lnTo>
                    <a:pt x="799" y="1507"/>
                  </a:lnTo>
                  <a:lnTo>
                    <a:pt x="799" y="1499"/>
                  </a:lnTo>
                  <a:lnTo>
                    <a:pt x="799" y="1488"/>
                  </a:lnTo>
                  <a:lnTo>
                    <a:pt x="799" y="1478"/>
                  </a:lnTo>
                  <a:lnTo>
                    <a:pt x="801" y="1466"/>
                  </a:lnTo>
                  <a:lnTo>
                    <a:pt x="803" y="1456"/>
                  </a:lnTo>
                  <a:lnTo>
                    <a:pt x="806" y="1447"/>
                  </a:lnTo>
                  <a:lnTo>
                    <a:pt x="810" y="1444"/>
                  </a:lnTo>
                  <a:lnTo>
                    <a:pt x="812" y="1441"/>
                  </a:lnTo>
                  <a:lnTo>
                    <a:pt x="815" y="1440"/>
                  </a:lnTo>
                  <a:lnTo>
                    <a:pt x="818" y="1440"/>
                  </a:lnTo>
                  <a:lnTo>
                    <a:pt x="819" y="1441"/>
                  </a:lnTo>
                  <a:lnTo>
                    <a:pt x="821" y="1445"/>
                  </a:lnTo>
                  <a:lnTo>
                    <a:pt x="821" y="1448"/>
                  </a:lnTo>
                  <a:lnTo>
                    <a:pt x="821" y="1453"/>
                  </a:lnTo>
                  <a:lnTo>
                    <a:pt x="821" y="1466"/>
                  </a:lnTo>
                  <a:lnTo>
                    <a:pt x="819" y="1481"/>
                  </a:lnTo>
                  <a:lnTo>
                    <a:pt x="819" y="1496"/>
                  </a:lnTo>
                  <a:lnTo>
                    <a:pt x="822" y="1510"/>
                  </a:lnTo>
                  <a:lnTo>
                    <a:pt x="823" y="1517"/>
                  </a:lnTo>
                  <a:lnTo>
                    <a:pt x="825" y="1523"/>
                  </a:lnTo>
                  <a:lnTo>
                    <a:pt x="827" y="1528"/>
                  </a:lnTo>
                  <a:lnTo>
                    <a:pt x="832" y="1532"/>
                  </a:lnTo>
                  <a:lnTo>
                    <a:pt x="833" y="1533"/>
                  </a:lnTo>
                  <a:lnTo>
                    <a:pt x="835" y="1533"/>
                  </a:lnTo>
                  <a:lnTo>
                    <a:pt x="836" y="1532"/>
                  </a:lnTo>
                  <a:lnTo>
                    <a:pt x="838" y="1530"/>
                  </a:lnTo>
                  <a:lnTo>
                    <a:pt x="840" y="1525"/>
                  </a:lnTo>
                  <a:lnTo>
                    <a:pt x="842" y="1518"/>
                  </a:lnTo>
                  <a:lnTo>
                    <a:pt x="845" y="1509"/>
                  </a:lnTo>
                  <a:lnTo>
                    <a:pt x="847" y="1502"/>
                  </a:lnTo>
                  <a:lnTo>
                    <a:pt x="849" y="1496"/>
                  </a:lnTo>
                  <a:lnTo>
                    <a:pt x="852" y="1492"/>
                  </a:lnTo>
                  <a:lnTo>
                    <a:pt x="857" y="1490"/>
                  </a:lnTo>
                  <a:lnTo>
                    <a:pt x="860" y="1488"/>
                  </a:lnTo>
                  <a:lnTo>
                    <a:pt x="863" y="1490"/>
                  </a:lnTo>
                  <a:lnTo>
                    <a:pt x="865" y="1492"/>
                  </a:lnTo>
                  <a:lnTo>
                    <a:pt x="868" y="1496"/>
                  </a:lnTo>
                  <a:lnTo>
                    <a:pt x="869" y="1501"/>
                  </a:lnTo>
                  <a:lnTo>
                    <a:pt x="869" y="1505"/>
                  </a:lnTo>
                  <a:lnTo>
                    <a:pt x="868" y="1510"/>
                  </a:lnTo>
                  <a:lnTo>
                    <a:pt x="864" y="1522"/>
                  </a:lnTo>
                  <a:lnTo>
                    <a:pt x="862" y="1536"/>
                  </a:lnTo>
                  <a:lnTo>
                    <a:pt x="861" y="1551"/>
                  </a:lnTo>
                  <a:lnTo>
                    <a:pt x="861" y="1567"/>
                  </a:lnTo>
                  <a:lnTo>
                    <a:pt x="861" y="1601"/>
                  </a:lnTo>
                  <a:lnTo>
                    <a:pt x="862" y="1637"/>
                  </a:lnTo>
                  <a:lnTo>
                    <a:pt x="863" y="1656"/>
                  </a:lnTo>
                  <a:lnTo>
                    <a:pt x="862" y="1673"/>
                  </a:lnTo>
                  <a:lnTo>
                    <a:pt x="862" y="1691"/>
                  </a:lnTo>
                  <a:lnTo>
                    <a:pt x="861" y="1707"/>
                  </a:lnTo>
                  <a:lnTo>
                    <a:pt x="858" y="1723"/>
                  </a:lnTo>
                  <a:lnTo>
                    <a:pt x="854" y="1737"/>
                  </a:lnTo>
                  <a:lnTo>
                    <a:pt x="850" y="1749"/>
                  </a:lnTo>
                  <a:lnTo>
                    <a:pt x="844" y="1760"/>
                  </a:lnTo>
                  <a:lnTo>
                    <a:pt x="837" y="1766"/>
                  </a:lnTo>
                  <a:lnTo>
                    <a:pt x="830" y="1772"/>
                  </a:lnTo>
                  <a:lnTo>
                    <a:pt x="827" y="1773"/>
                  </a:lnTo>
                  <a:lnTo>
                    <a:pt x="824" y="1774"/>
                  </a:lnTo>
                  <a:lnTo>
                    <a:pt x="821" y="1775"/>
                  </a:lnTo>
                  <a:lnTo>
                    <a:pt x="818" y="1774"/>
                  </a:lnTo>
                  <a:lnTo>
                    <a:pt x="815" y="1773"/>
                  </a:lnTo>
                  <a:lnTo>
                    <a:pt x="813" y="1771"/>
                  </a:lnTo>
                  <a:lnTo>
                    <a:pt x="812" y="1767"/>
                  </a:lnTo>
                  <a:lnTo>
                    <a:pt x="811" y="1764"/>
                  </a:lnTo>
                  <a:lnTo>
                    <a:pt x="811" y="1759"/>
                  </a:lnTo>
                  <a:lnTo>
                    <a:pt x="812" y="1753"/>
                  </a:lnTo>
                  <a:lnTo>
                    <a:pt x="813" y="1747"/>
                  </a:lnTo>
                  <a:lnTo>
                    <a:pt x="816" y="1738"/>
                  </a:lnTo>
                  <a:close/>
                  <a:moveTo>
                    <a:pt x="876" y="1667"/>
                  </a:moveTo>
                  <a:lnTo>
                    <a:pt x="872" y="1667"/>
                  </a:lnTo>
                  <a:lnTo>
                    <a:pt x="869" y="1666"/>
                  </a:lnTo>
                  <a:lnTo>
                    <a:pt x="867" y="1663"/>
                  </a:lnTo>
                  <a:lnTo>
                    <a:pt x="865" y="1660"/>
                  </a:lnTo>
                  <a:lnTo>
                    <a:pt x="864" y="1657"/>
                  </a:lnTo>
                  <a:lnTo>
                    <a:pt x="865" y="1653"/>
                  </a:lnTo>
                  <a:lnTo>
                    <a:pt x="869" y="1649"/>
                  </a:lnTo>
                  <a:lnTo>
                    <a:pt x="872" y="1647"/>
                  </a:lnTo>
                  <a:lnTo>
                    <a:pt x="882" y="1642"/>
                  </a:lnTo>
                  <a:lnTo>
                    <a:pt x="894" y="1633"/>
                  </a:lnTo>
                  <a:lnTo>
                    <a:pt x="905" y="1624"/>
                  </a:lnTo>
                  <a:lnTo>
                    <a:pt x="914" y="1619"/>
                  </a:lnTo>
                  <a:lnTo>
                    <a:pt x="916" y="1616"/>
                  </a:lnTo>
                  <a:lnTo>
                    <a:pt x="918" y="1614"/>
                  </a:lnTo>
                  <a:lnTo>
                    <a:pt x="919" y="1612"/>
                  </a:lnTo>
                  <a:lnTo>
                    <a:pt x="919" y="1609"/>
                  </a:lnTo>
                  <a:lnTo>
                    <a:pt x="919" y="1603"/>
                  </a:lnTo>
                  <a:lnTo>
                    <a:pt x="917" y="1598"/>
                  </a:lnTo>
                  <a:lnTo>
                    <a:pt x="908" y="1589"/>
                  </a:lnTo>
                  <a:lnTo>
                    <a:pt x="903" y="1581"/>
                  </a:lnTo>
                  <a:lnTo>
                    <a:pt x="904" y="1579"/>
                  </a:lnTo>
                  <a:lnTo>
                    <a:pt x="904" y="1577"/>
                  </a:lnTo>
                  <a:lnTo>
                    <a:pt x="905" y="1575"/>
                  </a:lnTo>
                  <a:lnTo>
                    <a:pt x="907" y="1573"/>
                  </a:lnTo>
                  <a:lnTo>
                    <a:pt x="911" y="1569"/>
                  </a:lnTo>
                  <a:lnTo>
                    <a:pt x="916" y="1565"/>
                  </a:lnTo>
                  <a:lnTo>
                    <a:pt x="921" y="1562"/>
                  </a:lnTo>
                  <a:lnTo>
                    <a:pt x="926" y="1555"/>
                  </a:lnTo>
                  <a:lnTo>
                    <a:pt x="927" y="1552"/>
                  </a:lnTo>
                  <a:lnTo>
                    <a:pt x="928" y="1549"/>
                  </a:lnTo>
                  <a:lnTo>
                    <a:pt x="928" y="1543"/>
                  </a:lnTo>
                  <a:lnTo>
                    <a:pt x="928" y="1538"/>
                  </a:lnTo>
                  <a:lnTo>
                    <a:pt x="926" y="1527"/>
                  </a:lnTo>
                  <a:lnTo>
                    <a:pt x="923" y="1519"/>
                  </a:lnTo>
                  <a:lnTo>
                    <a:pt x="921" y="1513"/>
                  </a:lnTo>
                  <a:lnTo>
                    <a:pt x="918" y="1507"/>
                  </a:lnTo>
                  <a:lnTo>
                    <a:pt x="917" y="1502"/>
                  </a:lnTo>
                  <a:lnTo>
                    <a:pt x="915" y="1496"/>
                  </a:lnTo>
                  <a:lnTo>
                    <a:pt x="915" y="1490"/>
                  </a:lnTo>
                  <a:lnTo>
                    <a:pt x="916" y="1481"/>
                  </a:lnTo>
                  <a:lnTo>
                    <a:pt x="916" y="1476"/>
                  </a:lnTo>
                  <a:lnTo>
                    <a:pt x="915" y="1472"/>
                  </a:lnTo>
                  <a:lnTo>
                    <a:pt x="914" y="1468"/>
                  </a:lnTo>
                  <a:lnTo>
                    <a:pt x="911" y="1463"/>
                  </a:lnTo>
                  <a:lnTo>
                    <a:pt x="905" y="1456"/>
                  </a:lnTo>
                  <a:lnTo>
                    <a:pt x="897" y="1449"/>
                  </a:lnTo>
                  <a:lnTo>
                    <a:pt x="883" y="1437"/>
                  </a:lnTo>
                  <a:lnTo>
                    <a:pt x="874" y="1429"/>
                  </a:lnTo>
                  <a:lnTo>
                    <a:pt x="872" y="1426"/>
                  </a:lnTo>
                  <a:lnTo>
                    <a:pt x="872" y="1422"/>
                  </a:lnTo>
                  <a:lnTo>
                    <a:pt x="873" y="1418"/>
                  </a:lnTo>
                  <a:lnTo>
                    <a:pt x="876" y="1415"/>
                  </a:lnTo>
                  <a:lnTo>
                    <a:pt x="879" y="1413"/>
                  </a:lnTo>
                  <a:lnTo>
                    <a:pt x="883" y="1412"/>
                  </a:lnTo>
                  <a:lnTo>
                    <a:pt x="886" y="1413"/>
                  </a:lnTo>
                  <a:lnTo>
                    <a:pt x="889" y="1415"/>
                  </a:lnTo>
                  <a:lnTo>
                    <a:pt x="904" y="1420"/>
                  </a:lnTo>
                  <a:lnTo>
                    <a:pt x="917" y="1424"/>
                  </a:lnTo>
                  <a:lnTo>
                    <a:pt x="928" y="1429"/>
                  </a:lnTo>
                  <a:lnTo>
                    <a:pt x="938" y="1436"/>
                  </a:lnTo>
                  <a:lnTo>
                    <a:pt x="946" y="1444"/>
                  </a:lnTo>
                  <a:lnTo>
                    <a:pt x="953" y="1451"/>
                  </a:lnTo>
                  <a:lnTo>
                    <a:pt x="958" y="1460"/>
                  </a:lnTo>
                  <a:lnTo>
                    <a:pt x="963" y="1469"/>
                  </a:lnTo>
                  <a:lnTo>
                    <a:pt x="966" y="1478"/>
                  </a:lnTo>
                  <a:lnTo>
                    <a:pt x="967" y="1486"/>
                  </a:lnTo>
                  <a:lnTo>
                    <a:pt x="967" y="1496"/>
                  </a:lnTo>
                  <a:lnTo>
                    <a:pt x="966" y="1505"/>
                  </a:lnTo>
                  <a:lnTo>
                    <a:pt x="964" y="1515"/>
                  </a:lnTo>
                  <a:lnTo>
                    <a:pt x="961" y="1523"/>
                  </a:lnTo>
                  <a:lnTo>
                    <a:pt x="955" y="1532"/>
                  </a:lnTo>
                  <a:lnTo>
                    <a:pt x="949" y="1540"/>
                  </a:lnTo>
                  <a:lnTo>
                    <a:pt x="953" y="1551"/>
                  </a:lnTo>
                  <a:lnTo>
                    <a:pt x="956" y="1561"/>
                  </a:lnTo>
                  <a:lnTo>
                    <a:pt x="957" y="1572"/>
                  </a:lnTo>
                  <a:lnTo>
                    <a:pt x="957" y="1581"/>
                  </a:lnTo>
                  <a:lnTo>
                    <a:pt x="956" y="1591"/>
                  </a:lnTo>
                  <a:lnTo>
                    <a:pt x="953" y="1600"/>
                  </a:lnTo>
                  <a:lnTo>
                    <a:pt x="949" y="1610"/>
                  </a:lnTo>
                  <a:lnTo>
                    <a:pt x="943" y="1619"/>
                  </a:lnTo>
                  <a:lnTo>
                    <a:pt x="938" y="1626"/>
                  </a:lnTo>
                  <a:lnTo>
                    <a:pt x="930" y="1634"/>
                  </a:lnTo>
                  <a:lnTo>
                    <a:pt x="922" y="1642"/>
                  </a:lnTo>
                  <a:lnTo>
                    <a:pt x="915" y="1648"/>
                  </a:lnTo>
                  <a:lnTo>
                    <a:pt x="905" y="1654"/>
                  </a:lnTo>
                  <a:lnTo>
                    <a:pt x="896" y="1659"/>
                  </a:lnTo>
                  <a:lnTo>
                    <a:pt x="886" y="1663"/>
                  </a:lnTo>
                  <a:lnTo>
                    <a:pt x="876" y="1667"/>
                  </a:lnTo>
                  <a:close/>
                  <a:moveTo>
                    <a:pt x="1194" y="121"/>
                  </a:moveTo>
                  <a:lnTo>
                    <a:pt x="1194" y="849"/>
                  </a:lnTo>
                  <a:lnTo>
                    <a:pt x="1186" y="849"/>
                  </a:lnTo>
                  <a:lnTo>
                    <a:pt x="74" y="849"/>
                  </a:lnTo>
                  <a:lnTo>
                    <a:pt x="74" y="372"/>
                  </a:lnTo>
                  <a:lnTo>
                    <a:pt x="93" y="361"/>
                  </a:lnTo>
                  <a:lnTo>
                    <a:pt x="115" y="348"/>
                  </a:lnTo>
                  <a:lnTo>
                    <a:pt x="137" y="334"/>
                  </a:lnTo>
                  <a:lnTo>
                    <a:pt x="160" y="318"/>
                  </a:lnTo>
                  <a:lnTo>
                    <a:pt x="184" y="301"/>
                  </a:lnTo>
                  <a:lnTo>
                    <a:pt x="208" y="283"/>
                  </a:lnTo>
                  <a:lnTo>
                    <a:pt x="231" y="264"/>
                  </a:lnTo>
                  <a:lnTo>
                    <a:pt x="255" y="243"/>
                  </a:lnTo>
                  <a:lnTo>
                    <a:pt x="278" y="222"/>
                  </a:lnTo>
                  <a:lnTo>
                    <a:pt x="300" y="199"/>
                  </a:lnTo>
                  <a:lnTo>
                    <a:pt x="322" y="176"/>
                  </a:lnTo>
                  <a:lnTo>
                    <a:pt x="342" y="153"/>
                  </a:lnTo>
                  <a:lnTo>
                    <a:pt x="361" y="129"/>
                  </a:lnTo>
                  <a:lnTo>
                    <a:pt x="378" y="104"/>
                  </a:lnTo>
                  <a:lnTo>
                    <a:pt x="393" y="80"/>
                  </a:lnTo>
                  <a:lnTo>
                    <a:pt x="406" y="55"/>
                  </a:lnTo>
                  <a:lnTo>
                    <a:pt x="1186" y="56"/>
                  </a:lnTo>
                  <a:lnTo>
                    <a:pt x="1966" y="55"/>
                  </a:lnTo>
                  <a:lnTo>
                    <a:pt x="1979" y="80"/>
                  </a:lnTo>
                  <a:lnTo>
                    <a:pt x="1994" y="105"/>
                  </a:lnTo>
                  <a:lnTo>
                    <a:pt x="2012" y="130"/>
                  </a:lnTo>
                  <a:lnTo>
                    <a:pt x="2030" y="155"/>
                  </a:lnTo>
                  <a:lnTo>
                    <a:pt x="2051" y="179"/>
                  </a:lnTo>
                  <a:lnTo>
                    <a:pt x="2072" y="203"/>
                  </a:lnTo>
                  <a:lnTo>
                    <a:pt x="2095" y="227"/>
                  </a:lnTo>
                  <a:lnTo>
                    <a:pt x="2118" y="249"/>
                  </a:lnTo>
                  <a:lnTo>
                    <a:pt x="2141" y="271"/>
                  </a:lnTo>
                  <a:lnTo>
                    <a:pt x="2165" y="291"/>
                  </a:lnTo>
                  <a:lnTo>
                    <a:pt x="2188" y="310"/>
                  </a:lnTo>
                  <a:lnTo>
                    <a:pt x="2212" y="327"/>
                  </a:lnTo>
                  <a:lnTo>
                    <a:pt x="2235" y="342"/>
                  </a:lnTo>
                  <a:lnTo>
                    <a:pt x="2257" y="357"/>
                  </a:lnTo>
                  <a:lnTo>
                    <a:pt x="2278" y="367"/>
                  </a:lnTo>
                  <a:lnTo>
                    <a:pt x="2298" y="377"/>
                  </a:lnTo>
                  <a:lnTo>
                    <a:pt x="2298" y="602"/>
                  </a:lnTo>
                  <a:lnTo>
                    <a:pt x="2056" y="602"/>
                  </a:lnTo>
                  <a:lnTo>
                    <a:pt x="2056" y="722"/>
                  </a:lnTo>
                  <a:lnTo>
                    <a:pt x="2296" y="722"/>
                  </a:lnTo>
                  <a:lnTo>
                    <a:pt x="2298" y="849"/>
                  </a:lnTo>
                  <a:lnTo>
                    <a:pt x="1355" y="850"/>
                  </a:lnTo>
                  <a:lnTo>
                    <a:pt x="1355" y="722"/>
                  </a:lnTo>
                  <a:lnTo>
                    <a:pt x="1601" y="722"/>
                  </a:lnTo>
                  <a:lnTo>
                    <a:pt x="1601" y="602"/>
                  </a:lnTo>
                  <a:lnTo>
                    <a:pt x="1353" y="602"/>
                  </a:lnTo>
                  <a:lnTo>
                    <a:pt x="1353" y="513"/>
                  </a:lnTo>
                  <a:lnTo>
                    <a:pt x="2234" y="513"/>
                  </a:lnTo>
                  <a:lnTo>
                    <a:pt x="2212" y="504"/>
                  </a:lnTo>
                  <a:lnTo>
                    <a:pt x="2188" y="493"/>
                  </a:lnTo>
                  <a:lnTo>
                    <a:pt x="2163" y="479"/>
                  </a:lnTo>
                  <a:lnTo>
                    <a:pt x="2136" y="462"/>
                  </a:lnTo>
                  <a:lnTo>
                    <a:pt x="2108" y="443"/>
                  </a:lnTo>
                  <a:lnTo>
                    <a:pt x="2079" y="422"/>
                  </a:lnTo>
                  <a:lnTo>
                    <a:pt x="2051" y="398"/>
                  </a:lnTo>
                  <a:lnTo>
                    <a:pt x="2023" y="373"/>
                  </a:lnTo>
                  <a:lnTo>
                    <a:pt x="1995" y="347"/>
                  </a:lnTo>
                  <a:lnTo>
                    <a:pt x="1968" y="318"/>
                  </a:lnTo>
                  <a:lnTo>
                    <a:pt x="1942" y="288"/>
                  </a:lnTo>
                  <a:lnTo>
                    <a:pt x="1918" y="257"/>
                  </a:lnTo>
                  <a:lnTo>
                    <a:pt x="1907" y="241"/>
                  </a:lnTo>
                  <a:lnTo>
                    <a:pt x="1896" y="224"/>
                  </a:lnTo>
                  <a:lnTo>
                    <a:pt x="1886" y="208"/>
                  </a:lnTo>
                  <a:lnTo>
                    <a:pt x="1876" y="191"/>
                  </a:lnTo>
                  <a:lnTo>
                    <a:pt x="1867" y="174"/>
                  </a:lnTo>
                  <a:lnTo>
                    <a:pt x="1858" y="156"/>
                  </a:lnTo>
                  <a:lnTo>
                    <a:pt x="1851" y="139"/>
                  </a:lnTo>
                  <a:lnTo>
                    <a:pt x="1844" y="121"/>
                  </a:lnTo>
                  <a:lnTo>
                    <a:pt x="1194" y="121"/>
                  </a:lnTo>
                  <a:close/>
                  <a:moveTo>
                    <a:pt x="776" y="2194"/>
                  </a:moveTo>
                  <a:lnTo>
                    <a:pt x="779" y="2188"/>
                  </a:lnTo>
                  <a:lnTo>
                    <a:pt x="781" y="2182"/>
                  </a:lnTo>
                  <a:lnTo>
                    <a:pt x="783" y="2172"/>
                  </a:lnTo>
                  <a:lnTo>
                    <a:pt x="786" y="2161"/>
                  </a:lnTo>
                  <a:lnTo>
                    <a:pt x="788" y="2134"/>
                  </a:lnTo>
                  <a:lnTo>
                    <a:pt x="790" y="2104"/>
                  </a:lnTo>
                  <a:lnTo>
                    <a:pt x="789" y="2074"/>
                  </a:lnTo>
                  <a:lnTo>
                    <a:pt x="788" y="2045"/>
                  </a:lnTo>
                  <a:lnTo>
                    <a:pt x="786" y="2021"/>
                  </a:lnTo>
                  <a:lnTo>
                    <a:pt x="782" y="2006"/>
                  </a:lnTo>
                  <a:lnTo>
                    <a:pt x="779" y="1999"/>
                  </a:lnTo>
                  <a:lnTo>
                    <a:pt x="776" y="1997"/>
                  </a:lnTo>
                  <a:lnTo>
                    <a:pt x="771" y="1996"/>
                  </a:lnTo>
                  <a:lnTo>
                    <a:pt x="766" y="1998"/>
                  </a:lnTo>
                  <a:lnTo>
                    <a:pt x="753" y="2004"/>
                  </a:lnTo>
                  <a:lnTo>
                    <a:pt x="742" y="2007"/>
                  </a:lnTo>
                  <a:lnTo>
                    <a:pt x="732" y="2010"/>
                  </a:lnTo>
                  <a:lnTo>
                    <a:pt x="723" y="2012"/>
                  </a:lnTo>
                  <a:lnTo>
                    <a:pt x="713" y="2013"/>
                  </a:lnTo>
                  <a:lnTo>
                    <a:pt x="702" y="2013"/>
                  </a:lnTo>
                  <a:lnTo>
                    <a:pt x="689" y="2013"/>
                  </a:lnTo>
                  <a:lnTo>
                    <a:pt x="674" y="2011"/>
                  </a:lnTo>
                  <a:lnTo>
                    <a:pt x="663" y="2010"/>
                  </a:lnTo>
                  <a:lnTo>
                    <a:pt x="654" y="2009"/>
                  </a:lnTo>
                  <a:lnTo>
                    <a:pt x="648" y="2009"/>
                  </a:lnTo>
                  <a:lnTo>
                    <a:pt x="642" y="2011"/>
                  </a:lnTo>
                  <a:lnTo>
                    <a:pt x="640" y="2012"/>
                  </a:lnTo>
                  <a:lnTo>
                    <a:pt x="638" y="2015"/>
                  </a:lnTo>
                  <a:lnTo>
                    <a:pt x="636" y="2017"/>
                  </a:lnTo>
                  <a:lnTo>
                    <a:pt x="635" y="2020"/>
                  </a:lnTo>
                  <a:lnTo>
                    <a:pt x="632" y="2028"/>
                  </a:lnTo>
                  <a:lnTo>
                    <a:pt x="630" y="2040"/>
                  </a:lnTo>
                  <a:lnTo>
                    <a:pt x="629" y="2058"/>
                  </a:lnTo>
                  <a:lnTo>
                    <a:pt x="629" y="2081"/>
                  </a:lnTo>
                  <a:lnTo>
                    <a:pt x="629" y="2094"/>
                  </a:lnTo>
                  <a:lnTo>
                    <a:pt x="630" y="2106"/>
                  </a:lnTo>
                  <a:lnTo>
                    <a:pt x="631" y="2117"/>
                  </a:lnTo>
                  <a:lnTo>
                    <a:pt x="632" y="2128"/>
                  </a:lnTo>
                  <a:lnTo>
                    <a:pt x="635" y="2134"/>
                  </a:lnTo>
                  <a:lnTo>
                    <a:pt x="637" y="2139"/>
                  </a:lnTo>
                  <a:lnTo>
                    <a:pt x="639" y="2144"/>
                  </a:lnTo>
                  <a:lnTo>
                    <a:pt x="641" y="2148"/>
                  </a:lnTo>
                  <a:lnTo>
                    <a:pt x="645" y="2151"/>
                  </a:lnTo>
                  <a:lnTo>
                    <a:pt x="648" y="2153"/>
                  </a:lnTo>
                  <a:lnTo>
                    <a:pt x="651" y="2156"/>
                  </a:lnTo>
                  <a:lnTo>
                    <a:pt x="655" y="2158"/>
                  </a:lnTo>
                  <a:lnTo>
                    <a:pt x="664" y="2159"/>
                  </a:lnTo>
                  <a:lnTo>
                    <a:pt x="673" y="2160"/>
                  </a:lnTo>
                  <a:lnTo>
                    <a:pt x="682" y="2160"/>
                  </a:lnTo>
                  <a:lnTo>
                    <a:pt x="692" y="2159"/>
                  </a:lnTo>
                  <a:lnTo>
                    <a:pt x="704" y="2161"/>
                  </a:lnTo>
                  <a:lnTo>
                    <a:pt x="720" y="2165"/>
                  </a:lnTo>
                  <a:lnTo>
                    <a:pt x="740" y="2174"/>
                  </a:lnTo>
                  <a:lnTo>
                    <a:pt x="764" y="2187"/>
                  </a:lnTo>
                  <a:lnTo>
                    <a:pt x="767" y="2190"/>
                  </a:lnTo>
                  <a:lnTo>
                    <a:pt x="770" y="2192"/>
                  </a:lnTo>
                  <a:lnTo>
                    <a:pt x="771" y="2194"/>
                  </a:lnTo>
                  <a:lnTo>
                    <a:pt x="771" y="2195"/>
                  </a:lnTo>
                  <a:lnTo>
                    <a:pt x="771" y="2197"/>
                  </a:lnTo>
                  <a:lnTo>
                    <a:pt x="770" y="2198"/>
                  </a:lnTo>
                  <a:lnTo>
                    <a:pt x="768" y="2199"/>
                  </a:lnTo>
                  <a:lnTo>
                    <a:pt x="765" y="2200"/>
                  </a:lnTo>
                  <a:lnTo>
                    <a:pt x="757" y="2203"/>
                  </a:lnTo>
                  <a:lnTo>
                    <a:pt x="748" y="2203"/>
                  </a:lnTo>
                  <a:lnTo>
                    <a:pt x="739" y="2203"/>
                  </a:lnTo>
                  <a:lnTo>
                    <a:pt x="728" y="2202"/>
                  </a:lnTo>
                  <a:lnTo>
                    <a:pt x="719" y="2200"/>
                  </a:lnTo>
                  <a:lnTo>
                    <a:pt x="712" y="2200"/>
                  </a:lnTo>
                  <a:lnTo>
                    <a:pt x="706" y="2202"/>
                  </a:lnTo>
                  <a:lnTo>
                    <a:pt x="699" y="2204"/>
                  </a:lnTo>
                  <a:lnTo>
                    <a:pt x="688" y="2209"/>
                  </a:lnTo>
                  <a:lnTo>
                    <a:pt x="678" y="2216"/>
                  </a:lnTo>
                  <a:lnTo>
                    <a:pt x="673" y="2218"/>
                  </a:lnTo>
                  <a:lnTo>
                    <a:pt x="667" y="2221"/>
                  </a:lnTo>
                  <a:lnTo>
                    <a:pt x="662" y="2222"/>
                  </a:lnTo>
                  <a:lnTo>
                    <a:pt x="654" y="2223"/>
                  </a:lnTo>
                  <a:lnTo>
                    <a:pt x="648" y="2223"/>
                  </a:lnTo>
                  <a:lnTo>
                    <a:pt x="639" y="2222"/>
                  </a:lnTo>
                  <a:lnTo>
                    <a:pt x="629" y="2219"/>
                  </a:lnTo>
                  <a:lnTo>
                    <a:pt x="618" y="2214"/>
                  </a:lnTo>
                  <a:lnTo>
                    <a:pt x="616" y="2214"/>
                  </a:lnTo>
                  <a:lnTo>
                    <a:pt x="613" y="2214"/>
                  </a:lnTo>
                  <a:lnTo>
                    <a:pt x="611" y="2216"/>
                  </a:lnTo>
                  <a:lnTo>
                    <a:pt x="607" y="2218"/>
                  </a:lnTo>
                  <a:lnTo>
                    <a:pt x="605" y="2221"/>
                  </a:lnTo>
                  <a:lnTo>
                    <a:pt x="603" y="2225"/>
                  </a:lnTo>
                  <a:lnTo>
                    <a:pt x="601" y="2230"/>
                  </a:lnTo>
                  <a:lnTo>
                    <a:pt x="600" y="2235"/>
                  </a:lnTo>
                  <a:lnTo>
                    <a:pt x="600" y="2238"/>
                  </a:lnTo>
                  <a:lnTo>
                    <a:pt x="597" y="2239"/>
                  </a:lnTo>
                  <a:lnTo>
                    <a:pt x="596" y="2241"/>
                  </a:lnTo>
                  <a:lnTo>
                    <a:pt x="594" y="2241"/>
                  </a:lnTo>
                  <a:lnTo>
                    <a:pt x="590" y="2242"/>
                  </a:lnTo>
                  <a:lnTo>
                    <a:pt x="584" y="2241"/>
                  </a:lnTo>
                  <a:lnTo>
                    <a:pt x="579" y="2240"/>
                  </a:lnTo>
                  <a:lnTo>
                    <a:pt x="573" y="2237"/>
                  </a:lnTo>
                  <a:lnTo>
                    <a:pt x="570" y="2233"/>
                  </a:lnTo>
                  <a:lnTo>
                    <a:pt x="567" y="2230"/>
                  </a:lnTo>
                  <a:lnTo>
                    <a:pt x="562" y="2222"/>
                  </a:lnTo>
                  <a:lnTo>
                    <a:pt x="556" y="2217"/>
                  </a:lnTo>
                  <a:lnTo>
                    <a:pt x="553" y="2215"/>
                  </a:lnTo>
                  <a:lnTo>
                    <a:pt x="549" y="2214"/>
                  </a:lnTo>
                  <a:lnTo>
                    <a:pt x="545" y="2214"/>
                  </a:lnTo>
                  <a:lnTo>
                    <a:pt x="541" y="2215"/>
                  </a:lnTo>
                  <a:lnTo>
                    <a:pt x="532" y="2217"/>
                  </a:lnTo>
                  <a:lnTo>
                    <a:pt x="524" y="2218"/>
                  </a:lnTo>
                  <a:lnTo>
                    <a:pt x="518" y="2218"/>
                  </a:lnTo>
                  <a:lnTo>
                    <a:pt x="512" y="2218"/>
                  </a:lnTo>
                  <a:lnTo>
                    <a:pt x="503" y="2216"/>
                  </a:lnTo>
                  <a:lnTo>
                    <a:pt x="497" y="2214"/>
                  </a:lnTo>
                  <a:lnTo>
                    <a:pt x="494" y="2213"/>
                  </a:lnTo>
                  <a:lnTo>
                    <a:pt x="490" y="2211"/>
                  </a:lnTo>
                  <a:lnTo>
                    <a:pt x="487" y="2211"/>
                  </a:lnTo>
                  <a:lnTo>
                    <a:pt x="483" y="2213"/>
                  </a:lnTo>
                  <a:lnTo>
                    <a:pt x="478" y="2215"/>
                  </a:lnTo>
                  <a:lnTo>
                    <a:pt x="473" y="2217"/>
                  </a:lnTo>
                  <a:lnTo>
                    <a:pt x="466" y="2221"/>
                  </a:lnTo>
                  <a:lnTo>
                    <a:pt x="459" y="2227"/>
                  </a:lnTo>
                  <a:lnTo>
                    <a:pt x="473" y="2239"/>
                  </a:lnTo>
                  <a:lnTo>
                    <a:pt x="484" y="2249"/>
                  </a:lnTo>
                  <a:lnTo>
                    <a:pt x="519" y="2278"/>
                  </a:lnTo>
                  <a:lnTo>
                    <a:pt x="553" y="2308"/>
                  </a:lnTo>
                  <a:lnTo>
                    <a:pt x="589" y="2335"/>
                  </a:lnTo>
                  <a:lnTo>
                    <a:pt x="624" y="2361"/>
                  </a:lnTo>
                  <a:lnTo>
                    <a:pt x="660" y="2386"/>
                  </a:lnTo>
                  <a:lnTo>
                    <a:pt x="696" y="2409"/>
                  </a:lnTo>
                  <a:lnTo>
                    <a:pt x="732" y="2432"/>
                  </a:lnTo>
                  <a:lnTo>
                    <a:pt x="767" y="2453"/>
                  </a:lnTo>
                  <a:lnTo>
                    <a:pt x="803" y="2472"/>
                  </a:lnTo>
                  <a:lnTo>
                    <a:pt x="838" y="2489"/>
                  </a:lnTo>
                  <a:lnTo>
                    <a:pt x="872" y="2506"/>
                  </a:lnTo>
                  <a:lnTo>
                    <a:pt x="907" y="2520"/>
                  </a:lnTo>
                  <a:lnTo>
                    <a:pt x="940" y="2532"/>
                  </a:lnTo>
                  <a:lnTo>
                    <a:pt x="973" y="2543"/>
                  </a:lnTo>
                  <a:lnTo>
                    <a:pt x="1004" y="2553"/>
                  </a:lnTo>
                  <a:lnTo>
                    <a:pt x="1036" y="2560"/>
                  </a:lnTo>
                  <a:lnTo>
                    <a:pt x="1036" y="1191"/>
                  </a:lnTo>
                  <a:lnTo>
                    <a:pt x="74" y="1191"/>
                  </a:lnTo>
                  <a:lnTo>
                    <a:pt x="74" y="1455"/>
                  </a:lnTo>
                  <a:lnTo>
                    <a:pt x="74" y="1495"/>
                  </a:lnTo>
                  <a:lnTo>
                    <a:pt x="76" y="1533"/>
                  </a:lnTo>
                  <a:lnTo>
                    <a:pt x="77" y="1552"/>
                  </a:lnTo>
                  <a:lnTo>
                    <a:pt x="79" y="1572"/>
                  </a:lnTo>
                  <a:lnTo>
                    <a:pt x="81" y="1591"/>
                  </a:lnTo>
                  <a:lnTo>
                    <a:pt x="86" y="1611"/>
                  </a:lnTo>
                  <a:lnTo>
                    <a:pt x="95" y="1653"/>
                  </a:lnTo>
                  <a:lnTo>
                    <a:pt x="108" y="1694"/>
                  </a:lnTo>
                  <a:lnTo>
                    <a:pt x="121" y="1735"/>
                  </a:lnTo>
                  <a:lnTo>
                    <a:pt x="137" y="1774"/>
                  </a:lnTo>
                  <a:lnTo>
                    <a:pt x="153" y="1813"/>
                  </a:lnTo>
                  <a:lnTo>
                    <a:pt x="173" y="1853"/>
                  </a:lnTo>
                  <a:lnTo>
                    <a:pt x="193" y="1891"/>
                  </a:lnTo>
                  <a:lnTo>
                    <a:pt x="215" y="1928"/>
                  </a:lnTo>
                  <a:lnTo>
                    <a:pt x="239" y="1965"/>
                  </a:lnTo>
                  <a:lnTo>
                    <a:pt x="263" y="2001"/>
                  </a:lnTo>
                  <a:lnTo>
                    <a:pt x="289" y="2036"/>
                  </a:lnTo>
                  <a:lnTo>
                    <a:pt x="315" y="2071"/>
                  </a:lnTo>
                  <a:lnTo>
                    <a:pt x="344" y="2104"/>
                  </a:lnTo>
                  <a:lnTo>
                    <a:pt x="372" y="2137"/>
                  </a:lnTo>
                  <a:lnTo>
                    <a:pt x="403" y="2169"/>
                  </a:lnTo>
                  <a:lnTo>
                    <a:pt x="432" y="2200"/>
                  </a:lnTo>
                  <a:lnTo>
                    <a:pt x="438" y="2203"/>
                  </a:lnTo>
                  <a:lnTo>
                    <a:pt x="442" y="2205"/>
                  </a:lnTo>
                  <a:lnTo>
                    <a:pt x="447" y="2206"/>
                  </a:lnTo>
                  <a:lnTo>
                    <a:pt x="451" y="2205"/>
                  </a:lnTo>
                  <a:lnTo>
                    <a:pt x="455" y="2204"/>
                  </a:lnTo>
                  <a:lnTo>
                    <a:pt x="460" y="2202"/>
                  </a:lnTo>
                  <a:lnTo>
                    <a:pt x="465" y="2199"/>
                  </a:lnTo>
                  <a:lnTo>
                    <a:pt x="470" y="2196"/>
                  </a:lnTo>
                  <a:lnTo>
                    <a:pt x="478" y="2188"/>
                  </a:lnTo>
                  <a:lnTo>
                    <a:pt x="488" y="2181"/>
                  </a:lnTo>
                  <a:lnTo>
                    <a:pt x="498" y="2173"/>
                  </a:lnTo>
                  <a:lnTo>
                    <a:pt x="509" y="2169"/>
                  </a:lnTo>
                  <a:lnTo>
                    <a:pt x="519" y="2165"/>
                  </a:lnTo>
                  <a:lnTo>
                    <a:pt x="531" y="2162"/>
                  </a:lnTo>
                  <a:lnTo>
                    <a:pt x="541" y="2159"/>
                  </a:lnTo>
                  <a:lnTo>
                    <a:pt x="548" y="2156"/>
                  </a:lnTo>
                  <a:lnTo>
                    <a:pt x="553" y="2152"/>
                  </a:lnTo>
                  <a:lnTo>
                    <a:pt x="557" y="2150"/>
                  </a:lnTo>
                  <a:lnTo>
                    <a:pt x="558" y="2148"/>
                  </a:lnTo>
                  <a:lnTo>
                    <a:pt x="559" y="2146"/>
                  </a:lnTo>
                  <a:lnTo>
                    <a:pt x="560" y="2144"/>
                  </a:lnTo>
                  <a:lnTo>
                    <a:pt x="560" y="2139"/>
                  </a:lnTo>
                  <a:lnTo>
                    <a:pt x="561" y="2109"/>
                  </a:lnTo>
                  <a:lnTo>
                    <a:pt x="561" y="2081"/>
                  </a:lnTo>
                  <a:lnTo>
                    <a:pt x="560" y="2056"/>
                  </a:lnTo>
                  <a:lnTo>
                    <a:pt x="558" y="2035"/>
                  </a:lnTo>
                  <a:lnTo>
                    <a:pt x="556" y="2027"/>
                  </a:lnTo>
                  <a:lnTo>
                    <a:pt x="554" y="2019"/>
                  </a:lnTo>
                  <a:lnTo>
                    <a:pt x="552" y="2012"/>
                  </a:lnTo>
                  <a:lnTo>
                    <a:pt x="548" y="2008"/>
                  </a:lnTo>
                  <a:lnTo>
                    <a:pt x="544" y="2004"/>
                  </a:lnTo>
                  <a:lnTo>
                    <a:pt x="541" y="2000"/>
                  </a:lnTo>
                  <a:lnTo>
                    <a:pt x="535" y="1999"/>
                  </a:lnTo>
                  <a:lnTo>
                    <a:pt x="531" y="1998"/>
                  </a:lnTo>
                  <a:lnTo>
                    <a:pt x="520" y="1999"/>
                  </a:lnTo>
                  <a:lnTo>
                    <a:pt x="510" y="1999"/>
                  </a:lnTo>
                  <a:lnTo>
                    <a:pt x="501" y="1998"/>
                  </a:lnTo>
                  <a:lnTo>
                    <a:pt x="494" y="1997"/>
                  </a:lnTo>
                  <a:lnTo>
                    <a:pt x="482" y="1994"/>
                  </a:lnTo>
                  <a:lnTo>
                    <a:pt x="471" y="1990"/>
                  </a:lnTo>
                  <a:lnTo>
                    <a:pt x="462" y="1988"/>
                  </a:lnTo>
                  <a:lnTo>
                    <a:pt x="453" y="1988"/>
                  </a:lnTo>
                  <a:lnTo>
                    <a:pt x="448" y="1988"/>
                  </a:lnTo>
                  <a:lnTo>
                    <a:pt x="443" y="1990"/>
                  </a:lnTo>
                  <a:lnTo>
                    <a:pt x="438" y="1993"/>
                  </a:lnTo>
                  <a:lnTo>
                    <a:pt x="432" y="1997"/>
                  </a:lnTo>
                  <a:lnTo>
                    <a:pt x="429" y="1998"/>
                  </a:lnTo>
                  <a:lnTo>
                    <a:pt x="426" y="1999"/>
                  </a:lnTo>
                  <a:lnTo>
                    <a:pt x="422" y="1998"/>
                  </a:lnTo>
                  <a:lnTo>
                    <a:pt x="420" y="1997"/>
                  </a:lnTo>
                  <a:lnTo>
                    <a:pt x="417" y="1995"/>
                  </a:lnTo>
                  <a:lnTo>
                    <a:pt x="414" y="1993"/>
                  </a:lnTo>
                  <a:lnTo>
                    <a:pt x="412" y="1989"/>
                  </a:lnTo>
                  <a:lnTo>
                    <a:pt x="410" y="1986"/>
                  </a:lnTo>
                  <a:lnTo>
                    <a:pt x="409" y="1982"/>
                  </a:lnTo>
                  <a:lnTo>
                    <a:pt x="408" y="1977"/>
                  </a:lnTo>
                  <a:lnTo>
                    <a:pt x="409" y="1972"/>
                  </a:lnTo>
                  <a:lnTo>
                    <a:pt x="410" y="1968"/>
                  </a:lnTo>
                  <a:lnTo>
                    <a:pt x="413" y="1962"/>
                  </a:lnTo>
                  <a:lnTo>
                    <a:pt x="416" y="1958"/>
                  </a:lnTo>
                  <a:lnTo>
                    <a:pt x="421" y="1952"/>
                  </a:lnTo>
                  <a:lnTo>
                    <a:pt x="428" y="1947"/>
                  </a:lnTo>
                  <a:lnTo>
                    <a:pt x="435" y="1942"/>
                  </a:lnTo>
                  <a:lnTo>
                    <a:pt x="442" y="1939"/>
                  </a:lnTo>
                  <a:lnTo>
                    <a:pt x="451" y="1937"/>
                  </a:lnTo>
                  <a:lnTo>
                    <a:pt x="460" y="1935"/>
                  </a:lnTo>
                  <a:lnTo>
                    <a:pt x="468" y="1933"/>
                  </a:lnTo>
                  <a:lnTo>
                    <a:pt x="477" y="1933"/>
                  </a:lnTo>
                  <a:lnTo>
                    <a:pt x="486" y="1933"/>
                  </a:lnTo>
                  <a:lnTo>
                    <a:pt x="495" y="1934"/>
                  </a:lnTo>
                  <a:lnTo>
                    <a:pt x="509" y="1936"/>
                  </a:lnTo>
                  <a:lnTo>
                    <a:pt x="521" y="1940"/>
                  </a:lnTo>
                  <a:lnTo>
                    <a:pt x="526" y="1942"/>
                  </a:lnTo>
                  <a:lnTo>
                    <a:pt x="531" y="1946"/>
                  </a:lnTo>
                  <a:lnTo>
                    <a:pt x="535" y="1950"/>
                  </a:lnTo>
                  <a:lnTo>
                    <a:pt x="540" y="1955"/>
                  </a:lnTo>
                  <a:lnTo>
                    <a:pt x="542" y="1959"/>
                  </a:lnTo>
                  <a:lnTo>
                    <a:pt x="545" y="1960"/>
                  </a:lnTo>
                  <a:lnTo>
                    <a:pt x="548" y="1961"/>
                  </a:lnTo>
                  <a:lnTo>
                    <a:pt x="552" y="1961"/>
                  </a:lnTo>
                  <a:lnTo>
                    <a:pt x="556" y="1960"/>
                  </a:lnTo>
                  <a:lnTo>
                    <a:pt x="559" y="1958"/>
                  </a:lnTo>
                  <a:lnTo>
                    <a:pt x="561" y="1955"/>
                  </a:lnTo>
                  <a:lnTo>
                    <a:pt x="564" y="1952"/>
                  </a:lnTo>
                  <a:lnTo>
                    <a:pt x="567" y="1945"/>
                  </a:lnTo>
                  <a:lnTo>
                    <a:pt x="568" y="1939"/>
                  </a:lnTo>
                  <a:lnTo>
                    <a:pt x="568" y="1930"/>
                  </a:lnTo>
                  <a:lnTo>
                    <a:pt x="566" y="1916"/>
                  </a:lnTo>
                  <a:lnTo>
                    <a:pt x="558" y="1914"/>
                  </a:lnTo>
                  <a:lnTo>
                    <a:pt x="552" y="1911"/>
                  </a:lnTo>
                  <a:lnTo>
                    <a:pt x="546" y="1907"/>
                  </a:lnTo>
                  <a:lnTo>
                    <a:pt x="541" y="1903"/>
                  </a:lnTo>
                  <a:lnTo>
                    <a:pt x="532" y="1894"/>
                  </a:lnTo>
                  <a:lnTo>
                    <a:pt x="523" y="1888"/>
                  </a:lnTo>
                  <a:lnTo>
                    <a:pt x="508" y="1888"/>
                  </a:lnTo>
                  <a:lnTo>
                    <a:pt x="478" y="1889"/>
                  </a:lnTo>
                  <a:lnTo>
                    <a:pt x="461" y="1888"/>
                  </a:lnTo>
                  <a:lnTo>
                    <a:pt x="444" y="1885"/>
                  </a:lnTo>
                  <a:lnTo>
                    <a:pt x="437" y="1883"/>
                  </a:lnTo>
                  <a:lnTo>
                    <a:pt x="430" y="1881"/>
                  </a:lnTo>
                  <a:lnTo>
                    <a:pt x="425" y="1878"/>
                  </a:lnTo>
                  <a:lnTo>
                    <a:pt x="420" y="1875"/>
                  </a:lnTo>
                  <a:lnTo>
                    <a:pt x="417" y="1870"/>
                  </a:lnTo>
                  <a:lnTo>
                    <a:pt x="416" y="1867"/>
                  </a:lnTo>
                  <a:lnTo>
                    <a:pt x="417" y="1866"/>
                  </a:lnTo>
                  <a:lnTo>
                    <a:pt x="418" y="1865"/>
                  </a:lnTo>
                  <a:lnTo>
                    <a:pt x="420" y="1865"/>
                  </a:lnTo>
                  <a:lnTo>
                    <a:pt x="424" y="1865"/>
                  </a:lnTo>
                  <a:lnTo>
                    <a:pt x="444" y="1869"/>
                  </a:lnTo>
                  <a:lnTo>
                    <a:pt x="462" y="1872"/>
                  </a:lnTo>
                  <a:lnTo>
                    <a:pt x="475" y="1873"/>
                  </a:lnTo>
                  <a:lnTo>
                    <a:pt x="485" y="1873"/>
                  </a:lnTo>
                  <a:lnTo>
                    <a:pt x="492" y="1873"/>
                  </a:lnTo>
                  <a:lnTo>
                    <a:pt x="497" y="1871"/>
                  </a:lnTo>
                  <a:lnTo>
                    <a:pt x="498" y="1870"/>
                  </a:lnTo>
                  <a:lnTo>
                    <a:pt x="498" y="1869"/>
                  </a:lnTo>
                  <a:lnTo>
                    <a:pt x="498" y="1868"/>
                  </a:lnTo>
                  <a:lnTo>
                    <a:pt x="498" y="1867"/>
                  </a:lnTo>
                  <a:lnTo>
                    <a:pt x="492" y="1859"/>
                  </a:lnTo>
                  <a:lnTo>
                    <a:pt x="489" y="1853"/>
                  </a:lnTo>
                  <a:lnTo>
                    <a:pt x="487" y="1847"/>
                  </a:lnTo>
                  <a:lnTo>
                    <a:pt x="486" y="1843"/>
                  </a:lnTo>
                  <a:lnTo>
                    <a:pt x="486" y="1841"/>
                  </a:lnTo>
                  <a:lnTo>
                    <a:pt x="486" y="1838"/>
                  </a:lnTo>
                  <a:lnTo>
                    <a:pt x="487" y="1838"/>
                  </a:lnTo>
                  <a:lnTo>
                    <a:pt x="489" y="1841"/>
                  </a:lnTo>
                  <a:lnTo>
                    <a:pt x="495" y="1846"/>
                  </a:lnTo>
                  <a:lnTo>
                    <a:pt x="500" y="1850"/>
                  </a:lnTo>
                  <a:lnTo>
                    <a:pt x="506" y="1856"/>
                  </a:lnTo>
                  <a:lnTo>
                    <a:pt x="512" y="1859"/>
                  </a:lnTo>
                  <a:lnTo>
                    <a:pt x="525" y="1867"/>
                  </a:lnTo>
                  <a:lnTo>
                    <a:pt x="538" y="1872"/>
                  </a:lnTo>
                  <a:lnTo>
                    <a:pt x="550" y="1877"/>
                  </a:lnTo>
                  <a:lnTo>
                    <a:pt x="559" y="1879"/>
                  </a:lnTo>
                  <a:lnTo>
                    <a:pt x="566" y="1880"/>
                  </a:lnTo>
                  <a:lnTo>
                    <a:pt x="568" y="1879"/>
                  </a:lnTo>
                  <a:lnTo>
                    <a:pt x="565" y="1852"/>
                  </a:lnTo>
                  <a:lnTo>
                    <a:pt x="561" y="1819"/>
                  </a:lnTo>
                  <a:lnTo>
                    <a:pt x="559" y="1802"/>
                  </a:lnTo>
                  <a:lnTo>
                    <a:pt x="555" y="1787"/>
                  </a:lnTo>
                  <a:lnTo>
                    <a:pt x="552" y="1781"/>
                  </a:lnTo>
                  <a:lnTo>
                    <a:pt x="547" y="1775"/>
                  </a:lnTo>
                  <a:lnTo>
                    <a:pt x="543" y="1770"/>
                  </a:lnTo>
                  <a:lnTo>
                    <a:pt x="538" y="1764"/>
                  </a:lnTo>
                  <a:lnTo>
                    <a:pt x="535" y="1763"/>
                  </a:lnTo>
                  <a:lnTo>
                    <a:pt x="532" y="1762"/>
                  </a:lnTo>
                  <a:lnTo>
                    <a:pt x="527" y="1762"/>
                  </a:lnTo>
                  <a:lnTo>
                    <a:pt x="523" y="1762"/>
                  </a:lnTo>
                  <a:lnTo>
                    <a:pt x="514" y="1765"/>
                  </a:lnTo>
                  <a:lnTo>
                    <a:pt x="506" y="1770"/>
                  </a:lnTo>
                  <a:lnTo>
                    <a:pt x="497" y="1776"/>
                  </a:lnTo>
                  <a:lnTo>
                    <a:pt x="491" y="1784"/>
                  </a:lnTo>
                  <a:lnTo>
                    <a:pt x="488" y="1787"/>
                  </a:lnTo>
                  <a:lnTo>
                    <a:pt x="487" y="1791"/>
                  </a:lnTo>
                  <a:lnTo>
                    <a:pt x="486" y="1796"/>
                  </a:lnTo>
                  <a:lnTo>
                    <a:pt x="486" y="1799"/>
                  </a:lnTo>
                  <a:lnTo>
                    <a:pt x="487" y="1803"/>
                  </a:lnTo>
                  <a:lnTo>
                    <a:pt x="488" y="1807"/>
                  </a:lnTo>
                  <a:lnTo>
                    <a:pt x="488" y="1809"/>
                  </a:lnTo>
                  <a:lnTo>
                    <a:pt x="485" y="1812"/>
                  </a:lnTo>
                  <a:lnTo>
                    <a:pt x="480" y="1814"/>
                  </a:lnTo>
                  <a:lnTo>
                    <a:pt x="477" y="1817"/>
                  </a:lnTo>
                  <a:lnTo>
                    <a:pt x="473" y="1818"/>
                  </a:lnTo>
                  <a:lnTo>
                    <a:pt x="470" y="1818"/>
                  </a:lnTo>
                  <a:lnTo>
                    <a:pt x="463" y="1818"/>
                  </a:lnTo>
                  <a:lnTo>
                    <a:pt x="457" y="1814"/>
                  </a:lnTo>
                  <a:lnTo>
                    <a:pt x="447" y="1806"/>
                  </a:lnTo>
                  <a:lnTo>
                    <a:pt x="437" y="1796"/>
                  </a:lnTo>
                  <a:lnTo>
                    <a:pt x="432" y="1790"/>
                  </a:lnTo>
                  <a:lnTo>
                    <a:pt x="427" y="1786"/>
                  </a:lnTo>
                  <a:lnTo>
                    <a:pt x="421" y="1783"/>
                  </a:lnTo>
                  <a:lnTo>
                    <a:pt x="416" y="1782"/>
                  </a:lnTo>
                  <a:lnTo>
                    <a:pt x="413" y="1782"/>
                  </a:lnTo>
                  <a:lnTo>
                    <a:pt x="409" y="1783"/>
                  </a:lnTo>
                  <a:lnTo>
                    <a:pt x="406" y="1784"/>
                  </a:lnTo>
                  <a:lnTo>
                    <a:pt x="403" y="1786"/>
                  </a:lnTo>
                  <a:lnTo>
                    <a:pt x="396" y="1793"/>
                  </a:lnTo>
                  <a:lnTo>
                    <a:pt x="387" y="1803"/>
                  </a:lnTo>
                  <a:lnTo>
                    <a:pt x="381" y="1826"/>
                  </a:lnTo>
                  <a:lnTo>
                    <a:pt x="373" y="1853"/>
                  </a:lnTo>
                  <a:lnTo>
                    <a:pt x="370" y="1858"/>
                  </a:lnTo>
                  <a:lnTo>
                    <a:pt x="366" y="1863"/>
                  </a:lnTo>
                  <a:lnTo>
                    <a:pt x="360" y="1866"/>
                  </a:lnTo>
                  <a:lnTo>
                    <a:pt x="355" y="1867"/>
                  </a:lnTo>
                  <a:lnTo>
                    <a:pt x="347" y="1868"/>
                  </a:lnTo>
                  <a:lnTo>
                    <a:pt x="338" y="1866"/>
                  </a:lnTo>
                  <a:lnTo>
                    <a:pt x="327" y="1863"/>
                  </a:lnTo>
                  <a:lnTo>
                    <a:pt x="315" y="1857"/>
                  </a:lnTo>
                  <a:lnTo>
                    <a:pt x="312" y="1846"/>
                  </a:lnTo>
                  <a:lnTo>
                    <a:pt x="310" y="1835"/>
                  </a:lnTo>
                  <a:lnTo>
                    <a:pt x="309" y="1826"/>
                  </a:lnTo>
                  <a:lnTo>
                    <a:pt x="310" y="1818"/>
                  </a:lnTo>
                  <a:lnTo>
                    <a:pt x="311" y="1810"/>
                  </a:lnTo>
                  <a:lnTo>
                    <a:pt x="313" y="1802"/>
                  </a:lnTo>
                  <a:lnTo>
                    <a:pt x="317" y="1797"/>
                  </a:lnTo>
                  <a:lnTo>
                    <a:pt x="322" y="1791"/>
                  </a:lnTo>
                  <a:lnTo>
                    <a:pt x="326" y="1787"/>
                  </a:lnTo>
                  <a:lnTo>
                    <a:pt x="333" y="1783"/>
                  </a:lnTo>
                  <a:lnTo>
                    <a:pt x="339" y="1779"/>
                  </a:lnTo>
                  <a:lnTo>
                    <a:pt x="346" y="1776"/>
                  </a:lnTo>
                  <a:lnTo>
                    <a:pt x="361" y="1771"/>
                  </a:lnTo>
                  <a:lnTo>
                    <a:pt x="378" y="1766"/>
                  </a:lnTo>
                  <a:lnTo>
                    <a:pt x="380" y="1765"/>
                  </a:lnTo>
                  <a:lnTo>
                    <a:pt x="380" y="1762"/>
                  </a:lnTo>
                  <a:lnTo>
                    <a:pt x="379" y="1759"/>
                  </a:lnTo>
                  <a:lnTo>
                    <a:pt x="378" y="1754"/>
                  </a:lnTo>
                  <a:lnTo>
                    <a:pt x="377" y="1749"/>
                  </a:lnTo>
                  <a:lnTo>
                    <a:pt x="375" y="1743"/>
                  </a:lnTo>
                  <a:lnTo>
                    <a:pt x="377" y="1737"/>
                  </a:lnTo>
                  <a:lnTo>
                    <a:pt x="379" y="1730"/>
                  </a:lnTo>
                  <a:lnTo>
                    <a:pt x="382" y="1727"/>
                  </a:lnTo>
                  <a:lnTo>
                    <a:pt x="384" y="1727"/>
                  </a:lnTo>
                  <a:lnTo>
                    <a:pt x="386" y="1728"/>
                  </a:lnTo>
                  <a:lnTo>
                    <a:pt x="389" y="1731"/>
                  </a:lnTo>
                  <a:lnTo>
                    <a:pt x="392" y="1741"/>
                  </a:lnTo>
                  <a:lnTo>
                    <a:pt x="396" y="1749"/>
                  </a:lnTo>
                  <a:lnTo>
                    <a:pt x="401" y="1754"/>
                  </a:lnTo>
                  <a:lnTo>
                    <a:pt x="407" y="1759"/>
                  </a:lnTo>
                  <a:lnTo>
                    <a:pt x="413" y="1761"/>
                  </a:lnTo>
                  <a:lnTo>
                    <a:pt x="417" y="1762"/>
                  </a:lnTo>
                  <a:lnTo>
                    <a:pt x="421" y="1761"/>
                  </a:lnTo>
                  <a:lnTo>
                    <a:pt x="424" y="1760"/>
                  </a:lnTo>
                  <a:lnTo>
                    <a:pt x="426" y="1756"/>
                  </a:lnTo>
                  <a:lnTo>
                    <a:pt x="428" y="1755"/>
                  </a:lnTo>
                  <a:lnTo>
                    <a:pt x="431" y="1755"/>
                  </a:lnTo>
                  <a:lnTo>
                    <a:pt x="433" y="1755"/>
                  </a:lnTo>
                  <a:lnTo>
                    <a:pt x="439" y="1760"/>
                  </a:lnTo>
                  <a:lnTo>
                    <a:pt x="445" y="1765"/>
                  </a:lnTo>
                  <a:lnTo>
                    <a:pt x="452" y="1772"/>
                  </a:lnTo>
                  <a:lnTo>
                    <a:pt x="457" y="1778"/>
                  </a:lnTo>
                  <a:lnTo>
                    <a:pt x="464" y="1783"/>
                  </a:lnTo>
                  <a:lnTo>
                    <a:pt x="468" y="1786"/>
                  </a:lnTo>
                  <a:lnTo>
                    <a:pt x="470" y="1783"/>
                  </a:lnTo>
                  <a:lnTo>
                    <a:pt x="471" y="1779"/>
                  </a:lnTo>
                  <a:lnTo>
                    <a:pt x="473" y="1774"/>
                  </a:lnTo>
                  <a:lnTo>
                    <a:pt x="477" y="1768"/>
                  </a:lnTo>
                  <a:lnTo>
                    <a:pt x="487" y="1756"/>
                  </a:lnTo>
                  <a:lnTo>
                    <a:pt x="499" y="1746"/>
                  </a:lnTo>
                  <a:lnTo>
                    <a:pt x="507" y="1740"/>
                  </a:lnTo>
                  <a:lnTo>
                    <a:pt x="513" y="1737"/>
                  </a:lnTo>
                  <a:lnTo>
                    <a:pt x="520" y="1733"/>
                  </a:lnTo>
                  <a:lnTo>
                    <a:pt x="526" y="1731"/>
                  </a:lnTo>
                  <a:lnTo>
                    <a:pt x="533" y="1731"/>
                  </a:lnTo>
                  <a:lnTo>
                    <a:pt x="540" y="1732"/>
                  </a:lnTo>
                  <a:lnTo>
                    <a:pt x="545" y="1736"/>
                  </a:lnTo>
                  <a:lnTo>
                    <a:pt x="549" y="1741"/>
                  </a:lnTo>
                  <a:lnTo>
                    <a:pt x="560" y="1739"/>
                  </a:lnTo>
                  <a:lnTo>
                    <a:pt x="570" y="1738"/>
                  </a:lnTo>
                  <a:lnTo>
                    <a:pt x="578" y="1738"/>
                  </a:lnTo>
                  <a:lnTo>
                    <a:pt x="584" y="1740"/>
                  </a:lnTo>
                  <a:lnTo>
                    <a:pt x="591" y="1743"/>
                  </a:lnTo>
                  <a:lnTo>
                    <a:pt x="597" y="1749"/>
                  </a:lnTo>
                  <a:lnTo>
                    <a:pt x="604" y="1756"/>
                  </a:lnTo>
                  <a:lnTo>
                    <a:pt x="611" y="1767"/>
                  </a:lnTo>
                  <a:lnTo>
                    <a:pt x="618" y="1795"/>
                  </a:lnTo>
                  <a:lnTo>
                    <a:pt x="625" y="1814"/>
                  </a:lnTo>
                  <a:lnTo>
                    <a:pt x="628" y="1821"/>
                  </a:lnTo>
                  <a:lnTo>
                    <a:pt x="632" y="1828"/>
                  </a:lnTo>
                  <a:lnTo>
                    <a:pt x="637" y="1833"/>
                  </a:lnTo>
                  <a:lnTo>
                    <a:pt x="641" y="1837"/>
                  </a:lnTo>
                  <a:lnTo>
                    <a:pt x="647" y="1841"/>
                  </a:lnTo>
                  <a:lnTo>
                    <a:pt x="651" y="1843"/>
                  </a:lnTo>
                  <a:lnTo>
                    <a:pt x="657" y="1845"/>
                  </a:lnTo>
                  <a:lnTo>
                    <a:pt x="661" y="1846"/>
                  </a:lnTo>
                  <a:lnTo>
                    <a:pt x="671" y="1847"/>
                  </a:lnTo>
                  <a:lnTo>
                    <a:pt x="679" y="1846"/>
                  </a:lnTo>
                  <a:lnTo>
                    <a:pt x="688" y="1843"/>
                  </a:lnTo>
                  <a:lnTo>
                    <a:pt x="694" y="1838"/>
                  </a:lnTo>
                  <a:lnTo>
                    <a:pt x="697" y="1836"/>
                  </a:lnTo>
                  <a:lnTo>
                    <a:pt x="698" y="1833"/>
                  </a:lnTo>
                  <a:lnTo>
                    <a:pt x="699" y="1831"/>
                  </a:lnTo>
                  <a:lnTo>
                    <a:pt x="699" y="1828"/>
                  </a:lnTo>
                  <a:lnTo>
                    <a:pt x="698" y="1820"/>
                  </a:lnTo>
                  <a:lnTo>
                    <a:pt x="694" y="1812"/>
                  </a:lnTo>
                  <a:lnTo>
                    <a:pt x="689" y="1805"/>
                  </a:lnTo>
                  <a:lnTo>
                    <a:pt x="685" y="1797"/>
                  </a:lnTo>
                  <a:lnTo>
                    <a:pt x="683" y="1794"/>
                  </a:lnTo>
                  <a:lnTo>
                    <a:pt x="682" y="1790"/>
                  </a:lnTo>
                  <a:lnTo>
                    <a:pt x="681" y="1788"/>
                  </a:lnTo>
                  <a:lnTo>
                    <a:pt x="681" y="1785"/>
                  </a:lnTo>
                  <a:lnTo>
                    <a:pt x="682" y="1783"/>
                  </a:lnTo>
                  <a:lnTo>
                    <a:pt x="684" y="1782"/>
                  </a:lnTo>
                  <a:lnTo>
                    <a:pt x="687" y="1779"/>
                  </a:lnTo>
                  <a:lnTo>
                    <a:pt x="693" y="1778"/>
                  </a:lnTo>
                  <a:lnTo>
                    <a:pt x="694" y="1778"/>
                  </a:lnTo>
                  <a:lnTo>
                    <a:pt x="697" y="1779"/>
                  </a:lnTo>
                  <a:lnTo>
                    <a:pt x="701" y="1781"/>
                  </a:lnTo>
                  <a:lnTo>
                    <a:pt x="707" y="1783"/>
                  </a:lnTo>
                  <a:lnTo>
                    <a:pt x="712" y="1788"/>
                  </a:lnTo>
                  <a:lnTo>
                    <a:pt x="719" y="1796"/>
                  </a:lnTo>
                  <a:lnTo>
                    <a:pt x="727" y="1806"/>
                  </a:lnTo>
                  <a:lnTo>
                    <a:pt x="734" y="1820"/>
                  </a:lnTo>
                  <a:lnTo>
                    <a:pt x="742" y="1832"/>
                  </a:lnTo>
                  <a:lnTo>
                    <a:pt x="749" y="1842"/>
                  </a:lnTo>
                  <a:lnTo>
                    <a:pt x="755" y="1846"/>
                  </a:lnTo>
                  <a:lnTo>
                    <a:pt x="763" y="1850"/>
                  </a:lnTo>
                  <a:lnTo>
                    <a:pt x="771" y="1856"/>
                  </a:lnTo>
                  <a:lnTo>
                    <a:pt x="783" y="1860"/>
                  </a:lnTo>
                  <a:lnTo>
                    <a:pt x="790" y="1863"/>
                  </a:lnTo>
                  <a:lnTo>
                    <a:pt x="795" y="1861"/>
                  </a:lnTo>
                  <a:lnTo>
                    <a:pt x="802" y="1859"/>
                  </a:lnTo>
                  <a:lnTo>
                    <a:pt x="807" y="1856"/>
                  </a:lnTo>
                  <a:lnTo>
                    <a:pt x="813" y="1850"/>
                  </a:lnTo>
                  <a:lnTo>
                    <a:pt x="818" y="1844"/>
                  </a:lnTo>
                  <a:lnTo>
                    <a:pt x="823" y="1837"/>
                  </a:lnTo>
                  <a:lnTo>
                    <a:pt x="827" y="1829"/>
                  </a:lnTo>
                  <a:lnTo>
                    <a:pt x="836" y="1812"/>
                  </a:lnTo>
                  <a:lnTo>
                    <a:pt x="842" y="1796"/>
                  </a:lnTo>
                  <a:lnTo>
                    <a:pt x="847" y="1782"/>
                  </a:lnTo>
                  <a:lnTo>
                    <a:pt x="848" y="1772"/>
                  </a:lnTo>
                  <a:lnTo>
                    <a:pt x="850" y="1765"/>
                  </a:lnTo>
                  <a:lnTo>
                    <a:pt x="853" y="1761"/>
                  </a:lnTo>
                  <a:lnTo>
                    <a:pt x="857" y="1759"/>
                  </a:lnTo>
                  <a:lnTo>
                    <a:pt x="861" y="1758"/>
                  </a:lnTo>
                  <a:lnTo>
                    <a:pt x="867" y="1759"/>
                  </a:lnTo>
                  <a:lnTo>
                    <a:pt x="871" y="1762"/>
                  </a:lnTo>
                  <a:lnTo>
                    <a:pt x="875" y="1767"/>
                  </a:lnTo>
                  <a:lnTo>
                    <a:pt x="879" y="1774"/>
                  </a:lnTo>
                  <a:lnTo>
                    <a:pt x="880" y="1778"/>
                  </a:lnTo>
                  <a:lnTo>
                    <a:pt x="879" y="1785"/>
                  </a:lnTo>
                  <a:lnTo>
                    <a:pt x="877" y="1794"/>
                  </a:lnTo>
                  <a:lnTo>
                    <a:pt x="875" y="1803"/>
                  </a:lnTo>
                  <a:lnTo>
                    <a:pt x="870" y="1823"/>
                  </a:lnTo>
                  <a:lnTo>
                    <a:pt x="865" y="1840"/>
                  </a:lnTo>
                  <a:lnTo>
                    <a:pt x="860" y="1865"/>
                  </a:lnTo>
                  <a:lnTo>
                    <a:pt x="854" y="1885"/>
                  </a:lnTo>
                  <a:lnTo>
                    <a:pt x="851" y="1904"/>
                  </a:lnTo>
                  <a:lnTo>
                    <a:pt x="850" y="1919"/>
                  </a:lnTo>
                  <a:lnTo>
                    <a:pt x="850" y="1926"/>
                  </a:lnTo>
                  <a:lnTo>
                    <a:pt x="851" y="1931"/>
                  </a:lnTo>
                  <a:lnTo>
                    <a:pt x="853" y="1937"/>
                  </a:lnTo>
                  <a:lnTo>
                    <a:pt x="857" y="1941"/>
                  </a:lnTo>
                  <a:lnTo>
                    <a:pt x="860" y="1945"/>
                  </a:lnTo>
                  <a:lnTo>
                    <a:pt x="864" y="1947"/>
                  </a:lnTo>
                  <a:lnTo>
                    <a:pt x="871" y="1949"/>
                  </a:lnTo>
                  <a:lnTo>
                    <a:pt x="877" y="1950"/>
                  </a:lnTo>
                  <a:lnTo>
                    <a:pt x="881" y="1950"/>
                  </a:lnTo>
                  <a:lnTo>
                    <a:pt x="885" y="1949"/>
                  </a:lnTo>
                  <a:lnTo>
                    <a:pt x="888" y="1948"/>
                  </a:lnTo>
                  <a:lnTo>
                    <a:pt x="893" y="1946"/>
                  </a:lnTo>
                  <a:lnTo>
                    <a:pt x="902" y="1940"/>
                  </a:lnTo>
                  <a:lnTo>
                    <a:pt x="910" y="1934"/>
                  </a:lnTo>
                  <a:lnTo>
                    <a:pt x="920" y="1926"/>
                  </a:lnTo>
                  <a:lnTo>
                    <a:pt x="930" y="1919"/>
                  </a:lnTo>
                  <a:lnTo>
                    <a:pt x="935" y="1917"/>
                  </a:lnTo>
                  <a:lnTo>
                    <a:pt x="941" y="1915"/>
                  </a:lnTo>
                  <a:lnTo>
                    <a:pt x="947" y="1913"/>
                  </a:lnTo>
                  <a:lnTo>
                    <a:pt x="953" y="1913"/>
                  </a:lnTo>
                  <a:lnTo>
                    <a:pt x="961" y="1912"/>
                  </a:lnTo>
                  <a:lnTo>
                    <a:pt x="966" y="1912"/>
                  </a:lnTo>
                  <a:lnTo>
                    <a:pt x="970" y="1913"/>
                  </a:lnTo>
                  <a:lnTo>
                    <a:pt x="974" y="1914"/>
                  </a:lnTo>
                  <a:lnTo>
                    <a:pt x="975" y="1916"/>
                  </a:lnTo>
                  <a:lnTo>
                    <a:pt x="976" y="1918"/>
                  </a:lnTo>
                  <a:lnTo>
                    <a:pt x="976" y="1922"/>
                  </a:lnTo>
                  <a:lnTo>
                    <a:pt x="975" y="1926"/>
                  </a:lnTo>
                  <a:lnTo>
                    <a:pt x="972" y="1935"/>
                  </a:lnTo>
                  <a:lnTo>
                    <a:pt x="966" y="1943"/>
                  </a:lnTo>
                  <a:lnTo>
                    <a:pt x="959" y="1951"/>
                  </a:lnTo>
                  <a:lnTo>
                    <a:pt x="952" y="1958"/>
                  </a:lnTo>
                  <a:lnTo>
                    <a:pt x="943" y="1963"/>
                  </a:lnTo>
                  <a:lnTo>
                    <a:pt x="933" y="1969"/>
                  </a:lnTo>
                  <a:lnTo>
                    <a:pt x="923" y="1973"/>
                  </a:lnTo>
                  <a:lnTo>
                    <a:pt x="912" y="1978"/>
                  </a:lnTo>
                  <a:lnTo>
                    <a:pt x="892" y="1987"/>
                  </a:lnTo>
                  <a:lnTo>
                    <a:pt x="873" y="1997"/>
                  </a:lnTo>
                  <a:lnTo>
                    <a:pt x="865" y="2003"/>
                  </a:lnTo>
                  <a:lnTo>
                    <a:pt x="859" y="2008"/>
                  </a:lnTo>
                  <a:lnTo>
                    <a:pt x="853" y="2015"/>
                  </a:lnTo>
                  <a:lnTo>
                    <a:pt x="850" y="2022"/>
                  </a:lnTo>
                  <a:lnTo>
                    <a:pt x="844" y="2033"/>
                  </a:lnTo>
                  <a:lnTo>
                    <a:pt x="839" y="2046"/>
                  </a:lnTo>
                  <a:lnTo>
                    <a:pt x="837" y="2059"/>
                  </a:lnTo>
                  <a:lnTo>
                    <a:pt x="835" y="2074"/>
                  </a:lnTo>
                  <a:lnTo>
                    <a:pt x="836" y="2089"/>
                  </a:lnTo>
                  <a:lnTo>
                    <a:pt x="837" y="2103"/>
                  </a:lnTo>
                  <a:lnTo>
                    <a:pt x="841" y="2118"/>
                  </a:lnTo>
                  <a:lnTo>
                    <a:pt x="846" y="2134"/>
                  </a:lnTo>
                  <a:lnTo>
                    <a:pt x="852" y="2148"/>
                  </a:lnTo>
                  <a:lnTo>
                    <a:pt x="860" y="2161"/>
                  </a:lnTo>
                  <a:lnTo>
                    <a:pt x="869" y="2174"/>
                  </a:lnTo>
                  <a:lnTo>
                    <a:pt x="880" y="2185"/>
                  </a:lnTo>
                  <a:lnTo>
                    <a:pt x="892" y="2195"/>
                  </a:lnTo>
                  <a:lnTo>
                    <a:pt x="905" y="2203"/>
                  </a:lnTo>
                  <a:lnTo>
                    <a:pt x="911" y="2207"/>
                  </a:lnTo>
                  <a:lnTo>
                    <a:pt x="919" y="2209"/>
                  </a:lnTo>
                  <a:lnTo>
                    <a:pt x="927" y="2211"/>
                  </a:lnTo>
                  <a:lnTo>
                    <a:pt x="935" y="2214"/>
                  </a:lnTo>
                  <a:lnTo>
                    <a:pt x="935" y="2217"/>
                  </a:lnTo>
                  <a:lnTo>
                    <a:pt x="935" y="2219"/>
                  </a:lnTo>
                  <a:lnTo>
                    <a:pt x="934" y="2221"/>
                  </a:lnTo>
                  <a:lnTo>
                    <a:pt x="933" y="2223"/>
                  </a:lnTo>
                  <a:lnTo>
                    <a:pt x="930" y="2227"/>
                  </a:lnTo>
                  <a:lnTo>
                    <a:pt x="924" y="2229"/>
                  </a:lnTo>
                  <a:lnTo>
                    <a:pt x="917" y="2231"/>
                  </a:lnTo>
                  <a:lnTo>
                    <a:pt x="909" y="2231"/>
                  </a:lnTo>
                  <a:lnTo>
                    <a:pt x="900" y="2232"/>
                  </a:lnTo>
                  <a:lnTo>
                    <a:pt x="891" y="2231"/>
                  </a:lnTo>
                  <a:lnTo>
                    <a:pt x="869" y="2230"/>
                  </a:lnTo>
                  <a:lnTo>
                    <a:pt x="846" y="2229"/>
                  </a:lnTo>
                  <a:lnTo>
                    <a:pt x="824" y="2228"/>
                  </a:lnTo>
                  <a:lnTo>
                    <a:pt x="803" y="2229"/>
                  </a:lnTo>
                  <a:lnTo>
                    <a:pt x="795" y="2229"/>
                  </a:lnTo>
                  <a:lnTo>
                    <a:pt x="787" y="2228"/>
                  </a:lnTo>
                  <a:lnTo>
                    <a:pt x="779" y="2226"/>
                  </a:lnTo>
                  <a:lnTo>
                    <a:pt x="772" y="2222"/>
                  </a:lnTo>
                  <a:lnTo>
                    <a:pt x="769" y="2220"/>
                  </a:lnTo>
                  <a:lnTo>
                    <a:pt x="768" y="2218"/>
                  </a:lnTo>
                  <a:lnTo>
                    <a:pt x="766" y="2215"/>
                  </a:lnTo>
                  <a:lnTo>
                    <a:pt x="766" y="2211"/>
                  </a:lnTo>
                  <a:lnTo>
                    <a:pt x="767" y="2207"/>
                  </a:lnTo>
                  <a:lnTo>
                    <a:pt x="768" y="2203"/>
                  </a:lnTo>
                  <a:lnTo>
                    <a:pt x="771" y="2198"/>
                  </a:lnTo>
                  <a:lnTo>
                    <a:pt x="776" y="2194"/>
                  </a:lnTo>
                  <a:close/>
                  <a:moveTo>
                    <a:pt x="722" y="1978"/>
                  </a:moveTo>
                  <a:lnTo>
                    <a:pt x="714" y="1978"/>
                  </a:lnTo>
                  <a:lnTo>
                    <a:pt x="708" y="1976"/>
                  </a:lnTo>
                  <a:lnTo>
                    <a:pt x="702" y="1974"/>
                  </a:lnTo>
                  <a:lnTo>
                    <a:pt x="699" y="1972"/>
                  </a:lnTo>
                  <a:lnTo>
                    <a:pt x="696" y="1969"/>
                  </a:lnTo>
                  <a:lnTo>
                    <a:pt x="694" y="1965"/>
                  </a:lnTo>
                  <a:lnTo>
                    <a:pt x="692" y="1962"/>
                  </a:lnTo>
                  <a:lnTo>
                    <a:pt x="692" y="1958"/>
                  </a:lnTo>
                  <a:lnTo>
                    <a:pt x="690" y="1943"/>
                  </a:lnTo>
                  <a:lnTo>
                    <a:pt x="690" y="1933"/>
                  </a:lnTo>
                  <a:lnTo>
                    <a:pt x="689" y="1929"/>
                  </a:lnTo>
                  <a:lnTo>
                    <a:pt x="687" y="1927"/>
                  </a:lnTo>
                  <a:lnTo>
                    <a:pt x="685" y="1926"/>
                  </a:lnTo>
                  <a:lnTo>
                    <a:pt x="683" y="1926"/>
                  </a:lnTo>
                  <a:lnTo>
                    <a:pt x="677" y="1927"/>
                  </a:lnTo>
                  <a:lnTo>
                    <a:pt x="672" y="1930"/>
                  </a:lnTo>
                  <a:lnTo>
                    <a:pt x="665" y="1935"/>
                  </a:lnTo>
                  <a:lnTo>
                    <a:pt x="659" y="1938"/>
                  </a:lnTo>
                  <a:lnTo>
                    <a:pt x="652" y="1941"/>
                  </a:lnTo>
                  <a:lnTo>
                    <a:pt x="646" y="1941"/>
                  </a:lnTo>
                  <a:lnTo>
                    <a:pt x="638" y="1940"/>
                  </a:lnTo>
                  <a:lnTo>
                    <a:pt x="632" y="1938"/>
                  </a:lnTo>
                  <a:lnTo>
                    <a:pt x="629" y="1934"/>
                  </a:lnTo>
                  <a:lnTo>
                    <a:pt x="627" y="1929"/>
                  </a:lnTo>
                  <a:lnTo>
                    <a:pt x="626" y="1916"/>
                  </a:lnTo>
                  <a:lnTo>
                    <a:pt x="625" y="1898"/>
                  </a:lnTo>
                  <a:lnTo>
                    <a:pt x="623" y="1888"/>
                  </a:lnTo>
                  <a:lnTo>
                    <a:pt x="623" y="1883"/>
                  </a:lnTo>
                  <a:lnTo>
                    <a:pt x="627" y="1882"/>
                  </a:lnTo>
                  <a:lnTo>
                    <a:pt x="640" y="1885"/>
                  </a:lnTo>
                  <a:lnTo>
                    <a:pt x="647" y="1887"/>
                  </a:lnTo>
                  <a:lnTo>
                    <a:pt x="653" y="1887"/>
                  </a:lnTo>
                  <a:lnTo>
                    <a:pt x="660" y="1884"/>
                  </a:lnTo>
                  <a:lnTo>
                    <a:pt x="665" y="1881"/>
                  </a:lnTo>
                  <a:lnTo>
                    <a:pt x="676" y="1871"/>
                  </a:lnTo>
                  <a:lnTo>
                    <a:pt x="687" y="1861"/>
                  </a:lnTo>
                  <a:lnTo>
                    <a:pt x="690" y="1858"/>
                  </a:lnTo>
                  <a:lnTo>
                    <a:pt x="695" y="1856"/>
                  </a:lnTo>
                  <a:lnTo>
                    <a:pt x="699" y="1855"/>
                  </a:lnTo>
                  <a:lnTo>
                    <a:pt x="704" y="1854"/>
                  </a:lnTo>
                  <a:lnTo>
                    <a:pt x="708" y="1853"/>
                  </a:lnTo>
                  <a:lnTo>
                    <a:pt x="713" y="1853"/>
                  </a:lnTo>
                  <a:lnTo>
                    <a:pt x="719" y="1854"/>
                  </a:lnTo>
                  <a:lnTo>
                    <a:pt x="724" y="1855"/>
                  </a:lnTo>
                  <a:lnTo>
                    <a:pt x="730" y="1856"/>
                  </a:lnTo>
                  <a:lnTo>
                    <a:pt x="735" y="1858"/>
                  </a:lnTo>
                  <a:lnTo>
                    <a:pt x="741" y="1861"/>
                  </a:lnTo>
                  <a:lnTo>
                    <a:pt x="745" y="1865"/>
                  </a:lnTo>
                  <a:lnTo>
                    <a:pt x="751" y="1869"/>
                  </a:lnTo>
                  <a:lnTo>
                    <a:pt x="755" y="1873"/>
                  </a:lnTo>
                  <a:lnTo>
                    <a:pt x="759" y="1879"/>
                  </a:lnTo>
                  <a:lnTo>
                    <a:pt x="763" y="1885"/>
                  </a:lnTo>
                  <a:lnTo>
                    <a:pt x="766" y="1894"/>
                  </a:lnTo>
                  <a:lnTo>
                    <a:pt x="766" y="1902"/>
                  </a:lnTo>
                  <a:lnTo>
                    <a:pt x="765" y="1908"/>
                  </a:lnTo>
                  <a:lnTo>
                    <a:pt x="762" y="1913"/>
                  </a:lnTo>
                  <a:lnTo>
                    <a:pt x="757" y="1915"/>
                  </a:lnTo>
                  <a:lnTo>
                    <a:pt x="753" y="1917"/>
                  </a:lnTo>
                  <a:lnTo>
                    <a:pt x="747" y="1917"/>
                  </a:lnTo>
                  <a:lnTo>
                    <a:pt x="743" y="1917"/>
                  </a:lnTo>
                  <a:lnTo>
                    <a:pt x="741" y="1917"/>
                  </a:lnTo>
                  <a:lnTo>
                    <a:pt x="739" y="1918"/>
                  </a:lnTo>
                  <a:lnTo>
                    <a:pt x="737" y="1920"/>
                  </a:lnTo>
                  <a:lnTo>
                    <a:pt x="737" y="1923"/>
                  </a:lnTo>
                  <a:lnTo>
                    <a:pt x="739" y="1926"/>
                  </a:lnTo>
                  <a:lnTo>
                    <a:pt x="741" y="1928"/>
                  </a:lnTo>
                  <a:lnTo>
                    <a:pt x="745" y="1931"/>
                  </a:lnTo>
                  <a:lnTo>
                    <a:pt x="749" y="1934"/>
                  </a:lnTo>
                  <a:lnTo>
                    <a:pt x="758" y="1936"/>
                  </a:lnTo>
                  <a:lnTo>
                    <a:pt x="767" y="1940"/>
                  </a:lnTo>
                  <a:lnTo>
                    <a:pt x="775" y="1945"/>
                  </a:lnTo>
                  <a:lnTo>
                    <a:pt x="780" y="1949"/>
                  </a:lnTo>
                  <a:lnTo>
                    <a:pt x="782" y="1953"/>
                  </a:lnTo>
                  <a:lnTo>
                    <a:pt x="783" y="1958"/>
                  </a:lnTo>
                  <a:lnTo>
                    <a:pt x="783" y="1961"/>
                  </a:lnTo>
                  <a:lnTo>
                    <a:pt x="782" y="1964"/>
                  </a:lnTo>
                  <a:lnTo>
                    <a:pt x="777" y="1970"/>
                  </a:lnTo>
                  <a:lnTo>
                    <a:pt x="770" y="1974"/>
                  </a:lnTo>
                  <a:lnTo>
                    <a:pt x="764" y="1977"/>
                  </a:lnTo>
                  <a:lnTo>
                    <a:pt x="757" y="1980"/>
                  </a:lnTo>
                  <a:lnTo>
                    <a:pt x="752" y="1981"/>
                  </a:lnTo>
                  <a:lnTo>
                    <a:pt x="746" y="1981"/>
                  </a:lnTo>
                  <a:lnTo>
                    <a:pt x="735" y="1980"/>
                  </a:lnTo>
                  <a:lnTo>
                    <a:pt x="722" y="1978"/>
                  </a:lnTo>
                  <a:close/>
                  <a:moveTo>
                    <a:pt x="1852" y="2237"/>
                  </a:moveTo>
                  <a:lnTo>
                    <a:pt x="1839" y="2238"/>
                  </a:lnTo>
                  <a:lnTo>
                    <a:pt x="1770" y="1695"/>
                  </a:lnTo>
                  <a:lnTo>
                    <a:pt x="1584" y="2149"/>
                  </a:lnTo>
                  <a:lnTo>
                    <a:pt x="1570" y="2149"/>
                  </a:lnTo>
                  <a:lnTo>
                    <a:pt x="1735" y="1638"/>
                  </a:lnTo>
                  <a:lnTo>
                    <a:pt x="1693" y="1638"/>
                  </a:lnTo>
                  <a:lnTo>
                    <a:pt x="1693" y="1526"/>
                  </a:lnTo>
                  <a:lnTo>
                    <a:pt x="1563" y="1526"/>
                  </a:lnTo>
                  <a:lnTo>
                    <a:pt x="1538" y="1499"/>
                  </a:lnTo>
                  <a:lnTo>
                    <a:pt x="1537" y="1392"/>
                  </a:lnTo>
                  <a:lnTo>
                    <a:pt x="1443" y="1392"/>
                  </a:lnTo>
                  <a:lnTo>
                    <a:pt x="1441" y="1333"/>
                  </a:lnTo>
                  <a:lnTo>
                    <a:pt x="2157" y="1333"/>
                  </a:lnTo>
                  <a:lnTo>
                    <a:pt x="2156" y="1392"/>
                  </a:lnTo>
                  <a:lnTo>
                    <a:pt x="2068" y="1392"/>
                  </a:lnTo>
                  <a:lnTo>
                    <a:pt x="2067" y="1497"/>
                  </a:lnTo>
                  <a:lnTo>
                    <a:pt x="2042" y="1523"/>
                  </a:lnTo>
                  <a:lnTo>
                    <a:pt x="1911" y="1523"/>
                  </a:lnTo>
                  <a:lnTo>
                    <a:pt x="1910" y="1634"/>
                  </a:lnTo>
                  <a:lnTo>
                    <a:pt x="1867" y="1634"/>
                  </a:lnTo>
                  <a:lnTo>
                    <a:pt x="1972" y="2094"/>
                  </a:lnTo>
                  <a:lnTo>
                    <a:pt x="1959" y="2095"/>
                  </a:lnTo>
                  <a:lnTo>
                    <a:pt x="1840" y="1697"/>
                  </a:lnTo>
                  <a:lnTo>
                    <a:pt x="1852" y="2237"/>
                  </a:lnTo>
                  <a:close/>
                  <a:moveTo>
                    <a:pt x="1358" y="2559"/>
                  </a:moveTo>
                  <a:lnTo>
                    <a:pt x="1358" y="1191"/>
                  </a:lnTo>
                  <a:lnTo>
                    <a:pt x="2298" y="1192"/>
                  </a:lnTo>
                  <a:lnTo>
                    <a:pt x="2298" y="1516"/>
                  </a:lnTo>
                  <a:lnTo>
                    <a:pt x="2298" y="1542"/>
                  </a:lnTo>
                  <a:lnTo>
                    <a:pt x="2298" y="1566"/>
                  </a:lnTo>
                  <a:lnTo>
                    <a:pt x="2298" y="1588"/>
                  </a:lnTo>
                  <a:lnTo>
                    <a:pt x="2297" y="1610"/>
                  </a:lnTo>
                  <a:lnTo>
                    <a:pt x="2295" y="1631"/>
                  </a:lnTo>
                  <a:lnTo>
                    <a:pt x="2293" y="1654"/>
                  </a:lnTo>
                  <a:lnTo>
                    <a:pt x="2288" y="1677"/>
                  </a:lnTo>
                  <a:lnTo>
                    <a:pt x="2282" y="1703"/>
                  </a:lnTo>
                  <a:lnTo>
                    <a:pt x="2271" y="1740"/>
                  </a:lnTo>
                  <a:lnTo>
                    <a:pt x="2258" y="1777"/>
                  </a:lnTo>
                  <a:lnTo>
                    <a:pt x="2243" y="1814"/>
                  </a:lnTo>
                  <a:lnTo>
                    <a:pt x="2228" y="1852"/>
                  </a:lnTo>
                  <a:lnTo>
                    <a:pt x="2211" y="1888"/>
                  </a:lnTo>
                  <a:lnTo>
                    <a:pt x="2191" y="1923"/>
                  </a:lnTo>
                  <a:lnTo>
                    <a:pt x="2171" y="1959"/>
                  </a:lnTo>
                  <a:lnTo>
                    <a:pt x="2149" y="1993"/>
                  </a:lnTo>
                  <a:lnTo>
                    <a:pt x="2125" y="2027"/>
                  </a:lnTo>
                  <a:lnTo>
                    <a:pt x="2101" y="2060"/>
                  </a:lnTo>
                  <a:lnTo>
                    <a:pt x="2075" y="2093"/>
                  </a:lnTo>
                  <a:lnTo>
                    <a:pt x="2049" y="2125"/>
                  </a:lnTo>
                  <a:lnTo>
                    <a:pt x="2020" y="2156"/>
                  </a:lnTo>
                  <a:lnTo>
                    <a:pt x="1992" y="2186"/>
                  </a:lnTo>
                  <a:lnTo>
                    <a:pt x="1961" y="2216"/>
                  </a:lnTo>
                  <a:lnTo>
                    <a:pt x="1931" y="2245"/>
                  </a:lnTo>
                  <a:lnTo>
                    <a:pt x="1899" y="2273"/>
                  </a:lnTo>
                  <a:lnTo>
                    <a:pt x="1866" y="2300"/>
                  </a:lnTo>
                  <a:lnTo>
                    <a:pt x="1833" y="2326"/>
                  </a:lnTo>
                  <a:lnTo>
                    <a:pt x="1799" y="2351"/>
                  </a:lnTo>
                  <a:lnTo>
                    <a:pt x="1764" y="2374"/>
                  </a:lnTo>
                  <a:lnTo>
                    <a:pt x="1729" y="2397"/>
                  </a:lnTo>
                  <a:lnTo>
                    <a:pt x="1693" y="2419"/>
                  </a:lnTo>
                  <a:lnTo>
                    <a:pt x="1657" y="2440"/>
                  </a:lnTo>
                  <a:lnTo>
                    <a:pt x="1620" y="2460"/>
                  </a:lnTo>
                  <a:lnTo>
                    <a:pt x="1584" y="2478"/>
                  </a:lnTo>
                  <a:lnTo>
                    <a:pt x="1546" y="2495"/>
                  </a:lnTo>
                  <a:lnTo>
                    <a:pt x="1509" y="2511"/>
                  </a:lnTo>
                  <a:lnTo>
                    <a:pt x="1471" y="2525"/>
                  </a:lnTo>
                  <a:lnTo>
                    <a:pt x="1433" y="2538"/>
                  </a:lnTo>
                  <a:lnTo>
                    <a:pt x="1396" y="2549"/>
                  </a:lnTo>
                  <a:lnTo>
                    <a:pt x="1358" y="2559"/>
                  </a:lnTo>
                  <a:close/>
                  <a:moveTo>
                    <a:pt x="175" y="822"/>
                  </a:moveTo>
                  <a:lnTo>
                    <a:pt x="170" y="809"/>
                  </a:lnTo>
                  <a:lnTo>
                    <a:pt x="161" y="792"/>
                  </a:lnTo>
                  <a:lnTo>
                    <a:pt x="152" y="774"/>
                  </a:lnTo>
                  <a:lnTo>
                    <a:pt x="147" y="760"/>
                  </a:lnTo>
                  <a:lnTo>
                    <a:pt x="147" y="750"/>
                  </a:lnTo>
                  <a:lnTo>
                    <a:pt x="148" y="743"/>
                  </a:lnTo>
                  <a:lnTo>
                    <a:pt x="149" y="735"/>
                  </a:lnTo>
                  <a:lnTo>
                    <a:pt x="151" y="729"/>
                  </a:lnTo>
                  <a:lnTo>
                    <a:pt x="202" y="703"/>
                  </a:lnTo>
                  <a:lnTo>
                    <a:pt x="258" y="672"/>
                  </a:lnTo>
                  <a:lnTo>
                    <a:pt x="321" y="637"/>
                  </a:lnTo>
                  <a:lnTo>
                    <a:pt x="385" y="600"/>
                  </a:lnTo>
                  <a:lnTo>
                    <a:pt x="451" y="564"/>
                  </a:lnTo>
                  <a:lnTo>
                    <a:pt x="513" y="529"/>
                  </a:lnTo>
                  <a:lnTo>
                    <a:pt x="571" y="498"/>
                  </a:lnTo>
                  <a:lnTo>
                    <a:pt x="622" y="469"/>
                  </a:lnTo>
                  <a:lnTo>
                    <a:pt x="622" y="463"/>
                  </a:lnTo>
                  <a:lnTo>
                    <a:pt x="624" y="454"/>
                  </a:lnTo>
                  <a:lnTo>
                    <a:pt x="627" y="445"/>
                  </a:lnTo>
                  <a:lnTo>
                    <a:pt x="628" y="435"/>
                  </a:lnTo>
                  <a:lnTo>
                    <a:pt x="645" y="425"/>
                  </a:lnTo>
                  <a:lnTo>
                    <a:pt x="670" y="410"/>
                  </a:lnTo>
                  <a:lnTo>
                    <a:pt x="700" y="392"/>
                  </a:lnTo>
                  <a:lnTo>
                    <a:pt x="733" y="371"/>
                  </a:lnTo>
                  <a:lnTo>
                    <a:pt x="765" y="350"/>
                  </a:lnTo>
                  <a:lnTo>
                    <a:pt x="791" y="332"/>
                  </a:lnTo>
                  <a:lnTo>
                    <a:pt x="811" y="319"/>
                  </a:lnTo>
                  <a:lnTo>
                    <a:pt x="817" y="312"/>
                  </a:lnTo>
                  <a:lnTo>
                    <a:pt x="724" y="168"/>
                  </a:lnTo>
                  <a:lnTo>
                    <a:pt x="727" y="155"/>
                  </a:lnTo>
                  <a:lnTo>
                    <a:pt x="821" y="103"/>
                  </a:lnTo>
                  <a:lnTo>
                    <a:pt x="830" y="105"/>
                  </a:lnTo>
                  <a:lnTo>
                    <a:pt x="910" y="234"/>
                  </a:lnTo>
                  <a:lnTo>
                    <a:pt x="973" y="229"/>
                  </a:lnTo>
                  <a:lnTo>
                    <a:pt x="1031" y="322"/>
                  </a:lnTo>
                  <a:lnTo>
                    <a:pt x="1029" y="326"/>
                  </a:lnTo>
                  <a:lnTo>
                    <a:pt x="1026" y="331"/>
                  </a:lnTo>
                  <a:lnTo>
                    <a:pt x="1023" y="336"/>
                  </a:lnTo>
                  <a:lnTo>
                    <a:pt x="1019" y="341"/>
                  </a:lnTo>
                  <a:lnTo>
                    <a:pt x="1009" y="350"/>
                  </a:lnTo>
                  <a:lnTo>
                    <a:pt x="1000" y="359"/>
                  </a:lnTo>
                  <a:lnTo>
                    <a:pt x="1012" y="382"/>
                  </a:lnTo>
                  <a:lnTo>
                    <a:pt x="1025" y="407"/>
                  </a:lnTo>
                  <a:lnTo>
                    <a:pt x="1039" y="434"/>
                  </a:lnTo>
                  <a:lnTo>
                    <a:pt x="1052" y="464"/>
                  </a:lnTo>
                  <a:lnTo>
                    <a:pt x="1066" y="494"/>
                  </a:lnTo>
                  <a:lnTo>
                    <a:pt x="1078" y="526"/>
                  </a:lnTo>
                  <a:lnTo>
                    <a:pt x="1083" y="542"/>
                  </a:lnTo>
                  <a:lnTo>
                    <a:pt x="1087" y="558"/>
                  </a:lnTo>
                  <a:lnTo>
                    <a:pt x="1092" y="574"/>
                  </a:lnTo>
                  <a:lnTo>
                    <a:pt x="1095" y="589"/>
                  </a:lnTo>
                  <a:lnTo>
                    <a:pt x="1096" y="608"/>
                  </a:lnTo>
                  <a:lnTo>
                    <a:pt x="1094" y="632"/>
                  </a:lnTo>
                  <a:lnTo>
                    <a:pt x="1090" y="659"/>
                  </a:lnTo>
                  <a:lnTo>
                    <a:pt x="1083" y="688"/>
                  </a:lnTo>
                  <a:lnTo>
                    <a:pt x="1080" y="702"/>
                  </a:lnTo>
                  <a:lnTo>
                    <a:pt x="1074" y="716"/>
                  </a:lnTo>
                  <a:lnTo>
                    <a:pt x="1070" y="731"/>
                  </a:lnTo>
                  <a:lnTo>
                    <a:pt x="1063" y="744"/>
                  </a:lnTo>
                  <a:lnTo>
                    <a:pt x="1058" y="755"/>
                  </a:lnTo>
                  <a:lnTo>
                    <a:pt x="1050" y="766"/>
                  </a:lnTo>
                  <a:lnTo>
                    <a:pt x="1043" y="775"/>
                  </a:lnTo>
                  <a:lnTo>
                    <a:pt x="1035" y="783"/>
                  </a:lnTo>
                  <a:lnTo>
                    <a:pt x="1032" y="777"/>
                  </a:lnTo>
                  <a:lnTo>
                    <a:pt x="1028" y="771"/>
                  </a:lnTo>
                  <a:lnTo>
                    <a:pt x="1027" y="749"/>
                  </a:lnTo>
                  <a:lnTo>
                    <a:pt x="1026" y="727"/>
                  </a:lnTo>
                  <a:lnTo>
                    <a:pt x="1024" y="705"/>
                  </a:lnTo>
                  <a:lnTo>
                    <a:pt x="1020" y="685"/>
                  </a:lnTo>
                  <a:lnTo>
                    <a:pt x="1015" y="663"/>
                  </a:lnTo>
                  <a:lnTo>
                    <a:pt x="1010" y="641"/>
                  </a:lnTo>
                  <a:lnTo>
                    <a:pt x="1003" y="620"/>
                  </a:lnTo>
                  <a:lnTo>
                    <a:pt x="994" y="598"/>
                  </a:lnTo>
                  <a:lnTo>
                    <a:pt x="986" y="576"/>
                  </a:lnTo>
                  <a:lnTo>
                    <a:pt x="976" y="554"/>
                  </a:lnTo>
                  <a:lnTo>
                    <a:pt x="965" y="533"/>
                  </a:lnTo>
                  <a:lnTo>
                    <a:pt x="952" y="510"/>
                  </a:lnTo>
                  <a:lnTo>
                    <a:pt x="939" y="488"/>
                  </a:lnTo>
                  <a:lnTo>
                    <a:pt x="923" y="465"/>
                  </a:lnTo>
                  <a:lnTo>
                    <a:pt x="908" y="442"/>
                  </a:lnTo>
                  <a:lnTo>
                    <a:pt x="891" y="418"/>
                  </a:lnTo>
                  <a:lnTo>
                    <a:pt x="872" y="428"/>
                  </a:lnTo>
                  <a:lnTo>
                    <a:pt x="832" y="451"/>
                  </a:lnTo>
                  <a:lnTo>
                    <a:pt x="778" y="482"/>
                  </a:lnTo>
                  <a:lnTo>
                    <a:pt x="717" y="518"/>
                  </a:lnTo>
                  <a:lnTo>
                    <a:pt x="654" y="554"/>
                  </a:lnTo>
                  <a:lnTo>
                    <a:pt x="599" y="587"/>
                  </a:lnTo>
                  <a:lnTo>
                    <a:pt x="556" y="614"/>
                  </a:lnTo>
                  <a:lnTo>
                    <a:pt x="533" y="627"/>
                  </a:lnTo>
                  <a:lnTo>
                    <a:pt x="494" y="651"/>
                  </a:lnTo>
                  <a:lnTo>
                    <a:pt x="454" y="673"/>
                  </a:lnTo>
                  <a:lnTo>
                    <a:pt x="414" y="693"/>
                  </a:lnTo>
                  <a:lnTo>
                    <a:pt x="375" y="714"/>
                  </a:lnTo>
                  <a:lnTo>
                    <a:pt x="337" y="734"/>
                  </a:lnTo>
                  <a:lnTo>
                    <a:pt x="301" y="754"/>
                  </a:lnTo>
                  <a:lnTo>
                    <a:pt x="267" y="773"/>
                  </a:lnTo>
                  <a:lnTo>
                    <a:pt x="235" y="794"/>
                  </a:lnTo>
                  <a:lnTo>
                    <a:pt x="221" y="802"/>
                  </a:lnTo>
                  <a:lnTo>
                    <a:pt x="205" y="810"/>
                  </a:lnTo>
                  <a:lnTo>
                    <a:pt x="190" y="817"/>
                  </a:lnTo>
                  <a:lnTo>
                    <a:pt x="175" y="822"/>
                  </a:lnTo>
                  <a:close/>
                  <a:moveTo>
                    <a:pt x="1793" y="954"/>
                  </a:moveTo>
                  <a:lnTo>
                    <a:pt x="1795" y="954"/>
                  </a:lnTo>
                  <a:lnTo>
                    <a:pt x="1796" y="954"/>
                  </a:lnTo>
                  <a:lnTo>
                    <a:pt x="1807" y="965"/>
                  </a:lnTo>
                  <a:lnTo>
                    <a:pt x="1816" y="976"/>
                  </a:lnTo>
                  <a:lnTo>
                    <a:pt x="1817" y="979"/>
                  </a:lnTo>
                  <a:lnTo>
                    <a:pt x="1818" y="982"/>
                  </a:lnTo>
                  <a:lnTo>
                    <a:pt x="1818" y="986"/>
                  </a:lnTo>
                  <a:lnTo>
                    <a:pt x="1817" y="990"/>
                  </a:lnTo>
                  <a:lnTo>
                    <a:pt x="1815" y="993"/>
                  </a:lnTo>
                  <a:lnTo>
                    <a:pt x="1811" y="995"/>
                  </a:lnTo>
                  <a:lnTo>
                    <a:pt x="1808" y="996"/>
                  </a:lnTo>
                  <a:lnTo>
                    <a:pt x="1804" y="995"/>
                  </a:lnTo>
                  <a:lnTo>
                    <a:pt x="1801" y="986"/>
                  </a:lnTo>
                  <a:lnTo>
                    <a:pt x="1796" y="977"/>
                  </a:lnTo>
                  <a:lnTo>
                    <a:pt x="1794" y="965"/>
                  </a:lnTo>
                  <a:lnTo>
                    <a:pt x="1793" y="954"/>
                  </a:lnTo>
                  <a:close/>
                  <a:moveTo>
                    <a:pt x="1833" y="1048"/>
                  </a:moveTo>
                  <a:lnTo>
                    <a:pt x="1842" y="1048"/>
                  </a:lnTo>
                  <a:lnTo>
                    <a:pt x="1850" y="1048"/>
                  </a:lnTo>
                  <a:lnTo>
                    <a:pt x="1857" y="1047"/>
                  </a:lnTo>
                  <a:lnTo>
                    <a:pt x="1864" y="1044"/>
                  </a:lnTo>
                  <a:lnTo>
                    <a:pt x="1871" y="1041"/>
                  </a:lnTo>
                  <a:lnTo>
                    <a:pt x="1876" y="1038"/>
                  </a:lnTo>
                  <a:lnTo>
                    <a:pt x="1881" y="1038"/>
                  </a:lnTo>
                  <a:lnTo>
                    <a:pt x="1888" y="1038"/>
                  </a:lnTo>
                  <a:lnTo>
                    <a:pt x="1889" y="1041"/>
                  </a:lnTo>
                  <a:lnTo>
                    <a:pt x="1889" y="1044"/>
                  </a:lnTo>
                  <a:lnTo>
                    <a:pt x="1886" y="1048"/>
                  </a:lnTo>
                  <a:lnTo>
                    <a:pt x="1884" y="1052"/>
                  </a:lnTo>
                  <a:lnTo>
                    <a:pt x="1877" y="1058"/>
                  </a:lnTo>
                  <a:lnTo>
                    <a:pt x="1871" y="1062"/>
                  </a:lnTo>
                  <a:lnTo>
                    <a:pt x="1865" y="1063"/>
                  </a:lnTo>
                  <a:lnTo>
                    <a:pt x="1860" y="1062"/>
                  </a:lnTo>
                  <a:lnTo>
                    <a:pt x="1858" y="1061"/>
                  </a:lnTo>
                  <a:lnTo>
                    <a:pt x="1858" y="1059"/>
                  </a:lnTo>
                  <a:lnTo>
                    <a:pt x="1861" y="1056"/>
                  </a:lnTo>
                  <a:lnTo>
                    <a:pt x="1864" y="1055"/>
                  </a:lnTo>
                  <a:lnTo>
                    <a:pt x="1864" y="1054"/>
                  </a:lnTo>
                  <a:lnTo>
                    <a:pt x="1864" y="1054"/>
                  </a:lnTo>
                  <a:lnTo>
                    <a:pt x="1863" y="1054"/>
                  </a:lnTo>
                  <a:lnTo>
                    <a:pt x="1862" y="1054"/>
                  </a:lnTo>
                  <a:lnTo>
                    <a:pt x="1858" y="1056"/>
                  </a:lnTo>
                  <a:lnTo>
                    <a:pt x="1854" y="1058"/>
                  </a:lnTo>
                  <a:lnTo>
                    <a:pt x="1850" y="1058"/>
                  </a:lnTo>
                  <a:lnTo>
                    <a:pt x="1844" y="1058"/>
                  </a:lnTo>
                  <a:lnTo>
                    <a:pt x="1840" y="1056"/>
                  </a:lnTo>
                  <a:lnTo>
                    <a:pt x="1837" y="1054"/>
                  </a:lnTo>
                  <a:lnTo>
                    <a:pt x="1834" y="1051"/>
                  </a:lnTo>
                  <a:lnTo>
                    <a:pt x="1833" y="1048"/>
                  </a:lnTo>
                  <a:close/>
                  <a:moveTo>
                    <a:pt x="1883" y="1079"/>
                  </a:moveTo>
                  <a:lnTo>
                    <a:pt x="1883" y="1078"/>
                  </a:lnTo>
                  <a:lnTo>
                    <a:pt x="1883" y="1077"/>
                  </a:lnTo>
                  <a:lnTo>
                    <a:pt x="1886" y="1076"/>
                  </a:lnTo>
                  <a:lnTo>
                    <a:pt x="1890" y="1075"/>
                  </a:lnTo>
                  <a:lnTo>
                    <a:pt x="1890" y="1074"/>
                  </a:lnTo>
                  <a:lnTo>
                    <a:pt x="1890" y="1073"/>
                  </a:lnTo>
                  <a:lnTo>
                    <a:pt x="1884" y="1075"/>
                  </a:lnTo>
                  <a:lnTo>
                    <a:pt x="1877" y="1076"/>
                  </a:lnTo>
                  <a:lnTo>
                    <a:pt x="1877" y="1077"/>
                  </a:lnTo>
                  <a:lnTo>
                    <a:pt x="1877" y="1077"/>
                  </a:lnTo>
                  <a:lnTo>
                    <a:pt x="1879" y="1079"/>
                  </a:lnTo>
                  <a:lnTo>
                    <a:pt x="1880" y="1082"/>
                  </a:lnTo>
                  <a:lnTo>
                    <a:pt x="1881" y="1085"/>
                  </a:lnTo>
                  <a:lnTo>
                    <a:pt x="1881" y="1087"/>
                  </a:lnTo>
                  <a:lnTo>
                    <a:pt x="1883" y="1094"/>
                  </a:lnTo>
                  <a:lnTo>
                    <a:pt x="1884" y="1100"/>
                  </a:lnTo>
                  <a:lnTo>
                    <a:pt x="1885" y="1110"/>
                  </a:lnTo>
                  <a:lnTo>
                    <a:pt x="1885" y="1120"/>
                  </a:lnTo>
                  <a:lnTo>
                    <a:pt x="1885" y="1130"/>
                  </a:lnTo>
                  <a:lnTo>
                    <a:pt x="1885" y="1141"/>
                  </a:lnTo>
                  <a:lnTo>
                    <a:pt x="1885" y="1153"/>
                  </a:lnTo>
                  <a:lnTo>
                    <a:pt x="1884" y="1164"/>
                  </a:lnTo>
                  <a:lnTo>
                    <a:pt x="1881" y="1167"/>
                  </a:lnTo>
                  <a:lnTo>
                    <a:pt x="1878" y="1168"/>
                  </a:lnTo>
                  <a:lnTo>
                    <a:pt x="1874" y="1169"/>
                  </a:lnTo>
                  <a:lnTo>
                    <a:pt x="1868" y="1169"/>
                  </a:lnTo>
                  <a:lnTo>
                    <a:pt x="1862" y="1164"/>
                  </a:lnTo>
                  <a:lnTo>
                    <a:pt x="1853" y="1160"/>
                  </a:lnTo>
                  <a:lnTo>
                    <a:pt x="1842" y="1155"/>
                  </a:lnTo>
                  <a:lnTo>
                    <a:pt x="1832" y="1149"/>
                  </a:lnTo>
                  <a:lnTo>
                    <a:pt x="1822" y="1144"/>
                  </a:lnTo>
                  <a:lnTo>
                    <a:pt x="1813" y="1139"/>
                  </a:lnTo>
                  <a:lnTo>
                    <a:pt x="1808" y="1136"/>
                  </a:lnTo>
                  <a:lnTo>
                    <a:pt x="1803" y="1133"/>
                  </a:lnTo>
                  <a:lnTo>
                    <a:pt x="1801" y="1132"/>
                  </a:lnTo>
                  <a:lnTo>
                    <a:pt x="1798" y="1130"/>
                  </a:lnTo>
                  <a:lnTo>
                    <a:pt x="1797" y="1128"/>
                  </a:lnTo>
                  <a:lnTo>
                    <a:pt x="1796" y="1125"/>
                  </a:lnTo>
                  <a:lnTo>
                    <a:pt x="1809" y="1130"/>
                  </a:lnTo>
                  <a:lnTo>
                    <a:pt x="1822" y="1135"/>
                  </a:lnTo>
                  <a:lnTo>
                    <a:pt x="1834" y="1137"/>
                  </a:lnTo>
                  <a:lnTo>
                    <a:pt x="1846" y="1139"/>
                  </a:lnTo>
                  <a:lnTo>
                    <a:pt x="1855" y="1140"/>
                  </a:lnTo>
                  <a:lnTo>
                    <a:pt x="1862" y="1141"/>
                  </a:lnTo>
                  <a:lnTo>
                    <a:pt x="1864" y="1139"/>
                  </a:lnTo>
                  <a:lnTo>
                    <a:pt x="1864" y="1135"/>
                  </a:lnTo>
                  <a:lnTo>
                    <a:pt x="1865" y="1133"/>
                  </a:lnTo>
                  <a:lnTo>
                    <a:pt x="1865" y="1130"/>
                  </a:lnTo>
                  <a:lnTo>
                    <a:pt x="1864" y="1124"/>
                  </a:lnTo>
                  <a:lnTo>
                    <a:pt x="1865" y="1118"/>
                  </a:lnTo>
                  <a:lnTo>
                    <a:pt x="1866" y="1109"/>
                  </a:lnTo>
                  <a:lnTo>
                    <a:pt x="1868" y="1098"/>
                  </a:lnTo>
                  <a:lnTo>
                    <a:pt x="1869" y="1088"/>
                  </a:lnTo>
                  <a:lnTo>
                    <a:pt x="1869" y="1081"/>
                  </a:lnTo>
                  <a:lnTo>
                    <a:pt x="1868" y="1081"/>
                  </a:lnTo>
                  <a:lnTo>
                    <a:pt x="1867" y="1081"/>
                  </a:lnTo>
                  <a:lnTo>
                    <a:pt x="1861" y="1084"/>
                  </a:lnTo>
                  <a:lnTo>
                    <a:pt x="1853" y="1087"/>
                  </a:lnTo>
                  <a:lnTo>
                    <a:pt x="1845" y="1093"/>
                  </a:lnTo>
                  <a:lnTo>
                    <a:pt x="1837" y="1098"/>
                  </a:lnTo>
                  <a:lnTo>
                    <a:pt x="1831" y="1100"/>
                  </a:lnTo>
                  <a:lnTo>
                    <a:pt x="1826" y="1101"/>
                  </a:lnTo>
                  <a:lnTo>
                    <a:pt x="1819" y="1101"/>
                  </a:lnTo>
                  <a:lnTo>
                    <a:pt x="1813" y="1100"/>
                  </a:lnTo>
                  <a:lnTo>
                    <a:pt x="1810" y="1098"/>
                  </a:lnTo>
                  <a:lnTo>
                    <a:pt x="1808" y="1095"/>
                  </a:lnTo>
                  <a:lnTo>
                    <a:pt x="1807" y="1091"/>
                  </a:lnTo>
                  <a:lnTo>
                    <a:pt x="1806" y="1086"/>
                  </a:lnTo>
                  <a:lnTo>
                    <a:pt x="1813" y="1088"/>
                  </a:lnTo>
                  <a:lnTo>
                    <a:pt x="1819" y="1088"/>
                  </a:lnTo>
                  <a:lnTo>
                    <a:pt x="1827" y="1086"/>
                  </a:lnTo>
                  <a:lnTo>
                    <a:pt x="1834" y="1082"/>
                  </a:lnTo>
                  <a:lnTo>
                    <a:pt x="1849" y="1075"/>
                  </a:lnTo>
                  <a:lnTo>
                    <a:pt x="1862" y="1070"/>
                  </a:lnTo>
                  <a:lnTo>
                    <a:pt x="1877" y="1064"/>
                  </a:lnTo>
                  <a:lnTo>
                    <a:pt x="1893" y="1061"/>
                  </a:lnTo>
                  <a:lnTo>
                    <a:pt x="1901" y="1058"/>
                  </a:lnTo>
                  <a:lnTo>
                    <a:pt x="1910" y="1054"/>
                  </a:lnTo>
                  <a:lnTo>
                    <a:pt x="1916" y="1056"/>
                  </a:lnTo>
                  <a:lnTo>
                    <a:pt x="1924" y="1060"/>
                  </a:lnTo>
                  <a:lnTo>
                    <a:pt x="1926" y="1063"/>
                  </a:lnTo>
                  <a:lnTo>
                    <a:pt x="1930" y="1065"/>
                  </a:lnTo>
                  <a:lnTo>
                    <a:pt x="1930" y="1069"/>
                  </a:lnTo>
                  <a:lnTo>
                    <a:pt x="1930" y="1071"/>
                  </a:lnTo>
                  <a:lnTo>
                    <a:pt x="1920" y="1075"/>
                  </a:lnTo>
                  <a:lnTo>
                    <a:pt x="1908" y="1078"/>
                  </a:lnTo>
                  <a:lnTo>
                    <a:pt x="1896" y="1079"/>
                  </a:lnTo>
                  <a:lnTo>
                    <a:pt x="1883" y="1079"/>
                  </a:lnTo>
                  <a:close/>
                  <a:moveTo>
                    <a:pt x="1886" y="867"/>
                  </a:moveTo>
                  <a:lnTo>
                    <a:pt x="1890" y="867"/>
                  </a:lnTo>
                  <a:lnTo>
                    <a:pt x="1895" y="869"/>
                  </a:lnTo>
                  <a:lnTo>
                    <a:pt x="1899" y="872"/>
                  </a:lnTo>
                  <a:lnTo>
                    <a:pt x="1903" y="875"/>
                  </a:lnTo>
                  <a:lnTo>
                    <a:pt x="1907" y="878"/>
                  </a:lnTo>
                  <a:lnTo>
                    <a:pt x="1909" y="883"/>
                  </a:lnTo>
                  <a:lnTo>
                    <a:pt x="1911" y="888"/>
                  </a:lnTo>
                  <a:lnTo>
                    <a:pt x="1911" y="892"/>
                  </a:lnTo>
                  <a:lnTo>
                    <a:pt x="1908" y="897"/>
                  </a:lnTo>
                  <a:lnTo>
                    <a:pt x="1903" y="901"/>
                  </a:lnTo>
                  <a:lnTo>
                    <a:pt x="1891" y="910"/>
                  </a:lnTo>
                  <a:lnTo>
                    <a:pt x="1879" y="918"/>
                  </a:lnTo>
                  <a:lnTo>
                    <a:pt x="1873" y="922"/>
                  </a:lnTo>
                  <a:lnTo>
                    <a:pt x="1868" y="926"/>
                  </a:lnTo>
                  <a:lnTo>
                    <a:pt x="1871" y="927"/>
                  </a:lnTo>
                  <a:lnTo>
                    <a:pt x="1873" y="927"/>
                  </a:lnTo>
                  <a:lnTo>
                    <a:pt x="1880" y="923"/>
                  </a:lnTo>
                  <a:lnTo>
                    <a:pt x="1888" y="920"/>
                  </a:lnTo>
                  <a:lnTo>
                    <a:pt x="1900" y="914"/>
                  </a:lnTo>
                  <a:lnTo>
                    <a:pt x="1912" y="910"/>
                  </a:lnTo>
                  <a:lnTo>
                    <a:pt x="1924" y="906"/>
                  </a:lnTo>
                  <a:lnTo>
                    <a:pt x="1937" y="901"/>
                  </a:lnTo>
                  <a:lnTo>
                    <a:pt x="1945" y="899"/>
                  </a:lnTo>
                  <a:lnTo>
                    <a:pt x="1951" y="898"/>
                  </a:lnTo>
                  <a:lnTo>
                    <a:pt x="1958" y="898"/>
                  </a:lnTo>
                  <a:lnTo>
                    <a:pt x="1966" y="899"/>
                  </a:lnTo>
                  <a:lnTo>
                    <a:pt x="1968" y="900"/>
                  </a:lnTo>
                  <a:lnTo>
                    <a:pt x="1968" y="903"/>
                  </a:lnTo>
                  <a:lnTo>
                    <a:pt x="1967" y="908"/>
                  </a:lnTo>
                  <a:lnTo>
                    <a:pt x="1966" y="912"/>
                  </a:lnTo>
                  <a:lnTo>
                    <a:pt x="1962" y="915"/>
                  </a:lnTo>
                  <a:lnTo>
                    <a:pt x="1960" y="919"/>
                  </a:lnTo>
                  <a:lnTo>
                    <a:pt x="1954" y="925"/>
                  </a:lnTo>
                  <a:lnTo>
                    <a:pt x="1947" y="932"/>
                  </a:lnTo>
                  <a:lnTo>
                    <a:pt x="1941" y="941"/>
                  </a:lnTo>
                  <a:lnTo>
                    <a:pt x="1933" y="950"/>
                  </a:lnTo>
                  <a:lnTo>
                    <a:pt x="1926" y="960"/>
                  </a:lnTo>
                  <a:lnTo>
                    <a:pt x="1920" y="970"/>
                  </a:lnTo>
                  <a:lnTo>
                    <a:pt x="1918" y="973"/>
                  </a:lnTo>
                  <a:lnTo>
                    <a:pt x="1916" y="977"/>
                  </a:lnTo>
                  <a:lnTo>
                    <a:pt x="1911" y="984"/>
                  </a:lnTo>
                  <a:lnTo>
                    <a:pt x="1907" y="993"/>
                  </a:lnTo>
                  <a:lnTo>
                    <a:pt x="1909" y="993"/>
                  </a:lnTo>
                  <a:lnTo>
                    <a:pt x="1910" y="993"/>
                  </a:lnTo>
                  <a:lnTo>
                    <a:pt x="1918" y="990"/>
                  </a:lnTo>
                  <a:lnTo>
                    <a:pt x="1927" y="988"/>
                  </a:lnTo>
                  <a:lnTo>
                    <a:pt x="1938" y="985"/>
                  </a:lnTo>
                  <a:lnTo>
                    <a:pt x="1947" y="983"/>
                  </a:lnTo>
                  <a:lnTo>
                    <a:pt x="1953" y="982"/>
                  </a:lnTo>
                  <a:lnTo>
                    <a:pt x="1958" y="983"/>
                  </a:lnTo>
                  <a:lnTo>
                    <a:pt x="1962" y="984"/>
                  </a:lnTo>
                  <a:lnTo>
                    <a:pt x="1965" y="985"/>
                  </a:lnTo>
                  <a:lnTo>
                    <a:pt x="1967" y="990"/>
                  </a:lnTo>
                  <a:lnTo>
                    <a:pt x="1967" y="993"/>
                  </a:lnTo>
                  <a:lnTo>
                    <a:pt x="1965" y="996"/>
                  </a:lnTo>
                  <a:lnTo>
                    <a:pt x="1962" y="1000"/>
                  </a:lnTo>
                  <a:lnTo>
                    <a:pt x="1957" y="1005"/>
                  </a:lnTo>
                  <a:lnTo>
                    <a:pt x="1951" y="1008"/>
                  </a:lnTo>
                  <a:lnTo>
                    <a:pt x="1944" y="1013"/>
                  </a:lnTo>
                  <a:lnTo>
                    <a:pt x="1936" y="1016"/>
                  </a:lnTo>
                  <a:lnTo>
                    <a:pt x="1928" y="1018"/>
                  </a:lnTo>
                  <a:lnTo>
                    <a:pt x="1920" y="1020"/>
                  </a:lnTo>
                  <a:lnTo>
                    <a:pt x="1910" y="1023"/>
                  </a:lnTo>
                  <a:lnTo>
                    <a:pt x="1900" y="1024"/>
                  </a:lnTo>
                  <a:lnTo>
                    <a:pt x="1891" y="1026"/>
                  </a:lnTo>
                  <a:lnTo>
                    <a:pt x="1881" y="1029"/>
                  </a:lnTo>
                  <a:lnTo>
                    <a:pt x="1872" y="1031"/>
                  </a:lnTo>
                  <a:lnTo>
                    <a:pt x="1861" y="1032"/>
                  </a:lnTo>
                  <a:lnTo>
                    <a:pt x="1861" y="1031"/>
                  </a:lnTo>
                  <a:lnTo>
                    <a:pt x="1862" y="1030"/>
                  </a:lnTo>
                  <a:lnTo>
                    <a:pt x="1867" y="1027"/>
                  </a:lnTo>
                  <a:lnTo>
                    <a:pt x="1875" y="1025"/>
                  </a:lnTo>
                  <a:lnTo>
                    <a:pt x="1886" y="1019"/>
                  </a:lnTo>
                  <a:lnTo>
                    <a:pt x="1899" y="1014"/>
                  </a:lnTo>
                  <a:lnTo>
                    <a:pt x="1912" y="1008"/>
                  </a:lnTo>
                  <a:lnTo>
                    <a:pt x="1925" y="1003"/>
                  </a:lnTo>
                  <a:lnTo>
                    <a:pt x="1931" y="1002"/>
                  </a:lnTo>
                  <a:lnTo>
                    <a:pt x="1937" y="999"/>
                  </a:lnTo>
                  <a:lnTo>
                    <a:pt x="1943" y="996"/>
                  </a:lnTo>
                  <a:lnTo>
                    <a:pt x="1946" y="992"/>
                  </a:lnTo>
                  <a:lnTo>
                    <a:pt x="1945" y="992"/>
                  </a:lnTo>
                  <a:lnTo>
                    <a:pt x="1944" y="992"/>
                  </a:lnTo>
                  <a:lnTo>
                    <a:pt x="1939" y="993"/>
                  </a:lnTo>
                  <a:lnTo>
                    <a:pt x="1934" y="994"/>
                  </a:lnTo>
                  <a:lnTo>
                    <a:pt x="1921" y="997"/>
                  </a:lnTo>
                  <a:lnTo>
                    <a:pt x="1907" y="1002"/>
                  </a:lnTo>
                  <a:lnTo>
                    <a:pt x="1901" y="1003"/>
                  </a:lnTo>
                  <a:lnTo>
                    <a:pt x="1896" y="1005"/>
                  </a:lnTo>
                  <a:lnTo>
                    <a:pt x="1891" y="1009"/>
                  </a:lnTo>
                  <a:lnTo>
                    <a:pt x="1885" y="1013"/>
                  </a:lnTo>
                  <a:lnTo>
                    <a:pt x="1878" y="1012"/>
                  </a:lnTo>
                  <a:lnTo>
                    <a:pt x="1873" y="1011"/>
                  </a:lnTo>
                  <a:lnTo>
                    <a:pt x="1866" y="1013"/>
                  </a:lnTo>
                  <a:lnTo>
                    <a:pt x="1861" y="1015"/>
                  </a:lnTo>
                  <a:lnTo>
                    <a:pt x="1850" y="1019"/>
                  </a:lnTo>
                  <a:lnTo>
                    <a:pt x="1840" y="1024"/>
                  </a:lnTo>
                  <a:lnTo>
                    <a:pt x="1831" y="1028"/>
                  </a:lnTo>
                  <a:lnTo>
                    <a:pt x="1822" y="1032"/>
                  </a:lnTo>
                  <a:lnTo>
                    <a:pt x="1817" y="1037"/>
                  </a:lnTo>
                  <a:lnTo>
                    <a:pt x="1813" y="1043"/>
                  </a:lnTo>
                  <a:lnTo>
                    <a:pt x="1808" y="1050"/>
                  </a:lnTo>
                  <a:lnTo>
                    <a:pt x="1803" y="1058"/>
                  </a:lnTo>
                  <a:lnTo>
                    <a:pt x="1797" y="1064"/>
                  </a:lnTo>
                  <a:lnTo>
                    <a:pt x="1792" y="1071"/>
                  </a:lnTo>
                  <a:lnTo>
                    <a:pt x="1786" y="1075"/>
                  </a:lnTo>
                  <a:lnTo>
                    <a:pt x="1780" y="1078"/>
                  </a:lnTo>
                  <a:lnTo>
                    <a:pt x="1778" y="1078"/>
                  </a:lnTo>
                  <a:lnTo>
                    <a:pt x="1775" y="1078"/>
                  </a:lnTo>
                  <a:lnTo>
                    <a:pt x="1774" y="1078"/>
                  </a:lnTo>
                  <a:lnTo>
                    <a:pt x="1772" y="1076"/>
                  </a:lnTo>
                  <a:lnTo>
                    <a:pt x="1772" y="1073"/>
                  </a:lnTo>
                  <a:lnTo>
                    <a:pt x="1772" y="1069"/>
                  </a:lnTo>
                  <a:lnTo>
                    <a:pt x="1773" y="1063"/>
                  </a:lnTo>
                  <a:lnTo>
                    <a:pt x="1775" y="1060"/>
                  </a:lnTo>
                  <a:lnTo>
                    <a:pt x="1785" y="1044"/>
                  </a:lnTo>
                  <a:lnTo>
                    <a:pt x="1795" y="1029"/>
                  </a:lnTo>
                  <a:lnTo>
                    <a:pt x="1797" y="1027"/>
                  </a:lnTo>
                  <a:lnTo>
                    <a:pt x="1799" y="1024"/>
                  </a:lnTo>
                  <a:lnTo>
                    <a:pt x="1801" y="1021"/>
                  </a:lnTo>
                  <a:lnTo>
                    <a:pt x="1804" y="1020"/>
                  </a:lnTo>
                  <a:lnTo>
                    <a:pt x="1802" y="1027"/>
                  </a:lnTo>
                  <a:lnTo>
                    <a:pt x="1798" y="1031"/>
                  </a:lnTo>
                  <a:lnTo>
                    <a:pt x="1790" y="1048"/>
                  </a:lnTo>
                  <a:lnTo>
                    <a:pt x="1781" y="1063"/>
                  </a:lnTo>
                  <a:lnTo>
                    <a:pt x="1782" y="1063"/>
                  </a:lnTo>
                  <a:lnTo>
                    <a:pt x="1783" y="1063"/>
                  </a:lnTo>
                  <a:lnTo>
                    <a:pt x="1790" y="1056"/>
                  </a:lnTo>
                  <a:lnTo>
                    <a:pt x="1797" y="1050"/>
                  </a:lnTo>
                  <a:lnTo>
                    <a:pt x="1805" y="1041"/>
                  </a:lnTo>
                  <a:lnTo>
                    <a:pt x="1814" y="1034"/>
                  </a:lnTo>
                  <a:lnTo>
                    <a:pt x="1827" y="1025"/>
                  </a:lnTo>
                  <a:lnTo>
                    <a:pt x="1840" y="1017"/>
                  </a:lnTo>
                  <a:lnTo>
                    <a:pt x="1851" y="1012"/>
                  </a:lnTo>
                  <a:lnTo>
                    <a:pt x="1862" y="1006"/>
                  </a:lnTo>
                  <a:lnTo>
                    <a:pt x="1866" y="1005"/>
                  </a:lnTo>
                  <a:lnTo>
                    <a:pt x="1869" y="1004"/>
                  </a:lnTo>
                  <a:lnTo>
                    <a:pt x="1869" y="999"/>
                  </a:lnTo>
                  <a:lnTo>
                    <a:pt x="1869" y="993"/>
                  </a:lnTo>
                  <a:lnTo>
                    <a:pt x="1864" y="991"/>
                  </a:lnTo>
                  <a:lnTo>
                    <a:pt x="1860" y="989"/>
                  </a:lnTo>
                  <a:lnTo>
                    <a:pt x="1855" y="986"/>
                  </a:lnTo>
                  <a:lnTo>
                    <a:pt x="1852" y="983"/>
                  </a:lnTo>
                  <a:lnTo>
                    <a:pt x="1851" y="983"/>
                  </a:lnTo>
                  <a:lnTo>
                    <a:pt x="1851" y="984"/>
                  </a:lnTo>
                  <a:lnTo>
                    <a:pt x="1845" y="990"/>
                  </a:lnTo>
                  <a:lnTo>
                    <a:pt x="1840" y="996"/>
                  </a:lnTo>
                  <a:lnTo>
                    <a:pt x="1837" y="1000"/>
                  </a:lnTo>
                  <a:lnTo>
                    <a:pt x="1833" y="1002"/>
                  </a:lnTo>
                  <a:lnTo>
                    <a:pt x="1829" y="1003"/>
                  </a:lnTo>
                  <a:lnTo>
                    <a:pt x="1825" y="1004"/>
                  </a:lnTo>
                  <a:lnTo>
                    <a:pt x="1825" y="1003"/>
                  </a:lnTo>
                  <a:lnTo>
                    <a:pt x="1823" y="1002"/>
                  </a:lnTo>
                  <a:lnTo>
                    <a:pt x="1829" y="996"/>
                  </a:lnTo>
                  <a:lnTo>
                    <a:pt x="1834" y="990"/>
                  </a:lnTo>
                  <a:lnTo>
                    <a:pt x="1839" y="982"/>
                  </a:lnTo>
                  <a:lnTo>
                    <a:pt x="1840" y="974"/>
                  </a:lnTo>
                  <a:lnTo>
                    <a:pt x="1839" y="973"/>
                  </a:lnTo>
                  <a:lnTo>
                    <a:pt x="1837" y="972"/>
                  </a:lnTo>
                  <a:lnTo>
                    <a:pt x="1833" y="973"/>
                  </a:lnTo>
                  <a:lnTo>
                    <a:pt x="1829" y="974"/>
                  </a:lnTo>
                  <a:lnTo>
                    <a:pt x="1827" y="974"/>
                  </a:lnTo>
                  <a:lnTo>
                    <a:pt x="1826" y="973"/>
                  </a:lnTo>
                  <a:lnTo>
                    <a:pt x="1825" y="971"/>
                  </a:lnTo>
                  <a:lnTo>
                    <a:pt x="1823" y="969"/>
                  </a:lnTo>
                  <a:lnTo>
                    <a:pt x="1825" y="966"/>
                  </a:lnTo>
                  <a:lnTo>
                    <a:pt x="1825" y="962"/>
                  </a:lnTo>
                  <a:lnTo>
                    <a:pt x="1823" y="958"/>
                  </a:lnTo>
                  <a:lnTo>
                    <a:pt x="1822" y="955"/>
                  </a:lnTo>
                  <a:lnTo>
                    <a:pt x="1819" y="943"/>
                  </a:lnTo>
                  <a:lnTo>
                    <a:pt x="1816" y="930"/>
                  </a:lnTo>
                  <a:lnTo>
                    <a:pt x="1814" y="923"/>
                  </a:lnTo>
                  <a:lnTo>
                    <a:pt x="1811" y="917"/>
                  </a:lnTo>
                  <a:lnTo>
                    <a:pt x="1813" y="917"/>
                  </a:lnTo>
                  <a:lnTo>
                    <a:pt x="1815" y="917"/>
                  </a:lnTo>
                  <a:lnTo>
                    <a:pt x="1817" y="919"/>
                  </a:lnTo>
                  <a:lnTo>
                    <a:pt x="1820" y="921"/>
                  </a:lnTo>
                  <a:lnTo>
                    <a:pt x="1828" y="932"/>
                  </a:lnTo>
                  <a:lnTo>
                    <a:pt x="1834" y="943"/>
                  </a:lnTo>
                  <a:lnTo>
                    <a:pt x="1840" y="952"/>
                  </a:lnTo>
                  <a:lnTo>
                    <a:pt x="1843" y="959"/>
                  </a:lnTo>
                  <a:lnTo>
                    <a:pt x="1844" y="962"/>
                  </a:lnTo>
                  <a:lnTo>
                    <a:pt x="1844" y="965"/>
                  </a:lnTo>
                  <a:lnTo>
                    <a:pt x="1849" y="960"/>
                  </a:lnTo>
                  <a:lnTo>
                    <a:pt x="1853" y="954"/>
                  </a:lnTo>
                  <a:lnTo>
                    <a:pt x="1856" y="946"/>
                  </a:lnTo>
                  <a:lnTo>
                    <a:pt x="1857" y="938"/>
                  </a:lnTo>
                  <a:lnTo>
                    <a:pt x="1855" y="936"/>
                  </a:lnTo>
                  <a:lnTo>
                    <a:pt x="1853" y="932"/>
                  </a:lnTo>
                  <a:lnTo>
                    <a:pt x="1851" y="927"/>
                  </a:lnTo>
                  <a:lnTo>
                    <a:pt x="1850" y="923"/>
                  </a:lnTo>
                  <a:lnTo>
                    <a:pt x="1855" y="924"/>
                  </a:lnTo>
                  <a:lnTo>
                    <a:pt x="1860" y="924"/>
                  </a:lnTo>
                  <a:lnTo>
                    <a:pt x="1868" y="914"/>
                  </a:lnTo>
                  <a:lnTo>
                    <a:pt x="1877" y="902"/>
                  </a:lnTo>
                  <a:lnTo>
                    <a:pt x="1883" y="896"/>
                  </a:lnTo>
                  <a:lnTo>
                    <a:pt x="1886" y="889"/>
                  </a:lnTo>
                  <a:lnTo>
                    <a:pt x="1889" y="883"/>
                  </a:lnTo>
                  <a:lnTo>
                    <a:pt x="1890" y="877"/>
                  </a:lnTo>
                  <a:lnTo>
                    <a:pt x="1887" y="873"/>
                  </a:lnTo>
                  <a:lnTo>
                    <a:pt x="1886" y="867"/>
                  </a:lnTo>
                  <a:close/>
                  <a:moveTo>
                    <a:pt x="1949" y="906"/>
                  </a:moveTo>
                  <a:lnTo>
                    <a:pt x="1938" y="907"/>
                  </a:lnTo>
                  <a:lnTo>
                    <a:pt x="1928" y="910"/>
                  </a:lnTo>
                  <a:lnTo>
                    <a:pt x="1920" y="914"/>
                  </a:lnTo>
                  <a:lnTo>
                    <a:pt x="1911" y="918"/>
                  </a:lnTo>
                  <a:lnTo>
                    <a:pt x="1901" y="922"/>
                  </a:lnTo>
                  <a:lnTo>
                    <a:pt x="1892" y="926"/>
                  </a:lnTo>
                  <a:lnTo>
                    <a:pt x="1892" y="926"/>
                  </a:lnTo>
                  <a:lnTo>
                    <a:pt x="1893" y="926"/>
                  </a:lnTo>
                  <a:lnTo>
                    <a:pt x="1899" y="933"/>
                  </a:lnTo>
                  <a:lnTo>
                    <a:pt x="1906" y="941"/>
                  </a:lnTo>
                  <a:lnTo>
                    <a:pt x="1908" y="945"/>
                  </a:lnTo>
                  <a:lnTo>
                    <a:pt x="1910" y="949"/>
                  </a:lnTo>
                  <a:lnTo>
                    <a:pt x="1910" y="956"/>
                  </a:lnTo>
                  <a:lnTo>
                    <a:pt x="1909" y="962"/>
                  </a:lnTo>
                  <a:lnTo>
                    <a:pt x="1910" y="962"/>
                  </a:lnTo>
                  <a:lnTo>
                    <a:pt x="1910" y="962"/>
                  </a:lnTo>
                  <a:lnTo>
                    <a:pt x="1910" y="962"/>
                  </a:lnTo>
                  <a:lnTo>
                    <a:pt x="1910" y="961"/>
                  </a:lnTo>
                  <a:lnTo>
                    <a:pt x="1914" y="957"/>
                  </a:lnTo>
                  <a:lnTo>
                    <a:pt x="1918" y="950"/>
                  </a:lnTo>
                  <a:lnTo>
                    <a:pt x="1928" y="937"/>
                  </a:lnTo>
                  <a:lnTo>
                    <a:pt x="1938" y="924"/>
                  </a:lnTo>
                  <a:lnTo>
                    <a:pt x="1942" y="920"/>
                  </a:lnTo>
                  <a:lnTo>
                    <a:pt x="1945" y="915"/>
                  </a:lnTo>
                  <a:lnTo>
                    <a:pt x="1947" y="911"/>
                  </a:lnTo>
                  <a:lnTo>
                    <a:pt x="1949" y="906"/>
                  </a:lnTo>
                  <a:close/>
                  <a:moveTo>
                    <a:pt x="1907" y="966"/>
                  </a:moveTo>
                  <a:lnTo>
                    <a:pt x="1896" y="971"/>
                  </a:lnTo>
                  <a:lnTo>
                    <a:pt x="1884" y="976"/>
                  </a:lnTo>
                  <a:lnTo>
                    <a:pt x="1879" y="977"/>
                  </a:lnTo>
                  <a:lnTo>
                    <a:pt x="1875" y="979"/>
                  </a:lnTo>
                  <a:lnTo>
                    <a:pt x="1875" y="982"/>
                  </a:lnTo>
                  <a:lnTo>
                    <a:pt x="1875" y="985"/>
                  </a:lnTo>
                  <a:lnTo>
                    <a:pt x="1876" y="989"/>
                  </a:lnTo>
                  <a:lnTo>
                    <a:pt x="1877" y="992"/>
                  </a:lnTo>
                  <a:lnTo>
                    <a:pt x="1877" y="993"/>
                  </a:lnTo>
                  <a:lnTo>
                    <a:pt x="1878" y="994"/>
                  </a:lnTo>
                  <a:lnTo>
                    <a:pt x="1879" y="995"/>
                  </a:lnTo>
                  <a:lnTo>
                    <a:pt x="1881" y="996"/>
                  </a:lnTo>
                  <a:lnTo>
                    <a:pt x="1895" y="981"/>
                  </a:lnTo>
                  <a:lnTo>
                    <a:pt x="1907" y="966"/>
                  </a:lnTo>
                  <a:lnTo>
                    <a:pt x="1907" y="966"/>
                  </a:lnTo>
                  <a:lnTo>
                    <a:pt x="1907" y="966"/>
                  </a:lnTo>
                  <a:close/>
                  <a:moveTo>
                    <a:pt x="1868" y="962"/>
                  </a:moveTo>
                  <a:lnTo>
                    <a:pt x="1869" y="962"/>
                  </a:lnTo>
                  <a:lnTo>
                    <a:pt x="1871" y="962"/>
                  </a:lnTo>
                  <a:lnTo>
                    <a:pt x="1871" y="964"/>
                  </a:lnTo>
                  <a:lnTo>
                    <a:pt x="1871" y="964"/>
                  </a:lnTo>
                  <a:lnTo>
                    <a:pt x="1872" y="968"/>
                  </a:lnTo>
                  <a:lnTo>
                    <a:pt x="1875" y="970"/>
                  </a:lnTo>
                  <a:lnTo>
                    <a:pt x="1881" y="966"/>
                  </a:lnTo>
                  <a:lnTo>
                    <a:pt x="1889" y="961"/>
                  </a:lnTo>
                  <a:lnTo>
                    <a:pt x="1892" y="959"/>
                  </a:lnTo>
                  <a:lnTo>
                    <a:pt x="1895" y="957"/>
                  </a:lnTo>
                  <a:lnTo>
                    <a:pt x="1897" y="953"/>
                  </a:lnTo>
                  <a:lnTo>
                    <a:pt x="1898" y="948"/>
                  </a:lnTo>
                  <a:lnTo>
                    <a:pt x="1896" y="943"/>
                  </a:lnTo>
                  <a:lnTo>
                    <a:pt x="1893" y="937"/>
                  </a:lnTo>
                  <a:lnTo>
                    <a:pt x="1889" y="933"/>
                  </a:lnTo>
                  <a:lnTo>
                    <a:pt x="1886" y="929"/>
                  </a:lnTo>
                  <a:lnTo>
                    <a:pt x="1883" y="930"/>
                  </a:lnTo>
                  <a:lnTo>
                    <a:pt x="1879" y="931"/>
                  </a:lnTo>
                  <a:lnTo>
                    <a:pt x="1881" y="933"/>
                  </a:lnTo>
                  <a:lnTo>
                    <a:pt x="1885" y="936"/>
                  </a:lnTo>
                  <a:lnTo>
                    <a:pt x="1886" y="937"/>
                  </a:lnTo>
                  <a:lnTo>
                    <a:pt x="1887" y="939"/>
                  </a:lnTo>
                  <a:lnTo>
                    <a:pt x="1887" y="942"/>
                  </a:lnTo>
                  <a:lnTo>
                    <a:pt x="1886" y="944"/>
                  </a:lnTo>
                  <a:lnTo>
                    <a:pt x="1883" y="947"/>
                  </a:lnTo>
                  <a:lnTo>
                    <a:pt x="1879" y="949"/>
                  </a:lnTo>
                  <a:lnTo>
                    <a:pt x="1875" y="953"/>
                  </a:lnTo>
                  <a:lnTo>
                    <a:pt x="1869" y="959"/>
                  </a:lnTo>
                  <a:lnTo>
                    <a:pt x="1865" y="965"/>
                  </a:lnTo>
                  <a:lnTo>
                    <a:pt x="1863" y="970"/>
                  </a:lnTo>
                  <a:lnTo>
                    <a:pt x="1865" y="971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67"/>
                  </a:lnTo>
                  <a:lnTo>
                    <a:pt x="1868" y="962"/>
                  </a:lnTo>
                  <a:close/>
                  <a:moveTo>
                    <a:pt x="1700" y="721"/>
                  </a:moveTo>
                  <a:lnTo>
                    <a:pt x="1639" y="721"/>
                  </a:lnTo>
                  <a:lnTo>
                    <a:pt x="1639" y="714"/>
                  </a:lnTo>
                  <a:lnTo>
                    <a:pt x="1646" y="714"/>
                  </a:lnTo>
                  <a:lnTo>
                    <a:pt x="1651" y="712"/>
                  </a:lnTo>
                  <a:lnTo>
                    <a:pt x="1652" y="710"/>
                  </a:lnTo>
                  <a:lnTo>
                    <a:pt x="1654" y="708"/>
                  </a:lnTo>
                  <a:lnTo>
                    <a:pt x="1654" y="705"/>
                  </a:lnTo>
                  <a:lnTo>
                    <a:pt x="1654" y="703"/>
                  </a:lnTo>
                  <a:lnTo>
                    <a:pt x="1654" y="632"/>
                  </a:lnTo>
                  <a:lnTo>
                    <a:pt x="1654" y="627"/>
                  </a:lnTo>
                  <a:lnTo>
                    <a:pt x="1652" y="623"/>
                  </a:lnTo>
                  <a:lnTo>
                    <a:pt x="1649" y="622"/>
                  </a:lnTo>
                  <a:lnTo>
                    <a:pt x="1644" y="621"/>
                  </a:lnTo>
                  <a:lnTo>
                    <a:pt x="1639" y="621"/>
                  </a:lnTo>
                  <a:lnTo>
                    <a:pt x="1639" y="616"/>
                  </a:lnTo>
                  <a:lnTo>
                    <a:pt x="1650" y="616"/>
                  </a:lnTo>
                  <a:lnTo>
                    <a:pt x="1656" y="614"/>
                  </a:lnTo>
                  <a:lnTo>
                    <a:pt x="1659" y="610"/>
                  </a:lnTo>
                  <a:lnTo>
                    <a:pt x="1663" y="605"/>
                  </a:lnTo>
                  <a:lnTo>
                    <a:pt x="1685" y="605"/>
                  </a:lnTo>
                  <a:lnTo>
                    <a:pt x="1685" y="703"/>
                  </a:lnTo>
                  <a:lnTo>
                    <a:pt x="1686" y="709"/>
                  </a:lnTo>
                  <a:lnTo>
                    <a:pt x="1688" y="712"/>
                  </a:lnTo>
                  <a:lnTo>
                    <a:pt x="1692" y="714"/>
                  </a:lnTo>
                  <a:lnTo>
                    <a:pt x="1700" y="714"/>
                  </a:lnTo>
                  <a:lnTo>
                    <a:pt x="1700" y="721"/>
                  </a:lnTo>
                  <a:close/>
                  <a:moveTo>
                    <a:pt x="1804" y="691"/>
                  </a:moveTo>
                  <a:lnTo>
                    <a:pt x="1803" y="698"/>
                  </a:lnTo>
                  <a:lnTo>
                    <a:pt x="1801" y="704"/>
                  </a:lnTo>
                  <a:lnTo>
                    <a:pt x="1797" y="710"/>
                  </a:lnTo>
                  <a:lnTo>
                    <a:pt x="1792" y="714"/>
                  </a:lnTo>
                  <a:lnTo>
                    <a:pt x="1786" y="719"/>
                  </a:lnTo>
                  <a:lnTo>
                    <a:pt x="1779" y="721"/>
                  </a:lnTo>
                  <a:lnTo>
                    <a:pt x="1771" y="723"/>
                  </a:lnTo>
                  <a:lnTo>
                    <a:pt x="1763" y="723"/>
                  </a:lnTo>
                  <a:lnTo>
                    <a:pt x="1755" y="723"/>
                  </a:lnTo>
                  <a:lnTo>
                    <a:pt x="1748" y="721"/>
                  </a:lnTo>
                  <a:lnTo>
                    <a:pt x="1741" y="719"/>
                  </a:lnTo>
                  <a:lnTo>
                    <a:pt x="1735" y="716"/>
                  </a:lnTo>
                  <a:lnTo>
                    <a:pt x="1731" y="712"/>
                  </a:lnTo>
                  <a:lnTo>
                    <a:pt x="1726" y="707"/>
                  </a:lnTo>
                  <a:lnTo>
                    <a:pt x="1724" y="701"/>
                  </a:lnTo>
                  <a:lnTo>
                    <a:pt x="1723" y="694"/>
                  </a:lnTo>
                  <a:lnTo>
                    <a:pt x="1724" y="690"/>
                  </a:lnTo>
                  <a:lnTo>
                    <a:pt x="1725" y="687"/>
                  </a:lnTo>
                  <a:lnTo>
                    <a:pt x="1726" y="682"/>
                  </a:lnTo>
                  <a:lnTo>
                    <a:pt x="1729" y="679"/>
                  </a:lnTo>
                  <a:lnTo>
                    <a:pt x="1736" y="672"/>
                  </a:lnTo>
                  <a:lnTo>
                    <a:pt x="1746" y="665"/>
                  </a:lnTo>
                  <a:lnTo>
                    <a:pt x="1737" y="656"/>
                  </a:lnTo>
                  <a:lnTo>
                    <a:pt x="1731" y="649"/>
                  </a:lnTo>
                  <a:lnTo>
                    <a:pt x="1728" y="645"/>
                  </a:lnTo>
                  <a:lnTo>
                    <a:pt x="1726" y="641"/>
                  </a:lnTo>
                  <a:lnTo>
                    <a:pt x="1726" y="638"/>
                  </a:lnTo>
                  <a:lnTo>
                    <a:pt x="1725" y="633"/>
                  </a:lnTo>
                  <a:lnTo>
                    <a:pt x="1726" y="628"/>
                  </a:lnTo>
                  <a:lnTo>
                    <a:pt x="1728" y="621"/>
                  </a:lnTo>
                  <a:lnTo>
                    <a:pt x="1732" y="617"/>
                  </a:lnTo>
                  <a:lnTo>
                    <a:pt x="1736" y="611"/>
                  </a:lnTo>
                  <a:lnTo>
                    <a:pt x="1741" y="607"/>
                  </a:lnTo>
                  <a:lnTo>
                    <a:pt x="1748" y="605"/>
                  </a:lnTo>
                  <a:lnTo>
                    <a:pt x="1755" y="603"/>
                  </a:lnTo>
                  <a:lnTo>
                    <a:pt x="1762" y="603"/>
                  </a:lnTo>
                  <a:lnTo>
                    <a:pt x="1770" y="603"/>
                  </a:lnTo>
                  <a:lnTo>
                    <a:pt x="1776" y="605"/>
                  </a:lnTo>
                  <a:lnTo>
                    <a:pt x="1783" y="607"/>
                  </a:lnTo>
                  <a:lnTo>
                    <a:pt x="1788" y="610"/>
                  </a:lnTo>
                  <a:lnTo>
                    <a:pt x="1793" y="615"/>
                  </a:lnTo>
                  <a:lnTo>
                    <a:pt x="1796" y="619"/>
                  </a:lnTo>
                  <a:lnTo>
                    <a:pt x="1798" y="624"/>
                  </a:lnTo>
                  <a:lnTo>
                    <a:pt x="1799" y="630"/>
                  </a:lnTo>
                  <a:lnTo>
                    <a:pt x="1798" y="633"/>
                  </a:lnTo>
                  <a:lnTo>
                    <a:pt x="1798" y="637"/>
                  </a:lnTo>
                  <a:lnTo>
                    <a:pt x="1796" y="640"/>
                  </a:lnTo>
                  <a:lnTo>
                    <a:pt x="1794" y="643"/>
                  </a:lnTo>
                  <a:lnTo>
                    <a:pt x="1788" y="650"/>
                  </a:lnTo>
                  <a:lnTo>
                    <a:pt x="1781" y="656"/>
                  </a:lnTo>
                  <a:lnTo>
                    <a:pt x="1791" y="665"/>
                  </a:lnTo>
                  <a:lnTo>
                    <a:pt x="1798" y="674"/>
                  </a:lnTo>
                  <a:lnTo>
                    <a:pt x="1801" y="678"/>
                  </a:lnTo>
                  <a:lnTo>
                    <a:pt x="1803" y="682"/>
                  </a:lnTo>
                  <a:lnTo>
                    <a:pt x="1804" y="687"/>
                  </a:lnTo>
                  <a:lnTo>
                    <a:pt x="1804" y="691"/>
                  </a:lnTo>
                  <a:close/>
                  <a:moveTo>
                    <a:pt x="1778" y="626"/>
                  </a:moveTo>
                  <a:lnTo>
                    <a:pt x="1778" y="621"/>
                  </a:lnTo>
                  <a:lnTo>
                    <a:pt x="1776" y="618"/>
                  </a:lnTo>
                  <a:lnTo>
                    <a:pt x="1775" y="615"/>
                  </a:lnTo>
                  <a:lnTo>
                    <a:pt x="1774" y="612"/>
                  </a:lnTo>
                  <a:lnTo>
                    <a:pt x="1772" y="610"/>
                  </a:lnTo>
                  <a:lnTo>
                    <a:pt x="1769" y="609"/>
                  </a:lnTo>
                  <a:lnTo>
                    <a:pt x="1767" y="608"/>
                  </a:lnTo>
                  <a:lnTo>
                    <a:pt x="1763" y="608"/>
                  </a:lnTo>
                  <a:lnTo>
                    <a:pt x="1758" y="609"/>
                  </a:lnTo>
                  <a:lnTo>
                    <a:pt x="1755" y="611"/>
                  </a:lnTo>
                  <a:lnTo>
                    <a:pt x="1752" y="616"/>
                  </a:lnTo>
                  <a:lnTo>
                    <a:pt x="1751" y="620"/>
                  </a:lnTo>
                  <a:lnTo>
                    <a:pt x="1751" y="623"/>
                  </a:lnTo>
                  <a:lnTo>
                    <a:pt x="1752" y="628"/>
                  </a:lnTo>
                  <a:lnTo>
                    <a:pt x="1755" y="631"/>
                  </a:lnTo>
                  <a:lnTo>
                    <a:pt x="1757" y="634"/>
                  </a:lnTo>
                  <a:lnTo>
                    <a:pt x="1763" y="642"/>
                  </a:lnTo>
                  <a:lnTo>
                    <a:pt x="1771" y="649"/>
                  </a:lnTo>
                  <a:lnTo>
                    <a:pt x="1773" y="645"/>
                  </a:lnTo>
                  <a:lnTo>
                    <a:pt x="1775" y="640"/>
                  </a:lnTo>
                  <a:lnTo>
                    <a:pt x="1776" y="633"/>
                  </a:lnTo>
                  <a:lnTo>
                    <a:pt x="1778" y="626"/>
                  </a:lnTo>
                  <a:close/>
                  <a:moveTo>
                    <a:pt x="1779" y="700"/>
                  </a:moveTo>
                  <a:lnTo>
                    <a:pt x="1779" y="697"/>
                  </a:lnTo>
                  <a:lnTo>
                    <a:pt x="1776" y="692"/>
                  </a:lnTo>
                  <a:lnTo>
                    <a:pt x="1774" y="688"/>
                  </a:lnTo>
                  <a:lnTo>
                    <a:pt x="1771" y="684"/>
                  </a:lnTo>
                  <a:lnTo>
                    <a:pt x="1764" y="678"/>
                  </a:lnTo>
                  <a:lnTo>
                    <a:pt x="1756" y="672"/>
                  </a:lnTo>
                  <a:lnTo>
                    <a:pt x="1751" y="676"/>
                  </a:lnTo>
                  <a:lnTo>
                    <a:pt x="1748" y="682"/>
                  </a:lnTo>
                  <a:lnTo>
                    <a:pt x="1747" y="689"/>
                  </a:lnTo>
                  <a:lnTo>
                    <a:pt x="1746" y="697"/>
                  </a:lnTo>
                  <a:lnTo>
                    <a:pt x="1746" y="702"/>
                  </a:lnTo>
                  <a:lnTo>
                    <a:pt x="1747" y="705"/>
                  </a:lnTo>
                  <a:lnTo>
                    <a:pt x="1749" y="710"/>
                  </a:lnTo>
                  <a:lnTo>
                    <a:pt x="1751" y="713"/>
                  </a:lnTo>
                  <a:lnTo>
                    <a:pt x="1754" y="715"/>
                  </a:lnTo>
                  <a:lnTo>
                    <a:pt x="1757" y="716"/>
                  </a:lnTo>
                  <a:lnTo>
                    <a:pt x="1760" y="717"/>
                  </a:lnTo>
                  <a:lnTo>
                    <a:pt x="1763" y="717"/>
                  </a:lnTo>
                  <a:lnTo>
                    <a:pt x="1767" y="717"/>
                  </a:lnTo>
                  <a:lnTo>
                    <a:pt x="1769" y="716"/>
                  </a:lnTo>
                  <a:lnTo>
                    <a:pt x="1772" y="715"/>
                  </a:lnTo>
                  <a:lnTo>
                    <a:pt x="1774" y="713"/>
                  </a:lnTo>
                  <a:lnTo>
                    <a:pt x="1776" y="711"/>
                  </a:lnTo>
                  <a:lnTo>
                    <a:pt x="1778" y="708"/>
                  </a:lnTo>
                  <a:lnTo>
                    <a:pt x="1779" y="704"/>
                  </a:lnTo>
                  <a:lnTo>
                    <a:pt x="1779" y="700"/>
                  </a:lnTo>
                  <a:close/>
                  <a:moveTo>
                    <a:pt x="1911" y="662"/>
                  </a:moveTo>
                  <a:lnTo>
                    <a:pt x="1911" y="675"/>
                  </a:lnTo>
                  <a:lnTo>
                    <a:pt x="1909" y="686"/>
                  </a:lnTo>
                  <a:lnTo>
                    <a:pt x="1904" y="697"/>
                  </a:lnTo>
                  <a:lnTo>
                    <a:pt x="1900" y="705"/>
                  </a:lnTo>
                  <a:lnTo>
                    <a:pt x="1897" y="709"/>
                  </a:lnTo>
                  <a:lnTo>
                    <a:pt x="1893" y="713"/>
                  </a:lnTo>
                  <a:lnTo>
                    <a:pt x="1889" y="716"/>
                  </a:lnTo>
                  <a:lnTo>
                    <a:pt x="1885" y="719"/>
                  </a:lnTo>
                  <a:lnTo>
                    <a:pt x="1880" y="721"/>
                  </a:lnTo>
                  <a:lnTo>
                    <a:pt x="1875" y="722"/>
                  </a:lnTo>
                  <a:lnTo>
                    <a:pt x="1869" y="723"/>
                  </a:lnTo>
                  <a:lnTo>
                    <a:pt x="1864" y="723"/>
                  </a:lnTo>
                  <a:lnTo>
                    <a:pt x="1856" y="723"/>
                  </a:lnTo>
                  <a:lnTo>
                    <a:pt x="1851" y="721"/>
                  </a:lnTo>
                  <a:lnTo>
                    <a:pt x="1844" y="719"/>
                  </a:lnTo>
                  <a:lnTo>
                    <a:pt x="1840" y="715"/>
                  </a:lnTo>
                  <a:lnTo>
                    <a:pt x="1837" y="712"/>
                  </a:lnTo>
                  <a:lnTo>
                    <a:pt x="1834" y="709"/>
                  </a:lnTo>
                  <a:lnTo>
                    <a:pt x="1833" y="704"/>
                  </a:lnTo>
                  <a:lnTo>
                    <a:pt x="1832" y="700"/>
                  </a:lnTo>
                  <a:lnTo>
                    <a:pt x="1833" y="697"/>
                  </a:lnTo>
                  <a:lnTo>
                    <a:pt x="1833" y="693"/>
                  </a:lnTo>
                  <a:lnTo>
                    <a:pt x="1836" y="691"/>
                  </a:lnTo>
                  <a:lnTo>
                    <a:pt x="1838" y="689"/>
                  </a:lnTo>
                  <a:lnTo>
                    <a:pt x="1843" y="686"/>
                  </a:lnTo>
                  <a:lnTo>
                    <a:pt x="1850" y="685"/>
                  </a:lnTo>
                  <a:lnTo>
                    <a:pt x="1855" y="686"/>
                  </a:lnTo>
                  <a:lnTo>
                    <a:pt x="1861" y="689"/>
                  </a:lnTo>
                  <a:lnTo>
                    <a:pt x="1863" y="691"/>
                  </a:lnTo>
                  <a:lnTo>
                    <a:pt x="1864" y="693"/>
                  </a:lnTo>
                  <a:lnTo>
                    <a:pt x="1865" y="696"/>
                  </a:lnTo>
                  <a:lnTo>
                    <a:pt x="1866" y="699"/>
                  </a:lnTo>
                  <a:lnTo>
                    <a:pt x="1865" y="703"/>
                  </a:lnTo>
                  <a:lnTo>
                    <a:pt x="1862" y="708"/>
                  </a:lnTo>
                  <a:lnTo>
                    <a:pt x="1858" y="711"/>
                  </a:lnTo>
                  <a:lnTo>
                    <a:pt x="1857" y="714"/>
                  </a:lnTo>
                  <a:lnTo>
                    <a:pt x="1857" y="715"/>
                  </a:lnTo>
                  <a:lnTo>
                    <a:pt x="1858" y="717"/>
                  </a:lnTo>
                  <a:lnTo>
                    <a:pt x="1861" y="719"/>
                  </a:lnTo>
                  <a:lnTo>
                    <a:pt x="1862" y="719"/>
                  </a:lnTo>
                  <a:lnTo>
                    <a:pt x="1866" y="719"/>
                  </a:lnTo>
                  <a:lnTo>
                    <a:pt x="1869" y="717"/>
                  </a:lnTo>
                  <a:lnTo>
                    <a:pt x="1873" y="716"/>
                  </a:lnTo>
                  <a:lnTo>
                    <a:pt x="1876" y="714"/>
                  </a:lnTo>
                  <a:lnTo>
                    <a:pt x="1879" y="710"/>
                  </a:lnTo>
                  <a:lnTo>
                    <a:pt x="1881" y="703"/>
                  </a:lnTo>
                  <a:lnTo>
                    <a:pt x="1884" y="689"/>
                  </a:lnTo>
                  <a:lnTo>
                    <a:pt x="1884" y="675"/>
                  </a:lnTo>
                  <a:lnTo>
                    <a:pt x="1875" y="677"/>
                  </a:lnTo>
                  <a:lnTo>
                    <a:pt x="1866" y="678"/>
                  </a:lnTo>
                  <a:lnTo>
                    <a:pt x="1858" y="677"/>
                  </a:lnTo>
                  <a:lnTo>
                    <a:pt x="1851" y="676"/>
                  </a:lnTo>
                  <a:lnTo>
                    <a:pt x="1845" y="673"/>
                  </a:lnTo>
                  <a:lnTo>
                    <a:pt x="1840" y="668"/>
                  </a:lnTo>
                  <a:lnTo>
                    <a:pt x="1836" y="663"/>
                  </a:lnTo>
                  <a:lnTo>
                    <a:pt x="1833" y="656"/>
                  </a:lnTo>
                  <a:lnTo>
                    <a:pt x="1831" y="650"/>
                  </a:lnTo>
                  <a:lnTo>
                    <a:pt x="1830" y="642"/>
                  </a:lnTo>
                  <a:lnTo>
                    <a:pt x="1831" y="634"/>
                  </a:lnTo>
                  <a:lnTo>
                    <a:pt x="1833" y="626"/>
                  </a:lnTo>
                  <a:lnTo>
                    <a:pt x="1837" y="619"/>
                  </a:lnTo>
                  <a:lnTo>
                    <a:pt x="1841" y="614"/>
                  </a:lnTo>
                  <a:lnTo>
                    <a:pt x="1846" y="608"/>
                  </a:lnTo>
                  <a:lnTo>
                    <a:pt x="1854" y="605"/>
                  </a:lnTo>
                  <a:lnTo>
                    <a:pt x="1862" y="603"/>
                  </a:lnTo>
                  <a:lnTo>
                    <a:pt x="1871" y="603"/>
                  </a:lnTo>
                  <a:lnTo>
                    <a:pt x="1879" y="604"/>
                  </a:lnTo>
                  <a:lnTo>
                    <a:pt x="1887" y="606"/>
                  </a:lnTo>
                  <a:lnTo>
                    <a:pt x="1893" y="610"/>
                  </a:lnTo>
                  <a:lnTo>
                    <a:pt x="1900" y="617"/>
                  </a:lnTo>
                  <a:lnTo>
                    <a:pt x="1904" y="627"/>
                  </a:lnTo>
                  <a:lnTo>
                    <a:pt x="1909" y="637"/>
                  </a:lnTo>
                  <a:lnTo>
                    <a:pt x="1911" y="649"/>
                  </a:lnTo>
                  <a:lnTo>
                    <a:pt x="1911" y="662"/>
                  </a:lnTo>
                  <a:close/>
                  <a:moveTo>
                    <a:pt x="1884" y="668"/>
                  </a:moveTo>
                  <a:lnTo>
                    <a:pt x="1884" y="657"/>
                  </a:lnTo>
                  <a:lnTo>
                    <a:pt x="1884" y="646"/>
                  </a:lnTo>
                  <a:lnTo>
                    <a:pt x="1883" y="630"/>
                  </a:lnTo>
                  <a:lnTo>
                    <a:pt x="1881" y="618"/>
                  </a:lnTo>
                  <a:lnTo>
                    <a:pt x="1879" y="614"/>
                  </a:lnTo>
                  <a:lnTo>
                    <a:pt x="1877" y="610"/>
                  </a:lnTo>
                  <a:lnTo>
                    <a:pt x="1874" y="609"/>
                  </a:lnTo>
                  <a:lnTo>
                    <a:pt x="1871" y="608"/>
                  </a:lnTo>
                  <a:lnTo>
                    <a:pt x="1867" y="609"/>
                  </a:lnTo>
                  <a:lnTo>
                    <a:pt x="1863" y="611"/>
                  </a:lnTo>
                  <a:lnTo>
                    <a:pt x="1861" y="615"/>
                  </a:lnTo>
                  <a:lnTo>
                    <a:pt x="1860" y="620"/>
                  </a:lnTo>
                  <a:lnTo>
                    <a:pt x="1860" y="629"/>
                  </a:lnTo>
                  <a:lnTo>
                    <a:pt x="1860" y="645"/>
                  </a:lnTo>
                  <a:lnTo>
                    <a:pt x="1860" y="652"/>
                  </a:lnTo>
                  <a:lnTo>
                    <a:pt x="1861" y="657"/>
                  </a:lnTo>
                  <a:lnTo>
                    <a:pt x="1862" y="662"/>
                  </a:lnTo>
                  <a:lnTo>
                    <a:pt x="1864" y="665"/>
                  </a:lnTo>
                  <a:lnTo>
                    <a:pt x="1866" y="668"/>
                  </a:lnTo>
                  <a:lnTo>
                    <a:pt x="1868" y="670"/>
                  </a:lnTo>
                  <a:lnTo>
                    <a:pt x="1871" y="672"/>
                  </a:lnTo>
                  <a:lnTo>
                    <a:pt x="1872" y="672"/>
                  </a:lnTo>
                  <a:lnTo>
                    <a:pt x="1878" y="670"/>
                  </a:lnTo>
                  <a:lnTo>
                    <a:pt x="1884" y="668"/>
                  </a:lnTo>
                  <a:close/>
                  <a:moveTo>
                    <a:pt x="2017" y="685"/>
                  </a:moveTo>
                  <a:lnTo>
                    <a:pt x="2016" y="692"/>
                  </a:lnTo>
                  <a:lnTo>
                    <a:pt x="2014" y="700"/>
                  </a:lnTo>
                  <a:lnTo>
                    <a:pt x="2011" y="707"/>
                  </a:lnTo>
                  <a:lnTo>
                    <a:pt x="2006" y="712"/>
                  </a:lnTo>
                  <a:lnTo>
                    <a:pt x="2000" y="717"/>
                  </a:lnTo>
                  <a:lnTo>
                    <a:pt x="1993" y="721"/>
                  </a:lnTo>
                  <a:lnTo>
                    <a:pt x="1985" y="723"/>
                  </a:lnTo>
                  <a:lnTo>
                    <a:pt x="1978" y="723"/>
                  </a:lnTo>
                  <a:lnTo>
                    <a:pt x="1969" y="722"/>
                  </a:lnTo>
                  <a:lnTo>
                    <a:pt x="1961" y="720"/>
                  </a:lnTo>
                  <a:lnTo>
                    <a:pt x="1955" y="715"/>
                  </a:lnTo>
                  <a:lnTo>
                    <a:pt x="1949" y="709"/>
                  </a:lnTo>
                  <a:lnTo>
                    <a:pt x="1944" y="700"/>
                  </a:lnTo>
                  <a:lnTo>
                    <a:pt x="1941" y="690"/>
                  </a:lnTo>
                  <a:lnTo>
                    <a:pt x="1938" y="678"/>
                  </a:lnTo>
                  <a:lnTo>
                    <a:pt x="1938" y="664"/>
                  </a:lnTo>
                  <a:lnTo>
                    <a:pt x="1938" y="652"/>
                  </a:lnTo>
                  <a:lnTo>
                    <a:pt x="1941" y="640"/>
                  </a:lnTo>
                  <a:lnTo>
                    <a:pt x="1944" y="630"/>
                  </a:lnTo>
                  <a:lnTo>
                    <a:pt x="1949" y="621"/>
                  </a:lnTo>
                  <a:lnTo>
                    <a:pt x="1953" y="617"/>
                  </a:lnTo>
                  <a:lnTo>
                    <a:pt x="1956" y="612"/>
                  </a:lnTo>
                  <a:lnTo>
                    <a:pt x="1959" y="609"/>
                  </a:lnTo>
                  <a:lnTo>
                    <a:pt x="1963" y="607"/>
                  </a:lnTo>
                  <a:lnTo>
                    <a:pt x="1968" y="605"/>
                  </a:lnTo>
                  <a:lnTo>
                    <a:pt x="1973" y="604"/>
                  </a:lnTo>
                  <a:lnTo>
                    <a:pt x="1979" y="603"/>
                  </a:lnTo>
                  <a:lnTo>
                    <a:pt x="1984" y="603"/>
                  </a:lnTo>
                  <a:lnTo>
                    <a:pt x="1991" y="603"/>
                  </a:lnTo>
                  <a:lnTo>
                    <a:pt x="1996" y="605"/>
                  </a:lnTo>
                  <a:lnTo>
                    <a:pt x="2002" y="607"/>
                  </a:lnTo>
                  <a:lnTo>
                    <a:pt x="2006" y="610"/>
                  </a:lnTo>
                  <a:lnTo>
                    <a:pt x="2009" y="614"/>
                  </a:lnTo>
                  <a:lnTo>
                    <a:pt x="2013" y="617"/>
                  </a:lnTo>
                  <a:lnTo>
                    <a:pt x="2014" y="621"/>
                  </a:lnTo>
                  <a:lnTo>
                    <a:pt x="2014" y="626"/>
                  </a:lnTo>
                  <a:lnTo>
                    <a:pt x="2014" y="629"/>
                  </a:lnTo>
                  <a:lnTo>
                    <a:pt x="2013" y="632"/>
                  </a:lnTo>
                  <a:lnTo>
                    <a:pt x="2012" y="634"/>
                  </a:lnTo>
                  <a:lnTo>
                    <a:pt x="2009" y="637"/>
                  </a:lnTo>
                  <a:lnTo>
                    <a:pt x="2004" y="640"/>
                  </a:lnTo>
                  <a:lnTo>
                    <a:pt x="1998" y="641"/>
                  </a:lnTo>
                  <a:lnTo>
                    <a:pt x="1992" y="640"/>
                  </a:lnTo>
                  <a:lnTo>
                    <a:pt x="1986" y="638"/>
                  </a:lnTo>
                  <a:lnTo>
                    <a:pt x="1984" y="635"/>
                  </a:lnTo>
                  <a:lnTo>
                    <a:pt x="1983" y="633"/>
                  </a:lnTo>
                  <a:lnTo>
                    <a:pt x="1982" y="630"/>
                  </a:lnTo>
                  <a:lnTo>
                    <a:pt x="1981" y="628"/>
                  </a:lnTo>
                  <a:lnTo>
                    <a:pt x="1982" y="623"/>
                  </a:lnTo>
                  <a:lnTo>
                    <a:pt x="1986" y="619"/>
                  </a:lnTo>
                  <a:lnTo>
                    <a:pt x="1990" y="615"/>
                  </a:lnTo>
                  <a:lnTo>
                    <a:pt x="1991" y="612"/>
                  </a:lnTo>
                  <a:lnTo>
                    <a:pt x="1991" y="610"/>
                  </a:lnTo>
                  <a:lnTo>
                    <a:pt x="1990" y="608"/>
                  </a:lnTo>
                  <a:lnTo>
                    <a:pt x="1988" y="607"/>
                  </a:lnTo>
                  <a:lnTo>
                    <a:pt x="1985" y="607"/>
                  </a:lnTo>
                  <a:lnTo>
                    <a:pt x="1980" y="608"/>
                  </a:lnTo>
                  <a:lnTo>
                    <a:pt x="1976" y="610"/>
                  </a:lnTo>
                  <a:lnTo>
                    <a:pt x="1971" y="615"/>
                  </a:lnTo>
                  <a:lnTo>
                    <a:pt x="1969" y="619"/>
                  </a:lnTo>
                  <a:lnTo>
                    <a:pt x="1968" y="626"/>
                  </a:lnTo>
                  <a:lnTo>
                    <a:pt x="1967" y="634"/>
                  </a:lnTo>
                  <a:lnTo>
                    <a:pt x="1966" y="643"/>
                  </a:lnTo>
                  <a:lnTo>
                    <a:pt x="1966" y="654"/>
                  </a:lnTo>
                  <a:lnTo>
                    <a:pt x="1974" y="652"/>
                  </a:lnTo>
                  <a:lnTo>
                    <a:pt x="1983" y="652"/>
                  </a:lnTo>
                  <a:lnTo>
                    <a:pt x="1991" y="652"/>
                  </a:lnTo>
                  <a:lnTo>
                    <a:pt x="1996" y="654"/>
                  </a:lnTo>
                  <a:lnTo>
                    <a:pt x="2003" y="656"/>
                  </a:lnTo>
                  <a:lnTo>
                    <a:pt x="2007" y="659"/>
                  </a:lnTo>
                  <a:lnTo>
                    <a:pt x="2012" y="665"/>
                  </a:lnTo>
                  <a:lnTo>
                    <a:pt x="2014" y="670"/>
                  </a:lnTo>
                  <a:lnTo>
                    <a:pt x="2016" y="677"/>
                  </a:lnTo>
                  <a:lnTo>
                    <a:pt x="2017" y="685"/>
                  </a:lnTo>
                  <a:close/>
                  <a:moveTo>
                    <a:pt x="1990" y="680"/>
                  </a:moveTo>
                  <a:lnTo>
                    <a:pt x="1988" y="670"/>
                  </a:lnTo>
                  <a:lnTo>
                    <a:pt x="1985" y="664"/>
                  </a:lnTo>
                  <a:lnTo>
                    <a:pt x="1984" y="662"/>
                  </a:lnTo>
                  <a:lnTo>
                    <a:pt x="1982" y="659"/>
                  </a:lnTo>
                  <a:lnTo>
                    <a:pt x="1980" y="658"/>
                  </a:lnTo>
                  <a:lnTo>
                    <a:pt x="1978" y="658"/>
                  </a:lnTo>
                  <a:lnTo>
                    <a:pt x="1971" y="658"/>
                  </a:lnTo>
                  <a:lnTo>
                    <a:pt x="1966" y="662"/>
                  </a:lnTo>
                  <a:lnTo>
                    <a:pt x="1966" y="665"/>
                  </a:lnTo>
                  <a:lnTo>
                    <a:pt x="1966" y="673"/>
                  </a:lnTo>
                  <a:lnTo>
                    <a:pt x="1966" y="678"/>
                  </a:lnTo>
                  <a:lnTo>
                    <a:pt x="1966" y="682"/>
                  </a:lnTo>
                  <a:lnTo>
                    <a:pt x="1966" y="691"/>
                  </a:lnTo>
                  <a:lnTo>
                    <a:pt x="1967" y="698"/>
                  </a:lnTo>
                  <a:lnTo>
                    <a:pt x="1968" y="704"/>
                  </a:lnTo>
                  <a:lnTo>
                    <a:pt x="1969" y="709"/>
                  </a:lnTo>
                  <a:lnTo>
                    <a:pt x="1971" y="713"/>
                  </a:lnTo>
                  <a:lnTo>
                    <a:pt x="1972" y="715"/>
                  </a:lnTo>
                  <a:lnTo>
                    <a:pt x="1974" y="717"/>
                  </a:lnTo>
                  <a:lnTo>
                    <a:pt x="1977" y="717"/>
                  </a:lnTo>
                  <a:lnTo>
                    <a:pt x="1980" y="717"/>
                  </a:lnTo>
                  <a:lnTo>
                    <a:pt x="1982" y="716"/>
                  </a:lnTo>
                  <a:lnTo>
                    <a:pt x="1984" y="715"/>
                  </a:lnTo>
                  <a:lnTo>
                    <a:pt x="1985" y="713"/>
                  </a:lnTo>
                  <a:lnTo>
                    <a:pt x="1988" y="709"/>
                  </a:lnTo>
                  <a:lnTo>
                    <a:pt x="1989" y="703"/>
                  </a:lnTo>
                  <a:lnTo>
                    <a:pt x="1990" y="694"/>
                  </a:lnTo>
                  <a:lnTo>
                    <a:pt x="1990" y="680"/>
                  </a:lnTo>
                  <a:close/>
                </a:path>
              </a:pathLst>
            </a:custGeom>
            <a:solidFill>
              <a:srgbClr val="007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53">
              <a:extLst>
                <a:ext uri="{FF2B5EF4-FFF2-40B4-BE49-F238E27FC236}">
                  <a16:creationId xmlns:a16="http://schemas.microsoft.com/office/drawing/2014/main" id="{984CBA62-37C2-C74F-3497-16C76928B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9726" y="5527676"/>
              <a:ext cx="246063" cy="169863"/>
            </a:xfrm>
            <a:custGeom>
              <a:avLst/>
              <a:gdLst>
                <a:gd name="T0" fmla="*/ 317 w 467"/>
                <a:gd name="T1" fmla="*/ 34 h 320"/>
                <a:gd name="T2" fmla="*/ 319 w 467"/>
                <a:gd name="T3" fmla="*/ 6 h 320"/>
                <a:gd name="T4" fmla="*/ 349 w 467"/>
                <a:gd name="T5" fmla="*/ 33 h 320"/>
                <a:gd name="T6" fmla="*/ 408 w 467"/>
                <a:gd name="T7" fmla="*/ 17 h 320"/>
                <a:gd name="T8" fmla="*/ 424 w 467"/>
                <a:gd name="T9" fmla="*/ 11 h 320"/>
                <a:gd name="T10" fmla="*/ 378 w 467"/>
                <a:gd name="T11" fmla="*/ 58 h 320"/>
                <a:gd name="T12" fmla="*/ 463 w 467"/>
                <a:gd name="T13" fmla="*/ 69 h 320"/>
                <a:gd name="T14" fmla="*/ 435 w 467"/>
                <a:gd name="T15" fmla="*/ 83 h 320"/>
                <a:gd name="T16" fmla="*/ 390 w 467"/>
                <a:gd name="T17" fmla="*/ 100 h 320"/>
                <a:gd name="T18" fmla="*/ 438 w 467"/>
                <a:gd name="T19" fmla="*/ 130 h 320"/>
                <a:gd name="T20" fmla="*/ 439 w 467"/>
                <a:gd name="T21" fmla="*/ 193 h 320"/>
                <a:gd name="T22" fmla="*/ 449 w 467"/>
                <a:gd name="T23" fmla="*/ 312 h 320"/>
                <a:gd name="T24" fmla="*/ 435 w 467"/>
                <a:gd name="T25" fmla="*/ 306 h 320"/>
                <a:gd name="T26" fmla="*/ 417 w 467"/>
                <a:gd name="T27" fmla="*/ 174 h 320"/>
                <a:gd name="T28" fmla="*/ 376 w 467"/>
                <a:gd name="T29" fmla="*/ 210 h 320"/>
                <a:gd name="T30" fmla="*/ 403 w 467"/>
                <a:gd name="T31" fmla="*/ 188 h 320"/>
                <a:gd name="T32" fmla="*/ 413 w 467"/>
                <a:gd name="T33" fmla="*/ 225 h 320"/>
                <a:gd name="T34" fmla="*/ 369 w 467"/>
                <a:gd name="T35" fmla="*/ 275 h 320"/>
                <a:gd name="T36" fmla="*/ 322 w 467"/>
                <a:gd name="T37" fmla="*/ 241 h 320"/>
                <a:gd name="T38" fmla="*/ 333 w 467"/>
                <a:gd name="T39" fmla="*/ 192 h 320"/>
                <a:gd name="T40" fmla="*/ 348 w 467"/>
                <a:gd name="T41" fmla="*/ 213 h 320"/>
                <a:gd name="T42" fmla="*/ 309 w 467"/>
                <a:gd name="T43" fmla="*/ 188 h 320"/>
                <a:gd name="T44" fmla="*/ 300 w 467"/>
                <a:gd name="T45" fmla="*/ 282 h 320"/>
                <a:gd name="T46" fmla="*/ 285 w 467"/>
                <a:gd name="T47" fmla="*/ 308 h 320"/>
                <a:gd name="T48" fmla="*/ 288 w 467"/>
                <a:gd name="T49" fmla="*/ 208 h 320"/>
                <a:gd name="T50" fmla="*/ 300 w 467"/>
                <a:gd name="T51" fmla="*/ 130 h 320"/>
                <a:gd name="T52" fmla="*/ 341 w 467"/>
                <a:gd name="T53" fmla="*/ 102 h 320"/>
                <a:gd name="T54" fmla="*/ 289 w 467"/>
                <a:gd name="T55" fmla="*/ 86 h 320"/>
                <a:gd name="T56" fmla="*/ 279 w 467"/>
                <a:gd name="T57" fmla="*/ 70 h 320"/>
                <a:gd name="T58" fmla="*/ 347 w 467"/>
                <a:gd name="T59" fmla="*/ 133 h 320"/>
                <a:gd name="T60" fmla="*/ 315 w 467"/>
                <a:gd name="T61" fmla="*/ 130 h 320"/>
                <a:gd name="T62" fmla="*/ 335 w 467"/>
                <a:gd name="T63" fmla="*/ 149 h 320"/>
                <a:gd name="T64" fmla="*/ 361 w 467"/>
                <a:gd name="T65" fmla="*/ 144 h 320"/>
                <a:gd name="T66" fmla="*/ 337 w 467"/>
                <a:gd name="T67" fmla="*/ 238 h 320"/>
                <a:gd name="T68" fmla="*/ 388 w 467"/>
                <a:gd name="T69" fmla="*/ 256 h 320"/>
                <a:gd name="T70" fmla="*/ 395 w 467"/>
                <a:gd name="T71" fmla="*/ 166 h 320"/>
                <a:gd name="T72" fmla="*/ 378 w 467"/>
                <a:gd name="T73" fmla="*/ 119 h 320"/>
                <a:gd name="T74" fmla="*/ 423 w 467"/>
                <a:gd name="T75" fmla="*/ 138 h 320"/>
                <a:gd name="T76" fmla="*/ 394 w 467"/>
                <a:gd name="T77" fmla="*/ 114 h 320"/>
                <a:gd name="T78" fmla="*/ 76 w 467"/>
                <a:gd name="T79" fmla="*/ 213 h 320"/>
                <a:gd name="T80" fmla="*/ 79 w 467"/>
                <a:gd name="T81" fmla="*/ 37 h 320"/>
                <a:gd name="T82" fmla="*/ 92 w 467"/>
                <a:gd name="T83" fmla="*/ 19 h 320"/>
                <a:gd name="T84" fmla="*/ 95 w 467"/>
                <a:gd name="T85" fmla="*/ 179 h 320"/>
                <a:gd name="T86" fmla="*/ 120 w 467"/>
                <a:gd name="T87" fmla="*/ 253 h 320"/>
                <a:gd name="T88" fmla="*/ 154 w 467"/>
                <a:gd name="T89" fmla="*/ 235 h 320"/>
                <a:gd name="T90" fmla="*/ 151 w 467"/>
                <a:gd name="T91" fmla="*/ 44 h 320"/>
                <a:gd name="T92" fmla="*/ 168 w 467"/>
                <a:gd name="T93" fmla="*/ 79 h 320"/>
                <a:gd name="T94" fmla="*/ 169 w 467"/>
                <a:gd name="T95" fmla="*/ 212 h 320"/>
                <a:gd name="T96" fmla="*/ 159 w 467"/>
                <a:gd name="T97" fmla="*/ 283 h 320"/>
                <a:gd name="T98" fmla="*/ 103 w 467"/>
                <a:gd name="T99" fmla="*/ 309 h 320"/>
                <a:gd name="T100" fmla="*/ 28 w 467"/>
                <a:gd name="T101" fmla="*/ 300 h 320"/>
                <a:gd name="T102" fmla="*/ 2 w 467"/>
                <a:gd name="T103" fmla="*/ 233 h 320"/>
                <a:gd name="T104" fmla="*/ 0 w 467"/>
                <a:gd name="T105" fmla="*/ 130 h 320"/>
                <a:gd name="T106" fmla="*/ 5 w 467"/>
                <a:gd name="T107" fmla="*/ 45 h 320"/>
                <a:gd name="T108" fmla="*/ 17 w 467"/>
                <a:gd name="T109" fmla="*/ 63 h 320"/>
                <a:gd name="T110" fmla="*/ 17 w 467"/>
                <a:gd name="T111" fmla="*/ 212 h 320"/>
                <a:gd name="T112" fmla="*/ 32 w 467"/>
                <a:gd name="T113" fmla="*/ 284 h 320"/>
                <a:gd name="T114" fmla="*/ 76 w 467"/>
                <a:gd name="T115" fmla="*/ 249 h 320"/>
                <a:gd name="T116" fmla="*/ 97 w 467"/>
                <a:gd name="T117" fmla="*/ 2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7" h="320">
                  <a:moveTo>
                    <a:pt x="361" y="67"/>
                  </a:moveTo>
                  <a:lnTo>
                    <a:pt x="361" y="62"/>
                  </a:lnTo>
                  <a:lnTo>
                    <a:pt x="361" y="58"/>
                  </a:lnTo>
                  <a:lnTo>
                    <a:pt x="361" y="50"/>
                  </a:lnTo>
                  <a:lnTo>
                    <a:pt x="347" y="49"/>
                  </a:lnTo>
                  <a:lnTo>
                    <a:pt x="336" y="46"/>
                  </a:lnTo>
                  <a:lnTo>
                    <a:pt x="329" y="44"/>
                  </a:lnTo>
                  <a:lnTo>
                    <a:pt x="323" y="41"/>
                  </a:lnTo>
                  <a:lnTo>
                    <a:pt x="317" y="34"/>
                  </a:lnTo>
                  <a:lnTo>
                    <a:pt x="313" y="29"/>
                  </a:lnTo>
                  <a:lnTo>
                    <a:pt x="312" y="22"/>
                  </a:lnTo>
                  <a:lnTo>
                    <a:pt x="311" y="17"/>
                  </a:lnTo>
                  <a:lnTo>
                    <a:pt x="311" y="14"/>
                  </a:lnTo>
                  <a:lnTo>
                    <a:pt x="312" y="11"/>
                  </a:lnTo>
                  <a:lnTo>
                    <a:pt x="312" y="9"/>
                  </a:lnTo>
                  <a:lnTo>
                    <a:pt x="314" y="8"/>
                  </a:lnTo>
                  <a:lnTo>
                    <a:pt x="317" y="6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3" y="8"/>
                  </a:lnTo>
                  <a:lnTo>
                    <a:pt x="324" y="10"/>
                  </a:lnTo>
                  <a:lnTo>
                    <a:pt x="324" y="11"/>
                  </a:lnTo>
                  <a:lnTo>
                    <a:pt x="326" y="22"/>
                  </a:lnTo>
                  <a:lnTo>
                    <a:pt x="329" y="27"/>
                  </a:lnTo>
                  <a:lnTo>
                    <a:pt x="333" y="30"/>
                  </a:lnTo>
                  <a:lnTo>
                    <a:pt x="338" y="32"/>
                  </a:lnTo>
                  <a:lnTo>
                    <a:pt x="349" y="33"/>
                  </a:lnTo>
                  <a:lnTo>
                    <a:pt x="359" y="34"/>
                  </a:lnTo>
                  <a:lnTo>
                    <a:pt x="367" y="34"/>
                  </a:lnTo>
                  <a:lnTo>
                    <a:pt x="376" y="34"/>
                  </a:lnTo>
                  <a:lnTo>
                    <a:pt x="384" y="33"/>
                  </a:lnTo>
                  <a:lnTo>
                    <a:pt x="391" y="32"/>
                  </a:lnTo>
                  <a:lnTo>
                    <a:pt x="395" y="30"/>
                  </a:lnTo>
                  <a:lnTo>
                    <a:pt x="403" y="26"/>
                  </a:lnTo>
                  <a:lnTo>
                    <a:pt x="406" y="21"/>
                  </a:lnTo>
                  <a:lnTo>
                    <a:pt x="408" y="17"/>
                  </a:lnTo>
                  <a:lnTo>
                    <a:pt x="410" y="10"/>
                  </a:lnTo>
                  <a:lnTo>
                    <a:pt x="410" y="5"/>
                  </a:lnTo>
                  <a:lnTo>
                    <a:pt x="412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9" y="2"/>
                  </a:lnTo>
                  <a:lnTo>
                    <a:pt x="422" y="4"/>
                  </a:lnTo>
                  <a:lnTo>
                    <a:pt x="424" y="7"/>
                  </a:lnTo>
                  <a:lnTo>
                    <a:pt x="424" y="11"/>
                  </a:lnTo>
                  <a:lnTo>
                    <a:pt x="423" y="18"/>
                  </a:lnTo>
                  <a:lnTo>
                    <a:pt x="422" y="22"/>
                  </a:lnTo>
                  <a:lnTo>
                    <a:pt x="419" y="28"/>
                  </a:lnTo>
                  <a:lnTo>
                    <a:pt x="417" y="32"/>
                  </a:lnTo>
                  <a:lnTo>
                    <a:pt x="411" y="38"/>
                  </a:lnTo>
                  <a:lnTo>
                    <a:pt x="403" y="42"/>
                  </a:lnTo>
                  <a:lnTo>
                    <a:pt x="393" y="45"/>
                  </a:lnTo>
                  <a:lnTo>
                    <a:pt x="378" y="49"/>
                  </a:lnTo>
                  <a:lnTo>
                    <a:pt x="378" y="58"/>
                  </a:lnTo>
                  <a:lnTo>
                    <a:pt x="378" y="67"/>
                  </a:lnTo>
                  <a:lnTo>
                    <a:pt x="390" y="67"/>
                  </a:lnTo>
                  <a:lnTo>
                    <a:pt x="403" y="67"/>
                  </a:lnTo>
                  <a:lnTo>
                    <a:pt x="417" y="66"/>
                  </a:lnTo>
                  <a:lnTo>
                    <a:pt x="431" y="66"/>
                  </a:lnTo>
                  <a:lnTo>
                    <a:pt x="445" y="67"/>
                  </a:lnTo>
                  <a:lnTo>
                    <a:pt x="454" y="67"/>
                  </a:lnTo>
                  <a:lnTo>
                    <a:pt x="460" y="68"/>
                  </a:lnTo>
                  <a:lnTo>
                    <a:pt x="463" y="69"/>
                  </a:lnTo>
                  <a:lnTo>
                    <a:pt x="466" y="73"/>
                  </a:lnTo>
                  <a:lnTo>
                    <a:pt x="467" y="75"/>
                  </a:lnTo>
                  <a:lnTo>
                    <a:pt x="466" y="77"/>
                  </a:lnTo>
                  <a:lnTo>
                    <a:pt x="464" y="79"/>
                  </a:lnTo>
                  <a:lnTo>
                    <a:pt x="461" y="81"/>
                  </a:lnTo>
                  <a:lnTo>
                    <a:pt x="455" y="81"/>
                  </a:lnTo>
                  <a:lnTo>
                    <a:pt x="452" y="83"/>
                  </a:lnTo>
                  <a:lnTo>
                    <a:pt x="445" y="83"/>
                  </a:lnTo>
                  <a:lnTo>
                    <a:pt x="435" y="83"/>
                  </a:lnTo>
                  <a:lnTo>
                    <a:pt x="420" y="83"/>
                  </a:lnTo>
                  <a:lnTo>
                    <a:pt x="407" y="83"/>
                  </a:lnTo>
                  <a:lnTo>
                    <a:pt x="395" y="83"/>
                  </a:lnTo>
                  <a:lnTo>
                    <a:pt x="385" y="83"/>
                  </a:lnTo>
                  <a:lnTo>
                    <a:pt x="378" y="83"/>
                  </a:lnTo>
                  <a:lnTo>
                    <a:pt x="378" y="89"/>
                  </a:lnTo>
                  <a:lnTo>
                    <a:pt x="378" y="92"/>
                  </a:lnTo>
                  <a:lnTo>
                    <a:pt x="378" y="99"/>
                  </a:lnTo>
                  <a:lnTo>
                    <a:pt x="390" y="100"/>
                  </a:lnTo>
                  <a:lnTo>
                    <a:pt x="403" y="101"/>
                  </a:lnTo>
                  <a:lnTo>
                    <a:pt x="411" y="102"/>
                  </a:lnTo>
                  <a:lnTo>
                    <a:pt x="416" y="103"/>
                  </a:lnTo>
                  <a:lnTo>
                    <a:pt x="420" y="105"/>
                  </a:lnTo>
                  <a:lnTo>
                    <a:pt x="425" y="108"/>
                  </a:lnTo>
                  <a:lnTo>
                    <a:pt x="430" y="112"/>
                  </a:lnTo>
                  <a:lnTo>
                    <a:pt x="435" y="118"/>
                  </a:lnTo>
                  <a:lnTo>
                    <a:pt x="437" y="123"/>
                  </a:lnTo>
                  <a:lnTo>
                    <a:pt x="438" y="130"/>
                  </a:lnTo>
                  <a:lnTo>
                    <a:pt x="438" y="136"/>
                  </a:lnTo>
                  <a:lnTo>
                    <a:pt x="437" y="144"/>
                  </a:lnTo>
                  <a:lnTo>
                    <a:pt x="436" y="150"/>
                  </a:lnTo>
                  <a:lnTo>
                    <a:pt x="434" y="155"/>
                  </a:lnTo>
                  <a:lnTo>
                    <a:pt x="430" y="165"/>
                  </a:lnTo>
                  <a:lnTo>
                    <a:pt x="432" y="170"/>
                  </a:lnTo>
                  <a:lnTo>
                    <a:pt x="435" y="175"/>
                  </a:lnTo>
                  <a:lnTo>
                    <a:pt x="437" y="182"/>
                  </a:lnTo>
                  <a:lnTo>
                    <a:pt x="439" y="193"/>
                  </a:lnTo>
                  <a:lnTo>
                    <a:pt x="442" y="205"/>
                  </a:lnTo>
                  <a:lnTo>
                    <a:pt x="443" y="216"/>
                  </a:lnTo>
                  <a:lnTo>
                    <a:pt x="446" y="229"/>
                  </a:lnTo>
                  <a:lnTo>
                    <a:pt x="447" y="242"/>
                  </a:lnTo>
                  <a:lnTo>
                    <a:pt x="449" y="276"/>
                  </a:lnTo>
                  <a:lnTo>
                    <a:pt x="450" y="285"/>
                  </a:lnTo>
                  <a:lnTo>
                    <a:pt x="450" y="290"/>
                  </a:lnTo>
                  <a:lnTo>
                    <a:pt x="449" y="308"/>
                  </a:lnTo>
                  <a:lnTo>
                    <a:pt x="449" y="312"/>
                  </a:lnTo>
                  <a:lnTo>
                    <a:pt x="448" y="317"/>
                  </a:lnTo>
                  <a:lnTo>
                    <a:pt x="446" y="319"/>
                  </a:lnTo>
                  <a:lnTo>
                    <a:pt x="442" y="320"/>
                  </a:lnTo>
                  <a:lnTo>
                    <a:pt x="440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6" y="314"/>
                  </a:lnTo>
                  <a:lnTo>
                    <a:pt x="435" y="311"/>
                  </a:lnTo>
                  <a:lnTo>
                    <a:pt x="435" y="306"/>
                  </a:lnTo>
                  <a:lnTo>
                    <a:pt x="435" y="296"/>
                  </a:lnTo>
                  <a:lnTo>
                    <a:pt x="434" y="278"/>
                  </a:lnTo>
                  <a:lnTo>
                    <a:pt x="432" y="254"/>
                  </a:lnTo>
                  <a:lnTo>
                    <a:pt x="431" y="245"/>
                  </a:lnTo>
                  <a:lnTo>
                    <a:pt x="430" y="229"/>
                  </a:lnTo>
                  <a:lnTo>
                    <a:pt x="427" y="212"/>
                  </a:lnTo>
                  <a:lnTo>
                    <a:pt x="425" y="201"/>
                  </a:lnTo>
                  <a:lnTo>
                    <a:pt x="423" y="190"/>
                  </a:lnTo>
                  <a:lnTo>
                    <a:pt x="417" y="174"/>
                  </a:lnTo>
                  <a:lnTo>
                    <a:pt x="411" y="177"/>
                  </a:lnTo>
                  <a:lnTo>
                    <a:pt x="404" y="179"/>
                  </a:lnTo>
                  <a:lnTo>
                    <a:pt x="394" y="180"/>
                  </a:lnTo>
                  <a:lnTo>
                    <a:pt x="377" y="182"/>
                  </a:lnTo>
                  <a:lnTo>
                    <a:pt x="377" y="188"/>
                  </a:lnTo>
                  <a:lnTo>
                    <a:pt x="377" y="193"/>
                  </a:lnTo>
                  <a:lnTo>
                    <a:pt x="376" y="200"/>
                  </a:lnTo>
                  <a:lnTo>
                    <a:pt x="376" y="208"/>
                  </a:lnTo>
                  <a:lnTo>
                    <a:pt x="376" y="210"/>
                  </a:lnTo>
                  <a:lnTo>
                    <a:pt x="387" y="210"/>
                  </a:lnTo>
                  <a:lnTo>
                    <a:pt x="399" y="212"/>
                  </a:lnTo>
                  <a:lnTo>
                    <a:pt x="399" y="207"/>
                  </a:lnTo>
                  <a:lnTo>
                    <a:pt x="398" y="203"/>
                  </a:lnTo>
                  <a:lnTo>
                    <a:pt x="398" y="200"/>
                  </a:lnTo>
                  <a:lnTo>
                    <a:pt x="398" y="195"/>
                  </a:lnTo>
                  <a:lnTo>
                    <a:pt x="399" y="192"/>
                  </a:lnTo>
                  <a:lnTo>
                    <a:pt x="400" y="189"/>
                  </a:lnTo>
                  <a:lnTo>
                    <a:pt x="403" y="188"/>
                  </a:lnTo>
                  <a:lnTo>
                    <a:pt x="405" y="186"/>
                  </a:lnTo>
                  <a:lnTo>
                    <a:pt x="408" y="188"/>
                  </a:lnTo>
                  <a:lnTo>
                    <a:pt x="410" y="190"/>
                  </a:lnTo>
                  <a:lnTo>
                    <a:pt x="412" y="194"/>
                  </a:lnTo>
                  <a:lnTo>
                    <a:pt x="412" y="201"/>
                  </a:lnTo>
                  <a:lnTo>
                    <a:pt x="413" y="210"/>
                  </a:lnTo>
                  <a:lnTo>
                    <a:pt x="413" y="216"/>
                  </a:lnTo>
                  <a:lnTo>
                    <a:pt x="413" y="219"/>
                  </a:lnTo>
                  <a:lnTo>
                    <a:pt x="413" y="225"/>
                  </a:lnTo>
                  <a:lnTo>
                    <a:pt x="412" y="240"/>
                  </a:lnTo>
                  <a:lnTo>
                    <a:pt x="410" y="253"/>
                  </a:lnTo>
                  <a:lnTo>
                    <a:pt x="406" y="259"/>
                  </a:lnTo>
                  <a:lnTo>
                    <a:pt x="403" y="264"/>
                  </a:lnTo>
                  <a:lnTo>
                    <a:pt x="398" y="267"/>
                  </a:lnTo>
                  <a:lnTo>
                    <a:pt x="391" y="271"/>
                  </a:lnTo>
                  <a:lnTo>
                    <a:pt x="384" y="272"/>
                  </a:lnTo>
                  <a:lnTo>
                    <a:pt x="377" y="274"/>
                  </a:lnTo>
                  <a:lnTo>
                    <a:pt x="369" y="275"/>
                  </a:lnTo>
                  <a:lnTo>
                    <a:pt x="361" y="275"/>
                  </a:lnTo>
                  <a:lnTo>
                    <a:pt x="354" y="274"/>
                  </a:lnTo>
                  <a:lnTo>
                    <a:pt x="346" y="273"/>
                  </a:lnTo>
                  <a:lnTo>
                    <a:pt x="340" y="271"/>
                  </a:lnTo>
                  <a:lnTo>
                    <a:pt x="334" y="266"/>
                  </a:lnTo>
                  <a:lnTo>
                    <a:pt x="329" y="262"/>
                  </a:lnTo>
                  <a:lnTo>
                    <a:pt x="325" y="255"/>
                  </a:lnTo>
                  <a:lnTo>
                    <a:pt x="323" y="249"/>
                  </a:lnTo>
                  <a:lnTo>
                    <a:pt x="322" y="241"/>
                  </a:lnTo>
                  <a:lnTo>
                    <a:pt x="321" y="232"/>
                  </a:lnTo>
                  <a:lnTo>
                    <a:pt x="321" y="224"/>
                  </a:lnTo>
                  <a:lnTo>
                    <a:pt x="321" y="215"/>
                  </a:lnTo>
                  <a:lnTo>
                    <a:pt x="322" y="205"/>
                  </a:lnTo>
                  <a:lnTo>
                    <a:pt x="323" y="200"/>
                  </a:lnTo>
                  <a:lnTo>
                    <a:pt x="325" y="195"/>
                  </a:lnTo>
                  <a:lnTo>
                    <a:pt x="328" y="192"/>
                  </a:lnTo>
                  <a:lnTo>
                    <a:pt x="331" y="191"/>
                  </a:lnTo>
                  <a:lnTo>
                    <a:pt x="333" y="192"/>
                  </a:lnTo>
                  <a:lnTo>
                    <a:pt x="335" y="194"/>
                  </a:lnTo>
                  <a:lnTo>
                    <a:pt x="336" y="196"/>
                  </a:lnTo>
                  <a:lnTo>
                    <a:pt x="336" y="198"/>
                  </a:lnTo>
                  <a:lnTo>
                    <a:pt x="336" y="200"/>
                  </a:lnTo>
                  <a:lnTo>
                    <a:pt x="336" y="203"/>
                  </a:lnTo>
                  <a:lnTo>
                    <a:pt x="336" y="205"/>
                  </a:lnTo>
                  <a:lnTo>
                    <a:pt x="336" y="208"/>
                  </a:lnTo>
                  <a:lnTo>
                    <a:pt x="336" y="214"/>
                  </a:lnTo>
                  <a:lnTo>
                    <a:pt x="348" y="213"/>
                  </a:lnTo>
                  <a:lnTo>
                    <a:pt x="361" y="212"/>
                  </a:lnTo>
                  <a:lnTo>
                    <a:pt x="361" y="183"/>
                  </a:lnTo>
                  <a:lnTo>
                    <a:pt x="346" y="182"/>
                  </a:lnTo>
                  <a:lnTo>
                    <a:pt x="335" y="181"/>
                  </a:lnTo>
                  <a:lnTo>
                    <a:pt x="328" y="180"/>
                  </a:lnTo>
                  <a:lnTo>
                    <a:pt x="324" y="178"/>
                  </a:lnTo>
                  <a:lnTo>
                    <a:pt x="313" y="173"/>
                  </a:lnTo>
                  <a:lnTo>
                    <a:pt x="311" y="181"/>
                  </a:lnTo>
                  <a:lnTo>
                    <a:pt x="309" y="188"/>
                  </a:lnTo>
                  <a:lnTo>
                    <a:pt x="307" y="195"/>
                  </a:lnTo>
                  <a:lnTo>
                    <a:pt x="305" y="204"/>
                  </a:lnTo>
                  <a:lnTo>
                    <a:pt x="303" y="214"/>
                  </a:lnTo>
                  <a:lnTo>
                    <a:pt x="302" y="227"/>
                  </a:lnTo>
                  <a:lnTo>
                    <a:pt x="301" y="241"/>
                  </a:lnTo>
                  <a:lnTo>
                    <a:pt x="300" y="252"/>
                  </a:lnTo>
                  <a:lnTo>
                    <a:pt x="300" y="263"/>
                  </a:lnTo>
                  <a:lnTo>
                    <a:pt x="300" y="274"/>
                  </a:lnTo>
                  <a:lnTo>
                    <a:pt x="300" y="282"/>
                  </a:lnTo>
                  <a:lnTo>
                    <a:pt x="300" y="287"/>
                  </a:lnTo>
                  <a:lnTo>
                    <a:pt x="301" y="305"/>
                  </a:lnTo>
                  <a:lnTo>
                    <a:pt x="300" y="310"/>
                  </a:lnTo>
                  <a:lnTo>
                    <a:pt x="299" y="314"/>
                  </a:lnTo>
                  <a:lnTo>
                    <a:pt x="296" y="317"/>
                  </a:lnTo>
                  <a:lnTo>
                    <a:pt x="293" y="318"/>
                  </a:lnTo>
                  <a:lnTo>
                    <a:pt x="289" y="317"/>
                  </a:lnTo>
                  <a:lnTo>
                    <a:pt x="287" y="314"/>
                  </a:lnTo>
                  <a:lnTo>
                    <a:pt x="285" y="308"/>
                  </a:lnTo>
                  <a:lnTo>
                    <a:pt x="284" y="297"/>
                  </a:lnTo>
                  <a:lnTo>
                    <a:pt x="284" y="286"/>
                  </a:lnTo>
                  <a:lnTo>
                    <a:pt x="284" y="279"/>
                  </a:lnTo>
                  <a:lnTo>
                    <a:pt x="284" y="274"/>
                  </a:lnTo>
                  <a:lnTo>
                    <a:pt x="284" y="264"/>
                  </a:lnTo>
                  <a:lnTo>
                    <a:pt x="285" y="248"/>
                  </a:lnTo>
                  <a:lnTo>
                    <a:pt x="285" y="235"/>
                  </a:lnTo>
                  <a:lnTo>
                    <a:pt x="286" y="223"/>
                  </a:lnTo>
                  <a:lnTo>
                    <a:pt x="288" y="208"/>
                  </a:lnTo>
                  <a:lnTo>
                    <a:pt x="290" y="194"/>
                  </a:lnTo>
                  <a:lnTo>
                    <a:pt x="293" y="184"/>
                  </a:lnTo>
                  <a:lnTo>
                    <a:pt x="297" y="173"/>
                  </a:lnTo>
                  <a:lnTo>
                    <a:pt x="303" y="159"/>
                  </a:lnTo>
                  <a:lnTo>
                    <a:pt x="302" y="156"/>
                  </a:lnTo>
                  <a:lnTo>
                    <a:pt x="301" y="151"/>
                  </a:lnTo>
                  <a:lnTo>
                    <a:pt x="300" y="146"/>
                  </a:lnTo>
                  <a:lnTo>
                    <a:pt x="300" y="135"/>
                  </a:lnTo>
                  <a:lnTo>
                    <a:pt x="300" y="130"/>
                  </a:lnTo>
                  <a:lnTo>
                    <a:pt x="301" y="124"/>
                  </a:lnTo>
                  <a:lnTo>
                    <a:pt x="303" y="120"/>
                  </a:lnTo>
                  <a:lnTo>
                    <a:pt x="306" y="115"/>
                  </a:lnTo>
                  <a:lnTo>
                    <a:pt x="310" y="112"/>
                  </a:lnTo>
                  <a:lnTo>
                    <a:pt x="314" y="110"/>
                  </a:lnTo>
                  <a:lnTo>
                    <a:pt x="320" y="107"/>
                  </a:lnTo>
                  <a:lnTo>
                    <a:pt x="325" y="105"/>
                  </a:lnTo>
                  <a:lnTo>
                    <a:pt x="333" y="103"/>
                  </a:lnTo>
                  <a:lnTo>
                    <a:pt x="341" y="102"/>
                  </a:lnTo>
                  <a:lnTo>
                    <a:pt x="350" y="101"/>
                  </a:lnTo>
                  <a:lnTo>
                    <a:pt x="361" y="100"/>
                  </a:lnTo>
                  <a:lnTo>
                    <a:pt x="361" y="91"/>
                  </a:lnTo>
                  <a:lnTo>
                    <a:pt x="363" y="83"/>
                  </a:lnTo>
                  <a:lnTo>
                    <a:pt x="338" y="84"/>
                  </a:lnTo>
                  <a:lnTo>
                    <a:pt x="320" y="85"/>
                  </a:lnTo>
                  <a:lnTo>
                    <a:pt x="307" y="85"/>
                  </a:lnTo>
                  <a:lnTo>
                    <a:pt x="299" y="86"/>
                  </a:lnTo>
                  <a:lnTo>
                    <a:pt x="289" y="86"/>
                  </a:lnTo>
                  <a:lnTo>
                    <a:pt x="283" y="86"/>
                  </a:lnTo>
                  <a:lnTo>
                    <a:pt x="278" y="86"/>
                  </a:lnTo>
                  <a:lnTo>
                    <a:pt x="275" y="85"/>
                  </a:lnTo>
                  <a:lnTo>
                    <a:pt x="273" y="83"/>
                  </a:lnTo>
                  <a:lnTo>
                    <a:pt x="272" y="80"/>
                  </a:lnTo>
                  <a:lnTo>
                    <a:pt x="273" y="76"/>
                  </a:lnTo>
                  <a:lnTo>
                    <a:pt x="274" y="74"/>
                  </a:lnTo>
                  <a:lnTo>
                    <a:pt x="276" y="72"/>
                  </a:lnTo>
                  <a:lnTo>
                    <a:pt x="279" y="70"/>
                  </a:lnTo>
                  <a:lnTo>
                    <a:pt x="284" y="70"/>
                  </a:lnTo>
                  <a:lnTo>
                    <a:pt x="289" y="70"/>
                  </a:lnTo>
                  <a:lnTo>
                    <a:pt x="313" y="69"/>
                  </a:lnTo>
                  <a:lnTo>
                    <a:pt x="335" y="68"/>
                  </a:lnTo>
                  <a:lnTo>
                    <a:pt x="361" y="67"/>
                  </a:lnTo>
                  <a:close/>
                  <a:moveTo>
                    <a:pt x="318" y="144"/>
                  </a:moveTo>
                  <a:lnTo>
                    <a:pt x="328" y="138"/>
                  </a:lnTo>
                  <a:lnTo>
                    <a:pt x="337" y="135"/>
                  </a:lnTo>
                  <a:lnTo>
                    <a:pt x="347" y="133"/>
                  </a:lnTo>
                  <a:lnTo>
                    <a:pt x="361" y="131"/>
                  </a:lnTo>
                  <a:lnTo>
                    <a:pt x="361" y="124"/>
                  </a:lnTo>
                  <a:lnTo>
                    <a:pt x="361" y="113"/>
                  </a:lnTo>
                  <a:lnTo>
                    <a:pt x="345" y="115"/>
                  </a:lnTo>
                  <a:lnTo>
                    <a:pt x="333" y="116"/>
                  </a:lnTo>
                  <a:lnTo>
                    <a:pt x="324" y="119"/>
                  </a:lnTo>
                  <a:lnTo>
                    <a:pt x="321" y="121"/>
                  </a:lnTo>
                  <a:lnTo>
                    <a:pt x="318" y="126"/>
                  </a:lnTo>
                  <a:lnTo>
                    <a:pt x="315" y="130"/>
                  </a:lnTo>
                  <a:lnTo>
                    <a:pt x="315" y="132"/>
                  </a:lnTo>
                  <a:lnTo>
                    <a:pt x="315" y="135"/>
                  </a:lnTo>
                  <a:lnTo>
                    <a:pt x="315" y="138"/>
                  </a:lnTo>
                  <a:lnTo>
                    <a:pt x="315" y="139"/>
                  </a:lnTo>
                  <a:lnTo>
                    <a:pt x="318" y="144"/>
                  </a:lnTo>
                  <a:close/>
                  <a:moveTo>
                    <a:pt x="361" y="144"/>
                  </a:moveTo>
                  <a:lnTo>
                    <a:pt x="350" y="145"/>
                  </a:lnTo>
                  <a:lnTo>
                    <a:pt x="342" y="147"/>
                  </a:lnTo>
                  <a:lnTo>
                    <a:pt x="335" y="149"/>
                  </a:lnTo>
                  <a:lnTo>
                    <a:pt x="331" y="151"/>
                  </a:lnTo>
                  <a:lnTo>
                    <a:pt x="323" y="158"/>
                  </a:lnTo>
                  <a:lnTo>
                    <a:pt x="324" y="160"/>
                  </a:lnTo>
                  <a:lnTo>
                    <a:pt x="325" y="162"/>
                  </a:lnTo>
                  <a:lnTo>
                    <a:pt x="329" y="165"/>
                  </a:lnTo>
                  <a:lnTo>
                    <a:pt x="336" y="166"/>
                  </a:lnTo>
                  <a:lnTo>
                    <a:pt x="346" y="167"/>
                  </a:lnTo>
                  <a:lnTo>
                    <a:pt x="361" y="168"/>
                  </a:lnTo>
                  <a:lnTo>
                    <a:pt x="361" y="144"/>
                  </a:lnTo>
                  <a:close/>
                  <a:moveTo>
                    <a:pt x="399" y="226"/>
                  </a:moveTo>
                  <a:lnTo>
                    <a:pt x="385" y="225"/>
                  </a:lnTo>
                  <a:lnTo>
                    <a:pt x="376" y="224"/>
                  </a:lnTo>
                  <a:lnTo>
                    <a:pt x="369" y="224"/>
                  </a:lnTo>
                  <a:lnTo>
                    <a:pt x="360" y="225"/>
                  </a:lnTo>
                  <a:lnTo>
                    <a:pt x="349" y="226"/>
                  </a:lnTo>
                  <a:lnTo>
                    <a:pt x="337" y="228"/>
                  </a:lnTo>
                  <a:lnTo>
                    <a:pt x="337" y="232"/>
                  </a:lnTo>
                  <a:lnTo>
                    <a:pt x="337" y="238"/>
                  </a:lnTo>
                  <a:lnTo>
                    <a:pt x="338" y="244"/>
                  </a:lnTo>
                  <a:lnTo>
                    <a:pt x="342" y="252"/>
                  </a:lnTo>
                  <a:lnTo>
                    <a:pt x="344" y="255"/>
                  </a:lnTo>
                  <a:lnTo>
                    <a:pt x="349" y="259"/>
                  </a:lnTo>
                  <a:lnTo>
                    <a:pt x="357" y="260"/>
                  </a:lnTo>
                  <a:lnTo>
                    <a:pt x="366" y="261"/>
                  </a:lnTo>
                  <a:lnTo>
                    <a:pt x="375" y="260"/>
                  </a:lnTo>
                  <a:lnTo>
                    <a:pt x="382" y="259"/>
                  </a:lnTo>
                  <a:lnTo>
                    <a:pt x="388" y="256"/>
                  </a:lnTo>
                  <a:lnTo>
                    <a:pt x="391" y="253"/>
                  </a:lnTo>
                  <a:lnTo>
                    <a:pt x="394" y="250"/>
                  </a:lnTo>
                  <a:lnTo>
                    <a:pt x="396" y="245"/>
                  </a:lnTo>
                  <a:lnTo>
                    <a:pt x="398" y="241"/>
                  </a:lnTo>
                  <a:lnTo>
                    <a:pt x="398" y="237"/>
                  </a:lnTo>
                  <a:lnTo>
                    <a:pt x="399" y="226"/>
                  </a:lnTo>
                  <a:close/>
                  <a:moveTo>
                    <a:pt x="377" y="167"/>
                  </a:moveTo>
                  <a:lnTo>
                    <a:pt x="387" y="167"/>
                  </a:lnTo>
                  <a:lnTo>
                    <a:pt x="395" y="166"/>
                  </a:lnTo>
                  <a:lnTo>
                    <a:pt x="403" y="163"/>
                  </a:lnTo>
                  <a:lnTo>
                    <a:pt x="412" y="159"/>
                  </a:lnTo>
                  <a:lnTo>
                    <a:pt x="406" y="154"/>
                  </a:lnTo>
                  <a:lnTo>
                    <a:pt x="400" y="149"/>
                  </a:lnTo>
                  <a:lnTo>
                    <a:pt x="391" y="146"/>
                  </a:lnTo>
                  <a:lnTo>
                    <a:pt x="377" y="144"/>
                  </a:lnTo>
                  <a:lnTo>
                    <a:pt x="377" y="167"/>
                  </a:lnTo>
                  <a:close/>
                  <a:moveTo>
                    <a:pt x="378" y="113"/>
                  </a:moveTo>
                  <a:lnTo>
                    <a:pt x="378" y="119"/>
                  </a:lnTo>
                  <a:lnTo>
                    <a:pt x="377" y="122"/>
                  </a:lnTo>
                  <a:lnTo>
                    <a:pt x="377" y="131"/>
                  </a:lnTo>
                  <a:lnTo>
                    <a:pt x="389" y="132"/>
                  </a:lnTo>
                  <a:lnTo>
                    <a:pt x="400" y="135"/>
                  </a:lnTo>
                  <a:lnTo>
                    <a:pt x="408" y="138"/>
                  </a:lnTo>
                  <a:lnTo>
                    <a:pt x="414" y="142"/>
                  </a:lnTo>
                  <a:lnTo>
                    <a:pt x="420" y="148"/>
                  </a:lnTo>
                  <a:lnTo>
                    <a:pt x="422" y="143"/>
                  </a:lnTo>
                  <a:lnTo>
                    <a:pt x="423" y="138"/>
                  </a:lnTo>
                  <a:lnTo>
                    <a:pt x="424" y="135"/>
                  </a:lnTo>
                  <a:lnTo>
                    <a:pt x="424" y="130"/>
                  </a:lnTo>
                  <a:lnTo>
                    <a:pt x="423" y="127"/>
                  </a:lnTo>
                  <a:lnTo>
                    <a:pt x="422" y="124"/>
                  </a:lnTo>
                  <a:lnTo>
                    <a:pt x="420" y="122"/>
                  </a:lnTo>
                  <a:lnTo>
                    <a:pt x="418" y="120"/>
                  </a:lnTo>
                  <a:lnTo>
                    <a:pt x="414" y="116"/>
                  </a:lnTo>
                  <a:lnTo>
                    <a:pt x="406" y="115"/>
                  </a:lnTo>
                  <a:lnTo>
                    <a:pt x="394" y="114"/>
                  </a:lnTo>
                  <a:lnTo>
                    <a:pt x="378" y="113"/>
                  </a:lnTo>
                  <a:close/>
                  <a:moveTo>
                    <a:pt x="32" y="284"/>
                  </a:moveTo>
                  <a:lnTo>
                    <a:pt x="44" y="267"/>
                  </a:lnTo>
                  <a:lnTo>
                    <a:pt x="54" y="254"/>
                  </a:lnTo>
                  <a:lnTo>
                    <a:pt x="61" y="244"/>
                  </a:lnTo>
                  <a:lnTo>
                    <a:pt x="65" y="238"/>
                  </a:lnTo>
                  <a:lnTo>
                    <a:pt x="69" y="229"/>
                  </a:lnTo>
                  <a:lnTo>
                    <a:pt x="74" y="220"/>
                  </a:lnTo>
                  <a:lnTo>
                    <a:pt x="76" y="213"/>
                  </a:lnTo>
                  <a:lnTo>
                    <a:pt x="78" y="205"/>
                  </a:lnTo>
                  <a:lnTo>
                    <a:pt x="79" y="197"/>
                  </a:lnTo>
                  <a:lnTo>
                    <a:pt x="79" y="186"/>
                  </a:lnTo>
                  <a:lnTo>
                    <a:pt x="79" y="145"/>
                  </a:lnTo>
                  <a:lnTo>
                    <a:pt x="79" y="77"/>
                  </a:lnTo>
                  <a:lnTo>
                    <a:pt x="79" y="62"/>
                  </a:lnTo>
                  <a:lnTo>
                    <a:pt x="79" y="50"/>
                  </a:lnTo>
                  <a:lnTo>
                    <a:pt x="79" y="41"/>
                  </a:lnTo>
                  <a:lnTo>
                    <a:pt x="79" y="37"/>
                  </a:lnTo>
                  <a:lnTo>
                    <a:pt x="79" y="32"/>
                  </a:lnTo>
                  <a:lnTo>
                    <a:pt x="79" y="26"/>
                  </a:lnTo>
                  <a:lnTo>
                    <a:pt x="80" y="21"/>
                  </a:lnTo>
                  <a:lnTo>
                    <a:pt x="81" y="18"/>
                  </a:lnTo>
                  <a:lnTo>
                    <a:pt x="84" y="16"/>
                  </a:lnTo>
                  <a:lnTo>
                    <a:pt x="87" y="16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2" y="19"/>
                  </a:lnTo>
                  <a:lnTo>
                    <a:pt x="92" y="21"/>
                  </a:lnTo>
                  <a:lnTo>
                    <a:pt x="93" y="27"/>
                  </a:lnTo>
                  <a:lnTo>
                    <a:pt x="93" y="33"/>
                  </a:lnTo>
                  <a:lnTo>
                    <a:pt x="93" y="43"/>
                  </a:lnTo>
                  <a:lnTo>
                    <a:pt x="93" y="57"/>
                  </a:lnTo>
                  <a:lnTo>
                    <a:pt x="93" y="119"/>
                  </a:lnTo>
                  <a:lnTo>
                    <a:pt x="95" y="155"/>
                  </a:lnTo>
                  <a:lnTo>
                    <a:pt x="95" y="169"/>
                  </a:lnTo>
                  <a:lnTo>
                    <a:pt x="95" y="179"/>
                  </a:lnTo>
                  <a:lnTo>
                    <a:pt x="95" y="188"/>
                  </a:lnTo>
                  <a:lnTo>
                    <a:pt x="96" y="193"/>
                  </a:lnTo>
                  <a:lnTo>
                    <a:pt x="97" y="201"/>
                  </a:lnTo>
                  <a:lnTo>
                    <a:pt x="99" y="208"/>
                  </a:lnTo>
                  <a:lnTo>
                    <a:pt x="101" y="217"/>
                  </a:lnTo>
                  <a:lnTo>
                    <a:pt x="105" y="227"/>
                  </a:lnTo>
                  <a:lnTo>
                    <a:pt x="110" y="237"/>
                  </a:lnTo>
                  <a:lnTo>
                    <a:pt x="115" y="248"/>
                  </a:lnTo>
                  <a:lnTo>
                    <a:pt x="120" y="253"/>
                  </a:lnTo>
                  <a:lnTo>
                    <a:pt x="125" y="262"/>
                  </a:lnTo>
                  <a:lnTo>
                    <a:pt x="132" y="272"/>
                  </a:lnTo>
                  <a:lnTo>
                    <a:pt x="140" y="284"/>
                  </a:lnTo>
                  <a:lnTo>
                    <a:pt x="144" y="279"/>
                  </a:lnTo>
                  <a:lnTo>
                    <a:pt x="147" y="274"/>
                  </a:lnTo>
                  <a:lnTo>
                    <a:pt x="149" y="266"/>
                  </a:lnTo>
                  <a:lnTo>
                    <a:pt x="151" y="253"/>
                  </a:lnTo>
                  <a:lnTo>
                    <a:pt x="153" y="244"/>
                  </a:lnTo>
                  <a:lnTo>
                    <a:pt x="154" y="235"/>
                  </a:lnTo>
                  <a:lnTo>
                    <a:pt x="154" y="224"/>
                  </a:lnTo>
                  <a:lnTo>
                    <a:pt x="155" y="212"/>
                  </a:lnTo>
                  <a:lnTo>
                    <a:pt x="155" y="118"/>
                  </a:lnTo>
                  <a:lnTo>
                    <a:pt x="155" y="105"/>
                  </a:lnTo>
                  <a:lnTo>
                    <a:pt x="155" y="97"/>
                  </a:lnTo>
                  <a:lnTo>
                    <a:pt x="153" y="65"/>
                  </a:lnTo>
                  <a:lnTo>
                    <a:pt x="153" y="58"/>
                  </a:lnTo>
                  <a:lnTo>
                    <a:pt x="151" y="51"/>
                  </a:lnTo>
                  <a:lnTo>
                    <a:pt x="151" y="44"/>
                  </a:lnTo>
                  <a:lnTo>
                    <a:pt x="154" y="40"/>
                  </a:lnTo>
                  <a:lnTo>
                    <a:pt x="156" y="38"/>
                  </a:lnTo>
                  <a:lnTo>
                    <a:pt x="159" y="37"/>
                  </a:lnTo>
                  <a:lnTo>
                    <a:pt x="162" y="38"/>
                  </a:lnTo>
                  <a:lnTo>
                    <a:pt x="165" y="40"/>
                  </a:lnTo>
                  <a:lnTo>
                    <a:pt x="166" y="43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8" y="79"/>
                  </a:lnTo>
                  <a:lnTo>
                    <a:pt x="169" y="102"/>
                  </a:lnTo>
                  <a:lnTo>
                    <a:pt x="169" y="111"/>
                  </a:lnTo>
                  <a:lnTo>
                    <a:pt x="169" y="123"/>
                  </a:lnTo>
                  <a:lnTo>
                    <a:pt x="169" y="138"/>
                  </a:lnTo>
                  <a:lnTo>
                    <a:pt x="169" y="157"/>
                  </a:lnTo>
                  <a:lnTo>
                    <a:pt x="169" y="175"/>
                  </a:lnTo>
                  <a:lnTo>
                    <a:pt x="169" y="191"/>
                  </a:lnTo>
                  <a:lnTo>
                    <a:pt x="169" y="203"/>
                  </a:lnTo>
                  <a:lnTo>
                    <a:pt x="169" y="212"/>
                  </a:lnTo>
                  <a:lnTo>
                    <a:pt x="169" y="219"/>
                  </a:lnTo>
                  <a:lnTo>
                    <a:pt x="169" y="229"/>
                  </a:lnTo>
                  <a:lnTo>
                    <a:pt x="168" y="241"/>
                  </a:lnTo>
                  <a:lnTo>
                    <a:pt x="168" y="253"/>
                  </a:lnTo>
                  <a:lnTo>
                    <a:pt x="167" y="260"/>
                  </a:lnTo>
                  <a:lnTo>
                    <a:pt x="166" y="266"/>
                  </a:lnTo>
                  <a:lnTo>
                    <a:pt x="165" y="273"/>
                  </a:lnTo>
                  <a:lnTo>
                    <a:pt x="162" y="278"/>
                  </a:lnTo>
                  <a:lnTo>
                    <a:pt x="159" y="283"/>
                  </a:lnTo>
                  <a:lnTo>
                    <a:pt x="157" y="288"/>
                  </a:lnTo>
                  <a:lnTo>
                    <a:pt x="153" y="293"/>
                  </a:lnTo>
                  <a:lnTo>
                    <a:pt x="149" y="296"/>
                  </a:lnTo>
                  <a:lnTo>
                    <a:pt x="144" y="299"/>
                  </a:lnTo>
                  <a:lnTo>
                    <a:pt x="138" y="302"/>
                  </a:lnTo>
                  <a:lnTo>
                    <a:pt x="131" y="306"/>
                  </a:lnTo>
                  <a:lnTo>
                    <a:pt x="123" y="307"/>
                  </a:lnTo>
                  <a:lnTo>
                    <a:pt x="113" y="309"/>
                  </a:lnTo>
                  <a:lnTo>
                    <a:pt x="103" y="309"/>
                  </a:lnTo>
                  <a:lnTo>
                    <a:pt x="91" y="310"/>
                  </a:lnTo>
                  <a:lnTo>
                    <a:pt x="78" y="310"/>
                  </a:lnTo>
                  <a:lnTo>
                    <a:pt x="67" y="309"/>
                  </a:lnTo>
                  <a:lnTo>
                    <a:pt x="58" y="309"/>
                  </a:lnTo>
                  <a:lnTo>
                    <a:pt x="50" y="308"/>
                  </a:lnTo>
                  <a:lnTo>
                    <a:pt x="43" y="307"/>
                  </a:lnTo>
                  <a:lnTo>
                    <a:pt x="37" y="305"/>
                  </a:lnTo>
                  <a:lnTo>
                    <a:pt x="32" y="302"/>
                  </a:lnTo>
                  <a:lnTo>
                    <a:pt x="28" y="300"/>
                  </a:lnTo>
                  <a:lnTo>
                    <a:pt x="23" y="297"/>
                  </a:lnTo>
                  <a:lnTo>
                    <a:pt x="18" y="289"/>
                  </a:lnTo>
                  <a:lnTo>
                    <a:pt x="11" y="278"/>
                  </a:lnTo>
                  <a:lnTo>
                    <a:pt x="9" y="272"/>
                  </a:lnTo>
                  <a:lnTo>
                    <a:pt x="7" y="265"/>
                  </a:lnTo>
                  <a:lnTo>
                    <a:pt x="5" y="259"/>
                  </a:lnTo>
                  <a:lnTo>
                    <a:pt x="4" y="251"/>
                  </a:lnTo>
                  <a:lnTo>
                    <a:pt x="3" y="242"/>
                  </a:lnTo>
                  <a:lnTo>
                    <a:pt x="2" y="233"/>
                  </a:lnTo>
                  <a:lnTo>
                    <a:pt x="2" y="224"/>
                  </a:lnTo>
                  <a:lnTo>
                    <a:pt x="2" y="213"/>
                  </a:lnTo>
                  <a:lnTo>
                    <a:pt x="0" y="202"/>
                  </a:lnTo>
                  <a:lnTo>
                    <a:pt x="0" y="191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0" y="153"/>
                  </a:lnTo>
                  <a:lnTo>
                    <a:pt x="0" y="140"/>
                  </a:lnTo>
                  <a:lnTo>
                    <a:pt x="0" y="130"/>
                  </a:lnTo>
                  <a:lnTo>
                    <a:pt x="0" y="119"/>
                  </a:lnTo>
                  <a:lnTo>
                    <a:pt x="0" y="101"/>
                  </a:lnTo>
                  <a:lnTo>
                    <a:pt x="0" y="89"/>
                  </a:lnTo>
                  <a:lnTo>
                    <a:pt x="2" y="80"/>
                  </a:lnTo>
                  <a:lnTo>
                    <a:pt x="2" y="69"/>
                  </a:lnTo>
                  <a:lnTo>
                    <a:pt x="3" y="61"/>
                  </a:lnTo>
                  <a:lnTo>
                    <a:pt x="3" y="53"/>
                  </a:lnTo>
                  <a:lnTo>
                    <a:pt x="3" y="49"/>
                  </a:lnTo>
                  <a:lnTo>
                    <a:pt x="5" y="45"/>
                  </a:lnTo>
                  <a:lnTo>
                    <a:pt x="8" y="43"/>
                  </a:lnTo>
                  <a:lnTo>
                    <a:pt x="11" y="43"/>
                  </a:lnTo>
                  <a:lnTo>
                    <a:pt x="14" y="43"/>
                  </a:lnTo>
                  <a:lnTo>
                    <a:pt x="15" y="44"/>
                  </a:lnTo>
                  <a:lnTo>
                    <a:pt x="16" y="45"/>
                  </a:lnTo>
                  <a:lnTo>
                    <a:pt x="17" y="48"/>
                  </a:lnTo>
                  <a:lnTo>
                    <a:pt x="17" y="52"/>
                  </a:lnTo>
                  <a:lnTo>
                    <a:pt x="17" y="57"/>
                  </a:lnTo>
                  <a:lnTo>
                    <a:pt x="17" y="63"/>
                  </a:lnTo>
                  <a:lnTo>
                    <a:pt x="16" y="73"/>
                  </a:lnTo>
                  <a:lnTo>
                    <a:pt x="16" y="87"/>
                  </a:lnTo>
                  <a:lnTo>
                    <a:pt x="16" y="104"/>
                  </a:lnTo>
                  <a:lnTo>
                    <a:pt x="16" y="125"/>
                  </a:lnTo>
                  <a:lnTo>
                    <a:pt x="16" y="160"/>
                  </a:lnTo>
                  <a:lnTo>
                    <a:pt x="16" y="174"/>
                  </a:lnTo>
                  <a:lnTo>
                    <a:pt x="16" y="188"/>
                  </a:lnTo>
                  <a:lnTo>
                    <a:pt x="17" y="200"/>
                  </a:lnTo>
                  <a:lnTo>
                    <a:pt x="17" y="212"/>
                  </a:lnTo>
                  <a:lnTo>
                    <a:pt x="17" y="221"/>
                  </a:lnTo>
                  <a:lnTo>
                    <a:pt x="18" y="231"/>
                  </a:lnTo>
                  <a:lnTo>
                    <a:pt x="19" y="241"/>
                  </a:lnTo>
                  <a:lnTo>
                    <a:pt x="19" y="249"/>
                  </a:lnTo>
                  <a:lnTo>
                    <a:pt x="20" y="256"/>
                  </a:lnTo>
                  <a:lnTo>
                    <a:pt x="21" y="262"/>
                  </a:lnTo>
                  <a:lnTo>
                    <a:pt x="23" y="267"/>
                  </a:lnTo>
                  <a:lnTo>
                    <a:pt x="25" y="271"/>
                  </a:lnTo>
                  <a:lnTo>
                    <a:pt x="32" y="284"/>
                  </a:lnTo>
                  <a:close/>
                  <a:moveTo>
                    <a:pt x="128" y="289"/>
                  </a:moveTo>
                  <a:lnTo>
                    <a:pt x="119" y="278"/>
                  </a:lnTo>
                  <a:lnTo>
                    <a:pt x="112" y="268"/>
                  </a:lnTo>
                  <a:lnTo>
                    <a:pt x="105" y="260"/>
                  </a:lnTo>
                  <a:lnTo>
                    <a:pt x="101" y="253"/>
                  </a:lnTo>
                  <a:lnTo>
                    <a:pt x="95" y="240"/>
                  </a:lnTo>
                  <a:lnTo>
                    <a:pt x="88" y="226"/>
                  </a:lnTo>
                  <a:lnTo>
                    <a:pt x="83" y="238"/>
                  </a:lnTo>
                  <a:lnTo>
                    <a:pt x="76" y="249"/>
                  </a:lnTo>
                  <a:lnTo>
                    <a:pt x="73" y="255"/>
                  </a:lnTo>
                  <a:lnTo>
                    <a:pt x="66" y="265"/>
                  </a:lnTo>
                  <a:lnTo>
                    <a:pt x="56" y="276"/>
                  </a:lnTo>
                  <a:lnTo>
                    <a:pt x="45" y="290"/>
                  </a:lnTo>
                  <a:lnTo>
                    <a:pt x="51" y="291"/>
                  </a:lnTo>
                  <a:lnTo>
                    <a:pt x="56" y="294"/>
                  </a:lnTo>
                  <a:lnTo>
                    <a:pt x="66" y="295"/>
                  </a:lnTo>
                  <a:lnTo>
                    <a:pt x="85" y="295"/>
                  </a:lnTo>
                  <a:lnTo>
                    <a:pt x="97" y="295"/>
                  </a:lnTo>
                  <a:lnTo>
                    <a:pt x="108" y="294"/>
                  </a:lnTo>
                  <a:lnTo>
                    <a:pt x="118" y="293"/>
                  </a:lnTo>
                  <a:lnTo>
                    <a:pt x="128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54">
              <a:extLst>
                <a:ext uri="{FF2B5EF4-FFF2-40B4-BE49-F238E27FC236}">
                  <a16:creationId xmlns:a16="http://schemas.microsoft.com/office/drawing/2014/main" id="{7E6DCAFF-B2E4-ADA0-672F-0710CCC126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8138" y="5527676"/>
              <a:ext cx="249238" cy="171450"/>
            </a:xfrm>
            <a:custGeom>
              <a:avLst/>
              <a:gdLst>
                <a:gd name="T0" fmla="*/ 316 w 472"/>
                <a:gd name="T1" fmla="*/ 7 h 324"/>
                <a:gd name="T2" fmla="*/ 386 w 472"/>
                <a:gd name="T3" fmla="*/ 34 h 324"/>
                <a:gd name="T4" fmla="*/ 426 w 472"/>
                <a:gd name="T5" fmla="*/ 25 h 324"/>
                <a:gd name="T6" fmla="*/ 472 w 472"/>
                <a:gd name="T7" fmla="*/ 79 h 324"/>
                <a:gd name="T8" fmla="*/ 419 w 472"/>
                <a:gd name="T9" fmla="*/ 104 h 324"/>
                <a:gd name="T10" fmla="*/ 439 w 472"/>
                <a:gd name="T11" fmla="*/ 180 h 324"/>
                <a:gd name="T12" fmla="*/ 442 w 472"/>
                <a:gd name="T13" fmla="*/ 323 h 324"/>
                <a:gd name="T14" fmla="*/ 418 w 472"/>
                <a:gd name="T15" fmla="*/ 179 h 324"/>
                <a:gd name="T16" fmla="*/ 398 w 472"/>
                <a:gd name="T17" fmla="*/ 193 h 324"/>
                <a:gd name="T18" fmla="*/ 406 w 472"/>
                <a:gd name="T19" fmla="*/ 267 h 324"/>
                <a:gd name="T20" fmla="*/ 322 w 472"/>
                <a:gd name="T21" fmla="*/ 207 h 324"/>
                <a:gd name="T22" fmla="*/ 340 w 472"/>
                <a:gd name="T23" fmla="*/ 214 h 324"/>
                <a:gd name="T24" fmla="*/ 304 w 472"/>
                <a:gd name="T25" fmla="*/ 255 h 324"/>
                <a:gd name="T26" fmla="*/ 284 w 472"/>
                <a:gd name="T27" fmla="*/ 281 h 324"/>
                <a:gd name="T28" fmla="*/ 300 w 472"/>
                <a:gd name="T29" fmla="*/ 137 h 324"/>
                <a:gd name="T30" fmla="*/ 273 w 472"/>
                <a:gd name="T31" fmla="*/ 86 h 324"/>
                <a:gd name="T32" fmla="*/ 286 w 472"/>
                <a:gd name="T33" fmla="*/ 75 h 324"/>
                <a:gd name="T34" fmla="*/ 367 w 472"/>
                <a:gd name="T35" fmla="*/ 85 h 324"/>
                <a:gd name="T36" fmla="*/ 295 w 472"/>
                <a:gd name="T37" fmla="*/ 196 h 324"/>
                <a:gd name="T38" fmla="*/ 293 w 472"/>
                <a:gd name="T39" fmla="*/ 317 h 324"/>
                <a:gd name="T40" fmla="*/ 308 w 472"/>
                <a:gd name="T41" fmla="*/ 193 h 324"/>
                <a:gd name="T42" fmla="*/ 336 w 472"/>
                <a:gd name="T43" fmla="*/ 207 h 324"/>
                <a:gd name="T44" fmla="*/ 325 w 472"/>
                <a:gd name="T45" fmla="*/ 226 h 324"/>
                <a:gd name="T46" fmla="*/ 412 w 472"/>
                <a:gd name="T47" fmla="*/ 242 h 324"/>
                <a:gd name="T48" fmla="*/ 402 w 472"/>
                <a:gd name="T49" fmla="*/ 207 h 324"/>
                <a:gd name="T50" fmla="*/ 416 w 472"/>
                <a:gd name="T51" fmla="*/ 175 h 324"/>
                <a:gd name="T52" fmla="*/ 442 w 472"/>
                <a:gd name="T53" fmla="*/ 319 h 324"/>
                <a:gd name="T54" fmla="*/ 439 w 472"/>
                <a:gd name="T55" fmla="*/ 195 h 324"/>
                <a:gd name="T56" fmla="*/ 428 w 472"/>
                <a:gd name="T57" fmla="*/ 113 h 324"/>
                <a:gd name="T58" fmla="*/ 464 w 472"/>
                <a:gd name="T59" fmla="*/ 81 h 324"/>
                <a:gd name="T60" fmla="*/ 404 w 472"/>
                <a:gd name="T61" fmla="*/ 43 h 324"/>
                <a:gd name="T62" fmla="*/ 410 w 472"/>
                <a:gd name="T63" fmla="*/ 24 h 324"/>
                <a:gd name="T64" fmla="*/ 323 w 472"/>
                <a:gd name="T65" fmla="*/ 11 h 324"/>
                <a:gd name="T66" fmla="*/ 326 w 472"/>
                <a:gd name="T67" fmla="*/ 42 h 324"/>
                <a:gd name="T68" fmla="*/ 323 w 472"/>
                <a:gd name="T69" fmla="*/ 127 h 324"/>
                <a:gd name="T70" fmla="*/ 315 w 472"/>
                <a:gd name="T71" fmla="*/ 135 h 324"/>
                <a:gd name="T72" fmla="*/ 334 w 472"/>
                <a:gd name="T73" fmla="*/ 156 h 324"/>
                <a:gd name="T74" fmla="*/ 327 w 472"/>
                <a:gd name="T75" fmla="*/ 168 h 324"/>
                <a:gd name="T76" fmla="*/ 352 w 472"/>
                <a:gd name="T77" fmla="*/ 258 h 324"/>
                <a:gd name="T78" fmla="*/ 351 w 472"/>
                <a:gd name="T79" fmla="*/ 263 h 324"/>
                <a:gd name="T80" fmla="*/ 404 w 472"/>
                <a:gd name="T81" fmla="*/ 163 h 324"/>
                <a:gd name="T82" fmla="*/ 415 w 472"/>
                <a:gd name="T83" fmla="*/ 163 h 324"/>
                <a:gd name="T84" fmla="*/ 424 w 472"/>
                <a:gd name="T85" fmla="*/ 137 h 324"/>
                <a:gd name="T86" fmla="*/ 427 w 472"/>
                <a:gd name="T87" fmla="*/ 141 h 324"/>
                <a:gd name="T88" fmla="*/ 62 w 472"/>
                <a:gd name="T89" fmla="*/ 245 h 324"/>
                <a:gd name="T90" fmla="*/ 79 w 472"/>
                <a:gd name="T91" fmla="*/ 25 h 324"/>
                <a:gd name="T92" fmla="*/ 100 w 472"/>
                <a:gd name="T93" fmla="*/ 198 h 324"/>
                <a:gd name="T94" fmla="*/ 155 w 472"/>
                <a:gd name="T95" fmla="*/ 214 h 324"/>
                <a:gd name="T96" fmla="*/ 171 w 472"/>
                <a:gd name="T97" fmla="*/ 58 h 324"/>
                <a:gd name="T98" fmla="*/ 147 w 472"/>
                <a:gd name="T99" fmla="*/ 303 h 324"/>
                <a:gd name="T100" fmla="*/ 1 w 472"/>
                <a:gd name="T101" fmla="*/ 226 h 324"/>
                <a:gd name="T102" fmla="*/ 16 w 472"/>
                <a:gd name="T103" fmla="*/ 43 h 324"/>
                <a:gd name="T104" fmla="*/ 25 w 472"/>
                <a:gd name="T105" fmla="*/ 264 h 324"/>
                <a:gd name="T106" fmla="*/ 17 w 472"/>
                <a:gd name="T107" fmla="*/ 59 h 324"/>
                <a:gd name="T108" fmla="*/ 5 w 472"/>
                <a:gd name="T109" fmla="*/ 112 h 324"/>
                <a:gd name="T110" fmla="*/ 93 w 472"/>
                <a:gd name="T111" fmla="*/ 310 h 324"/>
                <a:gd name="T112" fmla="*/ 168 w 472"/>
                <a:gd name="T113" fmla="*/ 81 h 324"/>
                <a:gd name="T114" fmla="*/ 159 w 472"/>
                <a:gd name="T115" fmla="*/ 107 h 324"/>
                <a:gd name="T116" fmla="*/ 99 w 472"/>
                <a:gd name="T117" fmla="*/ 211 h 324"/>
                <a:gd name="T118" fmla="*/ 87 w 472"/>
                <a:gd name="T119" fmla="*/ 20 h 324"/>
                <a:gd name="T120" fmla="*/ 74 w 472"/>
                <a:gd name="T121" fmla="*/ 232 h 324"/>
                <a:gd name="T122" fmla="*/ 87 w 472"/>
                <a:gd name="T123" fmla="*/ 295 h 324"/>
                <a:gd name="T124" fmla="*/ 80 w 472"/>
                <a:gd name="T125" fmla="*/ 24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2" h="324">
                  <a:moveTo>
                    <a:pt x="361" y="67"/>
                  </a:moveTo>
                  <a:lnTo>
                    <a:pt x="361" y="66"/>
                  </a:lnTo>
                  <a:lnTo>
                    <a:pt x="362" y="63"/>
                  </a:lnTo>
                  <a:lnTo>
                    <a:pt x="362" y="60"/>
                  </a:lnTo>
                  <a:lnTo>
                    <a:pt x="362" y="60"/>
                  </a:lnTo>
                  <a:lnTo>
                    <a:pt x="361" y="54"/>
                  </a:lnTo>
                  <a:lnTo>
                    <a:pt x="348" y="52"/>
                  </a:lnTo>
                  <a:lnTo>
                    <a:pt x="338" y="51"/>
                  </a:lnTo>
                  <a:lnTo>
                    <a:pt x="330" y="47"/>
                  </a:lnTo>
                  <a:lnTo>
                    <a:pt x="324" y="45"/>
                  </a:lnTo>
                  <a:lnTo>
                    <a:pt x="320" y="41"/>
                  </a:lnTo>
                  <a:lnTo>
                    <a:pt x="317" y="37"/>
                  </a:lnTo>
                  <a:lnTo>
                    <a:pt x="315" y="34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13" y="28"/>
                  </a:lnTo>
                  <a:lnTo>
                    <a:pt x="312" y="25"/>
                  </a:lnTo>
                  <a:lnTo>
                    <a:pt x="311" y="22"/>
                  </a:lnTo>
                  <a:lnTo>
                    <a:pt x="311" y="19"/>
                  </a:lnTo>
                  <a:lnTo>
                    <a:pt x="311" y="19"/>
                  </a:lnTo>
                  <a:lnTo>
                    <a:pt x="311" y="17"/>
                  </a:lnTo>
                  <a:lnTo>
                    <a:pt x="311" y="15"/>
                  </a:lnTo>
                  <a:lnTo>
                    <a:pt x="311" y="13"/>
                  </a:lnTo>
                  <a:lnTo>
                    <a:pt x="312" y="12"/>
                  </a:lnTo>
                  <a:lnTo>
                    <a:pt x="312" y="12"/>
                  </a:lnTo>
                  <a:lnTo>
                    <a:pt x="312" y="11"/>
                  </a:lnTo>
                  <a:lnTo>
                    <a:pt x="313" y="10"/>
                  </a:lnTo>
                  <a:lnTo>
                    <a:pt x="314" y="9"/>
                  </a:lnTo>
                  <a:lnTo>
                    <a:pt x="315" y="8"/>
                  </a:lnTo>
                  <a:lnTo>
                    <a:pt x="315" y="8"/>
                  </a:lnTo>
                  <a:lnTo>
                    <a:pt x="316" y="7"/>
                  </a:lnTo>
                  <a:lnTo>
                    <a:pt x="317" y="7"/>
                  </a:lnTo>
                  <a:lnTo>
                    <a:pt x="317" y="7"/>
                  </a:lnTo>
                  <a:lnTo>
                    <a:pt x="320" y="6"/>
                  </a:lnTo>
                  <a:lnTo>
                    <a:pt x="321" y="6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4" y="7"/>
                  </a:lnTo>
                  <a:lnTo>
                    <a:pt x="325" y="8"/>
                  </a:lnTo>
                  <a:lnTo>
                    <a:pt x="326" y="9"/>
                  </a:lnTo>
                  <a:lnTo>
                    <a:pt x="327" y="10"/>
                  </a:lnTo>
                  <a:lnTo>
                    <a:pt x="327" y="11"/>
                  </a:lnTo>
                  <a:lnTo>
                    <a:pt x="327" y="11"/>
                  </a:lnTo>
                  <a:lnTo>
                    <a:pt x="328" y="12"/>
                  </a:lnTo>
                  <a:lnTo>
                    <a:pt x="328" y="13"/>
                  </a:lnTo>
                  <a:lnTo>
                    <a:pt x="328" y="13"/>
                  </a:lnTo>
                  <a:lnTo>
                    <a:pt x="331" y="23"/>
                  </a:lnTo>
                  <a:lnTo>
                    <a:pt x="332" y="25"/>
                  </a:lnTo>
                  <a:lnTo>
                    <a:pt x="333" y="28"/>
                  </a:lnTo>
                  <a:lnTo>
                    <a:pt x="334" y="29"/>
                  </a:lnTo>
                  <a:lnTo>
                    <a:pt x="336" y="30"/>
                  </a:lnTo>
                  <a:lnTo>
                    <a:pt x="338" y="31"/>
                  </a:lnTo>
                  <a:lnTo>
                    <a:pt x="342" y="32"/>
                  </a:lnTo>
                  <a:lnTo>
                    <a:pt x="346" y="33"/>
                  </a:lnTo>
                  <a:lnTo>
                    <a:pt x="351" y="33"/>
                  </a:lnTo>
                  <a:lnTo>
                    <a:pt x="357" y="34"/>
                  </a:lnTo>
                  <a:lnTo>
                    <a:pt x="361" y="34"/>
                  </a:lnTo>
                  <a:lnTo>
                    <a:pt x="366" y="34"/>
                  </a:lnTo>
                  <a:lnTo>
                    <a:pt x="369" y="34"/>
                  </a:lnTo>
                  <a:lnTo>
                    <a:pt x="369" y="34"/>
                  </a:lnTo>
                  <a:lnTo>
                    <a:pt x="378" y="34"/>
                  </a:lnTo>
                  <a:lnTo>
                    <a:pt x="386" y="34"/>
                  </a:lnTo>
                  <a:lnTo>
                    <a:pt x="392" y="32"/>
                  </a:lnTo>
                  <a:lnTo>
                    <a:pt x="397" y="31"/>
                  </a:lnTo>
                  <a:lnTo>
                    <a:pt x="397" y="31"/>
                  </a:lnTo>
                  <a:lnTo>
                    <a:pt x="401" y="29"/>
                  </a:lnTo>
                  <a:lnTo>
                    <a:pt x="403" y="27"/>
                  </a:lnTo>
                  <a:lnTo>
                    <a:pt x="405" y="24"/>
                  </a:lnTo>
                  <a:lnTo>
                    <a:pt x="406" y="23"/>
                  </a:lnTo>
                  <a:lnTo>
                    <a:pt x="406" y="23"/>
                  </a:lnTo>
                  <a:lnTo>
                    <a:pt x="407" y="21"/>
                  </a:lnTo>
                  <a:lnTo>
                    <a:pt x="408" y="18"/>
                  </a:lnTo>
                  <a:lnTo>
                    <a:pt x="408" y="16"/>
                  </a:lnTo>
                  <a:lnTo>
                    <a:pt x="409" y="12"/>
                  </a:lnTo>
                  <a:lnTo>
                    <a:pt x="409" y="9"/>
                  </a:lnTo>
                  <a:lnTo>
                    <a:pt x="410" y="6"/>
                  </a:lnTo>
                  <a:lnTo>
                    <a:pt x="410" y="6"/>
                  </a:lnTo>
                  <a:lnTo>
                    <a:pt x="410" y="4"/>
                  </a:lnTo>
                  <a:lnTo>
                    <a:pt x="413" y="2"/>
                  </a:lnTo>
                  <a:lnTo>
                    <a:pt x="413" y="2"/>
                  </a:lnTo>
                  <a:lnTo>
                    <a:pt x="414" y="1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7" y="0"/>
                  </a:lnTo>
                  <a:lnTo>
                    <a:pt x="418" y="0"/>
                  </a:lnTo>
                  <a:lnTo>
                    <a:pt x="418" y="0"/>
                  </a:lnTo>
                  <a:lnTo>
                    <a:pt x="422" y="1"/>
                  </a:lnTo>
                  <a:lnTo>
                    <a:pt x="426" y="4"/>
                  </a:lnTo>
                  <a:lnTo>
                    <a:pt x="427" y="8"/>
                  </a:lnTo>
                  <a:lnTo>
                    <a:pt x="428" y="13"/>
                  </a:lnTo>
                  <a:lnTo>
                    <a:pt x="428" y="13"/>
                  </a:lnTo>
                  <a:lnTo>
                    <a:pt x="427" y="20"/>
                  </a:lnTo>
                  <a:lnTo>
                    <a:pt x="426" y="25"/>
                  </a:lnTo>
                  <a:lnTo>
                    <a:pt x="424" y="31"/>
                  </a:lnTo>
                  <a:lnTo>
                    <a:pt x="420" y="35"/>
                  </a:lnTo>
                  <a:lnTo>
                    <a:pt x="417" y="39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09" y="44"/>
                  </a:lnTo>
                  <a:lnTo>
                    <a:pt x="406" y="46"/>
                  </a:lnTo>
                  <a:lnTo>
                    <a:pt x="406" y="46"/>
                  </a:lnTo>
                  <a:lnTo>
                    <a:pt x="402" y="48"/>
                  </a:lnTo>
                  <a:lnTo>
                    <a:pt x="395" y="50"/>
                  </a:lnTo>
                  <a:lnTo>
                    <a:pt x="389" y="52"/>
                  </a:lnTo>
                  <a:lnTo>
                    <a:pt x="382" y="53"/>
                  </a:lnTo>
                  <a:lnTo>
                    <a:pt x="382" y="60"/>
                  </a:lnTo>
                  <a:lnTo>
                    <a:pt x="382" y="67"/>
                  </a:lnTo>
                  <a:lnTo>
                    <a:pt x="393" y="67"/>
                  </a:lnTo>
                  <a:lnTo>
                    <a:pt x="405" y="67"/>
                  </a:lnTo>
                  <a:lnTo>
                    <a:pt x="419" y="66"/>
                  </a:lnTo>
                  <a:lnTo>
                    <a:pt x="433" y="66"/>
                  </a:lnTo>
                  <a:lnTo>
                    <a:pt x="433" y="66"/>
                  </a:lnTo>
                  <a:lnTo>
                    <a:pt x="447" y="67"/>
                  </a:lnTo>
                  <a:lnTo>
                    <a:pt x="456" y="67"/>
                  </a:lnTo>
                  <a:lnTo>
                    <a:pt x="463" y="68"/>
                  </a:lnTo>
                  <a:lnTo>
                    <a:pt x="467" y="70"/>
                  </a:lnTo>
                  <a:lnTo>
                    <a:pt x="467" y="70"/>
                  </a:lnTo>
                  <a:lnTo>
                    <a:pt x="468" y="71"/>
                  </a:lnTo>
                  <a:lnTo>
                    <a:pt x="471" y="74"/>
                  </a:lnTo>
                  <a:lnTo>
                    <a:pt x="471" y="74"/>
                  </a:lnTo>
                  <a:lnTo>
                    <a:pt x="471" y="75"/>
                  </a:lnTo>
                  <a:lnTo>
                    <a:pt x="472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1" y="80"/>
                  </a:lnTo>
                  <a:lnTo>
                    <a:pt x="471" y="80"/>
                  </a:lnTo>
                  <a:lnTo>
                    <a:pt x="469" y="82"/>
                  </a:lnTo>
                  <a:lnTo>
                    <a:pt x="467" y="83"/>
                  </a:lnTo>
                  <a:lnTo>
                    <a:pt x="467" y="83"/>
                  </a:lnTo>
                  <a:lnTo>
                    <a:pt x="466" y="85"/>
                  </a:lnTo>
                  <a:lnTo>
                    <a:pt x="463" y="86"/>
                  </a:lnTo>
                  <a:lnTo>
                    <a:pt x="461" y="86"/>
                  </a:lnTo>
                  <a:lnTo>
                    <a:pt x="457" y="86"/>
                  </a:lnTo>
                  <a:lnTo>
                    <a:pt x="457" y="86"/>
                  </a:lnTo>
                  <a:lnTo>
                    <a:pt x="454" y="87"/>
                  </a:lnTo>
                  <a:lnTo>
                    <a:pt x="447" y="87"/>
                  </a:lnTo>
                  <a:lnTo>
                    <a:pt x="447" y="87"/>
                  </a:lnTo>
                  <a:lnTo>
                    <a:pt x="437" y="87"/>
                  </a:lnTo>
                  <a:lnTo>
                    <a:pt x="422" y="87"/>
                  </a:lnTo>
                  <a:lnTo>
                    <a:pt x="409" y="87"/>
                  </a:lnTo>
                  <a:lnTo>
                    <a:pt x="397" y="87"/>
                  </a:lnTo>
                  <a:lnTo>
                    <a:pt x="389" y="87"/>
                  </a:lnTo>
                  <a:lnTo>
                    <a:pt x="381" y="87"/>
                  </a:lnTo>
                  <a:lnTo>
                    <a:pt x="381" y="89"/>
                  </a:lnTo>
                  <a:lnTo>
                    <a:pt x="381" y="91"/>
                  </a:lnTo>
                  <a:lnTo>
                    <a:pt x="381" y="93"/>
                  </a:lnTo>
                  <a:lnTo>
                    <a:pt x="382" y="94"/>
                  </a:lnTo>
                  <a:lnTo>
                    <a:pt x="382" y="94"/>
                  </a:lnTo>
                  <a:lnTo>
                    <a:pt x="382" y="99"/>
                  </a:lnTo>
                  <a:lnTo>
                    <a:pt x="386" y="100"/>
                  </a:lnTo>
                  <a:lnTo>
                    <a:pt x="392" y="100"/>
                  </a:lnTo>
                  <a:lnTo>
                    <a:pt x="398" y="100"/>
                  </a:lnTo>
                  <a:lnTo>
                    <a:pt x="406" y="101"/>
                  </a:lnTo>
                  <a:lnTo>
                    <a:pt x="413" y="102"/>
                  </a:lnTo>
                  <a:lnTo>
                    <a:pt x="419" y="104"/>
                  </a:lnTo>
                  <a:lnTo>
                    <a:pt x="424" y="105"/>
                  </a:lnTo>
                  <a:lnTo>
                    <a:pt x="428" y="107"/>
                  </a:lnTo>
                  <a:lnTo>
                    <a:pt x="428" y="107"/>
                  </a:lnTo>
                  <a:lnTo>
                    <a:pt x="431" y="110"/>
                  </a:lnTo>
                  <a:lnTo>
                    <a:pt x="433" y="113"/>
                  </a:lnTo>
                  <a:lnTo>
                    <a:pt x="436" y="115"/>
                  </a:lnTo>
                  <a:lnTo>
                    <a:pt x="438" y="118"/>
                  </a:lnTo>
                  <a:lnTo>
                    <a:pt x="438" y="118"/>
                  </a:lnTo>
                  <a:lnTo>
                    <a:pt x="440" y="122"/>
                  </a:lnTo>
                  <a:lnTo>
                    <a:pt x="441" y="125"/>
                  </a:lnTo>
                  <a:lnTo>
                    <a:pt x="442" y="128"/>
                  </a:lnTo>
                  <a:lnTo>
                    <a:pt x="442" y="132"/>
                  </a:lnTo>
                  <a:lnTo>
                    <a:pt x="442" y="132"/>
                  </a:lnTo>
                  <a:lnTo>
                    <a:pt x="442" y="135"/>
                  </a:lnTo>
                  <a:lnTo>
                    <a:pt x="442" y="139"/>
                  </a:lnTo>
                  <a:lnTo>
                    <a:pt x="441" y="142"/>
                  </a:lnTo>
                  <a:lnTo>
                    <a:pt x="441" y="146"/>
                  </a:lnTo>
                  <a:lnTo>
                    <a:pt x="441" y="146"/>
                  </a:lnTo>
                  <a:lnTo>
                    <a:pt x="440" y="150"/>
                  </a:lnTo>
                  <a:lnTo>
                    <a:pt x="440" y="153"/>
                  </a:lnTo>
                  <a:lnTo>
                    <a:pt x="439" y="156"/>
                  </a:lnTo>
                  <a:lnTo>
                    <a:pt x="438" y="158"/>
                  </a:lnTo>
                  <a:lnTo>
                    <a:pt x="438" y="158"/>
                  </a:lnTo>
                  <a:lnTo>
                    <a:pt x="434" y="167"/>
                  </a:lnTo>
                  <a:lnTo>
                    <a:pt x="436" y="169"/>
                  </a:lnTo>
                  <a:lnTo>
                    <a:pt x="436" y="171"/>
                  </a:lnTo>
                  <a:lnTo>
                    <a:pt x="436" y="171"/>
                  </a:lnTo>
                  <a:lnTo>
                    <a:pt x="437" y="173"/>
                  </a:lnTo>
                  <a:lnTo>
                    <a:pt x="438" y="176"/>
                  </a:lnTo>
                  <a:lnTo>
                    <a:pt x="438" y="176"/>
                  </a:lnTo>
                  <a:lnTo>
                    <a:pt x="439" y="180"/>
                  </a:lnTo>
                  <a:lnTo>
                    <a:pt x="440" y="184"/>
                  </a:lnTo>
                  <a:lnTo>
                    <a:pt x="442" y="188"/>
                  </a:lnTo>
                  <a:lnTo>
                    <a:pt x="443" y="194"/>
                  </a:lnTo>
                  <a:lnTo>
                    <a:pt x="443" y="194"/>
                  </a:lnTo>
                  <a:lnTo>
                    <a:pt x="444" y="200"/>
                  </a:lnTo>
                  <a:lnTo>
                    <a:pt x="445" y="207"/>
                  </a:lnTo>
                  <a:lnTo>
                    <a:pt x="447" y="212"/>
                  </a:lnTo>
                  <a:lnTo>
                    <a:pt x="448" y="218"/>
                  </a:lnTo>
                  <a:lnTo>
                    <a:pt x="449" y="225"/>
                  </a:lnTo>
                  <a:lnTo>
                    <a:pt x="450" y="230"/>
                  </a:lnTo>
                  <a:lnTo>
                    <a:pt x="450" y="230"/>
                  </a:lnTo>
                  <a:lnTo>
                    <a:pt x="450" y="238"/>
                  </a:lnTo>
                  <a:lnTo>
                    <a:pt x="451" y="244"/>
                  </a:lnTo>
                  <a:lnTo>
                    <a:pt x="451" y="244"/>
                  </a:lnTo>
                  <a:lnTo>
                    <a:pt x="453" y="278"/>
                  </a:lnTo>
                  <a:lnTo>
                    <a:pt x="453" y="282"/>
                  </a:lnTo>
                  <a:lnTo>
                    <a:pt x="454" y="286"/>
                  </a:lnTo>
                  <a:lnTo>
                    <a:pt x="454" y="290"/>
                  </a:lnTo>
                  <a:lnTo>
                    <a:pt x="454" y="292"/>
                  </a:lnTo>
                  <a:lnTo>
                    <a:pt x="454" y="292"/>
                  </a:lnTo>
                  <a:lnTo>
                    <a:pt x="453" y="310"/>
                  </a:lnTo>
                  <a:lnTo>
                    <a:pt x="453" y="312"/>
                  </a:lnTo>
                  <a:lnTo>
                    <a:pt x="453" y="315"/>
                  </a:lnTo>
                  <a:lnTo>
                    <a:pt x="452" y="317"/>
                  </a:lnTo>
                  <a:lnTo>
                    <a:pt x="451" y="320"/>
                  </a:lnTo>
                  <a:lnTo>
                    <a:pt x="450" y="321"/>
                  </a:lnTo>
                  <a:lnTo>
                    <a:pt x="449" y="323"/>
                  </a:lnTo>
                  <a:lnTo>
                    <a:pt x="447" y="323"/>
                  </a:lnTo>
                  <a:lnTo>
                    <a:pt x="444" y="324"/>
                  </a:lnTo>
                  <a:lnTo>
                    <a:pt x="444" y="324"/>
                  </a:lnTo>
                  <a:lnTo>
                    <a:pt x="442" y="323"/>
                  </a:lnTo>
                  <a:lnTo>
                    <a:pt x="440" y="322"/>
                  </a:lnTo>
                  <a:lnTo>
                    <a:pt x="440" y="322"/>
                  </a:lnTo>
                  <a:lnTo>
                    <a:pt x="438" y="320"/>
                  </a:lnTo>
                  <a:lnTo>
                    <a:pt x="436" y="317"/>
                  </a:lnTo>
                  <a:lnTo>
                    <a:pt x="436" y="317"/>
                  </a:lnTo>
                  <a:lnTo>
                    <a:pt x="436" y="315"/>
                  </a:lnTo>
                  <a:lnTo>
                    <a:pt x="434" y="313"/>
                  </a:lnTo>
                  <a:lnTo>
                    <a:pt x="434" y="311"/>
                  </a:lnTo>
                  <a:lnTo>
                    <a:pt x="434" y="308"/>
                  </a:lnTo>
                  <a:lnTo>
                    <a:pt x="434" y="308"/>
                  </a:lnTo>
                  <a:lnTo>
                    <a:pt x="434" y="303"/>
                  </a:lnTo>
                  <a:lnTo>
                    <a:pt x="434" y="298"/>
                  </a:lnTo>
                  <a:lnTo>
                    <a:pt x="434" y="298"/>
                  </a:lnTo>
                  <a:lnTo>
                    <a:pt x="434" y="290"/>
                  </a:lnTo>
                  <a:lnTo>
                    <a:pt x="433" y="280"/>
                  </a:lnTo>
                  <a:lnTo>
                    <a:pt x="432" y="256"/>
                  </a:lnTo>
                  <a:lnTo>
                    <a:pt x="432" y="256"/>
                  </a:lnTo>
                  <a:lnTo>
                    <a:pt x="432" y="253"/>
                  </a:lnTo>
                  <a:lnTo>
                    <a:pt x="431" y="249"/>
                  </a:lnTo>
                  <a:lnTo>
                    <a:pt x="431" y="241"/>
                  </a:lnTo>
                  <a:lnTo>
                    <a:pt x="430" y="231"/>
                  </a:lnTo>
                  <a:lnTo>
                    <a:pt x="429" y="222"/>
                  </a:lnTo>
                  <a:lnTo>
                    <a:pt x="427" y="214"/>
                  </a:lnTo>
                  <a:lnTo>
                    <a:pt x="427" y="207"/>
                  </a:lnTo>
                  <a:lnTo>
                    <a:pt x="426" y="203"/>
                  </a:lnTo>
                  <a:lnTo>
                    <a:pt x="426" y="203"/>
                  </a:lnTo>
                  <a:lnTo>
                    <a:pt x="425" y="198"/>
                  </a:lnTo>
                  <a:lnTo>
                    <a:pt x="422" y="193"/>
                  </a:lnTo>
                  <a:lnTo>
                    <a:pt x="422" y="193"/>
                  </a:lnTo>
                  <a:lnTo>
                    <a:pt x="420" y="186"/>
                  </a:lnTo>
                  <a:lnTo>
                    <a:pt x="418" y="179"/>
                  </a:lnTo>
                  <a:lnTo>
                    <a:pt x="416" y="180"/>
                  </a:lnTo>
                  <a:lnTo>
                    <a:pt x="414" y="181"/>
                  </a:lnTo>
                  <a:lnTo>
                    <a:pt x="410" y="182"/>
                  </a:lnTo>
                  <a:lnTo>
                    <a:pt x="407" y="183"/>
                  </a:lnTo>
                  <a:lnTo>
                    <a:pt x="407" y="183"/>
                  </a:lnTo>
                  <a:lnTo>
                    <a:pt x="403" y="183"/>
                  </a:lnTo>
                  <a:lnTo>
                    <a:pt x="396" y="184"/>
                  </a:lnTo>
                  <a:lnTo>
                    <a:pt x="390" y="185"/>
                  </a:lnTo>
                  <a:lnTo>
                    <a:pt x="381" y="185"/>
                  </a:lnTo>
                  <a:lnTo>
                    <a:pt x="381" y="190"/>
                  </a:lnTo>
                  <a:lnTo>
                    <a:pt x="381" y="193"/>
                  </a:lnTo>
                  <a:lnTo>
                    <a:pt x="380" y="195"/>
                  </a:lnTo>
                  <a:lnTo>
                    <a:pt x="380" y="198"/>
                  </a:lnTo>
                  <a:lnTo>
                    <a:pt x="380" y="202"/>
                  </a:lnTo>
                  <a:lnTo>
                    <a:pt x="380" y="206"/>
                  </a:lnTo>
                  <a:lnTo>
                    <a:pt x="380" y="210"/>
                  </a:lnTo>
                  <a:lnTo>
                    <a:pt x="380" y="210"/>
                  </a:lnTo>
                  <a:lnTo>
                    <a:pt x="380" y="210"/>
                  </a:lnTo>
                  <a:lnTo>
                    <a:pt x="390" y="211"/>
                  </a:lnTo>
                  <a:lnTo>
                    <a:pt x="398" y="211"/>
                  </a:lnTo>
                  <a:lnTo>
                    <a:pt x="398" y="207"/>
                  </a:lnTo>
                  <a:lnTo>
                    <a:pt x="397" y="205"/>
                  </a:lnTo>
                  <a:lnTo>
                    <a:pt x="397" y="205"/>
                  </a:lnTo>
                  <a:lnTo>
                    <a:pt x="397" y="204"/>
                  </a:lnTo>
                  <a:lnTo>
                    <a:pt x="397" y="202"/>
                  </a:lnTo>
                  <a:lnTo>
                    <a:pt x="397" y="202"/>
                  </a:lnTo>
                  <a:lnTo>
                    <a:pt x="397" y="199"/>
                  </a:lnTo>
                  <a:lnTo>
                    <a:pt x="397" y="197"/>
                  </a:lnTo>
                  <a:lnTo>
                    <a:pt x="397" y="197"/>
                  </a:lnTo>
                  <a:lnTo>
                    <a:pt x="397" y="195"/>
                  </a:lnTo>
                  <a:lnTo>
                    <a:pt x="398" y="193"/>
                  </a:lnTo>
                  <a:lnTo>
                    <a:pt x="398" y="193"/>
                  </a:lnTo>
                  <a:lnTo>
                    <a:pt x="400" y="191"/>
                  </a:lnTo>
                  <a:lnTo>
                    <a:pt x="401" y="190"/>
                  </a:lnTo>
                  <a:lnTo>
                    <a:pt x="401" y="190"/>
                  </a:lnTo>
                  <a:lnTo>
                    <a:pt x="403" y="188"/>
                  </a:lnTo>
                  <a:lnTo>
                    <a:pt x="404" y="187"/>
                  </a:lnTo>
                  <a:lnTo>
                    <a:pt x="404" y="187"/>
                  </a:lnTo>
                  <a:lnTo>
                    <a:pt x="405" y="186"/>
                  </a:lnTo>
                  <a:lnTo>
                    <a:pt x="407" y="186"/>
                  </a:lnTo>
                  <a:lnTo>
                    <a:pt x="407" y="186"/>
                  </a:lnTo>
                  <a:lnTo>
                    <a:pt x="409" y="186"/>
                  </a:lnTo>
                  <a:lnTo>
                    <a:pt x="412" y="187"/>
                  </a:lnTo>
                  <a:lnTo>
                    <a:pt x="413" y="190"/>
                  </a:lnTo>
                  <a:lnTo>
                    <a:pt x="414" y="191"/>
                  </a:lnTo>
                  <a:lnTo>
                    <a:pt x="414" y="191"/>
                  </a:lnTo>
                  <a:lnTo>
                    <a:pt x="416" y="196"/>
                  </a:lnTo>
                  <a:lnTo>
                    <a:pt x="416" y="203"/>
                  </a:lnTo>
                  <a:lnTo>
                    <a:pt x="417" y="209"/>
                  </a:lnTo>
                  <a:lnTo>
                    <a:pt x="417" y="215"/>
                  </a:lnTo>
                  <a:lnTo>
                    <a:pt x="417" y="218"/>
                  </a:lnTo>
                  <a:lnTo>
                    <a:pt x="417" y="221"/>
                  </a:lnTo>
                  <a:lnTo>
                    <a:pt x="417" y="221"/>
                  </a:lnTo>
                  <a:lnTo>
                    <a:pt x="417" y="227"/>
                  </a:lnTo>
                  <a:lnTo>
                    <a:pt x="417" y="227"/>
                  </a:lnTo>
                  <a:lnTo>
                    <a:pt x="417" y="234"/>
                  </a:lnTo>
                  <a:lnTo>
                    <a:pt x="416" y="242"/>
                  </a:lnTo>
                  <a:lnTo>
                    <a:pt x="415" y="250"/>
                  </a:lnTo>
                  <a:lnTo>
                    <a:pt x="413" y="256"/>
                  </a:lnTo>
                  <a:lnTo>
                    <a:pt x="413" y="256"/>
                  </a:lnTo>
                  <a:lnTo>
                    <a:pt x="410" y="262"/>
                  </a:lnTo>
                  <a:lnTo>
                    <a:pt x="406" y="267"/>
                  </a:lnTo>
                  <a:lnTo>
                    <a:pt x="401" y="272"/>
                  </a:lnTo>
                  <a:lnTo>
                    <a:pt x="394" y="274"/>
                  </a:lnTo>
                  <a:lnTo>
                    <a:pt x="394" y="274"/>
                  </a:lnTo>
                  <a:lnTo>
                    <a:pt x="386" y="276"/>
                  </a:lnTo>
                  <a:lnTo>
                    <a:pt x="379" y="278"/>
                  </a:lnTo>
                  <a:lnTo>
                    <a:pt x="371" y="279"/>
                  </a:lnTo>
                  <a:lnTo>
                    <a:pt x="363" y="279"/>
                  </a:lnTo>
                  <a:lnTo>
                    <a:pt x="355" y="278"/>
                  </a:lnTo>
                  <a:lnTo>
                    <a:pt x="348" y="277"/>
                  </a:lnTo>
                  <a:lnTo>
                    <a:pt x="340" y="274"/>
                  </a:lnTo>
                  <a:lnTo>
                    <a:pt x="335" y="270"/>
                  </a:lnTo>
                  <a:lnTo>
                    <a:pt x="335" y="270"/>
                  </a:lnTo>
                  <a:lnTo>
                    <a:pt x="332" y="267"/>
                  </a:lnTo>
                  <a:lnTo>
                    <a:pt x="330" y="265"/>
                  </a:lnTo>
                  <a:lnTo>
                    <a:pt x="327" y="262"/>
                  </a:lnTo>
                  <a:lnTo>
                    <a:pt x="325" y="258"/>
                  </a:lnTo>
                  <a:lnTo>
                    <a:pt x="324" y="255"/>
                  </a:lnTo>
                  <a:lnTo>
                    <a:pt x="323" y="252"/>
                  </a:lnTo>
                  <a:lnTo>
                    <a:pt x="323" y="247"/>
                  </a:lnTo>
                  <a:lnTo>
                    <a:pt x="322" y="243"/>
                  </a:lnTo>
                  <a:lnTo>
                    <a:pt x="322" y="243"/>
                  </a:lnTo>
                  <a:lnTo>
                    <a:pt x="322" y="239"/>
                  </a:lnTo>
                  <a:lnTo>
                    <a:pt x="322" y="234"/>
                  </a:lnTo>
                  <a:lnTo>
                    <a:pt x="321" y="230"/>
                  </a:lnTo>
                  <a:lnTo>
                    <a:pt x="321" y="226"/>
                  </a:lnTo>
                  <a:lnTo>
                    <a:pt x="321" y="226"/>
                  </a:lnTo>
                  <a:lnTo>
                    <a:pt x="321" y="221"/>
                  </a:lnTo>
                  <a:lnTo>
                    <a:pt x="321" y="217"/>
                  </a:lnTo>
                  <a:lnTo>
                    <a:pt x="322" y="211"/>
                  </a:lnTo>
                  <a:lnTo>
                    <a:pt x="322" y="207"/>
                  </a:lnTo>
                  <a:lnTo>
                    <a:pt x="322" y="207"/>
                  </a:lnTo>
                  <a:lnTo>
                    <a:pt x="322" y="204"/>
                  </a:lnTo>
                  <a:lnTo>
                    <a:pt x="323" y="202"/>
                  </a:lnTo>
                  <a:lnTo>
                    <a:pt x="324" y="198"/>
                  </a:lnTo>
                  <a:lnTo>
                    <a:pt x="325" y="196"/>
                  </a:lnTo>
                  <a:lnTo>
                    <a:pt x="325" y="196"/>
                  </a:lnTo>
                  <a:lnTo>
                    <a:pt x="326" y="194"/>
                  </a:lnTo>
                  <a:lnTo>
                    <a:pt x="328" y="193"/>
                  </a:lnTo>
                  <a:lnTo>
                    <a:pt x="331" y="192"/>
                  </a:lnTo>
                  <a:lnTo>
                    <a:pt x="333" y="192"/>
                  </a:lnTo>
                  <a:lnTo>
                    <a:pt x="333" y="192"/>
                  </a:lnTo>
                  <a:lnTo>
                    <a:pt x="335" y="192"/>
                  </a:lnTo>
                  <a:lnTo>
                    <a:pt x="336" y="193"/>
                  </a:lnTo>
                  <a:lnTo>
                    <a:pt x="337" y="193"/>
                  </a:lnTo>
                  <a:lnTo>
                    <a:pt x="338" y="195"/>
                  </a:lnTo>
                  <a:lnTo>
                    <a:pt x="339" y="196"/>
                  </a:lnTo>
                  <a:lnTo>
                    <a:pt x="340" y="197"/>
                  </a:lnTo>
                  <a:lnTo>
                    <a:pt x="340" y="197"/>
                  </a:lnTo>
                  <a:lnTo>
                    <a:pt x="340" y="199"/>
                  </a:lnTo>
                  <a:lnTo>
                    <a:pt x="340" y="200"/>
                  </a:lnTo>
                  <a:lnTo>
                    <a:pt x="340" y="200"/>
                  </a:lnTo>
                  <a:lnTo>
                    <a:pt x="340" y="202"/>
                  </a:lnTo>
                  <a:lnTo>
                    <a:pt x="340" y="204"/>
                  </a:lnTo>
                  <a:lnTo>
                    <a:pt x="340" y="205"/>
                  </a:lnTo>
                  <a:lnTo>
                    <a:pt x="340" y="205"/>
                  </a:lnTo>
                  <a:lnTo>
                    <a:pt x="340" y="206"/>
                  </a:lnTo>
                  <a:lnTo>
                    <a:pt x="340" y="207"/>
                  </a:lnTo>
                  <a:lnTo>
                    <a:pt x="340" y="207"/>
                  </a:lnTo>
                  <a:lnTo>
                    <a:pt x="340" y="208"/>
                  </a:lnTo>
                  <a:lnTo>
                    <a:pt x="340" y="210"/>
                  </a:lnTo>
                  <a:lnTo>
                    <a:pt x="340" y="210"/>
                  </a:lnTo>
                  <a:lnTo>
                    <a:pt x="340" y="214"/>
                  </a:lnTo>
                  <a:lnTo>
                    <a:pt x="345" y="212"/>
                  </a:lnTo>
                  <a:lnTo>
                    <a:pt x="350" y="212"/>
                  </a:lnTo>
                  <a:lnTo>
                    <a:pt x="356" y="211"/>
                  </a:lnTo>
                  <a:lnTo>
                    <a:pt x="361" y="211"/>
                  </a:lnTo>
                  <a:lnTo>
                    <a:pt x="361" y="186"/>
                  </a:lnTo>
                  <a:lnTo>
                    <a:pt x="348" y="186"/>
                  </a:lnTo>
                  <a:lnTo>
                    <a:pt x="337" y="185"/>
                  </a:lnTo>
                  <a:lnTo>
                    <a:pt x="330" y="184"/>
                  </a:lnTo>
                  <a:lnTo>
                    <a:pt x="325" y="182"/>
                  </a:lnTo>
                  <a:lnTo>
                    <a:pt x="316" y="179"/>
                  </a:lnTo>
                  <a:lnTo>
                    <a:pt x="315" y="181"/>
                  </a:lnTo>
                  <a:lnTo>
                    <a:pt x="315" y="184"/>
                  </a:lnTo>
                  <a:lnTo>
                    <a:pt x="315" y="184"/>
                  </a:lnTo>
                  <a:lnTo>
                    <a:pt x="313" y="187"/>
                  </a:lnTo>
                  <a:lnTo>
                    <a:pt x="312" y="191"/>
                  </a:lnTo>
                  <a:lnTo>
                    <a:pt x="312" y="191"/>
                  </a:lnTo>
                  <a:lnTo>
                    <a:pt x="311" y="194"/>
                  </a:lnTo>
                  <a:lnTo>
                    <a:pt x="311" y="197"/>
                  </a:lnTo>
                  <a:lnTo>
                    <a:pt x="310" y="202"/>
                  </a:lnTo>
                  <a:lnTo>
                    <a:pt x="309" y="206"/>
                  </a:lnTo>
                  <a:lnTo>
                    <a:pt x="309" y="206"/>
                  </a:lnTo>
                  <a:lnTo>
                    <a:pt x="308" y="210"/>
                  </a:lnTo>
                  <a:lnTo>
                    <a:pt x="308" y="217"/>
                  </a:lnTo>
                  <a:lnTo>
                    <a:pt x="307" y="222"/>
                  </a:lnTo>
                  <a:lnTo>
                    <a:pt x="307" y="229"/>
                  </a:lnTo>
                  <a:lnTo>
                    <a:pt x="305" y="235"/>
                  </a:lnTo>
                  <a:lnTo>
                    <a:pt x="305" y="243"/>
                  </a:lnTo>
                  <a:lnTo>
                    <a:pt x="304" y="249"/>
                  </a:lnTo>
                  <a:lnTo>
                    <a:pt x="304" y="255"/>
                  </a:lnTo>
                  <a:lnTo>
                    <a:pt x="304" y="255"/>
                  </a:lnTo>
                  <a:lnTo>
                    <a:pt x="304" y="255"/>
                  </a:lnTo>
                  <a:lnTo>
                    <a:pt x="304" y="266"/>
                  </a:lnTo>
                  <a:lnTo>
                    <a:pt x="304" y="276"/>
                  </a:lnTo>
                  <a:lnTo>
                    <a:pt x="304" y="284"/>
                  </a:lnTo>
                  <a:lnTo>
                    <a:pt x="304" y="287"/>
                  </a:lnTo>
                  <a:lnTo>
                    <a:pt x="304" y="289"/>
                  </a:lnTo>
                  <a:lnTo>
                    <a:pt x="304" y="289"/>
                  </a:lnTo>
                  <a:lnTo>
                    <a:pt x="304" y="307"/>
                  </a:lnTo>
                  <a:lnTo>
                    <a:pt x="304" y="307"/>
                  </a:lnTo>
                  <a:lnTo>
                    <a:pt x="304" y="310"/>
                  </a:lnTo>
                  <a:lnTo>
                    <a:pt x="304" y="313"/>
                  </a:lnTo>
                  <a:lnTo>
                    <a:pt x="304" y="313"/>
                  </a:lnTo>
                  <a:lnTo>
                    <a:pt x="303" y="315"/>
                  </a:lnTo>
                  <a:lnTo>
                    <a:pt x="302" y="317"/>
                  </a:lnTo>
                  <a:lnTo>
                    <a:pt x="302" y="317"/>
                  </a:lnTo>
                  <a:lnTo>
                    <a:pt x="301" y="320"/>
                  </a:lnTo>
                  <a:lnTo>
                    <a:pt x="299" y="321"/>
                  </a:lnTo>
                  <a:lnTo>
                    <a:pt x="297" y="322"/>
                  </a:lnTo>
                  <a:lnTo>
                    <a:pt x="295" y="322"/>
                  </a:lnTo>
                  <a:lnTo>
                    <a:pt x="295" y="322"/>
                  </a:lnTo>
                  <a:lnTo>
                    <a:pt x="292" y="322"/>
                  </a:lnTo>
                  <a:lnTo>
                    <a:pt x="290" y="321"/>
                  </a:lnTo>
                  <a:lnTo>
                    <a:pt x="289" y="320"/>
                  </a:lnTo>
                  <a:lnTo>
                    <a:pt x="287" y="317"/>
                  </a:lnTo>
                  <a:lnTo>
                    <a:pt x="286" y="314"/>
                  </a:lnTo>
                  <a:lnTo>
                    <a:pt x="285" y="311"/>
                  </a:lnTo>
                  <a:lnTo>
                    <a:pt x="285" y="305"/>
                  </a:lnTo>
                  <a:lnTo>
                    <a:pt x="285" y="299"/>
                  </a:lnTo>
                  <a:lnTo>
                    <a:pt x="285" y="299"/>
                  </a:lnTo>
                  <a:lnTo>
                    <a:pt x="284" y="291"/>
                  </a:lnTo>
                  <a:lnTo>
                    <a:pt x="284" y="286"/>
                  </a:lnTo>
                  <a:lnTo>
                    <a:pt x="284" y="281"/>
                  </a:lnTo>
                  <a:lnTo>
                    <a:pt x="284" y="281"/>
                  </a:lnTo>
                  <a:lnTo>
                    <a:pt x="284" y="279"/>
                  </a:lnTo>
                  <a:lnTo>
                    <a:pt x="284" y="276"/>
                  </a:lnTo>
                  <a:lnTo>
                    <a:pt x="284" y="272"/>
                  </a:lnTo>
                  <a:lnTo>
                    <a:pt x="284" y="266"/>
                  </a:lnTo>
                  <a:lnTo>
                    <a:pt x="285" y="257"/>
                  </a:lnTo>
                  <a:lnTo>
                    <a:pt x="285" y="250"/>
                  </a:lnTo>
                  <a:lnTo>
                    <a:pt x="285" y="243"/>
                  </a:lnTo>
                  <a:lnTo>
                    <a:pt x="286" y="237"/>
                  </a:lnTo>
                  <a:lnTo>
                    <a:pt x="286" y="237"/>
                  </a:lnTo>
                  <a:lnTo>
                    <a:pt x="286" y="231"/>
                  </a:lnTo>
                  <a:lnTo>
                    <a:pt x="287" y="225"/>
                  </a:lnTo>
                  <a:lnTo>
                    <a:pt x="287" y="217"/>
                  </a:lnTo>
                  <a:lnTo>
                    <a:pt x="288" y="210"/>
                  </a:lnTo>
                  <a:lnTo>
                    <a:pt x="288" y="210"/>
                  </a:lnTo>
                  <a:lnTo>
                    <a:pt x="289" y="203"/>
                  </a:lnTo>
                  <a:lnTo>
                    <a:pt x="290" y="196"/>
                  </a:lnTo>
                  <a:lnTo>
                    <a:pt x="291" y="190"/>
                  </a:lnTo>
                  <a:lnTo>
                    <a:pt x="293" y="185"/>
                  </a:lnTo>
                  <a:lnTo>
                    <a:pt x="293" y="185"/>
                  </a:lnTo>
                  <a:lnTo>
                    <a:pt x="295" y="180"/>
                  </a:lnTo>
                  <a:lnTo>
                    <a:pt x="298" y="174"/>
                  </a:lnTo>
                  <a:lnTo>
                    <a:pt x="300" y="168"/>
                  </a:lnTo>
                  <a:lnTo>
                    <a:pt x="303" y="161"/>
                  </a:lnTo>
                  <a:lnTo>
                    <a:pt x="302" y="158"/>
                  </a:lnTo>
                  <a:lnTo>
                    <a:pt x="301" y="155"/>
                  </a:lnTo>
                  <a:lnTo>
                    <a:pt x="301" y="155"/>
                  </a:lnTo>
                  <a:lnTo>
                    <a:pt x="300" y="151"/>
                  </a:lnTo>
                  <a:lnTo>
                    <a:pt x="300" y="148"/>
                  </a:lnTo>
                  <a:lnTo>
                    <a:pt x="300" y="142"/>
                  </a:lnTo>
                  <a:lnTo>
                    <a:pt x="300" y="137"/>
                  </a:lnTo>
                  <a:lnTo>
                    <a:pt x="300" y="137"/>
                  </a:lnTo>
                  <a:lnTo>
                    <a:pt x="300" y="132"/>
                  </a:lnTo>
                  <a:lnTo>
                    <a:pt x="301" y="126"/>
                  </a:lnTo>
                  <a:lnTo>
                    <a:pt x="301" y="126"/>
                  </a:lnTo>
                  <a:lnTo>
                    <a:pt x="303" y="121"/>
                  </a:lnTo>
                  <a:lnTo>
                    <a:pt x="307" y="116"/>
                  </a:lnTo>
                  <a:lnTo>
                    <a:pt x="307" y="116"/>
                  </a:lnTo>
                  <a:lnTo>
                    <a:pt x="311" y="113"/>
                  </a:lnTo>
                  <a:lnTo>
                    <a:pt x="315" y="110"/>
                  </a:lnTo>
                  <a:lnTo>
                    <a:pt x="321" y="107"/>
                  </a:lnTo>
                  <a:lnTo>
                    <a:pt x="327" y="105"/>
                  </a:lnTo>
                  <a:lnTo>
                    <a:pt x="327" y="105"/>
                  </a:lnTo>
                  <a:lnTo>
                    <a:pt x="334" y="103"/>
                  </a:lnTo>
                  <a:lnTo>
                    <a:pt x="343" y="102"/>
                  </a:lnTo>
                  <a:lnTo>
                    <a:pt x="351" y="101"/>
                  </a:lnTo>
                  <a:lnTo>
                    <a:pt x="361" y="101"/>
                  </a:lnTo>
                  <a:lnTo>
                    <a:pt x="362" y="87"/>
                  </a:lnTo>
                  <a:lnTo>
                    <a:pt x="350" y="87"/>
                  </a:lnTo>
                  <a:lnTo>
                    <a:pt x="339" y="88"/>
                  </a:lnTo>
                  <a:lnTo>
                    <a:pt x="331" y="88"/>
                  </a:lnTo>
                  <a:lnTo>
                    <a:pt x="322" y="88"/>
                  </a:lnTo>
                  <a:lnTo>
                    <a:pt x="309" y="89"/>
                  </a:lnTo>
                  <a:lnTo>
                    <a:pt x="301" y="90"/>
                  </a:lnTo>
                  <a:lnTo>
                    <a:pt x="296" y="90"/>
                  </a:lnTo>
                  <a:lnTo>
                    <a:pt x="291" y="90"/>
                  </a:lnTo>
                  <a:lnTo>
                    <a:pt x="288" y="90"/>
                  </a:lnTo>
                  <a:lnTo>
                    <a:pt x="285" y="90"/>
                  </a:lnTo>
                  <a:lnTo>
                    <a:pt x="285" y="90"/>
                  </a:lnTo>
                  <a:lnTo>
                    <a:pt x="279" y="90"/>
                  </a:lnTo>
                  <a:lnTo>
                    <a:pt x="276" y="89"/>
                  </a:lnTo>
                  <a:lnTo>
                    <a:pt x="273" y="86"/>
                  </a:lnTo>
                  <a:lnTo>
                    <a:pt x="272" y="82"/>
                  </a:lnTo>
                  <a:lnTo>
                    <a:pt x="272" y="82"/>
                  </a:lnTo>
                  <a:lnTo>
                    <a:pt x="272" y="80"/>
                  </a:lnTo>
                  <a:lnTo>
                    <a:pt x="273" y="78"/>
                  </a:lnTo>
                  <a:lnTo>
                    <a:pt x="274" y="76"/>
                  </a:lnTo>
                  <a:lnTo>
                    <a:pt x="275" y="74"/>
                  </a:lnTo>
                  <a:lnTo>
                    <a:pt x="276" y="72"/>
                  </a:lnTo>
                  <a:lnTo>
                    <a:pt x="278" y="71"/>
                  </a:lnTo>
                  <a:lnTo>
                    <a:pt x="278" y="71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4" y="70"/>
                  </a:lnTo>
                  <a:lnTo>
                    <a:pt x="286" y="70"/>
                  </a:lnTo>
                  <a:lnTo>
                    <a:pt x="288" y="70"/>
                  </a:lnTo>
                  <a:lnTo>
                    <a:pt x="290" y="70"/>
                  </a:lnTo>
                  <a:lnTo>
                    <a:pt x="315" y="69"/>
                  </a:lnTo>
                  <a:lnTo>
                    <a:pt x="315" y="69"/>
                  </a:lnTo>
                  <a:lnTo>
                    <a:pt x="337" y="68"/>
                  </a:lnTo>
                  <a:lnTo>
                    <a:pt x="361" y="67"/>
                  </a:lnTo>
                  <a:close/>
                  <a:moveTo>
                    <a:pt x="366" y="66"/>
                  </a:moveTo>
                  <a:lnTo>
                    <a:pt x="366" y="69"/>
                  </a:lnTo>
                  <a:lnTo>
                    <a:pt x="366" y="71"/>
                  </a:lnTo>
                  <a:lnTo>
                    <a:pt x="363" y="71"/>
                  </a:lnTo>
                  <a:lnTo>
                    <a:pt x="338" y="72"/>
                  </a:lnTo>
                  <a:lnTo>
                    <a:pt x="337" y="72"/>
                  </a:lnTo>
                  <a:lnTo>
                    <a:pt x="315" y="74"/>
                  </a:lnTo>
                  <a:lnTo>
                    <a:pt x="291" y="75"/>
                  </a:lnTo>
                  <a:lnTo>
                    <a:pt x="291" y="75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4" y="75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80" y="76"/>
                  </a:lnTo>
                  <a:lnTo>
                    <a:pt x="279" y="76"/>
                  </a:lnTo>
                  <a:lnTo>
                    <a:pt x="279" y="76"/>
                  </a:lnTo>
                  <a:lnTo>
                    <a:pt x="278" y="76"/>
                  </a:lnTo>
                  <a:lnTo>
                    <a:pt x="278" y="77"/>
                  </a:lnTo>
                  <a:lnTo>
                    <a:pt x="278" y="77"/>
                  </a:lnTo>
                  <a:lnTo>
                    <a:pt x="277" y="78"/>
                  </a:lnTo>
                  <a:lnTo>
                    <a:pt x="276" y="79"/>
                  </a:lnTo>
                  <a:lnTo>
                    <a:pt x="276" y="80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76" y="83"/>
                  </a:lnTo>
                  <a:lnTo>
                    <a:pt x="278" y="85"/>
                  </a:lnTo>
                  <a:lnTo>
                    <a:pt x="280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91" y="86"/>
                  </a:lnTo>
                  <a:lnTo>
                    <a:pt x="296" y="86"/>
                  </a:lnTo>
                  <a:lnTo>
                    <a:pt x="300" y="86"/>
                  </a:lnTo>
                  <a:lnTo>
                    <a:pt x="309" y="85"/>
                  </a:lnTo>
                  <a:lnTo>
                    <a:pt x="322" y="85"/>
                  </a:lnTo>
                  <a:lnTo>
                    <a:pt x="331" y="83"/>
                  </a:lnTo>
                  <a:lnTo>
                    <a:pt x="340" y="83"/>
                  </a:lnTo>
                  <a:lnTo>
                    <a:pt x="351" y="83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7" y="85"/>
                  </a:lnTo>
                  <a:lnTo>
                    <a:pt x="366" y="102"/>
                  </a:lnTo>
                  <a:lnTo>
                    <a:pt x="366" y="104"/>
                  </a:lnTo>
                  <a:lnTo>
                    <a:pt x="363" y="104"/>
                  </a:lnTo>
                  <a:lnTo>
                    <a:pt x="352" y="105"/>
                  </a:lnTo>
                  <a:lnTo>
                    <a:pt x="344" y="106"/>
                  </a:lnTo>
                  <a:lnTo>
                    <a:pt x="335" y="107"/>
                  </a:lnTo>
                  <a:lnTo>
                    <a:pt x="328" y="109"/>
                  </a:lnTo>
                  <a:lnTo>
                    <a:pt x="328" y="109"/>
                  </a:lnTo>
                  <a:lnTo>
                    <a:pt x="323" y="111"/>
                  </a:lnTo>
                  <a:lnTo>
                    <a:pt x="317" y="113"/>
                  </a:lnTo>
                  <a:lnTo>
                    <a:pt x="313" y="116"/>
                  </a:lnTo>
                  <a:lnTo>
                    <a:pt x="310" y="120"/>
                  </a:lnTo>
                  <a:lnTo>
                    <a:pt x="307" y="123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4" y="132"/>
                  </a:lnTo>
                  <a:lnTo>
                    <a:pt x="303" y="137"/>
                  </a:lnTo>
                  <a:lnTo>
                    <a:pt x="304" y="142"/>
                  </a:lnTo>
                  <a:lnTo>
                    <a:pt x="304" y="147"/>
                  </a:lnTo>
                  <a:lnTo>
                    <a:pt x="304" y="150"/>
                  </a:lnTo>
                  <a:lnTo>
                    <a:pt x="305" y="153"/>
                  </a:lnTo>
                  <a:lnTo>
                    <a:pt x="307" y="157"/>
                  </a:lnTo>
                  <a:lnTo>
                    <a:pt x="308" y="160"/>
                  </a:lnTo>
                  <a:lnTo>
                    <a:pt x="308" y="161"/>
                  </a:lnTo>
                  <a:lnTo>
                    <a:pt x="308" y="162"/>
                  </a:lnTo>
                  <a:lnTo>
                    <a:pt x="304" y="169"/>
                  </a:lnTo>
                  <a:lnTo>
                    <a:pt x="301" y="175"/>
                  </a:lnTo>
                  <a:lnTo>
                    <a:pt x="299" y="182"/>
                  </a:lnTo>
                  <a:lnTo>
                    <a:pt x="297" y="186"/>
                  </a:lnTo>
                  <a:lnTo>
                    <a:pt x="296" y="192"/>
                  </a:lnTo>
                  <a:lnTo>
                    <a:pt x="295" y="196"/>
                  </a:lnTo>
                  <a:lnTo>
                    <a:pt x="295" y="196"/>
                  </a:lnTo>
                  <a:lnTo>
                    <a:pt x="293" y="203"/>
                  </a:lnTo>
                  <a:lnTo>
                    <a:pt x="292" y="210"/>
                  </a:lnTo>
                  <a:lnTo>
                    <a:pt x="291" y="218"/>
                  </a:lnTo>
                  <a:lnTo>
                    <a:pt x="290" y="225"/>
                  </a:lnTo>
                  <a:lnTo>
                    <a:pt x="290" y="225"/>
                  </a:lnTo>
                  <a:lnTo>
                    <a:pt x="290" y="231"/>
                  </a:lnTo>
                  <a:lnTo>
                    <a:pt x="289" y="237"/>
                  </a:lnTo>
                  <a:lnTo>
                    <a:pt x="289" y="243"/>
                  </a:lnTo>
                  <a:lnTo>
                    <a:pt x="289" y="250"/>
                  </a:lnTo>
                  <a:lnTo>
                    <a:pt x="289" y="250"/>
                  </a:lnTo>
                  <a:lnTo>
                    <a:pt x="288" y="257"/>
                  </a:lnTo>
                  <a:lnTo>
                    <a:pt x="288" y="266"/>
                  </a:lnTo>
                  <a:lnTo>
                    <a:pt x="288" y="266"/>
                  </a:lnTo>
                  <a:lnTo>
                    <a:pt x="288" y="272"/>
                  </a:lnTo>
                  <a:lnTo>
                    <a:pt x="288" y="276"/>
                  </a:lnTo>
                  <a:lnTo>
                    <a:pt x="288" y="279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88" y="286"/>
                  </a:lnTo>
                  <a:lnTo>
                    <a:pt x="288" y="291"/>
                  </a:lnTo>
                  <a:lnTo>
                    <a:pt x="288" y="291"/>
                  </a:lnTo>
                  <a:lnTo>
                    <a:pt x="288" y="299"/>
                  </a:lnTo>
                  <a:lnTo>
                    <a:pt x="289" y="305"/>
                  </a:lnTo>
                  <a:lnTo>
                    <a:pt x="289" y="310"/>
                  </a:lnTo>
                  <a:lnTo>
                    <a:pt x="290" y="313"/>
                  </a:lnTo>
                  <a:lnTo>
                    <a:pt x="291" y="315"/>
                  </a:lnTo>
                  <a:lnTo>
                    <a:pt x="291" y="315"/>
                  </a:lnTo>
                  <a:lnTo>
                    <a:pt x="291" y="316"/>
                  </a:lnTo>
                  <a:lnTo>
                    <a:pt x="292" y="317"/>
                  </a:lnTo>
                  <a:lnTo>
                    <a:pt x="293" y="317"/>
                  </a:lnTo>
                  <a:lnTo>
                    <a:pt x="295" y="317"/>
                  </a:lnTo>
                  <a:lnTo>
                    <a:pt x="295" y="317"/>
                  </a:lnTo>
                  <a:lnTo>
                    <a:pt x="296" y="317"/>
                  </a:lnTo>
                  <a:lnTo>
                    <a:pt x="297" y="317"/>
                  </a:lnTo>
                  <a:lnTo>
                    <a:pt x="298" y="316"/>
                  </a:lnTo>
                  <a:lnTo>
                    <a:pt x="299" y="315"/>
                  </a:lnTo>
                  <a:lnTo>
                    <a:pt x="300" y="313"/>
                  </a:lnTo>
                  <a:lnTo>
                    <a:pt x="300" y="312"/>
                  </a:lnTo>
                  <a:lnTo>
                    <a:pt x="301" y="310"/>
                  </a:lnTo>
                  <a:lnTo>
                    <a:pt x="301" y="307"/>
                  </a:lnTo>
                  <a:lnTo>
                    <a:pt x="300" y="289"/>
                  </a:lnTo>
                  <a:lnTo>
                    <a:pt x="300" y="287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76"/>
                  </a:lnTo>
                  <a:lnTo>
                    <a:pt x="300" y="276"/>
                  </a:lnTo>
                  <a:lnTo>
                    <a:pt x="300" y="266"/>
                  </a:lnTo>
                  <a:lnTo>
                    <a:pt x="300" y="255"/>
                  </a:lnTo>
                  <a:lnTo>
                    <a:pt x="300" y="254"/>
                  </a:lnTo>
                  <a:lnTo>
                    <a:pt x="300" y="249"/>
                  </a:lnTo>
                  <a:lnTo>
                    <a:pt x="301" y="242"/>
                  </a:lnTo>
                  <a:lnTo>
                    <a:pt x="301" y="235"/>
                  </a:lnTo>
                  <a:lnTo>
                    <a:pt x="302" y="229"/>
                  </a:lnTo>
                  <a:lnTo>
                    <a:pt x="302" y="222"/>
                  </a:lnTo>
                  <a:lnTo>
                    <a:pt x="303" y="216"/>
                  </a:lnTo>
                  <a:lnTo>
                    <a:pt x="304" y="210"/>
                  </a:lnTo>
                  <a:lnTo>
                    <a:pt x="304" y="205"/>
                  </a:lnTo>
                  <a:lnTo>
                    <a:pt x="304" y="205"/>
                  </a:lnTo>
                  <a:lnTo>
                    <a:pt x="305" y="200"/>
                  </a:lnTo>
                  <a:lnTo>
                    <a:pt x="307" y="197"/>
                  </a:lnTo>
                  <a:lnTo>
                    <a:pt x="308" y="193"/>
                  </a:lnTo>
                  <a:lnTo>
                    <a:pt x="309" y="190"/>
                  </a:lnTo>
                  <a:lnTo>
                    <a:pt x="309" y="190"/>
                  </a:lnTo>
                  <a:lnTo>
                    <a:pt x="310" y="186"/>
                  </a:lnTo>
                  <a:lnTo>
                    <a:pt x="311" y="182"/>
                  </a:lnTo>
                  <a:lnTo>
                    <a:pt x="311" y="182"/>
                  </a:lnTo>
                  <a:lnTo>
                    <a:pt x="312" y="179"/>
                  </a:lnTo>
                  <a:lnTo>
                    <a:pt x="314" y="174"/>
                  </a:lnTo>
                  <a:lnTo>
                    <a:pt x="314" y="172"/>
                  </a:lnTo>
                  <a:lnTo>
                    <a:pt x="316" y="173"/>
                  </a:lnTo>
                  <a:lnTo>
                    <a:pt x="326" y="179"/>
                  </a:lnTo>
                  <a:lnTo>
                    <a:pt x="326" y="179"/>
                  </a:lnTo>
                  <a:lnTo>
                    <a:pt x="331" y="180"/>
                  </a:lnTo>
                  <a:lnTo>
                    <a:pt x="338" y="181"/>
                  </a:lnTo>
                  <a:lnTo>
                    <a:pt x="349" y="182"/>
                  </a:lnTo>
                  <a:lnTo>
                    <a:pt x="363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5" y="214"/>
                  </a:lnTo>
                  <a:lnTo>
                    <a:pt x="365" y="215"/>
                  </a:lnTo>
                  <a:lnTo>
                    <a:pt x="363" y="216"/>
                  </a:lnTo>
                  <a:lnTo>
                    <a:pt x="357" y="216"/>
                  </a:lnTo>
                  <a:lnTo>
                    <a:pt x="350" y="216"/>
                  </a:lnTo>
                  <a:lnTo>
                    <a:pt x="345" y="217"/>
                  </a:lnTo>
                  <a:lnTo>
                    <a:pt x="338" y="218"/>
                  </a:lnTo>
                  <a:lnTo>
                    <a:pt x="336" y="218"/>
                  </a:lnTo>
                  <a:lnTo>
                    <a:pt x="336" y="216"/>
                  </a:lnTo>
                  <a:lnTo>
                    <a:pt x="336" y="210"/>
                  </a:lnTo>
                  <a:lnTo>
                    <a:pt x="336" y="210"/>
                  </a:lnTo>
                  <a:lnTo>
                    <a:pt x="336" y="208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6" y="206"/>
                  </a:lnTo>
                  <a:lnTo>
                    <a:pt x="336" y="204"/>
                  </a:lnTo>
                  <a:lnTo>
                    <a:pt x="336" y="204"/>
                  </a:lnTo>
                  <a:lnTo>
                    <a:pt x="336" y="203"/>
                  </a:lnTo>
                  <a:lnTo>
                    <a:pt x="336" y="203"/>
                  </a:lnTo>
                  <a:lnTo>
                    <a:pt x="336" y="202"/>
                  </a:lnTo>
                  <a:lnTo>
                    <a:pt x="336" y="200"/>
                  </a:lnTo>
                  <a:lnTo>
                    <a:pt x="336" y="199"/>
                  </a:lnTo>
                  <a:lnTo>
                    <a:pt x="336" y="198"/>
                  </a:lnTo>
                  <a:lnTo>
                    <a:pt x="336" y="198"/>
                  </a:lnTo>
                  <a:lnTo>
                    <a:pt x="335" y="197"/>
                  </a:lnTo>
                  <a:lnTo>
                    <a:pt x="335" y="197"/>
                  </a:lnTo>
                  <a:lnTo>
                    <a:pt x="335" y="196"/>
                  </a:lnTo>
                  <a:lnTo>
                    <a:pt x="334" y="196"/>
                  </a:lnTo>
                  <a:lnTo>
                    <a:pt x="334" y="196"/>
                  </a:lnTo>
                  <a:lnTo>
                    <a:pt x="333" y="195"/>
                  </a:lnTo>
                  <a:lnTo>
                    <a:pt x="332" y="196"/>
                  </a:lnTo>
                  <a:lnTo>
                    <a:pt x="331" y="196"/>
                  </a:lnTo>
                  <a:lnTo>
                    <a:pt x="330" y="197"/>
                  </a:lnTo>
                  <a:lnTo>
                    <a:pt x="328" y="198"/>
                  </a:lnTo>
                  <a:lnTo>
                    <a:pt x="328" y="198"/>
                  </a:lnTo>
                  <a:lnTo>
                    <a:pt x="327" y="200"/>
                  </a:lnTo>
                  <a:lnTo>
                    <a:pt x="327" y="203"/>
                  </a:lnTo>
                  <a:lnTo>
                    <a:pt x="326" y="205"/>
                  </a:lnTo>
                  <a:lnTo>
                    <a:pt x="326" y="207"/>
                  </a:lnTo>
                  <a:lnTo>
                    <a:pt x="326" y="207"/>
                  </a:lnTo>
                  <a:lnTo>
                    <a:pt x="326" y="212"/>
                  </a:lnTo>
                  <a:lnTo>
                    <a:pt x="325" y="217"/>
                  </a:lnTo>
                  <a:lnTo>
                    <a:pt x="325" y="217"/>
                  </a:lnTo>
                  <a:lnTo>
                    <a:pt x="325" y="221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5" y="230"/>
                  </a:lnTo>
                  <a:lnTo>
                    <a:pt x="325" y="234"/>
                  </a:lnTo>
                  <a:lnTo>
                    <a:pt x="326" y="239"/>
                  </a:lnTo>
                  <a:lnTo>
                    <a:pt x="326" y="243"/>
                  </a:lnTo>
                  <a:lnTo>
                    <a:pt x="326" y="243"/>
                  </a:lnTo>
                  <a:lnTo>
                    <a:pt x="326" y="246"/>
                  </a:lnTo>
                  <a:lnTo>
                    <a:pt x="327" y="251"/>
                  </a:lnTo>
                  <a:lnTo>
                    <a:pt x="328" y="254"/>
                  </a:lnTo>
                  <a:lnTo>
                    <a:pt x="330" y="257"/>
                  </a:lnTo>
                  <a:lnTo>
                    <a:pt x="330" y="257"/>
                  </a:lnTo>
                  <a:lnTo>
                    <a:pt x="331" y="260"/>
                  </a:lnTo>
                  <a:lnTo>
                    <a:pt x="333" y="262"/>
                  </a:lnTo>
                  <a:lnTo>
                    <a:pt x="335" y="265"/>
                  </a:lnTo>
                  <a:lnTo>
                    <a:pt x="337" y="267"/>
                  </a:lnTo>
                  <a:lnTo>
                    <a:pt x="337" y="267"/>
                  </a:lnTo>
                  <a:lnTo>
                    <a:pt x="343" y="270"/>
                  </a:lnTo>
                  <a:lnTo>
                    <a:pt x="349" y="273"/>
                  </a:lnTo>
                  <a:lnTo>
                    <a:pt x="356" y="275"/>
                  </a:lnTo>
                  <a:lnTo>
                    <a:pt x="363" y="275"/>
                  </a:lnTo>
                  <a:lnTo>
                    <a:pt x="371" y="275"/>
                  </a:lnTo>
                  <a:lnTo>
                    <a:pt x="379" y="274"/>
                  </a:lnTo>
                  <a:lnTo>
                    <a:pt x="385" y="273"/>
                  </a:lnTo>
                  <a:lnTo>
                    <a:pt x="393" y="270"/>
                  </a:lnTo>
                  <a:lnTo>
                    <a:pt x="393" y="270"/>
                  </a:lnTo>
                  <a:lnTo>
                    <a:pt x="398" y="267"/>
                  </a:lnTo>
                  <a:lnTo>
                    <a:pt x="403" y="264"/>
                  </a:lnTo>
                  <a:lnTo>
                    <a:pt x="407" y="260"/>
                  </a:lnTo>
                  <a:lnTo>
                    <a:pt x="409" y="254"/>
                  </a:lnTo>
                  <a:lnTo>
                    <a:pt x="410" y="249"/>
                  </a:lnTo>
                  <a:lnTo>
                    <a:pt x="412" y="242"/>
                  </a:lnTo>
                  <a:lnTo>
                    <a:pt x="413" y="234"/>
                  </a:lnTo>
                  <a:lnTo>
                    <a:pt x="414" y="227"/>
                  </a:lnTo>
                  <a:lnTo>
                    <a:pt x="414" y="221"/>
                  </a:lnTo>
                  <a:lnTo>
                    <a:pt x="413" y="218"/>
                  </a:lnTo>
                  <a:lnTo>
                    <a:pt x="413" y="218"/>
                  </a:lnTo>
                  <a:lnTo>
                    <a:pt x="413" y="215"/>
                  </a:lnTo>
                  <a:lnTo>
                    <a:pt x="413" y="210"/>
                  </a:lnTo>
                  <a:lnTo>
                    <a:pt x="413" y="203"/>
                  </a:lnTo>
                  <a:lnTo>
                    <a:pt x="413" y="203"/>
                  </a:lnTo>
                  <a:lnTo>
                    <a:pt x="412" y="197"/>
                  </a:lnTo>
                  <a:lnTo>
                    <a:pt x="410" y="193"/>
                  </a:lnTo>
                  <a:lnTo>
                    <a:pt x="409" y="192"/>
                  </a:lnTo>
                  <a:lnTo>
                    <a:pt x="407" y="191"/>
                  </a:lnTo>
                  <a:lnTo>
                    <a:pt x="407" y="191"/>
                  </a:lnTo>
                  <a:lnTo>
                    <a:pt x="406" y="191"/>
                  </a:lnTo>
                  <a:lnTo>
                    <a:pt x="405" y="191"/>
                  </a:lnTo>
                  <a:lnTo>
                    <a:pt x="405" y="191"/>
                  </a:lnTo>
                  <a:lnTo>
                    <a:pt x="405" y="192"/>
                  </a:lnTo>
                  <a:lnTo>
                    <a:pt x="404" y="193"/>
                  </a:lnTo>
                  <a:lnTo>
                    <a:pt x="403" y="193"/>
                  </a:lnTo>
                  <a:lnTo>
                    <a:pt x="402" y="194"/>
                  </a:lnTo>
                  <a:lnTo>
                    <a:pt x="402" y="196"/>
                  </a:lnTo>
                  <a:lnTo>
                    <a:pt x="402" y="197"/>
                  </a:lnTo>
                  <a:lnTo>
                    <a:pt x="402" y="197"/>
                  </a:lnTo>
                  <a:lnTo>
                    <a:pt x="402" y="199"/>
                  </a:lnTo>
                  <a:lnTo>
                    <a:pt x="402" y="202"/>
                  </a:lnTo>
                  <a:lnTo>
                    <a:pt x="402" y="202"/>
                  </a:lnTo>
                  <a:lnTo>
                    <a:pt x="402" y="203"/>
                  </a:lnTo>
                  <a:lnTo>
                    <a:pt x="402" y="205"/>
                  </a:lnTo>
                  <a:lnTo>
                    <a:pt x="402" y="205"/>
                  </a:lnTo>
                  <a:lnTo>
                    <a:pt x="402" y="207"/>
                  </a:lnTo>
                  <a:lnTo>
                    <a:pt x="403" y="210"/>
                  </a:lnTo>
                  <a:lnTo>
                    <a:pt x="403" y="214"/>
                  </a:lnTo>
                  <a:lnTo>
                    <a:pt x="403" y="216"/>
                  </a:lnTo>
                  <a:lnTo>
                    <a:pt x="401" y="216"/>
                  </a:lnTo>
                  <a:lnTo>
                    <a:pt x="395" y="216"/>
                  </a:lnTo>
                  <a:lnTo>
                    <a:pt x="389" y="215"/>
                  </a:lnTo>
                  <a:lnTo>
                    <a:pt x="378" y="215"/>
                  </a:lnTo>
                  <a:lnTo>
                    <a:pt x="377" y="215"/>
                  </a:lnTo>
                  <a:lnTo>
                    <a:pt x="377" y="212"/>
                  </a:lnTo>
                  <a:lnTo>
                    <a:pt x="377" y="210"/>
                  </a:lnTo>
                  <a:lnTo>
                    <a:pt x="377" y="210"/>
                  </a:lnTo>
                  <a:lnTo>
                    <a:pt x="377" y="206"/>
                  </a:lnTo>
                  <a:lnTo>
                    <a:pt x="375" y="202"/>
                  </a:lnTo>
                  <a:lnTo>
                    <a:pt x="377" y="198"/>
                  </a:lnTo>
                  <a:lnTo>
                    <a:pt x="377" y="195"/>
                  </a:lnTo>
                  <a:lnTo>
                    <a:pt x="377" y="192"/>
                  </a:lnTo>
                  <a:lnTo>
                    <a:pt x="377" y="190"/>
                  </a:lnTo>
                  <a:lnTo>
                    <a:pt x="377" y="190"/>
                  </a:lnTo>
                  <a:lnTo>
                    <a:pt x="377" y="186"/>
                  </a:lnTo>
                  <a:lnTo>
                    <a:pt x="377" y="183"/>
                  </a:lnTo>
                  <a:lnTo>
                    <a:pt x="378" y="182"/>
                  </a:lnTo>
                  <a:lnTo>
                    <a:pt x="379" y="182"/>
                  </a:lnTo>
                  <a:lnTo>
                    <a:pt x="389" y="181"/>
                  </a:lnTo>
                  <a:lnTo>
                    <a:pt x="396" y="180"/>
                  </a:lnTo>
                  <a:lnTo>
                    <a:pt x="402" y="180"/>
                  </a:lnTo>
                  <a:lnTo>
                    <a:pt x="406" y="179"/>
                  </a:lnTo>
                  <a:lnTo>
                    <a:pt x="406" y="179"/>
                  </a:lnTo>
                  <a:lnTo>
                    <a:pt x="409" y="177"/>
                  </a:lnTo>
                  <a:lnTo>
                    <a:pt x="413" y="176"/>
                  </a:lnTo>
                  <a:lnTo>
                    <a:pt x="413" y="176"/>
                  </a:lnTo>
                  <a:lnTo>
                    <a:pt x="416" y="175"/>
                  </a:lnTo>
                  <a:lnTo>
                    <a:pt x="419" y="174"/>
                  </a:lnTo>
                  <a:lnTo>
                    <a:pt x="421" y="174"/>
                  </a:lnTo>
                  <a:lnTo>
                    <a:pt x="421" y="175"/>
                  </a:lnTo>
                  <a:lnTo>
                    <a:pt x="425" y="184"/>
                  </a:lnTo>
                  <a:lnTo>
                    <a:pt x="427" y="192"/>
                  </a:lnTo>
                  <a:lnTo>
                    <a:pt x="427" y="192"/>
                  </a:lnTo>
                  <a:lnTo>
                    <a:pt x="428" y="197"/>
                  </a:lnTo>
                  <a:lnTo>
                    <a:pt x="429" y="202"/>
                  </a:lnTo>
                  <a:lnTo>
                    <a:pt x="430" y="207"/>
                  </a:lnTo>
                  <a:lnTo>
                    <a:pt x="431" y="214"/>
                  </a:lnTo>
                  <a:lnTo>
                    <a:pt x="432" y="221"/>
                  </a:lnTo>
                  <a:lnTo>
                    <a:pt x="433" y="231"/>
                  </a:lnTo>
                  <a:lnTo>
                    <a:pt x="433" y="231"/>
                  </a:lnTo>
                  <a:lnTo>
                    <a:pt x="434" y="240"/>
                  </a:lnTo>
                  <a:lnTo>
                    <a:pt x="436" y="247"/>
                  </a:lnTo>
                  <a:lnTo>
                    <a:pt x="437" y="253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8" y="280"/>
                  </a:lnTo>
                  <a:lnTo>
                    <a:pt x="438" y="280"/>
                  </a:lnTo>
                  <a:lnTo>
                    <a:pt x="439" y="290"/>
                  </a:lnTo>
                  <a:lnTo>
                    <a:pt x="439" y="298"/>
                  </a:lnTo>
                  <a:lnTo>
                    <a:pt x="439" y="303"/>
                  </a:lnTo>
                  <a:lnTo>
                    <a:pt x="439" y="308"/>
                  </a:lnTo>
                  <a:lnTo>
                    <a:pt x="439" y="311"/>
                  </a:lnTo>
                  <a:lnTo>
                    <a:pt x="439" y="313"/>
                  </a:lnTo>
                  <a:lnTo>
                    <a:pt x="439" y="314"/>
                  </a:lnTo>
                  <a:lnTo>
                    <a:pt x="440" y="315"/>
                  </a:lnTo>
                  <a:lnTo>
                    <a:pt x="440" y="315"/>
                  </a:lnTo>
                  <a:lnTo>
                    <a:pt x="441" y="317"/>
                  </a:lnTo>
                  <a:lnTo>
                    <a:pt x="442" y="319"/>
                  </a:lnTo>
                  <a:lnTo>
                    <a:pt x="442" y="319"/>
                  </a:lnTo>
                  <a:lnTo>
                    <a:pt x="443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5" y="320"/>
                  </a:lnTo>
                  <a:lnTo>
                    <a:pt x="447" y="319"/>
                  </a:lnTo>
                  <a:lnTo>
                    <a:pt x="447" y="319"/>
                  </a:lnTo>
                  <a:lnTo>
                    <a:pt x="447" y="319"/>
                  </a:lnTo>
                  <a:lnTo>
                    <a:pt x="448" y="317"/>
                  </a:lnTo>
                  <a:lnTo>
                    <a:pt x="448" y="317"/>
                  </a:lnTo>
                  <a:lnTo>
                    <a:pt x="448" y="315"/>
                  </a:lnTo>
                  <a:lnTo>
                    <a:pt x="449" y="314"/>
                  </a:lnTo>
                  <a:lnTo>
                    <a:pt x="449" y="312"/>
                  </a:lnTo>
                  <a:lnTo>
                    <a:pt x="449" y="310"/>
                  </a:lnTo>
                  <a:lnTo>
                    <a:pt x="449" y="310"/>
                  </a:lnTo>
                  <a:lnTo>
                    <a:pt x="450" y="292"/>
                  </a:lnTo>
                  <a:lnTo>
                    <a:pt x="450" y="290"/>
                  </a:lnTo>
                  <a:lnTo>
                    <a:pt x="450" y="286"/>
                  </a:lnTo>
                  <a:lnTo>
                    <a:pt x="450" y="282"/>
                  </a:lnTo>
                  <a:lnTo>
                    <a:pt x="449" y="278"/>
                  </a:lnTo>
                  <a:lnTo>
                    <a:pt x="447" y="245"/>
                  </a:lnTo>
                  <a:lnTo>
                    <a:pt x="445" y="238"/>
                  </a:lnTo>
                  <a:lnTo>
                    <a:pt x="445" y="231"/>
                  </a:lnTo>
                  <a:lnTo>
                    <a:pt x="444" y="225"/>
                  </a:lnTo>
                  <a:lnTo>
                    <a:pt x="443" y="219"/>
                  </a:lnTo>
                  <a:lnTo>
                    <a:pt x="443" y="219"/>
                  </a:lnTo>
                  <a:lnTo>
                    <a:pt x="443" y="214"/>
                  </a:lnTo>
                  <a:lnTo>
                    <a:pt x="442" y="207"/>
                  </a:lnTo>
                  <a:lnTo>
                    <a:pt x="441" y="202"/>
                  </a:lnTo>
                  <a:lnTo>
                    <a:pt x="439" y="195"/>
                  </a:lnTo>
                  <a:lnTo>
                    <a:pt x="439" y="195"/>
                  </a:lnTo>
                  <a:lnTo>
                    <a:pt x="438" y="190"/>
                  </a:lnTo>
                  <a:lnTo>
                    <a:pt x="437" y="185"/>
                  </a:lnTo>
                  <a:lnTo>
                    <a:pt x="436" y="181"/>
                  </a:lnTo>
                  <a:lnTo>
                    <a:pt x="434" y="177"/>
                  </a:lnTo>
                  <a:lnTo>
                    <a:pt x="434" y="177"/>
                  </a:lnTo>
                  <a:lnTo>
                    <a:pt x="433" y="175"/>
                  </a:lnTo>
                  <a:lnTo>
                    <a:pt x="432" y="172"/>
                  </a:lnTo>
                  <a:lnTo>
                    <a:pt x="432" y="172"/>
                  </a:lnTo>
                  <a:lnTo>
                    <a:pt x="431" y="170"/>
                  </a:lnTo>
                  <a:lnTo>
                    <a:pt x="430" y="167"/>
                  </a:lnTo>
                  <a:lnTo>
                    <a:pt x="430" y="167"/>
                  </a:lnTo>
                  <a:lnTo>
                    <a:pt x="430" y="165"/>
                  </a:lnTo>
                  <a:lnTo>
                    <a:pt x="434" y="156"/>
                  </a:lnTo>
                  <a:lnTo>
                    <a:pt x="434" y="156"/>
                  </a:lnTo>
                  <a:lnTo>
                    <a:pt x="434" y="155"/>
                  </a:lnTo>
                  <a:lnTo>
                    <a:pt x="436" y="152"/>
                  </a:lnTo>
                  <a:lnTo>
                    <a:pt x="437" y="149"/>
                  </a:lnTo>
                  <a:lnTo>
                    <a:pt x="437" y="146"/>
                  </a:lnTo>
                  <a:lnTo>
                    <a:pt x="437" y="146"/>
                  </a:lnTo>
                  <a:lnTo>
                    <a:pt x="438" y="142"/>
                  </a:lnTo>
                  <a:lnTo>
                    <a:pt x="438" y="138"/>
                  </a:lnTo>
                  <a:lnTo>
                    <a:pt x="438" y="135"/>
                  </a:lnTo>
                  <a:lnTo>
                    <a:pt x="438" y="132"/>
                  </a:lnTo>
                  <a:lnTo>
                    <a:pt x="438" y="132"/>
                  </a:lnTo>
                  <a:lnTo>
                    <a:pt x="438" y="128"/>
                  </a:lnTo>
                  <a:lnTo>
                    <a:pt x="437" y="126"/>
                  </a:lnTo>
                  <a:lnTo>
                    <a:pt x="436" y="123"/>
                  </a:lnTo>
                  <a:lnTo>
                    <a:pt x="434" y="121"/>
                  </a:lnTo>
                  <a:lnTo>
                    <a:pt x="432" y="117"/>
                  </a:lnTo>
                  <a:lnTo>
                    <a:pt x="431" y="115"/>
                  </a:lnTo>
                  <a:lnTo>
                    <a:pt x="428" y="113"/>
                  </a:lnTo>
                  <a:lnTo>
                    <a:pt x="426" y="111"/>
                  </a:lnTo>
                  <a:lnTo>
                    <a:pt x="422" y="110"/>
                  </a:lnTo>
                  <a:lnTo>
                    <a:pt x="418" y="107"/>
                  </a:lnTo>
                  <a:lnTo>
                    <a:pt x="412" y="106"/>
                  </a:lnTo>
                  <a:lnTo>
                    <a:pt x="405" y="105"/>
                  </a:lnTo>
                  <a:lnTo>
                    <a:pt x="397" y="104"/>
                  </a:lnTo>
                  <a:lnTo>
                    <a:pt x="391" y="104"/>
                  </a:lnTo>
                  <a:lnTo>
                    <a:pt x="385" y="103"/>
                  </a:lnTo>
                  <a:lnTo>
                    <a:pt x="380" y="103"/>
                  </a:lnTo>
                  <a:lnTo>
                    <a:pt x="378" y="103"/>
                  </a:lnTo>
                  <a:lnTo>
                    <a:pt x="378" y="101"/>
                  </a:lnTo>
                  <a:lnTo>
                    <a:pt x="378" y="95"/>
                  </a:lnTo>
                  <a:lnTo>
                    <a:pt x="378" y="93"/>
                  </a:lnTo>
                  <a:lnTo>
                    <a:pt x="378" y="91"/>
                  </a:lnTo>
                  <a:lnTo>
                    <a:pt x="378" y="89"/>
                  </a:lnTo>
                  <a:lnTo>
                    <a:pt x="378" y="85"/>
                  </a:lnTo>
                  <a:lnTo>
                    <a:pt x="378" y="83"/>
                  </a:lnTo>
                  <a:lnTo>
                    <a:pt x="379" y="83"/>
                  </a:lnTo>
                  <a:lnTo>
                    <a:pt x="387" y="82"/>
                  </a:lnTo>
                  <a:lnTo>
                    <a:pt x="397" y="82"/>
                  </a:lnTo>
                  <a:lnTo>
                    <a:pt x="409" y="82"/>
                  </a:lnTo>
                  <a:lnTo>
                    <a:pt x="422" y="82"/>
                  </a:lnTo>
                  <a:lnTo>
                    <a:pt x="437" y="82"/>
                  </a:lnTo>
                  <a:lnTo>
                    <a:pt x="447" y="82"/>
                  </a:lnTo>
                  <a:lnTo>
                    <a:pt x="447" y="82"/>
                  </a:lnTo>
                  <a:lnTo>
                    <a:pt x="454" y="82"/>
                  </a:lnTo>
                  <a:lnTo>
                    <a:pt x="457" y="82"/>
                  </a:lnTo>
                  <a:lnTo>
                    <a:pt x="457" y="82"/>
                  </a:lnTo>
                  <a:lnTo>
                    <a:pt x="461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5" y="80"/>
                  </a:lnTo>
                  <a:lnTo>
                    <a:pt x="466" y="79"/>
                  </a:lnTo>
                  <a:lnTo>
                    <a:pt x="467" y="78"/>
                  </a:lnTo>
                  <a:lnTo>
                    <a:pt x="467" y="78"/>
                  </a:lnTo>
                  <a:lnTo>
                    <a:pt x="467" y="77"/>
                  </a:lnTo>
                  <a:lnTo>
                    <a:pt x="467" y="77"/>
                  </a:lnTo>
                  <a:lnTo>
                    <a:pt x="467" y="76"/>
                  </a:lnTo>
                  <a:lnTo>
                    <a:pt x="466" y="76"/>
                  </a:lnTo>
                  <a:lnTo>
                    <a:pt x="466" y="76"/>
                  </a:lnTo>
                  <a:lnTo>
                    <a:pt x="466" y="75"/>
                  </a:lnTo>
                  <a:lnTo>
                    <a:pt x="464" y="74"/>
                  </a:lnTo>
                  <a:lnTo>
                    <a:pt x="464" y="74"/>
                  </a:lnTo>
                  <a:lnTo>
                    <a:pt x="462" y="72"/>
                  </a:lnTo>
                  <a:lnTo>
                    <a:pt x="455" y="71"/>
                  </a:lnTo>
                  <a:lnTo>
                    <a:pt x="447" y="70"/>
                  </a:lnTo>
                  <a:lnTo>
                    <a:pt x="433" y="70"/>
                  </a:lnTo>
                  <a:lnTo>
                    <a:pt x="433" y="70"/>
                  </a:lnTo>
                  <a:lnTo>
                    <a:pt x="419" y="70"/>
                  </a:lnTo>
                  <a:lnTo>
                    <a:pt x="405" y="70"/>
                  </a:lnTo>
                  <a:lnTo>
                    <a:pt x="392" y="71"/>
                  </a:lnTo>
                  <a:lnTo>
                    <a:pt x="380" y="71"/>
                  </a:lnTo>
                  <a:lnTo>
                    <a:pt x="378" y="71"/>
                  </a:lnTo>
                  <a:lnTo>
                    <a:pt x="378" y="69"/>
                  </a:lnTo>
                  <a:lnTo>
                    <a:pt x="378" y="60"/>
                  </a:lnTo>
                  <a:lnTo>
                    <a:pt x="378" y="51"/>
                  </a:lnTo>
                  <a:lnTo>
                    <a:pt x="378" y="50"/>
                  </a:lnTo>
                  <a:lnTo>
                    <a:pt x="379" y="50"/>
                  </a:lnTo>
                  <a:lnTo>
                    <a:pt x="387" y="47"/>
                  </a:lnTo>
                  <a:lnTo>
                    <a:pt x="394" y="45"/>
                  </a:lnTo>
                  <a:lnTo>
                    <a:pt x="400" y="44"/>
                  </a:lnTo>
                  <a:lnTo>
                    <a:pt x="404" y="43"/>
                  </a:lnTo>
                  <a:lnTo>
                    <a:pt x="404" y="43"/>
                  </a:lnTo>
                  <a:lnTo>
                    <a:pt x="407" y="41"/>
                  </a:lnTo>
                  <a:lnTo>
                    <a:pt x="410" y="39"/>
                  </a:lnTo>
                  <a:lnTo>
                    <a:pt x="410" y="39"/>
                  </a:lnTo>
                  <a:lnTo>
                    <a:pt x="414" y="35"/>
                  </a:lnTo>
                  <a:lnTo>
                    <a:pt x="417" y="32"/>
                  </a:lnTo>
                  <a:lnTo>
                    <a:pt x="420" y="29"/>
                  </a:lnTo>
                  <a:lnTo>
                    <a:pt x="421" y="24"/>
                  </a:lnTo>
                  <a:lnTo>
                    <a:pt x="421" y="24"/>
                  </a:lnTo>
                  <a:lnTo>
                    <a:pt x="424" y="19"/>
                  </a:lnTo>
                  <a:lnTo>
                    <a:pt x="424" y="13"/>
                  </a:lnTo>
                  <a:lnTo>
                    <a:pt x="424" y="9"/>
                  </a:lnTo>
                  <a:lnTo>
                    <a:pt x="422" y="7"/>
                  </a:lnTo>
                  <a:lnTo>
                    <a:pt x="420" y="5"/>
                  </a:lnTo>
                  <a:lnTo>
                    <a:pt x="418" y="5"/>
                  </a:lnTo>
                  <a:lnTo>
                    <a:pt x="418" y="5"/>
                  </a:lnTo>
                  <a:lnTo>
                    <a:pt x="417" y="5"/>
                  </a:lnTo>
                  <a:lnTo>
                    <a:pt x="416" y="5"/>
                  </a:lnTo>
                  <a:lnTo>
                    <a:pt x="416" y="5"/>
                  </a:lnTo>
                  <a:lnTo>
                    <a:pt x="416" y="5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4" y="8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3" y="12"/>
                  </a:lnTo>
                  <a:lnTo>
                    <a:pt x="413" y="12"/>
                  </a:lnTo>
                  <a:lnTo>
                    <a:pt x="413" y="16"/>
                  </a:lnTo>
                  <a:lnTo>
                    <a:pt x="413" y="19"/>
                  </a:lnTo>
                  <a:lnTo>
                    <a:pt x="412" y="22"/>
                  </a:lnTo>
                  <a:lnTo>
                    <a:pt x="410" y="24"/>
                  </a:lnTo>
                  <a:lnTo>
                    <a:pt x="410" y="24"/>
                  </a:lnTo>
                  <a:lnTo>
                    <a:pt x="408" y="28"/>
                  </a:lnTo>
                  <a:lnTo>
                    <a:pt x="406" y="30"/>
                  </a:lnTo>
                  <a:lnTo>
                    <a:pt x="403" y="32"/>
                  </a:lnTo>
                  <a:lnTo>
                    <a:pt x="398" y="34"/>
                  </a:lnTo>
                  <a:lnTo>
                    <a:pt x="393" y="36"/>
                  </a:lnTo>
                  <a:lnTo>
                    <a:pt x="386" y="37"/>
                  </a:lnTo>
                  <a:lnTo>
                    <a:pt x="379" y="39"/>
                  </a:lnTo>
                  <a:lnTo>
                    <a:pt x="369" y="39"/>
                  </a:lnTo>
                  <a:lnTo>
                    <a:pt x="369" y="39"/>
                  </a:lnTo>
                  <a:lnTo>
                    <a:pt x="366" y="39"/>
                  </a:lnTo>
                  <a:lnTo>
                    <a:pt x="361" y="39"/>
                  </a:lnTo>
                  <a:lnTo>
                    <a:pt x="357" y="39"/>
                  </a:lnTo>
                  <a:lnTo>
                    <a:pt x="350" y="37"/>
                  </a:lnTo>
                  <a:lnTo>
                    <a:pt x="350" y="37"/>
                  </a:lnTo>
                  <a:lnTo>
                    <a:pt x="345" y="37"/>
                  </a:lnTo>
                  <a:lnTo>
                    <a:pt x="340" y="36"/>
                  </a:lnTo>
                  <a:lnTo>
                    <a:pt x="337" y="35"/>
                  </a:lnTo>
                  <a:lnTo>
                    <a:pt x="334" y="33"/>
                  </a:lnTo>
                  <a:lnTo>
                    <a:pt x="334" y="33"/>
                  </a:lnTo>
                  <a:lnTo>
                    <a:pt x="332" y="32"/>
                  </a:lnTo>
                  <a:lnTo>
                    <a:pt x="330" y="30"/>
                  </a:lnTo>
                  <a:lnTo>
                    <a:pt x="328" y="28"/>
                  </a:lnTo>
                  <a:lnTo>
                    <a:pt x="326" y="25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24" y="15"/>
                  </a:lnTo>
                  <a:lnTo>
                    <a:pt x="324" y="13"/>
                  </a:lnTo>
                  <a:lnTo>
                    <a:pt x="324" y="12"/>
                  </a:lnTo>
                  <a:lnTo>
                    <a:pt x="324" y="12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3" y="10"/>
                  </a:lnTo>
                  <a:lnTo>
                    <a:pt x="322" y="10"/>
                  </a:lnTo>
                  <a:lnTo>
                    <a:pt x="322" y="10"/>
                  </a:lnTo>
                  <a:lnTo>
                    <a:pt x="322" y="10"/>
                  </a:lnTo>
                  <a:lnTo>
                    <a:pt x="321" y="10"/>
                  </a:lnTo>
                  <a:lnTo>
                    <a:pt x="320" y="10"/>
                  </a:lnTo>
                  <a:lnTo>
                    <a:pt x="320" y="10"/>
                  </a:lnTo>
                  <a:lnTo>
                    <a:pt x="319" y="11"/>
                  </a:lnTo>
                  <a:lnTo>
                    <a:pt x="317" y="11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6" y="13"/>
                  </a:lnTo>
                  <a:lnTo>
                    <a:pt x="315" y="13"/>
                  </a:lnTo>
                  <a:lnTo>
                    <a:pt x="315" y="13"/>
                  </a:lnTo>
                  <a:lnTo>
                    <a:pt x="315" y="15"/>
                  </a:lnTo>
                  <a:lnTo>
                    <a:pt x="315" y="16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21"/>
                  </a:lnTo>
                  <a:lnTo>
                    <a:pt x="316" y="24"/>
                  </a:lnTo>
                  <a:lnTo>
                    <a:pt x="316" y="24"/>
                  </a:lnTo>
                  <a:lnTo>
                    <a:pt x="316" y="27"/>
                  </a:lnTo>
                  <a:lnTo>
                    <a:pt x="317" y="30"/>
                  </a:lnTo>
                  <a:lnTo>
                    <a:pt x="317" y="30"/>
                  </a:lnTo>
                  <a:lnTo>
                    <a:pt x="319" y="32"/>
                  </a:lnTo>
                  <a:lnTo>
                    <a:pt x="321" y="35"/>
                  </a:lnTo>
                  <a:lnTo>
                    <a:pt x="323" y="39"/>
                  </a:lnTo>
                  <a:lnTo>
                    <a:pt x="326" y="42"/>
                  </a:lnTo>
                  <a:lnTo>
                    <a:pt x="332" y="44"/>
                  </a:lnTo>
                  <a:lnTo>
                    <a:pt x="339" y="46"/>
                  </a:lnTo>
                  <a:lnTo>
                    <a:pt x="350" y="48"/>
                  </a:lnTo>
                  <a:lnTo>
                    <a:pt x="363" y="50"/>
                  </a:lnTo>
                  <a:lnTo>
                    <a:pt x="366" y="50"/>
                  </a:lnTo>
                  <a:lnTo>
                    <a:pt x="366" y="52"/>
                  </a:lnTo>
                  <a:lnTo>
                    <a:pt x="366" y="60"/>
                  </a:lnTo>
                  <a:lnTo>
                    <a:pt x="366" y="60"/>
                  </a:lnTo>
                  <a:lnTo>
                    <a:pt x="366" y="63"/>
                  </a:lnTo>
                  <a:lnTo>
                    <a:pt x="366" y="66"/>
                  </a:lnTo>
                  <a:close/>
                  <a:moveTo>
                    <a:pt x="378" y="95"/>
                  </a:moveTo>
                  <a:lnTo>
                    <a:pt x="378" y="95"/>
                  </a:lnTo>
                  <a:lnTo>
                    <a:pt x="378" y="95"/>
                  </a:lnTo>
                  <a:close/>
                  <a:moveTo>
                    <a:pt x="321" y="142"/>
                  </a:moveTo>
                  <a:lnTo>
                    <a:pt x="325" y="140"/>
                  </a:lnTo>
                  <a:lnTo>
                    <a:pt x="328" y="139"/>
                  </a:lnTo>
                  <a:lnTo>
                    <a:pt x="328" y="139"/>
                  </a:lnTo>
                  <a:lnTo>
                    <a:pt x="334" y="137"/>
                  </a:lnTo>
                  <a:lnTo>
                    <a:pt x="338" y="135"/>
                  </a:lnTo>
                  <a:lnTo>
                    <a:pt x="338" y="135"/>
                  </a:lnTo>
                  <a:lnTo>
                    <a:pt x="344" y="134"/>
                  </a:lnTo>
                  <a:lnTo>
                    <a:pt x="349" y="133"/>
                  </a:lnTo>
                  <a:lnTo>
                    <a:pt x="355" y="132"/>
                  </a:lnTo>
                  <a:lnTo>
                    <a:pt x="361" y="130"/>
                  </a:lnTo>
                  <a:lnTo>
                    <a:pt x="361" y="126"/>
                  </a:lnTo>
                  <a:lnTo>
                    <a:pt x="361" y="117"/>
                  </a:lnTo>
                  <a:lnTo>
                    <a:pt x="346" y="120"/>
                  </a:lnTo>
                  <a:lnTo>
                    <a:pt x="335" y="121"/>
                  </a:lnTo>
                  <a:lnTo>
                    <a:pt x="327" y="123"/>
                  </a:lnTo>
                  <a:lnTo>
                    <a:pt x="324" y="124"/>
                  </a:lnTo>
                  <a:lnTo>
                    <a:pt x="323" y="127"/>
                  </a:lnTo>
                  <a:lnTo>
                    <a:pt x="321" y="128"/>
                  </a:lnTo>
                  <a:lnTo>
                    <a:pt x="321" y="128"/>
                  </a:lnTo>
                  <a:lnTo>
                    <a:pt x="321" y="130"/>
                  </a:lnTo>
                  <a:lnTo>
                    <a:pt x="320" y="132"/>
                  </a:lnTo>
                  <a:lnTo>
                    <a:pt x="320" y="132"/>
                  </a:lnTo>
                  <a:lnTo>
                    <a:pt x="320" y="133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6"/>
                  </a:lnTo>
                  <a:lnTo>
                    <a:pt x="320" y="137"/>
                  </a:lnTo>
                  <a:lnTo>
                    <a:pt x="320" y="137"/>
                  </a:lnTo>
                  <a:lnTo>
                    <a:pt x="320" y="138"/>
                  </a:lnTo>
                  <a:lnTo>
                    <a:pt x="320" y="139"/>
                  </a:lnTo>
                  <a:lnTo>
                    <a:pt x="320" y="140"/>
                  </a:lnTo>
                  <a:lnTo>
                    <a:pt x="320" y="141"/>
                  </a:lnTo>
                  <a:lnTo>
                    <a:pt x="320" y="141"/>
                  </a:lnTo>
                  <a:lnTo>
                    <a:pt x="320" y="141"/>
                  </a:lnTo>
                  <a:lnTo>
                    <a:pt x="321" y="142"/>
                  </a:lnTo>
                  <a:close/>
                  <a:moveTo>
                    <a:pt x="331" y="142"/>
                  </a:moveTo>
                  <a:lnTo>
                    <a:pt x="325" y="145"/>
                  </a:lnTo>
                  <a:lnTo>
                    <a:pt x="321" y="148"/>
                  </a:lnTo>
                  <a:lnTo>
                    <a:pt x="319" y="149"/>
                  </a:lnTo>
                  <a:lnTo>
                    <a:pt x="317" y="147"/>
                  </a:lnTo>
                  <a:lnTo>
                    <a:pt x="316" y="142"/>
                  </a:lnTo>
                  <a:lnTo>
                    <a:pt x="315" y="141"/>
                  </a:lnTo>
                  <a:lnTo>
                    <a:pt x="315" y="140"/>
                  </a:lnTo>
                  <a:lnTo>
                    <a:pt x="315" y="140"/>
                  </a:lnTo>
                  <a:lnTo>
                    <a:pt x="315" y="139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5"/>
                  </a:lnTo>
                  <a:lnTo>
                    <a:pt x="315" y="134"/>
                  </a:lnTo>
                  <a:lnTo>
                    <a:pt x="315" y="133"/>
                  </a:lnTo>
                  <a:lnTo>
                    <a:pt x="316" y="130"/>
                  </a:lnTo>
                  <a:lnTo>
                    <a:pt x="316" y="129"/>
                  </a:lnTo>
                  <a:lnTo>
                    <a:pt x="317" y="127"/>
                  </a:lnTo>
                  <a:lnTo>
                    <a:pt x="319" y="124"/>
                  </a:lnTo>
                  <a:lnTo>
                    <a:pt x="321" y="122"/>
                  </a:lnTo>
                  <a:lnTo>
                    <a:pt x="321" y="122"/>
                  </a:lnTo>
                  <a:lnTo>
                    <a:pt x="325" y="118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47" y="115"/>
                  </a:lnTo>
                  <a:lnTo>
                    <a:pt x="363" y="113"/>
                  </a:lnTo>
                  <a:lnTo>
                    <a:pt x="366" y="113"/>
                  </a:lnTo>
                  <a:lnTo>
                    <a:pt x="366" y="115"/>
                  </a:lnTo>
                  <a:lnTo>
                    <a:pt x="366" y="126"/>
                  </a:lnTo>
                  <a:lnTo>
                    <a:pt x="366" y="133"/>
                  </a:lnTo>
                  <a:lnTo>
                    <a:pt x="366" y="135"/>
                  </a:lnTo>
                  <a:lnTo>
                    <a:pt x="363" y="135"/>
                  </a:lnTo>
                  <a:lnTo>
                    <a:pt x="357" y="135"/>
                  </a:lnTo>
                  <a:lnTo>
                    <a:pt x="350" y="136"/>
                  </a:lnTo>
                  <a:lnTo>
                    <a:pt x="345" y="137"/>
                  </a:lnTo>
                  <a:lnTo>
                    <a:pt x="339" y="139"/>
                  </a:lnTo>
                  <a:lnTo>
                    <a:pt x="339" y="139"/>
                  </a:lnTo>
                  <a:lnTo>
                    <a:pt x="335" y="140"/>
                  </a:lnTo>
                  <a:lnTo>
                    <a:pt x="331" y="142"/>
                  </a:lnTo>
                  <a:close/>
                  <a:moveTo>
                    <a:pt x="361" y="148"/>
                  </a:moveTo>
                  <a:lnTo>
                    <a:pt x="352" y="149"/>
                  </a:lnTo>
                  <a:lnTo>
                    <a:pt x="345" y="150"/>
                  </a:lnTo>
                  <a:lnTo>
                    <a:pt x="338" y="152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8" y="162"/>
                  </a:lnTo>
                  <a:lnTo>
                    <a:pt x="330" y="163"/>
                  </a:lnTo>
                  <a:lnTo>
                    <a:pt x="331" y="164"/>
                  </a:lnTo>
                  <a:lnTo>
                    <a:pt x="332" y="164"/>
                  </a:lnTo>
                  <a:lnTo>
                    <a:pt x="335" y="165"/>
                  </a:lnTo>
                  <a:lnTo>
                    <a:pt x="338" y="167"/>
                  </a:lnTo>
                  <a:lnTo>
                    <a:pt x="338" y="167"/>
                  </a:lnTo>
                  <a:lnTo>
                    <a:pt x="343" y="167"/>
                  </a:lnTo>
                  <a:lnTo>
                    <a:pt x="349" y="167"/>
                  </a:lnTo>
                  <a:lnTo>
                    <a:pt x="355" y="168"/>
                  </a:lnTo>
                  <a:lnTo>
                    <a:pt x="361" y="168"/>
                  </a:lnTo>
                  <a:lnTo>
                    <a:pt x="361" y="148"/>
                  </a:lnTo>
                  <a:close/>
                  <a:moveTo>
                    <a:pt x="344" y="147"/>
                  </a:moveTo>
                  <a:lnTo>
                    <a:pt x="352" y="145"/>
                  </a:lnTo>
                  <a:lnTo>
                    <a:pt x="362" y="144"/>
                  </a:lnTo>
                  <a:lnTo>
                    <a:pt x="365" y="144"/>
                  </a:lnTo>
                  <a:lnTo>
                    <a:pt x="365" y="146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3" y="172"/>
                  </a:lnTo>
                  <a:lnTo>
                    <a:pt x="356" y="171"/>
                  </a:lnTo>
                  <a:lnTo>
                    <a:pt x="348" y="171"/>
                  </a:lnTo>
                  <a:lnTo>
                    <a:pt x="343" y="171"/>
                  </a:lnTo>
                  <a:lnTo>
                    <a:pt x="338" y="170"/>
                  </a:lnTo>
                  <a:lnTo>
                    <a:pt x="337" y="170"/>
                  </a:lnTo>
                  <a:lnTo>
                    <a:pt x="334" y="170"/>
                  </a:lnTo>
                  <a:lnTo>
                    <a:pt x="331" y="169"/>
                  </a:lnTo>
                  <a:lnTo>
                    <a:pt x="327" y="168"/>
                  </a:lnTo>
                  <a:lnTo>
                    <a:pt x="326" y="165"/>
                  </a:lnTo>
                  <a:lnTo>
                    <a:pt x="326" y="165"/>
                  </a:lnTo>
                  <a:lnTo>
                    <a:pt x="325" y="164"/>
                  </a:lnTo>
                  <a:lnTo>
                    <a:pt x="324" y="163"/>
                  </a:lnTo>
                  <a:lnTo>
                    <a:pt x="324" y="162"/>
                  </a:lnTo>
                  <a:lnTo>
                    <a:pt x="323" y="161"/>
                  </a:lnTo>
                  <a:lnTo>
                    <a:pt x="322" y="159"/>
                  </a:lnTo>
                  <a:lnTo>
                    <a:pt x="324" y="159"/>
                  </a:lnTo>
                  <a:lnTo>
                    <a:pt x="332" y="152"/>
                  </a:lnTo>
                  <a:lnTo>
                    <a:pt x="336" y="149"/>
                  </a:lnTo>
                  <a:lnTo>
                    <a:pt x="344" y="147"/>
                  </a:lnTo>
                  <a:close/>
                  <a:moveTo>
                    <a:pt x="398" y="230"/>
                  </a:moveTo>
                  <a:lnTo>
                    <a:pt x="393" y="229"/>
                  </a:lnTo>
                  <a:lnTo>
                    <a:pt x="387" y="229"/>
                  </a:lnTo>
                  <a:lnTo>
                    <a:pt x="382" y="228"/>
                  </a:lnTo>
                  <a:lnTo>
                    <a:pt x="378" y="228"/>
                  </a:lnTo>
                  <a:lnTo>
                    <a:pt x="378" y="228"/>
                  </a:lnTo>
                  <a:lnTo>
                    <a:pt x="371" y="228"/>
                  </a:lnTo>
                  <a:lnTo>
                    <a:pt x="362" y="229"/>
                  </a:lnTo>
                  <a:lnTo>
                    <a:pt x="352" y="230"/>
                  </a:lnTo>
                  <a:lnTo>
                    <a:pt x="340" y="232"/>
                  </a:lnTo>
                  <a:lnTo>
                    <a:pt x="340" y="234"/>
                  </a:lnTo>
                  <a:lnTo>
                    <a:pt x="340" y="240"/>
                  </a:lnTo>
                  <a:lnTo>
                    <a:pt x="340" y="240"/>
                  </a:lnTo>
                  <a:lnTo>
                    <a:pt x="342" y="242"/>
                  </a:lnTo>
                  <a:lnTo>
                    <a:pt x="342" y="245"/>
                  </a:lnTo>
                  <a:lnTo>
                    <a:pt x="344" y="250"/>
                  </a:lnTo>
                  <a:lnTo>
                    <a:pt x="345" y="253"/>
                  </a:lnTo>
                  <a:lnTo>
                    <a:pt x="345" y="253"/>
                  </a:lnTo>
                  <a:lnTo>
                    <a:pt x="348" y="256"/>
                  </a:lnTo>
                  <a:lnTo>
                    <a:pt x="352" y="258"/>
                  </a:lnTo>
                  <a:lnTo>
                    <a:pt x="359" y="260"/>
                  </a:lnTo>
                  <a:lnTo>
                    <a:pt x="368" y="261"/>
                  </a:lnTo>
                  <a:lnTo>
                    <a:pt x="377" y="260"/>
                  </a:lnTo>
                  <a:lnTo>
                    <a:pt x="383" y="258"/>
                  </a:lnTo>
                  <a:lnTo>
                    <a:pt x="389" y="256"/>
                  </a:lnTo>
                  <a:lnTo>
                    <a:pt x="392" y="254"/>
                  </a:lnTo>
                  <a:lnTo>
                    <a:pt x="392" y="254"/>
                  </a:lnTo>
                  <a:lnTo>
                    <a:pt x="394" y="251"/>
                  </a:lnTo>
                  <a:lnTo>
                    <a:pt x="396" y="247"/>
                  </a:lnTo>
                  <a:lnTo>
                    <a:pt x="397" y="243"/>
                  </a:lnTo>
                  <a:lnTo>
                    <a:pt x="398" y="239"/>
                  </a:lnTo>
                  <a:lnTo>
                    <a:pt x="398" y="239"/>
                  </a:lnTo>
                  <a:lnTo>
                    <a:pt x="398" y="230"/>
                  </a:lnTo>
                  <a:close/>
                  <a:moveTo>
                    <a:pt x="387" y="225"/>
                  </a:moveTo>
                  <a:lnTo>
                    <a:pt x="394" y="225"/>
                  </a:lnTo>
                  <a:lnTo>
                    <a:pt x="402" y="226"/>
                  </a:lnTo>
                  <a:lnTo>
                    <a:pt x="403" y="226"/>
                  </a:lnTo>
                  <a:lnTo>
                    <a:pt x="403" y="228"/>
                  </a:lnTo>
                  <a:lnTo>
                    <a:pt x="402" y="239"/>
                  </a:lnTo>
                  <a:lnTo>
                    <a:pt x="402" y="239"/>
                  </a:lnTo>
                  <a:lnTo>
                    <a:pt x="402" y="244"/>
                  </a:lnTo>
                  <a:lnTo>
                    <a:pt x="400" y="249"/>
                  </a:lnTo>
                  <a:lnTo>
                    <a:pt x="398" y="253"/>
                  </a:lnTo>
                  <a:lnTo>
                    <a:pt x="395" y="256"/>
                  </a:lnTo>
                  <a:lnTo>
                    <a:pt x="391" y="261"/>
                  </a:lnTo>
                  <a:lnTo>
                    <a:pt x="384" y="263"/>
                  </a:lnTo>
                  <a:lnTo>
                    <a:pt x="377" y="264"/>
                  </a:lnTo>
                  <a:lnTo>
                    <a:pt x="368" y="265"/>
                  </a:lnTo>
                  <a:lnTo>
                    <a:pt x="368" y="265"/>
                  </a:lnTo>
                  <a:lnTo>
                    <a:pt x="358" y="264"/>
                  </a:lnTo>
                  <a:lnTo>
                    <a:pt x="351" y="263"/>
                  </a:lnTo>
                  <a:lnTo>
                    <a:pt x="348" y="261"/>
                  </a:lnTo>
                  <a:lnTo>
                    <a:pt x="345" y="260"/>
                  </a:lnTo>
                  <a:lnTo>
                    <a:pt x="343" y="257"/>
                  </a:lnTo>
                  <a:lnTo>
                    <a:pt x="342" y="255"/>
                  </a:lnTo>
                  <a:lnTo>
                    <a:pt x="339" y="251"/>
                  </a:lnTo>
                  <a:lnTo>
                    <a:pt x="338" y="246"/>
                  </a:lnTo>
                  <a:lnTo>
                    <a:pt x="337" y="243"/>
                  </a:lnTo>
                  <a:lnTo>
                    <a:pt x="337" y="240"/>
                  </a:lnTo>
                  <a:lnTo>
                    <a:pt x="337" y="240"/>
                  </a:lnTo>
                  <a:lnTo>
                    <a:pt x="337" y="237"/>
                  </a:lnTo>
                  <a:lnTo>
                    <a:pt x="337" y="234"/>
                  </a:lnTo>
                  <a:lnTo>
                    <a:pt x="337" y="232"/>
                  </a:lnTo>
                  <a:lnTo>
                    <a:pt x="337" y="230"/>
                  </a:lnTo>
                  <a:lnTo>
                    <a:pt x="337" y="228"/>
                  </a:lnTo>
                  <a:lnTo>
                    <a:pt x="338" y="228"/>
                  </a:lnTo>
                  <a:lnTo>
                    <a:pt x="351" y="226"/>
                  </a:lnTo>
                  <a:lnTo>
                    <a:pt x="362" y="225"/>
                  </a:lnTo>
                  <a:lnTo>
                    <a:pt x="371" y="225"/>
                  </a:lnTo>
                  <a:lnTo>
                    <a:pt x="378" y="223"/>
                  </a:lnTo>
                  <a:lnTo>
                    <a:pt x="378" y="223"/>
                  </a:lnTo>
                  <a:lnTo>
                    <a:pt x="382" y="223"/>
                  </a:lnTo>
                  <a:lnTo>
                    <a:pt x="387" y="225"/>
                  </a:lnTo>
                  <a:close/>
                  <a:moveTo>
                    <a:pt x="381" y="167"/>
                  </a:moveTo>
                  <a:lnTo>
                    <a:pt x="385" y="167"/>
                  </a:lnTo>
                  <a:lnTo>
                    <a:pt x="389" y="167"/>
                  </a:lnTo>
                  <a:lnTo>
                    <a:pt x="389" y="167"/>
                  </a:lnTo>
                  <a:lnTo>
                    <a:pt x="393" y="167"/>
                  </a:lnTo>
                  <a:lnTo>
                    <a:pt x="396" y="165"/>
                  </a:lnTo>
                  <a:lnTo>
                    <a:pt x="396" y="165"/>
                  </a:lnTo>
                  <a:lnTo>
                    <a:pt x="401" y="164"/>
                  </a:lnTo>
                  <a:lnTo>
                    <a:pt x="404" y="163"/>
                  </a:lnTo>
                  <a:lnTo>
                    <a:pt x="407" y="162"/>
                  </a:lnTo>
                  <a:lnTo>
                    <a:pt x="410" y="161"/>
                  </a:lnTo>
                  <a:lnTo>
                    <a:pt x="408" y="159"/>
                  </a:lnTo>
                  <a:lnTo>
                    <a:pt x="407" y="158"/>
                  </a:lnTo>
                  <a:lnTo>
                    <a:pt x="404" y="156"/>
                  </a:lnTo>
                  <a:lnTo>
                    <a:pt x="402" y="153"/>
                  </a:lnTo>
                  <a:lnTo>
                    <a:pt x="402" y="153"/>
                  </a:lnTo>
                  <a:lnTo>
                    <a:pt x="397" y="152"/>
                  </a:lnTo>
                  <a:lnTo>
                    <a:pt x="392" y="150"/>
                  </a:lnTo>
                  <a:lnTo>
                    <a:pt x="387" y="149"/>
                  </a:lnTo>
                  <a:lnTo>
                    <a:pt x="381" y="148"/>
                  </a:lnTo>
                  <a:lnTo>
                    <a:pt x="381" y="167"/>
                  </a:lnTo>
                  <a:close/>
                  <a:moveTo>
                    <a:pt x="389" y="171"/>
                  </a:moveTo>
                  <a:lnTo>
                    <a:pt x="384" y="171"/>
                  </a:lnTo>
                  <a:lnTo>
                    <a:pt x="379" y="171"/>
                  </a:lnTo>
                  <a:lnTo>
                    <a:pt x="377" y="171"/>
                  </a:lnTo>
                  <a:lnTo>
                    <a:pt x="377" y="169"/>
                  </a:lnTo>
                  <a:lnTo>
                    <a:pt x="377" y="146"/>
                  </a:lnTo>
                  <a:lnTo>
                    <a:pt x="377" y="142"/>
                  </a:lnTo>
                  <a:lnTo>
                    <a:pt x="380" y="144"/>
                  </a:lnTo>
                  <a:lnTo>
                    <a:pt x="387" y="145"/>
                  </a:lnTo>
                  <a:lnTo>
                    <a:pt x="393" y="147"/>
                  </a:lnTo>
                  <a:lnTo>
                    <a:pt x="398" y="148"/>
                  </a:lnTo>
                  <a:lnTo>
                    <a:pt x="403" y="150"/>
                  </a:lnTo>
                  <a:lnTo>
                    <a:pt x="403" y="150"/>
                  </a:lnTo>
                  <a:lnTo>
                    <a:pt x="406" y="151"/>
                  </a:lnTo>
                  <a:lnTo>
                    <a:pt x="409" y="155"/>
                  </a:lnTo>
                  <a:lnTo>
                    <a:pt x="413" y="157"/>
                  </a:lnTo>
                  <a:lnTo>
                    <a:pt x="415" y="160"/>
                  </a:lnTo>
                  <a:lnTo>
                    <a:pt x="417" y="162"/>
                  </a:lnTo>
                  <a:lnTo>
                    <a:pt x="415" y="163"/>
                  </a:lnTo>
                  <a:lnTo>
                    <a:pt x="409" y="165"/>
                  </a:lnTo>
                  <a:lnTo>
                    <a:pt x="405" y="168"/>
                  </a:lnTo>
                  <a:lnTo>
                    <a:pt x="405" y="168"/>
                  </a:lnTo>
                  <a:lnTo>
                    <a:pt x="402" y="169"/>
                  </a:lnTo>
                  <a:lnTo>
                    <a:pt x="397" y="170"/>
                  </a:lnTo>
                  <a:lnTo>
                    <a:pt x="397" y="170"/>
                  </a:lnTo>
                  <a:lnTo>
                    <a:pt x="393" y="170"/>
                  </a:lnTo>
                  <a:lnTo>
                    <a:pt x="389" y="171"/>
                  </a:lnTo>
                  <a:close/>
                  <a:moveTo>
                    <a:pt x="382" y="117"/>
                  </a:moveTo>
                  <a:lnTo>
                    <a:pt x="381" y="121"/>
                  </a:lnTo>
                  <a:lnTo>
                    <a:pt x="381" y="123"/>
                  </a:lnTo>
                  <a:lnTo>
                    <a:pt x="381" y="124"/>
                  </a:lnTo>
                  <a:lnTo>
                    <a:pt x="381" y="124"/>
                  </a:lnTo>
                  <a:lnTo>
                    <a:pt x="381" y="130"/>
                  </a:lnTo>
                  <a:lnTo>
                    <a:pt x="386" y="132"/>
                  </a:lnTo>
                  <a:lnTo>
                    <a:pt x="392" y="133"/>
                  </a:lnTo>
                  <a:lnTo>
                    <a:pt x="397" y="134"/>
                  </a:lnTo>
                  <a:lnTo>
                    <a:pt x="403" y="135"/>
                  </a:lnTo>
                  <a:lnTo>
                    <a:pt x="407" y="137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15" y="140"/>
                  </a:lnTo>
                  <a:lnTo>
                    <a:pt x="417" y="142"/>
                  </a:lnTo>
                  <a:lnTo>
                    <a:pt x="421" y="146"/>
                  </a:lnTo>
                  <a:lnTo>
                    <a:pt x="421" y="145"/>
                  </a:lnTo>
                  <a:lnTo>
                    <a:pt x="421" y="145"/>
                  </a:lnTo>
                  <a:lnTo>
                    <a:pt x="422" y="142"/>
                  </a:lnTo>
                  <a:lnTo>
                    <a:pt x="422" y="140"/>
                  </a:lnTo>
                  <a:lnTo>
                    <a:pt x="422" y="140"/>
                  </a:lnTo>
                  <a:lnTo>
                    <a:pt x="422" y="139"/>
                  </a:lnTo>
                  <a:lnTo>
                    <a:pt x="424" y="137"/>
                  </a:lnTo>
                  <a:lnTo>
                    <a:pt x="424" y="137"/>
                  </a:lnTo>
                  <a:lnTo>
                    <a:pt x="424" y="135"/>
                  </a:lnTo>
                  <a:lnTo>
                    <a:pt x="424" y="132"/>
                  </a:lnTo>
                  <a:lnTo>
                    <a:pt x="424" y="132"/>
                  </a:lnTo>
                  <a:lnTo>
                    <a:pt x="422" y="129"/>
                  </a:lnTo>
                  <a:lnTo>
                    <a:pt x="422" y="127"/>
                  </a:lnTo>
                  <a:lnTo>
                    <a:pt x="422" y="127"/>
                  </a:lnTo>
                  <a:lnTo>
                    <a:pt x="421" y="125"/>
                  </a:lnTo>
                  <a:lnTo>
                    <a:pt x="419" y="123"/>
                  </a:lnTo>
                  <a:lnTo>
                    <a:pt x="415" y="121"/>
                  </a:lnTo>
                  <a:lnTo>
                    <a:pt x="407" y="120"/>
                  </a:lnTo>
                  <a:lnTo>
                    <a:pt x="396" y="118"/>
                  </a:lnTo>
                  <a:lnTo>
                    <a:pt x="382" y="117"/>
                  </a:lnTo>
                  <a:close/>
                  <a:moveTo>
                    <a:pt x="378" y="121"/>
                  </a:moveTo>
                  <a:lnTo>
                    <a:pt x="378" y="115"/>
                  </a:lnTo>
                  <a:lnTo>
                    <a:pt x="378" y="113"/>
                  </a:lnTo>
                  <a:lnTo>
                    <a:pt x="380" y="113"/>
                  </a:lnTo>
                  <a:lnTo>
                    <a:pt x="396" y="114"/>
                  </a:lnTo>
                  <a:lnTo>
                    <a:pt x="408" y="115"/>
                  </a:lnTo>
                  <a:lnTo>
                    <a:pt x="417" y="117"/>
                  </a:lnTo>
                  <a:lnTo>
                    <a:pt x="422" y="120"/>
                  </a:lnTo>
                  <a:lnTo>
                    <a:pt x="422" y="120"/>
                  </a:lnTo>
                  <a:lnTo>
                    <a:pt x="425" y="123"/>
                  </a:lnTo>
                  <a:lnTo>
                    <a:pt x="426" y="126"/>
                  </a:lnTo>
                  <a:lnTo>
                    <a:pt x="427" y="128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8" y="135"/>
                  </a:lnTo>
                  <a:lnTo>
                    <a:pt x="427" y="137"/>
                  </a:lnTo>
                  <a:lnTo>
                    <a:pt x="427" y="139"/>
                  </a:lnTo>
                  <a:lnTo>
                    <a:pt x="427" y="141"/>
                  </a:lnTo>
                  <a:lnTo>
                    <a:pt x="427" y="141"/>
                  </a:lnTo>
                  <a:lnTo>
                    <a:pt x="427" y="144"/>
                  </a:lnTo>
                  <a:lnTo>
                    <a:pt x="426" y="146"/>
                  </a:lnTo>
                  <a:lnTo>
                    <a:pt x="426" y="146"/>
                  </a:lnTo>
                  <a:lnTo>
                    <a:pt x="425" y="148"/>
                  </a:lnTo>
                  <a:lnTo>
                    <a:pt x="425" y="150"/>
                  </a:lnTo>
                  <a:lnTo>
                    <a:pt x="424" y="153"/>
                  </a:lnTo>
                  <a:lnTo>
                    <a:pt x="421" y="151"/>
                  </a:lnTo>
                  <a:lnTo>
                    <a:pt x="414" y="146"/>
                  </a:lnTo>
                  <a:lnTo>
                    <a:pt x="414" y="146"/>
                  </a:lnTo>
                  <a:lnTo>
                    <a:pt x="413" y="144"/>
                  </a:lnTo>
                  <a:lnTo>
                    <a:pt x="409" y="142"/>
                  </a:lnTo>
                  <a:lnTo>
                    <a:pt x="409" y="142"/>
                  </a:lnTo>
                  <a:lnTo>
                    <a:pt x="406" y="140"/>
                  </a:lnTo>
                  <a:lnTo>
                    <a:pt x="402" y="139"/>
                  </a:lnTo>
                  <a:lnTo>
                    <a:pt x="402" y="139"/>
                  </a:lnTo>
                  <a:lnTo>
                    <a:pt x="396" y="137"/>
                  </a:lnTo>
                  <a:lnTo>
                    <a:pt x="391" y="136"/>
                  </a:lnTo>
                  <a:lnTo>
                    <a:pt x="385" y="135"/>
                  </a:lnTo>
                  <a:lnTo>
                    <a:pt x="379" y="135"/>
                  </a:lnTo>
                  <a:lnTo>
                    <a:pt x="377" y="135"/>
                  </a:lnTo>
                  <a:lnTo>
                    <a:pt x="377" y="133"/>
                  </a:lnTo>
                  <a:lnTo>
                    <a:pt x="378" y="124"/>
                  </a:lnTo>
                  <a:lnTo>
                    <a:pt x="378" y="124"/>
                  </a:lnTo>
                  <a:lnTo>
                    <a:pt x="378" y="123"/>
                  </a:lnTo>
                  <a:lnTo>
                    <a:pt x="378" y="121"/>
                  </a:lnTo>
                  <a:lnTo>
                    <a:pt x="378" y="121"/>
                  </a:lnTo>
                  <a:close/>
                  <a:moveTo>
                    <a:pt x="34" y="281"/>
                  </a:moveTo>
                  <a:lnTo>
                    <a:pt x="45" y="267"/>
                  </a:lnTo>
                  <a:lnTo>
                    <a:pt x="55" y="255"/>
                  </a:lnTo>
                  <a:lnTo>
                    <a:pt x="62" y="245"/>
                  </a:lnTo>
                  <a:lnTo>
                    <a:pt x="65" y="239"/>
                  </a:lnTo>
                  <a:lnTo>
                    <a:pt x="65" y="239"/>
                  </a:lnTo>
                  <a:lnTo>
                    <a:pt x="68" y="234"/>
                  </a:lnTo>
                  <a:lnTo>
                    <a:pt x="70" y="230"/>
                  </a:lnTo>
                  <a:lnTo>
                    <a:pt x="70" y="230"/>
                  </a:lnTo>
                  <a:lnTo>
                    <a:pt x="72" y="226"/>
                  </a:lnTo>
                  <a:lnTo>
                    <a:pt x="74" y="221"/>
                  </a:lnTo>
                  <a:lnTo>
                    <a:pt x="74" y="221"/>
                  </a:lnTo>
                  <a:lnTo>
                    <a:pt x="76" y="218"/>
                  </a:lnTo>
                  <a:lnTo>
                    <a:pt x="77" y="214"/>
                  </a:lnTo>
                  <a:lnTo>
                    <a:pt x="78" y="210"/>
                  </a:lnTo>
                  <a:lnTo>
                    <a:pt x="78" y="207"/>
                  </a:lnTo>
                  <a:lnTo>
                    <a:pt x="78" y="207"/>
                  </a:lnTo>
                  <a:lnTo>
                    <a:pt x="79" y="204"/>
                  </a:lnTo>
                  <a:lnTo>
                    <a:pt x="79" y="199"/>
                  </a:lnTo>
                  <a:lnTo>
                    <a:pt x="79" y="195"/>
                  </a:lnTo>
                  <a:lnTo>
                    <a:pt x="79" y="188"/>
                  </a:lnTo>
                  <a:lnTo>
                    <a:pt x="79" y="147"/>
                  </a:lnTo>
                  <a:lnTo>
                    <a:pt x="79" y="147"/>
                  </a:lnTo>
                  <a:lnTo>
                    <a:pt x="79" y="79"/>
                  </a:lnTo>
                  <a:lnTo>
                    <a:pt x="79" y="64"/>
                  </a:lnTo>
                  <a:lnTo>
                    <a:pt x="79" y="53"/>
                  </a:lnTo>
                  <a:lnTo>
                    <a:pt x="79" y="44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79" y="36"/>
                  </a:lnTo>
                  <a:lnTo>
                    <a:pt x="79" y="34"/>
                  </a:lnTo>
                  <a:lnTo>
                    <a:pt x="79" y="31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9" y="25"/>
                  </a:lnTo>
                  <a:lnTo>
                    <a:pt x="80" y="22"/>
                  </a:lnTo>
                  <a:lnTo>
                    <a:pt x="81" y="20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6" y="17"/>
                  </a:lnTo>
                  <a:lnTo>
                    <a:pt x="88" y="16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92" y="17"/>
                  </a:lnTo>
                  <a:lnTo>
                    <a:pt x="94" y="18"/>
                  </a:lnTo>
                  <a:lnTo>
                    <a:pt x="95" y="20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8" y="25"/>
                  </a:lnTo>
                  <a:lnTo>
                    <a:pt x="98" y="29"/>
                  </a:lnTo>
                  <a:lnTo>
                    <a:pt x="98" y="32"/>
                  </a:lnTo>
                  <a:lnTo>
                    <a:pt x="98" y="35"/>
                  </a:lnTo>
                  <a:lnTo>
                    <a:pt x="98" y="40"/>
                  </a:lnTo>
                  <a:lnTo>
                    <a:pt x="98" y="45"/>
                  </a:lnTo>
                  <a:lnTo>
                    <a:pt x="98" y="52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121"/>
                  </a:lnTo>
                  <a:lnTo>
                    <a:pt x="99" y="157"/>
                  </a:lnTo>
                  <a:lnTo>
                    <a:pt x="99" y="157"/>
                  </a:lnTo>
                  <a:lnTo>
                    <a:pt x="99" y="170"/>
                  </a:lnTo>
                  <a:lnTo>
                    <a:pt x="99" y="181"/>
                  </a:lnTo>
                  <a:lnTo>
                    <a:pt x="99" y="190"/>
                  </a:lnTo>
                  <a:lnTo>
                    <a:pt x="100" y="195"/>
                  </a:lnTo>
                  <a:lnTo>
                    <a:pt x="100" y="198"/>
                  </a:lnTo>
                  <a:lnTo>
                    <a:pt x="101" y="203"/>
                  </a:lnTo>
                  <a:lnTo>
                    <a:pt x="102" y="206"/>
                  </a:lnTo>
                  <a:lnTo>
                    <a:pt x="102" y="210"/>
                  </a:lnTo>
                  <a:lnTo>
                    <a:pt x="102" y="210"/>
                  </a:lnTo>
                  <a:lnTo>
                    <a:pt x="104" y="214"/>
                  </a:lnTo>
                  <a:lnTo>
                    <a:pt x="105" y="218"/>
                  </a:lnTo>
                  <a:lnTo>
                    <a:pt x="106" y="222"/>
                  </a:lnTo>
                  <a:lnTo>
                    <a:pt x="109" y="228"/>
                  </a:lnTo>
                  <a:lnTo>
                    <a:pt x="109" y="228"/>
                  </a:lnTo>
                  <a:lnTo>
                    <a:pt x="112" y="233"/>
                  </a:lnTo>
                  <a:lnTo>
                    <a:pt x="114" y="238"/>
                  </a:lnTo>
                  <a:lnTo>
                    <a:pt x="116" y="243"/>
                  </a:lnTo>
                  <a:lnTo>
                    <a:pt x="120" y="249"/>
                  </a:lnTo>
                  <a:lnTo>
                    <a:pt x="123" y="254"/>
                  </a:lnTo>
                  <a:lnTo>
                    <a:pt x="128" y="262"/>
                  </a:lnTo>
                  <a:lnTo>
                    <a:pt x="135" y="272"/>
                  </a:lnTo>
                  <a:lnTo>
                    <a:pt x="142" y="281"/>
                  </a:lnTo>
                  <a:lnTo>
                    <a:pt x="144" y="280"/>
                  </a:lnTo>
                  <a:lnTo>
                    <a:pt x="144" y="280"/>
                  </a:lnTo>
                  <a:lnTo>
                    <a:pt x="146" y="277"/>
                  </a:lnTo>
                  <a:lnTo>
                    <a:pt x="147" y="275"/>
                  </a:lnTo>
                  <a:lnTo>
                    <a:pt x="148" y="272"/>
                  </a:lnTo>
                  <a:lnTo>
                    <a:pt x="149" y="267"/>
                  </a:lnTo>
                  <a:lnTo>
                    <a:pt x="151" y="262"/>
                  </a:lnTo>
                  <a:lnTo>
                    <a:pt x="152" y="255"/>
                  </a:lnTo>
                  <a:lnTo>
                    <a:pt x="152" y="255"/>
                  </a:lnTo>
                  <a:lnTo>
                    <a:pt x="152" y="246"/>
                  </a:lnTo>
                  <a:lnTo>
                    <a:pt x="153" y="237"/>
                  </a:lnTo>
                  <a:lnTo>
                    <a:pt x="155" y="226"/>
                  </a:lnTo>
                  <a:lnTo>
                    <a:pt x="155" y="214"/>
                  </a:lnTo>
                  <a:lnTo>
                    <a:pt x="155" y="214"/>
                  </a:lnTo>
                  <a:lnTo>
                    <a:pt x="155" y="120"/>
                  </a:lnTo>
                  <a:lnTo>
                    <a:pt x="155" y="113"/>
                  </a:lnTo>
                  <a:lnTo>
                    <a:pt x="155" y="107"/>
                  </a:lnTo>
                  <a:lnTo>
                    <a:pt x="155" y="103"/>
                  </a:lnTo>
                  <a:lnTo>
                    <a:pt x="155" y="99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52" y="64"/>
                  </a:lnTo>
                  <a:lnTo>
                    <a:pt x="152" y="60"/>
                  </a:lnTo>
                  <a:lnTo>
                    <a:pt x="152" y="57"/>
                  </a:lnTo>
                  <a:lnTo>
                    <a:pt x="152" y="53"/>
                  </a:lnTo>
                  <a:lnTo>
                    <a:pt x="151" y="48"/>
                  </a:lnTo>
                  <a:lnTo>
                    <a:pt x="152" y="45"/>
                  </a:lnTo>
                  <a:lnTo>
                    <a:pt x="152" y="43"/>
                  </a:lnTo>
                  <a:lnTo>
                    <a:pt x="155" y="41"/>
                  </a:lnTo>
                  <a:lnTo>
                    <a:pt x="156" y="40"/>
                  </a:lnTo>
                  <a:lnTo>
                    <a:pt x="157" y="39"/>
                  </a:lnTo>
                  <a:lnTo>
                    <a:pt x="159" y="37"/>
                  </a:lnTo>
                  <a:lnTo>
                    <a:pt x="161" y="37"/>
                  </a:lnTo>
                  <a:lnTo>
                    <a:pt x="161" y="37"/>
                  </a:lnTo>
                  <a:lnTo>
                    <a:pt x="163" y="37"/>
                  </a:lnTo>
                  <a:lnTo>
                    <a:pt x="164" y="37"/>
                  </a:lnTo>
                  <a:lnTo>
                    <a:pt x="167" y="39"/>
                  </a:lnTo>
                  <a:lnTo>
                    <a:pt x="168" y="41"/>
                  </a:lnTo>
                  <a:lnTo>
                    <a:pt x="169" y="41"/>
                  </a:lnTo>
                  <a:lnTo>
                    <a:pt x="169" y="41"/>
                  </a:lnTo>
                  <a:lnTo>
                    <a:pt x="169" y="42"/>
                  </a:lnTo>
                  <a:lnTo>
                    <a:pt x="170" y="44"/>
                  </a:lnTo>
                  <a:lnTo>
                    <a:pt x="170" y="46"/>
                  </a:lnTo>
                  <a:lnTo>
                    <a:pt x="171" y="50"/>
                  </a:lnTo>
                  <a:lnTo>
                    <a:pt x="171" y="58"/>
                  </a:lnTo>
                  <a:lnTo>
                    <a:pt x="171" y="58"/>
                  </a:lnTo>
                  <a:lnTo>
                    <a:pt x="172" y="81"/>
                  </a:lnTo>
                  <a:lnTo>
                    <a:pt x="173" y="104"/>
                  </a:lnTo>
                  <a:lnTo>
                    <a:pt x="173" y="104"/>
                  </a:lnTo>
                  <a:lnTo>
                    <a:pt x="173" y="113"/>
                  </a:lnTo>
                  <a:lnTo>
                    <a:pt x="173" y="126"/>
                  </a:lnTo>
                  <a:lnTo>
                    <a:pt x="173" y="133"/>
                  </a:lnTo>
                  <a:lnTo>
                    <a:pt x="173" y="140"/>
                  </a:lnTo>
                  <a:lnTo>
                    <a:pt x="173" y="14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60"/>
                  </a:lnTo>
                  <a:lnTo>
                    <a:pt x="173" y="160"/>
                  </a:lnTo>
                  <a:lnTo>
                    <a:pt x="173" y="177"/>
                  </a:lnTo>
                  <a:lnTo>
                    <a:pt x="173" y="193"/>
                  </a:lnTo>
                  <a:lnTo>
                    <a:pt x="173" y="205"/>
                  </a:lnTo>
                  <a:lnTo>
                    <a:pt x="173" y="214"/>
                  </a:lnTo>
                  <a:lnTo>
                    <a:pt x="173" y="214"/>
                  </a:lnTo>
                  <a:lnTo>
                    <a:pt x="173" y="222"/>
                  </a:lnTo>
                  <a:lnTo>
                    <a:pt x="173" y="232"/>
                  </a:lnTo>
                  <a:lnTo>
                    <a:pt x="172" y="243"/>
                  </a:lnTo>
                  <a:lnTo>
                    <a:pt x="171" y="256"/>
                  </a:lnTo>
                  <a:lnTo>
                    <a:pt x="171" y="263"/>
                  </a:lnTo>
                  <a:lnTo>
                    <a:pt x="170" y="269"/>
                  </a:lnTo>
                  <a:lnTo>
                    <a:pt x="168" y="275"/>
                  </a:lnTo>
                  <a:lnTo>
                    <a:pt x="165" y="280"/>
                  </a:lnTo>
                  <a:lnTo>
                    <a:pt x="163" y="286"/>
                  </a:lnTo>
                  <a:lnTo>
                    <a:pt x="160" y="291"/>
                  </a:lnTo>
                  <a:lnTo>
                    <a:pt x="157" y="296"/>
                  </a:lnTo>
                  <a:lnTo>
                    <a:pt x="152" y="300"/>
                  </a:lnTo>
                  <a:lnTo>
                    <a:pt x="147" y="303"/>
                  </a:lnTo>
                  <a:lnTo>
                    <a:pt x="141" y="307"/>
                  </a:lnTo>
                  <a:lnTo>
                    <a:pt x="134" y="309"/>
                  </a:lnTo>
                  <a:lnTo>
                    <a:pt x="125" y="311"/>
                  </a:lnTo>
                  <a:lnTo>
                    <a:pt x="116" y="312"/>
                  </a:lnTo>
                  <a:lnTo>
                    <a:pt x="105" y="313"/>
                  </a:lnTo>
                  <a:lnTo>
                    <a:pt x="93" y="314"/>
                  </a:lnTo>
                  <a:lnTo>
                    <a:pt x="80" y="313"/>
                  </a:lnTo>
                  <a:lnTo>
                    <a:pt x="69" y="313"/>
                  </a:lnTo>
                  <a:lnTo>
                    <a:pt x="59" y="312"/>
                  </a:lnTo>
                  <a:lnTo>
                    <a:pt x="59" y="312"/>
                  </a:lnTo>
                  <a:lnTo>
                    <a:pt x="52" y="312"/>
                  </a:lnTo>
                  <a:lnTo>
                    <a:pt x="44" y="311"/>
                  </a:lnTo>
                  <a:lnTo>
                    <a:pt x="44" y="311"/>
                  </a:lnTo>
                  <a:lnTo>
                    <a:pt x="39" y="309"/>
                  </a:lnTo>
                  <a:lnTo>
                    <a:pt x="33" y="307"/>
                  </a:lnTo>
                  <a:lnTo>
                    <a:pt x="33" y="307"/>
                  </a:lnTo>
                  <a:lnTo>
                    <a:pt x="29" y="303"/>
                  </a:lnTo>
                  <a:lnTo>
                    <a:pt x="24" y="300"/>
                  </a:lnTo>
                  <a:lnTo>
                    <a:pt x="21" y="297"/>
                  </a:lnTo>
                  <a:lnTo>
                    <a:pt x="18" y="292"/>
                  </a:lnTo>
                  <a:lnTo>
                    <a:pt x="15" y="287"/>
                  </a:lnTo>
                  <a:lnTo>
                    <a:pt x="11" y="281"/>
                  </a:lnTo>
                  <a:lnTo>
                    <a:pt x="11" y="281"/>
                  </a:lnTo>
                  <a:lnTo>
                    <a:pt x="9" y="275"/>
                  </a:lnTo>
                  <a:lnTo>
                    <a:pt x="7" y="268"/>
                  </a:lnTo>
                  <a:lnTo>
                    <a:pt x="5" y="261"/>
                  </a:lnTo>
                  <a:lnTo>
                    <a:pt x="4" y="253"/>
                  </a:lnTo>
                  <a:lnTo>
                    <a:pt x="4" y="253"/>
                  </a:lnTo>
                  <a:lnTo>
                    <a:pt x="2" y="244"/>
                  </a:lnTo>
                  <a:lnTo>
                    <a:pt x="2" y="235"/>
                  </a:lnTo>
                  <a:lnTo>
                    <a:pt x="1" y="226"/>
                  </a:lnTo>
                  <a:lnTo>
                    <a:pt x="1" y="215"/>
                  </a:lnTo>
                  <a:lnTo>
                    <a:pt x="0" y="204"/>
                  </a:lnTo>
                  <a:lnTo>
                    <a:pt x="0" y="193"/>
                  </a:lnTo>
                  <a:lnTo>
                    <a:pt x="0" y="180"/>
                  </a:lnTo>
                  <a:lnTo>
                    <a:pt x="0" y="168"/>
                  </a:lnTo>
                  <a:lnTo>
                    <a:pt x="0" y="121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0" y="9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1" y="83"/>
                  </a:lnTo>
                  <a:lnTo>
                    <a:pt x="1" y="75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1" y="67"/>
                  </a:lnTo>
                  <a:lnTo>
                    <a:pt x="2" y="63"/>
                  </a:lnTo>
                  <a:lnTo>
                    <a:pt x="2" y="58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5" y="47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7" y="44"/>
                  </a:lnTo>
                  <a:lnTo>
                    <a:pt x="9" y="43"/>
                  </a:lnTo>
                  <a:lnTo>
                    <a:pt x="11" y="43"/>
                  </a:lnTo>
                  <a:lnTo>
                    <a:pt x="13" y="43"/>
                  </a:lnTo>
                  <a:lnTo>
                    <a:pt x="16" y="43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1" y="52"/>
                  </a:lnTo>
                  <a:lnTo>
                    <a:pt x="21" y="54"/>
                  </a:lnTo>
                  <a:lnTo>
                    <a:pt x="21" y="56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0" y="76"/>
                  </a:lnTo>
                  <a:lnTo>
                    <a:pt x="20" y="89"/>
                  </a:lnTo>
                  <a:lnTo>
                    <a:pt x="20" y="98"/>
                  </a:lnTo>
                  <a:lnTo>
                    <a:pt x="20" y="106"/>
                  </a:lnTo>
                  <a:lnTo>
                    <a:pt x="20" y="116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62"/>
                  </a:lnTo>
                  <a:lnTo>
                    <a:pt x="20" y="176"/>
                  </a:lnTo>
                  <a:lnTo>
                    <a:pt x="20" y="190"/>
                  </a:lnTo>
                  <a:lnTo>
                    <a:pt x="20" y="202"/>
                  </a:lnTo>
                  <a:lnTo>
                    <a:pt x="21" y="212"/>
                  </a:lnTo>
                  <a:lnTo>
                    <a:pt x="21" y="223"/>
                  </a:lnTo>
                  <a:lnTo>
                    <a:pt x="22" y="233"/>
                  </a:lnTo>
                  <a:lnTo>
                    <a:pt x="23" y="242"/>
                  </a:lnTo>
                  <a:lnTo>
                    <a:pt x="23" y="251"/>
                  </a:lnTo>
                  <a:lnTo>
                    <a:pt x="23" y="251"/>
                  </a:lnTo>
                  <a:lnTo>
                    <a:pt x="24" y="258"/>
                  </a:lnTo>
                  <a:lnTo>
                    <a:pt x="25" y="264"/>
                  </a:lnTo>
                  <a:lnTo>
                    <a:pt x="27" y="268"/>
                  </a:lnTo>
                  <a:lnTo>
                    <a:pt x="29" y="272"/>
                  </a:lnTo>
                  <a:lnTo>
                    <a:pt x="29" y="272"/>
                  </a:lnTo>
                  <a:lnTo>
                    <a:pt x="34" y="281"/>
                  </a:lnTo>
                  <a:close/>
                  <a:moveTo>
                    <a:pt x="58" y="257"/>
                  </a:moveTo>
                  <a:lnTo>
                    <a:pt x="48" y="270"/>
                  </a:lnTo>
                  <a:lnTo>
                    <a:pt x="35" y="287"/>
                  </a:lnTo>
                  <a:lnTo>
                    <a:pt x="34" y="289"/>
                  </a:lnTo>
                  <a:lnTo>
                    <a:pt x="32" y="287"/>
                  </a:lnTo>
                  <a:lnTo>
                    <a:pt x="25" y="274"/>
                  </a:lnTo>
                  <a:lnTo>
                    <a:pt x="23" y="269"/>
                  </a:lnTo>
                  <a:lnTo>
                    <a:pt x="21" y="265"/>
                  </a:lnTo>
                  <a:lnTo>
                    <a:pt x="20" y="258"/>
                  </a:lnTo>
                  <a:lnTo>
                    <a:pt x="20" y="251"/>
                  </a:lnTo>
                  <a:lnTo>
                    <a:pt x="19" y="243"/>
                  </a:lnTo>
                  <a:lnTo>
                    <a:pt x="18" y="233"/>
                  </a:lnTo>
                  <a:lnTo>
                    <a:pt x="18" y="223"/>
                  </a:lnTo>
                  <a:lnTo>
                    <a:pt x="17" y="214"/>
                  </a:lnTo>
                  <a:lnTo>
                    <a:pt x="17" y="202"/>
                  </a:lnTo>
                  <a:lnTo>
                    <a:pt x="16" y="190"/>
                  </a:lnTo>
                  <a:lnTo>
                    <a:pt x="16" y="176"/>
                  </a:lnTo>
                  <a:lnTo>
                    <a:pt x="16" y="16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16"/>
                  </a:lnTo>
                  <a:lnTo>
                    <a:pt x="16" y="106"/>
                  </a:lnTo>
                  <a:lnTo>
                    <a:pt x="16" y="98"/>
                  </a:lnTo>
                  <a:lnTo>
                    <a:pt x="16" y="89"/>
                  </a:lnTo>
                  <a:lnTo>
                    <a:pt x="17" y="75"/>
                  </a:lnTo>
                  <a:lnTo>
                    <a:pt x="17" y="65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7" y="56"/>
                  </a:lnTo>
                  <a:lnTo>
                    <a:pt x="17" y="54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7" y="50"/>
                  </a:lnTo>
                  <a:lnTo>
                    <a:pt x="16" y="48"/>
                  </a:lnTo>
                  <a:lnTo>
                    <a:pt x="16" y="47"/>
                  </a:lnTo>
                  <a:lnTo>
                    <a:pt x="15" y="47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12" y="47"/>
                  </a:lnTo>
                  <a:lnTo>
                    <a:pt x="10" y="47"/>
                  </a:lnTo>
                  <a:lnTo>
                    <a:pt x="9" y="47"/>
                  </a:lnTo>
                  <a:lnTo>
                    <a:pt x="8" y="48"/>
                  </a:lnTo>
                  <a:lnTo>
                    <a:pt x="8" y="50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8"/>
                  </a:lnTo>
                  <a:lnTo>
                    <a:pt x="6" y="63"/>
                  </a:lnTo>
                  <a:lnTo>
                    <a:pt x="6" y="67"/>
                  </a:lnTo>
                  <a:lnTo>
                    <a:pt x="6" y="72"/>
                  </a:lnTo>
                  <a:lnTo>
                    <a:pt x="6" y="76"/>
                  </a:lnTo>
                  <a:lnTo>
                    <a:pt x="5" y="83"/>
                  </a:lnTo>
                  <a:lnTo>
                    <a:pt x="5" y="91"/>
                  </a:lnTo>
                  <a:lnTo>
                    <a:pt x="5" y="97"/>
                  </a:lnTo>
                  <a:lnTo>
                    <a:pt x="5" y="104"/>
                  </a:lnTo>
                  <a:lnTo>
                    <a:pt x="5" y="112"/>
                  </a:lnTo>
                  <a:lnTo>
                    <a:pt x="5" y="121"/>
                  </a:lnTo>
                  <a:lnTo>
                    <a:pt x="5" y="168"/>
                  </a:lnTo>
                  <a:lnTo>
                    <a:pt x="5" y="181"/>
                  </a:lnTo>
                  <a:lnTo>
                    <a:pt x="5" y="193"/>
                  </a:lnTo>
                  <a:lnTo>
                    <a:pt x="5" y="204"/>
                  </a:lnTo>
                  <a:lnTo>
                    <a:pt x="5" y="215"/>
                  </a:lnTo>
                  <a:lnTo>
                    <a:pt x="6" y="226"/>
                  </a:lnTo>
                  <a:lnTo>
                    <a:pt x="6" y="234"/>
                  </a:lnTo>
                  <a:lnTo>
                    <a:pt x="7" y="244"/>
                  </a:lnTo>
                  <a:lnTo>
                    <a:pt x="8" y="252"/>
                  </a:lnTo>
                  <a:lnTo>
                    <a:pt x="9" y="260"/>
                  </a:lnTo>
                  <a:lnTo>
                    <a:pt x="10" y="267"/>
                  </a:lnTo>
                  <a:lnTo>
                    <a:pt x="12" y="274"/>
                  </a:lnTo>
                  <a:lnTo>
                    <a:pt x="16" y="279"/>
                  </a:lnTo>
                  <a:lnTo>
                    <a:pt x="18" y="285"/>
                  </a:lnTo>
                  <a:lnTo>
                    <a:pt x="21" y="290"/>
                  </a:lnTo>
                  <a:lnTo>
                    <a:pt x="24" y="295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1" y="300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40" y="304"/>
                  </a:lnTo>
                  <a:lnTo>
                    <a:pt x="45" y="307"/>
                  </a:lnTo>
                  <a:lnTo>
                    <a:pt x="52" y="308"/>
                  </a:lnTo>
                  <a:lnTo>
                    <a:pt x="60" y="309"/>
                  </a:lnTo>
                  <a:lnTo>
                    <a:pt x="60" y="309"/>
                  </a:lnTo>
                  <a:lnTo>
                    <a:pt x="69" y="309"/>
                  </a:lnTo>
                  <a:lnTo>
                    <a:pt x="80" y="310"/>
                  </a:lnTo>
                  <a:lnTo>
                    <a:pt x="81" y="310"/>
                  </a:lnTo>
                  <a:lnTo>
                    <a:pt x="93" y="310"/>
                  </a:lnTo>
                  <a:lnTo>
                    <a:pt x="105" y="310"/>
                  </a:lnTo>
                  <a:lnTo>
                    <a:pt x="115" y="309"/>
                  </a:lnTo>
                  <a:lnTo>
                    <a:pt x="125" y="307"/>
                  </a:lnTo>
                  <a:lnTo>
                    <a:pt x="133" y="305"/>
                  </a:lnTo>
                  <a:lnTo>
                    <a:pt x="139" y="303"/>
                  </a:lnTo>
                  <a:lnTo>
                    <a:pt x="145" y="300"/>
                  </a:lnTo>
                  <a:lnTo>
                    <a:pt x="149" y="297"/>
                  </a:lnTo>
                  <a:lnTo>
                    <a:pt x="153" y="292"/>
                  </a:lnTo>
                  <a:lnTo>
                    <a:pt x="157" y="288"/>
                  </a:lnTo>
                  <a:lnTo>
                    <a:pt x="160" y="284"/>
                  </a:lnTo>
                  <a:lnTo>
                    <a:pt x="162" y="279"/>
                  </a:lnTo>
                  <a:lnTo>
                    <a:pt x="165" y="268"/>
                  </a:lnTo>
                  <a:lnTo>
                    <a:pt x="168" y="255"/>
                  </a:lnTo>
                  <a:lnTo>
                    <a:pt x="168" y="243"/>
                  </a:lnTo>
                  <a:lnTo>
                    <a:pt x="169" y="232"/>
                  </a:lnTo>
                  <a:lnTo>
                    <a:pt x="169" y="222"/>
                  </a:lnTo>
                  <a:lnTo>
                    <a:pt x="169" y="214"/>
                  </a:lnTo>
                  <a:lnTo>
                    <a:pt x="169" y="205"/>
                  </a:lnTo>
                  <a:lnTo>
                    <a:pt x="169" y="193"/>
                  </a:lnTo>
                  <a:lnTo>
                    <a:pt x="169" y="177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9" y="159"/>
                  </a:lnTo>
                  <a:lnTo>
                    <a:pt x="169" y="159"/>
                  </a:lnTo>
                  <a:lnTo>
                    <a:pt x="169" y="149"/>
                  </a:lnTo>
                  <a:lnTo>
                    <a:pt x="169" y="140"/>
                  </a:lnTo>
                  <a:lnTo>
                    <a:pt x="169" y="133"/>
                  </a:lnTo>
                  <a:lnTo>
                    <a:pt x="169" y="126"/>
                  </a:lnTo>
                  <a:lnTo>
                    <a:pt x="169" y="113"/>
                  </a:lnTo>
                  <a:lnTo>
                    <a:pt x="169" y="104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67" y="58"/>
                  </a:lnTo>
                  <a:lnTo>
                    <a:pt x="167" y="58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47"/>
                  </a:lnTo>
                  <a:lnTo>
                    <a:pt x="165" y="45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4" y="42"/>
                  </a:lnTo>
                  <a:lnTo>
                    <a:pt x="163" y="42"/>
                  </a:lnTo>
                  <a:lnTo>
                    <a:pt x="163" y="42"/>
                  </a:lnTo>
                  <a:lnTo>
                    <a:pt x="162" y="41"/>
                  </a:lnTo>
                  <a:lnTo>
                    <a:pt x="161" y="41"/>
                  </a:lnTo>
                  <a:lnTo>
                    <a:pt x="160" y="42"/>
                  </a:lnTo>
                  <a:lnTo>
                    <a:pt x="159" y="42"/>
                  </a:lnTo>
                  <a:lnTo>
                    <a:pt x="158" y="43"/>
                  </a:lnTo>
                  <a:lnTo>
                    <a:pt x="157" y="43"/>
                  </a:lnTo>
                  <a:lnTo>
                    <a:pt x="157" y="43"/>
                  </a:lnTo>
                  <a:lnTo>
                    <a:pt x="157" y="44"/>
                  </a:lnTo>
                  <a:lnTo>
                    <a:pt x="156" y="46"/>
                  </a:lnTo>
                  <a:lnTo>
                    <a:pt x="156" y="50"/>
                  </a:lnTo>
                  <a:lnTo>
                    <a:pt x="156" y="53"/>
                  </a:lnTo>
                  <a:lnTo>
                    <a:pt x="157" y="57"/>
                  </a:lnTo>
                  <a:lnTo>
                    <a:pt x="157" y="60"/>
                  </a:lnTo>
                  <a:lnTo>
                    <a:pt x="157" y="64"/>
                  </a:lnTo>
                  <a:lnTo>
                    <a:pt x="157" y="67"/>
                  </a:lnTo>
                  <a:lnTo>
                    <a:pt x="158" y="98"/>
                  </a:lnTo>
                  <a:lnTo>
                    <a:pt x="158" y="99"/>
                  </a:lnTo>
                  <a:lnTo>
                    <a:pt x="159" y="102"/>
                  </a:lnTo>
                  <a:lnTo>
                    <a:pt x="159" y="107"/>
                  </a:lnTo>
                  <a:lnTo>
                    <a:pt x="159" y="114"/>
                  </a:lnTo>
                  <a:lnTo>
                    <a:pt x="159" y="120"/>
                  </a:lnTo>
                  <a:lnTo>
                    <a:pt x="159" y="214"/>
                  </a:lnTo>
                  <a:lnTo>
                    <a:pt x="159" y="214"/>
                  </a:lnTo>
                  <a:lnTo>
                    <a:pt x="158" y="226"/>
                  </a:lnTo>
                  <a:lnTo>
                    <a:pt x="158" y="238"/>
                  </a:lnTo>
                  <a:lnTo>
                    <a:pt x="157" y="247"/>
                  </a:lnTo>
                  <a:lnTo>
                    <a:pt x="156" y="255"/>
                  </a:lnTo>
                  <a:lnTo>
                    <a:pt x="155" y="263"/>
                  </a:lnTo>
                  <a:lnTo>
                    <a:pt x="153" y="268"/>
                  </a:lnTo>
                  <a:lnTo>
                    <a:pt x="152" y="274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8" y="282"/>
                  </a:lnTo>
                  <a:lnTo>
                    <a:pt x="148" y="282"/>
                  </a:lnTo>
                  <a:lnTo>
                    <a:pt x="146" y="285"/>
                  </a:lnTo>
                  <a:lnTo>
                    <a:pt x="145" y="287"/>
                  </a:lnTo>
                  <a:lnTo>
                    <a:pt x="142" y="289"/>
                  </a:lnTo>
                  <a:lnTo>
                    <a:pt x="141" y="287"/>
                  </a:lnTo>
                  <a:lnTo>
                    <a:pt x="133" y="275"/>
                  </a:lnTo>
                  <a:lnTo>
                    <a:pt x="125" y="265"/>
                  </a:lnTo>
                  <a:lnTo>
                    <a:pt x="120" y="256"/>
                  </a:lnTo>
                  <a:lnTo>
                    <a:pt x="115" y="251"/>
                  </a:lnTo>
                  <a:lnTo>
                    <a:pt x="113" y="245"/>
                  </a:lnTo>
                  <a:lnTo>
                    <a:pt x="110" y="240"/>
                  </a:lnTo>
                  <a:lnTo>
                    <a:pt x="107" y="234"/>
                  </a:lnTo>
                  <a:lnTo>
                    <a:pt x="105" y="229"/>
                  </a:lnTo>
                  <a:lnTo>
                    <a:pt x="103" y="225"/>
                  </a:lnTo>
                  <a:lnTo>
                    <a:pt x="101" y="219"/>
                  </a:lnTo>
                  <a:lnTo>
                    <a:pt x="100" y="215"/>
                  </a:lnTo>
                  <a:lnTo>
                    <a:pt x="99" y="211"/>
                  </a:lnTo>
                  <a:lnTo>
                    <a:pt x="99" y="211"/>
                  </a:lnTo>
                  <a:lnTo>
                    <a:pt x="98" y="207"/>
                  </a:lnTo>
                  <a:lnTo>
                    <a:pt x="97" y="203"/>
                  </a:lnTo>
                  <a:lnTo>
                    <a:pt x="95" y="199"/>
                  </a:lnTo>
                  <a:lnTo>
                    <a:pt x="95" y="195"/>
                  </a:lnTo>
                  <a:lnTo>
                    <a:pt x="95" y="195"/>
                  </a:lnTo>
                  <a:lnTo>
                    <a:pt x="94" y="190"/>
                  </a:lnTo>
                  <a:lnTo>
                    <a:pt x="94" y="181"/>
                  </a:lnTo>
                  <a:lnTo>
                    <a:pt x="94" y="170"/>
                  </a:lnTo>
                  <a:lnTo>
                    <a:pt x="94" y="157"/>
                  </a:lnTo>
                  <a:lnTo>
                    <a:pt x="94" y="157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59"/>
                  </a:lnTo>
                  <a:lnTo>
                    <a:pt x="93" y="52"/>
                  </a:lnTo>
                  <a:lnTo>
                    <a:pt x="93" y="45"/>
                  </a:lnTo>
                  <a:lnTo>
                    <a:pt x="93" y="40"/>
                  </a:lnTo>
                  <a:lnTo>
                    <a:pt x="93" y="35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5"/>
                  </a:lnTo>
                  <a:lnTo>
                    <a:pt x="92" y="23"/>
                  </a:lnTo>
                  <a:lnTo>
                    <a:pt x="92" y="23"/>
                  </a:lnTo>
                  <a:lnTo>
                    <a:pt x="92" y="22"/>
                  </a:lnTo>
                  <a:lnTo>
                    <a:pt x="91" y="21"/>
                  </a:lnTo>
                  <a:lnTo>
                    <a:pt x="90" y="20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88" y="20"/>
                  </a:lnTo>
                  <a:lnTo>
                    <a:pt x="87" y="20"/>
                  </a:lnTo>
                  <a:lnTo>
                    <a:pt x="86" y="21"/>
                  </a:lnTo>
                  <a:lnTo>
                    <a:pt x="86" y="21"/>
                  </a:lnTo>
                  <a:lnTo>
                    <a:pt x="85" y="22"/>
                  </a:lnTo>
                  <a:lnTo>
                    <a:pt x="85" y="23"/>
                  </a:lnTo>
                  <a:lnTo>
                    <a:pt x="83" y="25"/>
                  </a:lnTo>
                  <a:lnTo>
                    <a:pt x="83" y="29"/>
                  </a:lnTo>
                  <a:lnTo>
                    <a:pt x="83" y="31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3" y="36"/>
                  </a:lnTo>
                  <a:lnTo>
                    <a:pt x="83" y="39"/>
                  </a:lnTo>
                  <a:lnTo>
                    <a:pt x="83" y="39"/>
                  </a:lnTo>
                  <a:lnTo>
                    <a:pt x="83" y="44"/>
                  </a:lnTo>
                  <a:lnTo>
                    <a:pt x="83" y="53"/>
                  </a:lnTo>
                  <a:lnTo>
                    <a:pt x="83" y="64"/>
                  </a:lnTo>
                  <a:lnTo>
                    <a:pt x="83" y="79"/>
                  </a:lnTo>
                  <a:lnTo>
                    <a:pt x="83" y="79"/>
                  </a:lnTo>
                  <a:lnTo>
                    <a:pt x="83" y="147"/>
                  </a:lnTo>
                  <a:lnTo>
                    <a:pt x="83" y="188"/>
                  </a:lnTo>
                  <a:lnTo>
                    <a:pt x="83" y="188"/>
                  </a:lnTo>
                  <a:lnTo>
                    <a:pt x="83" y="195"/>
                  </a:lnTo>
                  <a:lnTo>
                    <a:pt x="83" y="199"/>
                  </a:lnTo>
                  <a:lnTo>
                    <a:pt x="82" y="204"/>
                  </a:lnTo>
                  <a:lnTo>
                    <a:pt x="82" y="208"/>
                  </a:lnTo>
                  <a:lnTo>
                    <a:pt x="81" y="211"/>
                  </a:lnTo>
                  <a:lnTo>
                    <a:pt x="80" y="215"/>
                  </a:lnTo>
                  <a:lnTo>
                    <a:pt x="79" y="219"/>
                  </a:lnTo>
                  <a:lnTo>
                    <a:pt x="78" y="223"/>
                  </a:lnTo>
                  <a:lnTo>
                    <a:pt x="76" y="228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71" y="237"/>
                  </a:lnTo>
                  <a:lnTo>
                    <a:pt x="69" y="241"/>
                  </a:lnTo>
                  <a:lnTo>
                    <a:pt x="65" y="247"/>
                  </a:lnTo>
                  <a:lnTo>
                    <a:pt x="58" y="257"/>
                  </a:lnTo>
                  <a:close/>
                  <a:moveTo>
                    <a:pt x="126" y="290"/>
                  </a:moveTo>
                  <a:lnTo>
                    <a:pt x="118" y="280"/>
                  </a:lnTo>
                  <a:lnTo>
                    <a:pt x="112" y="272"/>
                  </a:lnTo>
                  <a:lnTo>
                    <a:pt x="106" y="263"/>
                  </a:lnTo>
                  <a:lnTo>
                    <a:pt x="102" y="256"/>
                  </a:lnTo>
                  <a:lnTo>
                    <a:pt x="98" y="250"/>
                  </a:lnTo>
                  <a:lnTo>
                    <a:pt x="94" y="243"/>
                  </a:lnTo>
                  <a:lnTo>
                    <a:pt x="94" y="243"/>
                  </a:lnTo>
                  <a:lnTo>
                    <a:pt x="92" y="238"/>
                  </a:lnTo>
                  <a:lnTo>
                    <a:pt x="90" y="233"/>
                  </a:lnTo>
                  <a:lnTo>
                    <a:pt x="89" y="237"/>
                  </a:lnTo>
                  <a:lnTo>
                    <a:pt x="87" y="241"/>
                  </a:lnTo>
                  <a:lnTo>
                    <a:pt x="87" y="241"/>
                  </a:lnTo>
                  <a:lnTo>
                    <a:pt x="83" y="246"/>
                  </a:lnTo>
                  <a:lnTo>
                    <a:pt x="80" y="252"/>
                  </a:lnTo>
                  <a:lnTo>
                    <a:pt x="76" y="258"/>
                  </a:lnTo>
                  <a:lnTo>
                    <a:pt x="69" y="268"/>
                  </a:lnTo>
                  <a:lnTo>
                    <a:pt x="62" y="278"/>
                  </a:lnTo>
                  <a:lnTo>
                    <a:pt x="51" y="291"/>
                  </a:lnTo>
                  <a:lnTo>
                    <a:pt x="54" y="292"/>
                  </a:lnTo>
                  <a:lnTo>
                    <a:pt x="56" y="292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63" y="293"/>
                  </a:lnTo>
                  <a:lnTo>
                    <a:pt x="68" y="295"/>
                  </a:lnTo>
                  <a:lnTo>
                    <a:pt x="77" y="295"/>
                  </a:lnTo>
                  <a:lnTo>
                    <a:pt x="87" y="295"/>
                  </a:lnTo>
                  <a:lnTo>
                    <a:pt x="99" y="295"/>
                  </a:lnTo>
                  <a:lnTo>
                    <a:pt x="109" y="293"/>
                  </a:lnTo>
                  <a:lnTo>
                    <a:pt x="118" y="292"/>
                  </a:lnTo>
                  <a:lnTo>
                    <a:pt x="126" y="290"/>
                  </a:lnTo>
                  <a:close/>
                  <a:moveTo>
                    <a:pt x="115" y="268"/>
                  </a:moveTo>
                  <a:lnTo>
                    <a:pt x="123" y="279"/>
                  </a:lnTo>
                  <a:lnTo>
                    <a:pt x="132" y="290"/>
                  </a:lnTo>
                  <a:lnTo>
                    <a:pt x="134" y="292"/>
                  </a:lnTo>
                  <a:lnTo>
                    <a:pt x="130" y="293"/>
                  </a:lnTo>
                  <a:lnTo>
                    <a:pt x="121" y="297"/>
                  </a:lnTo>
                  <a:lnTo>
                    <a:pt x="110" y="298"/>
                  </a:lnTo>
                  <a:lnTo>
                    <a:pt x="99" y="299"/>
                  </a:lnTo>
                  <a:lnTo>
                    <a:pt x="87" y="299"/>
                  </a:lnTo>
                  <a:lnTo>
                    <a:pt x="77" y="299"/>
                  </a:lnTo>
                  <a:lnTo>
                    <a:pt x="68" y="299"/>
                  </a:lnTo>
                  <a:lnTo>
                    <a:pt x="62" y="298"/>
                  </a:lnTo>
                  <a:lnTo>
                    <a:pt x="58" y="298"/>
                  </a:lnTo>
                  <a:lnTo>
                    <a:pt x="58" y="298"/>
                  </a:lnTo>
                  <a:lnTo>
                    <a:pt x="55" y="297"/>
                  </a:lnTo>
                  <a:lnTo>
                    <a:pt x="53" y="296"/>
                  </a:lnTo>
                  <a:lnTo>
                    <a:pt x="53" y="296"/>
                  </a:lnTo>
                  <a:lnTo>
                    <a:pt x="50" y="296"/>
                  </a:lnTo>
                  <a:lnTo>
                    <a:pt x="47" y="295"/>
                  </a:lnTo>
                  <a:lnTo>
                    <a:pt x="44" y="293"/>
                  </a:lnTo>
                  <a:lnTo>
                    <a:pt x="46" y="291"/>
                  </a:lnTo>
                  <a:lnTo>
                    <a:pt x="57" y="277"/>
                  </a:lnTo>
                  <a:lnTo>
                    <a:pt x="66" y="265"/>
                  </a:lnTo>
                  <a:lnTo>
                    <a:pt x="72" y="256"/>
                  </a:lnTo>
                  <a:lnTo>
                    <a:pt x="77" y="250"/>
                  </a:lnTo>
                  <a:lnTo>
                    <a:pt x="77" y="250"/>
                  </a:lnTo>
                  <a:lnTo>
                    <a:pt x="80" y="244"/>
                  </a:lnTo>
                  <a:lnTo>
                    <a:pt x="82" y="239"/>
                  </a:lnTo>
                  <a:lnTo>
                    <a:pt x="82" y="239"/>
                  </a:lnTo>
                  <a:lnTo>
                    <a:pt x="86" y="232"/>
                  </a:lnTo>
                  <a:lnTo>
                    <a:pt x="89" y="227"/>
                  </a:lnTo>
                  <a:lnTo>
                    <a:pt x="91" y="222"/>
                  </a:lnTo>
                  <a:lnTo>
                    <a:pt x="92" y="227"/>
                  </a:lnTo>
                  <a:lnTo>
                    <a:pt x="95" y="234"/>
                  </a:lnTo>
                  <a:lnTo>
                    <a:pt x="99" y="241"/>
                  </a:lnTo>
                  <a:lnTo>
                    <a:pt x="99" y="241"/>
                  </a:lnTo>
                  <a:lnTo>
                    <a:pt x="102" y="247"/>
                  </a:lnTo>
                  <a:lnTo>
                    <a:pt x="105" y="254"/>
                  </a:lnTo>
                  <a:lnTo>
                    <a:pt x="105" y="254"/>
                  </a:lnTo>
                  <a:lnTo>
                    <a:pt x="110" y="261"/>
                  </a:lnTo>
                  <a:lnTo>
                    <a:pt x="115" y="26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55">
              <a:extLst>
                <a:ext uri="{FF2B5EF4-FFF2-40B4-BE49-F238E27FC236}">
                  <a16:creationId xmlns:a16="http://schemas.microsoft.com/office/drawing/2014/main" id="{0D99E66E-B11F-FE71-D538-AF0EC8A245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6162676"/>
              <a:ext cx="125413" cy="498475"/>
            </a:xfrm>
            <a:custGeom>
              <a:avLst/>
              <a:gdLst>
                <a:gd name="T0" fmla="*/ 39 w 236"/>
                <a:gd name="T1" fmla="*/ 126 h 942"/>
                <a:gd name="T2" fmla="*/ 2 w 236"/>
                <a:gd name="T3" fmla="*/ 174 h 942"/>
                <a:gd name="T4" fmla="*/ 28 w 236"/>
                <a:gd name="T5" fmla="*/ 108 h 942"/>
                <a:gd name="T6" fmla="*/ 108 w 236"/>
                <a:gd name="T7" fmla="*/ 58 h 942"/>
                <a:gd name="T8" fmla="*/ 112 w 236"/>
                <a:gd name="T9" fmla="*/ 3 h 942"/>
                <a:gd name="T10" fmla="*/ 128 w 236"/>
                <a:gd name="T11" fmla="*/ 58 h 942"/>
                <a:gd name="T12" fmla="*/ 214 w 236"/>
                <a:gd name="T13" fmla="*/ 119 h 942"/>
                <a:gd name="T14" fmla="*/ 236 w 236"/>
                <a:gd name="T15" fmla="*/ 172 h 942"/>
                <a:gd name="T16" fmla="*/ 218 w 236"/>
                <a:gd name="T17" fmla="*/ 173 h 942"/>
                <a:gd name="T18" fmla="*/ 153 w 236"/>
                <a:gd name="T19" fmla="*/ 86 h 942"/>
                <a:gd name="T20" fmla="*/ 159 w 236"/>
                <a:gd name="T21" fmla="*/ 141 h 942"/>
                <a:gd name="T22" fmla="*/ 164 w 236"/>
                <a:gd name="T23" fmla="*/ 207 h 942"/>
                <a:gd name="T24" fmla="*/ 158 w 236"/>
                <a:gd name="T25" fmla="*/ 268 h 942"/>
                <a:gd name="T26" fmla="*/ 187 w 236"/>
                <a:gd name="T27" fmla="*/ 371 h 942"/>
                <a:gd name="T28" fmla="*/ 189 w 236"/>
                <a:gd name="T29" fmla="*/ 445 h 942"/>
                <a:gd name="T30" fmla="*/ 170 w 236"/>
                <a:gd name="T31" fmla="*/ 413 h 942"/>
                <a:gd name="T32" fmla="*/ 156 w 236"/>
                <a:gd name="T33" fmla="*/ 324 h 942"/>
                <a:gd name="T34" fmla="*/ 101 w 236"/>
                <a:gd name="T35" fmla="*/ 256 h 942"/>
                <a:gd name="T36" fmla="*/ 64 w 236"/>
                <a:gd name="T37" fmla="*/ 354 h 942"/>
                <a:gd name="T38" fmla="*/ 58 w 236"/>
                <a:gd name="T39" fmla="*/ 440 h 942"/>
                <a:gd name="T40" fmla="*/ 38 w 236"/>
                <a:gd name="T41" fmla="*/ 418 h 942"/>
                <a:gd name="T42" fmla="*/ 54 w 236"/>
                <a:gd name="T43" fmla="*/ 302 h 942"/>
                <a:gd name="T44" fmla="*/ 76 w 236"/>
                <a:gd name="T45" fmla="*/ 223 h 942"/>
                <a:gd name="T46" fmla="*/ 57 w 236"/>
                <a:gd name="T47" fmla="*/ 178 h 942"/>
                <a:gd name="T48" fmla="*/ 80 w 236"/>
                <a:gd name="T49" fmla="*/ 130 h 942"/>
                <a:gd name="T50" fmla="*/ 146 w 236"/>
                <a:gd name="T51" fmla="*/ 193 h 942"/>
                <a:gd name="T52" fmla="*/ 139 w 236"/>
                <a:gd name="T53" fmla="*/ 147 h 942"/>
                <a:gd name="T54" fmla="*/ 88 w 236"/>
                <a:gd name="T55" fmla="*/ 149 h 942"/>
                <a:gd name="T56" fmla="*/ 78 w 236"/>
                <a:gd name="T57" fmla="*/ 193 h 942"/>
                <a:gd name="T58" fmla="*/ 94 w 236"/>
                <a:gd name="T59" fmla="*/ 632 h 942"/>
                <a:gd name="T60" fmla="*/ 34 w 236"/>
                <a:gd name="T61" fmla="*/ 698 h 942"/>
                <a:gd name="T62" fmla="*/ 19 w 236"/>
                <a:gd name="T63" fmla="*/ 780 h 942"/>
                <a:gd name="T64" fmla="*/ 3 w 236"/>
                <a:gd name="T65" fmla="*/ 773 h 942"/>
                <a:gd name="T66" fmla="*/ 12 w 236"/>
                <a:gd name="T67" fmla="*/ 708 h 942"/>
                <a:gd name="T68" fmla="*/ 58 w 236"/>
                <a:gd name="T69" fmla="*/ 629 h 942"/>
                <a:gd name="T70" fmla="*/ 106 w 236"/>
                <a:gd name="T71" fmla="*/ 583 h 942"/>
                <a:gd name="T72" fmla="*/ 110 w 236"/>
                <a:gd name="T73" fmla="*/ 516 h 942"/>
                <a:gd name="T74" fmla="*/ 124 w 236"/>
                <a:gd name="T75" fmla="*/ 590 h 942"/>
                <a:gd name="T76" fmla="*/ 183 w 236"/>
                <a:gd name="T77" fmla="*/ 631 h 942"/>
                <a:gd name="T78" fmla="*/ 230 w 236"/>
                <a:gd name="T79" fmla="*/ 738 h 942"/>
                <a:gd name="T80" fmla="*/ 221 w 236"/>
                <a:gd name="T81" fmla="*/ 791 h 942"/>
                <a:gd name="T82" fmla="*/ 212 w 236"/>
                <a:gd name="T83" fmla="*/ 737 h 942"/>
                <a:gd name="T84" fmla="*/ 174 w 236"/>
                <a:gd name="T85" fmla="*/ 648 h 942"/>
                <a:gd name="T86" fmla="*/ 125 w 236"/>
                <a:gd name="T87" fmla="*/ 648 h 942"/>
                <a:gd name="T88" fmla="*/ 129 w 236"/>
                <a:gd name="T89" fmla="*/ 715 h 942"/>
                <a:gd name="T90" fmla="*/ 146 w 236"/>
                <a:gd name="T91" fmla="*/ 798 h 942"/>
                <a:gd name="T92" fmla="*/ 190 w 236"/>
                <a:gd name="T93" fmla="*/ 887 h 942"/>
                <a:gd name="T94" fmla="*/ 216 w 236"/>
                <a:gd name="T95" fmla="*/ 938 h 942"/>
                <a:gd name="T96" fmla="*/ 195 w 236"/>
                <a:gd name="T97" fmla="*/ 929 h 942"/>
                <a:gd name="T98" fmla="*/ 129 w 236"/>
                <a:gd name="T99" fmla="*/ 807 h 942"/>
                <a:gd name="T100" fmla="*/ 99 w 236"/>
                <a:gd name="T101" fmla="*/ 820 h 942"/>
                <a:gd name="T102" fmla="*/ 46 w 236"/>
                <a:gd name="T103" fmla="*/ 914 h 942"/>
                <a:gd name="T104" fmla="*/ 11 w 236"/>
                <a:gd name="T105" fmla="*/ 935 h 942"/>
                <a:gd name="T106" fmla="*/ 50 w 236"/>
                <a:gd name="T107" fmla="*/ 873 h 942"/>
                <a:gd name="T108" fmla="*/ 86 w 236"/>
                <a:gd name="T109" fmla="*/ 802 h 942"/>
                <a:gd name="T110" fmla="*/ 104 w 236"/>
                <a:gd name="T111" fmla="*/ 721 h 942"/>
                <a:gd name="T112" fmla="*/ 106 w 236"/>
                <a:gd name="T113" fmla="*/ 628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6" h="942">
                  <a:moveTo>
                    <a:pt x="107" y="117"/>
                  </a:moveTo>
                  <a:lnTo>
                    <a:pt x="108" y="78"/>
                  </a:lnTo>
                  <a:lnTo>
                    <a:pt x="94" y="82"/>
                  </a:lnTo>
                  <a:lnTo>
                    <a:pt x="82" y="88"/>
                  </a:lnTo>
                  <a:lnTo>
                    <a:pt x="72" y="93"/>
                  </a:lnTo>
                  <a:lnTo>
                    <a:pt x="64" y="98"/>
                  </a:lnTo>
                  <a:lnTo>
                    <a:pt x="51" y="112"/>
                  </a:lnTo>
                  <a:lnTo>
                    <a:pt x="39" y="126"/>
                  </a:lnTo>
                  <a:lnTo>
                    <a:pt x="30" y="140"/>
                  </a:lnTo>
                  <a:lnTo>
                    <a:pt x="23" y="154"/>
                  </a:lnTo>
                  <a:lnTo>
                    <a:pt x="17" y="166"/>
                  </a:lnTo>
                  <a:lnTo>
                    <a:pt x="13" y="173"/>
                  </a:lnTo>
                  <a:lnTo>
                    <a:pt x="11" y="175"/>
                  </a:lnTo>
                  <a:lnTo>
                    <a:pt x="6" y="176"/>
                  </a:lnTo>
                  <a:lnTo>
                    <a:pt x="4" y="175"/>
                  </a:lnTo>
                  <a:lnTo>
                    <a:pt x="2" y="174"/>
                  </a:lnTo>
                  <a:lnTo>
                    <a:pt x="1" y="171"/>
                  </a:lnTo>
                  <a:lnTo>
                    <a:pt x="0" y="165"/>
                  </a:lnTo>
                  <a:lnTo>
                    <a:pt x="0" y="160"/>
                  </a:lnTo>
                  <a:lnTo>
                    <a:pt x="1" y="153"/>
                  </a:lnTo>
                  <a:lnTo>
                    <a:pt x="4" y="146"/>
                  </a:lnTo>
                  <a:lnTo>
                    <a:pt x="10" y="138"/>
                  </a:lnTo>
                  <a:lnTo>
                    <a:pt x="24" y="115"/>
                  </a:lnTo>
                  <a:lnTo>
                    <a:pt x="28" y="108"/>
                  </a:lnTo>
                  <a:lnTo>
                    <a:pt x="35" y="102"/>
                  </a:lnTo>
                  <a:lnTo>
                    <a:pt x="41" y="94"/>
                  </a:lnTo>
                  <a:lnTo>
                    <a:pt x="49" y="88"/>
                  </a:lnTo>
                  <a:lnTo>
                    <a:pt x="58" y="81"/>
                  </a:lnTo>
                  <a:lnTo>
                    <a:pt x="65" y="76"/>
                  </a:lnTo>
                  <a:lnTo>
                    <a:pt x="73" y="71"/>
                  </a:lnTo>
                  <a:lnTo>
                    <a:pt x="81" y="68"/>
                  </a:lnTo>
                  <a:lnTo>
                    <a:pt x="108" y="58"/>
                  </a:lnTo>
                  <a:lnTo>
                    <a:pt x="107" y="50"/>
                  </a:lnTo>
                  <a:lnTo>
                    <a:pt x="107" y="42"/>
                  </a:lnTo>
                  <a:lnTo>
                    <a:pt x="107" y="32"/>
                  </a:lnTo>
                  <a:lnTo>
                    <a:pt x="107" y="23"/>
                  </a:lnTo>
                  <a:lnTo>
                    <a:pt x="108" y="16"/>
                  </a:lnTo>
                  <a:lnTo>
                    <a:pt x="108" y="11"/>
                  </a:lnTo>
                  <a:lnTo>
                    <a:pt x="110" y="7"/>
                  </a:lnTo>
                  <a:lnTo>
                    <a:pt x="112" y="3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4" y="1"/>
                  </a:lnTo>
                  <a:lnTo>
                    <a:pt x="125" y="4"/>
                  </a:lnTo>
                  <a:lnTo>
                    <a:pt x="127" y="9"/>
                  </a:lnTo>
                  <a:lnTo>
                    <a:pt x="128" y="14"/>
                  </a:lnTo>
                  <a:lnTo>
                    <a:pt x="128" y="34"/>
                  </a:lnTo>
                  <a:lnTo>
                    <a:pt x="128" y="58"/>
                  </a:lnTo>
                  <a:lnTo>
                    <a:pt x="137" y="60"/>
                  </a:lnTo>
                  <a:lnTo>
                    <a:pt x="148" y="63"/>
                  </a:lnTo>
                  <a:lnTo>
                    <a:pt x="160" y="69"/>
                  </a:lnTo>
                  <a:lnTo>
                    <a:pt x="175" y="78"/>
                  </a:lnTo>
                  <a:lnTo>
                    <a:pt x="188" y="88"/>
                  </a:lnTo>
                  <a:lnTo>
                    <a:pt x="198" y="96"/>
                  </a:lnTo>
                  <a:lnTo>
                    <a:pt x="205" y="106"/>
                  </a:lnTo>
                  <a:lnTo>
                    <a:pt x="214" y="119"/>
                  </a:lnTo>
                  <a:lnTo>
                    <a:pt x="222" y="131"/>
                  </a:lnTo>
                  <a:lnTo>
                    <a:pt x="227" y="139"/>
                  </a:lnTo>
                  <a:lnTo>
                    <a:pt x="229" y="146"/>
                  </a:lnTo>
                  <a:lnTo>
                    <a:pt x="233" y="153"/>
                  </a:lnTo>
                  <a:lnTo>
                    <a:pt x="234" y="161"/>
                  </a:lnTo>
                  <a:lnTo>
                    <a:pt x="235" y="165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6" y="175"/>
                  </a:lnTo>
                  <a:lnTo>
                    <a:pt x="234" y="178"/>
                  </a:lnTo>
                  <a:lnTo>
                    <a:pt x="232" y="179"/>
                  </a:lnTo>
                  <a:lnTo>
                    <a:pt x="228" y="181"/>
                  </a:lnTo>
                  <a:lnTo>
                    <a:pt x="226" y="181"/>
                  </a:lnTo>
                  <a:lnTo>
                    <a:pt x="223" y="179"/>
                  </a:lnTo>
                  <a:lnTo>
                    <a:pt x="221" y="177"/>
                  </a:lnTo>
                  <a:lnTo>
                    <a:pt x="218" y="173"/>
                  </a:lnTo>
                  <a:lnTo>
                    <a:pt x="207" y="144"/>
                  </a:lnTo>
                  <a:lnTo>
                    <a:pt x="203" y="138"/>
                  </a:lnTo>
                  <a:lnTo>
                    <a:pt x="195" y="127"/>
                  </a:lnTo>
                  <a:lnTo>
                    <a:pt x="188" y="116"/>
                  </a:lnTo>
                  <a:lnTo>
                    <a:pt x="180" y="106"/>
                  </a:lnTo>
                  <a:lnTo>
                    <a:pt x="170" y="98"/>
                  </a:lnTo>
                  <a:lnTo>
                    <a:pt x="159" y="90"/>
                  </a:lnTo>
                  <a:lnTo>
                    <a:pt x="153" y="86"/>
                  </a:lnTo>
                  <a:lnTo>
                    <a:pt x="145" y="83"/>
                  </a:lnTo>
                  <a:lnTo>
                    <a:pt x="137" y="80"/>
                  </a:lnTo>
                  <a:lnTo>
                    <a:pt x="128" y="78"/>
                  </a:lnTo>
                  <a:lnTo>
                    <a:pt x="128" y="116"/>
                  </a:lnTo>
                  <a:lnTo>
                    <a:pt x="136" y="119"/>
                  </a:lnTo>
                  <a:lnTo>
                    <a:pt x="143" y="124"/>
                  </a:lnTo>
                  <a:lnTo>
                    <a:pt x="151" y="130"/>
                  </a:lnTo>
                  <a:lnTo>
                    <a:pt x="159" y="141"/>
                  </a:lnTo>
                  <a:lnTo>
                    <a:pt x="164" y="148"/>
                  </a:lnTo>
                  <a:lnTo>
                    <a:pt x="167" y="156"/>
                  </a:lnTo>
                  <a:lnTo>
                    <a:pt x="169" y="164"/>
                  </a:lnTo>
                  <a:lnTo>
                    <a:pt x="169" y="174"/>
                  </a:lnTo>
                  <a:lnTo>
                    <a:pt x="169" y="183"/>
                  </a:lnTo>
                  <a:lnTo>
                    <a:pt x="168" y="191"/>
                  </a:lnTo>
                  <a:lnTo>
                    <a:pt x="166" y="199"/>
                  </a:lnTo>
                  <a:lnTo>
                    <a:pt x="164" y="207"/>
                  </a:lnTo>
                  <a:lnTo>
                    <a:pt x="159" y="213"/>
                  </a:lnTo>
                  <a:lnTo>
                    <a:pt x="154" y="220"/>
                  </a:lnTo>
                  <a:lnTo>
                    <a:pt x="146" y="226"/>
                  </a:lnTo>
                  <a:lnTo>
                    <a:pt x="137" y="234"/>
                  </a:lnTo>
                  <a:lnTo>
                    <a:pt x="144" y="244"/>
                  </a:lnTo>
                  <a:lnTo>
                    <a:pt x="150" y="253"/>
                  </a:lnTo>
                  <a:lnTo>
                    <a:pt x="155" y="260"/>
                  </a:lnTo>
                  <a:lnTo>
                    <a:pt x="158" y="268"/>
                  </a:lnTo>
                  <a:lnTo>
                    <a:pt x="165" y="282"/>
                  </a:lnTo>
                  <a:lnTo>
                    <a:pt x="171" y="300"/>
                  </a:lnTo>
                  <a:lnTo>
                    <a:pt x="174" y="310"/>
                  </a:lnTo>
                  <a:lnTo>
                    <a:pt x="177" y="321"/>
                  </a:lnTo>
                  <a:lnTo>
                    <a:pt x="179" y="333"/>
                  </a:lnTo>
                  <a:lnTo>
                    <a:pt x="182" y="346"/>
                  </a:lnTo>
                  <a:lnTo>
                    <a:pt x="185" y="359"/>
                  </a:lnTo>
                  <a:lnTo>
                    <a:pt x="187" y="371"/>
                  </a:lnTo>
                  <a:lnTo>
                    <a:pt x="189" y="382"/>
                  </a:lnTo>
                  <a:lnTo>
                    <a:pt x="191" y="392"/>
                  </a:lnTo>
                  <a:lnTo>
                    <a:pt x="193" y="410"/>
                  </a:lnTo>
                  <a:lnTo>
                    <a:pt x="193" y="423"/>
                  </a:lnTo>
                  <a:lnTo>
                    <a:pt x="193" y="434"/>
                  </a:lnTo>
                  <a:lnTo>
                    <a:pt x="191" y="441"/>
                  </a:lnTo>
                  <a:lnTo>
                    <a:pt x="190" y="443"/>
                  </a:lnTo>
                  <a:lnTo>
                    <a:pt x="189" y="445"/>
                  </a:lnTo>
                  <a:lnTo>
                    <a:pt x="187" y="445"/>
                  </a:lnTo>
                  <a:lnTo>
                    <a:pt x="185" y="446"/>
                  </a:lnTo>
                  <a:lnTo>
                    <a:pt x="181" y="445"/>
                  </a:lnTo>
                  <a:lnTo>
                    <a:pt x="177" y="442"/>
                  </a:lnTo>
                  <a:lnTo>
                    <a:pt x="174" y="439"/>
                  </a:lnTo>
                  <a:lnTo>
                    <a:pt x="172" y="433"/>
                  </a:lnTo>
                  <a:lnTo>
                    <a:pt x="171" y="426"/>
                  </a:lnTo>
                  <a:lnTo>
                    <a:pt x="170" y="413"/>
                  </a:lnTo>
                  <a:lnTo>
                    <a:pt x="169" y="405"/>
                  </a:lnTo>
                  <a:lnTo>
                    <a:pt x="167" y="394"/>
                  </a:lnTo>
                  <a:lnTo>
                    <a:pt x="166" y="382"/>
                  </a:lnTo>
                  <a:lnTo>
                    <a:pt x="164" y="366"/>
                  </a:lnTo>
                  <a:lnTo>
                    <a:pt x="160" y="352"/>
                  </a:lnTo>
                  <a:lnTo>
                    <a:pt x="159" y="340"/>
                  </a:lnTo>
                  <a:lnTo>
                    <a:pt x="157" y="330"/>
                  </a:lnTo>
                  <a:lnTo>
                    <a:pt x="156" y="324"/>
                  </a:lnTo>
                  <a:lnTo>
                    <a:pt x="153" y="312"/>
                  </a:lnTo>
                  <a:lnTo>
                    <a:pt x="150" y="300"/>
                  </a:lnTo>
                  <a:lnTo>
                    <a:pt x="145" y="287"/>
                  </a:lnTo>
                  <a:lnTo>
                    <a:pt x="139" y="271"/>
                  </a:lnTo>
                  <a:lnTo>
                    <a:pt x="131" y="258"/>
                  </a:lnTo>
                  <a:lnTo>
                    <a:pt x="125" y="252"/>
                  </a:lnTo>
                  <a:lnTo>
                    <a:pt x="116" y="242"/>
                  </a:lnTo>
                  <a:lnTo>
                    <a:pt x="101" y="256"/>
                  </a:lnTo>
                  <a:lnTo>
                    <a:pt x="92" y="267"/>
                  </a:lnTo>
                  <a:lnTo>
                    <a:pt x="85" y="279"/>
                  </a:lnTo>
                  <a:lnTo>
                    <a:pt x="78" y="294"/>
                  </a:lnTo>
                  <a:lnTo>
                    <a:pt x="73" y="312"/>
                  </a:lnTo>
                  <a:lnTo>
                    <a:pt x="69" y="327"/>
                  </a:lnTo>
                  <a:lnTo>
                    <a:pt x="68" y="335"/>
                  </a:lnTo>
                  <a:lnTo>
                    <a:pt x="65" y="343"/>
                  </a:lnTo>
                  <a:lnTo>
                    <a:pt x="64" y="354"/>
                  </a:lnTo>
                  <a:lnTo>
                    <a:pt x="63" y="365"/>
                  </a:lnTo>
                  <a:lnTo>
                    <a:pt x="61" y="386"/>
                  </a:lnTo>
                  <a:lnTo>
                    <a:pt x="60" y="397"/>
                  </a:lnTo>
                  <a:lnTo>
                    <a:pt x="60" y="406"/>
                  </a:lnTo>
                  <a:lnTo>
                    <a:pt x="61" y="416"/>
                  </a:lnTo>
                  <a:lnTo>
                    <a:pt x="60" y="427"/>
                  </a:lnTo>
                  <a:lnTo>
                    <a:pt x="59" y="436"/>
                  </a:lnTo>
                  <a:lnTo>
                    <a:pt x="58" y="440"/>
                  </a:lnTo>
                  <a:lnTo>
                    <a:pt x="55" y="442"/>
                  </a:lnTo>
                  <a:lnTo>
                    <a:pt x="53" y="444"/>
                  </a:lnTo>
                  <a:lnTo>
                    <a:pt x="51" y="444"/>
                  </a:lnTo>
                  <a:lnTo>
                    <a:pt x="46" y="443"/>
                  </a:lnTo>
                  <a:lnTo>
                    <a:pt x="41" y="441"/>
                  </a:lnTo>
                  <a:lnTo>
                    <a:pt x="39" y="438"/>
                  </a:lnTo>
                  <a:lnTo>
                    <a:pt x="38" y="430"/>
                  </a:lnTo>
                  <a:lnTo>
                    <a:pt x="38" y="418"/>
                  </a:lnTo>
                  <a:lnTo>
                    <a:pt x="38" y="404"/>
                  </a:lnTo>
                  <a:lnTo>
                    <a:pt x="39" y="386"/>
                  </a:lnTo>
                  <a:lnTo>
                    <a:pt x="40" y="371"/>
                  </a:lnTo>
                  <a:lnTo>
                    <a:pt x="42" y="356"/>
                  </a:lnTo>
                  <a:lnTo>
                    <a:pt x="45" y="341"/>
                  </a:lnTo>
                  <a:lnTo>
                    <a:pt x="48" y="327"/>
                  </a:lnTo>
                  <a:lnTo>
                    <a:pt x="51" y="314"/>
                  </a:lnTo>
                  <a:lnTo>
                    <a:pt x="54" y="302"/>
                  </a:lnTo>
                  <a:lnTo>
                    <a:pt x="59" y="290"/>
                  </a:lnTo>
                  <a:lnTo>
                    <a:pt x="62" y="279"/>
                  </a:lnTo>
                  <a:lnTo>
                    <a:pt x="66" y="270"/>
                  </a:lnTo>
                  <a:lnTo>
                    <a:pt x="71" y="263"/>
                  </a:lnTo>
                  <a:lnTo>
                    <a:pt x="75" y="257"/>
                  </a:lnTo>
                  <a:lnTo>
                    <a:pt x="94" y="232"/>
                  </a:lnTo>
                  <a:lnTo>
                    <a:pt x="84" y="228"/>
                  </a:lnTo>
                  <a:lnTo>
                    <a:pt x="76" y="223"/>
                  </a:lnTo>
                  <a:lnTo>
                    <a:pt x="72" y="220"/>
                  </a:lnTo>
                  <a:lnTo>
                    <a:pt x="69" y="216"/>
                  </a:lnTo>
                  <a:lnTo>
                    <a:pt x="65" y="211"/>
                  </a:lnTo>
                  <a:lnTo>
                    <a:pt x="63" y="207"/>
                  </a:lnTo>
                  <a:lnTo>
                    <a:pt x="60" y="200"/>
                  </a:lnTo>
                  <a:lnTo>
                    <a:pt x="59" y="194"/>
                  </a:lnTo>
                  <a:lnTo>
                    <a:pt x="58" y="186"/>
                  </a:lnTo>
                  <a:lnTo>
                    <a:pt x="57" y="178"/>
                  </a:lnTo>
                  <a:lnTo>
                    <a:pt x="58" y="170"/>
                  </a:lnTo>
                  <a:lnTo>
                    <a:pt x="59" y="161"/>
                  </a:lnTo>
                  <a:lnTo>
                    <a:pt x="61" y="153"/>
                  </a:lnTo>
                  <a:lnTo>
                    <a:pt x="65" y="144"/>
                  </a:lnTo>
                  <a:lnTo>
                    <a:pt x="68" y="141"/>
                  </a:lnTo>
                  <a:lnTo>
                    <a:pt x="71" y="137"/>
                  </a:lnTo>
                  <a:lnTo>
                    <a:pt x="75" y="133"/>
                  </a:lnTo>
                  <a:lnTo>
                    <a:pt x="80" y="130"/>
                  </a:lnTo>
                  <a:lnTo>
                    <a:pt x="92" y="123"/>
                  </a:lnTo>
                  <a:lnTo>
                    <a:pt x="107" y="117"/>
                  </a:lnTo>
                  <a:close/>
                  <a:moveTo>
                    <a:pt x="116" y="222"/>
                  </a:moveTo>
                  <a:lnTo>
                    <a:pt x="124" y="217"/>
                  </a:lnTo>
                  <a:lnTo>
                    <a:pt x="131" y="212"/>
                  </a:lnTo>
                  <a:lnTo>
                    <a:pt x="137" y="207"/>
                  </a:lnTo>
                  <a:lnTo>
                    <a:pt x="143" y="198"/>
                  </a:lnTo>
                  <a:lnTo>
                    <a:pt x="146" y="193"/>
                  </a:lnTo>
                  <a:lnTo>
                    <a:pt x="147" y="187"/>
                  </a:lnTo>
                  <a:lnTo>
                    <a:pt x="148" y="182"/>
                  </a:lnTo>
                  <a:lnTo>
                    <a:pt x="150" y="175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46" y="159"/>
                  </a:lnTo>
                  <a:lnTo>
                    <a:pt x="144" y="154"/>
                  </a:lnTo>
                  <a:lnTo>
                    <a:pt x="139" y="147"/>
                  </a:lnTo>
                  <a:lnTo>
                    <a:pt x="130" y="140"/>
                  </a:lnTo>
                  <a:lnTo>
                    <a:pt x="122" y="136"/>
                  </a:lnTo>
                  <a:lnTo>
                    <a:pt x="116" y="133"/>
                  </a:lnTo>
                  <a:lnTo>
                    <a:pt x="112" y="133"/>
                  </a:lnTo>
                  <a:lnTo>
                    <a:pt x="109" y="136"/>
                  </a:lnTo>
                  <a:lnTo>
                    <a:pt x="104" y="138"/>
                  </a:lnTo>
                  <a:lnTo>
                    <a:pt x="98" y="141"/>
                  </a:lnTo>
                  <a:lnTo>
                    <a:pt x="88" y="149"/>
                  </a:lnTo>
                  <a:lnTo>
                    <a:pt x="81" y="156"/>
                  </a:lnTo>
                  <a:lnTo>
                    <a:pt x="78" y="160"/>
                  </a:lnTo>
                  <a:lnTo>
                    <a:pt x="77" y="164"/>
                  </a:lnTo>
                  <a:lnTo>
                    <a:pt x="76" y="170"/>
                  </a:lnTo>
                  <a:lnTo>
                    <a:pt x="75" y="175"/>
                  </a:lnTo>
                  <a:lnTo>
                    <a:pt x="76" y="182"/>
                  </a:lnTo>
                  <a:lnTo>
                    <a:pt x="76" y="187"/>
                  </a:lnTo>
                  <a:lnTo>
                    <a:pt x="78" y="193"/>
                  </a:lnTo>
                  <a:lnTo>
                    <a:pt x="81" y="197"/>
                  </a:lnTo>
                  <a:lnTo>
                    <a:pt x="85" y="202"/>
                  </a:lnTo>
                  <a:lnTo>
                    <a:pt x="88" y="208"/>
                  </a:lnTo>
                  <a:lnTo>
                    <a:pt x="93" y="211"/>
                  </a:lnTo>
                  <a:lnTo>
                    <a:pt x="97" y="213"/>
                  </a:lnTo>
                  <a:lnTo>
                    <a:pt x="116" y="222"/>
                  </a:lnTo>
                  <a:close/>
                  <a:moveTo>
                    <a:pt x="106" y="628"/>
                  </a:moveTo>
                  <a:lnTo>
                    <a:pt x="94" y="632"/>
                  </a:lnTo>
                  <a:lnTo>
                    <a:pt x="83" y="638"/>
                  </a:lnTo>
                  <a:lnTo>
                    <a:pt x="73" y="643"/>
                  </a:lnTo>
                  <a:lnTo>
                    <a:pt x="65" y="649"/>
                  </a:lnTo>
                  <a:lnTo>
                    <a:pt x="58" y="655"/>
                  </a:lnTo>
                  <a:lnTo>
                    <a:pt x="51" y="663"/>
                  </a:lnTo>
                  <a:lnTo>
                    <a:pt x="46" y="670"/>
                  </a:lnTo>
                  <a:lnTo>
                    <a:pt x="41" y="680"/>
                  </a:lnTo>
                  <a:lnTo>
                    <a:pt x="34" y="698"/>
                  </a:lnTo>
                  <a:lnTo>
                    <a:pt x="29" y="712"/>
                  </a:lnTo>
                  <a:lnTo>
                    <a:pt x="27" y="720"/>
                  </a:lnTo>
                  <a:lnTo>
                    <a:pt x="26" y="727"/>
                  </a:lnTo>
                  <a:lnTo>
                    <a:pt x="25" y="736"/>
                  </a:lnTo>
                  <a:lnTo>
                    <a:pt x="24" y="746"/>
                  </a:lnTo>
                  <a:lnTo>
                    <a:pt x="22" y="763"/>
                  </a:lnTo>
                  <a:lnTo>
                    <a:pt x="20" y="775"/>
                  </a:lnTo>
                  <a:lnTo>
                    <a:pt x="19" y="780"/>
                  </a:lnTo>
                  <a:lnTo>
                    <a:pt x="17" y="782"/>
                  </a:lnTo>
                  <a:lnTo>
                    <a:pt x="15" y="784"/>
                  </a:lnTo>
                  <a:lnTo>
                    <a:pt x="13" y="784"/>
                  </a:lnTo>
                  <a:lnTo>
                    <a:pt x="11" y="784"/>
                  </a:lnTo>
                  <a:lnTo>
                    <a:pt x="8" y="783"/>
                  </a:lnTo>
                  <a:lnTo>
                    <a:pt x="6" y="782"/>
                  </a:lnTo>
                  <a:lnTo>
                    <a:pt x="5" y="779"/>
                  </a:lnTo>
                  <a:lnTo>
                    <a:pt x="3" y="773"/>
                  </a:lnTo>
                  <a:lnTo>
                    <a:pt x="3" y="767"/>
                  </a:lnTo>
                  <a:lnTo>
                    <a:pt x="3" y="760"/>
                  </a:lnTo>
                  <a:lnTo>
                    <a:pt x="3" y="755"/>
                  </a:lnTo>
                  <a:lnTo>
                    <a:pt x="4" y="747"/>
                  </a:lnTo>
                  <a:lnTo>
                    <a:pt x="6" y="735"/>
                  </a:lnTo>
                  <a:lnTo>
                    <a:pt x="7" y="727"/>
                  </a:lnTo>
                  <a:lnTo>
                    <a:pt x="10" y="719"/>
                  </a:lnTo>
                  <a:lnTo>
                    <a:pt x="12" y="708"/>
                  </a:lnTo>
                  <a:lnTo>
                    <a:pt x="14" y="696"/>
                  </a:lnTo>
                  <a:lnTo>
                    <a:pt x="17" y="684"/>
                  </a:lnTo>
                  <a:lnTo>
                    <a:pt x="22" y="673"/>
                  </a:lnTo>
                  <a:lnTo>
                    <a:pt x="28" y="662"/>
                  </a:lnTo>
                  <a:lnTo>
                    <a:pt x="35" y="652"/>
                  </a:lnTo>
                  <a:lnTo>
                    <a:pt x="43" y="643"/>
                  </a:lnTo>
                  <a:lnTo>
                    <a:pt x="51" y="635"/>
                  </a:lnTo>
                  <a:lnTo>
                    <a:pt x="58" y="629"/>
                  </a:lnTo>
                  <a:lnTo>
                    <a:pt x="65" y="625"/>
                  </a:lnTo>
                  <a:lnTo>
                    <a:pt x="73" y="620"/>
                  </a:lnTo>
                  <a:lnTo>
                    <a:pt x="82" y="616"/>
                  </a:lnTo>
                  <a:lnTo>
                    <a:pt x="93" y="611"/>
                  </a:lnTo>
                  <a:lnTo>
                    <a:pt x="106" y="607"/>
                  </a:lnTo>
                  <a:lnTo>
                    <a:pt x="106" y="597"/>
                  </a:lnTo>
                  <a:lnTo>
                    <a:pt x="107" y="590"/>
                  </a:lnTo>
                  <a:lnTo>
                    <a:pt x="106" y="583"/>
                  </a:lnTo>
                  <a:lnTo>
                    <a:pt x="106" y="573"/>
                  </a:lnTo>
                  <a:lnTo>
                    <a:pt x="106" y="559"/>
                  </a:lnTo>
                  <a:lnTo>
                    <a:pt x="106" y="543"/>
                  </a:lnTo>
                  <a:lnTo>
                    <a:pt x="106" y="534"/>
                  </a:lnTo>
                  <a:lnTo>
                    <a:pt x="106" y="526"/>
                  </a:lnTo>
                  <a:lnTo>
                    <a:pt x="107" y="522"/>
                  </a:lnTo>
                  <a:lnTo>
                    <a:pt x="109" y="518"/>
                  </a:lnTo>
                  <a:lnTo>
                    <a:pt x="110" y="516"/>
                  </a:lnTo>
                  <a:lnTo>
                    <a:pt x="113" y="515"/>
                  </a:lnTo>
                  <a:lnTo>
                    <a:pt x="116" y="514"/>
                  </a:lnTo>
                  <a:lnTo>
                    <a:pt x="119" y="514"/>
                  </a:lnTo>
                  <a:lnTo>
                    <a:pt x="121" y="515"/>
                  </a:lnTo>
                  <a:lnTo>
                    <a:pt x="123" y="518"/>
                  </a:lnTo>
                  <a:lnTo>
                    <a:pt x="124" y="524"/>
                  </a:lnTo>
                  <a:lnTo>
                    <a:pt x="124" y="532"/>
                  </a:lnTo>
                  <a:lnTo>
                    <a:pt x="124" y="590"/>
                  </a:lnTo>
                  <a:lnTo>
                    <a:pt x="124" y="609"/>
                  </a:lnTo>
                  <a:lnTo>
                    <a:pt x="135" y="611"/>
                  </a:lnTo>
                  <a:lnTo>
                    <a:pt x="145" y="613"/>
                  </a:lnTo>
                  <a:lnTo>
                    <a:pt x="154" y="616"/>
                  </a:lnTo>
                  <a:lnTo>
                    <a:pt x="162" y="618"/>
                  </a:lnTo>
                  <a:lnTo>
                    <a:pt x="169" y="622"/>
                  </a:lnTo>
                  <a:lnTo>
                    <a:pt x="177" y="627"/>
                  </a:lnTo>
                  <a:lnTo>
                    <a:pt x="183" y="631"/>
                  </a:lnTo>
                  <a:lnTo>
                    <a:pt x="189" y="637"/>
                  </a:lnTo>
                  <a:lnTo>
                    <a:pt x="199" y="649"/>
                  </a:lnTo>
                  <a:lnTo>
                    <a:pt x="207" y="663"/>
                  </a:lnTo>
                  <a:lnTo>
                    <a:pt x="214" y="678"/>
                  </a:lnTo>
                  <a:lnTo>
                    <a:pt x="221" y="696"/>
                  </a:lnTo>
                  <a:lnTo>
                    <a:pt x="225" y="712"/>
                  </a:lnTo>
                  <a:lnTo>
                    <a:pt x="228" y="726"/>
                  </a:lnTo>
                  <a:lnTo>
                    <a:pt x="230" y="738"/>
                  </a:lnTo>
                  <a:lnTo>
                    <a:pt x="232" y="747"/>
                  </a:lnTo>
                  <a:lnTo>
                    <a:pt x="233" y="759"/>
                  </a:lnTo>
                  <a:lnTo>
                    <a:pt x="234" y="766"/>
                  </a:lnTo>
                  <a:lnTo>
                    <a:pt x="233" y="779"/>
                  </a:lnTo>
                  <a:lnTo>
                    <a:pt x="230" y="786"/>
                  </a:lnTo>
                  <a:lnTo>
                    <a:pt x="227" y="790"/>
                  </a:lnTo>
                  <a:lnTo>
                    <a:pt x="223" y="791"/>
                  </a:lnTo>
                  <a:lnTo>
                    <a:pt x="221" y="791"/>
                  </a:lnTo>
                  <a:lnTo>
                    <a:pt x="218" y="789"/>
                  </a:lnTo>
                  <a:lnTo>
                    <a:pt x="217" y="784"/>
                  </a:lnTo>
                  <a:lnTo>
                    <a:pt x="215" y="779"/>
                  </a:lnTo>
                  <a:lnTo>
                    <a:pt x="214" y="772"/>
                  </a:lnTo>
                  <a:lnTo>
                    <a:pt x="214" y="761"/>
                  </a:lnTo>
                  <a:lnTo>
                    <a:pt x="214" y="755"/>
                  </a:lnTo>
                  <a:lnTo>
                    <a:pt x="213" y="747"/>
                  </a:lnTo>
                  <a:lnTo>
                    <a:pt x="212" y="737"/>
                  </a:lnTo>
                  <a:lnTo>
                    <a:pt x="210" y="727"/>
                  </a:lnTo>
                  <a:lnTo>
                    <a:pt x="205" y="708"/>
                  </a:lnTo>
                  <a:lnTo>
                    <a:pt x="201" y="692"/>
                  </a:lnTo>
                  <a:lnTo>
                    <a:pt x="197" y="679"/>
                  </a:lnTo>
                  <a:lnTo>
                    <a:pt x="191" y="669"/>
                  </a:lnTo>
                  <a:lnTo>
                    <a:pt x="186" y="662"/>
                  </a:lnTo>
                  <a:lnTo>
                    <a:pt x="180" y="654"/>
                  </a:lnTo>
                  <a:lnTo>
                    <a:pt x="174" y="648"/>
                  </a:lnTo>
                  <a:lnTo>
                    <a:pt x="167" y="642"/>
                  </a:lnTo>
                  <a:lnTo>
                    <a:pt x="159" y="638"/>
                  </a:lnTo>
                  <a:lnTo>
                    <a:pt x="153" y="634"/>
                  </a:lnTo>
                  <a:lnTo>
                    <a:pt x="147" y="632"/>
                  </a:lnTo>
                  <a:lnTo>
                    <a:pt x="142" y="630"/>
                  </a:lnTo>
                  <a:lnTo>
                    <a:pt x="124" y="627"/>
                  </a:lnTo>
                  <a:lnTo>
                    <a:pt x="125" y="638"/>
                  </a:lnTo>
                  <a:lnTo>
                    <a:pt x="125" y="648"/>
                  </a:lnTo>
                  <a:lnTo>
                    <a:pt x="125" y="656"/>
                  </a:lnTo>
                  <a:lnTo>
                    <a:pt x="125" y="663"/>
                  </a:lnTo>
                  <a:lnTo>
                    <a:pt x="125" y="670"/>
                  </a:lnTo>
                  <a:lnTo>
                    <a:pt x="127" y="678"/>
                  </a:lnTo>
                  <a:lnTo>
                    <a:pt x="127" y="687"/>
                  </a:lnTo>
                  <a:lnTo>
                    <a:pt x="128" y="697"/>
                  </a:lnTo>
                  <a:lnTo>
                    <a:pt x="128" y="705"/>
                  </a:lnTo>
                  <a:lnTo>
                    <a:pt x="129" y="715"/>
                  </a:lnTo>
                  <a:lnTo>
                    <a:pt x="130" y="724"/>
                  </a:lnTo>
                  <a:lnTo>
                    <a:pt x="131" y="732"/>
                  </a:lnTo>
                  <a:lnTo>
                    <a:pt x="132" y="740"/>
                  </a:lnTo>
                  <a:lnTo>
                    <a:pt x="133" y="750"/>
                  </a:lnTo>
                  <a:lnTo>
                    <a:pt x="136" y="761"/>
                  </a:lnTo>
                  <a:lnTo>
                    <a:pt x="139" y="773"/>
                  </a:lnTo>
                  <a:lnTo>
                    <a:pt x="142" y="786"/>
                  </a:lnTo>
                  <a:lnTo>
                    <a:pt x="146" y="798"/>
                  </a:lnTo>
                  <a:lnTo>
                    <a:pt x="151" y="810"/>
                  </a:lnTo>
                  <a:lnTo>
                    <a:pt x="156" y="823"/>
                  </a:lnTo>
                  <a:lnTo>
                    <a:pt x="162" y="833"/>
                  </a:lnTo>
                  <a:lnTo>
                    <a:pt x="166" y="844"/>
                  </a:lnTo>
                  <a:lnTo>
                    <a:pt x="171" y="854"/>
                  </a:lnTo>
                  <a:lnTo>
                    <a:pt x="176" y="863"/>
                  </a:lnTo>
                  <a:lnTo>
                    <a:pt x="183" y="877"/>
                  </a:lnTo>
                  <a:lnTo>
                    <a:pt x="190" y="887"/>
                  </a:lnTo>
                  <a:lnTo>
                    <a:pt x="195" y="896"/>
                  </a:lnTo>
                  <a:lnTo>
                    <a:pt x="203" y="907"/>
                  </a:lnTo>
                  <a:lnTo>
                    <a:pt x="211" y="917"/>
                  </a:lnTo>
                  <a:lnTo>
                    <a:pt x="215" y="924"/>
                  </a:lnTo>
                  <a:lnTo>
                    <a:pt x="216" y="929"/>
                  </a:lnTo>
                  <a:lnTo>
                    <a:pt x="217" y="934"/>
                  </a:lnTo>
                  <a:lnTo>
                    <a:pt x="216" y="936"/>
                  </a:lnTo>
                  <a:lnTo>
                    <a:pt x="216" y="938"/>
                  </a:lnTo>
                  <a:lnTo>
                    <a:pt x="215" y="940"/>
                  </a:lnTo>
                  <a:lnTo>
                    <a:pt x="213" y="941"/>
                  </a:lnTo>
                  <a:lnTo>
                    <a:pt x="211" y="942"/>
                  </a:lnTo>
                  <a:lnTo>
                    <a:pt x="209" y="942"/>
                  </a:lnTo>
                  <a:lnTo>
                    <a:pt x="206" y="941"/>
                  </a:lnTo>
                  <a:lnTo>
                    <a:pt x="204" y="940"/>
                  </a:lnTo>
                  <a:lnTo>
                    <a:pt x="201" y="936"/>
                  </a:lnTo>
                  <a:lnTo>
                    <a:pt x="195" y="929"/>
                  </a:lnTo>
                  <a:lnTo>
                    <a:pt x="187" y="919"/>
                  </a:lnTo>
                  <a:lnTo>
                    <a:pt x="177" y="905"/>
                  </a:lnTo>
                  <a:lnTo>
                    <a:pt x="167" y="889"/>
                  </a:lnTo>
                  <a:lnTo>
                    <a:pt x="157" y="873"/>
                  </a:lnTo>
                  <a:lnTo>
                    <a:pt x="148" y="855"/>
                  </a:lnTo>
                  <a:lnTo>
                    <a:pt x="141" y="838"/>
                  </a:lnTo>
                  <a:lnTo>
                    <a:pt x="134" y="821"/>
                  </a:lnTo>
                  <a:lnTo>
                    <a:pt x="129" y="807"/>
                  </a:lnTo>
                  <a:lnTo>
                    <a:pt x="125" y="797"/>
                  </a:lnTo>
                  <a:lnTo>
                    <a:pt x="124" y="791"/>
                  </a:lnTo>
                  <a:lnTo>
                    <a:pt x="118" y="763"/>
                  </a:lnTo>
                  <a:lnTo>
                    <a:pt x="113" y="779"/>
                  </a:lnTo>
                  <a:lnTo>
                    <a:pt x="109" y="793"/>
                  </a:lnTo>
                  <a:lnTo>
                    <a:pt x="106" y="804"/>
                  </a:lnTo>
                  <a:lnTo>
                    <a:pt x="103" y="813"/>
                  </a:lnTo>
                  <a:lnTo>
                    <a:pt x="99" y="820"/>
                  </a:lnTo>
                  <a:lnTo>
                    <a:pt x="96" y="828"/>
                  </a:lnTo>
                  <a:lnTo>
                    <a:pt x="92" y="837"/>
                  </a:lnTo>
                  <a:lnTo>
                    <a:pt x="87" y="845"/>
                  </a:lnTo>
                  <a:lnTo>
                    <a:pt x="80" y="863"/>
                  </a:lnTo>
                  <a:lnTo>
                    <a:pt x="71" y="877"/>
                  </a:lnTo>
                  <a:lnTo>
                    <a:pt x="63" y="890"/>
                  </a:lnTo>
                  <a:lnTo>
                    <a:pt x="54" y="902"/>
                  </a:lnTo>
                  <a:lnTo>
                    <a:pt x="46" y="914"/>
                  </a:lnTo>
                  <a:lnTo>
                    <a:pt x="37" y="924"/>
                  </a:lnTo>
                  <a:lnTo>
                    <a:pt x="29" y="933"/>
                  </a:lnTo>
                  <a:lnTo>
                    <a:pt x="24" y="937"/>
                  </a:lnTo>
                  <a:lnTo>
                    <a:pt x="19" y="938"/>
                  </a:lnTo>
                  <a:lnTo>
                    <a:pt x="16" y="940"/>
                  </a:lnTo>
                  <a:lnTo>
                    <a:pt x="13" y="938"/>
                  </a:lnTo>
                  <a:lnTo>
                    <a:pt x="12" y="937"/>
                  </a:lnTo>
                  <a:lnTo>
                    <a:pt x="11" y="935"/>
                  </a:lnTo>
                  <a:lnTo>
                    <a:pt x="10" y="932"/>
                  </a:lnTo>
                  <a:lnTo>
                    <a:pt x="11" y="927"/>
                  </a:lnTo>
                  <a:lnTo>
                    <a:pt x="13" y="924"/>
                  </a:lnTo>
                  <a:lnTo>
                    <a:pt x="16" y="919"/>
                  </a:lnTo>
                  <a:lnTo>
                    <a:pt x="23" y="910"/>
                  </a:lnTo>
                  <a:lnTo>
                    <a:pt x="33" y="897"/>
                  </a:lnTo>
                  <a:lnTo>
                    <a:pt x="43" y="882"/>
                  </a:lnTo>
                  <a:lnTo>
                    <a:pt x="50" y="873"/>
                  </a:lnTo>
                  <a:lnTo>
                    <a:pt x="55" y="864"/>
                  </a:lnTo>
                  <a:lnTo>
                    <a:pt x="60" y="855"/>
                  </a:lnTo>
                  <a:lnTo>
                    <a:pt x="64" y="848"/>
                  </a:lnTo>
                  <a:lnTo>
                    <a:pt x="69" y="839"/>
                  </a:lnTo>
                  <a:lnTo>
                    <a:pt x="73" y="830"/>
                  </a:lnTo>
                  <a:lnTo>
                    <a:pt x="77" y="821"/>
                  </a:lnTo>
                  <a:lnTo>
                    <a:pt x="82" y="812"/>
                  </a:lnTo>
                  <a:lnTo>
                    <a:pt x="86" y="802"/>
                  </a:lnTo>
                  <a:lnTo>
                    <a:pt x="89" y="792"/>
                  </a:lnTo>
                  <a:lnTo>
                    <a:pt x="93" y="782"/>
                  </a:lnTo>
                  <a:lnTo>
                    <a:pt x="96" y="773"/>
                  </a:lnTo>
                  <a:lnTo>
                    <a:pt x="98" y="763"/>
                  </a:lnTo>
                  <a:lnTo>
                    <a:pt x="100" y="754"/>
                  </a:lnTo>
                  <a:lnTo>
                    <a:pt x="101" y="743"/>
                  </a:lnTo>
                  <a:lnTo>
                    <a:pt x="104" y="733"/>
                  </a:lnTo>
                  <a:lnTo>
                    <a:pt x="104" y="721"/>
                  </a:lnTo>
                  <a:lnTo>
                    <a:pt x="105" y="710"/>
                  </a:lnTo>
                  <a:lnTo>
                    <a:pt x="106" y="698"/>
                  </a:lnTo>
                  <a:lnTo>
                    <a:pt x="106" y="685"/>
                  </a:lnTo>
                  <a:lnTo>
                    <a:pt x="106" y="673"/>
                  </a:lnTo>
                  <a:lnTo>
                    <a:pt x="106" y="663"/>
                  </a:lnTo>
                  <a:lnTo>
                    <a:pt x="106" y="654"/>
                  </a:lnTo>
                  <a:lnTo>
                    <a:pt x="106" y="646"/>
                  </a:lnTo>
                  <a:lnTo>
                    <a:pt x="106" y="62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6">
              <a:extLst>
                <a:ext uri="{FF2B5EF4-FFF2-40B4-BE49-F238E27FC236}">
                  <a16:creationId xmlns:a16="http://schemas.microsoft.com/office/drawing/2014/main" id="{4E8F1F70-9395-53F5-210F-C898697FED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6161088"/>
              <a:ext cx="127000" cy="500063"/>
            </a:xfrm>
            <a:custGeom>
              <a:avLst/>
              <a:gdLst>
                <a:gd name="T0" fmla="*/ 10 w 240"/>
                <a:gd name="T1" fmla="*/ 180 h 946"/>
                <a:gd name="T2" fmla="*/ 82 w 240"/>
                <a:gd name="T3" fmla="*/ 68 h 946"/>
                <a:gd name="T4" fmla="*/ 118 w 240"/>
                <a:gd name="T5" fmla="*/ 1 h 946"/>
                <a:gd name="T6" fmla="*/ 185 w 240"/>
                <a:gd name="T7" fmla="*/ 83 h 946"/>
                <a:gd name="T8" fmla="*/ 239 w 240"/>
                <a:gd name="T9" fmla="*/ 167 h 946"/>
                <a:gd name="T10" fmla="*/ 223 w 240"/>
                <a:gd name="T11" fmla="*/ 181 h 946"/>
                <a:gd name="T12" fmla="*/ 147 w 240"/>
                <a:gd name="T13" fmla="*/ 87 h 946"/>
                <a:gd name="T14" fmla="*/ 143 w 240"/>
                <a:gd name="T15" fmla="*/ 236 h 946"/>
                <a:gd name="T16" fmla="*/ 196 w 240"/>
                <a:gd name="T17" fmla="*/ 411 h 946"/>
                <a:gd name="T18" fmla="*/ 172 w 240"/>
                <a:gd name="T19" fmla="*/ 433 h 946"/>
                <a:gd name="T20" fmla="*/ 135 w 240"/>
                <a:gd name="T21" fmla="*/ 268 h 946"/>
                <a:gd name="T22" fmla="*/ 67 w 240"/>
                <a:gd name="T23" fmla="*/ 367 h 946"/>
                <a:gd name="T24" fmla="*/ 42 w 240"/>
                <a:gd name="T25" fmla="*/ 445 h 946"/>
                <a:gd name="T26" fmla="*/ 77 w 240"/>
                <a:gd name="T27" fmla="*/ 226 h 946"/>
                <a:gd name="T28" fmla="*/ 110 w 240"/>
                <a:gd name="T29" fmla="*/ 120 h 946"/>
                <a:gd name="T30" fmla="*/ 87 w 240"/>
                <a:gd name="T31" fmla="*/ 227 h 946"/>
                <a:gd name="T32" fmla="*/ 44 w 240"/>
                <a:gd name="T33" fmla="*/ 442 h 946"/>
                <a:gd name="T34" fmla="*/ 63 w 240"/>
                <a:gd name="T35" fmla="*/ 367 h 946"/>
                <a:gd name="T36" fmla="*/ 138 w 240"/>
                <a:gd name="T37" fmla="*/ 266 h 946"/>
                <a:gd name="T38" fmla="*/ 176 w 240"/>
                <a:gd name="T39" fmla="*/ 428 h 946"/>
                <a:gd name="T40" fmla="*/ 193 w 240"/>
                <a:gd name="T41" fmla="*/ 412 h 946"/>
                <a:gd name="T42" fmla="*/ 155 w 240"/>
                <a:gd name="T43" fmla="*/ 220 h 946"/>
                <a:gd name="T44" fmla="*/ 127 w 240"/>
                <a:gd name="T45" fmla="*/ 80 h 946"/>
                <a:gd name="T46" fmla="*/ 211 w 240"/>
                <a:gd name="T47" fmla="*/ 146 h 946"/>
                <a:gd name="T48" fmla="*/ 236 w 240"/>
                <a:gd name="T49" fmla="*/ 175 h 946"/>
                <a:gd name="T50" fmla="*/ 209 w 240"/>
                <a:gd name="T51" fmla="*/ 116 h 946"/>
                <a:gd name="T52" fmla="*/ 126 w 240"/>
                <a:gd name="T53" fmla="*/ 6 h 946"/>
                <a:gd name="T54" fmla="*/ 111 w 240"/>
                <a:gd name="T55" fmla="*/ 44 h 946"/>
                <a:gd name="T56" fmla="*/ 4 w 240"/>
                <a:gd name="T57" fmla="*/ 167 h 946"/>
                <a:gd name="T58" fmla="*/ 64 w 240"/>
                <a:gd name="T59" fmla="*/ 99 h 946"/>
                <a:gd name="T60" fmla="*/ 148 w 240"/>
                <a:gd name="T61" fmla="*/ 166 h 946"/>
                <a:gd name="T62" fmla="*/ 83 w 240"/>
                <a:gd name="T63" fmla="*/ 163 h 946"/>
                <a:gd name="T64" fmla="*/ 89 w 240"/>
                <a:gd name="T65" fmla="*/ 211 h 946"/>
                <a:gd name="T66" fmla="*/ 118 w 240"/>
                <a:gd name="T67" fmla="*/ 133 h 946"/>
                <a:gd name="T68" fmla="*/ 137 w 240"/>
                <a:gd name="T69" fmla="*/ 213 h 946"/>
                <a:gd name="T70" fmla="*/ 28 w 240"/>
                <a:gd name="T71" fmla="*/ 748 h 946"/>
                <a:gd name="T72" fmla="*/ 4 w 240"/>
                <a:gd name="T73" fmla="*/ 757 h 946"/>
                <a:gd name="T74" fmla="*/ 107 w 240"/>
                <a:gd name="T75" fmla="*/ 608 h 946"/>
                <a:gd name="T76" fmla="*/ 127 w 240"/>
                <a:gd name="T77" fmla="*/ 519 h 946"/>
                <a:gd name="T78" fmla="*/ 225 w 240"/>
                <a:gd name="T79" fmla="*/ 697 h 946"/>
                <a:gd name="T80" fmla="*/ 219 w 240"/>
                <a:gd name="T81" fmla="*/ 792 h 946"/>
                <a:gd name="T82" fmla="*/ 160 w 240"/>
                <a:gd name="T83" fmla="*/ 642 h 946"/>
                <a:gd name="T84" fmla="*/ 146 w 240"/>
                <a:gd name="T85" fmla="*/ 787 h 946"/>
                <a:gd name="T86" fmla="*/ 219 w 240"/>
                <a:gd name="T87" fmla="*/ 927 h 946"/>
                <a:gd name="T88" fmla="*/ 167 w 240"/>
                <a:gd name="T89" fmla="*/ 892 h 946"/>
                <a:gd name="T90" fmla="*/ 75 w 240"/>
                <a:gd name="T91" fmla="*/ 880 h 946"/>
                <a:gd name="T92" fmla="*/ 15 w 240"/>
                <a:gd name="T93" fmla="*/ 943 h 946"/>
                <a:gd name="T94" fmla="*/ 44 w 240"/>
                <a:gd name="T95" fmla="*/ 882 h 946"/>
                <a:gd name="T96" fmla="*/ 106 w 240"/>
                <a:gd name="T97" fmla="*/ 687 h 946"/>
                <a:gd name="T98" fmla="*/ 105 w 240"/>
                <a:gd name="T99" fmla="*/ 756 h 946"/>
                <a:gd name="T100" fmla="*/ 20 w 240"/>
                <a:gd name="T101" fmla="*/ 922 h 946"/>
                <a:gd name="T102" fmla="*/ 20 w 240"/>
                <a:gd name="T103" fmla="*/ 938 h 946"/>
                <a:gd name="T104" fmla="*/ 102 w 240"/>
                <a:gd name="T105" fmla="*/ 814 h 946"/>
                <a:gd name="T106" fmla="*/ 199 w 240"/>
                <a:gd name="T107" fmla="*/ 929 h 946"/>
                <a:gd name="T108" fmla="*/ 204 w 240"/>
                <a:gd name="T109" fmla="*/ 910 h 946"/>
                <a:gd name="T110" fmla="*/ 130 w 240"/>
                <a:gd name="T111" fmla="*/ 726 h 946"/>
                <a:gd name="T112" fmla="*/ 183 w 240"/>
                <a:gd name="T113" fmla="*/ 655 h 946"/>
                <a:gd name="T114" fmla="*/ 225 w 240"/>
                <a:gd name="T115" fmla="*/ 791 h 946"/>
                <a:gd name="T116" fmla="*/ 189 w 240"/>
                <a:gd name="T117" fmla="*/ 640 h 946"/>
                <a:gd name="T118" fmla="*/ 118 w 240"/>
                <a:gd name="T119" fmla="*/ 518 h 946"/>
                <a:gd name="T120" fmla="*/ 96 w 240"/>
                <a:gd name="T121" fmla="*/ 616 h 946"/>
                <a:gd name="T122" fmla="*/ 7 w 240"/>
                <a:gd name="T123" fmla="*/ 757 h 946"/>
                <a:gd name="T124" fmla="*/ 25 w 240"/>
                <a:gd name="T125" fmla="*/ 738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0" h="946">
                  <a:moveTo>
                    <a:pt x="107" y="117"/>
                  </a:moveTo>
                  <a:lnTo>
                    <a:pt x="108" y="82"/>
                  </a:lnTo>
                  <a:lnTo>
                    <a:pt x="96" y="86"/>
                  </a:lnTo>
                  <a:lnTo>
                    <a:pt x="85" y="91"/>
                  </a:lnTo>
                  <a:lnTo>
                    <a:pt x="75" y="96"/>
                  </a:lnTo>
                  <a:lnTo>
                    <a:pt x="67" y="103"/>
                  </a:lnTo>
                  <a:lnTo>
                    <a:pt x="61" y="109"/>
                  </a:lnTo>
                  <a:lnTo>
                    <a:pt x="54" y="116"/>
                  </a:lnTo>
                  <a:lnTo>
                    <a:pt x="49" y="122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38" y="137"/>
                  </a:lnTo>
                  <a:lnTo>
                    <a:pt x="33" y="143"/>
                  </a:lnTo>
                  <a:lnTo>
                    <a:pt x="30" y="151"/>
                  </a:lnTo>
                  <a:lnTo>
                    <a:pt x="26" y="157"/>
                  </a:lnTo>
                  <a:lnTo>
                    <a:pt x="24" y="164"/>
                  </a:lnTo>
                  <a:lnTo>
                    <a:pt x="20" y="169"/>
                  </a:lnTo>
                  <a:lnTo>
                    <a:pt x="19" y="174"/>
                  </a:lnTo>
                  <a:lnTo>
                    <a:pt x="17" y="176"/>
                  </a:lnTo>
                  <a:lnTo>
                    <a:pt x="17" y="176"/>
                  </a:lnTo>
                  <a:lnTo>
                    <a:pt x="15" y="178"/>
                  </a:lnTo>
                  <a:lnTo>
                    <a:pt x="14" y="179"/>
                  </a:lnTo>
                  <a:lnTo>
                    <a:pt x="10" y="180"/>
                  </a:lnTo>
                  <a:lnTo>
                    <a:pt x="8" y="180"/>
                  </a:lnTo>
                  <a:lnTo>
                    <a:pt x="8" y="180"/>
                  </a:lnTo>
                  <a:lnTo>
                    <a:pt x="5" y="179"/>
                  </a:lnTo>
                  <a:lnTo>
                    <a:pt x="3" y="177"/>
                  </a:lnTo>
                  <a:lnTo>
                    <a:pt x="1" y="173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2"/>
                  </a:lnTo>
                  <a:lnTo>
                    <a:pt x="1" y="155"/>
                  </a:lnTo>
                  <a:lnTo>
                    <a:pt x="4" y="148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9" y="109"/>
                  </a:lnTo>
                  <a:lnTo>
                    <a:pt x="35" y="102"/>
                  </a:lnTo>
                  <a:lnTo>
                    <a:pt x="42" y="95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9" y="81"/>
                  </a:lnTo>
                  <a:lnTo>
                    <a:pt x="66" y="75"/>
                  </a:lnTo>
                  <a:lnTo>
                    <a:pt x="74" y="71"/>
                  </a:lnTo>
                  <a:lnTo>
                    <a:pt x="82" y="68"/>
                  </a:lnTo>
                  <a:lnTo>
                    <a:pt x="82" y="68"/>
                  </a:lnTo>
                  <a:lnTo>
                    <a:pt x="108" y="59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34"/>
                  </a:lnTo>
                  <a:lnTo>
                    <a:pt x="108" y="25"/>
                  </a:lnTo>
                  <a:lnTo>
                    <a:pt x="108" y="25"/>
                  </a:lnTo>
                  <a:lnTo>
                    <a:pt x="108" y="22"/>
                  </a:lnTo>
                  <a:lnTo>
                    <a:pt x="108" y="18"/>
                  </a:lnTo>
                  <a:lnTo>
                    <a:pt x="108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109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1" y="5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5" y="2"/>
                  </a:lnTo>
                  <a:lnTo>
                    <a:pt x="118" y="1"/>
                  </a:lnTo>
                  <a:lnTo>
                    <a:pt x="120" y="1"/>
                  </a:lnTo>
                  <a:lnTo>
                    <a:pt x="123" y="0"/>
                  </a:lnTo>
                  <a:lnTo>
                    <a:pt x="125" y="1"/>
                  </a:lnTo>
                  <a:lnTo>
                    <a:pt x="127" y="2"/>
                  </a:lnTo>
                  <a:lnTo>
                    <a:pt x="129" y="3"/>
                  </a:lnTo>
                  <a:lnTo>
                    <a:pt x="130" y="5"/>
                  </a:lnTo>
                  <a:lnTo>
                    <a:pt x="130" y="5"/>
                  </a:lnTo>
                  <a:lnTo>
                    <a:pt x="131" y="10"/>
                  </a:lnTo>
                  <a:lnTo>
                    <a:pt x="132" y="1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58"/>
                  </a:lnTo>
                  <a:lnTo>
                    <a:pt x="136" y="59"/>
                  </a:lnTo>
                  <a:lnTo>
                    <a:pt x="141" y="60"/>
                  </a:lnTo>
                  <a:lnTo>
                    <a:pt x="141" y="60"/>
                  </a:lnTo>
                  <a:lnTo>
                    <a:pt x="145" y="62"/>
                  </a:lnTo>
                  <a:lnTo>
                    <a:pt x="150" y="63"/>
                  </a:lnTo>
                  <a:lnTo>
                    <a:pt x="150" y="63"/>
                  </a:lnTo>
                  <a:lnTo>
                    <a:pt x="157" y="65"/>
                  </a:lnTo>
                  <a:lnTo>
                    <a:pt x="164" y="69"/>
                  </a:lnTo>
                  <a:lnTo>
                    <a:pt x="170" y="73"/>
                  </a:lnTo>
                  <a:lnTo>
                    <a:pt x="178" y="78"/>
                  </a:lnTo>
                  <a:lnTo>
                    <a:pt x="185" y="83"/>
                  </a:lnTo>
                  <a:lnTo>
                    <a:pt x="191" y="87"/>
                  </a:lnTo>
                  <a:lnTo>
                    <a:pt x="196" y="93"/>
                  </a:lnTo>
                  <a:lnTo>
                    <a:pt x="201" y="97"/>
                  </a:lnTo>
                  <a:lnTo>
                    <a:pt x="205" y="102"/>
                  </a:lnTo>
                  <a:lnTo>
                    <a:pt x="208" y="107"/>
                  </a:lnTo>
                  <a:lnTo>
                    <a:pt x="214" y="113"/>
                  </a:lnTo>
                  <a:lnTo>
                    <a:pt x="218" y="120"/>
                  </a:lnTo>
                  <a:lnTo>
                    <a:pt x="218" y="120"/>
                  </a:lnTo>
                  <a:lnTo>
                    <a:pt x="223" y="127"/>
                  </a:lnTo>
                  <a:lnTo>
                    <a:pt x="226" y="132"/>
                  </a:lnTo>
                  <a:lnTo>
                    <a:pt x="229" y="137"/>
                  </a:lnTo>
                  <a:lnTo>
                    <a:pt x="230" y="140"/>
                  </a:lnTo>
                  <a:lnTo>
                    <a:pt x="230" y="140"/>
                  </a:lnTo>
                  <a:lnTo>
                    <a:pt x="232" y="144"/>
                  </a:lnTo>
                  <a:lnTo>
                    <a:pt x="234" y="148"/>
                  </a:lnTo>
                  <a:lnTo>
                    <a:pt x="234" y="148"/>
                  </a:lnTo>
                  <a:lnTo>
                    <a:pt x="235" y="151"/>
                  </a:lnTo>
                  <a:lnTo>
                    <a:pt x="236" y="155"/>
                  </a:lnTo>
                  <a:lnTo>
                    <a:pt x="236" y="155"/>
                  </a:lnTo>
                  <a:lnTo>
                    <a:pt x="237" y="158"/>
                  </a:lnTo>
                  <a:lnTo>
                    <a:pt x="238" y="162"/>
                  </a:lnTo>
                  <a:lnTo>
                    <a:pt x="239" y="165"/>
                  </a:lnTo>
                  <a:lnTo>
                    <a:pt x="239" y="167"/>
                  </a:lnTo>
                  <a:lnTo>
                    <a:pt x="239" y="167"/>
                  </a:lnTo>
                  <a:lnTo>
                    <a:pt x="240" y="170"/>
                  </a:lnTo>
                  <a:lnTo>
                    <a:pt x="240" y="170"/>
                  </a:lnTo>
                  <a:lnTo>
                    <a:pt x="240" y="173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0" y="176"/>
                  </a:lnTo>
                  <a:lnTo>
                    <a:pt x="239" y="178"/>
                  </a:lnTo>
                  <a:lnTo>
                    <a:pt x="239" y="178"/>
                  </a:lnTo>
                  <a:lnTo>
                    <a:pt x="239" y="179"/>
                  </a:lnTo>
                  <a:lnTo>
                    <a:pt x="238" y="181"/>
                  </a:lnTo>
                  <a:lnTo>
                    <a:pt x="238" y="181"/>
                  </a:lnTo>
                  <a:lnTo>
                    <a:pt x="237" y="183"/>
                  </a:lnTo>
                  <a:lnTo>
                    <a:pt x="235" y="184"/>
                  </a:lnTo>
                  <a:lnTo>
                    <a:pt x="235" y="184"/>
                  </a:lnTo>
                  <a:lnTo>
                    <a:pt x="232" y="185"/>
                  </a:lnTo>
                  <a:lnTo>
                    <a:pt x="230" y="185"/>
                  </a:lnTo>
                  <a:lnTo>
                    <a:pt x="230" y="185"/>
                  </a:lnTo>
                  <a:lnTo>
                    <a:pt x="229" y="185"/>
                  </a:lnTo>
                  <a:lnTo>
                    <a:pt x="227" y="185"/>
                  </a:lnTo>
                  <a:lnTo>
                    <a:pt x="225" y="184"/>
                  </a:lnTo>
                  <a:lnTo>
                    <a:pt x="224" y="183"/>
                  </a:lnTo>
                  <a:lnTo>
                    <a:pt x="223" y="181"/>
                  </a:lnTo>
                  <a:lnTo>
                    <a:pt x="222" y="180"/>
                  </a:lnTo>
                  <a:lnTo>
                    <a:pt x="222" y="180"/>
                  </a:lnTo>
                  <a:lnTo>
                    <a:pt x="219" y="178"/>
                  </a:lnTo>
                  <a:lnTo>
                    <a:pt x="218" y="176"/>
                  </a:lnTo>
                  <a:lnTo>
                    <a:pt x="218" y="176"/>
                  </a:lnTo>
                  <a:lnTo>
                    <a:pt x="207" y="148"/>
                  </a:lnTo>
                  <a:lnTo>
                    <a:pt x="205" y="144"/>
                  </a:lnTo>
                  <a:lnTo>
                    <a:pt x="203" y="140"/>
                  </a:lnTo>
                  <a:lnTo>
                    <a:pt x="200" y="135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2" y="125"/>
                  </a:lnTo>
                  <a:lnTo>
                    <a:pt x="189" y="119"/>
                  </a:lnTo>
                  <a:lnTo>
                    <a:pt x="184" y="115"/>
                  </a:lnTo>
                  <a:lnTo>
                    <a:pt x="180" y="110"/>
                  </a:lnTo>
                  <a:lnTo>
                    <a:pt x="176" y="106"/>
                  </a:lnTo>
                  <a:lnTo>
                    <a:pt x="171" y="102"/>
                  </a:lnTo>
                  <a:lnTo>
                    <a:pt x="166" y="97"/>
                  </a:lnTo>
                  <a:lnTo>
                    <a:pt x="160" y="94"/>
                  </a:lnTo>
                  <a:lnTo>
                    <a:pt x="160" y="94"/>
                  </a:lnTo>
                  <a:lnTo>
                    <a:pt x="154" y="91"/>
                  </a:lnTo>
                  <a:lnTo>
                    <a:pt x="147" y="87"/>
                  </a:lnTo>
                  <a:lnTo>
                    <a:pt x="147" y="87"/>
                  </a:lnTo>
                  <a:lnTo>
                    <a:pt x="139" y="84"/>
                  </a:lnTo>
                  <a:lnTo>
                    <a:pt x="132" y="82"/>
                  </a:lnTo>
                  <a:lnTo>
                    <a:pt x="132" y="117"/>
                  </a:lnTo>
                  <a:lnTo>
                    <a:pt x="135" y="118"/>
                  </a:lnTo>
                  <a:lnTo>
                    <a:pt x="139" y="120"/>
                  </a:lnTo>
                  <a:lnTo>
                    <a:pt x="143" y="122"/>
                  </a:lnTo>
                  <a:lnTo>
                    <a:pt x="146" y="125"/>
                  </a:lnTo>
                  <a:lnTo>
                    <a:pt x="150" y="127"/>
                  </a:lnTo>
                  <a:lnTo>
                    <a:pt x="155" y="131"/>
                  </a:lnTo>
                  <a:lnTo>
                    <a:pt x="159" y="135"/>
                  </a:lnTo>
                  <a:lnTo>
                    <a:pt x="164" y="142"/>
                  </a:lnTo>
                  <a:lnTo>
                    <a:pt x="168" y="150"/>
                  </a:lnTo>
                  <a:lnTo>
                    <a:pt x="171" y="157"/>
                  </a:lnTo>
                  <a:lnTo>
                    <a:pt x="173" y="166"/>
                  </a:lnTo>
                  <a:lnTo>
                    <a:pt x="173" y="176"/>
                  </a:lnTo>
                  <a:lnTo>
                    <a:pt x="173" y="186"/>
                  </a:lnTo>
                  <a:lnTo>
                    <a:pt x="172" y="195"/>
                  </a:lnTo>
                  <a:lnTo>
                    <a:pt x="170" y="202"/>
                  </a:lnTo>
                  <a:lnTo>
                    <a:pt x="167" y="209"/>
                  </a:lnTo>
                  <a:lnTo>
                    <a:pt x="164" y="216"/>
                  </a:lnTo>
                  <a:lnTo>
                    <a:pt x="157" y="223"/>
                  </a:lnTo>
                  <a:lnTo>
                    <a:pt x="150" y="230"/>
                  </a:lnTo>
                  <a:lnTo>
                    <a:pt x="143" y="236"/>
                  </a:lnTo>
                  <a:lnTo>
                    <a:pt x="148" y="245"/>
                  </a:lnTo>
                  <a:lnTo>
                    <a:pt x="154" y="254"/>
                  </a:lnTo>
                  <a:lnTo>
                    <a:pt x="158" y="261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6" y="277"/>
                  </a:lnTo>
                  <a:lnTo>
                    <a:pt x="169" y="284"/>
                  </a:lnTo>
                  <a:lnTo>
                    <a:pt x="172" y="292"/>
                  </a:lnTo>
                  <a:lnTo>
                    <a:pt x="174" y="302"/>
                  </a:lnTo>
                  <a:lnTo>
                    <a:pt x="174" y="302"/>
                  </a:lnTo>
                  <a:lnTo>
                    <a:pt x="178" y="312"/>
                  </a:lnTo>
                  <a:lnTo>
                    <a:pt x="181" y="323"/>
                  </a:lnTo>
                  <a:lnTo>
                    <a:pt x="183" y="335"/>
                  </a:lnTo>
                  <a:lnTo>
                    <a:pt x="187" y="348"/>
                  </a:lnTo>
                  <a:lnTo>
                    <a:pt x="187" y="348"/>
                  </a:lnTo>
                  <a:lnTo>
                    <a:pt x="189" y="361"/>
                  </a:lnTo>
                  <a:lnTo>
                    <a:pt x="191" y="373"/>
                  </a:lnTo>
                  <a:lnTo>
                    <a:pt x="193" y="384"/>
                  </a:lnTo>
                  <a:lnTo>
                    <a:pt x="195" y="394"/>
                  </a:lnTo>
                  <a:lnTo>
                    <a:pt x="195" y="394"/>
                  </a:lnTo>
                  <a:lnTo>
                    <a:pt x="196" y="403"/>
                  </a:lnTo>
                  <a:lnTo>
                    <a:pt x="196" y="411"/>
                  </a:lnTo>
                  <a:lnTo>
                    <a:pt x="196" y="411"/>
                  </a:lnTo>
                  <a:lnTo>
                    <a:pt x="197" y="419"/>
                  </a:lnTo>
                  <a:lnTo>
                    <a:pt x="197" y="425"/>
                  </a:lnTo>
                  <a:lnTo>
                    <a:pt x="197" y="432"/>
                  </a:lnTo>
                  <a:lnTo>
                    <a:pt x="197" y="436"/>
                  </a:lnTo>
                  <a:lnTo>
                    <a:pt x="197" y="436"/>
                  </a:lnTo>
                  <a:lnTo>
                    <a:pt x="196" y="441"/>
                  </a:lnTo>
                  <a:lnTo>
                    <a:pt x="195" y="444"/>
                  </a:lnTo>
                  <a:lnTo>
                    <a:pt x="195" y="444"/>
                  </a:lnTo>
                  <a:lnTo>
                    <a:pt x="194" y="446"/>
                  </a:lnTo>
                  <a:lnTo>
                    <a:pt x="192" y="448"/>
                  </a:lnTo>
                  <a:lnTo>
                    <a:pt x="190" y="449"/>
                  </a:lnTo>
                  <a:lnTo>
                    <a:pt x="187" y="450"/>
                  </a:lnTo>
                  <a:lnTo>
                    <a:pt x="184" y="449"/>
                  </a:lnTo>
                  <a:lnTo>
                    <a:pt x="182" y="449"/>
                  </a:lnTo>
                  <a:lnTo>
                    <a:pt x="182" y="449"/>
                  </a:lnTo>
                  <a:lnTo>
                    <a:pt x="180" y="447"/>
                  </a:lnTo>
                  <a:lnTo>
                    <a:pt x="178" y="446"/>
                  </a:lnTo>
                  <a:lnTo>
                    <a:pt x="178" y="446"/>
                  </a:lnTo>
                  <a:lnTo>
                    <a:pt x="176" y="444"/>
                  </a:lnTo>
                  <a:lnTo>
                    <a:pt x="174" y="442"/>
                  </a:lnTo>
                  <a:lnTo>
                    <a:pt x="173" y="438"/>
                  </a:lnTo>
                  <a:lnTo>
                    <a:pt x="172" y="436"/>
                  </a:lnTo>
                  <a:lnTo>
                    <a:pt x="172" y="433"/>
                  </a:lnTo>
                  <a:lnTo>
                    <a:pt x="171" y="428"/>
                  </a:lnTo>
                  <a:lnTo>
                    <a:pt x="170" y="422"/>
                  </a:lnTo>
                  <a:lnTo>
                    <a:pt x="170" y="415"/>
                  </a:lnTo>
                  <a:lnTo>
                    <a:pt x="170" y="415"/>
                  </a:lnTo>
                  <a:lnTo>
                    <a:pt x="169" y="407"/>
                  </a:lnTo>
                  <a:lnTo>
                    <a:pt x="167" y="396"/>
                  </a:lnTo>
                  <a:lnTo>
                    <a:pt x="167" y="396"/>
                  </a:lnTo>
                  <a:lnTo>
                    <a:pt x="166" y="384"/>
                  </a:lnTo>
                  <a:lnTo>
                    <a:pt x="164" y="368"/>
                  </a:lnTo>
                  <a:lnTo>
                    <a:pt x="161" y="354"/>
                  </a:lnTo>
                  <a:lnTo>
                    <a:pt x="159" y="342"/>
                  </a:lnTo>
                  <a:lnTo>
                    <a:pt x="157" y="333"/>
                  </a:lnTo>
                  <a:lnTo>
                    <a:pt x="156" y="326"/>
                  </a:lnTo>
                  <a:lnTo>
                    <a:pt x="155" y="320"/>
                  </a:lnTo>
                  <a:lnTo>
                    <a:pt x="154" y="314"/>
                  </a:lnTo>
                  <a:lnTo>
                    <a:pt x="152" y="308"/>
                  </a:lnTo>
                  <a:lnTo>
                    <a:pt x="150" y="303"/>
                  </a:lnTo>
                  <a:lnTo>
                    <a:pt x="149" y="303"/>
                  </a:lnTo>
                  <a:lnTo>
                    <a:pt x="148" y="296"/>
                  </a:lnTo>
                  <a:lnTo>
                    <a:pt x="145" y="290"/>
                  </a:lnTo>
                  <a:lnTo>
                    <a:pt x="142" y="282"/>
                  </a:lnTo>
                  <a:lnTo>
                    <a:pt x="138" y="274"/>
                  </a:lnTo>
                  <a:lnTo>
                    <a:pt x="135" y="268"/>
                  </a:lnTo>
                  <a:lnTo>
                    <a:pt x="132" y="261"/>
                  </a:lnTo>
                  <a:lnTo>
                    <a:pt x="129" y="258"/>
                  </a:lnTo>
                  <a:lnTo>
                    <a:pt x="126" y="255"/>
                  </a:lnTo>
                  <a:lnTo>
                    <a:pt x="126" y="255"/>
                  </a:lnTo>
                  <a:lnTo>
                    <a:pt x="118" y="246"/>
                  </a:lnTo>
                  <a:lnTo>
                    <a:pt x="110" y="253"/>
                  </a:lnTo>
                  <a:lnTo>
                    <a:pt x="105" y="259"/>
                  </a:lnTo>
                  <a:lnTo>
                    <a:pt x="99" y="265"/>
                  </a:lnTo>
                  <a:lnTo>
                    <a:pt x="96" y="270"/>
                  </a:lnTo>
                  <a:lnTo>
                    <a:pt x="91" y="275"/>
                  </a:lnTo>
                  <a:lnTo>
                    <a:pt x="88" y="282"/>
                  </a:lnTo>
                  <a:lnTo>
                    <a:pt x="85" y="290"/>
                  </a:lnTo>
                  <a:lnTo>
                    <a:pt x="82" y="297"/>
                  </a:lnTo>
                  <a:lnTo>
                    <a:pt x="79" y="306"/>
                  </a:lnTo>
                  <a:lnTo>
                    <a:pt x="76" y="314"/>
                  </a:lnTo>
                  <a:lnTo>
                    <a:pt x="75" y="321"/>
                  </a:lnTo>
                  <a:lnTo>
                    <a:pt x="73" y="329"/>
                  </a:lnTo>
                  <a:lnTo>
                    <a:pt x="73" y="329"/>
                  </a:lnTo>
                  <a:lnTo>
                    <a:pt x="72" y="337"/>
                  </a:lnTo>
                  <a:lnTo>
                    <a:pt x="70" y="345"/>
                  </a:lnTo>
                  <a:lnTo>
                    <a:pt x="68" y="356"/>
                  </a:lnTo>
                  <a:lnTo>
                    <a:pt x="67" y="367"/>
                  </a:lnTo>
                  <a:lnTo>
                    <a:pt x="67" y="367"/>
                  </a:lnTo>
                  <a:lnTo>
                    <a:pt x="66" y="378"/>
                  </a:lnTo>
                  <a:lnTo>
                    <a:pt x="65" y="387"/>
                  </a:lnTo>
                  <a:lnTo>
                    <a:pt x="65" y="387"/>
                  </a:lnTo>
                  <a:lnTo>
                    <a:pt x="64" y="395"/>
                  </a:lnTo>
                  <a:lnTo>
                    <a:pt x="64" y="399"/>
                  </a:lnTo>
                  <a:lnTo>
                    <a:pt x="64" y="399"/>
                  </a:lnTo>
                  <a:lnTo>
                    <a:pt x="64" y="408"/>
                  </a:lnTo>
                  <a:lnTo>
                    <a:pt x="65" y="418"/>
                  </a:lnTo>
                  <a:lnTo>
                    <a:pt x="65" y="424"/>
                  </a:lnTo>
                  <a:lnTo>
                    <a:pt x="64" y="430"/>
                  </a:lnTo>
                  <a:lnTo>
                    <a:pt x="64" y="430"/>
                  </a:lnTo>
                  <a:lnTo>
                    <a:pt x="64" y="434"/>
                  </a:lnTo>
                  <a:lnTo>
                    <a:pt x="63" y="438"/>
                  </a:lnTo>
                  <a:lnTo>
                    <a:pt x="63" y="438"/>
                  </a:lnTo>
                  <a:lnTo>
                    <a:pt x="61" y="443"/>
                  </a:lnTo>
                  <a:lnTo>
                    <a:pt x="59" y="446"/>
                  </a:lnTo>
                  <a:lnTo>
                    <a:pt x="56" y="448"/>
                  </a:lnTo>
                  <a:lnTo>
                    <a:pt x="53" y="448"/>
                  </a:lnTo>
                  <a:lnTo>
                    <a:pt x="50" y="448"/>
                  </a:lnTo>
                  <a:lnTo>
                    <a:pt x="47" y="447"/>
                  </a:lnTo>
                  <a:lnTo>
                    <a:pt x="44" y="446"/>
                  </a:lnTo>
                  <a:lnTo>
                    <a:pt x="42" y="445"/>
                  </a:lnTo>
                  <a:lnTo>
                    <a:pt x="42" y="445"/>
                  </a:lnTo>
                  <a:lnTo>
                    <a:pt x="40" y="441"/>
                  </a:lnTo>
                  <a:lnTo>
                    <a:pt x="38" y="432"/>
                  </a:lnTo>
                  <a:lnTo>
                    <a:pt x="38" y="432"/>
                  </a:lnTo>
                  <a:lnTo>
                    <a:pt x="38" y="421"/>
                  </a:lnTo>
                  <a:lnTo>
                    <a:pt x="38" y="406"/>
                  </a:lnTo>
                  <a:lnTo>
                    <a:pt x="39" y="388"/>
                  </a:lnTo>
                  <a:lnTo>
                    <a:pt x="40" y="373"/>
                  </a:lnTo>
                  <a:lnTo>
                    <a:pt x="42" y="358"/>
                  </a:lnTo>
                  <a:lnTo>
                    <a:pt x="44" y="342"/>
                  </a:lnTo>
                  <a:lnTo>
                    <a:pt x="48" y="329"/>
                  </a:lnTo>
                  <a:lnTo>
                    <a:pt x="51" y="316"/>
                  </a:lnTo>
                  <a:lnTo>
                    <a:pt x="54" y="303"/>
                  </a:lnTo>
                  <a:lnTo>
                    <a:pt x="59" y="291"/>
                  </a:lnTo>
                  <a:lnTo>
                    <a:pt x="62" y="28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71" y="263"/>
                  </a:lnTo>
                  <a:lnTo>
                    <a:pt x="75" y="258"/>
                  </a:lnTo>
                  <a:lnTo>
                    <a:pt x="92" y="235"/>
                  </a:lnTo>
                  <a:lnTo>
                    <a:pt x="88" y="233"/>
                  </a:lnTo>
                  <a:lnTo>
                    <a:pt x="85" y="232"/>
                  </a:lnTo>
                  <a:lnTo>
                    <a:pt x="80" y="228"/>
                  </a:lnTo>
                  <a:lnTo>
                    <a:pt x="77" y="226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66" y="214"/>
                  </a:lnTo>
                  <a:lnTo>
                    <a:pt x="63" y="210"/>
                  </a:lnTo>
                  <a:lnTo>
                    <a:pt x="60" y="203"/>
                  </a:lnTo>
                  <a:lnTo>
                    <a:pt x="59" y="196"/>
                  </a:lnTo>
                  <a:lnTo>
                    <a:pt x="57" y="188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7" y="172"/>
                  </a:lnTo>
                  <a:lnTo>
                    <a:pt x="59" y="163"/>
                  </a:lnTo>
                  <a:lnTo>
                    <a:pt x="62" y="154"/>
                  </a:lnTo>
                  <a:lnTo>
                    <a:pt x="65" y="146"/>
                  </a:lnTo>
                  <a:lnTo>
                    <a:pt x="67" y="142"/>
                  </a:lnTo>
                  <a:lnTo>
                    <a:pt x="72" y="138"/>
                  </a:lnTo>
                  <a:lnTo>
                    <a:pt x="75" y="134"/>
                  </a:lnTo>
                  <a:lnTo>
                    <a:pt x="80" y="130"/>
                  </a:lnTo>
                  <a:lnTo>
                    <a:pt x="92" y="123"/>
                  </a:lnTo>
                  <a:lnTo>
                    <a:pt x="107" y="117"/>
                  </a:lnTo>
                  <a:close/>
                  <a:moveTo>
                    <a:pt x="111" y="80"/>
                  </a:moveTo>
                  <a:lnTo>
                    <a:pt x="111" y="119"/>
                  </a:lnTo>
                  <a:lnTo>
                    <a:pt x="111" y="120"/>
                  </a:lnTo>
                  <a:lnTo>
                    <a:pt x="110" y="120"/>
                  </a:lnTo>
                  <a:lnTo>
                    <a:pt x="95" y="127"/>
                  </a:lnTo>
                  <a:lnTo>
                    <a:pt x="83" y="133"/>
                  </a:lnTo>
                  <a:lnTo>
                    <a:pt x="78" y="137"/>
                  </a:lnTo>
                  <a:lnTo>
                    <a:pt x="74" y="141"/>
                  </a:lnTo>
                  <a:lnTo>
                    <a:pt x="72" y="144"/>
                  </a:lnTo>
                  <a:lnTo>
                    <a:pt x="68" y="148"/>
                  </a:lnTo>
                  <a:lnTo>
                    <a:pt x="68" y="148"/>
                  </a:lnTo>
                  <a:lnTo>
                    <a:pt x="65" y="156"/>
                  </a:lnTo>
                  <a:lnTo>
                    <a:pt x="63" y="164"/>
                  </a:lnTo>
                  <a:lnTo>
                    <a:pt x="61" y="172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8"/>
                  </a:lnTo>
                  <a:lnTo>
                    <a:pt x="62" y="196"/>
                  </a:lnTo>
                  <a:lnTo>
                    <a:pt x="64" y="202"/>
                  </a:lnTo>
                  <a:lnTo>
                    <a:pt x="66" y="208"/>
                  </a:lnTo>
                  <a:lnTo>
                    <a:pt x="70" y="212"/>
                  </a:lnTo>
                  <a:lnTo>
                    <a:pt x="73" y="216"/>
                  </a:lnTo>
                  <a:lnTo>
                    <a:pt x="76" y="220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3" y="225"/>
                  </a:lnTo>
                  <a:lnTo>
                    <a:pt x="87" y="227"/>
                  </a:lnTo>
                  <a:lnTo>
                    <a:pt x="91" y="230"/>
                  </a:lnTo>
                  <a:lnTo>
                    <a:pt x="96" y="233"/>
                  </a:lnTo>
                  <a:lnTo>
                    <a:pt x="99" y="233"/>
                  </a:lnTo>
                  <a:lnTo>
                    <a:pt x="97" y="235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4" y="266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66" y="282"/>
                  </a:lnTo>
                  <a:lnTo>
                    <a:pt x="62" y="293"/>
                  </a:lnTo>
                  <a:lnTo>
                    <a:pt x="59" y="304"/>
                  </a:lnTo>
                  <a:lnTo>
                    <a:pt x="55" y="317"/>
                  </a:lnTo>
                  <a:lnTo>
                    <a:pt x="52" y="330"/>
                  </a:lnTo>
                  <a:lnTo>
                    <a:pt x="49" y="343"/>
                  </a:lnTo>
                  <a:lnTo>
                    <a:pt x="47" y="358"/>
                  </a:lnTo>
                  <a:lnTo>
                    <a:pt x="44" y="373"/>
                  </a:lnTo>
                  <a:lnTo>
                    <a:pt x="43" y="388"/>
                  </a:lnTo>
                  <a:lnTo>
                    <a:pt x="42" y="406"/>
                  </a:lnTo>
                  <a:lnTo>
                    <a:pt x="42" y="420"/>
                  </a:lnTo>
                  <a:lnTo>
                    <a:pt x="42" y="432"/>
                  </a:lnTo>
                  <a:lnTo>
                    <a:pt x="43" y="438"/>
                  </a:lnTo>
                  <a:lnTo>
                    <a:pt x="44" y="442"/>
                  </a:lnTo>
                  <a:lnTo>
                    <a:pt x="44" y="442"/>
                  </a:lnTo>
                  <a:lnTo>
                    <a:pt x="47" y="443"/>
                  </a:lnTo>
                  <a:lnTo>
                    <a:pt x="49" y="444"/>
                  </a:lnTo>
                  <a:lnTo>
                    <a:pt x="51" y="444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6" y="443"/>
                  </a:lnTo>
                  <a:lnTo>
                    <a:pt x="57" y="441"/>
                  </a:lnTo>
                  <a:lnTo>
                    <a:pt x="59" y="437"/>
                  </a:lnTo>
                  <a:lnTo>
                    <a:pt x="59" y="437"/>
                  </a:lnTo>
                  <a:lnTo>
                    <a:pt x="60" y="433"/>
                  </a:lnTo>
                  <a:lnTo>
                    <a:pt x="60" y="429"/>
                  </a:lnTo>
                  <a:lnTo>
                    <a:pt x="61" y="424"/>
                  </a:lnTo>
                  <a:lnTo>
                    <a:pt x="61" y="418"/>
                  </a:lnTo>
                  <a:lnTo>
                    <a:pt x="61" y="418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60" y="399"/>
                  </a:lnTo>
                  <a:lnTo>
                    <a:pt x="60" y="399"/>
                  </a:lnTo>
                  <a:lnTo>
                    <a:pt x="61" y="395"/>
                  </a:lnTo>
                  <a:lnTo>
                    <a:pt x="61" y="387"/>
                  </a:lnTo>
                  <a:lnTo>
                    <a:pt x="62" y="378"/>
                  </a:lnTo>
                  <a:lnTo>
                    <a:pt x="63" y="367"/>
                  </a:lnTo>
                  <a:lnTo>
                    <a:pt x="64" y="355"/>
                  </a:lnTo>
                  <a:lnTo>
                    <a:pt x="66" y="345"/>
                  </a:lnTo>
                  <a:lnTo>
                    <a:pt x="67" y="336"/>
                  </a:lnTo>
                  <a:lnTo>
                    <a:pt x="68" y="328"/>
                  </a:lnTo>
                  <a:lnTo>
                    <a:pt x="68" y="328"/>
                  </a:lnTo>
                  <a:lnTo>
                    <a:pt x="71" y="320"/>
                  </a:lnTo>
                  <a:lnTo>
                    <a:pt x="73" y="313"/>
                  </a:lnTo>
                  <a:lnTo>
                    <a:pt x="75" y="305"/>
                  </a:lnTo>
                  <a:lnTo>
                    <a:pt x="78" y="296"/>
                  </a:lnTo>
                  <a:lnTo>
                    <a:pt x="82" y="288"/>
                  </a:lnTo>
                  <a:lnTo>
                    <a:pt x="85" y="280"/>
                  </a:lnTo>
                  <a:lnTo>
                    <a:pt x="88" y="273"/>
                  </a:lnTo>
                  <a:lnTo>
                    <a:pt x="91" y="268"/>
                  </a:lnTo>
                  <a:lnTo>
                    <a:pt x="96" y="262"/>
                  </a:lnTo>
                  <a:lnTo>
                    <a:pt x="101" y="256"/>
                  </a:lnTo>
                  <a:lnTo>
                    <a:pt x="108" y="249"/>
                  </a:lnTo>
                  <a:lnTo>
                    <a:pt x="115" y="242"/>
                  </a:lnTo>
                  <a:lnTo>
                    <a:pt x="118" y="240"/>
                  </a:lnTo>
                  <a:lnTo>
                    <a:pt x="119" y="242"/>
                  </a:lnTo>
                  <a:lnTo>
                    <a:pt x="130" y="251"/>
                  </a:lnTo>
                  <a:lnTo>
                    <a:pt x="132" y="255"/>
                  </a:lnTo>
                  <a:lnTo>
                    <a:pt x="135" y="259"/>
                  </a:lnTo>
                  <a:lnTo>
                    <a:pt x="138" y="266"/>
                  </a:lnTo>
                  <a:lnTo>
                    <a:pt x="142" y="273"/>
                  </a:lnTo>
                  <a:lnTo>
                    <a:pt x="142" y="273"/>
                  </a:lnTo>
                  <a:lnTo>
                    <a:pt x="146" y="281"/>
                  </a:lnTo>
                  <a:lnTo>
                    <a:pt x="149" y="289"/>
                  </a:lnTo>
                  <a:lnTo>
                    <a:pt x="152" y="295"/>
                  </a:lnTo>
                  <a:lnTo>
                    <a:pt x="154" y="302"/>
                  </a:lnTo>
                  <a:lnTo>
                    <a:pt x="154" y="302"/>
                  </a:lnTo>
                  <a:lnTo>
                    <a:pt x="156" y="307"/>
                  </a:lnTo>
                  <a:lnTo>
                    <a:pt x="157" y="313"/>
                  </a:lnTo>
                  <a:lnTo>
                    <a:pt x="159" y="319"/>
                  </a:lnTo>
                  <a:lnTo>
                    <a:pt x="160" y="325"/>
                  </a:lnTo>
                  <a:lnTo>
                    <a:pt x="160" y="325"/>
                  </a:lnTo>
                  <a:lnTo>
                    <a:pt x="161" y="332"/>
                  </a:lnTo>
                  <a:lnTo>
                    <a:pt x="164" y="342"/>
                  </a:lnTo>
                  <a:lnTo>
                    <a:pt x="165" y="354"/>
                  </a:lnTo>
                  <a:lnTo>
                    <a:pt x="167" y="368"/>
                  </a:lnTo>
                  <a:lnTo>
                    <a:pt x="169" y="383"/>
                  </a:lnTo>
                  <a:lnTo>
                    <a:pt x="171" y="396"/>
                  </a:lnTo>
                  <a:lnTo>
                    <a:pt x="172" y="406"/>
                  </a:lnTo>
                  <a:lnTo>
                    <a:pt x="173" y="414"/>
                  </a:lnTo>
                  <a:lnTo>
                    <a:pt x="173" y="414"/>
                  </a:lnTo>
                  <a:lnTo>
                    <a:pt x="174" y="422"/>
                  </a:lnTo>
                  <a:lnTo>
                    <a:pt x="176" y="428"/>
                  </a:lnTo>
                  <a:lnTo>
                    <a:pt x="176" y="432"/>
                  </a:lnTo>
                  <a:lnTo>
                    <a:pt x="177" y="435"/>
                  </a:lnTo>
                  <a:lnTo>
                    <a:pt x="177" y="435"/>
                  </a:lnTo>
                  <a:lnTo>
                    <a:pt x="177" y="437"/>
                  </a:lnTo>
                  <a:lnTo>
                    <a:pt x="178" y="440"/>
                  </a:lnTo>
                  <a:lnTo>
                    <a:pt x="179" y="442"/>
                  </a:lnTo>
                  <a:lnTo>
                    <a:pt x="180" y="443"/>
                  </a:lnTo>
                  <a:lnTo>
                    <a:pt x="182" y="444"/>
                  </a:lnTo>
                  <a:lnTo>
                    <a:pt x="183" y="445"/>
                  </a:lnTo>
                  <a:lnTo>
                    <a:pt x="183" y="445"/>
                  </a:lnTo>
                  <a:lnTo>
                    <a:pt x="185" y="446"/>
                  </a:lnTo>
                  <a:lnTo>
                    <a:pt x="187" y="446"/>
                  </a:lnTo>
                  <a:lnTo>
                    <a:pt x="188" y="446"/>
                  </a:lnTo>
                  <a:lnTo>
                    <a:pt x="190" y="445"/>
                  </a:lnTo>
                  <a:lnTo>
                    <a:pt x="191" y="444"/>
                  </a:lnTo>
                  <a:lnTo>
                    <a:pt x="191" y="442"/>
                  </a:lnTo>
                  <a:lnTo>
                    <a:pt x="191" y="442"/>
                  </a:lnTo>
                  <a:lnTo>
                    <a:pt x="192" y="440"/>
                  </a:lnTo>
                  <a:lnTo>
                    <a:pt x="193" y="435"/>
                  </a:lnTo>
                  <a:lnTo>
                    <a:pt x="193" y="431"/>
                  </a:lnTo>
                  <a:lnTo>
                    <a:pt x="193" y="425"/>
                  </a:lnTo>
                  <a:lnTo>
                    <a:pt x="193" y="419"/>
                  </a:lnTo>
                  <a:lnTo>
                    <a:pt x="193" y="412"/>
                  </a:lnTo>
                  <a:lnTo>
                    <a:pt x="192" y="403"/>
                  </a:lnTo>
                  <a:lnTo>
                    <a:pt x="191" y="395"/>
                  </a:lnTo>
                  <a:lnTo>
                    <a:pt x="189" y="384"/>
                  </a:lnTo>
                  <a:lnTo>
                    <a:pt x="188" y="373"/>
                  </a:lnTo>
                  <a:lnTo>
                    <a:pt x="184" y="361"/>
                  </a:lnTo>
                  <a:lnTo>
                    <a:pt x="182" y="348"/>
                  </a:lnTo>
                  <a:lnTo>
                    <a:pt x="179" y="336"/>
                  </a:lnTo>
                  <a:lnTo>
                    <a:pt x="177" y="324"/>
                  </a:lnTo>
                  <a:lnTo>
                    <a:pt x="173" y="313"/>
                  </a:lnTo>
                  <a:lnTo>
                    <a:pt x="171" y="303"/>
                  </a:lnTo>
                  <a:lnTo>
                    <a:pt x="171" y="303"/>
                  </a:lnTo>
                  <a:lnTo>
                    <a:pt x="168" y="294"/>
                  </a:lnTo>
                  <a:lnTo>
                    <a:pt x="165" y="285"/>
                  </a:lnTo>
                  <a:lnTo>
                    <a:pt x="162" y="278"/>
                  </a:lnTo>
                  <a:lnTo>
                    <a:pt x="159" y="271"/>
                  </a:lnTo>
                  <a:lnTo>
                    <a:pt x="155" y="263"/>
                  </a:lnTo>
                  <a:lnTo>
                    <a:pt x="150" y="256"/>
                  </a:lnTo>
                  <a:lnTo>
                    <a:pt x="145" y="247"/>
                  </a:lnTo>
                  <a:lnTo>
                    <a:pt x="138" y="237"/>
                  </a:lnTo>
                  <a:lnTo>
                    <a:pt x="137" y="235"/>
                  </a:lnTo>
                  <a:lnTo>
                    <a:pt x="138" y="234"/>
                  </a:lnTo>
                  <a:lnTo>
                    <a:pt x="147" y="227"/>
                  </a:lnTo>
                  <a:lnTo>
                    <a:pt x="155" y="220"/>
                  </a:lnTo>
                  <a:lnTo>
                    <a:pt x="159" y="213"/>
                  </a:lnTo>
                  <a:lnTo>
                    <a:pt x="164" y="208"/>
                  </a:lnTo>
                  <a:lnTo>
                    <a:pt x="164" y="208"/>
                  </a:lnTo>
                  <a:lnTo>
                    <a:pt x="166" y="201"/>
                  </a:lnTo>
                  <a:lnTo>
                    <a:pt x="168" y="193"/>
                  </a:lnTo>
                  <a:lnTo>
                    <a:pt x="169" y="185"/>
                  </a:lnTo>
                  <a:lnTo>
                    <a:pt x="169" y="176"/>
                  </a:lnTo>
                  <a:lnTo>
                    <a:pt x="169" y="167"/>
                  </a:lnTo>
                  <a:lnTo>
                    <a:pt x="167" y="158"/>
                  </a:lnTo>
                  <a:lnTo>
                    <a:pt x="165" y="151"/>
                  </a:lnTo>
                  <a:lnTo>
                    <a:pt x="160" y="144"/>
                  </a:lnTo>
                  <a:lnTo>
                    <a:pt x="156" y="139"/>
                  </a:lnTo>
                  <a:lnTo>
                    <a:pt x="152" y="133"/>
                  </a:lnTo>
                  <a:lnTo>
                    <a:pt x="147" y="130"/>
                  </a:lnTo>
                  <a:lnTo>
                    <a:pt x="144" y="128"/>
                  </a:lnTo>
                  <a:lnTo>
                    <a:pt x="141" y="126"/>
                  </a:lnTo>
                  <a:lnTo>
                    <a:pt x="137" y="123"/>
                  </a:lnTo>
                  <a:lnTo>
                    <a:pt x="137" y="123"/>
                  </a:lnTo>
                  <a:lnTo>
                    <a:pt x="133" y="121"/>
                  </a:lnTo>
                  <a:lnTo>
                    <a:pt x="129" y="120"/>
                  </a:lnTo>
                  <a:lnTo>
                    <a:pt x="127" y="119"/>
                  </a:lnTo>
                  <a:lnTo>
                    <a:pt x="127" y="118"/>
                  </a:lnTo>
                  <a:lnTo>
                    <a:pt x="127" y="80"/>
                  </a:lnTo>
                  <a:lnTo>
                    <a:pt x="127" y="76"/>
                  </a:lnTo>
                  <a:lnTo>
                    <a:pt x="130" y="78"/>
                  </a:lnTo>
                  <a:lnTo>
                    <a:pt x="139" y="80"/>
                  </a:lnTo>
                  <a:lnTo>
                    <a:pt x="148" y="83"/>
                  </a:lnTo>
                  <a:lnTo>
                    <a:pt x="156" y="86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9" y="94"/>
                  </a:lnTo>
                  <a:lnTo>
                    <a:pt x="173" y="98"/>
                  </a:lnTo>
                  <a:lnTo>
                    <a:pt x="179" y="103"/>
                  </a:lnTo>
                  <a:lnTo>
                    <a:pt x="183" y="107"/>
                  </a:lnTo>
                  <a:lnTo>
                    <a:pt x="183" y="107"/>
                  </a:lnTo>
                  <a:lnTo>
                    <a:pt x="188" y="111"/>
                  </a:lnTo>
                  <a:lnTo>
                    <a:pt x="192" y="117"/>
                  </a:lnTo>
                  <a:lnTo>
                    <a:pt x="195" y="122"/>
                  </a:lnTo>
                  <a:lnTo>
                    <a:pt x="200" y="128"/>
                  </a:lnTo>
                  <a:lnTo>
                    <a:pt x="200" y="128"/>
                  </a:lnTo>
                  <a:lnTo>
                    <a:pt x="203" y="133"/>
                  </a:lnTo>
                  <a:lnTo>
                    <a:pt x="206" y="138"/>
                  </a:lnTo>
                  <a:lnTo>
                    <a:pt x="208" y="142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23" y="174"/>
                  </a:lnTo>
                  <a:lnTo>
                    <a:pt x="224" y="176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9"/>
                  </a:lnTo>
                  <a:lnTo>
                    <a:pt x="226" y="179"/>
                  </a:lnTo>
                  <a:lnTo>
                    <a:pt x="226" y="179"/>
                  </a:lnTo>
                  <a:lnTo>
                    <a:pt x="227" y="180"/>
                  </a:lnTo>
                  <a:lnTo>
                    <a:pt x="228" y="180"/>
                  </a:lnTo>
                  <a:lnTo>
                    <a:pt x="228" y="180"/>
                  </a:lnTo>
                  <a:lnTo>
                    <a:pt x="229" y="180"/>
                  </a:lnTo>
                  <a:lnTo>
                    <a:pt x="230" y="180"/>
                  </a:lnTo>
                  <a:lnTo>
                    <a:pt x="230" y="180"/>
                  </a:lnTo>
                  <a:lnTo>
                    <a:pt x="231" y="180"/>
                  </a:lnTo>
                  <a:lnTo>
                    <a:pt x="232" y="180"/>
                  </a:lnTo>
                  <a:lnTo>
                    <a:pt x="232" y="180"/>
                  </a:lnTo>
                  <a:lnTo>
                    <a:pt x="234" y="179"/>
                  </a:lnTo>
                  <a:lnTo>
                    <a:pt x="235" y="179"/>
                  </a:lnTo>
                  <a:lnTo>
                    <a:pt x="235" y="179"/>
                  </a:lnTo>
                  <a:lnTo>
                    <a:pt x="235" y="177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6" y="175"/>
                  </a:lnTo>
                  <a:lnTo>
                    <a:pt x="236" y="174"/>
                  </a:lnTo>
                  <a:lnTo>
                    <a:pt x="236" y="174"/>
                  </a:lnTo>
                  <a:lnTo>
                    <a:pt x="236" y="173"/>
                  </a:lnTo>
                  <a:lnTo>
                    <a:pt x="236" y="172"/>
                  </a:lnTo>
                  <a:lnTo>
                    <a:pt x="236" y="172"/>
                  </a:lnTo>
                  <a:lnTo>
                    <a:pt x="236" y="168"/>
                  </a:lnTo>
                  <a:lnTo>
                    <a:pt x="235" y="166"/>
                  </a:lnTo>
                  <a:lnTo>
                    <a:pt x="235" y="163"/>
                  </a:lnTo>
                  <a:lnTo>
                    <a:pt x="234" y="160"/>
                  </a:lnTo>
                  <a:lnTo>
                    <a:pt x="232" y="156"/>
                  </a:lnTo>
                  <a:lnTo>
                    <a:pt x="232" y="156"/>
                  </a:lnTo>
                  <a:lnTo>
                    <a:pt x="231" y="152"/>
                  </a:lnTo>
                  <a:lnTo>
                    <a:pt x="229" y="149"/>
                  </a:lnTo>
                  <a:lnTo>
                    <a:pt x="228" y="145"/>
                  </a:lnTo>
                  <a:lnTo>
                    <a:pt x="227" y="142"/>
                  </a:lnTo>
                  <a:lnTo>
                    <a:pt x="227" y="142"/>
                  </a:lnTo>
                  <a:lnTo>
                    <a:pt x="225" y="139"/>
                  </a:lnTo>
                  <a:lnTo>
                    <a:pt x="223" y="134"/>
                  </a:lnTo>
                  <a:lnTo>
                    <a:pt x="223" y="134"/>
                  </a:lnTo>
                  <a:lnTo>
                    <a:pt x="219" y="129"/>
                  </a:lnTo>
                  <a:lnTo>
                    <a:pt x="215" y="122"/>
                  </a:lnTo>
                  <a:lnTo>
                    <a:pt x="215" y="122"/>
                  </a:lnTo>
                  <a:lnTo>
                    <a:pt x="209" y="116"/>
                  </a:lnTo>
                  <a:lnTo>
                    <a:pt x="205" y="109"/>
                  </a:lnTo>
                  <a:lnTo>
                    <a:pt x="202" y="104"/>
                  </a:lnTo>
                  <a:lnTo>
                    <a:pt x="197" y="99"/>
                  </a:lnTo>
                  <a:lnTo>
                    <a:pt x="194" y="96"/>
                  </a:lnTo>
                  <a:lnTo>
                    <a:pt x="189" y="91"/>
                  </a:lnTo>
                  <a:lnTo>
                    <a:pt x="182" y="86"/>
                  </a:lnTo>
                  <a:lnTo>
                    <a:pt x="176" y="81"/>
                  </a:lnTo>
                  <a:lnTo>
                    <a:pt x="168" y="76"/>
                  </a:lnTo>
                  <a:lnTo>
                    <a:pt x="161" y="72"/>
                  </a:lnTo>
                  <a:lnTo>
                    <a:pt x="155" y="70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4" y="65"/>
                  </a:lnTo>
                  <a:lnTo>
                    <a:pt x="139" y="64"/>
                  </a:lnTo>
                  <a:lnTo>
                    <a:pt x="134" y="63"/>
                  </a:lnTo>
                  <a:lnTo>
                    <a:pt x="129" y="62"/>
                  </a:lnTo>
                  <a:lnTo>
                    <a:pt x="127" y="61"/>
                  </a:lnTo>
                  <a:lnTo>
                    <a:pt x="127" y="60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16"/>
                  </a:lnTo>
                  <a:lnTo>
                    <a:pt x="127" y="11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5" y="5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1" y="4"/>
                  </a:lnTo>
                  <a:lnTo>
                    <a:pt x="119" y="5"/>
                  </a:lnTo>
                  <a:lnTo>
                    <a:pt x="117" y="5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4" y="8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113" y="11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20"/>
                  </a:lnTo>
                  <a:lnTo>
                    <a:pt x="111" y="22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1" y="3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1" y="57"/>
                  </a:lnTo>
                  <a:lnTo>
                    <a:pt x="111" y="60"/>
                  </a:lnTo>
                  <a:lnTo>
                    <a:pt x="112" y="61"/>
                  </a:lnTo>
                  <a:lnTo>
                    <a:pt x="110" y="62"/>
                  </a:lnTo>
                  <a:lnTo>
                    <a:pt x="83" y="72"/>
                  </a:lnTo>
                  <a:lnTo>
                    <a:pt x="83" y="72"/>
                  </a:lnTo>
                  <a:lnTo>
                    <a:pt x="76" y="74"/>
                  </a:lnTo>
                  <a:lnTo>
                    <a:pt x="68" y="79"/>
                  </a:lnTo>
                  <a:lnTo>
                    <a:pt x="61" y="84"/>
                  </a:lnTo>
                  <a:lnTo>
                    <a:pt x="53" y="91"/>
                  </a:lnTo>
                  <a:lnTo>
                    <a:pt x="44" y="98"/>
                  </a:lnTo>
                  <a:lnTo>
                    <a:pt x="38" y="105"/>
                  </a:lnTo>
                  <a:lnTo>
                    <a:pt x="32" y="111"/>
                  </a:lnTo>
                  <a:lnTo>
                    <a:pt x="27" y="118"/>
                  </a:lnTo>
                  <a:lnTo>
                    <a:pt x="13" y="141"/>
                  </a:lnTo>
                  <a:lnTo>
                    <a:pt x="13" y="141"/>
                  </a:lnTo>
                  <a:lnTo>
                    <a:pt x="8" y="149"/>
                  </a:lnTo>
                  <a:lnTo>
                    <a:pt x="5" y="156"/>
                  </a:lnTo>
                  <a:lnTo>
                    <a:pt x="4" y="162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5" y="172"/>
                  </a:lnTo>
                  <a:lnTo>
                    <a:pt x="6" y="175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10" y="176"/>
                  </a:lnTo>
                  <a:lnTo>
                    <a:pt x="12" y="175"/>
                  </a:lnTo>
                  <a:lnTo>
                    <a:pt x="13" y="175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5" y="172"/>
                  </a:lnTo>
                  <a:lnTo>
                    <a:pt x="17" y="167"/>
                  </a:lnTo>
                  <a:lnTo>
                    <a:pt x="19" y="163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6" y="149"/>
                  </a:lnTo>
                  <a:lnTo>
                    <a:pt x="30" y="141"/>
                  </a:lnTo>
                  <a:lnTo>
                    <a:pt x="35" y="133"/>
                  </a:lnTo>
                  <a:lnTo>
                    <a:pt x="40" y="127"/>
                  </a:lnTo>
                  <a:lnTo>
                    <a:pt x="45" y="119"/>
                  </a:lnTo>
                  <a:lnTo>
                    <a:pt x="51" y="113"/>
                  </a:lnTo>
                  <a:lnTo>
                    <a:pt x="57" y="106"/>
                  </a:lnTo>
                  <a:lnTo>
                    <a:pt x="64" y="99"/>
                  </a:lnTo>
                  <a:lnTo>
                    <a:pt x="73" y="93"/>
                  </a:lnTo>
                  <a:lnTo>
                    <a:pt x="83" y="87"/>
                  </a:lnTo>
                  <a:lnTo>
                    <a:pt x="95" y="82"/>
                  </a:lnTo>
                  <a:lnTo>
                    <a:pt x="109" y="78"/>
                  </a:lnTo>
                  <a:lnTo>
                    <a:pt x="112" y="76"/>
                  </a:lnTo>
                  <a:lnTo>
                    <a:pt x="111" y="80"/>
                  </a:lnTo>
                  <a:close/>
                  <a:moveTo>
                    <a:pt x="118" y="221"/>
                  </a:moveTo>
                  <a:lnTo>
                    <a:pt x="121" y="220"/>
                  </a:lnTo>
                  <a:lnTo>
                    <a:pt x="124" y="218"/>
                  </a:lnTo>
                  <a:lnTo>
                    <a:pt x="125" y="218"/>
                  </a:lnTo>
                  <a:lnTo>
                    <a:pt x="129" y="215"/>
                  </a:lnTo>
                  <a:lnTo>
                    <a:pt x="132" y="213"/>
                  </a:lnTo>
                  <a:lnTo>
                    <a:pt x="135" y="210"/>
                  </a:lnTo>
                  <a:lnTo>
                    <a:pt x="137" y="208"/>
                  </a:lnTo>
                  <a:lnTo>
                    <a:pt x="141" y="203"/>
                  </a:lnTo>
                  <a:lnTo>
                    <a:pt x="144" y="199"/>
                  </a:lnTo>
                  <a:lnTo>
                    <a:pt x="146" y="195"/>
                  </a:lnTo>
                  <a:lnTo>
                    <a:pt x="148" y="189"/>
                  </a:lnTo>
                  <a:lnTo>
                    <a:pt x="149" y="184"/>
                  </a:lnTo>
                  <a:lnTo>
                    <a:pt x="149" y="177"/>
                  </a:lnTo>
                  <a:lnTo>
                    <a:pt x="149" y="177"/>
                  </a:lnTo>
                  <a:lnTo>
                    <a:pt x="149" y="172"/>
                  </a:lnTo>
                  <a:lnTo>
                    <a:pt x="148" y="166"/>
                  </a:lnTo>
                  <a:lnTo>
                    <a:pt x="146" y="162"/>
                  </a:lnTo>
                  <a:lnTo>
                    <a:pt x="145" y="157"/>
                  </a:lnTo>
                  <a:lnTo>
                    <a:pt x="145" y="157"/>
                  </a:lnTo>
                  <a:lnTo>
                    <a:pt x="142" y="154"/>
                  </a:lnTo>
                  <a:lnTo>
                    <a:pt x="138" y="151"/>
                  </a:lnTo>
                  <a:lnTo>
                    <a:pt x="135" y="148"/>
                  </a:lnTo>
                  <a:lnTo>
                    <a:pt x="131" y="144"/>
                  </a:lnTo>
                  <a:lnTo>
                    <a:pt x="127" y="141"/>
                  </a:lnTo>
                  <a:lnTo>
                    <a:pt x="123" y="139"/>
                  </a:lnTo>
                  <a:lnTo>
                    <a:pt x="121" y="138"/>
                  </a:lnTo>
                  <a:lnTo>
                    <a:pt x="118" y="138"/>
                  </a:lnTo>
                  <a:lnTo>
                    <a:pt x="118" y="138"/>
                  </a:lnTo>
                  <a:lnTo>
                    <a:pt x="115" y="138"/>
                  </a:lnTo>
                  <a:lnTo>
                    <a:pt x="111" y="139"/>
                  </a:lnTo>
                  <a:lnTo>
                    <a:pt x="107" y="142"/>
                  </a:lnTo>
                  <a:lnTo>
                    <a:pt x="101" y="145"/>
                  </a:lnTo>
                  <a:lnTo>
                    <a:pt x="101" y="145"/>
                  </a:lnTo>
                  <a:lnTo>
                    <a:pt x="96" y="149"/>
                  </a:lnTo>
                  <a:lnTo>
                    <a:pt x="91" y="152"/>
                  </a:lnTo>
                  <a:lnTo>
                    <a:pt x="88" y="155"/>
                  </a:lnTo>
                  <a:lnTo>
                    <a:pt x="85" y="160"/>
                  </a:lnTo>
                  <a:lnTo>
                    <a:pt x="85" y="160"/>
                  </a:lnTo>
                  <a:lnTo>
                    <a:pt x="83" y="163"/>
                  </a:lnTo>
                  <a:lnTo>
                    <a:pt x="82" y="167"/>
                  </a:lnTo>
                  <a:lnTo>
                    <a:pt x="80" y="172"/>
                  </a:lnTo>
                  <a:lnTo>
                    <a:pt x="79" y="177"/>
                  </a:lnTo>
                  <a:lnTo>
                    <a:pt x="79" y="183"/>
                  </a:lnTo>
                  <a:lnTo>
                    <a:pt x="80" y="188"/>
                  </a:lnTo>
                  <a:lnTo>
                    <a:pt x="83" y="193"/>
                  </a:lnTo>
                  <a:lnTo>
                    <a:pt x="85" y="198"/>
                  </a:lnTo>
                  <a:lnTo>
                    <a:pt x="85" y="198"/>
                  </a:lnTo>
                  <a:lnTo>
                    <a:pt x="88" y="203"/>
                  </a:lnTo>
                  <a:lnTo>
                    <a:pt x="92" y="208"/>
                  </a:lnTo>
                  <a:lnTo>
                    <a:pt x="92" y="208"/>
                  </a:lnTo>
                  <a:lnTo>
                    <a:pt x="96" y="211"/>
                  </a:lnTo>
                  <a:lnTo>
                    <a:pt x="100" y="213"/>
                  </a:lnTo>
                  <a:lnTo>
                    <a:pt x="100" y="213"/>
                  </a:lnTo>
                  <a:lnTo>
                    <a:pt x="118" y="221"/>
                  </a:lnTo>
                  <a:close/>
                  <a:moveTo>
                    <a:pt x="126" y="221"/>
                  </a:moveTo>
                  <a:lnTo>
                    <a:pt x="123" y="223"/>
                  </a:lnTo>
                  <a:lnTo>
                    <a:pt x="118" y="225"/>
                  </a:lnTo>
                  <a:lnTo>
                    <a:pt x="118" y="226"/>
                  </a:lnTo>
                  <a:lnTo>
                    <a:pt x="117" y="225"/>
                  </a:lnTo>
                  <a:lnTo>
                    <a:pt x="98" y="218"/>
                  </a:lnTo>
                  <a:lnTo>
                    <a:pt x="94" y="214"/>
                  </a:lnTo>
                  <a:lnTo>
                    <a:pt x="89" y="211"/>
                  </a:lnTo>
                  <a:lnTo>
                    <a:pt x="89" y="211"/>
                  </a:lnTo>
                  <a:lnTo>
                    <a:pt x="85" y="207"/>
                  </a:lnTo>
                  <a:lnTo>
                    <a:pt x="82" y="200"/>
                  </a:lnTo>
                  <a:lnTo>
                    <a:pt x="82" y="200"/>
                  </a:lnTo>
                  <a:lnTo>
                    <a:pt x="78" y="195"/>
                  </a:lnTo>
                  <a:lnTo>
                    <a:pt x="77" y="189"/>
                  </a:lnTo>
                  <a:lnTo>
                    <a:pt x="76" y="184"/>
                  </a:lnTo>
                  <a:lnTo>
                    <a:pt x="75" y="177"/>
                  </a:lnTo>
                  <a:lnTo>
                    <a:pt x="76" y="172"/>
                  </a:lnTo>
                  <a:lnTo>
                    <a:pt x="77" y="166"/>
                  </a:lnTo>
                  <a:lnTo>
                    <a:pt x="79" y="161"/>
                  </a:lnTo>
                  <a:lnTo>
                    <a:pt x="82" y="156"/>
                  </a:lnTo>
                  <a:lnTo>
                    <a:pt x="82" y="156"/>
                  </a:lnTo>
                  <a:lnTo>
                    <a:pt x="85" y="153"/>
                  </a:lnTo>
                  <a:lnTo>
                    <a:pt x="88" y="149"/>
                  </a:lnTo>
                  <a:lnTo>
                    <a:pt x="94" y="145"/>
                  </a:lnTo>
                  <a:lnTo>
                    <a:pt x="99" y="141"/>
                  </a:lnTo>
                  <a:lnTo>
                    <a:pt x="99" y="141"/>
                  </a:lnTo>
                  <a:lnTo>
                    <a:pt x="105" y="138"/>
                  </a:lnTo>
                  <a:lnTo>
                    <a:pt x="110" y="135"/>
                  </a:lnTo>
                  <a:lnTo>
                    <a:pt x="114" y="134"/>
                  </a:lnTo>
                  <a:lnTo>
                    <a:pt x="118" y="133"/>
                  </a:lnTo>
                  <a:lnTo>
                    <a:pt x="118" y="133"/>
                  </a:lnTo>
                  <a:lnTo>
                    <a:pt x="121" y="134"/>
                  </a:lnTo>
                  <a:lnTo>
                    <a:pt x="125" y="135"/>
                  </a:lnTo>
                  <a:lnTo>
                    <a:pt x="129" y="138"/>
                  </a:lnTo>
                  <a:lnTo>
                    <a:pt x="133" y="141"/>
                  </a:lnTo>
                  <a:lnTo>
                    <a:pt x="138" y="144"/>
                  </a:lnTo>
                  <a:lnTo>
                    <a:pt x="142" y="148"/>
                  </a:lnTo>
                  <a:lnTo>
                    <a:pt x="145" y="152"/>
                  </a:lnTo>
                  <a:lnTo>
                    <a:pt x="148" y="155"/>
                  </a:lnTo>
                  <a:lnTo>
                    <a:pt x="148" y="155"/>
                  </a:lnTo>
                  <a:lnTo>
                    <a:pt x="150" y="160"/>
                  </a:lnTo>
                  <a:lnTo>
                    <a:pt x="152" y="165"/>
                  </a:lnTo>
                  <a:lnTo>
                    <a:pt x="152" y="165"/>
                  </a:lnTo>
                  <a:lnTo>
                    <a:pt x="153" y="170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3" y="184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49" y="196"/>
                  </a:lnTo>
                  <a:lnTo>
                    <a:pt x="147" y="201"/>
                  </a:lnTo>
                  <a:lnTo>
                    <a:pt x="144" y="205"/>
                  </a:lnTo>
                  <a:lnTo>
                    <a:pt x="141" y="210"/>
                  </a:lnTo>
                  <a:lnTo>
                    <a:pt x="137" y="213"/>
                  </a:lnTo>
                  <a:lnTo>
                    <a:pt x="134" y="216"/>
                  </a:lnTo>
                  <a:lnTo>
                    <a:pt x="131" y="219"/>
                  </a:lnTo>
                  <a:lnTo>
                    <a:pt x="126" y="221"/>
                  </a:lnTo>
                  <a:close/>
                  <a:moveTo>
                    <a:pt x="107" y="633"/>
                  </a:moveTo>
                  <a:lnTo>
                    <a:pt x="96" y="636"/>
                  </a:lnTo>
                  <a:lnTo>
                    <a:pt x="86" y="642"/>
                  </a:lnTo>
                  <a:lnTo>
                    <a:pt x="86" y="642"/>
                  </a:lnTo>
                  <a:lnTo>
                    <a:pt x="76" y="646"/>
                  </a:lnTo>
                  <a:lnTo>
                    <a:pt x="68" y="653"/>
                  </a:lnTo>
                  <a:lnTo>
                    <a:pt x="61" y="659"/>
                  </a:lnTo>
                  <a:lnTo>
                    <a:pt x="55" y="666"/>
                  </a:lnTo>
                  <a:lnTo>
                    <a:pt x="50" y="674"/>
                  </a:lnTo>
                  <a:lnTo>
                    <a:pt x="44" y="683"/>
                  </a:lnTo>
                  <a:lnTo>
                    <a:pt x="41" y="692"/>
                  </a:lnTo>
                  <a:lnTo>
                    <a:pt x="38" y="701"/>
                  </a:lnTo>
                  <a:lnTo>
                    <a:pt x="35" y="709"/>
                  </a:lnTo>
                  <a:lnTo>
                    <a:pt x="33" y="715"/>
                  </a:lnTo>
                  <a:lnTo>
                    <a:pt x="33" y="715"/>
                  </a:lnTo>
                  <a:lnTo>
                    <a:pt x="31" y="722"/>
                  </a:lnTo>
                  <a:lnTo>
                    <a:pt x="30" y="729"/>
                  </a:lnTo>
                  <a:lnTo>
                    <a:pt x="29" y="738"/>
                  </a:lnTo>
                  <a:lnTo>
                    <a:pt x="28" y="748"/>
                  </a:lnTo>
                  <a:lnTo>
                    <a:pt x="28" y="748"/>
                  </a:lnTo>
                  <a:lnTo>
                    <a:pt x="27" y="758"/>
                  </a:lnTo>
                  <a:lnTo>
                    <a:pt x="26" y="767"/>
                  </a:lnTo>
                  <a:lnTo>
                    <a:pt x="25" y="773"/>
                  </a:lnTo>
                  <a:lnTo>
                    <a:pt x="25" y="777"/>
                  </a:lnTo>
                  <a:lnTo>
                    <a:pt x="25" y="777"/>
                  </a:lnTo>
                  <a:lnTo>
                    <a:pt x="24" y="782"/>
                  </a:lnTo>
                  <a:lnTo>
                    <a:pt x="21" y="785"/>
                  </a:lnTo>
                  <a:lnTo>
                    <a:pt x="18" y="787"/>
                  </a:lnTo>
                  <a:lnTo>
                    <a:pt x="15" y="788"/>
                  </a:lnTo>
                  <a:lnTo>
                    <a:pt x="12" y="788"/>
                  </a:lnTo>
                  <a:lnTo>
                    <a:pt x="9" y="787"/>
                  </a:lnTo>
                  <a:lnTo>
                    <a:pt x="6" y="785"/>
                  </a:lnTo>
                  <a:lnTo>
                    <a:pt x="5" y="782"/>
                  </a:lnTo>
                  <a:lnTo>
                    <a:pt x="5" y="782"/>
                  </a:lnTo>
                  <a:lnTo>
                    <a:pt x="4" y="779"/>
                  </a:lnTo>
                  <a:lnTo>
                    <a:pt x="4" y="775"/>
                  </a:lnTo>
                  <a:lnTo>
                    <a:pt x="3" y="772"/>
                  </a:lnTo>
                  <a:lnTo>
                    <a:pt x="3" y="769"/>
                  </a:lnTo>
                  <a:lnTo>
                    <a:pt x="3" y="765"/>
                  </a:lnTo>
                  <a:lnTo>
                    <a:pt x="3" y="762"/>
                  </a:lnTo>
                  <a:lnTo>
                    <a:pt x="3" y="759"/>
                  </a:lnTo>
                  <a:lnTo>
                    <a:pt x="4" y="757"/>
                  </a:lnTo>
                  <a:lnTo>
                    <a:pt x="4" y="757"/>
                  </a:lnTo>
                  <a:lnTo>
                    <a:pt x="4" y="753"/>
                  </a:lnTo>
                  <a:lnTo>
                    <a:pt x="4" y="749"/>
                  </a:lnTo>
                  <a:lnTo>
                    <a:pt x="5" y="744"/>
                  </a:lnTo>
                  <a:lnTo>
                    <a:pt x="6" y="737"/>
                  </a:lnTo>
                  <a:lnTo>
                    <a:pt x="6" y="737"/>
                  </a:lnTo>
                  <a:lnTo>
                    <a:pt x="7" y="729"/>
                  </a:lnTo>
                  <a:lnTo>
                    <a:pt x="9" y="720"/>
                  </a:lnTo>
                  <a:lnTo>
                    <a:pt x="12" y="710"/>
                  </a:lnTo>
                  <a:lnTo>
                    <a:pt x="14" y="698"/>
                  </a:lnTo>
                  <a:lnTo>
                    <a:pt x="17" y="685"/>
                  </a:lnTo>
                  <a:lnTo>
                    <a:pt x="21" y="674"/>
                  </a:lnTo>
                  <a:lnTo>
                    <a:pt x="28" y="663"/>
                  </a:lnTo>
                  <a:lnTo>
                    <a:pt x="36" y="653"/>
                  </a:lnTo>
                  <a:lnTo>
                    <a:pt x="43" y="643"/>
                  </a:lnTo>
                  <a:lnTo>
                    <a:pt x="51" y="635"/>
                  </a:lnTo>
                  <a:lnTo>
                    <a:pt x="51" y="635"/>
                  </a:lnTo>
                  <a:lnTo>
                    <a:pt x="59" y="630"/>
                  </a:lnTo>
                  <a:lnTo>
                    <a:pt x="66" y="624"/>
                  </a:lnTo>
                  <a:lnTo>
                    <a:pt x="66" y="624"/>
                  </a:lnTo>
                  <a:lnTo>
                    <a:pt x="74" y="620"/>
                  </a:lnTo>
                  <a:lnTo>
                    <a:pt x="83" y="616"/>
                  </a:lnTo>
                  <a:lnTo>
                    <a:pt x="94" y="612"/>
                  </a:lnTo>
                  <a:lnTo>
                    <a:pt x="107" y="608"/>
                  </a:lnTo>
                  <a:lnTo>
                    <a:pt x="107" y="599"/>
                  </a:lnTo>
                  <a:lnTo>
                    <a:pt x="107" y="592"/>
                  </a:lnTo>
                  <a:lnTo>
                    <a:pt x="107" y="588"/>
                  </a:lnTo>
                  <a:lnTo>
                    <a:pt x="107" y="585"/>
                  </a:lnTo>
                  <a:lnTo>
                    <a:pt x="106" y="575"/>
                  </a:lnTo>
                  <a:lnTo>
                    <a:pt x="106" y="565"/>
                  </a:lnTo>
                  <a:lnTo>
                    <a:pt x="106" y="555"/>
                  </a:lnTo>
                  <a:lnTo>
                    <a:pt x="106" y="545"/>
                  </a:lnTo>
                  <a:lnTo>
                    <a:pt x="106" y="536"/>
                  </a:lnTo>
                  <a:lnTo>
                    <a:pt x="106" y="528"/>
                  </a:lnTo>
                  <a:lnTo>
                    <a:pt x="107" y="523"/>
                  </a:lnTo>
                  <a:lnTo>
                    <a:pt x="109" y="519"/>
                  </a:lnTo>
                  <a:lnTo>
                    <a:pt x="111" y="516"/>
                  </a:lnTo>
                  <a:lnTo>
                    <a:pt x="114" y="515"/>
                  </a:lnTo>
                  <a:lnTo>
                    <a:pt x="118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3" y="514"/>
                  </a:lnTo>
                  <a:lnTo>
                    <a:pt x="124" y="515"/>
                  </a:lnTo>
                  <a:lnTo>
                    <a:pt x="126" y="517"/>
                  </a:lnTo>
                  <a:lnTo>
                    <a:pt x="127" y="519"/>
                  </a:lnTo>
                  <a:lnTo>
                    <a:pt x="127" y="519"/>
                  </a:lnTo>
                  <a:lnTo>
                    <a:pt x="129" y="525"/>
                  </a:lnTo>
                  <a:lnTo>
                    <a:pt x="129" y="531"/>
                  </a:lnTo>
                  <a:lnTo>
                    <a:pt x="129" y="531"/>
                  </a:lnTo>
                  <a:lnTo>
                    <a:pt x="129" y="534"/>
                  </a:lnTo>
                  <a:lnTo>
                    <a:pt x="129" y="592"/>
                  </a:lnTo>
                  <a:lnTo>
                    <a:pt x="129" y="592"/>
                  </a:lnTo>
                  <a:lnTo>
                    <a:pt x="129" y="610"/>
                  </a:lnTo>
                  <a:lnTo>
                    <a:pt x="138" y="611"/>
                  </a:lnTo>
                  <a:lnTo>
                    <a:pt x="148" y="613"/>
                  </a:lnTo>
                  <a:lnTo>
                    <a:pt x="157" y="616"/>
                  </a:lnTo>
                  <a:lnTo>
                    <a:pt x="165" y="619"/>
                  </a:lnTo>
                  <a:lnTo>
                    <a:pt x="172" y="622"/>
                  </a:lnTo>
                  <a:lnTo>
                    <a:pt x="180" y="627"/>
                  </a:lnTo>
                  <a:lnTo>
                    <a:pt x="187" y="631"/>
                  </a:lnTo>
                  <a:lnTo>
                    <a:pt x="192" y="637"/>
                  </a:lnTo>
                  <a:lnTo>
                    <a:pt x="192" y="637"/>
                  </a:lnTo>
                  <a:lnTo>
                    <a:pt x="203" y="650"/>
                  </a:lnTo>
                  <a:lnTo>
                    <a:pt x="212" y="664"/>
                  </a:lnTo>
                  <a:lnTo>
                    <a:pt x="215" y="671"/>
                  </a:lnTo>
                  <a:lnTo>
                    <a:pt x="218" y="679"/>
                  </a:lnTo>
                  <a:lnTo>
                    <a:pt x="222" y="688"/>
                  </a:lnTo>
                  <a:lnTo>
                    <a:pt x="225" y="697"/>
                  </a:lnTo>
                  <a:lnTo>
                    <a:pt x="229" y="714"/>
                  </a:lnTo>
                  <a:lnTo>
                    <a:pt x="232" y="728"/>
                  </a:lnTo>
                  <a:lnTo>
                    <a:pt x="235" y="739"/>
                  </a:lnTo>
                  <a:lnTo>
                    <a:pt x="236" y="749"/>
                  </a:lnTo>
                  <a:lnTo>
                    <a:pt x="237" y="756"/>
                  </a:lnTo>
                  <a:lnTo>
                    <a:pt x="237" y="761"/>
                  </a:lnTo>
                  <a:lnTo>
                    <a:pt x="237" y="765"/>
                  </a:lnTo>
                  <a:lnTo>
                    <a:pt x="238" y="768"/>
                  </a:lnTo>
                  <a:lnTo>
                    <a:pt x="237" y="768"/>
                  </a:lnTo>
                  <a:lnTo>
                    <a:pt x="237" y="775"/>
                  </a:lnTo>
                  <a:lnTo>
                    <a:pt x="237" y="781"/>
                  </a:lnTo>
                  <a:lnTo>
                    <a:pt x="236" y="786"/>
                  </a:lnTo>
                  <a:lnTo>
                    <a:pt x="235" y="790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0" y="793"/>
                  </a:lnTo>
                  <a:lnTo>
                    <a:pt x="230" y="793"/>
                  </a:lnTo>
                  <a:lnTo>
                    <a:pt x="228" y="794"/>
                  </a:lnTo>
                  <a:lnTo>
                    <a:pt x="225" y="795"/>
                  </a:lnTo>
                  <a:lnTo>
                    <a:pt x="225" y="795"/>
                  </a:lnTo>
                  <a:lnTo>
                    <a:pt x="222" y="794"/>
                  </a:lnTo>
                  <a:lnTo>
                    <a:pt x="219" y="792"/>
                  </a:lnTo>
                  <a:lnTo>
                    <a:pt x="219" y="792"/>
                  </a:lnTo>
                  <a:lnTo>
                    <a:pt x="217" y="787"/>
                  </a:lnTo>
                  <a:lnTo>
                    <a:pt x="215" y="782"/>
                  </a:lnTo>
                  <a:lnTo>
                    <a:pt x="215" y="779"/>
                  </a:lnTo>
                  <a:lnTo>
                    <a:pt x="214" y="774"/>
                  </a:lnTo>
                  <a:lnTo>
                    <a:pt x="214" y="770"/>
                  </a:lnTo>
                  <a:lnTo>
                    <a:pt x="214" y="763"/>
                  </a:lnTo>
                  <a:lnTo>
                    <a:pt x="214" y="757"/>
                  </a:lnTo>
                  <a:lnTo>
                    <a:pt x="213" y="749"/>
                  </a:lnTo>
                  <a:lnTo>
                    <a:pt x="212" y="739"/>
                  </a:lnTo>
                  <a:lnTo>
                    <a:pt x="209" y="729"/>
                  </a:lnTo>
                  <a:lnTo>
                    <a:pt x="209" y="729"/>
                  </a:lnTo>
                  <a:lnTo>
                    <a:pt x="207" y="720"/>
                  </a:lnTo>
                  <a:lnTo>
                    <a:pt x="205" y="711"/>
                  </a:lnTo>
                  <a:lnTo>
                    <a:pt x="203" y="702"/>
                  </a:lnTo>
                  <a:lnTo>
                    <a:pt x="201" y="694"/>
                  </a:lnTo>
                  <a:lnTo>
                    <a:pt x="196" y="682"/>
                  </a:lnTo>
                  <a:lnTo>
                    <a:pt x="191" y="672"/>
                  </a:lnTo>
                  <a:lnTo>
                    <a:pt x="187" y="665"/>
                  </a:lnTo>
                  <a:lnTo>
                    <a:pt x="180" y="657"/>
                  </a:lnTo>
                  <a:lnTo>
                    <a:pt x="174" y="652"/>
                  </a:lnTo>
                  <a:lnTo>
                    <a:pt x="167" y="646"/>
                  </a:lnTo>
                  <a:lnTo>
                    <a:pt x="167" y="646"/>
                  </a:lnTo>
                  <a:lnTo>
                    <a:pt x="160" y="642"/>
                  </a:lnTo>
                  <a:lnTo>
                    <a:pt x="154" y="639"/>
                  </a:lnTo>
                  <a:lnTo>
                    <a:pt x="148" y="636"/>
                  </a:lnTo>
                  <a:lnTo>
                    <a:pt x="143" y="634"/>
                  </a:lnTo>
                  <a:lnTo>
                    <a:pt x="143" y="634"/>
                  </a:lnTo>
                  <a:lnTo>
                    <a:pt x="129" y="632"/>
                  </a:lnTo>
                  <a:lnTo>
                    <a:pt x="129" y="641"/>
                  </a:lnTo>
                  <a:lnTo>
                    <a:pt x="130" y="648"/>
                  </a:lnTo>
                  <a:lnTo>
                    <a:pt x="130" y="657"/>
                  </a:lnTo>
                  <a:lnTo>
                    <a:pt x="130" y="665"/>
                  </a:lnTo>
                  <a:lnTo>
                    <a:pt x="131" y="678"/>
                  </a:lnTo>
                  <a:lnTo>
                    <a:pt x="131" y="692"/>
                  </a:lnTo>
                  <a:lnTo>
                    <a:pt x="132" y="699"/>
                  </a:lnTo>
                  <a:lnTo>
                    <a:pt x="132" y="707"/>
                  </a:lnTo>
                  <a:lnTo>
                    <a:pt x="133" y="716"/>
                  </a:lnTo>
                  <a:lnTo>
                    <a:pt x="134" y="725"/>
                  </a:lnTo>
                  <a:lnTo>
                    <a:pt x="134" y="734"/>
                  </a:lnTo>
                  <a:lnTo>
                    <a:pt x="134" y="734"/>
                  </a:lnTo>
                  <a:lnTo>
                    <a:pt x="136" y="742"/>
                  </a:lnTo>
                  <a:lnTo>
                    <a:pt x="137" y="752"/>
                  </a:lnTo>
                  <a:lnTo>
                    <a:pt x="139" y="763"/>
                  </a:lnTo>
                  <a:lnTo>
                    <a:pt x="143" y="775"/>
                  </a:lnTo>
                  <a:lnTo>
                    <a:pt x="143" y="775"/>
                  </a:lnTo>
                  <a:lnTo>
                    <a:pt x="146" y="787"/>
                  </a:lnTo>
                  <a:lnTo>
                    <a:pt x="150" y="799"/>
                  </a:lnTo>
                  <a:lnTo>
                    <a:pt x="155" y="811"/>
                  </a:lnTo>
                  <a:lnTo>
                    <a:pt x="160" y="823"/>
                  </a:lnTo>
                  <a:lnTo>
                    <a:pt x="165" y="834"/>
                  </a:lnTo>
                  <a:lnTo>
                    <a:pt x="170" y="845"/>
                  </a:lnTo>
                  <a:lnTo>
                    <a:pt x="176" y="855"/>
                  </a:lnTo>
                  <a:lnTo>
                    <a:pt x="180" y="864"/>
                  </a:lnTo>
                  <a:lnTo>
                    <a:pt x="180" y="864"/>
                  </a:lnTo>
                  <a:lnTo>
                    <a:pt x="184" y="872"/>
                  </a:lnTo>
                  <a:lnTo>
                    <a:pt x="188" y="878"/>
                  </a:lnTo>
                  <a:lnTo>
                    <a:pt x="191" y="884"/>
                  </a:lnTo>
                  <a:lnTo>
                    <a:pt x="193" y="888"/>
                  </a:lnTo>
                  <a:lnTo>
                    <a:pt x="193" y="888"/>
                  </a:lnTo>
                  <a:lnTo>
                    <a:pt x="196" y="891"/>
                  </a:lnTo>
                  <a:lnTo>
                    <a:pt x="199" y="897"/>
                  </a:lnTo>
                  <a:lnTo>
                    <a:pt x="203" y="901"/>
                  </a:lnTo>
                  <a:lnTo>
                    <a:pt x="207" y="908"/>
                  </a:lnTo>
                  <a:lnTo>
                    <a:pt x="212" y="913"/>
                  </a:lnTo>
                  <a:lnTo>
                    <a:pt x="215" y="917"/>
                  </a:lnTo>
                  <a:lnTo>
                    <a:pt x="217" y="922"/>
                  </a:lnTo>
                  <a:lnTo>
                    <a:pt x="218" y="925"/>
                  </a:lnTo>
                  <a:lnTo>
                    <a:pt x="218" y="925"/>
                  </a:lnTo>
                  <a:lnTo>
                    <a:pt x="219" y="927"/>
                  </a:lnTo>
                  <a:lnTo>
                    <a:pt x="220" y="931"/>
                  </a:lnTo>
                  <a:lnTo>
                    <a:pt x="220" y="931"/>
                  </a:lnTo>
                  <a:lnTo>
                    <a:pt x="220" y="933"/>
                  </a:lnTo>
                  <a:lnTo>
                    <a:pt x="220" y="936"/>
                  </a:lnTo>
                  <a:lnTo>
                    <a:pt x="220" y="936"/>
                  </a:lnTo>
                  <a:lnTo>
                    <a:pt x="220" y="938"/>
                  </a:lnTo>
                  <a:lnTo>
                    <a:pt x="219" y="942"/>
                  </a:lnTo>
                  <a:lnTo>
                    <a:pt x="219" y="942"/>
                  </a:lnTo>
                  <a:lnTo>
                    <a:pt x="218" y="943"/>
                  </a:lnTo>
                  <a:lnTo>
                    <a:pt x="216" y="945"/>
                  </a:lnTo>
                  <a:lnTo>
                    <a:pt x="216" y="945"/>
                  </a:lnTo>
                  <a:lnTo>
                    <a:pt x="214" y="946"/>
                  </a:lnTo>
                  <a:lnTo>
                    <a:pt x="211" y="946"/>
                  </a:lnTo>
                  <a:lnTo>
                    <a:pt x="208" y="945"/>
                  </a:lnTo>
                  <a:lnTo>
                    <a:pt x="205" y="944"/>
                  </a:lnTo>
                  <a:lnTo>
                    <a:pt x="205" y="943"/>
                  </a:lnTo>
                  <a:lnTo>
                    <a:pt x="202" y="939"/>
                  </a:lnTo>
                  <a:lnTo>
                    <a:pt x="195" y="932"/>
                  </a:lnTo>
                  <a:lnTo>
                    <a:pt x="195" y="932"/>
                  </a:lnTo>
                  <a:lnTo>
                    <a:pt x="188" y="922"/>
                  </a:lnTo>
                  <a:lnTo>
                    <a:pt x="178" y="909"/>
                  </a:lnTo>
                  <a:lnTo>
                    <a:pt x="178" y="909"/>
                  </a:lnTo>
                  <a:lnTo>
                    <a:pt x="167" y="892"/>
                  </a:lnTo>
                  <a:lnTo>
                    <a:pt x="157" y="876"/>
                  </a:lnTo>
                  <a:lnTo>
                    <a:pt x="153" y="867"/>
                  </a:lnTo>
                  <a:lnTo>
                    <a:pt x="148" y="858"/>
                  </a:lnTo>
                  <a:lnTo>
                    <a:pt x="144" y="850"/>
                  </a:lnTo>
                  <a:lnTo>
                    <a:pt x="141" y="841"/>
                  </a:lnTo>
                  <a:lnTo>
                    <a:pt x="134" y="823"/>
                  </a:lnTo>
                  <a:lnTo>
                    <a:pt x="130" y="810"/>
                  </a:lnTo>
                  <a:lnTo>
                    <a:pt x="125" y="800"/>
                  </a:lnTo>
                  <a:lnTo>
                    <a:pt x="124" y="793"/>
                  </a:lnTo>
                  <a:lnTo>
                    <a:pt x="120" y="773"/>
                  </a:lnTo>
                  <a:lnTo>
                    <a:pt x="117" y="785"/>
                  </a:lnTo>
                  <a:lnTo>
                    <a:pt x="113" y="795"/>
                  </a:lnTo>
                  <a:lnTo>
                    <a:pt x="109" y="806"/>
                  </a:lnTo>
                  <a:lnTo>
                    <a:pt x="106" y="815"/>
                  </a:lnTo>
                  <a:lnTo>
                    <a:pt x="106" y="815"/>
                  </a:lnTo>
                  <a:lnTo>
                    <a:pt x="103" y="822"/>
                  </a:lnTo>
                  <a:lnTo>
                    <a:pt x="99" y="831"/>
                  </a:lnTo>
                  <a:lnTo>
                    <a:pt x="96" y="840"/>
                  </a:lnTo>
                  <a:lnTo>
                    <a:pt x="91" y="849"/>
                  </a:lnTo>
                  <a:lnTo>
                    <a:pt x="87" y="857"/>
                  </a:lnTo>
                  <a:lnTo>
                    <a:pt x="83" y="865"/>
                  </a:lnTo>
                  <a:lnTo>
                    <a:pt x="79" y="874"/>
                  </a:lnTo>
                  <a:lnTo>
                    <a:pt x="75" y="880"/>
                  </a:lnTo>
                  <a:lnTo>
                    <a:pt x="75" y="880"/>
                  </a:lnTo>
                  <a:lnTo>
                    <a:pt x="71" y="887"/>
                  </a:lnTo>
                  <a:lnTo>
                    <a:pt x="67" y="893"/>
                  </a:lnTo>
                  <a:lnTo>
                    <a:pt x="63" y="899"/>
                  </a:lnTo>
                  <a:lnTo>
                    <a:pt x="59" y="905"/>
                  </a:lnTo>
                  <a:lnTo>
                    <a:pt x="59" y="905"/>
                  </a:lnTo>
                  <a:lnTo>
                    <a:pt x="53" y="911"/>
                  </a:lnTo>
                  <a:lnTo>
                    <a:pt x="49" y="917"/>
                  </a:lnTo>
                  <a:lnTo>
                    <a:pt x="44" y="923"/>
                  </a:lnTo>
                  <a:lnTo>
                    <a:pt x="40" y="928"/>
                  </a:lnTo>
                  <a:lnTo>
                    <a:pt x="37" y="933"/>
                  </a:lnTo>
                  <a:lnTo>
                    <a:pt x="32" y="936"/>
                  </a:lnTo>
                  <a:lnTo>
                    <a:pt x="29" y="939"/>
                  </a:lnTo>
                  <a:lnTo>
                    <a:pt x="26" y="940"/>
                  </a:lnTo>
                  <a:lnTo>
                    <a:pt x="24" y="942"/>
                  </a:lnTo>
                  <a:lnTo>
                    <a:pt x="21" y="943"/>
                  </a:lnTo>
                  <a:lnTo>
                    <a:pt x="21" y="943"/>
                  </a:lnTo>
                  <a:lnTo>
                    <a:pt x="19" y="943"/>
                  </a:lnTo>
                  <a:lnTo>
                    <a:pt x="18" y="943"/>
                  </a:lnTo>
                  <a:lnTo>
                    <a:pt x="18" y="943"/>
                  </a:lnTo>
                  <a:lnTo>
                    <a:pt x="16" y="943"/>
                  </a:lnTo>
                  <a:lnTo>
                    <a:pt x="15" y="943"/>
                  </a:lnTo>
                  <a:lnTo>
                    <a:pt x="15" y="943"/>
                  </a:lnTo>
                  <a:lnTo>
                    <a:pt x="13" y="942"/>
                  </a:lnTo>
                  <a:lnTo>
                    <a:pt x="12" y="940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10" y="934"/>
                  </a:lnTo>
                  <a:lnTo>
                    <a:pt x="10" y="934"/>
                  </a:lnTo>
                  <a:lnTo>
                    <a:pt x="10" y="932"/>
                  </a:lnTo>
                  <a:lnTo>
                    <a:pt x="10" y="929"/>
                  </a:lnTo>
                  <a:lnTo>
                    <a:pt x="10" y="929"/>
                  </a:lnTo>
                  <a:lnTo>
                    <a:pt x="12" y="927"/>
                  </a:lnTo>
                  <a:lnTo>
                    <a:pt x="13" y="925"/>
                  </a:lnTo>
                  <a:lnTo>
                    <a:pt x="13" y="925"/>
                  </a:lnTo>
                  <a:lnTo>
                    <a:pt x="14" y="922"/>
                  </a:lnTo>
                  <a:lnTo>
                    <a:pt x="17" y="919"/>
                  </a:lnTo>
                  <a:lnTo>
                    <a:pt x="19" y="915"/>
                  </a:lnTo>
                  <a:lnTo>
                    <a:pt x="24" y="910"/>
                  </a:lnTo>
                  <a:lnTo>
                    <a:pt x="24" y="910"/>
                  </a:lnTo>
                  <a:lnTo>
                    <a:pt x="28" y="904"/>
                  </a:lnTo>
                  <a:lnTo>
                    <a:pt x="33" y="898"/>
                  </a:lnTo>
                  <a:lnTo>
                    <a:pt x="38" y="890"/>
                  </a:lnTo>
                  <a:lnTo>
                    <a:pt x="44" y="882"/>
                  </a:lnTo>
                  <a:lnTo>
                    <a:pt x="44" y="882"/>
                  </a:lnTo>
                  <a:lnTo>
                    <a:pt x="50" y="874"/>
                  </a:lnTo>
                  <a:lnTo>
                    <a:pt x="55" y="865"/>
                  </a:lnTo>
                  <a:lnTo>
                    <a:pt x="61" y="856"/>
                  </a:lnTo>
                  <a:lnTo>
                    <a:pt x="65" y="849"/>
                  </a:lnTo>
                  <a:lnTo>
                    <a:pt x="70" y="840"/>
                  </a:lnTo>
                  <a:lnTo>
                    <a:pt x="74" y="831"/>
                  </a:lnTo>
                  <a:lnTo>
                    <a:pt x="74" y="831"/>
                  </a:lnTo>
                  <a:lnTo>
                    <a:pt x="78" y="822"/>
                  </a:lnTo>
                  <a:lnTo>
                    <a:pt x="82" y="812"/>
                  </a:lnTo>
                  <a:lnTo>
                    <a:pt x="82" y="812"/>
                  </a:lnTo>
                  <a:lnTo>
                    <a:pt x="86" y="803"/>
                  </a:lnTo>
                  <a:lnTo>
                    <a:pt x="89" y="793"/>
                  </a:lnTo>
                  <a:lnTo>
                    <a:pt x="92" y="784"/>
                  </a:lnTo>
                  <a:lnTo>
                    <a:pt x="96" y="774"/>
                  </a:lnTo>
                  <a:lnTo>
                    <a:pt x="98" y="764"/>
                  </a:lnTo>
                  <a:lnTo>
                    <a:pt x="100" y="755"/>
                  </a:lnTo>
                  <a:lnTo>
                    <a:pt x="102" y="745"/>
                  </a:lnTo>
                  <a:lnTo>
                    <a:pt x="103" y="734"/>
                  </a:lnTo>
                  <a:lnTo>
                    <a:pt x="103" y="734"/>
                  </a:lnTo>
                  <a:lnTo>
                    <a:pt x="105" y="723"/>
                  </a:lnTo>
                  <a:lnTo>
                    <a:pt x="105" y="711"/>
                  </a:lnTo>
                  <a:lnTo>
                    <a:pt x="106" y="699"/>
                  </a:lnTo>
                  <a:lnTo>
                    <a:pt x="106" y="687"/>
                  </a:lnTo>
                  <a:lnTo>
                    <a:pt x="106" y="687"/>
                  </a:lnTo>
                  <a:lnTo>
                    <a:pt x="106" y="675"/>
                  </a:lnTo>
                  <a:lnTo>
                    <a:pt x="106" y="665"/>
                  </a:lnTo>
                  <a:lnTo>
                    <a:pt x="106" y="656"/>
                  </a:lnTo>
                  <a:lnTo>
                    <a:pt x="107" y="648"/>
                  </a:lnTo>
                  <a:lnTo>
                    <a:pt x="107" y="633"/>
                  </a:lnTo>
                  <a:close/>
                  <a:moveTo>
                    <a:pt x="84" y="637"/>
                  </a:moveTo>
                  <a:lnTo>
                    <a:pt x="95" y="632"/>
                  </a:lnTo>
                  <a:lnTo>
                    <a:pt x="108" y="628"/>
                  </a:lnTo>
                  <a:lnTo>
                    <a:pt x="110" y="627"/>
                  </a:lnTo>
                  <a:lnTo>
                    <a:pt x="110" y="630"/>
                  </a:lnTo>
                  <a:lnTo>
                    <a:pt x="110" y="648"/>
                  </a:lnTo>
                  <a:lnTo>
                    <a:pt x="110" y="655"/>
                  </a:lnTo>
                  <a:lnTo>
                    <a:pt x="110" y="665"/>
                  </a:lnTo>
                  <a:lnTo>
                    <a:pt x="110" y="675"/>
                  </a:lnTo>
                  <a:lnTo>
                    <a:pt x="110" y="687"/>
                  </a:lnTo>
                  <a:lnTo>
                    <a:pt x="109" y="700"/>
                  </a:lnTo>
                  <a:lnTo>
                    <a:pt x="109" y="712"/>
                  </a:lnTo>
                  <a:lnTo>
                    <a:pt x="108" y="723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6" y="746"/>
                  </a:lnTo>
                  <a:lnTo>
                    <a:pt x="105" y="756"/>
                  </a:lnTo>
                  <a:lnTo>
                    <a:pt x="102" y="765"/>
                  </a:lnTo>
                  <a:lnTo>
                    <a:pt x="100" y="775"/>
                  </a:lnTo>
                  <a:lnTo>
                    <a:pt x="97" y="785"/>
                  </a:lnTo>
                  <a:lnTo>
                    <a:pt x="94" y="795"/>
                  </a:lnTo>
                  <a:lnTo>
                    <a:pt x="90" y="805"/>
                  </a:lnTo>
                  <a:lnTo>
                    <a:pt x="86" y="814"/>
                  </a:lnTo>
                  <a:lnTo>
                    <a:pt x="82" y="823"/>
                  </a:lnTo>
                  <a:lnTo>
                    <a:pt x="77" y="833"/>
                  </a:lnTo>
                  <a:lnTo>
                    <a:pt x="77" y="833"/>
                  </a:lnTo>
                  <a:lnTo>
                    <a:pt x="73" y="842"/>
                  </a:lnTo>
                  <a:lnTo>
                    <a:pt x="68" y="851"/>
                  </a:lnTo>
                  <a:lnTo>
                    <a:pt x="64" y="858"/>
                  </a:lnTo>
                  <a:lnTo>
                    <a:pt x="59" y="867"/>
                  </a:lnTo>
                  <a:lnTo>
                    <a:pt x="53" y="876"/>
                  </a:lnTo>
                  <a:lnTo>
                    <a:pt x="48" y="885"/>
                  </a:lnTo>
                  <a:lnTo>
                    <a:pt x="48" y="885"/>
                  </a:lnTo>
                  <a:lnTo>
                    <a:pt x="42" y="893"/>
                  </a:lnTo>
                  <a:lnTo>
                    <a:pt x="37" y="901"/>
                  </a:lnTo>
                  <a:lnTo>
                    <a:pt x="31" y="908"/>
                  </a:lnTo>
                  <a:lnTo>
                    <a:pt x="27" y="913"/>
                  </a:lnTo>
                  <a:lnTo>
                    <a:pt x="27" y="913"/>
                  </a:lnTo>
                  <a:lnTo>
                    <a:pt x="22" y="917"/>
                  </a:lnTo>
                  <a:lnTo>
                    <a:pt x="20" y="922"/>
                  </a:lnTo>
                  <a:lnTo>
                    <a:pt x="18" y="924"/>
                  </a:lnTo>
                  <a:lnTo>
                    <a:pt x="16" y="927"/>
                  </a:lnTo>
                  <a:lnTo>
                    <a:pt x="16" y="927"/>
                  </a:lnTo>
                  <a:lnTo>
                    <a:pt x="15" y="928"/>
                  </a:lnTo>
                  <a:lnTo>
                    <a:pt x="15" y="931"/>
                  </a:lnTo>
                  <a:lnTo>
                    <a:pt x="15" y="931"/>
                  </a:lnTo>
                  <a:lnTo>
                    <a:pt x="14" y="932"/>
                  </a:lnTo>
                  <a:lnTo>
                    <a:pt x="14" y="934"/>
                  </a:lnTo>
                  <a:lnTo>
                    <a:pt x="14" y="934"/>
                  </a:lnTo>
                  <a:lnTo>
                    <a:pt x="14" y="935"/>
                  </a:lnTo>
                  <a:lnTo>
                    <a:pt x="15" y="936"/>
                  </a:lnTo>
                  <a:lnTo>
                    <a:pt x="15" y="937"/>
                  </a:lnTo>
                  <a:lnTo>
                    <a:pt x="15" y="938"/>
                  </a:lnTo>
                  <a:lnTo>
                    <a:pt x="15" y="938"/>
                  </a:lnTo>
                  <a:lnTo>
                    <a:pt x="16" y="938"/>
                  </a:lnTo>
                  <a:lnTo>
                    <a:pt x="16" y="938"/>
                  </a:lnTo>
                  <a:lnTo>
                    <a:pt x="16" y="938"/>
                  </a:lnTo>
                  <a:lnTo>
                    <a:pt x="17" y="939"/>
                  </a:lnTo>
                  <a:lnTo>
                    <a:pt x="18" y="939"/>
                  </a:lnTo>
                  <a:lnTo>
                    <a:pt x="18" y="939"/>
                  </a:lnTo>
                  <a:lnTo>
                    <a:pt x="19" y="939"/>
                  </a:lnTo>
                  <a:lnTo>
                    <a:pt x="20" y="938"/>
                  </a:lnTo>
                  <a:lnTo>
                    <a:pt x="20" y="938"/>
                  </a:lnTo>
                  <a:lnTo>
                    <a:pt x="22" y="938"/>
                  </a:lnTo>
                  <a:lnTo>
                    <a:pt x="25" y="937"/>
                  </a:lnTo>
                  <a:lnTo>
                    <a:pt x="27" y="936"/>
                  </a:lnTo>
                  <a:lnTo>
                    <a:pt x="30" y="933"/>
                  </a:lnTo>
                  <a:lnTo>
                    <a:pt x="33" y="929"/>
                  </a:lnTo>
                  <a:lnTo>
                    <a:pt x="37" y="925"/>
                  </a:lnTo>
                  <a:lnTo>
                    <a:pt x="41" y="920"/>
                  </a:lnTo>
                  <a:lnTo>
                    <a:pt x="45" y="914"/>
                  </a:lnTo>
                  <a:lnTo>
                    <a:pt x="50" y="909"/>
                  </a:lnTo>
                  <a:lnTo>
                    <a:pt x="54" y="903"/>
                  </a:lnTo>
                  <a:lnTo>
                    <a:pt x="54" y="903"/>
                  </a:lnTo>
                  <a:lnTo>
                    <a:pt x="60" y="897"/>
                  </a:lnTo>
                  <a:lnTo>
                    <a:pt x="63" y="891"/>
                  </a:lnTo>
                  <a:lnTo>
                    <a:pt x="67" y="885"/>
                  </a:lnTo>
                  <a:lnTo>
                    <a:pt x="72" y="878"/>
                  </a:lnTo>
                  <a:lnTo>
                    <a:pt x="75" y="872"/>
                  </a:lnTo>
                  <a:lnTo>
                    <a:pt x="79" y="864"/>
                  </a:lnTo>
                  <a:lnTo>
                    <a:pt x="84" y="855"/>
                  </a:lnTo>
                  <a:lnTo>
                    <a:pt x="88" y="846"/>
                  </a:lnTo>
                  <a:lnTo>
                    <a:pt x="91" y="838"/>
                  </a:lnTo>
                  <a:lnTo>
                    <a:pt x="96" y="829"/>
                  </a:lnTo>
                  <a:lnTo>
                    <a:pt x="99" y="821"/>
                  </a:lnTo>
                  <a:lnTo>
                    <a:pt x="102" y="814"/>
                  </a:lnTo>
                  <a:lnTo>
                    <a:pt x="102" y="814"/>
                  </a:lnTo>
                  <a:lnTo>
                    <a:pt x="106" y="805"/>
                  </a:lnTo>
                  <a:lnTo>
                    <a:pt x="109" y="794"/>
                  </a:lnTo>
                  <a:lnTo>
                    <a:pt x="113" y="781"/>
                  </a:lnTo>
                  <a:lnTo>
                    <a:pt x="118" y="764"/>
                  </a:lnTo>
                  <a:lnTo>
                    <a:pt x="120" y="757"/>
                  </a:lnTo>
                  <a:lnTo>
                    <a:pt x="122" y="764"/>
                  </a:lnTo>
                  <a:lnTo>
                    <a:pt x="129" y="792"/>
                  </a:lnTo>
                  <a:lnTo>
                    <a:pt x="129" y="792"/>
                  </a:lnTo>
                  <a:lnTo>
                    <a:pt x="130" y="799"/>
                  </a:lnTo>
                  <a:lnTo>
                    <a:pt x="133" y="809"/>
                  </a:lnTo>
                  <a:lnTo>
                    <a:pt x="138" y="822"/>
                  </a:lnTo>
                  <a:lnTo>
                    <a:pt x="145" y="839"/>
                  </a:lnTo>
                  <a:lnTo>
                    <a:pt x="148" y="847"/>
                  </a:lnTo>
                  <a:lnTo>
                    <a:pt x="153" y="856"/>
                  </a:lnTo>
                  <a:lnTo>
                    <a:pt x="156" y="865"/>
                  </a:lnTo>
                  <a:lnTo>
                    <a:pt x="160" y="874"/>
                  </a:lnTo>
                  <a:lnTo>
                    <a:pt x="170" y="890"/>
                  </a:lnTo>
                  <a:lnTo>
                    <a:pt x="181" y="905"/>
                  </a:lnTo>
                  <a:lnTo>
                    <a:pt x="181" y="905"/>
                  </a:lnTo>
                  <a:lnTo>
                    <a:pt x="191" y="920"/>
                  </a:lnTo>
                  <a:lnTo>
                    <a:pt x="199" y="929"/>
                  </a:lnTo>
                  <a:lnTo>
                    <a:pt x="199" y="929"/>
                  </a:lnTo>
                  <a:lnTo>
                    <a:pt x="204" y="936"/>
                  </a:lnTo>
                  <a:lnTo>
                    <a:pt x="207" y="940"/>
                  </a:lnTo>
                  <a:lnTo>
                    <a:pt x="209" y="942"/>
                  </a:lnTo>
                  <a:lnTo>
                    <a:pt x="212" y="942"/>
                  </a:lnTo>
                  <a:lnTo>
                    <a:pt x="212" y="942"/>
                  </a:lnTo>
                  <a:lnTo>
                    <a:pt x="213" y="942"/>
                  </a:lnTo>
                  <a:lnTo>
                    <a:pt x="214" y="942"/>
                  </a:lnTo>
                  <a:lnTo>
                    <a:pt x="214" y="942"/>
                  </a:lnTo>
                  <a:lnTo>
                    <a:pt x="215" y="940"/>
                  </a:lnTo>
                  <a:lnTo>
                    <a:pt x="216" y="939"/>
                  </a:lnTo>
                  <a:lnTo>
                    <a:pt x="217" y="937"/>
                  </a:lnTo>
                  <a:lnTo>
                    <a:pt x="217" y="936"/>
                  </a:lnTo>
                  <a:lnTo>
                    <a:pt x="217" y="936"/>
                  </a:lnTo>
                  <a:lnTo>
                    <a:pt x="217" y="934"/>
                  </a:lnTo>
                  <a:lnTo>
                    <a:pt x="216" y="932"/>
                  </a:lnTo>
                  <a:lnTo>
                    <a:pt x="216" y="928"/>
                  </a:lnTo>
                  <a:lnTo>
                    <a:pt x="215" y="926"/>
                  </a:lnTo>
                  <a:lnTo>
                    <a:pt x="215" y="926"/>
                  </a:lnTo>
                  <a:lnTo>
                    <a:pt x="214" y="924"/>
                  </a:lnTo>
                  <a:lnTo>
                    <a:pt x="211" y="920"/>
                  </a:lnTo>
                  <a:lnTo>
                    <a:pt x="208" y="915"/>
                  </a:lnTo>
                  <a:lnTo>
                    <a:pt x="204" y="910"/>
                  </a:lnTo>
                  <a:lnTo>
                    <a:pt x="204" y="910"/>
                  </a:lnTo>
                  <a:lnTo>
                    <a:pt x="200" y="904"/>
                  </a:lnTo>
                  <a:lnTo>
                    <a:pt x="195" y="899"/>
                  </a:lnTo>
                  <a:lnTo>
                    <a:pt x="192" y="895"/>
                  </a:lnTo>
                  <a:lnTo>
                    <a:pt x="190" y="890"/>
                  </a:lnTo>
                  <a:lnTo>
                    <a:pt x="188" y="886"/>
                  </a:lnTo>
                  <a:lnTo>
                    <a:pt x="184" y="880"/>
                  </a:lnTo>
                  <a:lnTo>
                    <a:pt x="180" y="874"/>
                  </a:lnTo>
                  <a:lnTo>
                    <a:pt x="176" y="866"/>
                  </a:lnTo>
                  <a:lnTo>
                    <a:pt x="171" y="857"/>
                  </a:lnTo>
                  <a:lnTo>
                    <a:pt x="167" y="846"/>
                  </a:lnTo>
                  <a:lnTo>
                    <a:pt x="161" y="837"/>
                  </a:lnTo>
                  <a:lnTo>
                    <a:pt x="156" y="826"/>
                  </a:lnTo>
                  <a:lnTo>
                    <a:pt x="150" y="814"/>
                  </a:lnTo>
                  <a:lnTo>
                    <a:pt x="146" y="802"/>
                  </a:lnTo>
                  <a:lnTo>
                    <a:pt x="142" y="788"/>
                  </a:lnTo>
                  <a:lnTo>
                    <a:pt x="138" y="776"/>
                  </a:lnTo>
                  <a:lnTo>
                    <a:pt x="138" y="776"/>
                  </a:lnTo>
                  <a:lnTo>
                    <a:pt x="136" y="764"/>
                  </a:lnTo>
                  <a:lnTo>
                    <a:pt x="134" y="753"/>
                  </a:lnTo>
                  <a:lnTo>
                    <a:pt x="132" y="744"/>
                  </a:lnTo>
                  <a:lnTo>
                    <a:pt x="131" y="735"/>
                  </a:lnTo>
                  <a:lnTo>
                    <a:pt x="131" y="735"/>
                  </a:lnTo>
                  <a:lnTo>
                    <a:pt x="130" y="726"/>
                  </a:lnTo>
                  <a:lnTo>
                    <a:pt x="129" y="716"/>
                  </a:lnTo>
                  <a:lnTo>
                    <a:pt x="129" y="716"/>
                  </a:lnTo>
                  <a:lnTo>
                    <a:pt x="127" y="707"/>
                  </a:lnTo>
                  <a:lnTo>
                    <a:pt x="127" y="699"/>
                  </a:lnTo>
                  <a:lnTo>
                    <a:pt x="127" y="692"/>
                  </a:lnTo>
                  <a:lnTo>
                    <a:pt x="127" y="692"/>
                  </a:lnTo>
                  <a:lnTo>
                    <a:pt x="126" y="678"/>
                  </a:lnTo>
                  <a:lnTo>
                    <a:pt x="125" y="666"/>
                  </a:lnTo>
                  <a:lnTo>
                    <a:pt x="125" y="658"/>
                  </a:lnTo>
                  <a:lnTo>
                    <a:pt x="125" y="648"/>
                  </a:lnTo>
                  <a:lnTo>
                    <a:pt x="125" y="640"/>
                  </a:lnTo>
                  <a:lnTo>
                    <a:pt x="124" y="630"/>
                  </a:lnTo>
                  <a:lnTo>
                    <a:pt x="124" y="627"/>
                  </a:lnTo>
                  <a:lnTo>
                    <a:pt x="127" y="628"/>
                  </a:lnTo>
                  <a:lnTo>
                    <a:pt x="144" y="631"/>
                  </a:lnTo>
                  <a:lnTo>
                    <a:pt x="144" y="631"/>
                  </a:lnTo>
                  <a:lnTo>
                    <a:pt x="149" y="632"/>
                  </a:lnTo>
                  <a:lnTo>
                    <a:pt x="156" y="634"/>
                  </a:lnTo>
                  <a:lnTo>
                    <a:pt x="162" y="639"/>
                  </a:lnTo>
                  <a:lnTo>
                    <a:pt x="170" y="643"/>
                  </a:lnTo>
                  <a:lnTo>
                    <a:pt x="170" y="643"/>
                  </a:lnTo>
                  <a:lnTo>
                    <a:pt x="177" y="648"/>
                  </a:lnTo>
                  <a:lnTo>
                    <a:pt x="183" y="655"/>
                  </a:lnTo>
                  <a:lnTo>
                    <a:pt x="190" y="662"/>
                  </a:lnTo>
                  <a:lnTo>
                    <a:pt x="195" y="670"/>
                  </a:lnTo>
                  <a:lnTo>
                    <a:pt x="200" y="680"/>
                  </a:lnTo>
                  <a:lnTo>
                    <a:pt x="205" y="693"/>
                  </a:lnTo>
                  <a:lnTo>
                    <a:pt x="207" y="701"/>
                  </a:lnTo>
                  <a:lnTo>
                    <a:pt x="209" y="710"/>
                  </a:lnTo>
                  <a:lnTo>
                    <a:pt x="212" y="718"/>
                  </a:lnTo>
                  <a:lnTo>
                    <a:pt x="214" y="728"/>
                  </a:lnTo>
                  <a:lnTo>
                    <a:pt x="214" y="728"/>
                  </a:lnTo>
                  <a:lnTo>
                    <a:pt x="216" y="739"/>
                  </a:lnTo>
                  <a:lnTo>
                    <a:pt x="217" y="748"/>
                  </a:lnTo>
                  <a:lnTo>
                    <a:pt x="218" y="757"/>
                  </a:lnTo>
                  <a:lnTo>
                    <a:pt x="218" y="763"/>
                  </a:lnTo>
                  <a:lnTo>
                    <a:pt x="218" y="770"/>
                  </a:lnTo>
                  <a:lnTo>
                    <a:pt x="218" y="774"/>
                  </a:lnTo>
                  <a:lnTo>
                    <a:pt x="218" y="777"/>
                  </a:lnTo>
                  <a:lnTo>
                    <a:pt x="219" y="781"/>
                  </a:lnTo>
                  <a:lnTo>
                    <a:pt x="220" y="785"/>
                  </a:lnTo>
                  <a:lnTo>
                    <a:pt x="223" y="788"/>
                  </a:lnTo>
                  <a:lnTo>
                    <a:pt x="223" y="788"/>
                  </a:lnTo>
                  <a:lnTo>
                    <a:pt x="224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7" y="791"/>
                  </a:lnTo>
                  <a:lnTo>
                    <a:pt x="228" y="790"/>
                  </a:lnTo>
                  <a:lnTo>
                    <a:pt x="228" y="790"/>
                  </a:lnTo>
                  <a:lnTo>
                    <a:pt x="229" y="788"/>
                  </a:lnTo>
                  <a:lnTo>
                    <a:pt x="230" y="787"/>
                  </a:lnTo>
                  <a:lnTo>
                    <a:pt x="231" y="784"/>
                  </a:lnTo>
                  <a:lnTo>
                    <a:pt x="232" y="781"/>
                  </a:lnTo>
                  <a:lnTo>
                    <a:pt x="232" y="775"/>
                  </a:lnTo>
                  <a:lnTo>
                    <a:pt x="234" y="768"/>
                  </a:lnTo>
                  <a:lnTo>
                    <a:pt x="234" y="768"/>
                  </a:lnTo>
                  <a:lnTo>
                    <a:pt x="234" y="765"/>
                  </a:lnTo>
                  <a:lnTo>
                    <a:pt x="232" y="761"/>
                  </a:lnTo>
                  <a:lnTo>
                    <a:pt x="232" y="756"/>
                  </a:lnTo>
                  <a:lnTo>
                    <a:pt x="232" y="749"/>
                  </a:lnTo>
                  <a:lnTo>
                    <a:pt x="232" y="749"/>
                  </a:lnTo>
                  <a:lnTo>
                    <a:pt x="230" y="740"/>
                  </a:lnTo>
                  <a:lnTo>
                    <a:pt x="228" y="729"/>
                  </a:lnTo>
                  <a:lnTo>
                    <a:pt x="225" y="715"/>
                  </a:lnTo>
                  <a:lnTo>
                    <a:pt x="220" y="698"/>
                  </a:lnTo>
                  <a:lnTo>
                    <a:pt x="215" y="681"/>
                  </a:lnTo>
                  <a:lnTo>
                    <a:pt x="207" y="666"/>
                  </a:lnTo>
                  <a:lnTo>
                    <a:pt x="199" y="652"/>
                  </a:lnTo>
                  <a:lnTo>
                    <a:pt x="189" y="640"/>
                  </a:lnTo>
                  <a:lnTo>
                    <a:pt x="189" y="640"/>
                  </a:lnTo>
                  <a:lnTo>
                    <a:pt x="183" y="634"/>
                  </a:lnTo>
                  <a:lnTo>
                    <a:pt x="178" y="630"/>
                  </a:lnTo>
                  <a:lnTo>
                    <a:pt x="170" y="625"/>
                  </a:lnTo>
                  <a:lnTo>
                    <a:pt x="164" y="622"/>
                  </a:lnTo>
                  <a:lnTo>
                    <a:pt x="155" y="619"/>
                  </a:lnTo>
                  <a:lnTo>
                    <a:pt x="146" y="617"/>
                  </a:lnTo>
                  <a:lnTo>
                    <a:pt x="136" y="615"/>
                  </a:lnTo>
                  <a:lnTo>
                    <a:pt x="126" y="613"/>
                  </a:lnTo>
                  <a:lnTo>
                    <a:pt x="124" y="613"/>
                  </a:lnTo>
                  <a:lnTo>
                    <a:pt x="124" y="611"/>
                  </a:lnTo>
                  <a:lnTo>
                    <a:pt x="124" y="592"/>
                  </a:lnTo>
                  <a:lnTo>
                    <a:pt x="124" y="592"/>
                  </a:lnTo>
                  <a:lnTo>
                    <a:pt x="124" y="534"/>
                  </a:lnTo>
                  <a:lnTo>
                    <a:pt x="124" y="534"/>
                  </a:lnTo>
                  <a:lnTo>
                    <a:pt x="124" y="531"/>
                  </a:lnTo>
                  <a:lnTo>
                    <a:pt x="124" y="525"/>
                  </a:lnTo>
                  <a:lnTo>
                    <a:pt x="123" y="520"/>
                  </a:lnTo>
                  <a:lnTo>
                    <a:pt x="123" y="520"/>
                  </a:lnTo>
                  <a:lnTo>
                    <a:pt x="122" y="518"/>
                  </a:lnTo>
                  <a:lnTo>
                    <a:pt x="121" y="518"/>
                  </a:lnTo>
                  <a:lnTo>
                    <a:pt x="121" y="518"/>
                  </a:lnTo>
                  <a:lnTo>
                    <a:pt x="118" y="518"/>
                  </a:lnTo>
                  <a:lnTo>
                    <a:pt x="115" y="518"/>
                  </a:lnTo>
                  <a:lnTo>
                    <a:pt x="114" y="519"/>
                  </a:lnTo>
                  <a:lnTo>
                    <a:pt x="112" y="522"/>
                  </a:lnTo>
                  <a:lnTo>
                    <a:pt x="112" y="522"/>
                  </a:lnTo>
                  <a:lnTo>
                    <a:pt x="111" y="525"/>
                  </a:lnTo>
                  <a:lnTo>
                    <a:pt x="110" y="529"/>
                  </a:lnTo>
                  <a:lnTo>
                    <a:pt x="110" y="536"/>
                  </a:lnTo>
                  <a:lnTo>
                    <a:pt x="110" y="545"/>
                  </a:lnTo>
                  <a:lnTo>
                    <a:pt x="110" y="545"/>
                  </a:lnTo>
                  <a:lnTo>
                    <a:pt x="110" y="555"/>
                  </a:lnTo>
                  <a:lnTo>
                    <a:pt x="110" y="565"/>
                  </a:lnTo>
                  <a:lnTo>
                    <a:pt x="110" y="574"/>
                  </a:lnTo>
                  <a:lnTo>
                    <a:pt x="110" y="574"/>
                  </a:lnTo>
                  <a:lnTo>
                    <a:pt x="110" y="585"/>
                  </a:lnTo>
                  <a:lnTo>
                    <a:pt x="110" y="585"/>
                  </a:lnTo>
                  <a:lnTo>
                    <a:pt x="110" y="588"/>
                  </a:lnTo>
                  <a:lnTo>
                    <a:pt x="110" y="592"/>
                  </a:lnTo>
                  <a:lnTo>
                    <a:pt x="110" y="596"/>
                  </a:lnTo>
                  <a:lnTo>
                    <a:pt x="110" y="599"/>
                  </a:lnTo>
                  <a:lnTo>
                    <a:pt x="110" y="609"/>
                  </a:lnTo>
                  <a:lnTo>
                    <a:pt x="110" y="611"/>
                  </a:lnTo>
                  <a:lnTo>
                    <a:pt x="109" y="611"/>
                  </a:lnTo>
                  <a:lnTo>
                    <a:pt x="96" y="616"/>
                  </a:lnTo>
                  <a:lnTo>
                    <a:pt x="85" y="620"/>
                  </a:lnTo>
                  <a:lnTo>
                    <a:pt x="75" y="624"/>
                  </a:lnTo>
                  <a:lnTo>
                    <a:pt x="68" y="628"/>
                  </a:lnTo>
                  <a:lnTo>
                    <a:pt x="68" y="628"/>
                  </a:lnTo>
                  <a:lnTo>
                    <a:pt x="61" y="633"/>
                  </a:lnTo>
                  <a:lnTo>
                    <a:pt x="54" y="639"/>
                  </a:lnTo>
                  <a:lnTo>
                    <a:pt x="54" y="639"/>
                  </a:lnTo>
                  <a:lnTo>
                    <a:pt x="47" y="646"/>
                  </a:lnTo>
                  <a:lnTo>
                    <a:pt x="39" y="655"/>
                  </a:lnTo>
                  <a:lnTo>
                    <a:pt x="39" y="655"/>
                  </a:lnTo>
                  <a:lnTo>
                    <a:pt x="31" y="665"/>
                  </a:lnTo>
                  <a:lnTo>
                    <a:pt x="26" y="676"/>
                  </a:lnTo>
                  <a:lnTo>
                    <a:pt x="21" y="687"/>
                  </a:lnTo>
                  <a:lnTo>
                    <a:pt x="18" y="699"/>
                  </a:lnTo>
                  <a:lnTo>
                    <a:pt x="15" y="710"/>
                  </a:lnTo>
                  <a:lnTo>
                    <a:pt x="14" y="721"/>
                  </a:lnTo>
                  <a:lnTo>
                    <a:pt x="12" y="729"/>
                  </a:lnTo>
                  <a:lnTo>
                    <a:pt x="10" y="737"/>
                  </a:lnTo>
                  <a:lnTo>
                    <a:pt x="10" y="738"/>
                  </a:lnTo>
                  <a:lnTo>
                    <a:pt x="9" y="744"/>
                  </a:lnTo>
                  <a:lnTo>
                    <a:pt x="8" y="750"/>
                  </a:lnTo>
                  <a:lnTo>
                    <a:pt x="8" y="753"/>
                  </a:lnTo>
                  <a:lnTo>
                    <a:pt x="7" y="757"/>
                  </a:lnTo>
                  <a:lnTo>
                    <a:pt x="7" y="760"/>
                  </a:lnTo>
                  <a:lnTo>
                    <a:pt x="7" y="762"/>
                  </a:lnTo>
                  <a:lnTo>
                    <a:pt x="7" y="765"/>
                  </a:lnTo>
                  <a:lnTo>
                    <a:pt x="7" y="769"/>
                  </a:lnTo>
                  <a:lnTo>
                    <a:pt x="7" y="772"/>
                  </a:lnTo>
                  <a:lnTo>
                    <a:pt x="7" y="775"/>
                  </a:lnTo>
                  <a:lnTo>
                    <a:pt x="8" y="777"/>
                  </a:lnTo>
                  <a:lnTo>
                    <a:pt x="9" y="781"/>
                  </a:lnTo>
                  <a:lnTo>
                    <a:pt x="9" y="781"/>
                  </a:lnTo>
                  <a:lnTo>
                    <a:pt x="10" y="782"/>
                  </a:lnTo>
                  <a:lnTo>
                    <a:pt x="12" y="783"/>
                  </a:lnTo>
                  <a:lnTo>
                    <a:pt x="13" y="784"/>
                  </a:lnTo>
                  <a:lnTo>
                    <a:pt x="15" y="784"/>
                  </a:lnTo>
                  <a:lnTo>
                    <a:pt x="17" y="784"/>
                  </a:lnTo>
                  <a:lnTo>
                    <a:pt x="18" y="783"/>
                  </a:lnTo>
                  <a:lnTo>
                    <a:pt x="19" y="781"/>
                  </a:lnTo>
                  <a:lnTo>
                    <a:pt x="20" y="777"/>
                  </a:lnTo>
                  <a:lnTo>
                    <a:pt x="20" y="777"/>
                  </a:lnTo>
                  <a:lnTo>
                    <a:pt x="20" y="772"/>
                  </a:lnTo>
                  <a:lnTo>
                    <a:pt x="21" y="765"/>
                  </a:lnTo>
                  <a:lnTo>
                    <a:pt x="22" y="758"/>
                  </a:lnTo>
                  <a:lnTo>
                    <a:pt x="24" y="748"/>
                  </a:lnTo>
                  <a:lnTo>
                    <a:pt x="25" y="738"/>
                  </a:lnTo>
                  <a:lnTo>
                    <a:pt x="26" y="729"/>
                  </a:lnTo>
                  <a:lnTo>
                    <a:pt x="28" y="721"/>
                  </a:lnTo>
                  <a:lnTo>
                    <a:pt x="29" y="714"/>
                  </a:lnTo>
                  <a:lnTo>
                    <a:pt x="29" y="714"/>
                  </a:lnTo>
                  <a:lnTo>
                    <a:pt x="31" y="706"/>
                  </a:lnTo>
                  <a:lnTo>
                    <a:pt x="33" y="699"/>
                  </a:lnTo>
                  <a:lnTo>
                    <a:pt x="37" y="691"/>
                  </a:lnTo>
                  <a:lnTo>
                    <a:pt x="41" y="681"/>
                  </a:lnTo>
                  <a:lnTo>
                    <a:pt x="45" y="671"/>
                  </a:lnTo>
                  <a:lnTo>
                    <a:pt x="52" y="664"/>
                  </a:lnTo>
                  <a:lnTo>
                    <a:pt x="59" y="656"/>
                  </a:lnTo>
                  <a:lnTo>
                    <a:pt x="65" y="650"/>
                  </a:lnTo>
                  <a:lnTo>
                    <a:pt x="65" y="650"/>
                  </a:lnTo>
                  <a:lnTo>
                    <a:pt x="74" y="643"/>
                  </a:lnTo>
                  <a:lnTo>
                    <a:pt x="84" y="637"/>
                  </a:lnTo>
                  <a:lnTo>
                    <a:pt x="84" y="63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E6638285-F413-E5DC-E6C7-1E9E4BBED15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81185" y="2147122"/>
            <a:ext cx="2892736" cy="85481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endParaRPr kumimoji="1"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5DBE7DB-966E-58F9-4443-9DE68F7999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53256" y="4584961"/>
            <a:ext cx="3578225" cy="100965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6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项目标题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699E2080-653B-B144-8429-D4AB5BCF50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94938" y="5594611"/>
            <a:ext cx="3103418" cy="346075"/>
          </a:xfrm>
        </p:spPr>
        <p:txBody>
          <a:bodyPr anchor="ctr" anchorCtr="0">
            <a:noAutofit/>
          </a:bodyPr>
          <a:lstStyle>
            <a:lvl1pPr marL="0" indent="0" algn="dist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kumimoji="1" lang="en-US" altLang="zh-CN" dirty="0"/>
              <a:t>PROJECT</a:t>
            </a:r>
            <a:r>
              <a:rPr kumimoji="1" lang="zh-CN" altLang="en-US" dirty="0"/>
              <a:t> </a:t>
            </a:r>
            <a:r>
              <a:rPr kumimoji="1" lang="en-US" altLang="zh-CN" dirty="0"/>
              <a:t>SUBTITLE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7875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空白"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1AE4B372-3050-2522-FBEA-26FCD3115697}"/>
              </a:ext>
            </a:extLst>
          </p:cNvPr>
          <p:cNvCxnSpPr>
            <a:cxnSpLocks/>
          </p:cNvCxnSpPr>
          <p:nvPr userDrawn="1"/>
        </p:nvCxnSpPr>
        <p:spPr>
          <a:xfrm>
            <a:off x="461806" y="6400804"/>
            <a:ext cx="11268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87178479-6A97-BC91-3C33-632DB152771D}"/>
              </a:ext>
            </a:extLst>
          </p:cNvPr>
          <p:cNvSpPr txBox="1"/>
          <p:nvPr userDrawn="1"/>
        </p:nvSpPr>
        <p:spPr>
          <a:xfrm>
            <a:off x="518460" y="6473441"/>
            <a:ext cx="20185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100" dirty="0">
                <a:solidFill>
                  <a:schemeClr val="accent3"/>
                </a:solidFill>
              </a:rPr>
              <a:t>竢  实  扬  华          自  强  不  息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95DF490-84D2-1F92-5043-6177F04D0F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44273" y="6473441"/>
            <a:ext cx="714041" cy="26161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en-US" altLang="zh-CN" dirty="0"/>
              <a:t>Page</a:t>
            </a:r>
            <a:r>
              <a:rPr kumimoji="1" lang="zh-CN" altLang="en-US" dirty="0"/>
              <a:t>  </a:t>
            </a:r>
            <a:r>
              <a:rPr kumimoji="1" lang="en-US" altLang="zh-CN" dirty="0"/>
              <a:t>x</a:t>
            </a:r>
            <a:endParaRPr kumimoji="1"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B80177-4A3A-347E-AC38-86CC769B91E5}"/>
              </a:ext>
            </a:extLst>
          </p:cNvPr>
          <p:cNvSpPr/>
          <p:nvPr/>
        </p:nvSpPr>
        <p:spPr>
          <a:xfrm>
            <a:off x="0" y="270300"/>
            <a:ext cx="377371" cy="67426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52DE714-5A7C-2ABD-AC6B-8CE5794F55D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8460" y="277364"/>
            <a:ext cx="2747096" cy="4191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请输入你的标题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DE86E3F-5913-8700-CC47-CA06F18E29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9113" y="696913"/>
            <a:ext cx="2746375" cy="24765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Please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10592C32-8D4A-F9DA-7E11-1177E442572D}"/>
              </a:ext>
            </a:extLst>
          </p:cNvPr>
          <p:cNvCxnSpPr>
            <a:cxnSpLocks/>
          </p:cNvCxnSpPr>
          <p:nvPr userDrawn="1"/>
        </p:nvCxnSpPr>
        <p:spPr>
          <a:xfrm>
            <a:off x="461806" y="1044000"/>
            <a:ext cx="11268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AE4E645E-FEB1-2CD7-9397-FF56F2A5F8C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8909" y="277364"/>
            <a:ext cx="2101319" cy="69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02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一张图文"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1AE4B372-3050-2522-FBEA-26FCD3115697}"/>
              </a:ext>
            </a:extLst>
          </p:cNvPr>
          <p:cNvCxnSpPr>
            <a:cxnSpLocks/>
          </p:cNvCxnSpPr>
          <p:nvPr userDrawn="1"/>
        </p:nvCxnSpPr>
        <p:spPr>
          <a:xfrm>
            <a:off x="461806" y="6400804"/>
            <a:ext cx="11268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87178479-6A97-BC91-3C33-632DB152771D}"/>
              </a:ext>
            </a:extLst>
          </p:cNvPr>
          <p:cNvSpPr txBox="1"/>
          <p:nvPr userDrawn="1"/>
        </p:nvSpPr>
        <p:spPr>
          <a:xfrm>
            <a:off x="518460" y="6473441"/>
            <a:ext cx="20185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100" dirty="0">
                <a:solidFill>
                  <a:schemeClr val="accent3"/>
                </a:solidFill>
              </a:rPr>
              <a:t>竢  实  扬  华          自  强  不  息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95DF490-84D2-1F92-5043-6177F04D0F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44273" y="6473441"/>
            <a:ext cx="714041" cy="26161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en-US" altLang="zh-CN" dirty="0"/>
              <a:t>Page</a:t>
            </a:r>
            <a:r>
              <a:rPr kumimoji="1" lang="zh-CN" altLang="en-US" dirty="0"/>
              <a:t>  </a:t>
            </a:r>
            <a:r>
              <a:rPr kumimoji="1" lang="en-US" altLang="zh-CN" dirty="0"/>
              <a:t>x</a:t>
            </a:r>
            <a:endParaRPr kumimoji="1"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B80177-4A3A-347E-AC38-86CC769B91E5}"/>
              </a:ext>
            </a:extLst>
          </p:cNvPr>
          <p:cNvSpPr/>
          <p:nvPr/>
        </p:nvSpPr>
        <p:spPr>
          <a:xfrm>
            <a:off x="0" y="270300"/>
            <a:ext cx="377371" cy="67426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52DE714-5A7C-2ABD-AC6B-8CE5794F55D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8460" y="277364"/>
            <a:ext cx="2747096" cy="4191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请输入你的标题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DE86E3F-5913-8700-CC47-CA06F18E29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9113" y="696913"/>
            <a:ext cx="2746375" cy="24765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Please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10592C32-8D4A-F9DA-7E11-1177E442572D}"/>
              </a:ext>
            </a:extLst>
          </p:cNvPr>
          <p:cNvCxnSpPr>
            <a:cxnSpLocks/>
          </p:cNvCxnSpPr>
          <p:nvPr userDrawn="1"/>
        </p:nvCxnSpPr>
        <p:spPr>
          <a:xfrm>
            <a:off x="461806" y="1044000"/>
            <a:ext cx="11268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AE4E645E-FEB1-2CD7-9397-FF56F2A5F8C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8909" y="277364"/>
            <a:ext cx="2101319" cy="69399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B0EDA52-6BB8-838D-5816-A0025FFE17A6}"/>
              </a:ext>
            </a:extLst>
          </p:cNvPr>
          <p:cNvSpPr/>
          <p:nvPr userDrawn="1"/>
        </p:nvSpPr>
        <p:spPr>
          <a:xfrm>
            <a:off x="970935" y="2364675"/>
            <a:ext cx="10154856" cy="280139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EBC5D9B-24C6-03C8-3964-B39599942AED}"/>
              </a:ext>
            </a:extLst>
          </p:cNvPr>
          <p:cNvSpPr/>
          <p:nvPr userDrawn="1"/>
        </p:nvSpPr>
        <p:spPr>
          <a:xfrm>
            <a:off x="970935" y="2478327"/>
            <a:ext cx="10154856" cy="2801394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921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半闭框 12">
            <a:extLst>
              <a:ext uri="{FF2B5EF4-FFF2-40B4-BE49-F238E27FC236}">
                <a16:creationId xmlns:a16="http://schemas.microsoft.com/office/drawing/2014/main" id="{2B13C08B-81F2-6617-AE17-9D6C005F1FB8}"/>
              </a:ext>
            </a:extLst>
          </p:cNvPr>
          <p:cNvSpPr/>
          <p:nvPr userDrawn="1"/>
        </p:nvSpPr>
        <p:spPr>
          <a:xfrm rot="5400000">
            <a:off x="10211391" y="2364675"/>
            <a:ext cx="914400" cy="914400"/>
          </a:xfrm>
          <a:prstGeom prst="halfFrame">
            <a:avLst>
              <a:gd name="adj1" fmla="val 18000"/>
              <a:gd name="adj2" fmla="val 193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>
            <a:extLst>
              <a:ext uri="{FF2B5EF4-FFF2-40B4-BE49-F238E27FC236}">
                <a16:creationId xmlns:a16="http://schemas.microsoft.com/office/drawing/2014/main" id="{786B42E6-FAEE-D0C0-0F43-A73B704A5647}"/>
              </a:ext>
            </a:extLst>
          </p:cNvPr>
          <p:cNvSpPr/>
          <p:nvPr userDrawn="1"/>
        </p:nvSpPr>
        <p:spPr>
          <a:xfrm rot="16200000">
            <a:off x="970935" y="4382525"/>
            <a:ext cx="914400" cy="914400"/>
          </a:xfrm>
          <a:prstGeom prst="halfFrame">
            <a:avLst>
              <a:gd name="adj1" fmla="val 18000"/>
              <a:gd name="adj2" fmla="val 1933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片占位符 57">
            <a:extLst>
              <a:ext uri="{FF2B5EF4-FFF2-40B4-BE49-F238E27FC236}">
                <a16:creationId xmlns:a16="http://schemas.microsoft.com/office/drawing/2014/main" id="{6A062960-7933-77FF-CBBE-E761B2FE7BE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52901" y="1934477"/>
            <a:ext cx="3067291" cy="3750197"/>
          </a:xfrm>
          <a:custGeom>
            <a:avLst/>
            <a:gdLst>
              <a:gd name="connsiteX0" fmla="*/ 0 w 3067291"/>
              <a:gd name="connsiteY0" fmla="*/ 0 h 3750197"/>
              <a:gd name="connsiteX1" fmla="*/ 3067291 w 3067291"/>
              <a:gd name="connsiteY1" fmla="*/ 0 h 3750197"/>
              <a:gd name="connsiteX2" fmla="*/ 3067291 w 3067291"/>
              <a:gd name="connsiteY2" fmla="*/ 3750197 h 3750197"/>
              <a:gd name="connsiteX3" fmla="*/ 0 w 3067291"/>
              <a:gd name="connsiteY3" fmla="*/ 3750197 h 3750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7291" h="3750197">
                <a:moveTo>
                  <a:pt x="0" y="0"/>
                </a:moveTo>
                <a:lnTo>
                  <a:pt x="3067291" y="0"/>
                </a:lnTo>
                <a:lnTo>
                  <a:pt x="3067291" y="3750197"/>
                </a:lnTo>
                <a:lnTo>
                  <a:pt x="0" y="3750197"/>
                </a:lnTo>
                <a:close/>
              </a:path>
            </a:pathLst>
          </a:custGeom>
          <a:ln w="444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739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两张图文"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376FBD55-AB4B-D7A3-B4C2-D4C2EE6A0C9F}"/>
              </a:ext>
            </a:extLst>
          </p:cNvPr>
          <p:cNvSpPr/>
          <p:nvPr userDrawn="1"/>
        </p:nvSpPr>
        <p:spPr>
          <a:xfrm>
            <a:off x="0" y="3168980"/>
            <a:ext cx="12192000" cy="30036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1AE4B372-3050-2522-FBEA-26FCD3115697}"/>
              </a:ext>
            </a:extLst>
          </p:cNvPr>
          <p:cNvCxnSpPr>
            <a:cxnSpLocks/>
          </p:cNvCxnSpPr>
          <p:nvPr userDrawn="1"/>
        </p:nvCxnSpPr>
        <p:spPr>
          <a:xfrm>
            <a:off x="461806" y="6400804"/>
            <a:ext cx="11268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87178479-6A97-BC91-3C33-632DB152771D}"/>
              </a:ext>
            </a:extLst>
          </p:cNvPr>
          <p:cNvSpPr txBox="1"/>
          <p:nvPr userDrawn="1"/>
        </p:nvSpPr>
        <p:spPr>
          <a:xfrm>
            <a:off x="518460" y="6473441"/>
            <a:ext cx="20185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100" dirty="0">
                <a:solidFill>
                  <a:schemeClr val="accent3"/>
                </a:solidFill>
              </a:rPr>
              <a:t>竢  实  扬  华          自  强  不  息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95DF490-84D2-1F92-5043-6177F04D0F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44273" y="6473441"/>
            <a:ext cx="714041" cy="26161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en-US" altLang="zh-CN" dirty="0"/>
              <a:t>Page</a:t>
            </a:r>
            <a:r>
              <a:rPr kumimoji="1" lang="zh-CN" altLang="en-US" dirty="0"/>
              <a:t>  </a:t>
            </a:r>
            <a:r>
              <a:rPr kumimoji="1" lang="en-US" altLang="zh-CN" dirty="0"/>
              <a:t>x</a:t>
            </a:r>
            <a:endParaRPr kumimoji="1"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B80177-4A3A-347E-AC38-86CC769B91E5}"/>
              </a:ext>
            </a:extLst>
          </p:cNvPr>
          <p:cNvSpPr/>
          <p:nvPr/>
        </p:nvSpPr>
        <p:spPr>
          <a:xfrm>
            <a:off x="0" y="270300"/>
            <a:ext cx="377371" cy="67426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52DE714-5A7C-2ABD-AC6B-8CE5794F55D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8460" y="277364"/>
            <a:ext cx="2747096" cy="4191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请输入你的标题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DE86E3F-5913-8700-CC47-CA06F18E29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9113" y="696913"/>
            <a:ext cx="2746375" cy="24765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Please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10592C32-8D4A-F9DA-7E11-1177E442572D}"/>
              </a:ext>
            </a:extLst>
          </p:cNvPr>
          <p:cNvCxnSpPr>
            <a:cxnSpLocks/>
          </p:cNvCxnSpPr>
          <p:nvPr userDrawn="1"/>
        </p:nvCxnSpPr>
        <p:spPr>
          <a:xfrm>
            <a:off x="461806" y="1044000"/>
            <a:ext cx="11268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AE4E645E-FEB1-2CD7-9397-FF56F2A5F8C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8909" y="277364"/>
            <a:ext cx="2101319" cy="693999"/>
          </a:xfrm>
          <a:prstGeom prst="rect">
            <a:avLst/>
          </a:prstGeom>
        </p:spPr>
      </p:pic>
      <p:sp>
        <p:nvSpPr>
          <p:cNvPr id="20" name="图片占位符 61">
            <a:extLst>
              <a:ext uri="{FF2B5EF4-FFF2-40B4-BE49-F238E27FC236}">
                <a16:creationId xmlns:a16="http://schemas.microsoft.com/office/drawing/2014/main" id="{AADC55CA-67F5-DEE6-05C4-FA6AC1D48CE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45460" y="1855886"/>
            <a:ext cx="3407400" cy="2210766"/>
          </a:xfrm>
          <a:custGeom>
            <a:avLst/>
            <a:gdLst>
              <a:gd name="connsiteX0" fmla="*/ 0 w 2963119"/>
              <a:gd name="connsiteY0" fmla="*/ 0 h 2419109"/>
              <a:gd name="connsiteX1" fmla="*/ 2963119 w 2963119"/>
              <a:gd name="connsiteY1" fmla="*/ 0 h 2419109"/>
              <a:gd name="connsiteX2" fmla="*/ 2963119 w 2963119"/>
              <a:gd name="connsiteY2" fmla="*/ 2419109 h 2419109"/>
              <a:gd name="connsiteX3" fmla="*/ 0 w 2963119"/>
              <a:gd name="connsiteY3" fmla="*/ 2419109 h 2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119" h="2419109">
                <a:moveTo>
                  <a:pt x="0" y="0"/>
                </a:moveTo>
                <a:lnTo>
                  <a:pt x="2963119" y="0"/>
                </a:lnTo>
                <a:lnTo>
                  <a:pt x="2963119" y="2419109"/>
                </a:lnTo>
                <a:lnTo>
                  <a:pt x="0" y="2419109"/>
                </a:lnTo>
                <a:close/>
              </a:path>
            </a:pathLst>
          </a:custGeom>
          <a:ln w="12700">
            <a:solidFill>
              <a:schemeClr val="bg1"/>
            </a:solidFill>
          </a:ln>
          <a:effectLst>
            <a:outerShdw blurRad="203200" dist="38100" dir="18900000" algn="bl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59">
            <a:extLst>
              <a:ext uri="{FF2B5EF4-FFF2-40B4-BE49-F238E27FC236}">
                <a16:creationId xmlns:a16="http://schemas.microsoft.com/office/drawing/2014/main" id="{30AAF0DD-84C9-CE9E-4AEE-E7F49E739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39142" y="1855885"/>
            <a:ext cx="3407400" cy="2210766"/>
          </a:xfrm>
          <a:custGeom>
            <a:avLst/>
            <a:gdLst>
              <a:gd name="connsiteX0" fmla="*/ 0 w 2963119"/>
              <a:gd name="connsiteY0" fmla="*/ 0 h 2419109"/>
              <a:gd name="connsiteX1" fmla="*/ 2963119 w 2963119"/>
              <a:gd name="connsiteY1" fmla="*/ 0 h 2419109"/>
              <a:gd name="connsiteX2" fmla="*/ 2963119 w 2963119"/>
              <a:gd name="connsiteY2" fmla="*/ 2419109 h 2419109"/>
              <a:gd name="connsiteX3" fmla="*/ 0 w 2963119"/>
              <a:gd name="connsiteY3" fmla="*/ 2419109 h 2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119" h="2419109">
                <a:moveTo>
                  <a:pt x="0" y="0"/>
                </a:moveTo>
                <a:lnTo>
                  <a:pt x="2963119" y="0"/>
                </a:lnTo>
                <a:lnTo>
                  <a:pt x="2963119" y="2419109"/>
                </a:lnTo>
                <a:lnTo>
                  <a:pt x="0" y="2419109"/>
                </a:lnTo>
                <a:close/>
              </a:path>
            </a:pathLst>
          </a:custGeom>
          <a:ln w="12700">
            <a:solidFill>
              <a:schemeClr val="bg1"/>
            </a:solidFill>
          </a:ln>
          <a:effectLst>
            <a:outerShdw blurRad="203200" dist="38100" dir="18900000" algn="bl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309727C-31EA-11F4-512B-CCBC79F758A5}"/>
              </a:ext>
            </a:extLst>
          </p:cNvPr>
          <p:cNvGrpSpPr/>
          <p:nvPr userDrawn="1"/>
        </p:nvGrpSpPr>
        <p:grpSpPr>
          <a:xfrm>
            <a:off x="2989652" y="1550098"/>
            <a:ext cx="2214911" cy="1736821"/>
            <a:chOff x="2795481" y="1665285"/>
            <a:chExt cx="2214911" cy="1736821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9A916BB-75AB-45F5-AA6F-9C5A54C07527}"/>
                </a:ext>
              </a:extLst>
            </p:cNvPr>
            <p:cNvSpPr/>
            <p:nvPr userDrawn="1"/>
          </p:nvSpPr>
          <p:spPr>
            <a:xfrm>
              <a:off x="2795481" y="1755607"/>
              <a:ext cx="2128198" cy="1646499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37000">
                    <a:schemeClr val="accent1">
                      <a:alpha val="0"/>
                    </a:schemeClr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2080CAC-9907-18EE-1347-C3EE17640D83}"/>
                </a:ext>
              </a:extLst>
            </p:cNvPr>
            <p:cNvSpPr/>
            <p:nvPr userDrawn="1"/>
          </p:nvSpPr>
          <p:spPr>
            <a:xfrm>
              <a:off x="2882194" y="1665285"/>
              <a:ext cx="2128198" cy="1646499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37000">
                    <a:schemeClr val="accent1">
                      <a:alpha val="0"/>
                    </a:schemeClr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1A0CCDB-D335-7712-F178-29624869ABD5}"/>
              </a:ext>
            </a:extLst>
          </p:cNvPr>
          <p:cNvGrpSpPr/>
          <p:nvPr userDrawn="1"/>
        </p:nvGrpSpPr>
        <p:grpSpPr>
          <a:xfrm>
            <a:off x="8679614" y="1550098"/>
            <a:ext cx="2214911" cy="1736821"/>
            <a:chOff x="8485443" y="1665285"/>
            <a:chExt cx="2214911" cy="173682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70540CB-E597-C99B-0D5A-F1FFFB953373}"/>
                </a:ext>
              </a:extLst>
            </p:cNvPr>
            <p:cNvSpPr/>
            <p:nvPr userDrawn="1"/>
          </p:nvSpPr>
          <p:spPr>
            <a:xfrm>
              <a:off x="8485443" y="1755607"/>
              <a:ext cx="2128198" cy="1646499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37000">
                    <a:schemeClr val="accent1">
                      <a:alpha val="0"/>
                    </a:schemeClr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4B60F06-6A55-7C0E-C969-C009E479AFFA}"/>
                </a:ext>
              </a:extLst>
            </p:cNvPr>
            <p:cNvSpPr/>
            <p:nvPr userDrawn="1"/>
          </p:nvSpPr>
          <p:spPr>
            <a:xfrm>
              <a:off x="8572156" y="1665285"/>
              <a:ext cx="2128198" cy="1646499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37000">
                    <a:schemeClr val="accent1">
                      <a:alpha val="0"/>
                    </a:schemeClr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1363735-F770-4250-52AE-0021B8166FB1}"/>
              </a:ext>
            </a:extLst>
          </p:cNvPr>
          <p:cNvGrpSpPr/>
          <p:nvPr userDrawn="1"/>
        </p:nvGrpSpPr>
        <p:grpSpPr>
          <a:xfrm rot="10800000">
            <a:off x="1295604" y="2597509"/>
            <a:ext cx="2214911" cy="1736821"/>
            <a:chOff x="2795481" y="1665285"/>
            <a:chExt cx="2214911" cy="173682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A193D18-223E-E1E8-173C-49D0C81E711C}"/>
                </a:ext>
              </a:extLst>
            </p:cNvPr>
            <p:cNvSpPr/>
            <p:nvPr userDrawn="1"/>
          </p:nvSpPr>
          <p:spPr>
            <a:xfrm>
              <a:off x="2795481" y="1755607"/>
              <a:ext cx="2128198" cy="1646499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37000">
                    <a:schemeClr val="accent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A861ADF-A6CB-3ED8-E816-7BA4587466DD}"/>
                </a:ext>
              </a:extLst>
            </p:cNvPr>
            <p:cNvSpPr/>
            <p:nvPr userDrawn="1"/>
          </p:nvSpPr>
          <p:spPr>
            <a:xfrm>
              <a:off x="2882194" y="1665285"/>
              <a:ext cx="2128198" cy="1646499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37000">
                    <a:schemeClr val="accent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B730CCD-E4B5-FFD9-12FF-E61AFC88C109}"/>
              </a:ext>
            </a:extLst>
          </p:cNvPr>
          <p:cNvGrpSpPr/>
          <p:nvPr userDrawn="1"/>
        </p:nvGrpSpPr>
        <p:grpSpPr>
          <a:xfrm rot="10800000">
            <a:off x="7024785" y="2597509"/>
            <a:ext cx="2214911" cy="1736821"/>
            <a:chOff x="2795481" y="1665285"/>
            <a:chExt cx="2214911" cy="1736821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35B41303-8537-1EAD-8E0E-5A80B5F0D10C}"/>
                </a:ext>
              </a:extLst>
            </p:cNvPr>
            <p:cNvSpPr/>
            <p:nvPr userDrawn="1"/>
          </p:nvSpPr>
          <p:spPr>
            <a:xfrm>
              <a:off x="2795481" y="1755607"/>
              <a:ext cx="2128198" cy="1646499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37000">
                    <a:schemeClr val="accent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BE6FFC1-8E46-54D9-2BC2-828FC5FC6F26}"/>
                </a:ext>
              </a:extLst>
            </p:cNvPr>
            <p:cNvSpPr/>
            <p:nvPr userDrawn="1"/>
          </p:nvSpPr>
          <p:spPr>
            <a:xfrm>
              <a:off x="2882194" y="1665285"/>
              <a:ext cx="2128198" cy="1646499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37000">
                    <a:schemeClr val="accent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0547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三张图文"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1AE4B372-3050-2522-FBEA-26FCD3115697}"/>
              </a:ext>
            </a:extLst>
          </p:cNvPr>
          <p:cNvCxnSpPr>
            <a:cxnSpLocks/>
          </p:cNvCxnSpPr>
          <p:nvPr userDrawn="1"/>
        </p:nvCxnSpPr>
        <p:spPr>
          <a:xfrm>
            <a:off x="461806" y="6400804"/>
            <a:ext cx="11268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87178479-6A97-BC91-3C33-632DB152771D}"/>
              </a:ext>
            </a:extLst>
          </p:cNvPr>
          <p:cNvSpPr txBox="1"/>
          <p:nvPr userDrawn="1"/>
        </p:nvSpPr>
        <p:spPr>
          <a:xfrm>
            <a:off x="518460" y="6473441"/>
            <a:ext cx="20185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100" dirty="0">
                <a:solidFill>
                  <a:schemeClr val="accent3"/>
                </a:solidFill>
              </a:rPr>
              <a:t>竢  实  扬  华          自  强  不  息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95DF490-84D2-1F92-5043-6177F04D0F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44273" y="6473441"/>
            <a:ext cx="714041" cy="26161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en-US" altLang="zh-CN" dirty="0"/>
              <a:t>Page</a:t>
            </a:r>
            <a:r>
              <a:rPr kumimoji="1" lang="zh-CN" altLang="en-US" dirty="0"/>
              <a:t>  </a:t>
            </a:r>
            <a:r>
              <a:rPr kumimoji="1" lang="en-US" altLang="zh-CN" dirty="0"/>
              <a:t>x</a:t>
            </a:r>
            <a:endParaRPr kumimoji="1"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B80177-4A3A-347E-AC38-86CC769B91E5}"/>
              </a:ext>
            </a:extLst>
          </p:cNvPr>
          <p:cNvSpPr/>
          <p:nvPr/>
        </p:nvSpPr>
        <p:spPr>
          <a:xfrm>
            <a:off x="0" y="270300"/>
            <a:ext cx="377371" cy="67426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52DE714-5A7C-2ABD-AC6B-8CE5794F55D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8460" y="277364"/>
            <a:ext cx="2747096" cy="4191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请输入你的标题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DE86E3F-5913-8700-CC47-CA06F18E29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9113" y="696913"/>
            <a:ext cx="2746375" cy="24765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Please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10592C32-8D4A-F9DA-7E11-1177E442572D}"/>
              </a:ext>
            </a:extLst>
          </p:cNvPr>
          <p:cNvCxnSpPr>
            <a:cxnSpLocks/>
          </p:cNvCxnSpPr>
          <p:nvPr userDrawn="1"/>
        </p:nvCxnSpPr>
        <p:spPr>
          <a:xfrm>
            <a:off x="461806" y="1044000"/>
            <a:ext cx="11268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AE4E645E-FEB1-2CD7-9397-FF56F2A5F8C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8909" y="277364"/>
            <a:ext cx="2101319" cy="693999"/>
          </a:xfrm>
          <a:prstGeom prst="rect">
            <a:avLst/>
          </a:prstGeom>
        </p:spPr>
      </p:pic>
      <p:sp>
        <p:nvSpPr>
          <p:cNvPr id="10" name="图片占位符 7">
            <a:extLst>
              <a:ext uri="{FF2B5EF4-FFF2-40B4-BE49-F238E27FC236}">
                <a16:creationId xmlns:a16="http://schemas.microsoft.com/office/drawing/2014/main" id="{D39C06E6-AC26-1F57-6C1C-E30FEDC7CD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25543" y="1571207"/>
            <a:ext cx="2140914" cy="2140914"/>
          </a:xfrm>
          <a:custGeom>
            <a:avLst/>
            <a:gdLst>
              <a:gd name="connsiteX0" fmla="*/ 1070457 w 2140914"/>
              <a:gd name="connsiteY0" fmla="*/ 0 h 2140914"/>
              <a:gd name="connsiteX1" fmla="*/ 2140914 w 2140914"/>
              <a:gd name="connsiteY1" fmla="*/ 1070457 h 2140914"/>
              <a:gd name="connsiteX2" fmla="*/ 1070457 w 2140914"/>
              <a:gd name="connsiteY2" fmla="*/ 2140914 h 2140914"/>
              <a:gd name="connsiteX3" fmla="*/ 0 w 2140914"/>
              <a:gd name="connsiteY3" fmla="*/ 1070457 h 2140914"/>
              <a:gd name="connsiteX4" fmla="*/ 1070457 w 2140914"/>
              <a:gd name="connsiteY4" fmla="*/ 0 h 214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0914" h="2140914">
                <a:moveTo>
                  <a:pt x="1070457" y="0"/>
                </a:moveTo>
                <a:cubicBezTo>
                  <a:pt x="1661654" y="0"/>
                  <a:pt x="2140914" y="479260"/>
                  <a:pt x="2140914" y="1070457"/>
                </a:cubicBezTo>
                <a:cubicBezTo>
                  <a:pt x="2140914" y="1661654"/>
                  <a:pt x="1661654" y="2140914"/>
                  <a:pt x="1070457" y="2140914"/>
                </a:cubicBezTo>
                <a:cubicBezTo>
                  <a:pt x="479260" y="2140914"/>
                  <a:pt x="0" y="1661654"/>
                  <a:pt x="0" y="1070457"/>
                </a:cubicBezTo>
                <a:cubicBezTo>
                  <a:pt x="0" y="479260"/>
                  <a:pt x="479260" y="0"/>
                  <a:pt x="10704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8">
            <a:extLst>
              <a:ext uri="{FF2B5EF4-FFF2-40B4-BE49-F238E27FC236}">
                <a16:creationId xmlns:a16="http://schemas.microsoft.com/office/drawing/2014/main" id="{90693C7E-8DD3-FE4E-1811-A43307DA30D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82794" y="1571207"/>
            <a:ext cx="2140914" cy="2140914"/>
          </a:xfrm>
          <a:custGeom>
            <a:avLst/>
            <a:gdLst>
              <a:gd name="connsiteX0" fmla="*/ 1070457 w 2140914"/>
              <a:gd name="connsiteY0" fmla="*/ 0 h 2140914"/>
              <a:gd name="connsiteX1" fmla="*/ 2140914 w 2140914"/>
              <a:gd name="connsiteY1" fmla="*/ 1070457 h 2140914"/>
              <a:gd name="connsiteX2" fmla="*/ 1070457 w 2140914"/>
              <a:gd name="connsiteY2" fmla="*/ 2140914 h 2140914"/>
              <a:gd name="connsiteX3" fmla="*/ 0 w 2140914"/>
              <a:gd name="connsiteY3" fmla="*/ 1070457 h 2140914"/>
              <a:gd name="connsiteX4" fmla="*/ 1070457 w 2140914"/>
              <a:gd name="connsiteY4" fmla="*/ 0 h 214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0914" h="2140914">
                <a:moveTo>
                  <a:pt x="1070457" y="0"/>
                </a:moveTo>
                <a:cubicBezTo>
                  <a:pt x="1661654" y="0"/>
                  <a:pt x="2140914" y="479260"/>
                  <a:pt x="2140914" y="1070457"/>
                </a:cubicBezTo>
                <a:cubicBezTo>
                  <a:pt x="2140914" y="1661654"/>
                  <a:pt x="1661654" y="2140914"/>
                  <a:pt x="1070457" y="2140914"/>
                </a:cubicBezTo>
                <a:cubicBezTo>
                  <a:pt x="479260" y="2140914"/>
                  <a:pt x="0" y="1661654"/>
                  <a:pt x="0" y="1070457"/>
                </a:cubicBezTo>
                <a:cubicBezTo>
                  <a:pt x="0" y="479260"/>
                  <a:pt x="479260" y="0"/>
                  <a:pt x="10704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6">
            <a:extLst>
              <a:ext uri="{FF2B5EF4-FFF2-40B4-BE49-F238E27FC236}">
                <a16:creationId xmlns:a16="http://schemas.microsoft.com/office/drawing/2014/main" id="{1CE8005B-E000-8284-C395-49AAB0DA8F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68292" y="1571207"/>
            <a:ext cx="2140914" cy="2140914"/>
          </a:xfrm>
          <a:custGeom>
            <a:avLst/>
            <a:gdLst>
              <a:gd name="connsiteX0" fmla="*/ 1070457 w 2140914"/>
              <a:gd name="connsiteY0" fmla="*/ 0 h 2140914"/>
              <a:gd name="connsiteX1" fmla="*/ 2140914 w 2140914"/>
              <a:gd name="connsiteY1" fmla="*/ 1070457 h 2140914"/>
              <a:gd name="connsiteX2" fmla="*/ 1070457 w 2140914"/>
              <a:gd name="connsiteY2" fmla="*/ 2140914 h 2140914"/>
              <a:gd name="connsiteX3" fmla="*/ 0 w 2140914"/>
              <a:gd name="connsiteY3" fmla="*/ 1070457 h 2140914"/>
              <a:gd name="connsiteX4" fmla="*/ 1070457 w 2140914"/>
              <a:gd name="connsiteY4" fmla="*/ 0 h 214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0914" h="2140914">
                <a:moveTo>
                  <a:pt x="1070457" y="0"/>
                </a:moveTo>
                <a:cubicBezTo>
                  <a:pt x="1661654" y="0"/>
                  <a:pt x="2140914" y="479260"/>
                  <a:pt x="2140914" y="1070457"/>
                </a:cubicBezTo>
                <a:cubicBezTo>
                  <a:pt x="2140914" y="1661654"/>
                  <a:pt x="1661654" y="2140914"/>
                  <a:pt x="1070457" y="2140914"/>
                </a:cubicBezTo>
                <a:cubicBezTo>
                  <a:pt x="479260" y="2140914"/>
                  <a:pt x="0" y="1661654"/>
                  <a:pt x="0" y="1070457"/>
                </a:cubicBezTo>
                <a:cubicBezTo>
                  <a:pt x="0" y="479260"/>
                  <a:pt x="479260" y="0"/>
                  <a:pt x="10704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45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45B4A2B4-1133-47FA-8644-D6CCD83B2950}"/>
              </a:ext>
            </a:extLst>
          </p:cNvPr>
          <p:cNvSpPr/>
          <p:nvPr/>
        </p:nvSpPr>
        <p:spPr>
          <a:xfrm rot="166518">
            <a:off x="-4296558" y="-3919630"/>
            <a:ext cx="17421445" cy="9332868"/>
          </a:xfrm>
          <a:prstGeom prst="ellipse">
            <a:avLst/>
          </a:prstGeom>
          <a:solidFill>
            <a:schemeClr val="accent4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43CEE2E-3E5C-48B1-9C86-5487B8B389BB}"/>
              </a:ext>
            </a:extLst>
          </p:cNvPr>
          <p:cNvGrpSpPr/>
          <p:nvPr userDrawn="1"/>
        </p:nvGrpSpPr>
        <p:grpSpPr>
          <a:xfrm>
            <a:off x="10141161" y="6007968"/>
            <a:ext cx="1634321" cy="537474"/>
            <a:chOff x="5938838" y="5414963"/>
            <a:chExt cx="4816476" cy="1479550"/>
          </a:xfrm>
        </p:grpSpPr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id="{5E255E31-C363-4D4A-B9AB-AB085BC09F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9988" y="6394451"/>
              <a:ext cx="3125788" cy="219075"/>
            </a:xfrm>
            <a:custGeom>
              <a:avLst/>
              <a:gdLst>
                <a:gd name="T0" fmla="*/ 155 w 5907"/>
                <a:gd name="T1" fmla="*/ 260 h 414"/>
                <a:gd name="T2" fmla="*/ 2 w 5907"/>
                <a:gd name="T3" fmla="*/ 88 h 414"/>
                <a:gd name="T4" fmla="*/ 138 w 5907"/>
                <a:gd name="T5" fmla="*/ 49 h 414"/>
                <a:gd name="T6" fmla="*/ 172 w 5907"/>
                <a:gd name="T7" fmla="*/ 175 h 414"/>
                <a:gd name="T8" fmla="*/ 427 w 5907"/>
                <a:gd name="T9" fmla="*/ 282 h 414"/>
                <a:gd name="T10" fmla="*/ 253 w 5907"/>
                <a:gd name="T11" fmla="*/ 156 h 414"/>
                <a:gd name="T12" fmla="*/ 404 w 5907"/>
                <a:gd name="T13" fmla="*/ 198 h 414"/>
                <a:gd name="T14" fmla="*/ 284 w 5907"/>
                <a:gd name="T15" fmla="*/ 198 h 414"/>
                <a:gd name="T16" fmla="*/ 401 w 5907"/>
                <a:gd name="T17" fmla="*/ 239 h 414"/>
                <a:gd name="T18" fmla="*/ 503 w 5907"/>
                <a:gd name="T19" fmla="*/ 244 h 414"/>
                <a:gd name="T20" fmla="*/ 800 w 5907"/>
                <a:gd name="T21" fmla="*/ 328 h 414"/>
                <a:gd name="T22" fmla="*/ 803 w 5907"/>
                <a:gd name="T23" fmla="*/ 287 h 414"/>
                <a:gd name="T24" fmla="*/ 1014 w 5907"/>
                <a:gd name="T25" fmla="*/ 123 h 414"/>
                <a:gd name="T26" fmla="*/ 1075 w 5907"/>
                <a:gd name="T27" fmla="*/ 120 h 414"/>
                <a:gd name="T28" fmla="*/ 1497 w 5907"/>
                <a:gd name="T29" fmla="*/ 299 h 414"/>
                <a:gd name="T30" fmla="*/ 1621 w 5907"/>
                <a:gd name="T31" fmla="*/ 99 h 414"/>
                <a:gd name="T32" fmla="*/ 1602 w 5907"/>
                <a:gd name="T33" fmla="*/ 294 h 414"/>
                <a:gd name="T34" fmla="*/ 1561 w 5907"/>
                <a:gd name="T35" fmla="*/ 118 h 414"/>
                <a:gd name="T36" fmla="*/ 1790 w 5907"/>
                <a:gd name="T37" fmla="*/ 297 h 414"/>
                <a:gd name="T38" fmla="*/ 1712 w 5907"/>
                <a:gd name="T39" fmla="*/ 135 h 414"/>
                <a:gd name="T40" fmla="*/ 1798 w 5907"/>
                <a:gd name="T41" fmla="*/ 120 h 414"/>
                <a:gd name="T42" fmla="*/ 1865 w 5907"/>
                <a:gd name="T43" fmla="*/ 265 h 414"/>
                <a:gd name="T44" fmla="*/ 1928 w 5907"/>
                <a:gd name="T45" fmla="*/ 272 h 414"/>
                <a:gd name="T46" fmla="*/ 2032 w 5907"/>
                <a:gd name="T47" fmla="*/ 288 h 414"/>
                <a:gd name="T48" fmla="*/ 2182 w 5907"/>
                <a:gd name="T49" fmla="*/ 291 h 414"/>
                <a:gd name="T50" fmla="*/ 2418 w 5907"/>
                <a:gd name="T51" fmla="*/ 12 h 414"/>
                <a:gd name="T52" fmla="*/ 2604 w 5907"/>
                <a:gd name="T53" fmla="*/ 279 h 414"/>
                <a:gd name="T54" fmla="*/ 2489 w 5907"/>
                <a:gd name="T55" fmla="*/ 216 h 414"/>
                <a:gd name="T56" fmla="*/ 2508 w 5907"/>
                <a:gd name="T57" fmla="*/ 133 h 414"/>
                <a:gd name="T58" fmla="*/ 2910 w 5907"/>
                <a:gd name="T59" fmla="*/ 223 h 414"/>
                <a:gd name="T60" fmla="*/ 2716 w 5907"/>
                <a:gd name="T61" fmla="*/ 223 h 414"/>
                <a:gd name="T62" fmla="*/ 2907 w 5907"/>
                <a:gd name="T63" fmla="*/ 168 h 414"/>
                <a:gd name="T64" fmla="*/ 2762 w 5907"/>
                <a:gd name="T65" fmla="*/ 154 h 414"/>
                <a:gd name="T66" fmla="*/ 2857 w 5907"/>
                <a:gd name="T67" fmla="*/ 276 h 414"/>
                <a:gd name="T68" fmla="*/ 2976 w 5907"/>
                <a:gd name="T69" fmla="*/ 24 h 414"/>
                <a:gd name="T70" fmla="*/ 3314 w 5907"/>
                <a:gd name="T71" fmla="*/ 223 h 414"/>
                <a:gd name="T72" fmla="*/ 3118 w 5907"/>
                <a:gd name="T73" fmla="*/ 223 h 414"/>
                <a:gd name="T74" fmla="*/ 3310 w 5907"/>
                <a:gd name="T75" fmla="*/ 168 h 414"/>
                <a:gd name="T76" fmla="*/ 3165 w 5907"/>
                <a:gd name="T77" fmla="*/ 154 h 414"/>
                <a:gd name="T78" fmla="*/ 3260 w 5907"/>
                <a:gd name="T79" fmla="*/ 276 h 414"/>
                <a:gd name="T80" fmla="*/ 3413 w 5907"/>
                <a:gd name="T81" fmla="*/ 326 h 414"/>
                <a:gd name="T82" fmla="*/ 3758 w 5907"/>
                <a:gd name="T83" fmla="*/ 262 h 414"/>
                <a:gd name="T84" fmla="*/ 3673 w 5907"/>
                <a:gd name="T85" fmla="*/ 278 h 414"/>
                <a:gd name="T86" fmla="*/ 3747 w 5907"/>
                <a:gd name="T87" fmla="*/ 361 h 414"/>
                <a:gd name="T88" fmla="*/ 3611 w 5907"/>
                <a:gd name="T89" fmla="*/ 220 h 414"/>
                <a:gd name="T90" fmla="*/ 3789 w 5907"/>
                <a:gd name="T91" fmla="*/ 351 h 414"/>
                <a:gd name="T92" fmla="*/ 3994 w 5907"/>
                <a:gd name="T93" fmla="*/ 295 h 414"/>
                <a:gd name="T94" fmla="*/ 4111 w 5907"/>
                <a:gd name="T95" fmla="*/ 291 h 414"/>
                <a:gd name="T96" fmla="*/ 4092 w 5907"/>
                <a:gd name="T97" fmla="*/ 332 h 414"/>
                <a:gd name="T98" fmla="*/ 4323 w 5907"/>
                <a:gd name="T99" fmla="*/ 98 h 414"/>
                <a:gd name="T100" fmla="*/ 4509 w 5907"/>
                <a:gd name="T101" fmla="*/ 12 h 414"/>
                <a:gd name="T102" fmla="*/ 4840 w 5907"/>
                <a:gd name="T103" fmla="*/ 170 h 414"/>
                <a:gd name="T104" fmla="*/ 5024 w 5907"/>
                <a:gd name="T105" fmla="*/ 213 h 414"/>
                <a:gd name="T106" fmla="*/ 4996 w 5907"/>
                <a:gd name="T107" fmla="*/ 322 h 414"/>
                <a:gd name="T108" fmla="*/ 4873 w 5907"/>
                <a:gd name="T109" fmla="*/ 182 h 414"/>
                <a:gd name="T110" fmla="*/ 5197 w 5907"/>
                <a:gd name="T111" fmla="*/ 92 h 414"/>
                <a:gd name="T112" fmla="*/ 5362 w 5907"/>
                <a:gd name="T113" fmla="*/ 251 h 414"/>
                <a:gd name="T114" fmla="*/ 5293 w 5907"/>
                <a:gd name="T115" fmla="*/ 90 h 414"/>
                <a:gd name="T116" fmla="*/ 5283 w 5907"/>
                <a:gd name="T117" fmla="*/ 152 h 414"/>
                <a:gd name="T118" fmla="*/ 5368 w 5907"/>
                <a:gd name="T119" fmla="*/ 319 h 414"/>
                <a:gd name="T120" fmla="*/ 5584 w 5907"/>
                <a:gd name="T121" fmla="*/ 281 h 414"/>
                <a:gd name="T122" fmla="*/ 5684 w 5907"/>
                <a:gd name="T123" fmla="*/ 28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07" h="414">
                  <a:moveTo>
                    <a:pt x="96" y="331"/>
                  </a:moveTo>
                  <a:lnTo>
                    <a:pt x="80" y="331"/>
                  </a:lnTo>
                  <a:lnTo>
                    <a:pt x="67" y="330"/>
                  </a:lnTo>
                  <a:lnTo>
                    <a:pt x="54" y="328"/>
                  </a:lnTo>
                  <a:lnTo>
                    <a:pt x="42" y="325"/>
                  </a:lnTo>
                  <a:lnTo>
                    <a:pt x="31" y="321"/>
                  </a:lnTo>
                  <a:lnTo>
                    <a:pt x="20" y="317"/>
                  </a:lnTo>
                  <a:lnTo>
                    <a:pt x="10" y="313"/>
                  </a:lnTo>
                  <a:lnTo>
                    <a:pt x="0" y="307"/>
                  </a:lnTo>
                  <a:lnTo>
                    <a:pt x="0" y="256"/>
                  </a:lnTo>
                  <a:lnTo>
                    <a:pt x="2" y="256"/>
                  </a:lnTo>
                  <a:lnTo>
                    <a:pt x="12" y="264"/>
                  </a:lnTo>
                  <a:lnTo>
                    <a:pt x="23" y="272"/>
                  </a:lnTo>
                  <a:lnTo>
                    <a:pt x="34" y="280"/>
                  </a:lnTo>
                  <a:lnTo>
                    <a:pt x="46" y="285"/>
                  </a:lnTo>
                  <a:lnTo>
                    <a:pt x="58" y="290"/>
                  </a:lnTo>
                  <a:lnTo>
                    <a:pt x="70" y="293"/>
                  </a:lnTo>
                  <a:lnTo>
                    <a:pt x="82" y="295"/>
                  </a:lnTo>
                  <a:lnTo>
                    <a:pt x="93" y="296"/>
                  </a:lnTo>
                  <a:lnTo>
                    <a:pt x="108" y="295"/>
                  </a:lnTo>
                  <a:lnTo>
                    <a:pt x="121" y="292"/>
                  </a:lnTo>
                  <a:lnTo>
                    <a:pt x="127" y="290"/>
                  </a:lnTo>
                  <a:lnTo>
                    <a:pt x="132" y="287"/>
                  </a:lnTo>
                  <a:lnTo>
                    <a:pt x="137" y="284"/>
                  </a:lnTo>
                  <a:lnTo>
                    <a:pt x="141" y="281"/>
                  </a:lnTo>
                  <a:lnTo>
                    <a:pt x="145" y="278"/>
                  </a:lnTo>
                  <a:lnTo>
                    <a:pt x="149" y="273"/>
                  </a:lnTo>
                  <a:lnTo>
                    <a:pt x="152" y="269"/>
                  </a:lnTo>
                  <a:lnTo>
                    <a:pt x="154" y="264"/>
                  </a:lnTo>
                  <a:lnTo>
                    <a:pt x="155" y="260"/>
                  </a:lnTo>
                  <a:lnTo>
                    <a:pt x="158" y="255"/>
                  </a:lnTo>
                  <a:lnTo>
                    <a:pt x="158" y="249"/>
                  </a:lnTo>
                  <a:lnTo>
                    <a:pt x="159" y="244"/>
                  </a:lnTo>
                  <a:lnTo>
                    <a:pt x="158" y="235"/>
                  </a:lnTo>
                  <a:lnTo>
                    <a:pt x="156" y="226"/>
                  </a:lnTo>
                  <a:lnTo>
                    <a:pt x="153" y="220"/>
                  </a:lnTo>
                  <a:lnTo>
                    <a:pt x="150" y="213"/>
                  </a:lnTo>
                  <a:lnTo>
                    <a:pt x="144" y="208"/>
                  </a:lnTo>
                  <a:lnTo>
                    <a:pt x="138" y="203"/>
                  </a:lnTo>
                  <a:lnTo>
                    <a:pt x="131" y="199"/>
                  </a:lnTo>
                  <a:lnTo>
                    <a:pt x="123" y="195"/>
                  </a:lnTo>
                  <a:lnTo>
                    <a:pt x="109" y="192"/>
                  </a:lnTo>
                  <a:lnTo>
                    <a:pt x="97" y="189"/>
                  </a:lnTo>
                  <a:lnTo>
                    <a:pt x="84" y="186"/>
                  </a:lnTo>
                  <a:lnTo>
                    <a:pt x="69" y="181"/>
                  </a:lnTo>
                  <a:lnTo>
                    <a:pt x="55" y="177"/>
                  </a:lnTo>
                  <a:lnTo>
                    <a:pt x="43" y="170"/>
                  </a:lnTo>
                  <a:lnTo>
                    <a:pt x="36" y="167"/>
                  </a:lnTo>
                  <a:lnTo>
                    <a:pt x="31" y="163"/>
                  </a:lnTo>
                  <a:lnTo>
                    <a:pt x="25" y="158"/>
                  </a:lnTo>
                  <a:lnTo>
                    <a:pt x="21" y="154"/>
                  </a:lnTo>
                  <a:lnTo>
                    <a:pt x="16" y="148"/>
                  </a:lnTo>
                  <a:lnTo>
                    <a:pt x="13" y="142"/>
                  </a:lnTo>
                  <a:lnTo>
                    <a:pt x="10" y="136"/>
                  </a:lnTo>
                  <a:lnTo>
                    <a:pt x="7" y="130"/>
                  </a:lnTo>
                  <a:lnTo>
                    <a:pt x="4" y="122"/>
                  </a:lnTo>
                  <a:lnTo>
                    <a:pt x="3" y="115"/>
                  </a:lnTo>
                  <a:lnTo>
                    <a:pt x="2" y="106"/>
                  </a:lnTo>
                  <a:lnTo>
                    <a:pt x="2" y="97"/>
                  </a:lnTo>
                  <a:lnTo>
                    <a:pt x="2" y="88"/>
                  </a:lnTo>
                  <a:lnTo>
                    <a:pt x="3" y="78"/>
                  </a:lnTo>
                  <a:lnTo>
                    <a:pt x="5" y="71"/>
                  </a:lnTo>
                  <a:lnTo>
                    <a:pt x="9" y="62"/>
                  </a:lnTo>
                  <a:lnTo>
                    <a:pt x="13" y="54"/>
                  </a:lnTo>
                  <a:lnTo>
                    <a:pt x="18" y="47"/>
                  </a:lnTo>
                  <a:lnTo>
                    <a:pt x="23" y="40"/>
                  </a:lnTo>
                  <a:lnTo>
                    <a:pt x="30" y="34"/>
                  </a:lnTo>
                  <a:lnTo>
                    <a:pt x="37" y="27"/>
                  </a:lnTo>
                  <a:lnTo>
                    <a:pt x="45" y="23"/>
                  </a:lnTo>
                  <a:lnTo>
                    <a:pt x="53" y="18"/>
                  </a:lnTo>
                  <a:lnTo>
                    <a:pt x="61" y="14"/>
                  </a:lnTo>
                  <a:lnTo>
                    <a:pt x="70" y="12"/>
                  </a:lnTo>
                  <a:lnTo>
                    <a:pt x="80" y="10"/>
                  </a:lnTo>
                  <a:lnTo>
                    <a:pt x="90" y="8"/>
                  </a:lnTo>
                  <a:lnTo>
                    <a:pt x="101" y="7"/>
                  </a:lnTo>
                  <a:lnTo>
                    <a:pt x="113" y="8"/>
                  </a:lnTo>
                  <a:lnTo>
                    <a:pt x="124" y="10"/>
                  </a:lnTo>
                  <a:lnTo>
                    <a:pt x="136" y="11"/>
                  </a:lnTo>
                  <a:lnTo>
                    <a:pt x="147" y="13"/>
                  </a:lnTo>
                  <a:lnTo>
                    <a:pt x="158" y="16"/>
                  </a:lnTo>
                  <a:lnTo>
                    <a:pt x="167" y="19"/>
                  </a:lnTo>
                  <a:lnTo>
                    <a:pt x="177" y="24"/>
                  </a:lnTo>
                  <a:lnTo>
                    <a:pt x="187" y="28"/>
                  </a:lnTo>
                  <a:lnTo>
                    <a:pt x="187" y="77"/>
                  </a:lnTo>
                  <a:lnTo>
                    <a:pt x="184" y="77"/>
                  </a:lnTo>
                  <a:lnTo>
                    <a:pt x="177" y="71"/>
                  </a:lnTo>
                  <a:lnTo>
                    <a:pt x="168" y="65"/>
                  </a:lnTo>
                  <a:lnTo>
                    <a:pt x="159" y="59"/>
                  </a:lnTo>
                  <a:lnTo>
                    <a:pt x="149" y="53"/>
                  </a:lnTo>
                  <a:lnTo>
                    <a:pt x="138" y="49"/>
                  </a:lnTo>
                  <a:lnTo>
                    <a:pt x="126" y="46"/>
                  </a:lnTo>
                  <a:lnTo>
                    <a:pt x="115" y="45"/>
                  </a:lnTo>
                  <a:lnTo>
                    <a:pt x="103" y="43"/>
                  </a:lnTo>
                  <a:lnTo>
                    <a:pt x="90" y="45"/>
                  </a:lnTo>
                  <a:lnTo>
                    <a:pt x="79" y="47"/>
                  </a:lnTo>
                  <a:lnTo>
                    <a:pt x="68" y="51"/>
                  </a:lnTo>
                  <a:lnTo>
                    <a:pt x="59" y="58"/>
                  </a:lnTo>
                  <a:lnTo>
                    <a:pt x="55" y="61"/>
                  </a:lnTo>
                  <a:lnTo>
                    <a:pt x="51" y="64"/>
                  </a:lnTo>
                  <a:lnTo>
                    <a:pt x="49" y="69"/>
                  </a:lnTo>
                  <a:lnTo>
                    <a:pt x="47" y="73"/>
                  </a:lnTo>
                  <a:lnTo>
                    <a:pt x="45" y="77"/>
                  </a:lnTo>
                  <a:lnTo>
                    <a:pt x="44" y="82"/>
                  </a:lnTo>
                  <a:lnTo>
                    <a:pt x="43" y="87"/>
                  </a:lnTo>
                  <a:lnTo>
                    <a:pt x="43" y="93"/>
                  </a:lnTo>
                  <a:lnTo>
                    <a:pt x="43" y="103"/>
                  </a:lnTo>
                  <a:lnTo>
                    <a:pt x="45" y="110"/>
                  </a:lnTo>
                  <a:lnTo>
                    <a:pt x="48" y="118"/>
                  </a:lnTo>
                  <a:lnTo>
                    <a:pt x="53" y="124"/>
                  </a:lnTo>
                  <a:lnTo>
                    <a:pt x="58" y="130"/>
                  </a:lnTo>
                  <a:lnTo>
                    <a:pt x="65" y="134"/>
                  </a:lnTo>
                  <a:lnTo>
                    <a:pt x="72" y="139"/>
                  </a:lnTo>
                  <a:lnTo>
                    <a:pt x="81" y="142"/>
                  </a:lnTo>
                  <a:lnTo>
                    <a:pt x="94" y="145"/>
                  </a:lnTo>
                  <a:lnTo>
                    <a:pt x="110" y="150"/>
                  </a:lnTo>
                  <a:lnTo>
                    <a:pt x="127" y="154"/>
                  </a:lnTo>
                  <a:lnTo>
                    <a:pt x="140" y="158"/>
                  </a:lnTo>
                  <a:lnTo>
                    <a:pt x="154" y="164"/>
                  </a:lnTo>
                  <a:lnTo>
                    <a:pt x="166" y="170"/>
                  </a:lnTo>
                  <a:lnTo>
                    <a:pt x="172" y="175"/>
                  </a:lnTo>
                  <a:lnTo>
                    <a:pt x="176" y="178"/>
                  </a:lnTo>
                  <a:lnTo>
                    <a:pt x="180" y="183"/>
                  </a:lnTo>
                  <a:lnTo>
                    <a:pt x="185" y="188"/>
                  </a:lnTo>
                  <a:lnTo>
                    <a:pt x="190" y="199"/>
                  </a:lnTo>
                  <a:lnTo>
                    <a:pt x="195" y="210"/>
                  </a:lnTo>
                  <a:lnTo>
                    <a:pt x="198" y="223"/>
                  </a:lnTo>
                  <a:lnTo>
                    <a:pt x="199" y="237"/>
                  </a:lnTo>
                  <a:lnTo>
                    <a:pt x="198" y="246"/>
                  </a:lnTo>
                  <a:lnTo>
                    <a:pt x="197" y="255"/>
                  </a:lnTo>
                  <a:lnTo>
                    <a:pt x="195" y="264"/>
                  </a:lnTo>
                  <a:lnTo>
                    <a:pt x="191" y="273"/>
                  </a:lnTo>
                  <a:lnTo>
                    <a:pt x="188" y="282"/>
                  </a:lnTo>
                  <a:lnTo>
                    <a:pt x="183" y="290"/>
                  </a:lnTo>
                  <a:lnTo>
                    <a:pt x="178" y="296"/>
                  </a:lnTo>
                  <a:lnTo>
                    <a:pt x="172" y="303"/>
                  </a:lnTo>
                  <a:lnTo>
                    <a:pt x="165" y="309"/>
                  </a:lnTo>
                  <a:lnTo>
                    <a:pt x="158" y="315"/>
                  </a:lnTo>
                  <a:lnTo>
                    <a:pt x="149" y="320"/>
                  </a:lnTo>
                  <a:lnTo>
                    <a:pt x="140" y="325"/>
                  </a:lnTo>
                  <a:lnTo>
                    <a:pt x="130" y="328"/>
                  </a:lnTo>
                  <a:lnTo>
                    <a:pt x="120" y="330"/>
                  </a:lnTo>
                  <a:lnTo>
                    <a:pt x="108" y="331"/>
                  </a:lnTo>
                  <a:lnTo>
                    <a:pt x="96" y="331"/>
                  </a:lnTo>
                  <a:close/>
                  <a:moveTo>
                    <a:pt x="442" y="209"/>
                  </a:moveTo>
                  <a:lnTo>
                    <a:pt x="441" y="223"/>
                  </a:lnTo>
                  <a:lnTo>
                    <a:pt x="440" y="237"/>
                  </a:lnTo>
                  <a:lnTo>
                    <a:pt x="438" y="249"/>
                  </a:lnTo>
                  <a:lnTo>
                    <a:pt x="435" y="261"/>
                  </a:lnTo>
                  <a:lnTo>
                    <a:pt x="431" y="272"/>
                  </a:lnTo>
                  <a:lnTo>
                    <a:pt x="427" y="282"/>
                  </a:lnTo>
                  <a:lnTo>
                    <a:pt x="421" y="292"/>
                  </a:lnTo>
                  <a:lnTo>
                    <a:pt x="415" y="300"/>
                  </a:lnTo>
                  <a:lnTo>
                    <a:pt x="408" y="308"/>
                  </a:lnTo>
                  <a:lnTo>
                    <a:pt x="400" y="315"/>
                  </a:lnTo>
                  <a:lnTo>
                    <a:pt x="393" y="320"/>
                  </a:lnTo>
                  <a:lnTo>
                    <a:pt x="384" y="325"/>
                  </a:lnTo>
                  <a:lnTo>
                    <a:pt x="374" y="328"/>
                  </a:lnTo>
                  <a:lnTo>
                    <a:pt x="365" y="330"/>
                  </a:lnTo>
                  <a:lnTo>
                    <a:pt x="354" y="332"/>
                  </a:lnTo>
                  <a:lnTo>
                    <a:pt x="343" y="332"/>
                  </a:lnTo>
                  <a:lnTo>
                    <a:pt x="333" y="332"/>
                  </a:lnTo>
                  <a:lnTo>
                    <a:pt x="323" y="330"/>
                  </a:lnTo>
                  <a:lnTo>
                    <a:pt x="312" y="328"/>
                  </a:lnTo>
                  <a:lnTo>
                    <a:pt x="303" y="325"/>
                  </a:lnTo>
                  <a:lnTo>
                    <a:pt x="294" y="319"/>
                  </a:lnTo>
                  <a:lnTo>
                    <a:pt x="287" y="314"/>
                  </a:lnTo>
                  <a:lnTo>
                    <a:pt x="279" y="307"/>
                  </a:lnTo>
                  <a:lnTo>
                    <a:pt x="272" y="299"/>
                  </a:lnTo>
                  <a:lnTo>
                    <a:pt x="266" y="291"/>
                  </a:lnTo>
                  <a:lnTo>
                    <a:pt x="260" y="281"/>
                  </a:lnTo>
                  <a:lnTo>
                    <a:pt x="256" y="271"/>
                  </a:lnTo>
                  <a:lnTo>
                    <a:pt x="253" y="260"/>
                  </a:lnTo>
                  <a:lnTo>
                    <a:pt x="249" y="248"/>
                  </a:lnTo>
                  <a:lnTo>
                    <a:pt x="247" y="236"/>
                  </a:lnTo>
                  <a:lnTo>
                    <a:pt x="246" y="223"/>
                  </a:lnTo>
                  <a:lnTo>
                    <a:pt x="246" y="209"/>
                  </a:lnTo>
                  <a:lnTo>
                    <a:pt x="246" y="194"/>
                  </a:lnTo>
                  <a:lnTo>
                    <a:pt x="247" y="181"/>
                  </a:lnTo>
                  <a:lnTo>
                    <a:pt x="249" y="168"/>
                  </a:lnTo>
                  <a:lnTo>
                    <a:pt x="253" y="156"/>
                  </a:lnTo>
                  <a:lnTo>
                    <a:pt x="256" y="145"/>
                  </a:lnTo>
                  <a:lnTo>
                    <a:pt x="260" y="135"/>
                  </a:lnTo>
                  <a:lnTo>
                    <a:pt x="266" y="127"/>
                  </a:lnTo>
                  <a:lnTo>
                    <a:pt x="272" y="118"/>
                  </a:lnTo>
                  <a:lnTo>
                    <a:pt x="280" y="110"/>
                  </a:lnTo>
                  <a:lnTo>
                    <a:pt x="288" y="104"/>
                  </a:lnTo>
                  <a:lnTo>
                    <a:pt x="295" y="98"/>
                  </a:lnTo>
                  <a:lnTo>
                    <a:pt x="304" y="93"/>
                  </a:lnTo>
                  <a:lnTo>
                    <a:pt x="313" y="89"/>
                  </a:lnTo>
                  <a:lnTo>
                    <a:pt x="323" y="87"/>
                  </a:lnTo>
                  <a:lnTo>
                    <a:pt x="333" y="85"/>
                  </a:lnTo>
                  <a:lnTo>
                    <a:pt x="343" y="85"/>
                  </a:lnTo>
                  <a:lnTo>
                    <a:pt x="354" y="85"/>
                  </a:lnTo>
                  <a:lnTo>
                    <a:pt x="365" y="87"/>
                  </a:lnTo>
                  <a:lnTo>
                    <a:pt x="374" y="89"/>
                  </a:lnTo>
                  <a:lnTo>
                    <a:pt x="384" y="93"/>
                  </a:lnTo>
                  <a:lnTo>
                    <a:pt x="393" y="98"/>
                  </a:lnTo>
                  <a:lnTo>
                    <a:pt x="400" y="104"/>
                  </a:lnTo>
                  <a:lnTo>
                    <a:pt x="408" y="110"/>
                  </a:lnTo>
                  <a:lnTo>
                    <a:pt x="415" y="118"/>
                  </a:lnTo>
                  <a:lnTo>
                    <a:pt x="421" y="125"/>
                  </a:lnTo>
                  <a:lnTo>
                    <a:pt x="427" y="135"/>
                  </a:lnTo>
                  <a:lnTo>
                    <a:pt x="431" y="145"/>
                  </a:lnTo>
                  <a:lnTo>
                    <a:pt x="435" y="156"/>
                  </a:lnTo>
                  <a:lnTo>
                    <a:pt x="438" y="168"/>
                  </a:lnTo>
                  <a:lnTo>
                    <a:pt x="440" y="181"/>
                  </a:lnTo>
                  <a:lnTo>
                    <a:pt x="441" y="194"/>
                  </a:lnTo>
                  <a:lnTo>
                    <a:pt x="442" y="209"/>
                  </a:lnTo>
                  <a:close/>
                  <a:moveTo>
                    <a:pt x="404" y="209"/>
                  </a:moveTo>
                  <a:lnTo>
                    <a:pt x="404" y="198"/>
                  </a:lnTo>
                  <a:lnTo>
                    <a:pt x="403" y="188"/>
                  </a:lnTo>
                  <a:lnTo>
                    <a:pt x="401" y="178"/>
                  </a:lnTo>
                  <a:lnTo>
                    <a:pt x="399" y="169"/>
                  </a:lnTo>
                  <a:lnTo>
                    <a:pt x="397" y="160"/>
                  </a:lnTo>
                  <a:lnTo>
                    <a:pt x="395" y="154"/>
                  </a:lnTo>
                  <a:lnTo>
                    <a:pt x="392" y="147"/>
                  </a:lnTo>
                  <a:lnTo>
                    <a:pt x="388" y="141"/>
                  </a:lnTo>
                  <a:lnTo>
                    <a:pt x="384" y="136"/>
                  </a:lnTo>
                  <a:lnTo>
                    <a:pt x="380" y="131"/>
                  </a:lnTo>
                  <a:lnTo>
                    <a:pt x="374" y="128"/>
                  </a:lnTo>
                  <a:lnTo>
                    <a:pt x="369" y="124"/>
                  </a:lnTo>
                  <a:lnTo>
                    <a:pt x="363" y="122"/>
                  </a:lnTo>
                  <a:lnTo>
                    <a:pt x="358" y="120"/>
                  </a:lnTo>
                  <a:lnTo>
                    <a:pt x="351" y="119"/>
                  </a:lnTo>
                  <a:lnTo>
                    <a:pt x="343" y="119"/>
                  </a:lnTo>
                  <a:lnTo>
                    <a:pt x="337" y="119"/>
                  </a:lnTo>
                  <a:lnTo>
                    <a:pt x="330" y="120"/>
                  </a:lnTo>
                  <a:lnTo>
                    <a:pt x="324" y="122"/>
                  </a:lnTo>
                  <a:lnTo>
                    <a:pt x="318" y="124"/>
                  </a:lnTo>
                  <a:lnTo>
                    <a:pt x="313" y="128"/>
                  </a:lnTo>
                  <a:lnTo>
                    <a:pt x="308" y="131"/>
                  </a:lnTo>
                  <a:lnTo>
                    <a:pt x="303" y="136"/>
                  </a:lnTo>
                  <a:lnTo>
                    <a:pt x="300" y="141"/>
                  </a:lnTo>
                  <a:lnTo>
                    <a:pt x="295" y="147"/>
                  </a:lnTo>
                  <a:lnTo>
                    <a:pt x="292" y="154"/>
                  </a:lnTo>
                  <a:lnTo>
                    <a:pt x="290" y="160"/>
                  </a:lnTo>
                  <a:lnTo>
                    <a:pt x="288" y="169"/>
                  </a:lnTo>
                  <a:lnTo>
                    <a:pt x="285" y="178"/>
                  </a:lnTo>
                  <a:lnTo>
                    <a:pt x="284" y="188"/>
                  </a:lnTo>
                  <a:lnTo>
                    <a:pt x="284" y="198"/>
                  </a:lnTo>
                  <a:lnTo>
                    <a:pt x="283" y="209"/>
                  </a:lnTo>
                  <a:lnTo>
                    <a:pt x="284" y="220"/>
                  </a:lnTo>
                  <a:lnTo>
                    <a:pt x="284" y="229"/>
                  </a:lnTo>
                  <a:lnTo>
                    <a:pt x="285" y="239"/>
                  </a:lnTo>
                  <a:lnTo>
                    <a:pt x="288" y="248"/>
                  </a:lnTo>
                  <a:lnTo>
                    <a:pt x="290" y="256"/>
                  </a:lnTo>
                  <a:lnTo>
                    <a:pt x="292" y="263"/>
                  </a:lnTo>
                  <a:lnTo>
                    <a:pt x="295" y="270"/>
                  </a:lnTo>
                  <a:lnTo>
                    <a:pt x="300" y="275"/>
                  </a:lnTo>
                  <a:lnTo>
                    <a:pt x="303" y="281"/>
                  </a:lnTo>
                  <a:lnTo>
                    <a:pt x="308" y="285"/>
                  </a:lnTo>
                  <a:lnTo>
                    <a:pt x="313" y="290"/>
                  </a:lnTo>
                  <a:lnTo>
                    <a:pt x="318" y="293"/>
                  </a:lnTo>
                  <a:lnTo>
                    <a:pt x="324" y="295"/>
                  </a:lnTo>
                  <a:lnTo>
                    <a:pt x="330" y="297"/>
                  </a:lnTo>
                  <a:lnTo>
                    <a:pt x="337" y="298"/>
                  </a:lnTo>
                  <a:lnTo>
                    <a:pt x="343" y="298"/>
                  </a:lnTo>
                  <a:lnTo>
                    <a:pt x="351" y="298"/>
                  </a:lnTo>
                  <a:lnTo>
                    <a:pt x="358" y="297"/>
                  </a:lnTo>
                  <a:lnTo>
                    <a:pt x="363" y="295"/>
                  </a:lnTo>
                  <a:lnTo>
                    <a:pt x="369" y="293"/>
                  </a:lnTo>
                  <a:lnTo>
                    <a:pt x="374" y="290"/>
                  </a:lnTo>
                  <a:lnTo>
                    <a:pt x="380" y="286"/>
                  </a:lnTo>
                  <a:lnTo>
                    <a:pt x="384" y="281"/>
                  </a:lnTo>
                  <a:lnTo>
                    <a:pt x="388" y="276"/>
                  </a:lnTo>
                  <a:lnTo>
                    <a:pt x="392" y="270"/>
                  </a:lnTo>
                  <a:lnTo>
                    <a:pt x="395" y="263"/>
                  </a:lnTo>
                  <a:lnTo>
                    <a:pt x="397" y="256"/>
                  </a:lnTo>
                  <a:lnTo>
                    <a:pt x="399" y="248"/>
                  </a:lnTo>
                  <a:lnTo>
                    <a:pt x="401" y="239"/>
                  </a:lnTo>
                  <a:lnTo>
                    <a:pt x="403" y="229"/>
                  </a:lnTo>
                  <a:lnTo>
                    <a:pt x="404" y="220"/>
                  </a:lnTo>
                  <a:lnTo>
                    <a:pt x="404" y="209"/>
                  </a:lnTo>
                  <a:close/>
                  <a:moveTo>
                    <a:pt x="675" y="326"/>
                  </a:moveTo>
                  <a:lnTo>
                    <a:pt x="639" y="326"/>
                  </a:lnTo>
                  <a:lnTo>
                    <a:pt x="639" y="299"/>
                  </a:lnTo>
                  <a:lnTo>
                    <a:pt x="630" y="307"/>
                  </a:lnTo>
                  <a:lnTo>
                    <a:pt x="621" y="314"/>
                  </a:lnTo>
                  <a:lnTo>
                    <a:pt x="614" y="319"/>
                  </a:lnTo>
                  <a:lnTo>
                    <a:pt x="606" y="325"/>
                  </a:lnTo>
                  <a:lnTo>
                    <a:pt x="598" y="328"/>
                  </a:lnTo>
                  <a:lnTo>
                    <a:pt x="590" y="330"/>
                  </a:lnTo>
                  <a:lnTo>
                    <a:pt x="581" y="332"/>
                  </a:lnTo>
                  <a:lnTo>
                    <a:pt x="572" y="332"/>
                  </a:lnTo>
                  <a:lnTo>
                    <a:pt x="564" y="332"/>
                  </a:lnTo>
                  <a:lnTo>
                    <a:pt x="558" y="331"/>
                  </a:lnTo>
                  <a:lnTo>
                    <a:pt x="551" y="330"/>
                  </a:lnTo>
                  <a:lnTo>
                    <a:pt x="545" y="328"/>
                  </a:lnTo>
                  <a:lnTo>
                    <a:pt x="539" y="325"/>
                  </a:lnTo>
                  <a:lnTo>
                    <a:pt x="533" y="321"/>
                  </a:lnTo>
                  <a:lnTo>
                    <a:pt x="527" y="317"/>
                  </a:lnTo>
                  <a:lnTo>
                    <a:pt x="523" y="311"/>
                  </a:lnTo>
                  <a:lnTo>
                    <a:pt x="518" y="306"/>
                  </a:lnTo>
                  <a:lnTo>
                    <a:pt x="514" y="299"/>
                  </a:lnTo>
                  <a:lnTo>
                    <a:pt x="511" y="292"/>
                  </a:lnTo>
                  <a:lnTo>
                    <a:pt x="509" y="284"/>
                  </a:lnTo>
                  <a:lnTo>
                    <a:pt x="505" y="275"/>
                  </a:lnTo>
                  <a:lnTo>
                    <a:pt x="504" y="265"/>
                  </a:lnTo>
                  <a:lnTo>
                    <a:pt x="503" y="255"/>
                  </a:lnTo>
                  <a:lnTo>
                    <a:pt x="503" y="244"/>
                  </a:lnTo>
                  <a:lnTo>
                    <a:pt x="503" y="92"/>
                  </a:lnTo>
                  <a:lnTo>
                    <a:pt x="540" y="92"/>
                  </a:lnTo>
                  <a:lnTo>
                    <a:pt x="540" y="225"/>
                  </a:lnTo>
                  <a:lnTo>
                    <a:pt x="540" y="243"/>
                  </a:lnTo>
                  <a:lnTo>
                    <a:pt x="541" y="256"/>
                  </a:lnTo>
                  <a:lnTo>
                    <a:pt x="544" y="268"/>
                  </a:lnTo>
                  <a:lnTo>
                    <a:pt x="547" y="278"/>
                  </a:lnTo>
                  <a:lnTo>
                    <a:pt x="549" y="282"/>
                  </a:lnTo>
                  <a:lnTo>
                    <a:pt x="552" y="285"/>
                  </a:lnTo>
                  <a:lnTo>
                    <a:pt x="556" y="288"/>
                  </a:lnTo>
                  <a:lnTo>
                    <a:pt x="559" y="291"/>
                  </a:lnTo>
                  <a:lnTo>
                    <a:pt x="563" y="293"/>
                  </a:lnTo>
                  <a:lnTo>
                    <a:pt x="569" y="294"/>
                  </a:lnTo>
                  <a:lnTo>
                    <a:pt x="574" y="295"/>
                  </a:lnTo>
                  <a:lnTo>
                    <a:pt x="582" y="295"/>
                  </a:lnTo>
                  <a:lnTo>
                    <a:pt x="588" y="294"/>
                  </a:lnTo>
                  <a:lnTo>
                    <a:pt x="595" y="293"/>
                  </a:lnTo>
                  <a:lnTo>
                    <a:pt x="603" y="291"/>
                  </a:lnTo>
                  <a:lnTo>
                    <a:pt x="610" y="286"/>
                  </a:lnTo>
                  <a:lnTo>
                    <a:pt x="618" y="282"/>
                  </a:lnTo>
                  <a:lnTo>
                    <a:pt x="625" y="278"/>
                  </a:lnTo>
                  <a:lnTo>
                    <a:pt x="632" y="272"/>
                  </a:lnTo>
                  <a:lnTo>
                    <a:pt x="639" y="267"/>
                  </a:lnTo>
                  <a:lnTo>
                    <a:pt x="639" y="92"/>
                  </a:lnTo>
                  <a:lnTo>
                    <a:pt x="675" y="92"/>
                  </a:lnTo>
                  <a:lnTo>
                    <a:pt x="675" y="326"/>
                  </a:lnTo>
                  <a:close/>
                  <a:moveTo>
                    <a:pt x="820" y="330"/>
                  </a:moveTo>
                  <a:lnTo>
                    <a:pt x="813" y="330"/>
                  </a:lnTo>
                  <a:lnTo>
                    <a:pt x="806" y="329"/>
                  </a:lnTo>
                  <a:lnTo>
                    <a:pt x="800" y="328"/>
                  </a:lnTo>
                  <a:lnTo>
                    <a:pt x="793" y="326"/>
                  </a:lnTo>
                  <a:lnTo>
                    <a:pt x="787" y="323"/>
                  </a:lnTo>
                  <a:lnTo>
                    <a:pt x="782" y="320"/>
                  </a:lnTo>
                  <a:lnTo>
                    <a:pt x="778" y="317"/>
                  </a:lnTo>
                  <a:lnTo>
                    <a:pt x="773" y="313"/>
                  </a:lnTo>
                  <a:lnTo>
                    <a:pt x="769" y="307"/>
                  </a:lnTo>
                  <a:lnTo>
                    <a:pt x="766" y="302"/>
                  </a:lnTo>
                  <a:lnTo>
                    <a:pt x="762" y="295"/>
                  </a:lnTo>
                  <a:lnTo>
                    <a:pt x="760" y="288"/>
                  </a:lnTo>
                  <a:lnTo>
                    <a:pt x="758" y="281"/>
                  </a:lnTo>
                  <a:lnTo>
                    <a:pt x="757" y="272"/>
                  </a:lnTo>
                  <a:lnTo>
                    <a:pt x="757" y="263"/>
                  </a:lnTo>
                  <a:lnTo>
                    <a:pt x="756" y="255"/>
                  </a:lnTo>
                  <a:lnTo>
                    <a:pt x="756" y="124"/>
                  </a:lnTo>
                  <a:lnTo>
                    <a:pt x="732" y="124"/>
                  </a:lnTo>
                  <a:lnTo>
                    <a:pt x="732" y="92"/>
                  </a:lnTo>
                  <a:lnTo>
                    <a:pt x="756" y="92"/>
                  </a:lnTo>
                  <a:lnTo>
                    <a:pt x="756" y="24"/>
                  </a:lnTo>
                  <a:lnTo>
                    <a:pt x="793" y="24"/>
                  </a:lnTo>
                  <a:lnTo>
                    <a:pt x="793" y="92"/>
                  </a:lnTo>
                  <a:lnTo>
                    <a:pt x="861" y="92"/>
                  </a:lnTo>
                  <a:lnTo>
                    <a:pt x="861" y="124"/>
                  </a:lnTo>
                  <a:lnTo>
                    <a:pt x="793" y="124"/>
                  </a:lnTo>
                  <a:lnTo>
                    <a:pt x="793" y="236"/>
                  </a:lnTo>
                  <a:lnTo>
                    <a:pt x="793" y="251"/>
                  </a:lnTo>
                  <a:lnTo>
                    <a:pt x="794" y="263"/>
                  </a:lnTo>
                  <a:lnTo>
                    <a:pt x="795" y="272"/>
                  </a:lnTo>
                  <a:lnTo>
                    <a:pt x="798" y="281"/>
                  </a:lnTo>
                  <a:lnTo>
                    <a:pt x="800" y="284"/>
                  </a:lnTo>
                  <a:lnTo>
                    <a:pt x="803" y="287"/>
                  </a:lnTo>
                  <a:lnTo>
                    <a:pt x="805" y="291"/>
                  </a:lnTo>
                  <a:lnTo>
                    <a:pt x="809" y="292"/>
                  </a:lnTo>
                  <a:lnTo>
                    <a:pt x="813" y="294"/>
                  </a:lnTo>
                  <a:lnTo>
                    <a:pt x="818" y="295"/>
                  </a:lnTo>
                  <a:lnTo>
                    <a:pt x="824" y="296"/>
                  </a:lnTo>
                  <a:lnTo>
                    <a:pt x="829" y="296"/>
                  </a:lnTo>
                  <a:lnTo>
                    <a:pt x="838" y="295"/>
                  </a:lnTo>
                  <a:lnTo>
                    <a:pt x="847" y="293"/>
                  </a:lnTo>
                  <a:lnTo>
                    <a:pt x="854" y="291"/>
                  </a:lnTo>
                  <a:lnTo>
                    <a:pt x="859" y="288"/>
                  </a:lnTo>
                  <a:lnTo>
                    <a:pt x="861" y="288"/>
                  </a:lnTo>
                  <a:lnTo>
                    <a:pt x="861" y="323"/>
                  </a:lnTo>
                  <a:lnTo>
                    <a:pt x="851" y="327"/>
                  </a:lnTo>
                  <a:lnTo>
                    <a:pt x="840" y="329"/>
                  </a:lnTo>
                  <a:lnTo>
                    <a:pt x="829" y="330"/>
                  </a:lnTo>
                  <a:lnTo>
                    <a:pt x="820" y="330"/>
                  </a:lnTo>
                  <a:close/>
                  <a:moveTo>
                    <a:pt x="1086" y="326"/>
                  </a:moveTo>
                  <a:lnTo>
                    <a:pt x="1049" y="326"/>
                  </a:lnTo>
                  <a:lnTo>
                    <a:pt x="1049" y="192"/>
                  </a:lnTo>
                  <a:lnTo>
                    <a:pt x="1048" y="177"/>
                  </a:lnTo>
                  <a:lnTo>
                    <a:pt x="1047" y="163"/>
                  </a:lnTo>
                  <a:lnTo>
                    <a:pt x="1046" y="150"/>
                  </a:lnTo>
                  <a:lnTo>
                    <a:pt x="1041" y="140"/>
                  </a:lnTo>
                  <a:lnTo>
                    <a:pt x="1039" y="135"/>
                  </a:lnTo>
                  <a:lnTo>
                    <a:pt x="1036" y="132"/>
                  </a:lnTo>
                  <a:lnTo>
                    <a:pt x="1032" y="129"/>
                  </a:lnTo>
                  <a:lnTo>
                    <a:pt x="1029" y="127"/>
                  </a:lnTo>
                  <a:lnTo>
                    <a:pt x="1025" y="124"/>
                  </a:lnTo>
                  <a:lnTo>
                    <a:pt x="1019" y="123"/>
                  </a:lnTo>
                  <a:lnTo>
                    <a:pt x="1014" y="123"/>
                  </a:lnTo>
                  <a:lnTo>
                    <a:pt x="1007" y="122"/>
                  </a:lnTo>
                  <a:lnTo>
                    <a:pt x="1000" y="123"/>
                  </a:lnTo>
                  <a:lnTo>
                    <a:pt x="993" y="124"/>
                  </a:lnTo>
                  <a:lnTo>
                    <a:pt x="985" y="127"/>
                  </a:lnTo>
                  <a:lnTo>
                    <a:pt x="979" y="130"/>
                  </a:lnTo>
                  <a:lnTo>
                    <a:pt x="965" y="140"/>
                  </a:lnTo>
                  <a:lnTo>
                    <a:pt x="950" y="151"/>
                  </a:lnTo>
                  <a:lnTo>
                    <a:pt x="950" y="326"/>
                  </a:lnTo>
                  <a:lnTo>
                    <a:pt x="913" y="326"/>
                  </a:lnTo>
                  <a:lnTo>
                    <a:pt x="913" y="0"/>
                  </a:lnTo>
                  <a:lnTo>
                    <a:pt x="950" y="0"/>
                  </a:lnTo>
                  <a:lnTo>
                    <a:pt x="950" y="118"/>
                  </a:lnTo>
                  <a:lnTo>
                    <a:pt x="958" y="110"/>
                  </a:lnTo>
                  <a:lnTo>
                    <a:pt x="967" y="104"/>
                  </a:lnTo>
                  <a:lnTo>
                    <a:pt x="975" y="98"/>
                  </a:lnTo>
                  <a:lnTo>
                    <a:pt x="982" y="94"/>
                  </a:lnTo>
                  <a:lnTo>
                    <a:pt x="991" y="89"/>
                  </a:lnTo>
                  <a:lnTo>
                    <a:pt x="1000" y="87"/>
                  </a:lnTo>
                  <a:lnTo>
                    <a:pt x="1007" y="85"/>
                  </a:lnTo>
                  <a:lnTo>
                    <a:pt x="1017" y="85"/>
                  </a:lnTo>
                  <a:lnTo>
                    <a:pt x="1025" y="85"/>
                  </a:lnTo>
                  <a:lnTo>
                    <a:pt x="1032" y="86"/>
                  </a:lnTo>
                  <a:lnTo>
                    <a:pt x="1039" y="88"/>
                  </a:lnTo>
                  <a:lnTo>
                    <a:pt x="1046" y="90"/>
                  </a:lnTo>
                  <a:lnTo>
                    <a:pt x="1052" y="94"/>
                  </a:lnTo>
                  <a:lnTo>
                    <a:pt x="1058" y="98"/>
                  </a:lnTo>
                  <a:lnTo>
                    <a:pt x="1062" y="103"/>
                  </a:lnTo>
                  <a:lnTo>
                    <a:pt x="1067" y="108"/>
                  </a:lnTo>
                  <a:lnTo>
                    <a:pt x="1072" y="113"/>
                  </a:lnTo>
                  <a:lnTo>
                    <a:pt x="1075" y="120"/>
                  </a:lnTo>
                  <a:lnTo>
                    <a:pt x="1078" y="128"/>
                  </a:lnTo>
                  <a:lnTo>
                    <a:pt x="1081" y="135"/>
                  </a:lnTo>
                  <a:lnTo>
                    <a:pt x="1083" y="144"/>
                  </a:lnTo>
                  <a:lnTo>
                    <a:pt x="1084" y="154"/>
                  </a:lnTo>
                  <a:lnTo>
                    <a:pt x="1085" y="164"/>
                  </a:lnTo>
                  <a:lnTo>
                    <a:pt x="1086" y="174"/>
                  </a:lnTo>
                  <a:lnTo>
                    <a:pt x="1086" y="326"/>
                  </a:lnTo>
                  <a:close/>
                  <a:moveTo>
                    <a:pt x="1426" y="92"/>
                  </a:moveTo>
                  <a:lnTo>
                    <a:pt x="1370" y="326"/>
                  </a:lnTo>
                  <a:lnTo>
                    <a:pt x="1337" y="326"/>
                  </a:lnTo>
                  <a:lnTo>
                    <a:pt x="1283" y="145"/>
                  </a:lnTo>
                  <a:lnTo>
                    <a:pt x="1229" y="326"/>
                  </a:lnTo>
                  <a:lnTo>
                    <a:pt x="1195" y="326"/>
                  </a:lnTo>
                  <a:lnTo>
                    <a:pt x="1140" y="92"/>
                  </a:lnTo>
                  <a:lnTo>
                    <a:pt x="1178" y="92"/>
                  </a:lnTo>
                  <a:lnTo>
                    <a:pt x="1217" y="273"/>
                  </a:lnTo>
                  <a:lnTo>
                    <a:pt x="1269" y="92"/>
                  </a:lnTo>
                  <a:lnTo>
                    <a:pt x="1299" y="92"/>
                  </a:lnTo>
                  <a:lnTo>
                    <a:pt x="1353" y="273"/>
                  </a:lnTo>
                  <a:lnTo>
                    <a:pt x="1389" y="92"/>
                  </a:lnTo>
                  <a:lnTo>
                    <a:pt x="1426" y="92"/>
                  </a:lnTo>
                  <a:close/>
                  <a:moveTo>
                    <a:pt x="1579" y="331"/>
                  </a:moveTo>
                  <a:lnTo>
                    <a:pt x="1566" y="331"/>
                  </a:lnTo>
                  <a:lnTo>
                    <a:pt x="1554" y="329"/>
                  </a:lnTo>
                  <a:lnTo>
                    <a:pt x="1543" y="327"/>
                  </a:lnTo>
                  <a:lnTo>
                    <a:pt x="1532" y="323"/>
                  </a:lnTo>
                  <a:lnTo>
                    <a:pt x="1522" y="319"/>
                  </a:lnTo>
                  <a:lnTo>
                    <a:pt x="1514" y="314"/>
                  </a:lnTo>
                  <a:lnTo>
                    <a:pt x="1505" y="307"/>
                  </a:lnTo>
                  <a:lnTo>
                    <a:pt x="1497" y="299"/>
                  </a:lnTo>
                  <a:lnTo>
                    <a:pt x="1491" y="292"/>
                  </a:lnTo>
                  <a:lnTo>
                    <a:pt x="1485" y="282"/>
                  </a:lnTo>
                  <a:lnTo>
                    <a:pt x="1480" y="272"/>
                  </a:lnTo>
                  <a:lnTo>
                    <a:pt x="1477" y="261"/>
                  </a:lnTo>
                  <a:lnTo>
                    <a:pt x="1473" y="250"/>
                  </a:lnTo>
                  <a:lnTo>
                    <a:pt x="1471" y="237"/>
                  </a:lnTo>
                  <a:lnTo>
                    <a:pt x="1469" y="224"/>
                  </a:lnTo>
                  <a:lnTo>
                    <a:pt x="1469" y="210"/>
                  </a:lnTo>
                  <a:lnTo>
                    <a:pt x="1469" y="197"/>
                  </a:lnTo>
                  <a:lnTo>
                    <a:pt x="1471" y="182"/>
                  </a:lnTo>
                  <a:lnTo>
                    <a:pt x="1473" y="170"/>
                  </a:lnTo>
                  <a:lnTo>
                    <a:pt x="1475" y="158"/>
                  </a:lnTo>
                  <a:lnTo>
                    <a:pt x="1480" y="147"/>
                  </a:lnTo>
                  <a:lnTo>
                    <a:pt x="1484" y="138"/>
                  </a:lnTo>
                  <a:lnTo>
                    <a:pt x="1491" y="128"/>
                  </a:lnTo>
                  <a:lnTo>
                    <a:pt x="1497" y="119"/>
                  </a:lnTo>
                  <a:lnTo>
                    <a:pt x="1504" y="111"/>
                  </a:lnTo>
                  <a:lnTo>
                    <a:pt x="1512" y="104"/>
                  </a:lnTo>
                  <a:lnTo>
                    <a:pt x="1520" y="98"/>
                  </a:lnTo>
                  <a:lnTo>
                    <a:pt x="1529" y="94"/>
                  </a:lnTo>
                  <a:lnTo>
                    <a:pt x="1539" y="89"/>
                  </a:lnTo>
                  <a:lnTo>
                    <a:pt x="1549" y="87"/>
                  </a:lnTo>
                  <a:lnTo>
                    <a:pt x="1560" y="85"/>
                  </a:lnTo>
                  <a:lnTo>
                    <a:pt x="1571" y="85"/>
                  </a:lnTo>
                  <a:lnTo>
                    <a:pt x="1580" y="85"/>
                  </a:lnTo>
                  <a:lnTo>
                    <a:pt x="1589" y="86"/>
                  </a:lnTo>
                  <a:lnTo>
                    <a:pt x="1598" y="88"/>
                  </a:lnTo>
                  <a:lnTo>
                    <a:pt x="1607" y="92"/>
                  </a:lnTo>
                  <a:lnTo>
                    <a:pt x="1614" y="95"/>
                  </a:lnTo>
                  <a:lnTo>
                    <a:pt x="1621" y="99"/>
                  </a:lnTo>
                  <a:lnTo>
                    <a:pt x="1627" y="105"/>
                  </a:lnTo>
                  <a:lnTo>
                    <a:pt x="1634" y="111"/>
                  </a:lnTo>
                  <a:lnTo>
                    <a:pt x="1639" y="118"/>
                  </a:lnTo>
                  <a:lnTo>
                    <a:pt x="1644" y="125"/>
                  </a:lnTo>
                  <a:lnTo>
                    <a:pt x="1648" y="134"/>
                  </a:lnTo>
                  <a:lnTo>
                    <a:pt x="1651" y="144"/>
                  </a:lnTo>
                  <a:lnTo>
                    <a:pt x="1655" y="154"/>
                  </a:lnTo>
                  <a:lnTo>
                    <a:pt x="1657" y="166"/>
                  </a:lnTo>
                  <a:lnTo>
                    <a:pt x="1658" y="178"/>
                  </a:lnTo>
                  <a:lnTo>
                    <a:pt x="1658" y="191"/>
                  </a:lnTo>
                  <a:lnTo>
                    <a:pt x="1658" y="213"/>
                  </a:lnTo>
                  <a:lnTo>
                    <a:pt x="1506" y="213"/>
                  </a:lnTo>
                  <a:lnTo>
                    <a:pt x="1507" y="223"/>
                  </a:lnTo>
                  <a:lnTo>
                    <a:pt x="1507" y="232"/>
                  </a:lnTo>
                  <a:lnTo>
                    <a:pt x="1509" y="240"/>
                  </a:lnTo>
                  <a:lnTo>
                    <a:pt x="1512" y="249"/>
                  </a:lnTo>
                  <a:lnTo>
                    <a:pt x="1514" y="257"/>
                  </a:lnTo>
                  <a:lnTo>
                    <a:pt x="1517" y="263"/>
                  </a:lnTo>
                  <a:lnTo>
                    <a:pt x="1521" y="270"/>
                  </a:lnTo>
                  <a:lnTo>
                    <a:pt x="1526" y="275"/>
                  </a:lnTo>
                  <a:lnTo>
                    <a:pt x="1530" y="281"/>
                  </a:lnTo>
                  <a:lnTo>
                    <a:pt x="1536" y="285"/>
                  </a:lnTo>
                  <a:lnTo>
                    <a:pt x="1542" y="288"/>
                  </a:lnTo>
                  <a:lnTo>
                    <a:pt x="1549" y="292"/>
                  </a:lnTo>
                  <a:lnTo>
                    <a:pt x="1555" y="294"/>
                  </a:lnTo>
                  <a:lnTo>
                    <a:pt x="1563" y="295"/>
                  </a:lnTo>
                  <a:lnTo>
                    <a:pt x="1571" y="296"/>
                  </a:lnTo>
                  <a:lnTo>
                    <a:pt x="1578" y="297"/>
                  </a:lnTo>
                  <a:lnTo>
                    <a:pt x="1590" y="296"/>
                  </a:lnTo>
                  <a:lnTo>
                    <a:pt x="1602" y="294"/>
                  </a:lnTo>
                  <a:lnTo>
                    <a:pt x="1613" y="291"/>
                  </a:lnTo>
                  <a:lnTo>
                    <a:pt x="1623" y="286"/>
                  </a:lnTo>
                  <a:lnTo>
                    <a:pt x="1633" y="282"/>
                  </a:lnTo>
                  <a:lnTo>
                    <a:pt x="1641" y="278"/>
                  </a:lnTo>
                  <a:lnTo>
                    <a:pt x="1647" y="273"/>
                  </a:lnTo>
                  <a:lnTo>
                    <a:pt x="1651" y="269"/>
                  </a:lnTo>
                  <a:lnTo>
                    <a:pt x="1654" y="269"/>
                  </a:lnTo>
                  <a:lnTo>
                    <a:pt x="1654" y="311"/>
                  </a:lnTo>
                  <a:lnTo>
                    <a:pt x="1647" y="315"/>
                  </a:lnTo>
                  <a:lnTo>
                    <a:pt x="1638" y="318"/>
                  </a:lnTo>
                  <a:lnTo>
                    <a:pt x="1629" y="322"/>
                  </a:lnTo>
                  <a:lnTo>
                    <a:pt x="1621" y="325"/>
                  </a:lnTo>
                  <a:lnTo>
                    <a:pt x="1610" y="328"/>
                  </a:lnTo>
                  <a:lnTo>
                    <a:pt x="1601" y="330"/>
                  </a:lnTo>
                  <a:lnTo>
                    <a:pt x="1591" y="331"/>
                  </a:lnTo>
                  <a:lnTo>
                    <a:pt x="1579" y="331"/>
                  </a:lnTo>
                  <a:close/>
                  <a:moveTo>
                    <a:pt x="1622" y="182"/>
                  </a:moveTo>
                  <a:lnTo>
                    <a:pt x="1621" y="168"/>
                  </a:lnTo>
                  <a:lnTo>
                    <a:pt x="1619" y="155"/>
                  </a:lnTo>
                  <a:lnTo>
                    <a:pt x="1615" y="144"/>
                  </a:lnTo>
                  <a:lnTo>
                    <a:pt x="1610" y="135"/>
                  </a:lnTo>
                  <a:lnTo>
                    <a:pt x="1607" y="131"/>
                  </a:lnTo>
                  <a:lnTo>
                    <a:pt x="1602" y="128"/>
                  </a:lnTo>
                  <a:lnTo>
                    <a:pt x="1598" y="124"/>
                  </a:lnTo>
                  <a:lnTo>
                    <a:pt x="1594" y="122"/>
                  </a:lnTo>
                  <a:lnTo>
                    <a:pt x="1588" y="120"/>
                  </a:lnTo>
                  <a:lnTo>
                    <a:pt x="1581" y="119"/>
                  </a:lnTo>
                  <a:lnTo>
                    <a:pt x="1575" y="118"/>
                  </a:lnTo>
                  <a:lnTo>
                    <a:pt x="1568" y="118"/>
                  </a:lnTo>
                  <a:lnTo>
                    <a:pt x="1561" y="118"/>
                  </a:lnTo>
                  <a:lnTo>
                    <a:pt x="1554" y="119"/>
                  </a:lnTo>
                  <a:lnTo>
                    <a:pt x="1549" y="120"/>
                  </a:lnTo>
                  <a:lnTo>
                    <a:pt x="1543" y="122"/>
                  </a:lnTo>
                  <a:lnTo>
                    <a:pt x="1538" y="124"/>
                  </a:lnTo>
                  <a:lnTo>
                    <a:pt x="1533" y="128"/>
                  </a:lnTo>
                  <a:lnTo>
                    <a:pt x="1529" y="132"/>
                  </a:lnTo>
                  <a:lnTo>
                    <a:pt x="1525" y="136"/>
                  </a:lnTo>
                  <a:lnTo>
                    <a:pt x="1517" y="145"/>
                  </a:lnTo>
                  <a:lnTo>
                    <a:pt x="1512" y="156"/>
                  </a:lnTo>
                  <a:lnTo>
                    <a:pt x="1508" y="168"/>
                  </a:lnTo>
                  <a:lnTo>
                    <a:pt x="1506" y="182"/>
                  </a:lnTo>
                  <a:lnTo>
                    <a:pt x="1622" y="182"/>
                  </a:lnTo>
                  <a:close/>
                  <a:moveTo>
                    <a:pt x="1779" y="331"/>
                  </a:moveTo>
                  <a:lnTo>
                    <a:pt x="1769" y="331"/>
                  </a:lnTo>
                  <a:lnTo>
                    <a:pt x="1759" y="330"/>
                  </a:lnTo>
                  <a:lnTo>
                    <a:pt x="1749" y="328"/>
                  </a:lnTo>
                  <a:lnTo>
                    <a:pt x="1739" y="326"/>
                  </a:lnTo>
                  <a:lnTo>
                    <a:pt x="1721" y="319"/>
                  </a:lnTo>
                  <a:lnTo>
                    <a:pt x="1707" y="311"/>
                  </a:lnTo>
                  <a:lnTo>
                    <a:pt x="1707" y="268"/>
                  </a:lnTo>
                  <a:lnTo>
                    <a:pt x="1709" y="268"/>
                  </a:lnTo>
                  <a:lnTo>
                    <a:pt x="1714" y="272"/>
                  </a:lnTo>
                  <a:lnTo>
                    <a:pt x="1720" y="276"/>
                  </a:lnTo>
                  <a:lnTo>
                    <a:pt x="1727" y="281"/>
                  </a:lnTo>
                  <a:lnTo>
                    <a:pt x="1737" y="286"/>
                  </a:lnTo>
                  <a:lnTo>
                    <a:pt x="1747" y="291"/>
                  </a:lnTo>
                  <a:lnTo>
                    <a:pt x="1758" y="295"/>
                  </a:lnTo>
                  <a:lnTo>
                    <a:pt x="1770" y="297"/>
                  </a:lnTo>
                  <a:lnTo>
                    <a:pt x="1782" y="298"/>
                  </a:lnTo>
                  <a:lnTo>
                    <a:pt x="1790" y="297"/>
                  </a:lnTo>
                  <a:lnTo>
                    <a:pt x="1800" y="296"/>
                  </a:lnTo>
                  <a:lnTo>
                    <a:pt x="1809" y="294"/>
                  </a:lnTo>
                  <a:lnTo>
                    <a:pt x="1814" y="291"/>
                  </a:lnTo>
                  <a:lnTo>
                    <a:pt x="1821" y="285"/>
                  </a:lnTo>
                  <a:lnTo>
                    <a:pt x="1825" y="280"/>
                  </a:lnTo>
                  <a:lnTo>
                    <a:pt x="1828" y="273"/>
                  </a:lnTo>
                  <a:lnTo>
                    <a:pt x="1828" y="263"/>
                  </a:lnTo>
                  <a:lnTo>
                    <a:pt x="1828" y="257"/>
                  </a:lnTo>
                  <a:lnTo>
                    <a:pt x="1826" y="251"/>
                  </a:lnTo>
                  <a:lnTo>
                    <a:pt x="1824" y="247"/>
                  </a:lnTo>
                  <a:lnTo>
                    <a:pt x="1821" y="243"/>
                  </a:lnTo>
                  <a:lnTo>
                    <a:pt x="1817" y="239"/>
                  </a:lnTo>
                  <a:lnTo>
                    <a:pt x="1811" y="236"/>
                  </a:lnTo>
                  <a:lnTo>
                    <a:pt x="1804" y="233"/>
                  </a:lnTo>
                  <a:lnTo>
                    <a:pt x="1796" y="230"/>
                  </a:lnTo>
                  <a:lnTo>
                    <a:pt x="1787" y="228"/>
                  </a:lnTo>
                  <a:lnTo>
                    <a:pt x="1777" y="226"/>
                  </a:lnTo>
                  <a:lnTo>
                    <a:pt x="1766" y="224"/>
                  </a:lnTo>
                  <a:lnTo>
                    <a:pt x="1755" y="221"/>
                  </a:lnTo>
                  <a:lnTo>
                    <a:pt x="1744" y="216"/>
                  </a:lnTo>
                  <a:lnTo>
                    <a:pt x="1735" y="211"/>
                  </a:lnTo>
                  <a:lnTo>
                    <a:pt x="1726" y="204"/>
                  </a:lnTo>
                  <a:lnTo>
                    <a:pt x="1719" y="197"/>
                  </a:lnTo>
                  <a:lnTo>
                    <a:pt x="1715" y="188"/>
                  </a:lnTo>
                  <a:lnTo>
                    <a:pt x="1711" y="179"/>
                  </a:lnTo>
                  <a:lnTo>
                    <a:pt x="1708" y="168"/>
                  </a:lnTo>
                  <a:lnTo>
                    <a:pt x="1708" y="157"/>
                  </a:lnTo>
                  <a:lnTo>
                    <a:pt x="1708" y="150"/>
                  </a:lnTo>
                  <a:lnTo>
                    <a:pt x="1709" y="142"/>
                  </a:lnTo>
                  <a:lnTo>
                    <a:pt x="1712" y="135"/>
                  </a:lnTo>
                  <a:lnTo>
                    <a:pt x="1714" y="129"/>
                  </a:lnTo>
                  <a:lnTo>
                    <a:pt x="1717" y="122"/>
                  </a:lnTo>
                  <a:lnTo>
                    <a:pt x="1720" y="117"/>
                  </a:lnTo>
                  <a:lnTo>
                    <a:pt x="1725" y="111"/>
                  </a:lnTo>
                  <a:lnTo>
                    <a:pt x="1730" y="106"/>
                  </a:lnTo>
                  <a:lnTo>
                    <a:pt x="1736" y="101"/>
                  </a:lnTo>
                  <a:lnTo>
                    <a:pt x="1742" y="97"/>
                  </a:lnTo>
                  <a:lnTo>
                    <a:pt x="1749" y="94"/>
                  </a:lnTo>
                  <a:lnTo>
                    <a:pt x="1756" y="90"/>
                  </a:lnTo>
                  <a:lnTo>
                    <a:pt x="1764" y="88"/>
                  </a:lnTo>
                  <a:lnTo>
                    <a:pt x="1772" y="87"/>
                  </a:lnTo>
                  <a:lnTo>
                    <a:pt x="1781" y="86"/>
                  </a:lnTo>
                  <a:lnTo>
                    <a:pt x="1790" y="86"/>
                  </a:lnTo>
                  <a:lnTo>
                    <a:pt x="1799" y="86"/>
                  </a:lnTo>
                  <a:lnTo>
                    <a:pt x="1808" y="87"/>
                  </a:lnTo>
                  <a:lnTo>
                    <a:pt x="1818" y="88"/>
                  </a:lnTo>
                  <a:lnTo>
                    <a:pt x="1826" y="90"/>
                  </a:lnTo>
                  <a:lnTo>
                    <a:pt x="1835" y="93"/>
                  </a:lnTo>
                  <a:lnTo>
                    <a:pt x="1844" y="96"/>
                  </a:lnTo>
                  <a:lnTo>
                    <a:pt x="1851" y="99"/>
                  </a:lnTo>
                  <a:lnTo>
                    <a:pt x="1857" y="103"/>
                  </a:lnTo>
                  <a:lnTo>
                    <a:pt x="1857" y="145"/>
                  </a:lnTo>
                  <a:lnTo>
                    <a:pt x="1856" y="145"/>
                  </a:lnTo>
                  <a:lnTo>
                    <a:pt x="1848" y="140"/>
                  </a:lnTo>
                  <a:lnTo>
                    <a:pt x="1841" y="134"/>
                  </a:lnTo>
                  <a:lnTo>
                    <a:pt x="1833" y="130"/>
                  </a:lnTo>
                  <a:lnTo>
                    <a:pt x="1824" y="127"/>
                  </a:lnTo>
                  <a:lnTo>
                    <a:pt x="1816" y="123"/>
                  </a:lnTo>
                  <a:lnTo>
                    <a:pt x="1807" y="121"/>
                  </a:lnTo>
                  <a:lnTo>
                    <a:pt x="1798" y="120"/>
                  </a:lnTo>
                  <a:lnTo>
                    <a:pt x="1789" y="119"/>
                  </a:lnTo>
                  <a:lnTo>
                    <a:pt x="1781" y="120"/>
                  </a:lnTo>
                  <a:lnTo>
                    <a:pt x="1772" y="121"/>
                  </a:lnTo>
                  <a:lnTo>
                    <a:pt x="1765" y="123"/>
                  </a:lnTo>
                  <a:lnTo>
                    <a:pt x="1759" y="128"/>
                  </a:lnTo>
                  <a:lnTo>
                    <a:pt x="1753" y="132"/>
                  </a:lnTo>
                  <a:lnTo>
                    <a:pt x="1749" y="138"/>
                  </a:lnTo>
                  <a:lnTo>
                    <a:pt x="1747" y="144"/>
                  </a:lnTo>
                  <a:lnTo>
                    <a:pt x="1746" y="152"/>
                  </a:lnTo>
                  <a:lnTo>
                    <a:pt x="1747" y="159"/>
                  </a:lnTo>
                  <a:lnTo>
                    <a:pt x="1748" y="165"/>
                  </a:lnTo>
                  <a:lnTo>
                    <a:pt x="1750" y="170"/>
                  </a:lnTo>
                  <a:lnTo>
                    <a:pt x="1753" y="174"/>
                  </a:lnTo>
                  <a:lnTo>
                    <a:pt x="1758" y="178"/>
                  </a:lnTo>
                  <a:lnTo>
                    <a:pt x="1763" y="180"/>
                  </a:lnTo>
                  <a:lnTo>
                    <a:pt x="1770" y="183"/>
                  </a:lnTo>
                  <a:lnTo>
                    <a:pt x="1777" y="186"/>
                  </a:lnTo>
                  <a:lnTo>
                    <a:pt x="1786" y="188"/>
                  </a:lnTo>
                  <a:lnTo>
                    <a:pt x="1796" y="190"/>
                  </a:lnTo>
                  <a:lnTo>
                    <a:pt x="1806" y="192"/>
                  </a:lnTo>
                  <a:lnTo>
                    <a:pt x="1817" y="195"/>
                  </a:lnTo>
                  <a:lnTo>
                    <a:pt x="1829" y="199"/>
                  </a:lnTo>
                  <a:lnTo>
                    <a:pt x="1839" y="204"/>
                  </a:lnTo>
                  <a:lnTo>
                    <a:pt x="1846" y="210"/>
                  </a:lnTo>
                  <a:lnTo>
                    <a:pt x="1854" y="217"/>
                  </a:lnTo>
                  <a:lnTo>
                    <a:pt x="1858" y="225"/>
                  </a:lnTo>
                  <a:lnTo>
                    <a:pt x="1863" y="235"/>
                  </a:lnTo>
                  <a:lnTo>
                    <a:pt x="1865" y="246"/>
                  </a:lnTo>
                  <a:lnTo>
                    <a:pt x="1866" y="258"/>
                  </a:lnTo>
                  <a:lnTo>
                    <a:pt x="1865" y="265"/>
                  </a:lnTo>
                  <a:lnTo>
                    <a:pt x="1864" y="273"/>
                  </a:lnTo>
                  <a:lnTo>
                    <a:pt x="1863" y="280"/>
                  </a:lnTo>
                  <a:lnTo>
                    <a:pt x="1860" y="287"/>
                  </a:lnTo>
                  <a:lnTo>
                    <a:pt x="1857" y="294"/>
                  </a:lnTo>
                  <a:lnTo>
                    <a:pt x="1853" y="299"/>
                  </a:lnTo>
                  <a:lnTo>
                    <a:pt x="1848" y="305"/>
                  </a:lnTo>
                  <a:lnTo>
                    <a:pt x="1844" y="310"/>
                  </a:lnTo>
                  <a:lnTo>
                    <a:pt x="1837" y="315"/>
                  </a:lnTo>
                  <a:lnTo>
                    <a:pt x="1831" y="319"/>
                  </a:lnTo>
                  <a:lnTo>
                    <a:pt x="1824" y="323"/>
                  </a:lnTo>
                  <a:lnTo>
                    <a:pt x="1817" y="326"/>
                  </a:lnTo>
                  <a:lnTo>
                    <a:pt x="1809" y="329"/>
                  </a:lnTo>
                  <a:lnTo>
                    <a:pt x="1800" y="330"/>
                  </a:lnTo>
                  <a:lnTo>
                    <a:pt x="1790" y="331"/>
                  </a:lnTo>
                  <a:lnTo>
                    <a:pt x="1779" y="331"/>
                  </a:lnTo>
                  <a:close/>
                  <a:moveTo>
                    <a:pt x="1992" y="330"/>
                  </a:moveTo>
                  <a:lnTo>
                    <a:pt x="1984" y="330"/>
                  </a:lnTo>
                  <a:lnTo>
                    <a:pt x="1977" y="329"/>
                  </a:lnTo>
                  <a:lnTo>
                    <a:pt x="1971" y="328"/>
                  </a:lnTo>
                  <a:lnTo>
                    <a:pt x="1964" y="326"/>
                  </a:lnTo>
                  <a:lnTo>
                    <a:pt x="1959" y="323"/>
                  </a:lnTo>
                  <a:lnTo>
                    <a:pt x="1953" y="320"/>
                  </a:lnTo>
                  <a:lnTo>
                    <a:pt x="1949" y="317"/>
                  </a:lnTo>
                  <a:lnTo>
                    <a:pt x="1945" y="313"/>
                  </a:lnTo>
                  <a:lnTo>
                    <a:pt x="1940" y="307"/>
                  </a:lnTo>
                  <a:lnTo>
                    <a:pt x="1937" y="302"/>
                  </a:lnTo>
                  <a:lnTo>
                    <a:pt x="1934" y="295"/>
                  </a:lnTo>
                  <a:lnTo>
                    <a:pt x="1931" y="288"/>
                  </a:lnTo>
                  <a:lnTo>
                    <a:pt x="1929" y="281"/>
                  </a:lnTo>
                  <a:lnTo>
                    <a:pt x="1928" y="272"/>
                  </a:lnTo>
                  <a:lnTo>
                    <a:pt x="1928" y="263"/>
                  </a:lnTo>
                  <a:lnTo>
                    <a:pt x="1927" y="255"/>
                  </a:lnTo>
                  <a:lnTo>
                    <a:pt x="1927" y="124"/>
                  </a:lnTo>
                  <a:lnTo>
                    <a:pt x="1903" y="124"/>
                  </a:lnTo>
                  <a:lnTo>
                    <a:pt x="1903" y="92"/>
                  </a:lnTo>
                  <a:lnTo>
                    <a:pt x="1927" y="92"/>
                  </a:lnTo>
                  <a:lnTo>
                    <a:pt x="1927" y="24"/>
                  </a:lnTo>
                  <a:lnTo>
                    <a:pt x="1964" y="24"/>
                  </a:lnTo>
                  <a:lnTo>
                    <a:pt x="1964" y="92"/>
                  </a:lnTo>
                  <a:lnTo>
                    <a:pt x="2032" y="92"/>
                  </a:lnTo>
                  <a:lnTo>
                    <a:pt x="2032" y="124"/>
                  </a:lnTo>
                  <a:lnTo>
                    <a:pt x="1964" y="124"/>
                  </a:lnTo>
                  <a:lnTo>
                    <a:pt x="1964" y="236"/>
                  </a:lnTo>
                  <a:lnTo>
                    <a:pt x="1964" y="251"/>
                  </a:lnTo>
                  <a:lnTo>
                    <a:pt x="1965" y="263"/>
                  </a:lnTo>
                  <a:lnTo>
                    <a:pt x="1966" y="272"/>
                  </a:lnTo>
                  <a:lnTo>
                    <a:pt x="1970" y="281"/>
                  </a:lnTo>
                  <a:lnTo>
                    <a:pt x="1971" y="284"/>
                  </a:lnTo>
                  <a:lnTo>
                    <a:pt x="1974" y="287"/>
                  </a:lnTo>
                  <a:lnTo>
                    <a:pt x="1976" y="291"/>
                  </a:lnTo>
                  <a:lnTo>
                    <a:pt x="1981" y="292"/>
                  </a:lnTo>
                  <a:lnTo>
                    <a:pt x="1984" y="294"/>
                  </a:lnTo>
                  <a:lnTo>
                    <a:pt x="1989" y="295"/>
                  </a:lnTo>
                  <a:lnTo>
                    <a:pt x="1995" y="296"/>
                  </a:lnTo>
                  <a:lnTo>
                    <a:pt x="2000" y="296"/>
                  </a:lnTo>
                  <a:lnTo>
                    <a:pt x="2009" y="295"/>
                  </a:lnTo>
                  <a:lnTo>
                    <a:pt x="2018" y="293"/>
                  </a:lnTo>
                  <a:lnTo>
                    <a:pt x="2026" y="291"/>
                  </a:lnTo>
                  <a:lnTo>
                    <a:pt x="2030" y="288"/>
                  </a:lnTo>
                  <a:lnTo>
                    <a:pt x="2032" y="288"/>
                  </a:lnTo>
                  <a:lnTo>
                    <a:pt x="2032" y="323"/>
                  </a:lnTo>
                  <a:lnTo>
                    <a:pt x="2022" y="327"/>
                  </a:lnTo>
                  <a:lnTo>
                    <a:pt x="2011" y="329"/>
                  </a:lnTo>
                  <a:lnTo>
                    <a:pt x="2000" y="330"/>
                  </a:lnTo>
                  <a:lnTo>
                    <a:pt x="1992" y="330"/>
                  </a:lnTo>
                  <a:close/>
                  <a:moveTo>
                    <a:pt x="2298" y="245"/>
                  </a:moveTo>
                  <a:lnTo>
                    <a:pt x="2298" y="255"/>
                  </a:lnTo>
                  <a:lnTo>
                    <a:pt x="2297" y="264"/>
                  </a:lnTo>
                  <a:lnTo>
                    <a:pt x="2295" y="273"/>
                  </a:lnTo>
                  <a:lnTo>
                    <a:pt x="2292" y="281"/>
                  </a:lnTo>
                  <a:lnTo>
                    <a:pt x="2289" y="288"/>
                  </a:lnTo>
                  <a:lnTo>
                    <a:pt x="2285" y="296"/>
                  </a:lnTo>
                  <a:lnTo>
                    <a:pt x="2280" y="303"/>
                  </a:lnTo>
                  <a:lnTo>
                    <a:pt x="2275" y="308"/>
                  </a:lnTo>
                  <a:lnTo>
                    <a:pt x="2268" y="314"/>
                  </a:lnTo>
                  <a:lnTo>
                    <a:pt x="2262" y="318"/>
                  </a:lnTo>
                  <a:lnTo>
                    <a:pt x="2255" y="321"/>
                  </a:lnTo>
                  <a:lnTo>
                    <a:pt x="2248" y="325"/>
                  </a:lnTo>
                  <a:lnTo>
                    <a:pt x="2239" y="327"/>
                  </a:lnTo>
                  <a:lnTo>
                    <a:pt x="2230" y="329"/>
                  </a:lnTo>
                  <a:lnTo>
                    <a:pt x="2221" y="330"/>
                  </a:lnTo>
                  <a:lnTo>
                    <a:pt x="2211" y="330"/>
                  </a:lnTo>
                  <a:lnTo>
                    <a:pt x="2201" y="330"/>
                  </a:lnTo>
                  <a:lnTo>
                    <a:pt x="2186" y="329"/>
                  </a:lnTo>
                  <a:lnTo>
                    <a:pt x="2172" y="327"/>
                  </a:lnTo>
                  <a:lnTo>
                    <a:pt x="2160" y="325"/>
                  </a:lnTo>
                  <a:lnTo>
                    <a:pt x="2160" y="284"/>
                  </a:lnTo>
                  <a:lnTo>
                    <a:pt x="2162" y="284"/>
                  </a:lnTo>
                  <a:lnTo>
                    <a:pt x="2171" y="287"/>
                  </a:lnTo>
                  <a:lnTo>
                    <a:pt x="2182" y="291"/>
                  </a:lnTo>
                  <a:lnTo>
                    <a:pt x="2194" y="294"/>
                  </a:lnTo>
                  <a:lnTo>
                    <a:pt x="2206" y="295"/>
                  </a:lnTo>
                  <a:lnTo>
                    <a:pt x="2215" y="294"/>
                  </a:lnTo>
                  <a:lnTo>
                    <a:pt x="2222" y="294"/>
                  </a:lnTo>
                  <a:lnTo>
                    <a:pt x="2229" y="292"/>
                  </a:lnTo>
                  <a:lnTo>
                    <a:pt x="2236" y="291"/>
                  </a:lnTo>
                  <a:lnTo>
                    <a:pt x="2240" y="287"/>
                  </a:lnTo>
                  <a:lnTo>
                    <a:pt x="2244" y="285"/>
                  </a:lnTo>
                  <a:lnTo>
                    <a:pt x="2248" y="282"/>
                  </a:lnTo>
                  <a:lnTo>
                    <a:pt x="2251" y="278"/>
                  </a:lnTo>
                  <a:lnTo>
                    <a:pt x="2253" y="273"/>
                  </a:lnTo>
                  <a:lnTo>
                    <a:pt x="2255" y="269"/>
                  </a:lnTo>
                  <a:lnTo>
                    <a:pt x="2256" y="263"/>
                  </a:lnTo>
                  <a:lnTo>
                    <a:pt x="2257" y="257"/>
                  </a:lnTo>
                  <a:lnTo>
                    <a:pt x="2258" y="244"/>
                  </a:lnTo>
                  <a:lnTo>
                    <a:pt x="2260" y="229"/>
                  </a:lnTo>
                  <a:lnTo>
                    <a:pt x="2260" y="47"/>
                  </a:lnTo>
                  <a:lnTo>
                    <a:pt x="2197" y="47"/>
                  </a:lnTo>
                  <a:lnTo>
                    <a:pt x="2197" y="14"/>
                  </a:lnTo>
                  <a:lnTo>
                    <a:pt x="2298" y="14"/>
                  </a:lnTo>
                  <a:lnTo>
                    <a:pt x="2298" y="245"/>
                  </a:lnTo>
                  <a:close/>
                  <a:moveTo>
                    <a:pt x="2415" y="326"/>
                  </a:moveTo>
                  <a:lnTo>
                    <a:pt x="2379" y="326"/>
                  </a:lnTo>
                  <a:lnTo>
                    <a:pt x="2379" y="92"/>
                  </a:lnTo>
                  <a:lnTo>
                    <a:pt x="2415" y="92"/>
                  </a:lnTo>
                  <a:lnTo>
                    <a:pt x="2415" y="326"/>
                  </a:lnTo>
                  <a:close/>
                  <a:moveTo>
                    <a:pt x="2418" y="52"/>
                  </a:moveTo>
                  <a:lnTo>
                    <a:pt x="2376" y="52"/>
                  </a:lnTo>
                  <a:lnTo>
                    <a:pt x="2376" y="12"/>
                  </a:lnTo>
                  <a:lnTo>
                    <a:pt x="2418" y="12"/>
                  </a:lnTo>
                  <a:lnTo>
                    <a:pt x="2418" y="52"/>
                  </a:lnTo>
                  <a:close/>
                  <a:moveTo>
                    <a:pt x="2617" y="268"/>
                  </a:moveTo>
                  <a:lnTo>
                    <a:pt x="2617" y="203"/>
                  </a:lnTo>
                  <a:lnTo>
                    <a:pt x="2610" y="204"/>
                  </a:lnTo>
                  <a:lnTo>
                    <a:pt x="2602" y="204"/>
                  </a:lnTo>
                  <a:lnTo>
                    <a:pt x="2593" y="205"/>
                  </a:lnTo>
                  <a:lnTo>
                    <a:pt x="2583" y="206"/>
                  </a:lnTo>
                  <a:lnTo>
                    <a:pt x="2566" y="209"/>
                  </a:lnTo>
                  <a:lnTo>
                    <a:pt x="2552" y="213"/>
                  </a:lnTo>
                  <a:lnTo>
                    <a:pt x="2544" y="215"/>
                  </a:lnTo>
                  <a:lnTo>
                    <a:pt x="2537" y="218"/>
                  </a:lnTo>
                  <a:lnTo>
                    <a:pt x="2532" y="223"/>
                  </a:lnTo>
                  <a:lnTo>
                    <a:pt x="2526" y="227"/>
                  </a:lnTo>
                  <a:lnTo>
                    <a:pt x="2523" y="233"/>
                  </a:lnTo>
                  <a:lnTo>
                    <a:pt x="2520" y="239"/>
                  </a:lnTo>
                  <a:lnTo>
                    <a:pt x="2518" y="247"/>
                  </a:lnTo>
                  <a:lnTo>
                    <a:pt x="2518" y="256"/>
                  </a:lnTo>
                  <a:lnTo>
                    <a:pt x="2518" y="264"/>
                  </a:lnTo>
                  <a:lnTo>
                    <a:pt x="2520" y="273"/>
                  </a:lnTo>
                  <a:lnTo>
                    <a:pt x="2523" y="280"/>
                  </a:lnTo>
                  <a:lnTo>
                    <a:pt x="2528" y="286"/>
                  </a:lnTo>
                  <a:lnTo>
                    <a:pt x="2534" y="291"/>
                  </a:lnTo>
                  <a:lnTo>
                    <a:pt x="2541" y="294"/>
                  </a:lnTo>
                  <a:lnTo>
                    <a:pt x="2549" y="295"/>
                  </a:lnTo>
                  <a:lnTo>
                    <a:pt x="2559" y="296"/>
                  </a:lnTo>
                  <a:lnTo>
                    <a:pt x="2567" y="295"/>
                  </a:lnTo>
                  <a:lnTo>
                    <a:pt x="2576" y="294"/>
                  </a:lnTo>
                  <a:lnTo>
                    <a:pt x="2583" y="292"/>
                  </a:lnTo>
                  <a:lnTo>
                    <a:pt x="2591" y="288"/>
                  </a:lnTo>
                  <a:lnTo>
                    <a:pt x="2604" y="279"/>
                  </a:lnTo>
                  <a:lnTo>
                    <a:pt x="2617" y="268"/>
                  </a:lnTo>
                  <a:close/>
                  <a:moveTo>
                    <a:pt x="2617" y="300"/>
                  </a:moveTo>
                  <a:lnTo>
                    <a:pt x="2612" y="305"/>
                  </a:lnTo>
                  <a:lnTo>
                    <a:pt x="2605" y="310"/>
                  </a:lnTo>
                  <a:lnTo>
                    <a:pt x="2598" y="317"/>
                  </a:lnTo>
                  <a:lnTo>
                    <a:pt x="2590" y="321"/>
                  </a:lnTo>
                  <a:lnTo>
                    <a:pt x="2581" y="326"/>
                  </a:lnTo>
                  <a:lnTo>
                    <a:pt x="2571" y="329"/>
                  </a:lnTo>
                  <a:lnTo>
                    <a:pt x="2560" y="331"/>
                  </a:lnTo>
                  <a:lnTo>
                    <a:pt x="2546" y="332"/>
                  </a:lnTo>
                  <a:lnTo>
                    <a:pt x="2538" y="332"/>
                  </a:lnTo>
                  <a:lnTo>
                    <a:pt x="2533" y="331"/>
                  </a:lnTo>
                  <a:lnTo>
                    <a:pt x="2526" y="329"/>
                  </a:lnTo>
                  <a:lnTo>
                    <a:pt x="2520" y="327"/>
                  </a:lnTo>
                  <a:lnTo>
                    <a:pt x="2514" y="323"/>
                  </a:lnTo>
                  <a:lnTo>
                    <a:pt x="2509" y="320"/>
                  </a:lnTo>
                  <a:lnTo>
                    <a:pt x="2503" y="316"/>
                  </a:lnTo>
                  <a:lnTo>
                    <a:pt x="2499" y="311"/>
                  </a:lnTo>
                  <a:lnTo>
                    <a:pt x="2495" y="306"/>
                  </a:lnTo>
                  <a:lnTo>
                    <a:pt x="2490" y="300"/>
                  </a:lnTo>
                  <a:lnTo>
                    <a:pt x="2487" y="295"/>
                  </a:lnTo>
                  <a:lnTo>
                    <a:pt x="2485" y="287"/>
                  </a:lnTo>
                  <a:lnTo>
                    <a:pt x="2483" y="281"/>
                  </a:lnTo>
                  <a:lnTo>
                    <a:pt x="2481" y="273"/>
                  </a:lnTo>
                  <a:lnTo>
                    <a:pt x="2479" y="265"/>
                  </a:lnTo>
                  <a:lnTo>
                    <a:pt x="2479" y="258"/>
                  </a:lnTo>
                  <a:lnTo>
                    <a:pt x="2479" y="246"/>
                  </a:lnTo>
                  <a:lnTo>
                    <a:pt x="2482" y="235"/>
                  </a:lnTo>
                  <a:lnTo>
                    <a:pt x="2485" y="225"/>
                  </a:lnTo>
                  <a:lnTo>
                    <a:pt x="2489" y="216"/>
                  </a:lnTo>
                  <a:lnTo>
                    <a:pt x="2495" y="209"/>
                  </a:lnTo>
                  <a:lnTo>
                    <a:pt x="2501" y="201"/>
                  </a:lnTo>
                  <a:lnTo>
                    <a:pt x="2510" y="194"/>
                  </a:lnTo>
                  <a:lnTo>
                    <a:pt x="2519" y="189"/>
                  </a:lnTo>
                  <a:lnTo>
                    <a:pt x="2529" y="185"/>
                  </a:lnTo>
                  <a:lnTo>
                    <a:pt x="2540" y="181"/>
                  </a:lnTo>
                  <a:lnTo>
                    <a:pt x="2551" y="179"/>
                  </a:lnTo>
                  <a:lnTo>
                    <a:pt x="2563" y="177"/>
                  </a:lnTo>
                  <a:lnTo>
                    <a:pt x="2576" y="175"/>
                  </a:lnTo>
                  <a:lnTo>
                    <a:pt x="2589" y="174"/>
                  </a:lnTo>
                  <a:lnTo>
                    <a:pt x="2603" y="173"/>
                  </a:lnTo>
                  <a:lnTo>
                    <a:pt x="2617" y="171"/>
                  </a:lnTo>
                  <a:lnTo>
                    <a:pt x="2617" y="164"/>
                  </a:lnTo>
                  <a:lnTo>
                    <a:pt x="2616" y="157"/>
                  </a:lnTo>
                  <a:lnTo>
                    <a:pt x="2616" y="152"/>
                  </a:lnTo>
                  <a:lnTo>
                    <a:pt x="2615" y="146"/>
                  </a:lnTo>
                  <a:lnTo>
                    <a:pt x="2613" y="142"/>
                  </a:lnTo>
                  <a:lnTo>
                    <a:pt x="2611" y="138"/>
                  </a:lnTo>
                  <a:lnTo>
                    <a:pt x="2608" y="134"/>
                  </a:lnTo>
                  <a:lnTo>
                    <a:pt x="2605" y="131"/>
                  </a:lnTo>
                  <a:lnTo>
                    <a:pt x="2602" y="129"/>
                  </a:lnTo>
                  <a:lnTo>
                    <a:pt x="2594" y="124"/>
                  </a:lnTo>
                  <a:lnTo>
                    <a:pt x="2584" y="122"/>
                  </a:lnTo>
                  <a:lnTo>
                    <a:pt x="2575" y="121"/>
                  </a:lnTo>
                  <a:lnTo>
                    <a:pt x="2564" y="121"/>
                  </a:lnTo>
                  <a:lnTo>
                    <a:pt x="2549" y="121"/>
                  </a:lnTo>
                  <a:lnTo>
                    <a:pt x="2534" y="124"/>
                  </a:lnTo>
                  <a:lnTo>
                    <a:pt x="2525" y="127"/>
                  </a:lnTo>
                  <a:lnTo>
                    <a:pt x="2517" y="130"/>
                  </a:lnTo>
                  <a:lnTo>
                    <a:pt x="2508" y="133"/>
                  </a:lnTo>
                  <a:lnTo>
                    <a:pt x="2499" y="136"/>
                  </a:lnTo>
                  <a:lnTo>
                    <a:pt x="2497" y="136"/>
                  </a:lnTo>
                  <a:lnTo>
                    <a:pt x="2497" y="96"/>
                  </a:lnTo>
                  <a:lnTo>
                    <a:pt x="2510" y="93"/>
                  </a:lnTo>
                  <a:lnTo>
                    <a:pt x="2526" y="89"/>
                  </a:lnTo>
                  <a:lnTo>
                    <a:pt x="2536" y="88"/>
                  </a:lnTo>
                  <a:lnTo>
                    <a:pt x="2545" y="87"/>
                  </a:lnTo>
                  <a:lnTo>
                    <a:pt x="2555" y="86"/>
                  </a:lnTo>
                  <a:lnTo>
                    <a:pt x="2564" y="86"/>
                  </a:lnTo>
                  <a:lnTo>
                    <a:pt x="2575" y="86"/>
                  </a:lnTo>
                  <a:lnTo>
                    <a:pt x="2584" y="87"/>
                  </a:lnTo>
                  <a:lnTo>
                    <a:pt x="2594" y="88"/>
                  </a:lnTo>
                  <a:lnTo>
                    <a:pt x="2602" y="89"/>
                  </a:lnTo>
                  <a:lnTo>
                    <a:pt x="2610" y="92"/>
                  </a:lnTo>
                  <a:lnTo>
                    <a:pt x="2617" y="95"/>
                  </a:lnTo>
                  <a:lnTo>
                    <a:pt x="2624" y="98"/>
                  </a:lnTo>
                  <a:lnTo>
                    <a:pt x="2630" y="104"/>
                  </a:lnTo>
                  <a:lnTo>
                    <a:pt x="2636" y="108"/>
                  </a:lnTo>
                  <a:lnTo>
                    <a:pt x="2640" y="115"/>
                  </a:lnTo>
                  <a:lnTo>
                    <a:pt x="2645" y="121"/>
                  </a:lnTo>
                  <a:lnTo>
                    <a:pt x="2648" y="128"/>
                  </a:lnTo>
                  <a:lnTo>
                    <a:pt x="2650" y="136"/>
                  </a:lnTo>
                  <a:lnTo>
                    <a:pt x="2652" y="145"/>
                  </a:lnTo>
                  <a:lnTo>
                    <a:pt x="2653" y="155"/>
                  </a:lnTo>
                  <a:lnTo>
                    <a:pt x="2653" y="166"/>
                  </a:lnTo>
                  <a:lnTo>
                    <a:pt x="2653" y="326"/>
                  </a:lnTo>
                  <a:lnTo>
                    <a:pt x="2617" y="326"/>
                  </a:lnTo>
                  <a:lnTo>
                    <a:pt x="2617" y="300"/>
                  </a:lnTo>
                  <a:close/>
                  <a:moveTo>
                    <a:pt x="2911" y="209"/>
                  </a:moveTo>
                  <a:lnTo>
                    <a:pt x="2910" y="223"/>
                  </a:lnTo>
                  <a:lnTo>
                    <a:pt x="2909" y="237"/>
                  </a:lnTo>
                  <a:lnTo>
                    <a:pt x="2907" y="249"/>
                  </a:lnTo>
                  <a:lnTo>
                    <a:pt x="2904" y="261"/>
                  </a:lnTo>
                  <a:lnTo>
                    <a:pt x="2900" y="272"/>
                  </a:lnTo>
                  <a:lnTo>
                    <a:pt x="2896" y="282"/>
                  </a:lnTo>
                  <a:lnTo>
                    <a:pt x="2891" y="292"/>
                  </a:lnTo>
                  <a:lnTo>
                    <a:pt x="2884" y="300"/>
                  </a:lnTo>
                  <a:lnTo>
                    <a:pt x="2878" y="308"/>
                  </a:lnTo>
                  <a:lnTo>
                    <a:pt x="2870" y="315"/>
                  </a:lnTo>
                  <a:lnTo>
                    <a:pt x="2862" y="320"/>
                  </a:lnTo>
                  <a:lnTo>
                    <a:pt x="2853" y="325"/>
                  </a:lnTo>
                  <a:lnTo>
                    <a:pt x="2844" y="328"/>
                  </a:lnTo>
                  <a:lnTo>
                    <a:pt x="2834" y="330"/>
                  </a:lnTo>
                  <a:lnTo>
                    <a:pt x="2824" y="332"/>
                  </a:lnTo>
                  <a:lnTo>
                    <a:pt x="2813" y="332"/>
                  </a:lnTo>
                  <a:lnTo>
                    <a:pt x="2802" y="332"/>
                  </a:lnTo>
                  <a:lnTo>
                    <a:pt x="2791" y="330"/>
                  </a:lnTo>
                  <a:lnTo>
                    <a:pt x="2781" y="328"/>
                  </a:lnTo>
                  <a:lnTo>
                    <a:pt x="2773" y="325"/>
                  </a:lnTo>
                  <a:lnTo>
                    <a:pt x="2764" y="319"/>
                  </a:lnTo>
                  <a:lnTo>
                    <a:pt x="2755" y="314"/>
                  </a:lnTo>
                  <a:lnTo>
                    <a:pt x="2748" y="307"/>
                  </a:lnTo>
                  <a:lnTo>
                    <a:pt x="2741" y="299"/>
                  </a:lnTo>
                  <a:lnTo>
                    <a:pt x="2735" y="291"/>
                  </a:lnTo>
                  <a:lnTo>
                    <a:pt x="2730" y="281"/>
                  </a:lnTo>
                  <a:lnTo>
                    <a:pt x="2725" y="271"/>
                  </a:lnTo>
                  <a:lnTo>
                    <a:pt x="2721" y="260"/>
                  </a:lnTo>
                  <a:lnTo>
                    <a:pt x="2719" y="248"/>
                  </a:lnTo>
                  <a:lnTo>
                    <a:pt x="2717" y="236"/>
                  </a:lnTo>
                  <a:lnTo>
                    <a:pt x="2716" y="223"/>
                  </a:lnTo>
                  <a:lnTo>
                    <a:pt x="2715" y="209"/>
                  </a:lnTo>
                  <a:lnTo>
                    <a:pt x="2716" y="194"/>
                  </a:lnTo>
                  <a:lnTo>
                    <a:pt x="2717" y="181"/>
                  </a:lnTo>
                  <a:lnTo>
                    <a:pt x="2719" y="168"/>
                  </a:lnTo>
                  <a:lnTo>
                    <a:pt x="2722" y="156"/>
                  </a:lnTo>
                  <a:lnTo>
                    <a:pt x="2725" y="145"/>
                  </a:lnTo>
                  <a:lnTo>
                    <a:pt x="2730" y="135"/>
                  </a:lnTo>
                  <a:lnTo>
                    <a:pt x="2735" y="127"/>
                  </a:lnTo>
                  <a:lnTo>
                    <a:pt x="2742" y="118"/>
                  </a:lnTo>
                  <a:lnTo>
                    <a:pt x="2750" y="110"/>
                  </a:lnTo>
                  <a:lnTo>
                    <a:pt x="2756" y="104"/>
                  </a:lnTo>
                  <a:lnTo>
                    <a:pt x="2765" y="98"/>
                  </a:lnTo>
                  <a:lnTo>
                    <a:pt x="2774" y="93"/>
                  </a:lnTo>
                  <a:lnTo>
                    <a:pt x="2782" y="89"/>
                  </a:lnTo>
                  <a:lnTo>
                    <a:pt x="2792" y="87"/>
                  </a:lnTo>
                  <a:lnTo>
                    <a:pt x="2802" y="85"/>
                  </a:lnTo>
                  <a:lnTo>
                    <a:pt x="2813" y="85"/>
                  </a:lnTo>
                  <a:lnTo>
                    <a:pt x="2824" y="85"/>
                  </a:lnTo>
                  <a:lnTo>
                    <a:pt x="2834" y="87"/>
                  </a:lnTo>
                  <a:lnTo>
                    <a:pt x="2844" y="89"/>
                  </a:lnTo>
                  <a:lnTo>
                    <a:pt x="2853" y="93"/>
                  </a:lnTo>
                  <a:lnTo>
                    <a:pt x="2862" y="98"/>
                  </a:lnTo>
                  <a:lnTo>
                    <a:pt x="2870" y="104"/>
                  </a:lnTo>
                  <a:lnTo>
                    <a:pt x="2878" y="110"/>
                  </a:lnTo>
                  <a:lnTo>
                    <a:pt x="2884" y="118"/>
                  </a:lnTo>
                  <a:lnTo>
                    <a:pt x="2891" y="125"/>
                  </a:lnTo>
                  <a:lnTo>
                    <a:pt x="2896" y="135"/>
                  </a:lnTo>
                  <a:lnTo>
                    <a:pt x="2900" y="145"/>
                  </a:lnTo>
                  <a:lnTo>
                    <a:pt x="2904" y="156"/>
                  </a:lnTo>
                  <a:lnTo>
                    <a:pt x="2907" y="168"/>
                  </a:lnTo>
                  <a:lnTo>
                    <a:pt x="2909" y="181"/>
                  </a:lnTo>
                  <a:lnTo>
                    <a:pt x="2910" y="194"/>
                  </a:lnTo>
                  <a:lnTo>
                    <a:pt x="2911" y="209"/>
                  </a:lnTo>
                  <a:close/>
                  <a:moveTo>
                    <a:pt x="2873" y="209"/>
                  </a:moveTo>
                  <a:lnTo>
                    <a:pt x="2873" y="198"/>
                  </a:lnTo>
                  <a:lnTo>
                    <a:pt x="2872" y="188"/>
                  </a:lnTo>
                  <a:lnTo>
                    <a:pt x="2871" y="178"/>
                  </a:lnTo>
                  <a:lnTo>
                    <a:pt x="2869" y="169"/>
                  </a:lnTo>
                  <a:lnTo>
                    <a:pt x="2867" y="160"/>
                  </a:lnTo>
                  <a:lnTo>
                    <a:pt x="2864" y="154"/>
                  </a:lnTo>
                  <a:lnTo>
                    <a:pt x="2861" y="147"/>
                  </a:lnTo>
                  <a:lnTo>
                    <a:pt x="2858" y="141"/>
                  </a:lnTo>
                  <a:lnTo>
                    <a:pt x="2853" y="136"/>
                  </a:lnTo>
                  <a:lnTo>
                    <a:pt x="2849" y="131"/>
                  </a:lnTo>
                  <a:lnTo>
                    <a:pt x="2844" y="128"/>
                  </a:lnTo>
                  <a:lnTo>
                    <a:pt x="2838" y="124"/>
                  </a:lnTo>
                  <a:lnTo>
                    <a:pt x="2833" y="122"/>
                  </a:lnTo>
                  <a:lnTo>
                    <a:pt x="2827" y="120"/>
                  </a:lnTo>
                  <a:lnTo>
                    <a:pt x="2821" y="119"/>
                  </a:lnTo>
                  <a:lnTo>
                    <a:pt x="2813" y="119"/>
                  </a:lnTo>
                  <a:lnTo>
                    <a:pt x="2806" y="119"/>
                  </a:lnTo>
                  <a:lnTo>
                    <a:pt x="2800" y="120"/>
                  </a:lnTo>
                  <a:lnTo>
                    <a:pt x="2793" y="122"/>
                  </a:lnTo>
                  <a:lnTo>
                    <a:pt x="2788" y="124"/>
                  </a:lnTo>
                  <a:lnTo>
                    <a:pt x="2782" y="128"/>
                  </a:lnTo>
                  <a:lnTo>
                    <a:pt x="2777" y="131"/>
                  </a:lnTo>
                  <a:lnTo>
                    <a:pt x="2773" y="136"/>
                  </a:lnTo>
                  <a:lnTo>
                    <a:pt x="2768" y="141"/>
                  </a:lnTo>
                  <a:lnTo>
                    <a:pt x="2765" y="147"/>
                  </a:lnTo>
                  <a:lnTo>
                    <a:pt x="2762" y="154"/>
                  </a:lnTo>
                  <a:lnTo>
                    <a:pt x="2759" y="160"/>
                  </a:lnTo>
                  <a:lnTo>
                    <a:pt x="2757" y="169"/>
                  </a:lnTo>
                  <a:lnTo>
                    <a:pt x="2755" y="178"/>
                  </a:lnTo>
                  <a:lnTo>
                    <a:pt x="2754" y="188"/>
                  </a:lnTo>
                  <a:lnTo>
                    <a:pt x="2753" y="198"/>
                  </a:lnTo>
                  <a:lnTo>
                    <a:pt x="2753" y="209"/>
                  </a:lnTo>
                  <a:lnTo>
                    <a:pt x="2753" y="220"/>
                  </a:lnTo>
                  <a:lnTo>
                    <a:pt x="2754" y="229"/>
                  </a:lnTo>
                  <a:lnTo>
                    <a:pt x="2755" y="239"/>
                  </a:lnTo>
                  <a:lnTo>
                    <a:pt x="2757" y="248"/>
                  </a:lnTo>
                  <a:lnTo>
                    <a:pt x="2759" y="256"/>
                  </a:lnTo>
                  <a:lnTo>
                    <a:pt x="2762" y="263"/>
                  </a:lnTo>
                  <a:lnTo>
                    <a:pt x="2765" y="270"/>
                  </a:lnTo>
                  <a:lnTo>
                    <a:pt x="2768" y="275"/>
                  </a:lnTo>
                  <a:lnTo>
                    <a:pt x="2773" y="281"/>
                  </a:lnTo>
                  <a:lnTo>
                    <a:pt x="2777" y="285"/>
                  </a:lnTo>
                  <a:lnTo>
                    <a:pt x="2782" y="290"/>
                  </a:lnTo>
                  <a:lnTo>
                    <a:pt x="2788" y="293"/>
                  </a:lnTo>
                  <a:lnTo>
                    <a:pt x="2793" y="295"/>
                  </a:lnTo>
                  <a:lnTo>
                    <a:pt x="2800" y="297"/>
                  </a:lnTo>
                  <a:lnTo>
                    <a:pt x="2806" y="298"/>
                  </a:lnTo>
                  <a:lnTo>
                    <a:pt x="2813" y="298"/>
                  </a:lnTo>
                  <a:lnTo>
                    <a:pt x="2820" y="298"/>
                  </a:lnTo>
                  <a:lnTo>
                    <a:pt x="2826" y="297"/>
                  </a:lnTo>
                  <a:lnTo>
                    <a:pt x="2833" y="295"/>
                  </a:lnTo>
                  <a:lnTo>
                    <a:pt x="2838" y="293"/>
                  </a:lnTo>
                  <a:lnTo>
                    <a:pt x="2844" y="290"/>
                  </a:lnTo>
                  <a:lnTo>
                    <a:pt x="2849" y="286"/>
                  </a:lnTo>
                  <a:lnTo>
                    <a:pt x="2853" y="281"/>
                  </a:lnTo>
                  <a:lnTo>
                    <a:pt x="2857" y="276"/>
                  </a:lnTo>
                  <a:lnTo>
                    <a:pt x="2861" y="270"/>
                  </a:lnTo>
                  <a:lnTo>
                    <a:pt x="2864" y="263"/>
                  </a:lnTo>
                  <a:lnTo>
                    <a:pt x="2867" y="256"/>
                  </a:lnTo>
                  <a:lnTo>
                    <a:pt x="2869" y="248"/>
                  </a:lnTo>
                  <a:lnTo>
                    <a:pt x="2871" y="239"/>
                  </a:lnTo>
                  <a:lnTo>
                    <a:pt x="2872" y="229"/>
                  </a:lnTo>
                  <a:lnTo>
                    <a:pt x="2872" y="220"/>
                  </a:lnTo>
                  <a:lnTo>
                    <a:pt x="2873" y="209"/>
                  </a:lnTo>
                  <a:close/>
                  <a:moveTo>
                    <a:pt x="3040" y="330"/>
                  </a:moveTo>
                  <a:lnTo>
                    <a:pt x="3033" y="330"/>
                  </a:lnTo>
                  <a:lnTo>
                    <a:pt x="3026" y="329"/>
                  </a:lnTo>
                  <a:lnTo>
                    <a:pt x="3020" y="328"/>
                  </a:lnTo>
                  <a:lnTo>
                    <a:pt x="3013" y="326"/>
                  </a:lnTo>
                  <a:lnTo>
                    <a:pt x="3008" y="323"/>
                  </a:lnTo>
                  <a:lnTo>
                    <a:pt x="3002" y="320"/>
                  </a:lnTo>
                  <a:lnTo>
                    <a:pt x="2998" y="317"/>
                  </a:lnTo>
                  <a:lnTo>
                    <a:pt x="2993" y="313"/>
                  </a:lnTo>
                  <a:lnTo>
                    <a:pt x="2989" y="307"/>
                  </a:lnTo>
                  <a:lnTo>
                    <a:pt x="2986" y="302"/>
                  </a:lnTo>
                  <a:lnTo>
                    <a:pt x="2983" y="295"/>
                  </a:lnTo>
                  <a:lnTo>
                    <a:pt x="2980" y="288"/>
                  </a:lnTo>
                  <a:lnTo>
                    <a:pt x="2978" y="281"/>
                  </a:lnTo>
                  <a:lnTo>
                    <a:pt x="2977" y="272"/>
                  </a:lnTo>
                  <a:lnTo>
                    <a:pt x="2977" y="263"/>
                  </a:lnTo>
                  <a:lnTo>
                    <a:pt x="2976" y="255"/>
                  </a:lnTo>
                  <a:lnTo>
                    <a:pt x="2976" y="124"/>
                  </a:lnTo>
                  <a:lnTo>
                    <a:pt x="2952" y="124"/>
                  </a:lnTo>
                  <a:lnTo>
                    <a:pt x="2952" y="92"/>
                  </a:lnTo>
                  <a:lnTo>
                    <a:pt x="2976" y="92"/>
                  </a:lnTo>
                  <a:lnTo>
                    <a:pt x="2976" y="24"/>
                  </a:lnTo>
                  <a:lnTo>
                    <a:pt x="3013" y="24"/>
                  </a:lnTo>
                  <a:lnTo>
                    <a:pt x="3013" y="92"/>
                  </a:lnTo>
                  <a:lnTo>
                    <a:pt x="3081" y="92"/>
                  </a:lnTo>
                  <a:lnTo>
                    <a:pt x="3081" y="124"/>
                  </a:lnTo>
                  <a:lnTo>
                    <a:pt x="3013" y="124"/>
                  </a:lnTo>
                  <a:lnTo>
                    <a:pt x="3013" y="236"/>
                  </a:lnTo>
                  <a:lnTo>
                    <a:pt x="3013" y="251"/>
                  </a:lnTo>
                  <a:lnTo>
                    <a:pt x="3014" y="263"/>
                  </a:lnTo>
                  <a:lnTo>
                    <a:pt x="3015" y="272"/>
                  </a:lnTo>
                  <a:lnTo>
                    <a:pt x="3019" y="281"/>
                  </a:lnTo>
                  <a:lnTo>
                    <a:pt x="3020" y="284"/>
                  </a:lnTo>
                  <a:lnTo>
                    <a:pt x="3023" y="287"/>
                  </a:lnTo>
                  <a:lnTo>
                    <a:pt x="3025" y="291"/>
                  </a:lnTo>
                  <a:lnTo>
                    <a:pt x="3030" y="292"/>
                  </a:lnTo>
                  <a:lnTo>
                    <a:pt x="3033" y="294"/>
                  </a:lnTo>
                  <a:lnTo>
                    <a:pt x="3038" y="295"/>
                  </a:lnTo>
                  <a:lnTo>
                    <a:pt x="3044" y="296"/>
                  </a:lnTo>
                  <a:lnTo>
                    <a:pt x="3049" y="296"/>
                  </a:lnTo>
                  <a:lnTo>
                    <a:pt x="3058" y="295"/>
                  </a:lnTo>
                  <a:lnTo>
                    <a:pt x="3067" y="293"/>
                  </a:lnTo>
                  <a:lnTo>
                    <a:pt x="3074" y="291"/>
                  </a:lnTo>
                  <a:lnTo>
                    <a:pt x="3079" y="288"/>
                  </a:lnTo>
                  <a:lnTo>
                    <a:pt x="3081" y="288"/>
                  </a:lnTo>
                  <a:lnTo>
                    <a:pt x="3081" y="323"/>
                  </a:lnTo>
                  <a:lnTo>
                    <a:pt x="3071" y="327"/>
                  </a:lnTo>
                  <a:lnTo>
                    <a:pt x="3060" y="329"/>
                  </a:lnTo>
                  <a:lnTo>
                    <a:pt x="3049" y="330"/>
                  </a:lnTo>
                  <a:lnTo>
                    <a:pt x="3040" y="330"/>
                  </a:lnTo>
                  <a:close/>
                  <a:moveTo>
                    <a:pt x="3314" y="209"/>
                  </a:moveTo>
                  <a:lnTo>
                    <a:pt x="3314" y="223"/>
                  </a:lnTo>
                  <a:lnTo>
                    <a:pt x="3312" y="237"/>
                  </a:lnTo>
                  <a:lnTo>
                    <a:pt x="3310" y="249"/>
                  </a:lnTo>
                  <a:lnTo>
                    <a:pt x="3307" y="261"/>
                  </a:lnTo>
                  <a:lnTo>
                    <a:pt x="3303" y="272"/>
                  </a:lnTo>
                  <a:lnTo>
                    <a:pt x="3299" y="282"/>
                  </a:lnTo>
                  <a:lnTo>
                    <a:pt x="3293" y="292"/>
                  </a:lnTo>
                  <a:lnTo>
                    <a:pt x="3288" y="300"/>
                  </a:lnTo>
                  <a:lnTo>
                    <a:pt x="3280" y="308"/>
                  </a:lnTo>
                  <a:lnTo>
                    <a:pt x="3272" y="315"/>
                  </a:lnTo>
                  <a:lnTo>
                    <a:pt x="3265" y="320"/>
                  </a:lnTo>
                  <a:lnTo>
                    <a:pt x="3256" y="325"/>
                  </a:lnTo>
                  <a:lnTo>
                    <a:pt x="3247" y="328"/>
                  </a:lnTo>
                  <a:lnTo>
                    <a:pt x="3237" y="330"/>
                  </a:lnTo>
                  <a:lnTo>
                    <a:pt x="3226" y="332"/>
                  </a:lnTo>
                  <a:lnTo>
                    <a:pt x="3217" y="332"/>
                  </a:lnTo>
                  <a:lnTo>
                    <a:pt x="3205" y="332"/>
                  </a:lnTo>
                  <a:lnTo>
                    <a:pt x="3195" y="330"/>
                  </a:lnTo>
                  <a:lnTo>
                    <a:pt x="3185" y="328"/>
                  </a:lnTo>
                  <a:lnTo>
                    <a:pt x="3175" y="325"/>
                  </a:lnTo>
                  <a:lnTo>
                    <a:pt x="3166" y="319"/>
                  </a:lnTo>
                  <a:lnTo>
                    <a:pt x="3159" y="314"/>
                  </a:lnTo>
                  <a:lnTo>
                    <a:pt x="3151" y="307"/>
                  </a:lnTo>
                  <a:lnTo>
                    <a:pt x="3144" y="299"/>
                  </a:lnTo>
                  <a:lnTo>
                    <a:pt x="3138" y="291"/>
                  </a:lnTo>
                  <a:lnTo>
                    <a:pt x="3132" y="281"/>
                  </a:lnTo>
                  <a:lnTo>
                    <a:pt x="3128" y="271"/>
                  </a:lnTo>
                  <a:lnTo>
                    <a:pt x="3125" y="260"/>
                  </a:lnTo>
                  <a:lnTo>
                    <a:pt x="3121" y="248"/>
                  </a:lnTo>
                  <a:lnTo>
                    <a:pt x="3119" y="236"/>
                  </a:lnTo>
                  <a:lnTo>
                    <a:pt x="3118" y="223"/>
                  </a:lnTo>
                  <a:lnTo>
                    <a:pt x="3118" y="209"/>
                  </a:lnTo>
                  <a:lnTo>
                    <a:pt x="3118" y="194"/>
                  </a:lnTo>
                  <a:lnTo>
                    <a:pt x="3119" y="181"/>
                  </a:lnTo>
                  <a:lnTo>
                    <a:pt x="3121" y="168"/>
                  </a:lnTo>
                  <a:lnTo>
                    <a:pt x="3125" y="156"/>
                  </a:lnTo>
                  <a:lnTo>
                    <a:pt x="3128" y="145"/>
                  </a:lnTo>
                  <a:lnTo>
                    <a:pt x="3133" y="135"/>
                  </a:lnTo>
                  <a:lnTo>
                    <a:pt x="3139" y="127"/>
                  </a:lnTo>
                  <a:lnTo>
                    <a:pt x="3144" y="118"/>
                  </a:lnTo>
                  <a:lnTo>
                    <a:pt x="3152" y="110"/>
                  </a:lnTo>
                  <a:lnTo>
                    <a:pt x="3160" y="104"/>
                  </a:lnTo>
                  <a:lnTo>
                    <a:pt x="3167" y="98"/>
                  </a:lnTo>
                  <a:lnTo>
                    <a:pt x="3176" y="93"/>
                  </a:lnTo>
                  <a:lnTo>
                    <a:pt x="3185" y="89"/>
                  </a:lnTo>
                  <a:lnTo>
                    <a:pt x="3195" y="87"/>
                  </a:lnTo>
                  <a:lnTo>
                    <a:pt x="3206" y="85"/>
                  </a:lnTo>
                  <a:lnTo>
                    <a:pt x="3217" y="85"/>
                  </a:lnTo>
                  <a:lnTo>
                    <a:pt x="3226" y="85"/>
                  </a:lnTo>
                  <a:lnTo>
                    <a:pt x="3237" y="87"/>
                  </a:lnTo>
                  <a:lnTo>
                    <a:pt x="3247" y="89"/>
                  </a:lnTo>
                  <a:lnTo>
                    <a:pt x="3256" y="93"/>
                  </a:lnTo>
                  <a:lnTo>
                    <a:pt x="3265" y="98"/>
                  </a:lnTo>
                  <a:lnTo>
                    <a:pt x="3272" y="104"/>
                  </a:lnTo>
                  <a:lnTo>
                    <a:pt x="3280" y="110"/>
                  </a:lnTo>
                  <a:lnTo>
                    <a:pt x="3288" y="118"/>
                  </a:lnTo>
                  <a:lnTo>
                    <a:pt x="3293" y="125"/>
                  </a:lnTo>
                  <a:lnTo>
                    <a:pt x="3299" y="135"/>
                  </a:lnTo>
                  <a:lnTo>
                    <a:pt x="3303" y="145"/>
                  </a:lnTo>
                  <a:lnTo>
                    <a:pt x="3307" y="156"/>
                  </a:lnTo>
                  <a:lnTo>
                    <a:pt x="3310" y="168"/>
                  </a:lnTo>
                  <a:lnTo>
                    <a:pt x="3312" y="181"/>
                  </a:lnTo>
                  <a:lnTo>
                    <a:pt x="3314" y="194"/>
                  </a:lnTo>
                  <a:lnTo>
                    <a:pt x="3314" y="209"/>
                  </a:lnTo>
                  <a:close/>
                  <a:moveTo>
                    <a:pt x="3276" y="209"/>
                  </a:moveTo>
                  <a:lnTo>
                    <a:pt x="3276" y="198"/>
                  </a:lnTo>
                  <a:lnTo>
                    <a:pt x="3275" y="188"/>
                  </a:lnTo>
                  <a:lnTo>
                    <a:pt x="3273" y="178"/>
                  </a:lnTo>
                  <a:lnTo>
                    <a:pt x="3272" y="169"/>
                  </a:lnTo>
                  <a:lnTo>
                    <a:pt x="3270" y="160"/>
                  </a:lnTo>
                  <a:lnTo>
                    <a:pt x="3267" y="154"/>
                  </a:lnTo>
                  <a:lnTo>
                    <a:pt x="3264" y="147"/>
                  </a:lnTo>
                  <a:lnTo>
                    <a:pt x="3260" y="141"/>
                  </a:lnTo>
                  <a:lnTo>
                    <a:pt x="3256" y="136"/>
                  </a:lnTo>
                  <a:lnTo>
                    <a:pt x="3252" y="131"/>
                  </a:lnTo>
                  <a:lnTo>
                    <a:pt x="3247" y="128"/>
                  </a:lnTo>
                  <a:lnTo>
                    <a:pt x="3242" y="124"/>
                  </a:lnTo>
                  <a:lnTo>
                    <a:pt x="3235" y="122"/>
                  </a:lnTo>
                  <a:lnTo>
                    <a:pt x="3230" y="120"/>
                  </a:lnTo>
                  <a:lnTo>
                    <a:pt x="3223" y="119"/>
                  </a:lnTo>
                  <a:lnTo>
                    <a:pt x="3217" y="119"/>
                  </a:lnTo>
                  <a:lnTo>
                    <a:pt x="3209" y="119"/>
                  </a:lnTo>
                  <a:lnTo>
                    <a:pt x="3202" y="120"/>
                  </a:lnTo>
                  <a:lnTo>
                    <a:pt x="3196" y="122"/>
                  </a:lnTo>
                  <a:lnTo>
                    <a:pt x="3190" y="124"/>
                  </a:lnTo>
                  <a:lnTo>
                    <a:pt x="3185" y="128"/>
                  </a:lnTo>
                  <a:lnTo>
                    <a:pt x="3180" y="131"/>
                  </a:lnTo>
                  <a:lnTo>
                    <a:pt x="3176" y="136"/>
                  </a:lnTo>
                  <a:lnTo>
                    <a:pt x="3172" y="141"/>
                  </a:lnTo>
                  <a:lnTo>
                    <a:pt x="3168" y="147"/>
                  </a:lnTo>
                  <a:lnTo>
                    <a:pt x="3165" y="154"/>
                  </a:lnTo>
                  <a:lnTo>
                    <a:pt x="3162" y="160"/>
                  </a:lnTo>
                  <a:lnTo>
                    <a:pt x="3160" y="169"/>
                  </a:lnTo>
                  <a:lnTo>
                    <a:pt x="3159" y="178"/>
                  </a:lnTo>
                  <a:lnTo>
                    <a:pt x="3156" y="188"/>
                  </a:lnTo>
                  <a:lnTo>
                    <a:pt x="3156" y="198"/>
                  </a:lnTo>
                  <a:lnTo>
                    <a:pt x="3156" y="209"/>
                  </a:lnTo>
                  <a:lnTo>
                    <a:pt x="3156" y="220"/>
                  </a:lnTo>
                  <a:lnTo>
                    <a:pt x="3156" y="229"/>
                  </a:lnTo>
                  <a:lnTo>
                    <a:pt x="3159" y="239"/>
                  </a:lnTo>
                  <a:lnTo>
                    <a:pt x="3160" y="248"/>
                  </a:lnTo>
                  <a:lnTo>
                    <a:pt x="3162" y="256"/>
                  </a:lnTo>
                  <a:lnTo>
                    <a:pt x="3165" y="263"/>
                  </a:lnTo>
                  <a:lnTo>
                    <a:pt x="3168" y="270"/>
                  </a:lnTo>
                  <a:lnTo>
                    <a:pt x="3172" y="275"/>
                  </a:lnTo>
                  <a:lnTo>
                    <a:pt x="3176" y="281"/>
                  </a:lnTo>
                  <a:lnTo>
                    <a:pt x="3180" y="285"/>
                  </a:lnTo>
                  <a:lnTo>
                    <a:pt x="3185" y="290"/>
                  </a:lnTo>
                  <a:lnTo>
                    <a:pt x="3190" y="293"/>
                  </a:lnTo>
                  <a:lnTo>
                    <a:pt x="3196" y="295"/>
                  </a:lnTo>
                  <a:lnTo>
                    <a:pt x="3202" y="297"/>
                  </a:lnTo>
                  <a:lnTo>
                    <a:pt x="3209" y="298"/>
                  </a:lnTo>
                  <a:lnTo>
                    <a:pt x="3217" y="298"/>
                  </a:lnTo>
                  <a:lnTo>
                    <a:pt x="3223" y="298"/>
                  </a:lnTo>
                  <a:lnTo>
                    <a:pt x="3230" y="297"/>
                  </a:lnTo>
                  <a:lnTo>
                    <a:pt x="3235" y="295"/>
                  </a:lnTo>
                  <a:lnTo>
                    <a:pt x="3242" y="293"/>
                  </a:lnTo>
                  <a:lnTo>
                    <a:pt x="3246" y="290"/>
                  </a:lnTo>
                  <a:lnTo>
                    <a:pt x="3252" y="286"/>
                  </a:lnTo>
                  <a:lnTo>
                    <a:pt x="3256" y="281"/>
                  </a:lnTo>
                  <a:lnTo>
                    <a:pt x="3260" y="276"/>
                  </a:lnTo>
                  <a:lnTo>
                    <a:pt x="3264" y="270"/>
                  </a:lnTo>
                  <a:lnTo>
                    <a:pt x="3267" y="263"/>
                  </a:lnTo>
                  <a:lnTo>
                    <a:pt x="3270" y="256"/>
                  </a:lnTo>
                  <a:lnTo>
                    <a:pt x="3272" y="248"/>
                  </a:lnTo>
                  <a:lnTo>
                    <a:pt x="3273" y="239"/>
                  </a:lnTo>
                  <a:lnTo>
                    <a:pt x="3275" y="229"/>
                  </a:lnTo>
                  <a:lnTo>
                    <a:pt x="3276" y="220"/>
                  </a:lnTo>
                  <a:lnTo>
                    <a:pt x="3276" y="209"/>
                  </a:lnTo>
                  <a:close/>
                  <a:moveTo>
                    <a:pt x="3549" y="326"/>
                  </a:moveTo>
                  <a:lnTo>
                    <a:pt x="3512" y="326"/>
                  </a:lnTo>
                  <a:lnTo>
                    <a:pt x="3512" y="192"/>
                  </a:lnTo>
                  <a:lnTo>
                    <a:pt x="3512" y="177"/>
                  </a:lnTo>
                  <a:lnTo>
                    <a:pt x="3511" y="163"/>
                  </a:lnTo>
                  <a:lnTo>
                    <a:pt x="3509" y="150"/>
                  </a:lnTo>
                  <a:lnTo>
                    <a:pt x="3505" y="140"/>
                  </a:lnTo>
                  <a:lnTo>
                    <a:pt x="3503" y="135"/>
                  </a:lnTo>
                  <a:lnTo>
                    <a:pt x="3500" y="132"/>
                  </a:lnTo>
                  <a:lnTo>
                    <a:pt x="3497" y="129"/>
                  </a:lnTo>
                  <a:lnTo>
                    <a:pt x="3492" y="127"/>
                  </a:lnTo>
                  <a:lnTo>
                    <a:pt x="3488" y="124"/>
                  </a:lnTo>
                  <a:lnTo>
                    <a:pt x="3483" y="123"/>
                  </a:lnTo>
                  <a:lnTo>
                    <a:pt x="3477" y="123"/>
                  </a:lnTo>
                  <a:lnTo>
                    <a:pt x="3470" y="122"/>
                  </a:lnTo>
                  <a:lnTo>
                    <a:pt x="3464" y="123"/>
                  </a:lnTo>
                  <a:lnTo>
                    <a:pt x="3456" y="124"/>
                  </a:lnTo>
                  <a:lnTo>
                    <a:pt x="3450" y="127"/>
                  </a:lnTo>
                  <a:lnTo>
                    <a:pt x="3442" y="130"/>
                  </a:lnTo>
                  <a:lnTo>
                    <a:pt x="3428" y="140"/>
                  </a:lnTo>
                  <a:lnTo>
                    <a:pt x="3413" y="151"/>
                  </a:lnTo>
                  <a:lnTo>
                    <a:pt x="3413" y="326"/>
                  </a:lnTo>
                  <a:lnTo>
                    <a:pt x="3376" y="326"/>
                  </a:lnTo>
                  <a:lnTo>
                    <a:pt x="3376" y="92"/>
                  </a:lnTo>
                  <a:lnTo>
                    <a:pt x="3413" y="92"/>
                  </a:lnTo>
                  <a:lnTo>
                    <a:pt x="3413" y="118"/>
                  </a:lnTo>
                  <a:lnTo>
                    <a:pt x="3422" y="110"/>
                  </a:lnTo>
                  <a:lnTo>
                    <a:pt x="3430" y="104"/>
                  </a:lnTo>
                  <a:lnTo>
                    <a:pt x="3439" y="98"/>
                  </a:lnTo>
                  <a:lnTo>
                    <a:pt x="3446" y="94"/>
                  </a:lnTo>
                  <a:lnTo>
                    <a:pt x="3454" y="89"/>
                  </a:lnTo>
                  <a:lnTo>
                    <a:pt x="3463" y="87"/>
                  </a:lnTo>
                  <a:lnTo>
                    <a:pt x="3471" y="85"/>
                  </a:lnTo>
                  <a:lnTo>
                    <a:pt x="3480" y="85"/>
                  </a:lnTo>
                  <a:lnTo>
                    <a:pt x="3488" y="85"/>
                  </a:lnTo>
                  <a:lnTo>
                    <a:pt x="3495" y="86"/>
                  </a:lnTo>
                  <a:lnTo>
                    <a:pt x="3502" y="88"/>
                  </a:lnTo>
                  <a:lnTo>
                    <a:pt x="3509" y="90"/>
                  </a:lnTo>
                  <a:lnTo>
                    <a:pt x="3515" y="94"/>
                  </a:lnTo>
                  <a:lnTo>
                    <a:pt x="3521" y="98"/>
                  </a:lnTo>
                  <a:lnTo>
                    <a:pt x="3526" y="103"/>
                  </a:lnTo>
                  <a:lnTo>
                    <a:pt x="3530" y="108"/>
                  </a:lnTo>
                  <a:lnTo>
                    <a:pt x="3535" y="113"/>
                  </a:lnTo>
                  <a:lnTo>
                    <a:pt x="3539" y="120"/>
                  </a:lnTo>
                  <a:lnTo>
                    <a:pt x="3541" y="128"/>
                  </a:lnTo>
                  <a:lnTo>
                    <a:pt x="3545" y="135"/>
                  </a:lnTo>
                  <a:lnTo>
                    <a:pt x="3547" y="144"/>
                  </a:lnTo>
                  <a:lnTo>
                    <a:pt x="3548" y="154"/>
                  </a:lnTo>
                  <a:lnTo>
                    <a:pt x="3549" y="164"/>
                  </a:lnTo>
                  <a:lnTo>
                    <a:pt x="3549" y="174"/>
                  </a:lnTo>
                  <a:lnTo>
                    <a:pt x="3549" y="326"/>
                  </a:lnTo>
                  <a:close/>
                  <a:moveTo>
                    <a:pt x="3758" y="262"/>
                  </a:moveTo>
                  <a:lnTo>
                    <a:pt x="3758" y="133"/>
                  </a:lnTo>
                  <a:lnTo>
                    <a:pt x="3745" y="128"/>
                  </a:lnTo>
                  <a:lnTo>
                    <a:pt x="3733" y="123"/>
                  </a:lnTo>
                  <a:lnTo>
                    <a:pt x="3721" y="121"/>
                  </a:lnTo>
                  <a:lnTo>
                    <a:pt x="3709" y="120"/>
                  </a:lnTo>
                  <a:lnTo>
                    <a:pt x="3702" y="121"/>
                  </a:lnTo>
                  <a:lnTo>
                    <a:pt x="3696" y="122"/>
                  </a:lnTo>
                  <a:lnTo>
                    <a:pt x="3690" y="123"/>
                  </a:lnTo>
                  <a:lnTo>
                    <a:pt x="3684" y="125"/>
                  </a:lnTo>
                  <a:lnTo>
                    <a:pt x="3679" y="129"/>
                  </a:lnTo>
                  <a:lnTo>
                    <a:pt x="3674" y="133"/>
                  </a:lnTo>
                  <a:lnTo>
                    <a:pt x="3669" y="138"/>
                  </a:lnTo>
                  <a:lnTo>
                    <a:pt x="3665" y="143"/>
                  </a:lnTo>
                  <a:lnTo>
                    <a:pt x="3662" y="148"/>
                  </a:lnTo>
                  <a:lnTo>
                    <a:pt x="3658" y="155"/>
                  </a:lnTo>
                  <a:lnTo>
                    <a:pt x="3655" y="162"/>
                  </a:lnTo>
                  <a:lnTo>
                    <a:pt x="3653" y="169"/>
                  </a:lnTo>
                  <a:lnTo>
                    <a:pt x="3651" y="177"/>
                  </a:lnTo>
                  <a:lnTo>
                    <a:pt x="3650" y="187"/>
                  </a:lnTo>
                  <a:lnTo>
                    <a:pt x="3650" y="195"/>
                  </a:lnTo>
                  <a:lnTo>
                    <a:pt x="3649" y="205"/>
                  </a:lnTo>
                  <a:lnTo>
                    <a:pt x="3650" y="224"/>
                  </a:lnTo>
                  <a:lnTo>
                    <a:pt x="3652" y="240"/>
                  </a:lnTo>
                  <a:lnTo>
                    <a:pt x="3654" y="247"/>
                  </a:lnTo>
                  <a:lnTo>
                    <a:pt x="3656" y="253"/>
                  </a:lnTo>
                  <a:lnTo>
                    <a:pt x="3658" y="260"/>
                  </a:lnTo>
                  <a:lnTo>
                    <a:pt x="3662" y="265"/>
                  </a:lnTo>
                  <a:lnTo>
                    <a:pt x="3665" y="270"/>
                  </a:lnTo>
                  <a:lnTo>
                    <a:pt x="3668" y="274"/>
                  </a:lnTo>
                  <a:lnTo>
                    <a:pt x="3673" y="278"/>
                  </a:lnTo>
                  <a:lnTo>
                    <a:pt x="3677" y="280"/>
                  </a:lnTo>
                  <a:lnTo>
                    <a:pt x="3682" y="282"/>
                  </a:lnTo>
                  <a:lnTo>
                    <a:pt x="3688" y="284"/>
                  </a:lnTo>
                  <a:lnTo>
                    <a:pt x="3695" y="285"/>
                  </a:lnTo>
                  <a:lnTo>
                    <a:pt x="3701" y="285"/>
                  </a:lnTo>
                  <a:lnTo>
                    <a:pt x="3708" y="285"/>
                  </a:lnTo>
                  <a:lnTo>
                    <a:pt x="3715" y="284"/>
                  </a:lnTo>
                  <a:lnTo>
                    <a:pt x="3723" y="282"/>
                  </a:lnTo>
                  <a:lnTo>
                    <a:pt x="3731" y="280"/>
                  </a:lnTo>
                  <a:lnTo>
                    <a:pt x="3738" y="276"/>
                  </a:lnTo>
                  <a:lnTo>
                    <a:pt x="3745" y="272"/>
                  </a:lnTo>
                  <a:lnTo>
                    <a:pt x="3751" y="268"/>
                  </a:lnTo>
                  <a:lnTo>
                    <a:pt x="3758" y="262"/>
                  </a:lnTo>
                  <a:close/>
                  <a:moveTo>
                    <a:pt x="3634" y="363"/>
                  </a:moveTo>
                  <a:lnTo>
                    <a:pt x="3639" y="365"/>
                  </a:lnTo>
                  <a:lnTo>
                    <a:pt x="3645" y="368"/>
                  </a:lnTo>
                  <a:lnTo>
                    <a:pt x="3653" y="370"/>
                  </a:lnTo>
                  <a:lnTo>
                    <a:pt x="3662" y="374"/>
                  </a:lnTo>
                  <a:lnTo>
                    <a:pt x="3672" y="376"/>
                  </a:lnTo>
                  <a:lnTo>
                    <a:pt x="3680" y="378"/>
                  </a:lnTo>
                  <a:lnTo>
                    <a:pt x="3689" y="379"/>
                  </a:lnTo>
                  <a:lnTo>
                    <a:pt x="3699" y="379"/>
                  </a:lnTo>
                  <a:lnTo>
                    <a:pt x="3708" y="379"/>
                  </a:lnTo>
                  <a:lnTo>
                    <a:pt x="3715" y="378"/>
                  </a:lnTo>
                  <a:lnTo>
                    <a:pt x="3722" y="377"/>
                  </a:lnTo>
                  <a:lnTo>
                    <a:pt x="3728" y="375"/>
                  </a:lnTo>
                  <a:lnTo>
                    <a:pt x="3734" y="372"/>
                  </a:lnTo>
                  <a:lnTo>
                    <a:pt x="3738" y="368"/>
                  </a:lnTo>
                  <a:lnTo>
                    <a:pt x="3743" y="365"/>
                  </a:lnTo>
                  <a:lnTo>
                    <a:pt x="3747" y="361"/>
                  </a:lnTo>
                  <a:lnTo>
                    <a:pt x="3749" y="356"/>
                  </a:lnTo>
                  <a:lnTo>
                    <a:pt x="3751" y="352"/>
                  </a:lnTo>
                  <a:lnTo>
                    <a:pt x="3754" y="346"/>
                  </a:lnTo>
                  <a:lnTo>
                    <a:pt x="3756" y="341"/>
                  </a:lnTo>
                  <a:lnTo>
                    <a:pt x="3757" y="329"/>
                  </a:lnTo>
                  <a:lnTo>
                    <a:pt x="3758" y="316"/>
                  </a:lnTo>
                  <a:lnTo>
                    <a:pt x="3758" y="295"/>
                  </a:lnTo>
                  <a:lnTo>
                    <a:pt x="3750" y="302"/>
                  </a:lnTo>
                  <a:lnTo>
                    <a:pt x="3743" y="307"/>
                  </a:lnTo>
                  <a:lnTo>
                    <a:pt x="3736" y="311"/>
                  </a:lnTo>
                  <a:lnTo>
                    <a:pt x="3728" y="315"/>
                  </a:lnTo>
                  <a:lnTo>
                    <a:pt x="3721" y="318"/>
                  </a:lnTo>
                  <a:lnTo>
                    <a:pt x="3712" y="320"/>
                  </a:lnTo>
                  <a:lnTo>
                    <a:pt x="3703" y="321"/>
                  </a:lnTo>
                  <a:lnTo>
                    <a:pt x="3692" y="322"/>
                  </a:lnTo>
                  <a:lnTo>
                    <a:pt x="3684" y="321"/>
                  </a:lnTo>
                  <a:lnTo>
                    <a:pt x="3675" y="320"/>
                  </a:lnTo>
                  <a:lnTo>
                    <a:pt x="3667" y="318"/>
                  </a:lnTo>
                  <a:lnTo>
                    <a:pt x="3660" y="315"/>
                  </a:lnTo>
                  <a:lnTo>
                    <a:pt x="3652" y="310"/>
                  </a:lnTo>
                  <a:lnTo>
                    <a:pt x="3645" y="305"/>
                  </a:lnTo>
                  <a:lnTo>
                    <a:pt x="3639" y="299"/>
                  </a:lnTo>
                  <a:lnTo>
                    <a:pt x="3633" y="292"/>
                  </a:lnTo>
                  <a:lnTo>
                    <a:pt x="3628" y="284"/>
                  </a:lnTo>
                  <a:lnTo>
                    <a:pt x="3623" y="275"/>
                  </a:lnTo>
                  <a:lnTo>
                    <a:pt x="3619" y="265"/>
                  </a:lnTo>
                  <a:lnTo>
                    <a:pt x="3617" y="256"/>
                  </a:lnTo>
                  <a:lnTo>
                    <a:pt x="3614" y="245"/>
                  </a:lnTo>
                  <a:lnTo>
                    <a:pt x="3612" y="233"/>
                  </a:lnTo>
                  <a:lnTo>
                    <a:pt x="3611" y="220"/>
                  </a:lnTo>
                  <a:lnTo>
                    <a:pt x="3611" y="206"/>
                  </a:lnTo>
                  <a:lnTo>
                    <a:pt x="3611" y="192"/>
                  </a:lnTo>
                  <a:lnTo>
                    <a:pt x="3612" y="179"/>
                  </a:lnTo>
                  <a:lnTo>
                    <a:pt x="3615" y="166"/>
                  </a:lnTo>
                  <a:lnTo>
                    <a:pt x="3619" y="155"/>
                  </a:lnTo>
                  <a:lnTo>
                    <a:pt x="3622" y="144"/>
                  </a:lnTo>
                  <a:lnTo>
                    <a:pt x="3628" y="134"/>
                  </a:lnTo>
                  <a:lnTo>
                    <a:pt x="3633" y="124"/>
                  </a:lnTo>
                  <a:lnTo>
                    <a:pt x="3639" y="117"/>
                  </a:lnTo>
                  <a:lnTo>
                    <a:pt x="3645" y="109"/>
                  </a:lnTo>
                  <a:lnTo>
                    <a:pt x="3653" y="103"/>
                  </a:lnTo>
                  <a:lnTo>
                    <a:pt x="3661" y="98"/>
                  </a:lnTo>
                  <a:lnTo>
                    <a:pt x="3668" y="93"/>
                  </a:lnTo>
                  <a:lnTo>
                    <a:pt x="3677" y="89"/>
                  </a:lnTo>
                  <a:lnTo>
                    <a:pt x="3686" y="87"/>
                  </a:lnTo>
                  <a:lnTo>
                    <a:pt x="3695" y="85"/>
                  </a:lnTo>
                  <a:lnTo>
                    <a:pt x="3703" y="85"/>
                  </a:lnTo>
                  <a:lnTo>
                    <a:pt x="3712" y="85"/>
                  </a:lnTo>
                  <a:lnTo>
                    <a:pt x="3720" y="86"/>
                  </a:lnTo>
                  <a:lnTo>
                    <a:pt x="3726" y="87"/>
                  </a:lnTo>
                  <a:lnTo>
                    <a:pt x="3733" y="89"/>
                  </a:lnTo>
                  <a:lnTo>
                    <a:pt x="3745" y="95"/>
                  </a:lnTo>
                  <a:lnTo>
                    <a:pt x="3758" y="101"/>
                  </a:lnTo>
                  <a:lnTo>
                    <a:pt x="3760" y="92"/>
                  </a:lnTo>
                  <a:lnTo>
                    <a:pt x="3795" y="92"/>
                  </a:lnTo>
                  <a:lnTo>
                    <a:pt x="3795" y="299"/>
                  </a:lnTo>
                  <a:lnTo>
                    <a:pt x="3794" y="314"/>
                  </a:lnTo>
                  <a:lnTo>
                    <a:pt x="3793" y="327"/>
                  </a:lnTo>
                  <a:lnTo>
                    <a:pt x="3792" y="340"/>
                  </a:lnTo>
                  <a:lnTo>
                    <a:pt x="3789" y="351"/>
                  </a:lnTo>
                  <a:lnTo>
                    <a:pt x="3785" y="362"/>
                  </a:lnTo>
                  <a:lnTo>
                    <a:pt x="3781" y="370"/>
                  </a:lnTo>
                  <a:lnTo>
                    <a:pt x="3777" y="379"/>
                  </a:lnTo>
                  <a:lnTo>
                    <a:pt x="3770" y="387"/>
                  </a:lnTo>
                  <a:lnTo>
                    <a:pt x="3763" y="393"/>
                  </a:lnTo>
                  <a:lnTo>
                    <a:pt x="3757" y="399"/>
                  </a:lnTo>
                  <a:lnTo>
                    <a:pt x="3748" y="403"/>
                  </a:lnTo>
                  <a:lnTo>
                    <a:pt x="3739" y="408"/>
                  </a:lnTo>
                  <a:lnTo>
                    <a:pt x="3730" y="411"/>
                  </a:lnTo>
                  <a:lnTo>
                    <a:pt x="3720" y="413"/>
                  </a:lnTo>
                  <a:lnTo>
                    <a:pt x="3708" y="414"/>
                  </a:lnTo>
                  <a:lnTo>
                    <a:pt x="3696" y="414"/>
                  </a:lnTo>
                  <a:lnTo>
                    <a:pt x="3688" y="414"/>
                  </a:lnTo>
                  <a:lnTo>
                    <a:pt x="3680" y="414"/>
                  </a:lnTo>
                  <a:lnTo>
                    <a:pt x="3672" y="413"/>
                  </a:lnTo>
                  <a:lnTo>
                    <a:pt x="3663" y="412"/>
                  </a:lnTo>
                  <a:lnTo>
                    <a:pt x="3647" y="409"/>
                  </a:lnTo>
                  <a:lnTo>
                    <a:pt x="3632" y="404"/>
                  </a:lnTo>
                  <a:lnTo>
                    <a:pt x="3632" y="363"/>
                  </a:lnTo>
                  <a:lnTo>
                    <a:pt x="3634" y="363"/>
                  </a:lnTo>
                  <a:close/>
                  <a:moveTo>
                    <a:pt x="4078" y="332"/>
                  </a:moveTo>
                  <a:lnTo>
                    <a:pt x="4066" y="332"/>
                  </a:lnTo>
                  <a:lnTo>
                    <a:pt x="4054" y="330"/>
                  </a:lnTo>
                  <a:lnTo>
                    <a:pt x="4043" y="328"/>
                  </a:lnTo>
                  <a:lnTo>
                    <a:pt x="4034" y="326"/>
                  </a:lnTo>
                  <a:lnTo>
                    <a:pt x="4025" y="321"/>
                  </a:lnTo>
                  <a:lnTo>
                    <a:pt x="4016" y="316"/>
                  </a:lnTo>
                  <a:lnTo>
                    <a:pt x="4008" y="310"/>
                  </a:lnTo>
                  <a:lnTo>
                    <a:pt x="4001" y="304"/>
                  </a:lnTo>
                  <a:lnTo>
                    <a:pt x="3994" y="295"/>
                  </a:lnTo>
                  <a:lnTo>
                    <a:pt x="3988" y="285"/>
                  </a:lnTo>
                  <a:lnTo>
                    <a:pt x="3983" y="275"/>
                  </a:lnTo>
                  <a:lnTo>
                    <a:pt x="3980" y="264"/>
                  </a:lnTo>
                  <a:lnTo>
                    <a:pt x="3977" y="252"/>
                  </a:lnTo>
                  <a:lnTo>
                    <a:pt x="3974" y="239"/>
                  </a:lnTo>
                  <a:lnTo>
                    <a:pt x="3973" y="224"/>
                  </a:lnTo>
                  <a:lnTo>
                    <a:pt x="3973" y="209"/>
                  </a:lnTo>
                  <a:lnTo>
                    <a:pt x="3973" y="14"/>
                  </a:lnTo>
                  <a:lnTo>
                    <a:pt x="4012" y="14"/>
                  </a:lnTo>
                  <a:lnTo>
                    <a:pt x="4012" y="209"/>
                  </a:lnTo>
                  <a:lnTo>
                    <a:pt x="4012" y="218"/>
                  </a:lnTo>
                  <a:lnTo>
                    <a:pt x="4013" y="228"/>
                  </a:lnTo>
                  <a:lnTo>
                    <a:pt x="4014" y="237"/>
                  </a:lnTo>
                  <a:lnTo>
                    <a:pt x="4015" y="245"/>
                  </a:lnTo>
                  <a:lnTo>
                    <a:pt x="4016" y="252"/>
                  </a:lnTo>
                  <a:lnTo>
                    <a:pt x="4018" y="259"/>
                  </a:lnTo>
                  <a:lnTo>
                    <a:pt x="4022" y="265"/>
                  </a:lnTo>
                  <a:lnTo>
                    <a:pt x="4025" y="271"/>
                  </a:lnTo>
                  <a:lnTo>
                    <a:pt x="4029" y="278"/>
                  </a:lnTo>
                  <a:lnTo>
                    <a:pt x="4034" y="282"/>
                  </a:lnTo>
                  <a:lnTo>
                    <a:pt x="4039" y="286"/>
                  </a:lnTo>
                  <a:lnTo>
                    <a:pt x="4046" y="291"/>
                  </a:lnTo>
                  <a:lnTo>
                    <a:pt x="4053" y="293"/>
                  </a:lnTo>
                  <a:lnTo>
                    <a:pt x="4061" y="295"/>
                  </a:lnTo>
                  <a:lnTo>
                    <a:pt x="4070" y="296"/>
                  </a:lnTo>
                  <a:lnTo>
                    <a:pt x="4078" y="297"/>
                  </a:lnTo>
                  <a:lnTo>
                    <a:pt x="4087" y="296"/>
                  </a:lnTo>
                  <a:lnTo>
                    <a:pt x="4096" y="295"/>
                  </a:lnTo>
                  <a:lnTo>
                    <a:pt x="4104" y="293"/>
                  </a:lnTo>
                  <a:lnTo>
                    <a:pt x="4111" y="291"/>
                  </a:lnTo>
                  <a:lnTo>
                    <a:pt x="4118" y="286"/>
                  </a:lnTo>
                  <a:lnTo>
                    <a:pt x="4123" y="282"/>
                  </a:lnTo>
                  <a:lnTo>
                    <a:pt x="4129" y="278"/>
                  </a:lnTo>
                  <a:lnTo>
                    <a:pt x="4133" y="271"/>
                  </a:lnTo>
                  <a:lnTo>
                    <a:pt x="4136" y="265"/>
                  </a:lnTo>
                  <a:lnTo>
                    <a:pt x="4140" y="259"/>
                  </a:lnTo>
                  <a:lnTo>
                    <a:pt x="4142" y="252"/>
                  </a:lnTo>
                  <a:lnTo>
                    <a:pt x="4143" y="245"/>
                  </a:lnTo>
                  <a:lnTo>
                    <a:pt x="4144" y="237"/>
                  </a:lnTo>
                  <a:lnTo>
                    <a:pt x="4145" y="228"/>
                  </a:lnTo>
                  <a:lnTo>
                    <a:pt x="4145" y="220"/>
                  </a:lnTo>
                  <a:lnTo>
                    <a:pt x="4145" y="210"/>
                  </a:lnTo>
                  <a:lnTo>
                    <a:pt x="4145" y="14"/>
                  </a:lnTo>
                  <a:lnTo>
                    <a:pt x="4184" y="14"/>
                  </a:lnTo>
                  <a:lnTo>
                    <a:pt x="4184" y="209"/>
                  </a:lnTo>
                  <a:lnTo>
                    <a:pt x="4184" y="224"/>
                  </a:lnTo>
                  <a:lnTo>
                    <a:pt x="4183" y="238"/>
                  </a:lnTo>
                  <a:lnTo>
                    <a:pt x="4181" y="252"/>
                  </a:lnTo>
                  <a:lnTo>
                    <a:pt x="4178" y="264"/>
                  </a:lnTo>
                  <a:lnTo>
                    <a:pt x="4175" y="275"/>
                  </a:lnTo>
                  <a:lnTo>
                    <a:pt x="4170" y="285"/>
                  </a:lnTo>
                  <a:lnTo>
                    <a:pt x="4164" y="295"/>
                  </a:lnTo>
                  <a:lnTo>
                    <a:pt x="4156" y="304"/>
                  </a:lnTo>
                  <a:lnTo>
                    <a:pt x="4149" y="310"/>
                  </a:lnTo>
                  <a:lnTo>
                    <a:pt x="4142" y="316"/>
                  </a:lnTo>
                  <a:lnTo>
                    <a:pt x="4133" y="321"/>
                  </a:lnTo>
                  <a:lnTo>
                    <a:pt x="4124" y="326"/>
                  </a:lnTo>
                  <a:lnTo>
                    <a:pt x="4114" y="328"/>
                  </a:lnTo>
                  <a:lnTo>
                    <a:pt x="4104" y="331"/>
                  </a:lnTo>
                  <a:lnTo>
                    <a:pt x="4092" y="332"/>
                  </a:lnTo>
                  <a:lnTo>
                    <a:pt x="4078" y="332"/>
                  </a:lnTo>
                  <a:close/>
                  <a:moveTo>
                    <a:pt x="4435" y="326"/>
                  </a:moveTo>
                  <a:lnTo>
                    <a:pt x="4398" y="326"/>
                  </a:lnTo>
                  <a:lnTo>
                    <a:pt x="4398" y="192"/>
                  </a:lnTo>
                  <a:lnTo>
                    <a:pt x="4398" y="177"/>
                  </a:lnTo>
                  <a:lnTo>
                    <a:pt x="4397" y="163"/>
                  </a:lnTo>
                  <a:lnTo>
                    <a:pt x="4394" y="150"/>
                  </a:lnTo>
                  <a:lnTo>
                    <a:pt x="4391" y="140"/>
                  </a:lnTo>
                  <a:lnTo>
                    <a:pt x="4388" y="135"/>
                  </a:lnTo>
                  <a:lnTo>
                    <a:pt x="4386" y="132"/>
                  </a:lnTo>
                  <a:lnTo>
                    <a:pt x="4382" y="129"/>
                  </a:lnTo>
                  <a:lnTo>
                    <a:pt x="4378" y="127"/>
                  </a:lnTo>
                  <a:lnTo>
                    <a:pt x="4374" y="124"/>
                  </a:lnTo>
                  <a:lnTo>
                    <a:pt x="4368" y="123"/>
                  </a:lnTo>
                  <a:lnTo>
                    <a:pt x="4363" y="123"/>
                  </a:lnTo>
                  <a:lnTo>
                    <a:pt x="4356" y="122"/>
                  </a:lnTo>
                  <a:lnTo>
                    <a:pt x="4350" y="123"/>
                  </a:lnTo>
                  <a:lnTo>
                    <a:pt x="4342" y="124"/>
                  </a:lnTo>
                  <a:lnTo>
                    <a:pt x="4335" y="127"/>
                  </a:lnTo>
                  <a:lnTo>
                    <a:pt x="4328" y="130"/>
                  </a:lnTo>
                  <a:lnTo>
                    <a:pt x="4314" y="140"/>
                  </a:lnTo>
                  <a:lnTo>
                    <a:pt x="4299" y="151"/>
                  </a:lnTo>
                  <a:lnTo>
                    <a:pt x="4299" y="326"/>
                  </a:lnTo>
                  <a:lnTo>
                    <a:pt x="4262" y="326"/>
                  </a:lnTo>
                  <a:lnTo>
                    <a:pt x="4262" y="92"/>
                  </a:lnTo>
                  <a:lnTo>
                    <a:pt x="4299" y="92"/>
                  </a:lnTo>
                  <a:lnTo>
                    <a:pt x="4299" y="118"/>
                  </a:lnTo>
                  <a:lnTo>
                    <a:pt x="4307" y="110"/>
                  </a:lnTo>
                  <a:lnTo>
                    <a:pt x="4316" y="104"/>
                  </a:lnTo>
                  <a:lnTo>
                    <a:pt x="4323" y="98"/>
                  </a:lnTo>
                  <a:lnTo>
                    <a:pt x="4332" y="94"/>
                  </a:lnTo>
                  <a:lnTo>
                    <a:pt x="4340" y="89"/>
                  </a:lnTo>
                  <a:lnTo>
                    <a:pt x="4349" y="87"/>
                  </a:lnTo>
                  <a:lnTo>
                    <a:pt x="4357" y="85"/>
                  </a:lnTo>
                  <a:lnTo>
                    <a:pt x="4366" y="85"/>
                  </a:lnTo>
                  <a:lnTo>
                    <a:pt x="4374" y="85"/>
                  </a:lnTo>
                  <a:lnTo>
                    <a:pt x="4381" y="86"/>
                  </a:lnTo>
                  <a:lnTo>
                    <a:pt x="4388" y="88"/>
                  </a:lnTo>
                  <a:lnTo>
                    <a:pt x="4394" y="90"/>
                  </a:lnTo>
                  <a:lnTo>
                    <a:pt x="4401" y="94"/>
                  </a:lnTo>
                  <a:lnTo>
                    <a:pt x="4406" y="98"/>
                  </a:lnTo>
                  <a:lnTo>
                    <a:pt x="4412" y="103"/>
                  </a:lnTo>
                  <a:lnTo>
                    <a:pt x="4416" y="108"/>
                  </a:lnTo>
                  <a:lnTo>
                    <a:pt x="4421" y="113"/>
                  </a:lnTo>
                  <a:lnTo>
                    <a:pt x="4424" y="120"/>
                  </a:lnTo>
                  <a:lnTo>
                    <a:pt x="4427" y="128"/>
                  </a:lnTo>
                  <a:lnTo>
                    <a:pt x="4431" y="135"/>
                  </a:lnTo>
                  <a:lnTo>
                    <a:pt x="4432" y="144"/>
                  </a:lnTo>
                  <a:lnTo>
                    <a:pt x="4434" y="154"/>
                  </a:lnTo>
                  <a:lnTo>
                    <a:pt x="4435" y="164"/>
                  </a:lnTo>
                  <a:lnTo>
                    <a:pt x="4435" y="174"/>
                  </a:lnTo>
                  <a:lnTo>
                    <a:pt x="4435" y="326"/>
                  </a:lnTo>
                  <a:close/>
                  <a:moveTo>
                    <a:pt x="4550" y="326"/>
                  </a:moveTo>
                  <a:lnTo>
                    <a:pt x="4513" y="326"/>
                  </a:lnTo>
                  <a:lnTo>
                    <a:pt x="4513" y="92"/>
                  </a:lnTo>
                  <a:lnTo>
                    <a:pt x="4550" y="92"/>
                  </a:lnTo>
                  <a:lnTo>
                    <a:pt x="4550" y="326"/>
                  </a:lnTo>
                  <a:close/>
                  <a:moveTo>
                    <a:pt x="4552" y="52"/>
                  </a:moveTo>
                  <a:lnTo>
                    <a:pt x="4509" y="52"/>
                  </a:lnTo>
                  <a:lnTo>
                    <a:pt x="4509" y="12"/>
                  </a:lnTo>
                  <a:lnTo>
                    <a:pt x="4552" y="12"/>
                  </a:lnTo>
                  <a:lnTo>
                    <a:pt x="4552" y="52"/>
                  </a:lnTo>
                  <a:close/>
                  <a:moveTo>
                    <a:pt x="4801" y="92"/>
                  </a:moveTo>
                  <a:lnTo>
                    <a:pt x="4718" y="326"/>
                  </a:lnTo>
                  <a:lnTo>
                    <a:pt x="4685" y="326"/>
                  </a:lnTo>
                  <a:lnTo>
                    <a:pt x="4603" y="92"/>
                  </a:lnTo>
                  <a:lnTo>
                    <a:pt x="4643" y="92"/>
                  </a:lnTo>
                  <a:lnTo>
                    <a:pt x="4703" y="272"/>
                  </a:lnTo>
                  <a:lnTo>
                    <a:pt x="4762" y="92"/>
                  </a:lnTo>
                  <a:lnTo>
                    <a:pt x="4801" y="92"/>
                  </a:lnTo>
                  <a:close/>
                  <a:moveTo>
                    <a:pt x="4946" y="331"/>
                  </a:moveTo>
                  <a:lnTo>
                    <a:pt x="4933" y="331"/>
                  </a:lnTo>
                  <a:lnTo>
                    <a:pt x="4922" y="329"/>
                  </a:lnTo>
                  <a:lnTo>
                    <a:pt x="4910" y="327"/>
                  </a:lnTo>
                  <a:lnTo>
                    <a:pt x="4900" y="323"/>
                  </a:lnTo>
                  <a:lnTo>
                    <a:pt x="4890" y="319"/>
                  </a:lnTo>
                  <a:lnTo>
                    <a:pt x="4880" y="314"/>
                  </a:lnTo>
                  <a:lnTo>
                    <a:pt x="4872" y="307"/>
                  </a:lnTo>
                  <a:lnTo>
                    <a:pt x="4865" y="299"/>
                  </a:lnTo>
                  <a:lnTo>
                    <a:pt x="4858" y="292"/>
                  </a:lnTo>
                  <a:lnTo>
                    <a:pt x="4852" y="282"/>
                  </a:lnTo>
                  <a:lnTo>
                    <a:pt x="4847" y="272"/>
                  </a:lnTo>
                  <a:lnTo>
                    <a:pt x="4843" y="261"/>
                  </a:lnTo>
                  <a:lnTo>
                    <a:pt x="4840" y="250"/>
                  </a:lnTo>
                  <a:lnTo>
                    <a:pt x="4837" y="237"/>
                  </a:lnTo>
                  <a:lnTo>
                    <a:pt x="4836" y="224"/>
                  </a:lnTo>
                  <a:lnTo>
                    <a:pt x="4835" y="210"/>
                  </a:lnTo>
                  <a:lnTo>
                    <a:pt x="4836" y="197"/>
                  </a:lnTo>
                  <a:lnTo>
                    <a:pt x="4837" y="182"/>
                  </a:lnTo>
                  <a:lnTo>
                    <a:pt x="4840" y="170"/>
                  </a:lnTo>
                  <a:lnTo>
                    <a:pt x="4843" y="158"/>
                  </a:lnTo>
                  <a:lnTo>
                    <a:pt x="4846" y="147"/>
                  </a:lnTo>
                  <a:lnTo>
                    <a:pt x="4852" y="138"/>
                  </a:lnTo>
                  <a:lnTo>
                    <a:pt x="4857" y="128"/>
                  </a:lnTo>
                  <a:lnTo>
                    <a:pt x="4864" y="119"/>
                  </a:lnTo>
                  <a:lnTo>
                    <a:pt x="4871" y="111"/>
                  </a:lnTo>
                  <a:lnTo>
                    <a:pt x="4879" y="104"/>
                  </a:lnTo>
                  <a:lnTo>
                    <a:pt x="4887" y="98"/>
                  </a:lnTo>
                  <a:lnTo>
                    <a:pt x="4896" y="94"/>
                  </a:lnTo>
                  <a:lnTo>
                    <a:pt x="4905" y="89"/>
                  </a:lnTo>
                  <a:lnTo>
                    <a:pt x="4915" y="87"/>
                  </a:lnTo>
                  <a:lnTo>
                    <a:pt x="4926" y="85"/>
                  </a:lnTo>
                  <a:lnTo>
                    <a:pt x="4937" y="85"/>
                  </a:lnTo>
                  <a:lnTo>
                    <a:pt x="4947" y="85"/>
                  </a:lnTo>
                  <a:lnTo>
                    <a:pt x="4957" y="86"/>
                  </a:lnTo>
                  <a:lnTo>
                    <a:pt x="4965" y="88"/>
                  </a:lnTo>
                  <a:lnTo>
                    <a:pt x="4973" y="92"/>
                  </a:lnTo>
                  <a:lnTo>
                    <a:pt x="4981" y="95"/>
                  </a:lnTo>
                  <a:lnTo>
                    <a:pt x="4988" y="99"/>
                  </a:lnTo>
                  <a:lnTo>
                    <a:pt x="4995" y="105"/>
                  </a:lnTo>
                  <a:lnTo>
                    <a:pt x="5000" y="111"/>
                  </a:lnTo>
                  <a:lnTo>
                    <a:pt x="5006" y="118"/>
                  </a:lnTo>
                  <a:lnTo>
                    <a:pt x="5011" y="125"/>
                  </a:lnTo>
                  <a:lnTo>
                    <a:pt x="5016" y="134"/>
                  </a:lnTo>
                  <a:lnTo>
                    <a:pt x="5019" y="144"/>
                  </a:lnTo>
                  <a:lnTo>
                    <a:pt x="5021" y="154"/>
                  </a:lnTo>
                  <a:lnTo>
                    <a:pt x="5023" y="166"/>
                  </a:lnTo>
                  <a:lnTo>
                    <a:pt x="5024" y="178"/>
                  </a:lnTo>
                  <a:lnTo>
                    <a:pt x="5024" y="191"/>
                  </a:lnTo>
                  <a:lnTo>
                    <a:pt x="5024" y="213"/>
                  </a:lnTo>
                  <a:lnTo>
                    <a:pt x="4873" y="213"/>
                  </a:lnTo>
                  <a:lnTo>
                    <a:pt x="4873" y="223"/>
                  </a:lnTo>
                  <a:lnTo>
                    <a:pt x="4875" y="232"/>
                  </a:lnTo>
                  <a:lnTo>
                    <a:pt x="4876" y="240"/>
                  </a:lnTo>
                  <a:lnTo>
                    <a:pt x="4878" y="249"/>
                  </a:lnTo>
                  <a:lnTo>
                    <a:pt x="4880" y="257"/>
                  </a:lnTo>
                  <a:lnTo>
                    <a:pt x="4883" y="263"/>
                  </a:lnTo>
                  <a:lnTo>
                    <a:pt x="4888" y="270"/>
                  </a:lnTo>
                  <a:lnTo>
                    <a:pt x="4892" y="275"/>
                  </a:lnTo>
                  <a:lnTo>
                    <a:pt x="4898" y="281"/>
                  </a:lnTo>
                  <a:lnTo>
                    <a:pt x="4903" y="285"/>
                  </a:lnTo>
                  <a:lnTo>
                    <a:pt x="4908" y="288"/>
                  </a:lnTo>
                  <a:lnTo>
                    <a:pt x="4915" y="292"/>
                  </a:lnTo>
                  <a:lnTo>
                    <a:pt x="4922" y="294"/>
                  </a:lnTo>
                  <a:lnTo>
                    <a:pt x="4929" y="295"/>
                  </a:lnTo>
                  <a:lnTo>
                    <a:pt x="4937" y="296"/>
                  </a:lnTo>
                  <a:lnTo>
                    <a:pt x="4946" y="297"/>
                  </a:lnTo>
                  <a:lnTo>
                    <a:pt x="4958" y="296"/>
                  </a:lnTo>
                  <a:lnTo>
                    <a:pt x="4970" y="294"/>
                  </a:lnTo>
                  <a:lnTo>
                    <a:pt x="4981" y="291"/>
                  </a:lnTo>
                  <a:lnTo>
                    <a:pt x="4991" y="286"/>
                  </a:lnTo>
                  <a:lnTo>
                    <a:pt x="4999" y="282"/>
                  </a:lnTo>
                  <a:lnTo>
                    <a:pt x="5007" y="278"/>
                  </a:lnTo>
                  <a:lnTo>
                    <a:pt x="5013" y="273"/>
                  </a:lnTo>
                  <a:lnTo>
                    <a:pt x="5019" y="269"/>
                  </a:lnTo>
                  <a:lnTo>
                    <a:pt x="5021" y="269"/>
                  </a:lnTo>
                  <a:lnTo>
                    <a:pt x="5021" y="311"/>
                  </a:lnTo>
                  <a:lnTo>
                    <a:pt x="5013" y="315"/>
                  </a:lnTo>
                  <a:lnTo>
                    <a:pt x="5005" y="318"/>
                  </a:lnTo>
                  <a:lnTo>
                    <a:pt x="4996" y="322"/>
                  </a:lnTo>
                  <a:lnTo>
                    <a:pt x="4987" y="325"/>
                  </a:lnTo>
                  <a:lnTo>
                    <a:pt x="4977" y="328"/>
                  </a:lnTo>
                  <a:lnTo>
                    <a:pt x="4968" y="330"/>
                  </a:lnTo>
                  <a:lnTo>
                    <a:pt x="4958" y="331"/>
                  </a:lnTo>
                  <a:lnTo>
                    <a:pt x="4946" y="331"/>
                  </a:lnTo>
                  <a:close/>
                  <a:moveTo>
                    <a:pt x="4989" y="182"/>
                  </a:moveTo>
                  <a:lnTo>
                    <a:pt x="4988" y="168"/>
                  </a:lnTo>
                  <a:lnTo>
                    <a:pt x="4985" y="155"/>
                  </a:lnTo>
                  <a:lnTo>
                    <a:pt x="4982" y="144"/>
                  </a:lnTo>
                  <a:lnTo>
                    <a:pt x="4976" y="135"/>
                  </a:lnTo>
                  <a:lnTo>
                    <a:pt x="4973" y="131"/>
                  </a:lnTo>
                  <a:lnTo>
                    <a:pt x="4969" y="128"/>
                  </a:lnTo>
                  <a:lnTo>
                    <a:pt x="4964" y="124"/>
                  </a:lnTo>
                  <a:lnTo>
                    <a:pt x="4960" y="122"/>
                  </a:lnTo>
                  <a:lnTo>
                    <a:pt x="4954" y="120"/>
                  </a:lnTo>
                  <a:lnTo>
                    <a:pt x="4949" y="119"/>
                  </a:lnTo>
                  <a:lnTo>
                    <a:pt x="4942" y="118"/>
                  </a:lnTo>
                  <a:lnTo>
                    <a:pt x="4935" y="118"/>
                  </a:lnTo>
                  <a:lnTo>
                    <a:pt x="4928" y="118"/>
                  </a:lnTo>
                  <a:lnTo>
                    <a:pt x="4922" y="119"/>
                  </a:lnTo>
                  <a:lnTo>
                    <a:pt x="4915" y="120"/>
                  </a:lnTo>
                  <a:lnTo>
                    <a:pt x="4910" y="122"/>
                  </a:lnTo>
                  <a:lnTo>
                    <a:pt x="4905" y="124"/>
                  </a:lnTo>
                  <a:lnTo>
                    <a:pt x="4900" y="128"/>
                  </a:lnTo>
                  <a:lnTo>
                    <a:pt x="4895" y="132"/>
                  </a:lnTo>
                  <a:lnTo>
                    <a:pt x="4891" y="136"/>
                  </a:lnTo>
                  <a:lnTo>
                    <a:pt x="4883" y="145"/>
                  </a:lnTo>
                  <a:lnTo>
                    <a:pt x="4879" y="156"/>
                  </a:lnTo>
                  <a:lnTo>
                    <a:pt x="4875" y="168"/>
                  </a:lnTo>
                  <a:lnTo>
                    <a:pt x="4873" y="182"/>
                  </a:lnTo>
                  <a:lnTo>
                    <a:pt x="4989" y="182"/>
                  </a:lnTo>
                  <a:close/>
                  <a:moveTo>
                    <a:pt x="5204" y="134"/>
                  </a:moveTo>
                  <a:lnTo>
                    <a:pt x="5202" y="134"/>
                  </a:lnTo>
                  <a:lnTo>
                    <a:pt x="5197" y="133"/>
                  </a:lnTo>
                  <a:lnTo>
                    <a:pt x="5193" y="132"/>
                  </a:lnTo>
                  <a:lnTo>
                    <a:pt x="5187" y="132"/>
                  </a:lnTo>
                  <a:lnTo>
                    <a:pt x="5182" y="132"/>
                  </a:lnTo>
                  <a:lnTo>
                    <a:pt x="5174" y="132"/>
                  </a:lnTo>
                  <a:lnTo>
                    <a:pt x="5167" y="133"/>
                  </a:lnTo>
                  <a:lnTo>
                    <a:pt x="5159" y="135"/>
                  </a:lnTo>
                  <a:lnTo>
                    <a:pt x="5152" y="139"/>
                  </a:lnTo>
                  <a:lnTo>
                    <a:pt x="5145" y="143"/>
                  </a:lnTo>
                  <a:lnTo>
                    <a:pt x="5138" y="147"/>
                  </a:lnTo>
                  <a:lnTo>
                    <a:pt x="5131" y="153"/>
                  </a:lnTo>
                  <a:lnTo>
                    <a:pt x="5124" y="159"/>
                  </a:lnTo>
                  <a:lnTo>
                    <a:pt x="5124" y="326"/>
                  </a:lnTo>
                  <a:lnTo>
                    <a:pt x="5087" y="326"/>
                  </a:lnTo>
                  <a:lnTo>
                    <a:pt x="5087" y="92"/>
                  </a:lnTo>
                  <a:lnTo>
                    <a:pt x="5124" y="92"/>
                  </a:lnTo>
                  <a:lnTo>
                    <a:pt x="5124" y="127"/>
                  </a:lnTo>
                  <a:lnTo>
                    <a:pt x="5134" y="118"/>
                  </a:lnTo>
                  <a:lnTo>
                    <a:pt x="5143" y="110"/>
                  </a:lnTo>
                  <a:lnTo>
                    <a:pt x="5151" y="104"/>
                  </a:lnTo>
                  <a:lnTo>
                    <a:pt x="5159" y="99"/>
                  </a:lnTo>
                  <a:lnTo>
                    <a:pt x="5167" y="96"/>
                  </a:lnTo>
                  <a:lnTo>
                    <a:pt x="5174" y="94"/>
                  </a:lnTo>
                  <a:lnTo>
                    <a:pt x="5182" y="92"/>
                  </a:lnTo>
                  <a:lnTo>
                    <a:pt x="5188" y="92"/>
                  </a:lnTo>
                  <a:lnTo>
                    <a:pt x="5194" y="92"/>
                  </a:lnTo>
                  <a:lnTo>
                    <a:pt x="5197" y="92"/>
                  </a:lnTo>
                  <a:lnTo>
                    <a:pt x="5201" y="93"/>
                  </a:lnTo>
                  <a:lnTo>
                    <a:pt x="5204" y="93"/>
                  </a:lnTo>
                  <a:lnTo>
                    <a:pt x="5204" y="134"/>
                  </a:lnTo>
                  <a:close/>
                  <a:moveTo>
                    <a:pt x="5316" y="331"/>
                  </a:moveTo>
                  <a:lnTo>
                    <a:pt x="5306" y="331"/>
                  </a:lnTo>
                  <a:lnTo>
                    <a:pt x="5296" y="330"/>
                  </a:lnTo>
                  <a:lnTo>
                    <a:pt x="5285" y="328"/>
                  </a:lnTo>
                  <a:lnTo>
                    <a:pt x="5275" y="326"/>
                  </a:lnTo>
                  <a:lnTo>
                    <a:pt x="5257" y="319"/>
                  </a:lnTo>
                  <a:lnTo>
                    <a:pt x="5243" y="311"/>
                  </a:lnTo>
                  <a:lnTo>
                    <a:pt x="5243" y="268"/>
                  </a:lnTo>
                  <a:lnTo>
                    <a:pt x="5245" y="268"/>
                  </a:lnTo>
                  <a:lnTo>
                    <a:pt x="5251" y="272"/>
                  </a:lnTo>
                  <a:lnTo>
                    <a:pt x="5256" y="276"/>
                  </a:lnTo>
                  <a:lnTo>
                    <a:pt x="5264" y="281"/>
                  </a:lnTo>
                  <a:lnTo>
                    <a:pt x="5274" y="286"/>
                  </a:lnTo>
                  <a:lnTo>
                    <a:pt x="5284" y="291"/>
                  </a:lnTo>
                  <a:lnTo>
                    <a:pt x="5295" y="295"/>
                  </a:lnTo>
                  <a:lnTo>
                    <a:pt x="5306" y="297"/>
                  </a:lnTo>
                  <a:lnTo>
                    <a:pt x="5318" y="298"/>
                  </a:lnTo>
                  <a:lnTo>
                    <a:pt x="5327" y="297"/>
                  </a:lnTo>
                  <a:lnTo>
                    <a:pt x="5337" y="296"/>
                  </a:lnTo>
                  <a:lnTo>
                    <a:pt x="5346" y="294"/>
                  </a:lnTo>
                  <a:lnTo>
                    <a:pt x="5351" y="291"/>
                  </a:lnTo>
                  <a:lnTo>
                    <a:pt x="5358" y="285"/>
                  </a:lnTo>
                  <a:lnTo>
                    <a:pt x="5361" y="280"/>
                  </a:lnTo>
                  <a:lnTo>
                    <a:pt x="5363" y="273"/>
                  </a:lnTo>
                  <a:lnTo>
                    <a:pt x="5365" y="263"/>
                  </a:lnTo>
                  <a:lnTo>
                    <a:pt x="5365" y="257"/>
                  </a:lnTo>
                  <a:lnTo>
                    <a:pt x="5362" y="251"/>
                  </a:lnTo>
                  <a:lnTo>
                    <a:pt x="5360" y="247"/>
                  </a:lnTo>
                  <a:lnTo>
                    <a:pt x="5357" y="243"/>
                  </a:lnTo>
                  <a:lnTo>
                    <a:pt x="5354" y="239"/>
                  </a:lnTo>
                  <a:lnTo>
                    <a:pt x="5347" y="236"/>
                  </a:lnTo>
                  <a:lnTo>
                    <a:pt x="5341" y="233"/>
                  </a:lnTo>
                  <a:lnTo>
                    <a:pt x="5332" y="230"/>
                  </a:lnTo>
                  <a:lnTo>
                    <a:pt x="5324" y="228"/>
                  </a:lnTo>
                  <a:lnTo>
                    <a:pt x="5313" y="226"/>
                  </a:lnTo>
                  <a:lnTo>
                    <a:pt x="5302" y="224"/>
                  </a:lnTo>
                  <a:lnTo>
                    <a:pt x="5292" y="221"/>
                  </a:lnTo>
                  <a:lnTo>
                    <a:pt x="5280" y="216"/>
                  </a:lnTo>
                  <a:lnTo>
                    <a:pt x="5271" y="211"/>
                  </a:lnTo>
                  <a:lnTo>
                    <a:pt x="5263" y="204"/>
                  </a:lnTo>
                  <a:lnTo>
                    <a:pt x="5256" y="197"/>
                  </a:lnTo>
                  <a:lnTo>
                    <a:pt x="5251" y="188"/>
                  </a:lnTo>
                  <a:lnTo>
                    <a:pt x="5248" y="179"/>
                  </a:lnTo>
                  <a:lnTo>
                    <a:pt x="5245" y="168"/>
                  </a:lnTo>
                  <a:lnTo>
                    <a:pt x="5244" y="157"/>
                  </a:lnTo>
                  <a:lnTo>
                    <a:pt x="5245" y="150"/>
                  </a:lnTo>
                  <a:lnTo>
                    <a:pt x="5246" y="142"/>
                  </a:lnTo>
                  <a:lnTo>
                    <a:pt x="5248" y="135"/>
                  </a:lnTo>
                  <a:lnTo>
                    <a:pt x="5250" y="129"/>
                  </a:lnTo>
                  <a:lnTo>
                    <a:pt x="5253" y="122"/>
                  </a:lnTo>
                  <a:lnTo>
                    <a:pt x="5257" y="117"/>
                  </a:lnTo>
                  <a:lnTo>
                    <a:pt x="5262" y="111"/>
                  </a:lnTo>
                  <a:lnTo>
                    <a:pt x="5267" y="106"/>
                  </a:lnTo>
                  <a:lnTo>
                    <a:pt x="5273" y="101"/>
                  </a:lnTo>
                  <a:lnTo>
                    <a:pt x="5279" y="97"/>
                  </a:lnTo>
                  <a:lnTo>
                    <a:pt x="5286" y="94"/>
                  </a:lnTo>
                  <a:lnTo>
                    <a:pt x="5293" y="90"/>
                  </a:lnTo>
                  <a:lnTo>
                    <a:pt x="5301" y="88"/>
                  </a:lnTo>
                  <a:lnTo>
                    <a:pt x="5309" y="87"/>
                  </a:lnTo>
                  <a:lnTo>
                    <a:pt x="5318" y="86"/>
                  </a:lnTo>
                  <a:lnTo>
                    <a:pt x="5326" y="86"/>
                  </a:lnTo>
                  <a:lnTo>
                    <a:pt x="5336" y="86"/>
                  </a:lnTo>
                  <a:lnTo>
                    <a:pt x="5345" y="87"/>
                  </a:lnTo>
                  <a:lnTo>
                    <a:pt x="5354" y="88"/>
                  </a:lnTo>
                  <a:lnTo>
                    <a:pt x="5363" y="90"/>
                  </a:lnTo>
                  <a:lnTo>
                    <a:pt x="5372" y="93"/>
                  </a:lnTo>
                  <a:lnTo>
                    <a:pt x="5380" y="96"/>
                  </a:lnTo>
                  <a:lnTo>
                    <a:pt x="5388" y="99"/>
                  </a:lnTo>
                  <a:lnTo>
                    <a:pt x="5394" y="103"/>
                  </a:lnTo>
                  <a:lnTo>
                    <a:pt x="5394" y="145"/>
                  </a:lnTo>
                  <a:lnTo>
                    <a:pt x="5392" y="145"/>
                  </a:lnTo>
                  <a:lnTo>
                    <a:pt x="5385" y="140"/>
                  </a:lnTo>
                  <a:lnTo>
                    <a:pt x="5378" y="134"/>
                  </a:lnTo>
                  <a:lnTo>
                    <a:pt x="5369" y="130"/>
                  </a:lnTo>
                  <a:lnTo>
                    <a:pt x="5361" y="127"/>
                  </a:lnTo>
                  <a:lnTo>
                    <a:pt x="5353" y="123"/>
                  </a:lnTo>
                  <a:lnTo>
                    <a:pt x="5344" y="121"/>
                  </a:lnTo>
                  <a:lnTo>
                    <a:pt x="5335" y="120"/>
                  </a:lnTo>
                  <a:lnTo>
                    <a:pt x="5325" y="119"/>
                  </a:lnTo>
                  <a:lnTo>
                    <a:pt x="5316" y="120"/>
                  </a:lnTo>
                  <a:lnTo>
                    <a:pt x="5309" y="121"/>
                  </a:lnTo>
                  <a:lnTo>
                    <a:pt x="5301" y="123"/>
                  </a:lnTo>
                  <a:lnTo>
                    <a:pt x="5295" y="128"/>
                  </a:lnTo>
                  <a:lnTo>
                    <a:pt x="5289" y="132"/>
                  </a:lnTo>
                  <a:lnTo>
                    <a:pt x="5286" y="138"/>
                  </a:lnTo>
                  <a:lnTo>
                    <a:pt x="5284" y="144"/>
                  </a:lnTo>
                  <a:lnTo>
                    <a:pt x="5283" y="152"/>
                  </a:lnTo>
                  <a:lnTo>
                    <a:pt x="5283" y="159"/>
                  </a:lnTo>
                  <a:lnTo>
                    <a:pt x="5285" y="165"/>
                  </a:lnTo>
                  <a:lnTo>
                    <a:pt x="5287" y="170"/>
                  </a:lnTo>
                  <a:lnTo>
                    <a:pt x="5290" y="174"/>
                  </a:lnTo>
                  <a:lnTo>
                    <a:pt x="5295" y="178"/>
                  </a:lnTo>
                  <a:lnTo>
                    <a:pt x="5300" y="180"/>
                  </a:lnTo>
                  <a:lnTo>
                    <a:pt x="5306" y="183"/>
                  </a:lnTo>
                  <a:lnTo>
                    <a:pt x="5314" y="186"/>
                  </a:lnTo>
                  <a:lnTo>
                    <a:pt x="5322" y="188"/>
                  </a:lnTo>
                  <a:lnTo>
                    <a:pt x="5332" y="190"/>
                  </a:lnTo>
                  <a:lnTo>
                    <a:pt x="5343" y="192"/>
                  </a:lnTo>
                  <a:lnTo>
                    <a:pt x="5354" y="195"/>
                  </a:lnTo>
                  <a:lnTo>
                    <a:pt x="5365" y="199"/>
                  </a:lnTo>
                  <a:lnTo>
                    <a:pt x="5374" y="204"/>
                  </a:lnTo>
                  <a:lnTo>
                    <a:pt x="5383" y="210"/>
                  </a:lnTo>
                  <a:lnTo>
                    <a:pt x="5390" y="217"/>
                  </a:lnTo>
                  <a:lnTo>
                    <a:pt x="5395" y="225"/>
                  </a:lnTo>
                  <a:lnTo>
                    <a:pt x="5400" y="235"/>
                  </a:lnTo>
                  <a:lnTo>
                    <a:pt x="5402" y="246"/>
                  </a:lnTo>
                  <a:lnTo>
                    <a:pt x="5402" y="258"/>
                  </a:lnTo>
                  <a:lnTo>
                    <a:pt x="5402" y="265"/>
                  </a:lnTo>
                  <a:lnTo>
                    <a:pt x="5401" y="273"/>
                  </a:lnTo>
                  <a:lnTo>
                    <a:pt x="5400" y="280"/>
                  </a:lnTo>
                  <a:lnTo>
                    <a:pt x="5396" y="287"/>
                  </a:lnTo>
                  <a:lnTo>
                    <a:pt x="5393" y="294"/>
                  </a:lnTo>
                  <a:lnTo>
                    <a:pt x="5390" y="299"/>
                  </a:lnTo>
                  <a:lnTo>
                    <a:pt x="5385" y="305"/>
                  </a:lnTo>
                  <a:lnTo>
                    <a:pt x="5380" y="310"/>
                  </a:lnTo>
                  <a:lnTo>
                    <a:pt x="5374" y="315"/>
                  </a:lnTo>
                  <a:lnTo>
                    <a:pt x="5368" y="319"/>
                  </a:lnTo>
                  <a:lnTo>
                    <a:pt x="5361" y="323"/>
                  </a:lnTo>
                  <a:lnTo>
                    <a:pt x="5354" y="326"/>
                  </a:lnTo>
                  <a:lnTo>
                    <a:pt x="5346" y="329"/>
                  </a:lnTo>
                  <a:lnTo>
                    <a:pt x="5337" y="330"/>
                  </a:lnTo>
                  <a:lnTo>
                    <a:pt x="5327" y="331"/>
                  </a:lnTo>
                  <a:lnTo>
                    <a:pt x="5316" y="331"/>
                  </a:lnTo>
                  <a:close/>
                  <a:moveTo>
                    <a:pt x="5499" y="326"/>
                  </a:moveTo>
                  <a:lnTo>
                    <a:pt x="5463" y="326"/>
                  </a:lnTo>
                  <a:lnTo>
                    <a:pt x="5463" y="92"/>
                  </a:lnTo>
                  <a:lnTo>
                    <a:pt x="5499" y="92"/>
                  </a:lnTo>
                  <a:lnTo>
                    <a:pt x="5499" y="326"/>
                  </a:lnTo>
                  <a:close/>
                  <a:moveTo>
                    <a:pt x="5502" y="52"/>
                  </a:moveTo>
                  <a:lnTo>
                    <a:pt x="5460" y="52"/>
                  </a:lnTo>
                  <a:lnTo>
                    <a:pt x="5460" y="12"/>
                  </a:lnTo>
                  <a:lnTo>
                    <a:pt x="5502" y="12"/>
                  </a:lnTo>
                  <a:lnTo>
                    <a:pt x="5502" y="52"/>
                  </a:lnTo>
                  <a:close/>
                  <a:moveTo>
                    <a:pt x="5646" y="330"/>
                  </a:moveTo>
                  <a:lnTo>
                    <a:pt x="5638" y="330"/>
                  </a:lnTo>
                  <a:lnTo>
                    <a:pt x="5631" y="329"/>
                  </a:lnTo>
                  <a:lnTo>
                    <a:pt x="5625" y="328"/>
                  </a:lnTo>
                  <a:lnTo>
                    <a:pt x="5619" y="326"/>
                  </a:lnTo>
                  <a:lnTo>
                    <a:pt x="5613" y="323"/>
                  </a:lnTo>
                  <a:lnTo>
                    <a:pt x="5608" y="320"/>
                  </a:lnTo>
                  <a:lnTo>
                    <a:pt x="5603" y="317"/>
                  </a:lnTo>
                  <a:lnTo>
                    <a:pt x="5599" y="313"/>
                  </a:lnTo>
                  <a:lnTo>
                    <a:pt x="5594" y="307"/>
                  </a:lnTo>
                  <a:lnTo>
                    <a:pt x="5591" y="302"/>
                  </a:lnTo>
                  <a:lnTo>
                    <a:pt x="5589" y="295"/>
                  </a:lnTo>
                  <a:lnTo>
                    <a:pt x="5587" y="288"/>
                  </a:lnTo>
                  <a:lnTo>
                    <a:pt x="5584" y="281"/>
                  </a:lnTo>
                  <a:lnTo>
                    <a:pt x="5583" y="272"/>
                  </a:lnTo>
                  <a:lnTo>
                    <a:pt x="5582" y="263"/>
                  </a:lnTo>
                  <a:lnTo>
                    <a:pt x="5582" y="255"/>
                  </a:lnTo>
                  <a:lnTo>
                    <a:pt x="5582" y="124"/>
                  </a:lnTo>
                  <a:lnTo>
                    <a:pt x="5557" y="124"/>
                  </a:lnTo>
                  <a:lnTo>
                    <a:pt x="5557" y="92"/>
                  </a:lnTo>
                  <a:lnTo>
                    <a:pt x="5582" y="92"/>
                  </a:lnTo>
                  <a:lnTo>
                    <a:pt x="5582" y="24"/>
                  </a:lnTo>
                  <a:lnTo>
                    <a:pt x="5618" y="24"/>
                  </a:lnTo>
                  <a:lnTo>
                    <a:pt x="5618" y="92"/>
                  </a:lnTo>
                  <a:lnTo>
                    <a:pt x="5686" y="92"/>
                  </a:lnTo>
                  <a:lnTo>
                    <a:pt x="5686" y="124"/>
                  </a:lnTo>
                  <a:lnTo>
                    <a:pt x="5618" y="124"/>
                  </a:lnTo>
                  <a:lnTo>
                    <a:pt x="5618" y="236"/>
                  </a:lnTo>
                  <a:lnTo>
                    <a:pt x="5619" y="251"/>
                  </a:lnTo>
                  <a:lnTo>
                    <a:pt x="5619" y="263"/>
                  </a:lnTo>
                  <a:lnTo>
                    <a:pt x="5620" y="272"/>
                  </a:lnTo>
                  <a:lnTo>
                    <a:pt x="5624" y="281"/>
                  </a:lnTo>
                  <a:lnTo>
                    <a:pt x="5626" y="284"/>
                  </a:lnTo>
                  <a:lnTo>
                    <a:pt x="5628" y="287"/>
                  </a:lnTo>
                  <a:lnTo>
                    <a:pt x="5631" y="291"/>
                  </a:lnTo>
                  <a:lnTo>
                    <a:pt x="5635" y="292"/>
                  </a:lnTo>
                  <a:lnTo>
                    <a:pt x="5639" y="294"/>
                  </a:lnTo>
                  <a:lnTo>
                    <a:pt x="5643" y="295"/>
                  </a:lnTo>
                  <a:lnTo>
                    <a:pt x="5649" y="296"/>
                  </a:lnTo>
                  <a:lnTo>
                    <a:pt x="5654" y="296"/>
                  </a:lnTo>
                  <a:lnTo>
                    <a:pt x="5663" y="295"/>
                  </a:lnTo>
                  <a:lnTo>
                    <a:pt x="5672" y="293"/>
                  </a:lnTo>
                  <a:lnTo>
                    <a:pt x="5680" y="291"/>
                  </a:lnTo>
                  <a:lnTo>
                    <a:pt x="5684" y="288"/>
                  </a:lnTo>
                  <a:lnTo>
                    <a:pt x="5686" y="288"/>
                  </a:lnTo>
                  <a:lnTo>
                    <a:pt x="5686" y="323"/>
                  </a:lnTo>
                  <a:lnTo>
                    <a:pt x="5676" y="327"/>
                  </a:lnTo>
                  <a:lnTo>
                    <a:pt x="5665" y="329"/>
                  </a:lnTo>
                  <a:lnTo>
                    <a:pt x="5655" y="330"/>
                  </a:lnTo>
                  <a:lnTo>
                    <a:pt x="5646" y="330"/>
                  </a:lnTo>
                  <a:close/>
                  <a:moveTo>
                    <a:pt x="5907" y="92"/>
                  </a:moveTo>
                  <a:lnTo>
                    <a:pt x="5789" y="412"/>
                  </a:lnTo>
                  <a:lnTo>
                    <a:pt x="5750" y="412"/>
                  </a:lnTo>
                  <a:lnTo>
                    <a:pt x="5789" y="315"/>
                  </a:lnTo>
                  <a:lnTo>
                    <a:pt x="5709" y="92"/>
                  </a:lnTo>
                  <a:lnTo>
                    <a:pt x="5750" y="92"/>
                  </a:lnTo>
                  <a:lnTo>
                    <a:pt x="5810" y="265"/>
                  </a:lnTo>
                  <a:lnTo>
                    <a:pt x="5869" y="92"/>
                  </a:lnTo>
                  <a:lnTo>
                    <a:pt x="5907" y="92"/>
                  </a:lnTo>
                  <a:close/>
                </a:path>
              </a:pathLst>
            </a:custGeom>
            <a:solidFill>
              <a:srgbClr val="8B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id="{5AEB4680-DDFF-4FFD-BC98-0B075E4E2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5338" y="5754688"/>
              <a:ext cx="509588" cy="534988"/>
            </a:xfrm>
            <a:custGeom>
              <a:avLst/>
              <a:gdLst>
                <a:gd name="T0" fmla="*/ 753 w 963"/>
                <a:gd name="T1" fmla="*/ 3 h 1010"/>
                <a:gd name="T2" fmla="*/ 796 w 963"/>
                <a:gd name="T3" fmla="*/ 36 h 1010"/>
                <a:gd name="T4" fmla="*/ 812 w 963"/>
                <a:gd name="T5" fmla="*/ 96 h 1010"/>
                <a:gd name="T6" fmla="*/ 794 w 963"/>
                <a:gd name="T7" fmla="*/ 139 h 1010"/>
                <a:gd name="T8" fmla="*/ 774 w 963"/>
                <a:gd name="T9" fmla="*/ 177 h 1010"/>
                <a:gd name="T10" fmla="*/ 743 w 963"/>
                <a:gd name="T11" fmla="*/ 251 h 1010"/>
                <a:gd name="T12" fmla="*/ 716 w 963"/>
                <a:gd name="T13" fmla="*/ 305 h 1010"/>
                <a:gd name="T14" fmla="*/ 758 w 963"/>
                <a:gd name="T15" fmla="*/ 311 h 1010"/>
                <a:gd name="T16" fmla="*/ 809 w 963"/>
                <a:gd name="T17" fmla="*/ 294 h 1010"/>
                <a:gd name="T18" fmla="*/ 899 w 963"/>
                <a:gd name="T19" fmla="*/ 314 h 1010"/>
                <a:gd name="T20" fmla="*/ 867 w 963"/>
                <a:gd name="T21" fmla="*/ 363 h 1010"/>
                <a:gd name="T22" fmla="*/ 800 w 963"/>
                <a:gd name="T23" fmla="*/ 395 h 1010"/>
                <a:gd name="T24" fmla="*/ 710 w 963"/>
                <a:gd name="T25" fmla="*/ 419 h 1010"/>
                <a:gd name="T26" fmla="*/ 670 w 963"/>
                <a:gd name="T27" fmla="*/ 435 h 1010"/>
                <a:gd name="T28" fmla="*/ 629 w 963"/>
                <a:gd name="T29" fmla="*/ 484 h 1010"/>
                <a:gd name="T30" fmla="*/ 572 w 963"/>
                <a:gd name="T31" fmla="*/ 575 h 1010"/>
                <a:gd name="T32" fmla="*/ 590 w 963"/>
                <a:gd name="T33" fmla="*/ 622 h 1010"/>
                <a:gd name="T34" fmla="*/ 694 w 963"/>
                <a:gd name="T35" fmla="*/ 709 h 1010"/>
                <a:gd name="T36" fmla="*/ 765 w 963"/>
                <a:gd name="T37" fmla="*/ 756 h 1010"/>
                <a:gd name="T38" fmla="*/ 812 w 963"/>
                <a:gd name="T39" fmla="*/ 773 h 1010"/>
                <a:gd name="T40" fmla="*/ 891 w 963"/>
                <a:gd name="T41" fmla="*/ 781 h 1010"/>
                <a:gd name="T42" fmla="*/ 961 w 963"/>
                <a:gd name="T43" fmla="*/ 788 h 1010"/>
                <a:gd name="T44" fmla="*/ 938 w 963"/>
                <a:gd name="T45" fmla="*/ 813 h 1010"/>
                <a:gd name="T46" fmla="*/ 880 w 963"/>
                <a:gd name="T47" fmla="*/ 837 h 1010"/>
                <a:gd name="T48" fmla="*/ 859 w 963"/>
                <a:gd name="T49" fmla="*/ 855 h 1010"/>
                <a:gd name="T50" fmla="*/ 839 w 963"/>
                <a:gd name="T51" fmla="*/ 884 h 1010"/>
                <a:gd name="T52" fmla="*/ 814 w 963"/>
                <a:gd name="T53" fmla="*/ 894 h 1010"/>
                <a:gd name="T54" fmla="*/ 740 w 963"/>
                <a:gd name="T55" fmla="*/ 889 h 1010"/>
                <a:gd name="T56" fmla="*/ 705 w 963"/>
                <a:gd name="T57" fmla="*/ 865 h 1010"/>
                <a:gd name="T58" fmla="*/ 673 w 963"/>
                <a:gd name="T59" fmla="*/ 832 h 1010"/>
                <a:gd name="T60" fmla="*/ 646 w 963"/>
                <a:gd name="T61" fmla="*/ 776 h 1010"/>
                <a:gd name="T62" fmla="*/ 613 w 963"/>
                <a:gd name="T63" fmla="*/ 718 h 1010"/>
                <a:gd name="T64" fmla="*/ 570 w 963"/>
                <a:gd name="T65" fmla="*/ 661 h 1010"/>
                <a:gd name="T66" fmla="*/ 540 w 963"/>
                <a:gd name="T67" fmla="*/ 632 h 1010"/>
                <a:gd name="T68" fmla="*/ 520 w 963"/>
                <a:gd name="T69" fmla="*/ 653 h 1010"/>
                <a:gd name="T70" fmla="*/ 465 w 963"/>
                <a:gd name="T71" fmla="*/ 714 h 1010"/>
                <a:gd name="T72" fmla="*/ 406 w 963"/>
                <a:gd name="T73" fmla="*/ 782 h 1010"/>
                <a:gd name="T74" fmla="*/ 351 w 963"/>
                <a:gd name="T75" fmla="*/ 831 h 1010"/>
                <a:gd name="T76" fmla="*/ 245 w 963"/>
                <a:gd name="T77" fmla="*/ 903 h 1010"/>
                <a:gd name="T78" fmla="*/ 145 w 963"/>
                <a:gd name="T79" fmla="*/ 968 h 1010"/>
                <a:gd name="T80" fmla="*/ 79 w 963"/>
                <a:gd name="T81" fmla="*/ 998 h 1010"/>
                <a:gd name="T82" fmla="*/ 18 w 963"/>
                <a:gd name="T83" fmla="*/ 1010 h 1010"/>
                <a:gd name="T84" fmla="*/ 11 w 963"/>
                <a:gd name="T85" fmla="*/ 993 h 1010"/>
                <a:gd name="T86" fmla="*/ 57 w 963"/>
                <a:gd name="T87" fmla="*/ 969 h 1010"/>
                <a:gd name="T88" fmla="*/ 155 w 963"/>
                <a:gd name="T89" fmla="*/ 893 h 1010"/>
                <a:gd name="T90" fmla="*/ 231 w 963"/>
                <a:gd name="T91" fmla="*/ 825 h 1010"/>
                <a:gd name="T92" fmla="*/ 315 w 963"/>
                <a:gd name="T93" fmla="*/ 730 h 1010"/>
                <a:gd name="T94" fmla="*/ 428 w 963"/>
                <a:gd name="T95" fmla="*/ 571 h 1010"/>
                <a:gd name="T96" fmla="*/ 482 w 963"/>
                <a:gd name="T97" fmla="*/ 492 h 1010"/>
                <a:gd name="T98" fmla="*/ 484 w 963"/>
                <a:gd name="T99" fmla="*/ 461 h 1010"/>
                <a:gd name="T100" fmla="*/ 440 w 963"/>
                <a:gd name="T101" fmla="*/ 432 h 1010"/>
                <a:gd name="T102" fmla="*/ 384 w 963"/>
                <a:gd name="T103" fmla="*/ 372 h 1010"/>
                <a:gd name="T104" fmla="*/ 382 w 963"/>
                <a:gd name="T105" fmla="*/ 347 h 1010"/>
                <a:gd name="T106" fmla="*/ 423 w 963"/>
                <a:gd name="T107" fmla="*/ 359 h 1010"/>
                <a:gd name="T108" fmla="*/ 467 w 963"/>
                <a:gd name="T109" fmla="*/ 364 h 1010"/>
                <a:gd name="T110" fmla="*/ 551 w 963"/>
                <a:gd name="T111" fmla="*/ 354 h 1010"/>
                <a:gd name="T112" fmla="*/ 592 w 963"/>
                <a:gd name="T113" fmla="*/ 307 h 1010"/>
                <a:gd name="T114" fmla="*/ 646 w 963"/>
                <a:gd name="T115" fmla="*/ 219 h 1010"/>
                <a:gd name="T116" fmla="*/ 692 w 963"/>
                <a:gd name="T117" fmla="*/ 112 h 1010"/>
                <a:gd name="T118" fmla="*/ 726 w 963"/>
                <a:gd name="T119" fmla="*/ 33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3" h="1010">
                  <a:moveTo>
                    <a:pt x="730" y="0"/>
                  </a:moveTo>
                  <a:lnTo>
                    <a:pt x="738" y="1"/>
                  </a:lnTo>
                  <a:lnTo>
                    <a:pt x="745" y="2"/>
                  </a:lnTo>
                  <a:lnTo>
                    <a:pt x="753" y="3"/>
                  </a:lnTo>
                  <a:lnTo>
                    <a:pt x="759" y="6"/>
                  </a:lnTo>
                  <a:lnTo>
                    <a:pt x="770" y="12"/>
                  </a:lnTo>
                  <a:lnTo>
                    <a:pt x="779" y="19"/>
                  </a:lnTo>
                  <a:lnTo>
                    <a:pt x="796" y="36"/>
                  </a:lnTo>
                  <a:lnTo>
                    <a:pt x="812" y="55"/>
                  </a:lnTo>
                  <a:lnTo>
                    <a:pt x="812" y="69"/>
                  </a:lnTo>
                  <a:lnTo>
                    <a:pt x="812" y="82"/>
                  </a:lnTo>
                  <a:lnTo>
                    <a:pt x="812" y="96"/>
                  </a:lnTo>
                  <a:lnTo>
                    <a:pt x="812" y="109"/>
                  </a:lnTo>
                  <a:lnTo>
                    <a:pt x="808" y="120"/>
                  </a:lnTo>
                  <a:lnTo>
                    <a:pt x="801" y="129"/>
                  </a:lnTo>
                  <a:lnTo>
                    <a:pt x="794" y="139"/>
                  </a:lnTo>
                  <a:lnTo>
                    <a:pt x="788" y="148"/>
                  </a:lnTo>
                  <a:lnTo>
                    <a:pt x="782" y="158"/>
                  </a:lnTo>
                  <a:lnTo>
                    <a:pt x="778" y="167"/>
                  </a:lnTo>
                  <a:lnTo>
                    <a:pt x="774" y="177"/>
                  </a:lnTo>
                  <a:lnTo>
                    <a:pt x="769" y="187"/>
                  </a:lnTo>
                  <a:lnTo>
                    <a:pt x="762" y="208"/>
                  </a:lnTo>
                  <a:lnTo>
                    <a:pt x="754" y="230"/>
                  </a:lnTo>
                  <a:lnTo>
                    <a:pt x="743" y="251"/>
                  </a:lnTo>
                  <a:lnTo>
                    <a:pt x="731" y="271"/>
                  </a:lnTo>
                  <a:lnTo>
                    <a:pt x="724" y="282"/>
                  </a:lnTo>
                  <a:lnTo>
                    <a:pt x="720" y="293"/>
                  </a:lnTo>
                  <a:lnTo>
                    <a:pt x="716" y="305"/>
                  </a:lnTo>
                  <a:lnTo>
                    <a:pt x="712" y="318"/>
                  </a:lnTo>
                  <a:lnTo>
                    <a:pt x="728" y="316"/>
                  </a:lnTo>
                  <a:lnTo>
                    <a:pt x="743" y="313"/>
                  </a:lnTo>
                  <a:lnTo>
                    <a:pt x="758" y="311"/>
                  </a:lnTo>
                  <a:lnTo>
                    <a:pt x="774" y="309"/>
                  </a:lnTo>
                  <a:lnTo>
                    <a:pt x="774" y="302"/>
                  </a:lnTo>
                  <a:lnTo>
                    <a:pt x="774" y="294"/>
                  </a:lnTo>
                  <a:lnTo>
                    <a:pt x="809" y="294"/>
                  </a:lnTo>
                  <a:lnTo>
                    <a:pt x="840" y="297"/>
                  </a:lnTo>
                  <a:lnTo>
                    <a:pt x="871" y="300"/>
                  </a:lnTo>
                  <a:lnTo>
                    <a:pt x="897" y="305"/>
                  </a:lnTo>
                  <a:lnTo>
                    <a:pt x="899" y="314"/>
                  </a:lnTo>
                  <a:lnTo>
                    <a:pt x="901" y="325"/>
                  </a:lnTo>
                  <a:lnTo>
                    <a:pt x="890" y="341"/>
                  </a:lnTo>
                  <a:lnTo>
                    <a:pt x="876" y="357"/>
                  </a:lnTo>
                  <a:lnTo>
                    <a:pt x="867" y="363"/>
                  </a:lnTo>
                  <a:lnTo>
                    <a:pt x="855" y="371"/>
                  </a:lnTo>
                  <a:lnTo>
                    <a:pt x="841" y="377"/>
                  </a:lnTo>
                  <a:lnTo>
                    <a:pt x="827" y="383"/>
                  </a:lnTo>
                  <a:lnTo>
                    <a:pt x="800" y="395"/>
                  </a:lnTo>
                  <a:lnTo>
                    <a:pt x="774" y="404"/>
                  </a:lnTo>
                  <a:lnTo>
                    <a:pt x="749" y="411"/>
                  </a:lnTo>
                  <a:lnTo>
                    <a:pt x="723" y="416"/>
                  </a:lnTo>
                  <a:lnTo>
                    <a:pt x="710" y="419"/>
                  </a:lnTo>
                  <a:lnTo>
                    <a:pt x="698" y="422"/>
                  </a:lnTo>
                  <a:lnTo>
                    <a:pt x="686" y="426"/>
                  </a:lnTo>
                  <a:lnTo>
                    <a:pt x="675" y="431"/>
                  </a:lnTo>
                  <a:lnTo>
                    <a:pt x="670" y="435"/>
                  </a:lnTo>
                  <a:lnTo>
                    <a:pt x="663" y="442"/>
                  </a:lnTo>
                  <a:lnTo>
                    <a:pt x="656" y="450"/>
                  </a:lnTo>
                  <a:lnTo>
                    <a:pt x="647" y="459"/>
                  </a:lnTo>
                  <a:lnTo>
                    <a:pt x="629" y="484"/>
                  </a:lnTo>
                  <a:lnTo>
                    <a:pt x="611" y="510"/>
                  </a:lnTo>
                  <a:lnTo>
                    <a:pt x="593" y="537"/>
                  </a:lnTo>
                  <a:lnTo>
                    <a:pt x="578" y="563"/>
                  </a:lnTo>
                  <a:lnTo>
                    <a:pt x="572" y="575"/>
                  </a:lnTo>
                  <a:lnTo>
                    <a:pt x="567" y="586"/>
                  </a:lnTo>
                  <a:lnTo>
                    <a:pt x="564" y="595"/>
                  </a:lnTo>
                  <a:lnTo>
                    <a:pt x="561" y="603"/>
                  </a:lnTo>
                  <a:lnTo>
                    <a:pt x="590" y="622"/>
                  </a:lnTo>
                  <a:lnTo>
                    <a:pt x="616" y="643"/>
                  </a:lnTo>
                  <a:lnTo>
                    <a:pt x="642" y="665"/>
                  </a:lnTo>
                  <a:lnTo>
                    <a:pt x="668" y="688"/>
                  </a:lnTo>
                  <a:lnTo>
                    <a:pt x="694" y="709"/>
                  </a:lnTo>
                  <a:lnTo>
                    <a:pt x="721" y="730"/>
                  </a:lnTo>
                  <a:lnTo>
                    <a:pt x="735" y="739"/>
                  </a:lnTo>
                  <a:lnTo>
                    <a:pt x="750" y="748"/>
                  </a:lnTo>
                  <a:lnTo>
                    <a:pt x="765" y="756"/>
                  </a:lnTo>
                  <a:lnTo>
                    <a:pt x="781" y="764"/>
                  </a:lnTo>
                  <a:lnTo>
                    <a:pt x="791" y="768"/>
                  </a:lnTo>
                  <a:lnTo>
                    <a:pt x="801" y="771"/>
                  </a:lnTo>
                  <a:lnTo>
                    <a:pt x="812" y="773"/>
                  </a:lnTo>
                  <a:lnTo>
                    <a:pt x="823" y="776"/>
                  </a:lnTo>
                  <a:lnTo>
                    <a:pt x="845" y="779"/>
                  </a:lnTo>
                  <a:lnTo>
                    <a:pt x="868" y="781"/>
                  </a:lnTo>
                  <a:lnTo>
                    <a:pt x="891" y="781"/>
                  </a:lnTo>
                  <a:lnTo>
                    <a:pt x="914" y="781"/>
                  </a:lnTo>
                  <a:lnTo>
                    <a:pt x="937" y="781"/>
                  </a:lnTo>
                  <a:lnTo>
                    <a:pt x="958" y="781"/>
                  </a:lnTo>
                  <a:lnTo>
                    <a:pt x="961" y="788"/>
                  </a:lnTo>
                  <a:lnTo>
                    <a:pt x="963" y="797"/>
                  </a:lnTo>
                  <a:lnTo>
                    <a:pt x="961" y="801"/>
                  </a:lnTo>
                  <a:lnTo>
                    <a:pt x="958" y="805"/>
                  </a:lnTo>
                  <a:lnTo>
                    <a:pt x="938" y="813"/>
                  </a:lnTo>
                  <a:lnTo>
                    <a:pt x="914" y="821"/>
                  </a:lnTo>
                  <a:lnTo>
                    <a:pt x="902" y="826"/>
                  </a:lnTo>
                  <a:lnTo>
                    <a:pt x="891" y="831"/>
                  </a:lnTo>
                  <a:lnTo>
                    <a:pt x="880" y="837"/>
                  </a:lnTo>
                  <a:lnTo>
                    <a:pt x="870" y="842"/>
                  </a:lnTo>
                  <a:lnTo>
                    <a:pt x="866" y="847"/>
                  </a:lnTo>
                  <a:lnTo>
                    <a:pt x="862" y="851"/>
                  </a:lnTo>
                  <a:lnTo>
                    <a:pt x="859" y="855"/>
                  </a:lnTo>
                  <a:lnTo>
                    <a:pt x="856" y="861"/>
                  </a:lnTo>
                  <a:lnTo>
                    <a:pt x="850" y="871"/>
                  </a:lnTo>
                  <a:lnTo>
                    <a:pt x="843" y="879"/>
                  </a:lnTo>
                  <a:lnTo>
                    <a:pt x="839" y="884"/>
                  </a:lnTo>
                  <a:lnTo>
                    <a:pt x="835" y="886"/>
                  </a:lnTo>
                  <a:lnTo>
                    <a:pt x="829" y="888"/>
                  </a:lnTo>
                  <a:lnTo>
                    <a:pt x="825" y="890"/>
                  </a:lnTo>
                  <a:lnTo>
                    <a:pt x="814" y="894"/>
                  </a:lnTo>
                  <a:lnTo>
                    <a:pt x="802" y="896"/>
                  </a:lnTo>
                  <a:lnTo>
                    <a:pt x="775" y="897"/>
                  </a:lnTo>
                  <a:lnTo>
                    <a:pt x="746" y="897"/>
                  </a:lnTo>
                  <a:lnTo>
                    <a:pt x="740" y="889"/>
                  </a:lnTo>
                  <a:lnTo>
                    <a:pt x="732" y="883"/>
                  </a:lnTo>
                  <a:lnTo>
                    <a:pt x="723" y="877"/>
                  </a:lnTo>
                  <a:lnTo>
                    <a:pt x="715" y="871"/>
                  </a:lnTo>
                  <a:lnTo>
                    <a:pt x="705" y="865"/>
                  </a:lnTo>
                  <a:lnTo>
                    <a:pt x="696" y="860"/>
                  </a:lnTo>
                  <a:lnTo>
                    <a:pt x="688" y="853"/>
                  </a:lnTo>
                  <a:lnTo>
                    <a:pt x="682" y="846"/>
                  </a:lnTo>
                  <a:lnTo>
                    <a:pt x="673" y="832"/>
                  </a:lnTo>
                  <a:lnTo>
                    <a:pt x="665" y="819"/>
                  </a:lnTo>
                  <a:lnTo>
                    <a:pt x="659" y="805"/>
                  </a:lnTo>
                  <a:lnTo>
                    <a:pt x="652" y="791"/>
                  </a:lnTo>
                  <a:lnTo>
                    <a:pt x="646" y="776"/>
                  </a:lnTo>
                  <a:lnTo>
                    <a:pt x="639" y="761"/>
                  </a:lnTo>
                  <a:lnTo>
                    <a:pt x="631" y="747"/>
                  </a:lnTo>
                  <a:lnTo>
                    <a:pt x="624" y="733"/>
                  </a:lnTo>
                  <a:lnTo>
                    <a:pt x="613" y="718"/>
                  </a:lnTo>
                  <a:lnTo>
                    <a:pt x="602" y="703"/>
                  </a:lnTo>
                  <a:lnTo>
                    <a:pt x="590" y="689"/>
                  </a:lnTo>
                  <a:lnTo>
                    <a:pt x="579" y="675"/>
                  </a:lnTo>
                  <a:lnTo>
                    <a:pt x="570" y="661"/>
                  </a:lnTo>
                  <a:lnTo>
                    <a:pt x="559" y="648"/>
                  </a:lnTo>
                  <a:lnTo>
                    <a:pt x="554" y="642"/>
                  </a:lnTo>
                  <a:lnTo>
                    <a:pt x="547" y="637"/>
                  </a:lnTo>
                  <a:lnTo>
                    <a:pt x="540" y="632"/>
                  </a:lnTo>
                  <a:lnTo>
                    <a:pt x="531" y="630"/>
                  </a:lnTo>
                  <a:lnTo>
                    <a:pt x="528" y="638"/>
                  </a:lnTo>
                  <a:lnTo>
                    <a:pt x="524" y="645"/>
                  </a:lnTo>
                  <a:lnTo>
                    <a:pt x="520" y="653"/>
                  </a:lnTo>
                  <a:lnTo>
                    <a:pt x="514" y="661"/>
                  </a:lnTo>
                  <a:lnTo>
                    <a:pt x="504" y="674"/>
                  </a:lnTo>
                  <a:lnTo>
                    <a:pt x="490" y="688"/>
                  </a:lnTo>
                  <a:lnTo>
                    <a:pt x="465" y="714"/>
                  </a:lnTo>
                  <a:lnTo>
                    <a:pt x="442" y="739"/>
                  </a:lnTo>
                  <a:lnTo>
                    <a:pt x="430" y="755"/>
                  </a:lnTo>
                  <a:lnTo>
                    <a:pt x="418" y="769"/>
                  </a:lnTo>
                  <a:lnTo>
                    <a:pt x="406" y="782"/>
                  </a:lnTo>
                  <a:lnTo>
                    <a:pt x="393" y="795"/>
                  </a:lnTo>
                  <a:lnTo>
                    <a:pt x="380" y="807"/>
                  </a:lnTo>
                  <a:lnTo>
                    <a:pt x="366" y="819"/>
                  </a:lnTo>
                  <a:lnTo>
                    <a:pt x="351" y="831"/>
                  </a:lnTo>
                  <a:lnTo>
                    <a:pt x="337" y="842"/>
                  </a:lnTo>
                  <a:lnTo>
                    <a:pt x="308" y="863"/>
                  </a:lnTo>
                  <a:lnTo>
                    <a:pt x="277" y="884"/>
                  </a:lnTo>
                  <a:lnTo>
                    <a:pt x="245" y="903"/>
                  </a:lnTo>
                  <a:lnTo>
                    <a:pt x="213" y="924"/>
                  </a:lnTo>
                  <a:lnTo>
                    <a:pt x="191" y="938"/>
                  </a:lnTo>
                  <a:lnTo>
                    <a:pt x="168" y="954"/>
                  </a:lnTo>
                  <a:lnTo>
                    <a:pt x="145" y="968"/>
                  </a:lnTo>
                  <a:lnTo>
                    <a:pt x="120" y="981"/>
                  </a:lnTo>
                  <a:lnTo>
                    <a:pt x="107" y="987"/>
                  </a:lnTo>
                  <a:lnTo>
                    <a:pt x="93" y="992"/>
                  </a:lnTo>
                  <a:lnTo>
                    <a:pt x="79" y="998"/>
                  </a:lnTo>
                  <a:lnTo>
                    <a:pt x="65" y="1002"/>
                  </a:lnTo>
                  <a:lnTo>
                    <a:pt x="50" y="1005"/>
                  </a:lnTo>
                  <a:lnTo>
                    <a:pt x="34" y="1007"/>
                  </a:lnTo>
                  <a:lnTo>
                    <a:pt x="18" y="1010"/>
                  </a:lnTo>
                  <a:lnTo>
                    <a:pt x="0" y="1010"/>
                  </a:lnTo>
                  <a:lnTo>
                    <a:pt x="0" y="1003"/>
                  </a:lnTo>
                  <a:lnTo>
                    <a:pt x="0" y="996"/>
                  </a:lnTo>
                  <a:lnTo>
                    <a:pt x="11" y="993"/>
                  </a:lnTo>
                  <a:lnTo>
                    <a:pt x="21" y="989"/>
                  </a:lnTo>
                  <a:lnTo>
                    <a:pt x="31" y="984"/>
                  </a:lnTo>
                  <a:lnTo>
                    <a:pt x="40" y="980"/>
                  </a:lnTo>
                  <a:lnTo>
                    <a:pt x="57" y="969"/>
                  </a:lnTo>
                  <a:lnTo>
                    <a:pt x="74" y="957"/>
                  </a:lnTo>
                  <a:lnTo>
                    <a:pt x="103" y="932"/>
                  </a:lnTo>
                  <a:lnTo>
                    <a:pt x="134" y="908"/>
                  </a:lnTo>
                  <a:lnTo>
                    <a:pt x="155" y="893"/>
                  </a:lnTo>
                  <a:lnTo>
                    <a:pt x="174" y="876"/>
                  </a:lnTo>
                  <a:lnTo>
                    <a:pt x="194" y="860"/>
                  </a:lnTo>
                  <a:lnTo>
                    <a:pt x="213" y="842"/>
                  </a:lnTo>
                  <a:lnTo>
                    <a:pt x="231" y="825"/>
                  </a:lnTo>
                  <a:lnTo>
                    <a:pt x="249" y="807"/>
                  </a:lnTo>
                  <a:lnTo>
                    <a:pt x="266" y="789"/>
                  </a:lnTo>
                  <a:lnTo>
                    <a:pt x="284" y="769"/>
                  </a:lnTo>
                  <a:lnTo>
                    <a:pt x="315" y="730"/>
                  </a:lnTo>
                  <a:lnTo>
                    <a:pt x="347" y="688"/>
                  </a:lnTo>
                  <a:lnTo>
                    <a:pt x="377" y="646"/>
                  </a:lnTo>
                  <a:lnTo>
                    <a:pt x="404" y="603"/>
                  </a:lnTo>
                  <a:lnTo>
                    <a:pt x="428" y="571"/>
                  </a:lnTo>
                  <a:lnTo>
                    <a:pt x="454" y="538"/>
                  </a:lnTo>
                  <a:lnTo>
                    <a:pt x="466" y="520"/>
                  </a:lnTo>
                  <a:lnTo>
                    <a:pt x="476" y="502"/>
                  </a:lnTo>
                  <a:lnTo>
                    <a:pt x="482" y="492"/>
                  </a:lnTo>
                  <a:lnTo>
                    <a:pt x="485" y="482"/>
                  </a:lnTo>
                  <a:lnTo>
                    <a:pt x="488" y="473"/>
                  </a:lnTo>
                  <a:lnTo>
                    <a:pt x="490" y="463"/>
                  </a:lnTo>
                  <a:lnTo>
                    <a:pt x="484" y="461"/>
                  </a:lnTo>
                  <a:lnTo>
                    <a:pt x="476" y="456"/>
                  </a:lnTo>
                  <a:lnTo>
                    <a:pt x="467" y="452"/>
                  </a:lnTo>
                  <a:lnTo>
                    <a:pt x="459" y="446"/>
                  </a:lnTo>
                  <a:lnTo>
                    <a:pt x="440" y="432"/>
                  </a:lnTo>
                  <a:lnTo>
                    <a:pt x="421" y="416"/>
                  </a:lnTo>
                  <a:lnTo>
                    <a:pt x="404" y="398"/>
                  </a:lnTo>
                  <a:lnTo>
                    <a:pt x="390" y="381"/>
                  </a:lnTo>
                  <a:lnTo>
                    <a:pt x="384" y="372"/>
                  </a:lnTo>
                  <a:lnTo>
                    <a:pt x="379" y="364"/>
                  </a:lnTo>
                  <a:lnTo>
                    <a:pt x="376" y="357"/>
                  </a:lnTo>
                  <a:lnTo>
                    <a:pt x="373" y="349"/>
                  </a:lnTo>
                  <a:lnTo>
                    <a:pt x="382" y="347"/>
                  </a:lnTo>
                  <a:lnTo>
                    <a:pt x="394" y="346"/>
                  </a:lnTo>
                  <a:lnTo>
                    <a:pt x="403" y="351"/>
                  </a:lnTo>
                  <a:lnTo>
                    <a:pt x="413" y="356"/>
                  </a:lnTo>
                  <a:lnTo>
                    <a:pt x="423" y="359"/>
                  </a:lnTo>
                  <a:lnTo>
                    <a:pt x="434" y="361"/>
                  </a:lnTo>
                  <a:lnTo>
                    <a:pt x="444" y="363"/>
                  </a:lnTo>
                  <a:lnTo>
                    <a:pt x="456" y="364"/>
                  </a:lnTo>
                  <a:lnTo>
                    <a:pt x="467" y="364"/>
                  </a:lnTo>
                  <a:lnTo>
                    <a:pt x="479" y="364"/>
                  </a:lnTo>
                  <a:lnTo>
                    <a:pt x="504" y="362"/>
                  </a:lnTo>
                  <a:lnTo>
                    <a:pt x="528" y="359"/>
                  </a:lnTo>
                  <a:lnTo>
                    <a:pt x="551" y="354"/>
                  </a:lnTo>
                  <a:lnTo>
                    <a:pt x="572" y="349"/>
                  </a:lnTo>
                  <a:lnTo>
                    <a:pt x="578" y="335"/>
                  </a:lnTo>
                  <a:lnTo>
                    <a:pt x="584" y="321"/>
                  </a:lnTo>
                  <a:lnTo>
                    <a:pt x="592" y="307"/>
                  </a:lnTo>
                  <a:lnTo>
                    <a:pt x="601" y="294"/>
                  </a:lnTo>
                  <a:lnTo>
                    <a:pt x="618" y="268"/>
                  </a:lnTo>
                  <a:lnTo>
                    <a:pt x="634" y="243"/>
                  </a:lnTo>
                  <a:lnTo>
                    <a:pt x="646" y="219"/>
                  </a:lnTo>
                  <a:lnTo>
                    <a:pt x="656" y="194"/>
                  </a:lnTo>
                  <a:lnTo>
                    <a:pt x="664" y="170"/>
                  </a:lnTo>
                  <a:lnTo>
                    <a:pt x="675" y="144"/>
                  </a:lnTo>
                  <a:lnTo>
                    <a:pt x="692" y="112"/>
                  </a:lnTo>
                  <a:lnTo>
                    <a:pt x="709" y="79"/>
                  </a:lnTo>
                  <a:lnTo>
                    <a:pt x="717" y="61"/>
                  </a:lnTo>
                  <a:lnTo>
                    <a:pt x="723" y="43"/>
                  </a:lnTo>
                  <a:lnTo>
                    <a:pt x="726" y="33"/>
                  </a:lnTo>
                  <a:lnTo>
                    <a:pt x="728" y="22"/>
                  </a:lnTo>
                  <a:lnTo>
                    <a:pt x="729" y="12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34">
              <a:extLst>
                <a:ext uri="{FF2B5EF4-FFF2-40B4-BE49-F238E27FC236}">
                  <a16:creationId xmlns:a16="http://schemas.microsoft.com/office/drawing/2014/main" id="{B822339B-9133-46A0-B834-014AADE77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01" y="5735638"/>
              <a:ext cx="255588" cy="130175"/>
            </a:xfrm>
            <a:custGeom>
              <a:avLst/>
              <a:gdLst>
                <a:gd name="T0" fmla="*/ 100 w 483"/>
                <a:gd name="T1" fmla="*/ 0 h 246"/>
                <a:gd name="T2" fmla="*/ 124 w 483"/>
                <a:gd name="T3" fmla="*/ 3 h 246"/>
                <a:gd name="T4" fmla="*/ 162 w 483"/>
                <a:gd name="T5" fmla="*/ 13 h 246"/>
                <a:gd name="T6" fmla="*/ 201 w 483"/>
                <a:gd name="T7" fmla="*/ 27 h 246"/>
                <a:gd name="T8" fmla="*/ 224 w 483"/>
                <a:gd name="T9" fmla="*/ 39 h 246"/>
                <a:gd name="T10" fmla="*/ 242 w 483"/>
                <a:gd name="T11" fmla="*/ 52 h 246"/>
                <a:gd name="T12" fmla="*/ 254 w 483"/>
                <a:gd name="T13" fmla="*/ 66 h 246"/>
                <a:gd name="T14" fmla="*/ 260 w 483"/>
                <a:gd name="T15" fmla="*/ 76 h 246"/>
                <a:gd name="T16" fmla="*/ 264 w 483"/>
                <a:gd name="T17" fmla="*/ 87 h 246"/>
                <a:gd name="T18" fmla="*/ 266 w 483"/>
                <a:gd name="T19" fmla="*/ 107 h 246"/>
                <a:gd name="T20" fmla="*/ 287 w 483"/>
                <a:gd name="T21" fmla="*/ 118 h 246"/>
                <a:gd name="T22" fmla="*/ 327 w 483"/>
                <a:gd name="T23" fmla="*/ 111 h 246"/>
                <a:gd name="T24" fmla="*/ 350 w 483"/>
                <a:gd name="T25" fmla="*/ 106 h 246"/>
                <a:gd name="T26" fmla="*/ 362 w 483"/>
                <a:gd name="T27" fmla="*/ 94 h 246"/>
                <a:gd name="T28" fmla="*/ 388 w 483"/>
                <a:gd name="T29" fmla="*/ 84 h 246"/>
                <a:gd name="T30" fmla="*/ 451 w 483"/>
                <a:gd name="T31" fmla="*/ 87 h 246"/>
                <a:gd name="T32" fmla="*/ 475 w 483"/>
                <a:gd name="T33" fmla="*/ 97 h 246"/>
                <a:gd name="T34" fmla="*/ 481 w 483"/>
                <a:gd name="T35" fmla="*/ 108 h 246"/>
                <a:gd name="T36" fmla="*/ 483 w 483"/>
                <a:gd name="T37" fmla="*/ 119 h 246"/>
                <a:gd name="T38" fmla="*/ 479 w 483"/>
                <a:gd name="T39" fmla="*/ 130 h 246"/>
                <a:gd name="T40" fmla="*/ 475 w 483"/>
                <a:gd name="T41" fmla="*/ 137 h 246"/>
                <a:gd name="T42" fmla="*/ 454 w 483"/>
                <a:gd name="T43" fmla="*/ 143 h 246"/>
                <a:gd name="T44" fmla="*/ 419 w 483"/>
                <a:gd name="T45" fmla="*/ 153 h 246"/>
                <a:gd name="T46" fmla="*/ 371 w 483"/>
                <a:gd name="T47" fmla="*/ 174 h 246"/>
                <a:gd name="T48" fmla="*/ 311 w 483"/>
                <a:gd name="T49" fmla="*/ 204 h 246"/>
                <a:gd name="T50" fmla="*/ 264 w 483"/>
                <a:gd name="T51" fmla="*/ 223 h 246"/>
                <a:gd name="T52" fmla="*/ 230 w 483"/>
                <a:gd name="T53" fmla="*/ 231 h 246"/>
                <a:gd name="T54" fmla="*/ 213 w 483"/>
                <a:gd name="T55" fmla="*/ 226 h 246"/>
                <a:gd name="T56" fmla="*/ 225 w 483"/>
                <a:gd name="T57" fmla="*/ 211 h 246"/>
                <a:gd name="T58" fmla="*/ 237 w 483"/>
                <a:gd name="T59" fmla="*/ 200 h 246"/>
                <a:gd name="T60" fmla="*/ 233 w 483"/>
                <a:gd name="T61" fmla="*/ 199 h 246"/>
                <a:gd name="T62" fmla="*/ 226 w 483"/>
                <a:gd name="T63" fmla="*/ 201 h 246"/>
                <a:gd name="T64" fmla="*/ 216 w 483"/>
                <a:gd name="T65" fmla="*/ 203 h 246"/>
                <a:gd name="T66" fmla="*/ 199 w 483"/>
                <a:gd name="T67" fmla="*/ 207 h 246"/>
                <a:gd name="T68" fmla="*/ 168 w 483"/>
                <a:gd name="T69" fmla="*/ 215 h 246"/>
                <a:gd name="T70" fmla="*/ 124 w 483"/>
                <a:gd name="T71" fmla="*/ 229 h 246"/>
                <a:gd name="T72" fmla="*/ 79 w 483"/>
                <a:gd name="T73" fmla="*/ 239 h 246"/>
                <a:gd name="T74" fmla="*/ 28 w 483"/>
                <a:gd name="T75" fmla="*/ 245 h 246"/>
                <a:gd name="T76" fmla="*/ 0 w 483"/>
                <a:gd name="T77" fmla="*/ 239 h 246"/>
                <a:gd name="T78" fmla="*/ 11 w 483"/>
                <a:gd name="T79" fmla="*/ 231 h 246"/>
                <a:gd name="T80" fmla="*/ 35 w 483"/>
                <a:gd name="T81" fmla="*/ 223 h 246"/>
                <a:gd name="T82" fmla="*/ 57 w 483"/>
                <a:gd name="T83" fmla="*/ 212 h 246"/>
                <a:gd name="T84" fmla="*/ 78 w 483"/>
                <a:gd name="T85" fmla="*/ 198 h 246"/>
                <a:gd name="T86" fmla="*/ 97 w 483"/>
                <a:gd name="T87" fmla="*/ 179 h 246"/>
                <a:gd name="T88" fmla="*/ 112 w 483"/>
                <a:gd name="T89" fmla="*/ 160 h 246"/>
                <a:gd name="T90" fmla="*/ 124 w 483"/>
                <a:gd name="T91" fmla="*/ 137 h 246"/>
                <a:gd name="T92" fmla="*/ 130 w 483"/>
                <a:gd name="T93" fmla="*/ 113 h 246"/>
                <a:gd name="T94" fmla="*/ 122 w 483"/>
                <a:gd name="T95" fmla="*/ 81 h 246"/>
                <a:gd name="T96" fmla="*/ 96 w 483"/>
                <a:gd name="T97" fmla="*/ 1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3" h="246">
                  <a:moveTo>
                    <a:pt x="89" y="0"/>
                  </a:moveTo>
                  <a:lnTo>
                    <a:pt x="100" y="0"/>
                  </a:lnTo>
                  <a:lnTo>
                    <a:pt x="111" y="1"/>
                  </a:lnTo>
                  <a:lnTo>
                    <a:pt x="124" y="3"/>
                  </a:lnTo>
                  <a:lnTo>
                    <a:pt x="136" y="5"/>
                  </a:lnTo>
                  <a:lnTo>
                    <a:pt x="162" y="13"/>
                  </a:lnTo>
                  <a:lnTo>
                    <a:pt x="189" y="22"/>
                  </a:lnTo>
                  <a:lnTo>
                    <a:pt x="201" y="27"/>
                  </a:lnTo>
                  <a:lnTo>
                    <a:pt x="213" y="33"/>
                  </a:lnTo>
                  <a:lnTo>
                    <a:pt x="224" y="39"/>
                  </a:lnTo>
                  <a:lnTo>
                    <a:pt x="233" y="46"/>
                  </a:lnTo>
                  <a:lnTo>
                    <a:pt x="242" y="52"/>
                  </a:lnTo>
                  <a:lnTo>
                    <a:pt x="249" y="59"/>
                  </a:lnTo>
                  <a:lnTo>
                    <a:pt x="254" y="66"/>
                  </a:lnTo>
                  <a:lnTo>
                    <a:pt x="257" y="72"/>
                  </a:lnTo>
                  <a:lnTo>
                    <a:pt x="260" y="76"/>
                  </a:lnTo>
                  <a:lnTo>
                    <a:pt x="262" y="81"/>
                  </a:lnTo>
                  <a:lnTo>
                    <a:pt x="264" y="87"/>
                  </a:lnTo>
                  <a:lnTo>
                    <a:pt x="265" y="93"/>
                  </a:lnTo>
                  <a:lnTo>
                    <a:pt x="266" y="107"/>
                  </a:lnTo>
                  <a:lnTo>
                    <a:pt x="267" y="120"/>
                  </a:lnTo>
                  <a:lnTo>
                    <a:pt x="287" y="118"/>
                  </a:lnTo>
                  <a:lnTo>
                    <a:pt x="314" y="114"/>
                  </a:lnTo>
                  <a:lnTo>
                    <a:pt x="327" y="111"/>
                  </a:lnTo>
                  <a:lnTo>
                    <a:pt x="341" y="109"/>
                  </a:lnTo>
                  <a:lnTo>
                    <a:pt x="350" y="106"/>
                  </a:lnTo>
                  <a:lnTo>
                    <a:pt x="356" y="103"/>
                  </a:lnTo>
                  <a:lnTo>
                    <a:pt x="362" y="94"/>
                  </a:lnTo>
                  <a:lnTo>
                    <a:pt x="370" y="85"/>
                  </a:lnTo>
                  <a:lnTo>
                    <a:pt x="388" y="84"/>
                  </a:lnTo>
                  <a:lnTo>
                    <a:pt x="419" y="86"/>
                  </a:lnTo>
                  <a:lnTo>
                    <a:pt x="451" y="87"/>
                  </a:lnTo>
                  <a:lnTo>
                    <a:pt x="470" y="90"/>
                  </a:lnTo>
                  <a:lnTo>
                    <a:pt x="475" y="97"/>
                  </a:lnTo>
                  <a:lnTo>
                    <a:pt x="479" y="104"/>
                  </a:lnTo>
                  <a:lnTo>
                    <a:pt x="481" y="108"/>
                  </a:lnTo>
                  <a:lnTo>
                    <a:pt x="482" y="114"/>
                  </a:lnTo>
                  <a:lnTo>
                    <a:pt x="483" y="119"/>
                  </a:lnTo>
                  <a:lnTo>
                    <a:pt x="483" y="127"/>
                  </a:lnTo>
                  <a:lnTo>
                    <a:pt x="479" y="130"/>
                  </a:lnTo>
                  <a:lnTo>
                    <a:pt x="477" y="132"/>
                  </a:lnTo>
                  <a:lnTo>
                    <a:pt x="475" y="137"/>
                  </a:lnTo>
                  <a:lnTo>
                    <a:pt x="473" y="140"/>
                  </a:lnTo>
                  <a:lnTo>
                    <a:pt x="454" y="143"/>
                  </a:lnTo>
                  <a:lnTo>
                    <a:pt x="436" y="148"/>
                  </a:lnTo>
                  <a:lnTo>
                    <a:pt x="419" y="153"/>
                  </a:lnTo>
                  <a:lnTo>
                    <a:pt x="403" y="160"/>
                  </a:lnTo>
                  <a:lnTo>
                    <a:pt x="371" y="174"/>
                  </a:lnTo>
                  <a:lnTo>
                    <a:pt x="341" y="189"/>
                  </a:lnTo>
                  <a:lnTo>
                    <a:pt x="311" y="204"/>
                  </a:lnTo>
                  <a:lnTo>
                    <a:pt x="280" y="218"/>
                  </a:lnTo>
                  <a:lnTo>
                    <a:pt x="264" y="223"/>
                  </a:lnTo>
                  <a:lnTo>
                    <a:pt x="248" y="227"/>
                  </a:lnTo>
                  <a:lnTo>
                    <a:pt x="230" y="231"/>
                  </a:lnTo>
                  <a:lnTo>
                    <a:pt x="213" y="233"/>
                  </a:lnTo>
                  <a:lnTo>
                    <a:pt x="213" y="226"/>
                  </a:lnTo>
                  <a:lnTo>
                    <a:pt x="213" y="219"/>
                  </a:lnTo>
                  <a:lnTo>
                    <a:pt x="225" y="211"/>
                  </a:lnTo>
                  <a:lnTo>
                    <a:pt x="237" y="202"/>
                  </a:lnTo>
                  <a:lnTo>
                    <a:pt x="237" y="200"/>
                  </a:lnTo>
                  <a:lnTo>
                    <a:pt x="237" y="199"/>
                  </a:lnTo>
                  <a:lnTo>
                    <a:pt x="233" y="199"/>
                  </a:lnTo>
                  <a:lnTo>
                    <a:pt x="230" y="199"/>
                  </a:lnTo>
                  <a:lnTo>
                    <a:pt x="226" y="201"/>
                  </a:lnTo>
                  <a:lnTo>
                    <a:pt x="220" y="202"/>
                  </a:lnTo>
                  <a:lnTo>
                    <a:pt x="216" y="203"/>
                  </a:lnTo>
                  <a:lnTo>
                    <a:pt x="210" y="204"/>
                  </a:lnTo>
                  <a:lnTo>
                    <a:pt x="199" y="207"/>
                  </a:lnTo>
                  <a:lnTo>
                    <a:pt x="189" y="209"/>
                  </a:lnTo>
                  <a:lnTo>
                    <a:pt x="168" y="215"/>
                  </a:lnTo>
                  <a:lnTo>
                    <a:pt x="146" y="222"/>
                  </a:lnTo>
                  <a:lnTo>
                    <a:pt x="124" y="229"/>
                  </a:lnTo>
                  <a:lnTo>
                    <a:pt x="102" y="234"/>
                  </a:lnTo>
                  <a:lnTo>
                    <a:pt x="79" y="239"/>
                  </a:lnTo>
                  <a:lnTo>
                    <a:pt x="54" y="243"/>
                  </a:lnTo>
                  <a:lnTo>
                    <a:pt x="28" y="245"/>
                  </a:lnTo>
                  <a:lnTo>
                    <a:pt x="0" y="246"/>
                  </a:lnTo>
                  <a:lnTo>
                    <a:pt x="0" y="239"/>
                  </a:lnTo>
                  <a:lnTo>
                    <a:pt x="0" y="233"/>
                  </a:lnTo>
                  <a:lnTo>
                    <a:pt x="11" y="231"/>
                  </a:lnTo>
                  <a:lnTo>
                    <a:pt x="23" y="227"/>
                  </a:lnTo>
                  <a:lnTo>
                    <a:pt x="35" y="223"/>
                  </a:lnTo>
                  <a:lnTo>
                    <a:pt x="46" y="219"/>
                  </a:lnTo>
                  <a:lnTo>
                    <a:pt x="57" y="212"/>
                  </a:lnTo>
                  <a:lnTo>
                    <a:pt x="68" y="206"/>
                  </a:lnTo>
                  <a:lnTo>
                    <a:pt x="78" y="198"/>
                  </a:lnTo>
                  <a:lnTo>
                    <a:pt x="88" y="189"/>
                  </a:lnTo>
                  <a:lnTo>
                    <a:pt x="97" y="179"/>
                  </a:lnTo>
                  <a:lnTo>
                    <a:pt x="105" y="169"/>
                  </a:lnTo>
                  <a:lnTo>
                    <a:pt x="112" y="160"/>
                  </a:lnTo>
                  <a:lnTo>
                    <a:pt x="119" y="149"/>
                  </a:lnTo>
                  <a:lnTo>
                    <a:pt x="124" y="137"/>
                  </a:lnTo>
                  <a:lnTo>
                    <a:pt x="127" y="125"/>
                  </a:lnTo>
                  <a:lnTo>
                    <a:pt x="130" y="113"/>
                  </a:lnTo>
                  <a:lnTo>
                    <a:pt x="131" y="99"/>
                  </a:lnTo>
                  <a:lnTo>
                    <a:pt x="122" y="81"/>
                  </a:lnTo>
                  <a:lnTo>
                    <a:pt x="108" y="50"/>
                  </a:lnTo>
                  <a:lnTo>
                    <a:pt x="96" y="1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35">
              <a:extLst>
                <a:ext uri="{FF2B5EF4-FFF2-40B4-BE49-F238E27FC236}">
                  <a16:creationId xmlns:a16="http://schemas.microsoft.com/office/drawing/2014/main" id="{680614F1-BB8D-499A-9D01-D4074EA01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1576" y="5894388"/>
              <a:ext cx="236538" cy="115888"/>
            </a:xfrm>
            <a:custGeom>
              <a:avLst/>
              <a:gdLst>
                <a:gd name="T0" fmla="*/ 319 w 445"/>
                <a:gd name="T1" fmla="*/ 99 h 218"/>
                <a:gd name="T2" fmla="*/ 326 w 445"/>
                <a:gd name="T3" fmla="*/ 80 h 218"/>
                <a:gd name="T4" fmla="*/ 332 w 445"/>
                <a:gd name="T5" fmla="*/ 61 h 218"/>
                <a:gd name="T6" fmla="*/ 332 w 445"/>
                <a:gd name="T7" fmla="*/ 50 h 218"/>
                <a:gd name="T8" fmla="*/ 328 w 445"/>
                <a:gd name="T9" fmla="*/ 43 h 218"/>
                <a:gd name="T10" fmla="*/ 325 w 445"/>
                <a:gd name="T11" fmla="*/ 40 h 218"/>
                <a:gd name="T12" fmla="*/ 324 w 445"/>
                <a:gd name="T13" fmla="*/ 37 h 218"/>
                <a:gd name="T14" fmla="*/ 321 w 445"/>
                <a:gd name="T15" fmla="*/ 38 h 218"/>
                <a:gd name="T16" fmla="*/ 321 w 445"/>
                <a:gd name="T17" fmla="*/ 40 h 218"/>
                <a:gd name="T18" fmla="*/ 315 w 445"/>
                <a:gd name="T19" fmla="*/ 45 h 218"/>
                <a:gd name="T20" fmla="*/ 303 w 445"/>
                <a:gd name="T21" fmla="*/ 52 h 218"/>
                <a:gd name="T22" fmla="*/ 286 w 445"/>
                <a:gd name="T23" fmla="*/ 68 h 218"/>
                <a:gd name="T24" fmla="*/ 267 w 445"/>
                <a:gd name="T25" fmla="*/ 92 h 218"/>
                <a:gd name="T26" fmla="*/ 247 w 445"/>
                <a:gd name="T27" fmla="*/ 115 h 218"/>
                <a:gd name="T28" fmla="*/ 219 w 445"/>
                <a:gd name="T29" fmla="*/ 134 h 218"/>
                <a:gd name="T30" fmla="*/ 180 w 445"/>
                <a:gd name="T31" fmla="*/ 151 h 218"/>
                <a:gd name="T32" fmla="*/ 141 w 445"/>
                <a:gd name="T33" fmla="*/ 166 h 218"/>
                <a:gd name="T34" fmla="*/ 103 w 445"/>
                <a:gd name="T35" fmla="*/ 182 h 218"/>
                <a:gd name="T36" fmla="*/ 75 w 445"/>
                <a:gd name="T37" fmla="*/ 198 h 218"/>
                <a:gd name="T38" fmla="*/ 49 w 445"/>
                <a:gd name="T39" fmla="*/ 212 h 218"/>
                <a:gd name="T40" fmla="*/ 28 w 445"/>
                <a:gd name="T41" fmla="*/ 218 h 218"/>
                <a:gd name="T42" fmla="*/ 15 w 445"/>
                <a:gd name="T43" fmla="*/ 217 h 218"/>
                <a:gd name="T44" fmla="*/ 6 w 445"/>
                <a:gd name="T45" fmla="*/ 211 h 218"/>
                <a:gd name="T46" fmla="*/ 0 w 445"/>
                <a:gd name="T47" fmla="*/ 198 h 218"/>
                <a:gd name="T48" fmla="*/ 6 w 445"/>
                <a:gd name="T49" fmla="*/ 175 h 218"/>
                <a:gd name="T50" fmla="*/ 18 w 445"/>
                <a:gd name="T51" fmla="*/ 155 h 218"/>
                <a:gd name="T52" fmla="*/ 30 w 445"/>
                <a:gd name="T53" fmla="*/ 144 h 218"/>
                <a:gd name="T54" fmla="*/ 51 w 445"/>
                <a:gd name="T55" fmla="*/ 130 h 218"/>
                <a:gd name="T56" fmla="*/ 86 w 445"/>
                <a:gd name="T57" fmla="*/ 99 h 218"/>
                <a:gd name="T58" fmla="*/ 123 w 445"/>
                <a:gd name="T59" fmla="*/ 62 h 218"/>
                <a:gd name="T60" fmla="*/ 143 w 445"/>
                <a:gd name="T61" fmla="*/ 47 h 218"/>
                <a:gd name="T62" fmla="*/ 156 w 445"/>
                <a:gd name="T63" fmla="*/ 40 h 218"/>
                <a:gd name="T64" fmla="*/ 165 w 445"/>
                <a:gd name="T65" fmla="*/ 50 h 218"/>
                <a:gd name="T66" fmla="*/ 165 w 445"/>
                <a:gd name="T67" fmla="*/ 70 h 218"/>
                <a:gd name="T68" fmla="*/ 165 w 445"/>
                <a:gd name="T69" fmla="*/ 80 h 218"/>
                <a:gd name="T70" fmla="*/ 183 w 445"/>
                <a:gd name="T71" fmla="*/ 74 h 218"/>
                <a:gd name="T72" fmla="*/ 213 w 445"/>
                <a:gd name="T73" fmla="*/ 63 h 218"/>
                <a:gd name="T74" fmla="*/ 257 w 445"/>
                <a:gd name="T75" fmla="*/ 38 h 218"/>
                <a:gd name="T76" fmla="*/ 300 w 445"/>
                <a:gd name="T77" fmla="*/ 11 h 218"/>
                <a:gd name="T78" fmla="*/ 320 w 445"/>
                <a:gd name="T79" fmla="*/ 3 h 218"/>
                <a:gd name="T80" fmla="*/ 342 w 445"/>
                <a:gd name="T81" fmla="*/ 0 h 218"/>
                <a:gd name="T82" fmla="*/ 366 w 445"/>
                <a:gd name="T83" fmla="*/ 1 h 218"/>
                <a:gd name="T84" fmla="*/ 391 w 445"/>
                <a:gd name="T85" fmla="*/ 7 h 218"/>
                <a:gd name="T86" fmla="*/ 420 w 445"/>
                <a:gd name="T87" fmla="*/ 17 h 218"/>
                <a:gd name="T88" fmla="*/ 436 w 445"/>
                <a:gd name="T89" fmla="*/ 26 h 218"/>
                <a:gd name="T90" fmla="*/ 441 w 445"/>
                <a:gd name="T91" fmla="*/ 35 h 218"/>
                <a:gd name="T92" fmla="*/ 445 w 445"/>
                <a:gd name="T93" fmla="*/ 50 h 218"/>
                <a:gd name="T94" fmla="*/ 444 w 445"/>
                <a:gd name="T95" fmla="*/ 71 h 218"/>
                <a:gd name="T96" fmla="*/ 438 w 445"/>
                <a:gd name="T97" fmla="*/ 87 h 218"/>
                <a:gd name="T98" fmla="*/ 427 w 445"/>
                <a:gd name="T99" fmla="*/ 99 h 218"/>
                <a:gd name="T100" fmla="*/ 415 w 445"/>
                <a:gd name="T101" fmla="*/ 105 h 218"/>
                <a:gd name="T102" fmla="*/ 391 w 445"/>
                <a:gd name="T103" fmla="*/ 107 h 218"/>
                <a:gd name="T104" fmla="*/ 342 w 445"/>
                <a:gd name="T105" fmla="*/ 10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218">
                  <a:moveTo>
                    <a:pt x="318" y="110"/>
                  </a:moveTo>
                  <a:lnTo>
                    <a:pt x="319" y="99"/>
                  </a:lnTo>
                  <a:lnTo>
                    <a:pt x="322" y="89"/>
                  </a:lnTo>
                  <a:lnTo>
                    <a:pt x="326" y="80"/>
                  </a:lnTo>
                  <a:lnTo>
                    <a:pt x="329" y="70"/>
                  </a:lnTo>
                  <a:lnTo>
                    <a:pt x="332" y="61"/>
                  </a:lnTo>
                  <a:lnTo>
                    <a:pt x="332" y="53"/>
                  </a:lnTo>
                  <a:lnTo>
                    <a:pt x="332" y="50"/>
                  </a:lnTo>
                  <a:lnTo>
                    <a:pt x="330" y="47"/>
                  </a:lnTo>
                  <a:lnTo>
                    <a:pt x="328" y="43"/>
                  </a:lnTo>
                  <a:lnTo>
                    <a:pt x="325" y="41"/>
                  </a:lnTo>
                  <a:lnTo>
                    <a:pt x="325" y="40"/>
                  </a:lnTo>
                  <a:lnTo>
                    <a:pt x="325" y="38"/>
                  </a:lnTo>
                  <a:lnTo>
                    <a:pt x="324" y="37"/>
                  </a:lnTo>
                  <a:lnTo>
                    <a:pt x="322" y="37"/>
                  </a:lnTo>
                  <a:lnTo>
                    <a:pt x="321" y="38"/>
                  </a:lnTo>
                  <a:lnTo>
                    <a:pt x="321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15" y="45"/>
                  </a:lnTo>
                  <a:lnTo>
                    <a:pt x="308" y="48"/>
                  </a:lnTo>
                  <a:lnTo>
                    <a:pt x="303" y="52"/>
                  </a:lnTo>
                  <a:lnTo>
                    <a:pt x="296" y="57"/>
                  </a:lnTo>
                  <a:lnTo>
                    <a:pt x="286" y="68"/>
                  </a:lnTo>
                  <a:lnTo>
                    <a:pt x="277" y="80"/>
                  </a:lnTo>
                  <a:lnTo>
                    <a:pt x="267" y="92"/>
                  </a:lnTo>
                  <a:lnTo>
                    <a:pt x="257" y="104"/>
                  </a:lnTo>
                  <a:lnTo>
                    <a:pt x="247" y="115"/>
                  </a:lnTo>
                  <a:lnTo>
                    <a:pt x="235" y="123"/>
                  </a:lnTo>
                  <a:lnTo>
                    <a:pt x="219" y="134"/>
                  </a:lnTo>
                  <a:lnTo>
                    <a:pt x="200" y="143"/>
                  </a:lnTo>
                  <a:lnTo>
                    <a:pt x="180" y="151"/>
                  </a:lnTo>
                  <a:lnTo>
                    <a:pt x="161" y="158"/>
                  </a:lnTo>
                  <a:lnTo>
                    <a:pt x="141" y="166"/>
                  </a:lnTo>
                  <a:lnTo>
                    <a:pt x="121" y="174"/>
                  </a:lnTo>
                  <a:lnTo>
                    <a:pt x="103" y="182"/>
                  </a:lnTo>
                  <a:lnTo>
                    <a:pt x="85" y="192"/>
                  </a:lnTo>
                  <a:lnTo>
                    <a:pt x="75" y="198"/>
                  </a:lnTo>
                  <a:lnTo>
                    <a:pt x="62" y="205"/>
                  </a:lnTo>
                  <a:lnTo>
                    <a:pt x="49" y="212"/>
                  </a:lnTo>
                  <a:lnTo>
                    <a:pt x="35" y="216"/>
                  </a:lnTo>
                  <a:lnTo>
                    <a:pt x="28" y="218"/>
                  </a:lnTo>
                  <a:lnTo>
                    <a:pt x="22" y="218"/>
                  </a:lnTo>
                  <a:lnTo>
                    <a:pt x="15" y="217"/>
                  </a:lnTo>
                  <a:lnTo>
                    <a:pt x="11" y="215"/>
                  </a:lnTo>
                  <a:lnTo>
                    <a:pt x="6" y="211"/>
                  </a:lnTo>
                  <a:lnTo>
                    <a:pt x="3" y="205"/>
                  </a:lnTo>
                  <a:lnTo>
                    <a:pt x="0" y="198"/>
                  </a:lnTo>
                  <a:lnTo>
                    <a:pt x="0" y="189"/>
                  </a:lnTo>
                  <a:lnTo>
                    <a:pt x="6" y="175"/>
                  </a:lnTo>
                  <a:lnTo>
                    <a:pt x="13" y="162"/>
                  </a:lnTo>
                  <a:lnTo>
                    <a:pt x="18" y="155"/>
                  </a:lnTo>
                  <a:lnTo>
                    <a:pt x="24" y="150"/>
                  </a:lnTo>
                  <a:lnTo>
                    <a:pt x="30" y="144"/>
                  </a:lnTo>
                  <a:lnTo>
                    <a:pt x="37" y="139"/>
                  </a:lnTo>
                  <a:lnTo>
                    <a:pt x="51" y="130"/>
                  </a:lnTo>
                  <a:lnTo>
                    <a:pt x="64" y="120"/>
                  </a:lnTo>
                  <a:lnTo>
                    <a:pt x="86" y="99"/>
                  </a:lnTo>
                  <a:lnTo>
                    <a:pt x="110" y="74"/>
                  </a:lnTo>
                  <a:lnTo>
                    <a:pt x="123" y="62"/>
                  </a:lnTo>
                  <a:lnTo>
                    <a:pt x="137" y="51"/>
                  </a:lnTo>
                  <a:lnTo>
                    <a:pt x="143" y="47"/>
                  </a:lnTo>
                  <a:lnTo>
                    <a:pt x="150" y="42"/>
                  </a:lnTo>
                  <a:lnTo>
                    <a:pt x="156" y="40"/>
                  </a:lnTo>
                  <a:lnTo>
                    <a:pt x="164" y="38"/>
                  </a:lnTo>
                  <a:lnTo>
                    <a:pt x="165" y="50"/>
                  </a:lnTo>
                  <a:lnTo>
                    <a:pt x="165" y="60"/>
                  </a:lnTo>
                  <a:lnTo>
                    <a:pt x="165" y="70"/>
                  </a:lnTo>
                  <a:lnTo>
                    <a:pt x="164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83" y="74"/>
                  </a:lnTo>
                  <a:lnTo>
                    <a:pt x="198" y="69"/>
                  </a:lnTo>
                  <a:lnTo>
                    <a:pt x="213" y="63"/>
                  </a:lnTo>
                  <a:lnTo>
                    <a:pt x="228" y="59"/>
                  </a:lnTo>
                  <a:lnTo>
                    <a:pt x="257" y="38"/>
                  </a:lnTo>
                  <a:lnTo>
                    <a:pt x="291" y="16"/>
                  </a:lnTo>
                  <a:lnTo>
                    <a:pt x="300" y="11"/>
                  </a:lnTo>
                  <a:lnTo>
                    <a:pt x="310" y="6"/>
                  </a:lnTo>
                  <a:lnTo>
                    <a:pt x="320" y="3"/>
                  </a:lnTo>
                  <a:lnTo>
                    <a:pt x="331" y="1"/>
                  </a:lnTo>
                  <a:lnTo>
                    <a:pt x="342" y="0"/>
                  </a:lnTo>
                  <a:lnTo>
                    <a:pt x="354" y="0"/>
                  </a:lnTo>
                  <a:lnTo>
                    <a:pt x="366" y="1"/>
                  </a:lnTo>
                  <a:lnTo>
                    <a:pt x="379" y="4"/>
                  </a:lnTo>
                  <a:lnTo>
                    <a:pt x="391" y="7"/>
                  </a:lnTo>
                  <a:lnTo>
                    <a:pt x="406" y="13"/>
                  </a:lnTo>
                  <a:lnTo>
                    <a:pt x="420" y="17"/>
                  </a:lnTo>
                  <a:lnTo>
                    <a:pt x="434" y="20"/>
                  </a:lnTo>
                  <a:lnTo>
                    <a:pt x="436" y="26"/>
                  </a:lnTo>
                  <a:lnTo>
                    <a:pt x="438" y="30"/>
                  </a:lnTo>
                  <a:lnTo>
                    <a:pt x="441" y="35"/>
                  </a:lnTo>
                  <a:lnTo>
                    <a:pt x="444" y="38"/>
                  </a:lnTo>
                  <a:lnTo>
                    <a:pt x="445" y="50"/>
                  </a:lnTo>
                  <a:lnTo>
                    <a:pt x="444" y="61"/>
                  </a:lnTo>
                  <a:lnTo>
                    <a:pt x="444" y="71"/>
                  </a:lnTo>
                  <a:lnTo>
                    <a:pt x="442" y="80"/>
                  </a:lnTo>
                  <a:lnTo>
                    <a:pt x="438" y="87"/>
                  </a:lnTo>
                  <a:lnTo>
                    <a:pt x="434" y="94"/>
                  </a:lnTo>
                  <a:lnTo>
                    <a:pt x="427" y="99"/>
                  </a:lnTo>
                  <a:lnTo>
                    <a:pt x="420" y="103"/>
                  </a:lnTo>
                  <a:lnTo>
                    <a:pt x="415" y="105"/>
                  </a:lnTo>
                  <a:lnTo>
                    <a:pt x="406" y="106"/>
                  </a:lnTo>
                  <a:lnTo>
                    <a:pt x="391" y="107"/>
                  </a:lnTo>
                  <a:lnTo>
                    <a:pt x="375" y="108"/>
                  </a:lnTo>
                  <a:lnTo>
                    <a:pt x="342" y="109"/>
                  </a:lnTo>
                  <a:lnTo>
                    <a:pt x="318" y="11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36">
              <a:extLst>
                <a:ext uri="{FF2B5EF4-FFF2-40B4-BE49-F238E27FC236}">
                  <a16:creationId xmlns:a16="http://schemas.microsoft.com/office/drawing/2014/main" id="{6B77356B-A331-45EF-87B0-5C81AF2C1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626" y="6008688"/>
              <a:ext cx="449263" cy="290513"/>
            </a:xfrm>
            <a:custGeom>
              <a:avLst/>
              <a:gdLst>
                <a:gd name="T0" fmla="*/ 469 w 849"/>
                <a:gd name="T1" fmla="*/ 0 h 550"/>
                <a:gd name="T2" fmla="*/ 486 w 849"/>
                <a:gd name="T3" fmla="*/ 16 h 550"/>
                <a:gd name="T4" fmla="*/ 506 w 849"/>
                <a:gd name="T5" fmla="*/ 28 h 550"/>
                <a:gd name="T6" fmla="*/ 525 w 849"/>
                <a:gd name="T7" fmla="*/ 49 h 550"/>
                <a:gd name="T8" fmla="*/ 551 w 849"/>
                <a:gd name="T9" fmla="*/ 86 h 550"/>
                <a:gd name="T10" fmla="*/ 548 w 849"/>
                <a:gd name="T11" fmla="*/ 129 h 550"/>
                <a:gd name="T12" fmla="*/ 541 w 849"/>
                <a:gd name="T13" fmla="*/ 150 h 550"/>
                <a:gd name="T14" fmla="*/ 523 w 849"/>
                <a:gd name="T15" fmla="*/ 166 h 550"/>
                <a:gd name="T16" fmla="*/ 506 w 849"/>
                <a:gd name="T17" fmla="*/ 182 h 550"/>
                <a:gd name="T18" fmla="*/ 500 w 849"/>
                <a:gd name="T19" fmla="*/ 196 h 550"/>
                <a:gd name="T20" fmla="*/ 512 w 849"/>
                <a:gd name="T21" fmla="*/ 216 h 550"/>
                <a:gd name="T22" fmla="*/ 533 w 849"/>
                <a:gd name="T23" fmla="*/ 247 h 550"/>
                <a:gd name="T24" fmla="*/ 603 w 849"/>
                <a:gd name="T25" fmla="*/ 338 h 550"/>
                <a:gd name="T26" fmla="*/ 653 w 849"/>
                <a:gd name="T27" fmla="*/ 390 h 550"/>
                <a:gd name="T28" fmla="*/ 695 w 849"/>
                <a:gd name="T29" fmla="*/ 428 h 550"/>
                <a:gd name="T30" fmla="*/ 712 w 849"/>
                <a:gd name="T31" fmla="*/ 446 h 550"/>
                <a:gd name="T32" fmla="*/ 749 w 849"/>
                <a:gd name="T33" fmla="*/ 464 h 550"/>
                <a:gd name="T34" fmla="*/ 813 w 849"/>
                <a:gd name="T35" fmla="*/ 486 h 550"/>
                <a:gd name="T36" fmla="*/ 843 w 849"/>
                <a:gd name="T37" fmla="*/ 503 h 550"/>
                <a:gd name="T38" fmla="*/ 839 w 849"/>
                <a:gd name="T39" fmla="*/ 519 h 550"/>
                <a:gd name="T40" fmla="*/ 807 w 849"/>
                <a:gd name="T41" fmla="*/ 531 h 550"/>
                <a:gd name="T42" fmla="*/ 769 w 849"/>
                <a:gd name="T43" fmla="*/ 531 h 550"/>
                <a:gd name="T44" fmla="*/ 726 w 849"/>
                <a:gd name="T45" fmla="*/ 539 h 550"/>
                <a:gd name="T46" fmla="*/ 690 w 849"/>
                <a:gd name="T47" fmla="*/ 549 h 550"/>
                <a:gd name="T48" fmla="*/ 668 w 849"/>
                <a:gd name="T49" fmla="*/ 550 h 550"/>
                <a:gd name="T50" fmla="*/ 630 w 849"/>
                <a:gd name="T51" fmla="*/ 539 h 550"/>
                <a:gd name="T52" fmla="*/ 603 w 849"/>
                <a:gd name="T53" fmla="*/ 524 h 550"/>
                <a:gd name="T54" fmla="*/ 572 w 849"/>
                <a:gd name="T55" fmla="*/ 502 h 550"/>
                <a:gd name="T56" fmla="*/ 551 w 849"/>
                <a:gd name="T57" fmla="*/ 483 h 550"/>
                <a:gd name="T58" fmla="*/ 524 w 849"/>
                <a:gd name="T59" fmla="*/ 437 h 550"/>
                <a:gd name="T60" fmla="*/ 467 w 849"/>
                <a:gd name="T61" fmla="*/ 327 h 550"/>
                <a:gd name="T62" fmla="*/ 428 w 849"/>
                <a:gd name="T63" fmla="*/ 261 h 550"/>
                <a:gd name="T64" fmla="*/ 398 w 849"/>
                <a:gd name="T65" fmla="*/ 298 h 550"/>
                <a:gd name="T66" fmla="*/ 361 w 849"/>
                <a:gd name="T67" fmla="*/ 345 h 550"/>
                <a:gd name="T68" fmla="*/ 322 w 849"/>
                <a:gd name="T69" fmla="*/ 385 h 550"/>
                <a:gd name="T70" fmla="*/ 278 w 849"/>
                <a:gd name="T71" fmla="*/ 420 h 550"/>
                <a:gd name="T72" fmla="*/ 188 w 849"/>
                <a:gd name="T73" fmla="*/ 479 h 550"/>
                <a:gd name="T74" fmla="*/ 130 w 849"/>
                <a:gd name="T75" fmla="*/ 511 h 550"/>
                <a:gd name="T76" fmla="*/ 87 w 849"/>
                <a:gd name="T77" fmla="*/ 524 h 550"/>
                <a:gd name="T78" fmla="*/ 49 w 849"/>
                <a:gd name="T79" fmla="*/ 528 h 550"/>
                <a:gd name="T80" fmla="*/ 6 w 849"/>
                <a:gd name="T81" fmla="*/ 527 h 550"/>
                <a:gd name="T82" fmla="*/ 4 w 849"/>
                <a:gd name="T83" fmla="*/ 516 h 550"/>
                <a:gd name="T84" fmla="*/ 17 w 849"/>
                <a:gd name="T85" fmla="*/ 513 h 550"/>
                <a:gd name="T86" fmla="*/ 41 w 849"/>
                <a:gd name="T87" fmla="*/ 510 h 550"/>
                <a:gd name="T88" fmla="*/ 98 w 849"/>
                <a:gd name="T89" fmla="*/ 485 h 550"/>
                <a:gd name="T90" fmla="*/ 151 w 849"/>
                <a:gd name="T91" fmla="*/ 450 h 550"/>
                <a:gd name="T92" fmla="*/ 187 w 849"/>
                <a:gd name="T93" fmla="*/ 414 h 550"/>
                <a:gd name="T94" fmla="*/ 246 w 849"/>
                <a:gd name="T95" fmla="*/ 343 h 550"/>
                <a:gd name="T96" fmla="*/ 285 w 849"/>
                <a:gd name="T97" fmla="*/ 304 h 550"/>
                <a:gd name="T98" fmla="*/ 319 w 849"/>
                <a:gd name="T99" fmla="*/ 255 h 550"/>
                <a:gd name="T100" fmla="*/ 352 w 849"/>
                <a:gd name="T101" fmla="*/ 197 h 550"/>
                <a:gd name="T102" fmla="*/ 370 w 849"/>
                <a:gd name="T103" fmla="*/ 160 h 550"/>
                <a:gd name="T104" fmla="*/ 352 w 849"/>
                <a:gd name="T105" fmla="*/ 129 h 550"/>
                <a:gd name="T106" fmla="*/ 304 w 849"/>
                <a:gd name="T107" fmla="*/ 71 h 550"/>
                <a:gd name="T108" fmla="*/ 279 w 849"/>
                <a:gd name="T109" fmla="*/ 33 h 550"/>
                <a:gd name="T110" fmla="*/ 282 w 849"/>
                <a:gd name="T111" fmla="*/ 14 h 550"/>
                <a:gd name="T112" fmla="*/ 310 w 849"/>
                <a:gd name="T113" fmla="*/ 25 h 550"/>
                <a:gd name="T114" fmla="*/ 338 w 849"/>
                <a:gd name="T115" fmla="*/ 43 h 550"/>
                <a:gd name="T116" fmla="*/ 379 w 849"/>
                <a:gd name="T117" fmla="*/ 79 h 550"/>
                <a:gd name="T118" fmla="*/ 402 w 849"/>
                <a:gd name="T119" fmla="*/ 106 h 550"/>
                <a:gd name="T120" fmla="*/ 404 w 849"/>
                <a:gd name="T121" fmla="*/ 103 h 550"/>
                <a:gd name="T122" fmla="*/ 426 w 849"/>
                <a:gd name="T123" fmla="*/ 70 h 550"/>
                <a:gd name="T124" fmla="*/ 443 w 849"/>
                <a:gd name="T125" fmla="*/ 2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" h="550">
                  <a:moveTo>
                    <a:pt x="449" y="0"/>
                  </a:moveTo>
                  <a:lnTo>
                    <a:pt x="459" y="0"/>
                  </a:lnTo>
                  <a:lnTo>
                    <a:pt x="469" y="0"/>
                  </a:lnTo>
                  <a:lnTo>
                    <a:pt x="474" y="6"/>
                  </a:lnTo>
                  <a:lnTo>
                    <a:pt x="479" y="11"/>
                  </a:lnTo>
                  <a:lnTo>
                    <a:pt x="486" y="16"/>
                  </a:lnTo>
                  <a:lnTo>
                    <a:pt x="492" y="19"/>
                  </a:lnTo>
                  <a:lnTo>
                    <a:pt x="499" y="23"/>
                  </a:lnTo>
                  <a:lnTo>
                    <a:pt x="506" y="28"/>
                  </a:lnTo>
                  <a:lnTo>
                    <a:pt x="512" y="32"/>
                  </a:lnTo>
                  <a:lnTo>
                    <a:pt x="516" y="37"/>
                  </a:lnTo>
                  <a:lnTo>
                    <a:pt x="525" y="49"/>
                  </a:lnTo>
                  <a:lnTo>
                    <a:pt x="533" y="63"/>
                  </a:lnTo>
                  <a:lnTo>
                    <a:pt x="542" y="75"/>
                  </a:lnTo>
                  <a:lnTo>
                    <a:pt x="551" y="86"/>
                  </a:lnTo>
                  <a:lnTo>
                    <a:pt x="551" y="104"/>
                  </a:lnTo>
                  <a:lnTo>
                    <a:pt x="549" y="122"/>
                  </a:lnTo>
                  <a:lnTo>
                    <a:pt x="548" y="129"/>
                  </a:lnTo>
                  <a:lnTo>
                    <a:pt x="547" y="137"/>
                  </a:lnTo>
                  <a:lnTo>
                    <a:pt x="544" y="145"/>
                  </a:lnTo>
                  <a:lnTo>
                    <a:pt x="541" y="150"/>
                  </a:lnTo>
                  <a:lnTo>
                    <a:pt x="535" y="158"/>
                  </a:lnTo>
                  <a:lnTo>
                    <a:pt x="528" y="162"/>
                  </a:lnTo>
                  <a:lnTo>
                    <a:pt x="523" y="166"/>
                  </a:lnTo>
                  <a:lnTo>
                    <a:pt x="516" y="171"/>
                  </a:lnTo>
                  <a:lnTo>
                    <a:pt x="510" y="176"/>
                  </a:lnTo>
                  <a:lnTo>
                    <a:pt x="506" y="182"/>
                  </a:lnTo>
                  <a:lnTo>
                    <a:pt x="503" y="186"/>
                  </a:lnTo>
                  <a:lnTo>
                    <a:pt x="502" y="191"/>
                  </a:lnTo>
                  <a:lnTo>
                    <a:pt x="500" y="196"/>
                  </a:lnTo>
                  <a:lnTo>
                    <a:pt x="500" y="201"/>
                  </a:lnTo>
                  <a:lnTo>
                    <a:pt x="507" y="209"/>
                  </a:lnTo>
                  <a:lnTo>
                    <a:pt x="512" y="216"/>
                  </a:lnTo>
                  <a:lnTo>
                    <a:pt x="518" y="223"/>
                  </a:lnTo>
                  <a:lnTo>
                    <a:pt x="523" y="231"/>
                  </a:lnTo>
                  <a:lnTo>
                    <a:pt x="533" y="247"/>
                  </a:lnTo>
                  <a:lnTo>
                    <a:pt x="544" y="264"/>
                  </a:lnTo>
                  <a:lnTo>
                    <a:pt x="572" y="301"/>
                  </a:lnTo>
                  <a:lnTo>
                    <a:pt x="603" y="338"/>
                  </a:lnTo>
                  <a:lnTo>
                    <a:pt x="619" y="357"/>
                  </a:lnTo>
                  <a:lnTo>
                    <a:pt x="636" y="373"/>
                  </a:lnTo>
                  <a:lnTo>
                    <a:pt x="653" y="390"/>
                  </a:lnTo>
                  <a:lnTo>
                    <a:pt x="671" y="404"/>
                  </a:lnTo>
                  <a:lnTo>
                    <a:pt x="683" y="416"/>
                  </a:lnTo>
                  <a:lnTo>
                    <a:pt x="695" y="428"/>
                  </a:lnTo>
                  <a:lnTo>
                    <a:pt x="700" y="434"/>
                  </a:lnTo>
                  <a:lnTo>
                    <a:pt x="706" y="441"/>
                  </a:lnTo>
                  <a:lnTo>
                    <a:pt x="712" y="446"/>
                  </a:lnTo>
                  <a:lnTo>
                    <a:pt x="719" y="452"/>
                  </a:lnTo>
                  <a:lnTo>
                    <a:pt x="732" y="457"/>
                  </a:lnTo>
                  <a:lnTo>
                    <a:pt x="749" y="464"/>
                  </a:lnTo>
                  <a:lnTo>
                    <a:pt x="770" y="471"/>
                  </a:lnTo>
                  <a:lnTo>
                    <a:pt x="792" y="478"/>
                  </a:lnTo>
                  <a:lnTo>
                    <a:pt x="813" y="486"/>
                  </a:lnTo>
                  <a:lnTo>
                    <a:pt x="830" y="495"/>
                  </a:lnTo>
                  <a:lnTo>
                    <a:pt x="838" y="499"/>
                  </a:lnTo>
                  <a:lnTo>
                    <a:pt x="843" y="503"/>
                  </a:lnTo>
                  <a:lnTo>
                    <a:pt x="847" y="509"/>
                  </a:lnTo>
                  <a:lnTo>
                    <a:pt x="849" y="513"/>
                  </a:lnTo>
                  <a:lnTo>
                    <a:pt x="839" y="519"/>
                  </a:lnTo>
                  <a:lnTo>
                    <a:pt x="829" y="523"/>
                  </a:lnTo>
                  <a:lnTo>
                    <a:pt x="819" y="527"/>
                  </a:lnTo>
                  <a:lnTo>
                    <a:pt x="807" y="531"/>
                  </a:lnTo>
                  <a:lnTo>
                    <a:pt x="795" y="531"/>
                  </a:lnTo>
                  <a:lnTo>
                    <a:pt x="782" y="531"/>
                  </a:lnTo>
                  <a:lnTo>
                    <a:pt x="769" y="531"/>
                  </a:lnTo>
                  <a:lnTo>
                    <a:pt x="756" y="531"/>
                  </a:lnTo>
                  <a:lnTo>
                    <a:pt x="742" y="534"/>
                  </a:lnTo>
                  <a:lnTo>
                    <a:pt x="726" y="539"/>
                  </a:lnTo>
                  <a:lnTo>
                    <a:pt x="711" y="544"/>
                  </a:lnTo>
                  <a:lnTo>
                    <a:pt x="698" y="548"/>
                  </a:lnTo>
                  <a:lnTo>
                    <a:pt x="690" y="549"/>
                  </a:lnTo>
                  <a:lnTo>
                    <a:pt x="683" y="550"/>
                  </a:lnTo>
                  <a:lnTo>
                    <a:pt x="676" y="550"/>
                  </a:lnTo>
                  <a:lnTo>
                    <a:pt x="668" y="550"/>
                  </a:lnTo>
                  <a:lnTo>
                    <a:pt x="655" y="548"/>
                  </a:lnTo>
                  <a:lnTo>
                    <a:pt x="642" y="545"/>
                  </a:lnTo>
                  <a:lnTo>
                    <a:pt x="630" y="539"/>
                  </a:lnTo>
                  <a:lnTo>
                    <a:pt x="620" y="534"/>
                  </a:lnTo>
                  <a:lnTo>
                    <a:pt x="611" y="528"/>
                  </a:lnTo>
                  <a:lnTo>
                    <a:pt x="603" y="524"/>
                  </a:lnTo>
                  <a:lnTo>
                    <a:pt x="591" y="516"/>
                  </a:lnTo>
                  <a:lnTo>
                    <a:pt x="581" y="509"/>
                  </a:lnTo>
                  <a:lnTo>
                    <a:pt x="572" y="502"/>
                  </a:lnTo>
                  <a:lnTo>
                    <a:pt x="565" y="496"/>
                  </a:lnTo>
                  <a:lnTo>
                    <a:pt x="558" y="489"/>
                  </a:lnTo>
                  <a:lnTo>
                    <a:pt x="551" y="483"/>
                  </a:lnTo>
                  <a:lnTo>
                    <a:pt x="546" y="476"/>
                  </a:lnTo>
                  <a:lnTo>
                    <a:pt x="542" y="468"/>
                  </a:lnTo>
                  <a:lnTo>
                    <a:pt x="524" y="437"/>
                  </a:lnTo>
                  <a:lnTo>
                    <a:pt x="503" y="394"/>
                  </a:lnTo>
                  <a:lnTo>
                    <a:pt x="486" y="361"/>
                  </a:lnTo>
                  <a:lnTo>
                    <a:pt x="467" y="327"/>
                  </a:lnTo>
                  <a:lnTo>
                    <a:pt x="449" y="294"/>
                  </a:lnTo>
                  <a:lnTo>
                    <a:pt x="431" y="261"/>
                  </a:lnTo>
                  <a:lnTo>
                    <a:pt x="428" y="261"/>
                  </a:lnTo>
                  <a:lnTo>
                    <a:pt x="425" y="261"/>
                  </a:lnTo>
                  <a:lnTo>
                    <a:pt x="411" y="279"/>
                  </a:lnTo>
                  <a:lnTo>
                    <a:pt x="398" y="298"/>
                  </a:lnTo>
                  <a:lnTo>
                    <a:pt x="386" y="314"/>
                  </a:lnTo>
                  <a:lnTo>
                    <a:pt x="373" y="331"/>
                  </a:lnTo>
                  <a:lnTo>
                    <a:pt x="361" y="345"/>
                  </a:lnTo>
                  <a:lnTo>
                    <a:pt x="348" y="359"/>
                  </a:lnTo>
                  <a:lnTo>
                    <a:pt x="335" y="372"/>
                  </a:lnTo>
                  <a:lnTo>
                    <a:pt x="322" y="385"/>
                  </a:lnTo>
                  <a:lnTo>
                    <a:pt x="308" y="397"/>
                  </a:lnTo>
                  <a:lnTo>
                    <a:pt x="293" y="409"/>
                  </a:lnTo>
                  <a:lnTo>
                    <a:pt x="278" y="420"/>
                  </a:lnTo>
                  <a:lnTo>
                    <a:pt x="262" y="432"/>
                  </a:lnTo>
                  <a:lnTo>
                    <a:pt x="227" y="455"/>
                  </a:lnTo>
                  <a:lnTo>
                    <a:pt x="188" y="479"/>
                  </a:lnTo>
                  <a:lnTo>
                    <a:pt x="169" y="490"/>
                  </a:lnTo>
                  <a:lnTo>
                    <a:pt x="150" y="501"/>
                  </a:lnTo>
                  <a:lnTo>
                    <a:pt x="130" y="511"/>
                  </a:lnTo>
                  <a:lnTo>
                    <a:pt x="110" y="519"/>
                  </a:lnTo>
                  <a:lnTo>
                    <a:pt x="99" y="522"/>
                  </a:lnTo>
                  <a:lnTo>
                    <a:pt x="87" y="524"/>
                  </a:lnTo>
                  <a:lnTo>
                    <a:pt x="75" y="526"/>
                  </a:lnTo>
                  <a:lnTo>
                    <a:pt x="63" y="528"/>
                  </a:lnTo>
                  <a:lnTo>
                    <a:pt x="49" y="528"/>
                  </a:lnTo>
                  <a:lnTo>
                    <a:pt x="35" y="530"/>
                  </a:lnTo>
                  <a:lnTo>
                    <a:pt x="21" y="528"/>
                  </a:lnTo>
                  <a:lnTo>
                    <a:pt x="6" y="527"/>
                  </a:lnTo>
                  <a:lnTo>
                    <a:pt x="2" y="522"/>
                  </a:lnTo>
                  <a:lnTo>
                    <a:pt x="0" y="516"/>
                  </a:lnTo>
                  <a:lnTo>
                    <a:pt x="4" y="516"/>
                  </a:lnTo>
                  <a:lnTo>
                    <a:pt x="7" y="516"/>
                  </a:lnTo>
                  <a:lnTo>
                    <a:pt x="11" y="514"/>
                  </a:lnTo>
                  <a:lnTo>
                    <a:pt x="17" y="513"/>
                  </a:lnTo>
                  <a:lnTo>
                    <a:pt x="22" y="512"/>
                  </a:lnTo>
                  <a:lnTo>
                    <a:pt x="29" y="511"/>
                  </a:lnTo>
                  <a:lnTo>
                    <a:pt x="41" y="510"/>
                  </a:lnTo>
                  <a:lnTo>
                    <a:pt x="52" y="507"/>
                  </a:lnTo>
                  <a:lnTo>
                    <a:pt x="75" y="497"/>
                  </a:lnTo>
                  <a:lnTo>
                    <a:pt x="98" y="485"/>
                  </a:lnTo>
                  <a:lnTo>
                    <a:pt x="121" y="473"/>
                  </a:lnTo>
                  <a:lnTo>
                    <a:pt x="140" y="458"/>
                  </a:lnTo>
                  <a:lnTo>
                    <a:pt x="151" y="450"/>
                  </a:lnTo>
                  <a:lnTo>
                    <a:pt x="163" y="439"/>
                  </a:lnTo>
                  <a:lnTo>
                    <a:pt x="175" y="427"/>
                  </a:lnTo>
                  <a:lnTo>
                    <a:pt x="187" y="414"/>
                  </a:lnTo>
                  <a:lnTo>
                    <a:pt x="210" y="387"/>
                  </a:lnTo>
                  <a:lnTo>
                    <a:pt x="229" y="363"/>
                  </a:lnTo>
                  <a:lnTo>
                    <a:pt x="246" y="343"/>
                  </a:lnTo>
                  <a:lnTo>
                    <a:pt x="266" y="324"/>
                  </a:lnTo>
                  <a:lnTo>
                    <a:pt x="276" y="314"/>
                  </a:lnTo>
                  <a:lnTo>
                    <a:pt x="285" y="304"/>
                  </a:lnTo>
                  <a:lnTo>
                    <a:pt x="293" y="294"/>
                  </a:lnTo>
                  <a:lnTo>
                    <a:pt x="301" y="285"/>
                  </a:lnTo>
                  <a:lnTo>
                    <a:pt x="319" y="255"/>
                  </a:lnTo>
                  <a:lnTo>
                    <a:pt x="335" y="226"/>
                  </a:lnTo>
                  <a:lnTo>
                    <a:pt x="344" y="211"/>
                  </a:lnTo>
                  <a:lnTo>
                    <a:pt x="352" y="197"/>
                  </a:lnTo>
                  <a:lnTo>
                    <a:pt x="362" y="184"/>
                  </a:lnTo>
                  <a:lnTo>
                    <a:pt x="373" y="171"/>
                  </a:lnTo>
                  <a:lnTo>
                    <a:pt x="370" y="160"/>
                  </a:lnTo>
                  <a:lnTo>
                    <a:pt x="364" y="150"/>
                  </a:lnTo>
                  <a:lnTo>
                    <a:pt x="359" y="139"/>
                  </a:lnTo>
                  <a:lnTo>
                    <a:pt x="352" y="129"/>
                  </a:lnTo>
                  <a:lnTo>
                    <a:pt x="337" y="110"/>
                  </a:lnTo>
                  <a:lnTo>
                    <a:pt x="321" y="91"/>
                  </a:lnTo>
                  <a:lnTo>
                    <a:pt x="304" y="71"/>
                  </a:lnTo>
                  <a:lnTo>
                    <a:pt x="290" y="53"/>
                  </a:lnTo>
                  <a:lnTo>
                    <a:pt x="285" y="43"/>
                  </a:lnTo>
                  <a:lnTo>
                    <a:pt x="279" y="33"/>
                  </a:lnTo>
                  <a:lnTo>
                    <a:pt x="276" y="23"/>
                  </a:lnTo>
                  <a:lnTo>
                    <a:pt x="274" y="13"/>
                  </a:lnTo>
                  <a:lnTo>
                    <a:pt x="282" y="14"/>
                  </a:lnTo>
                  <a:lnTo>
                    <a:pt x="291" y="18"/>
                  </a:lnTo>
                  <a:lnTo>
                    <a:pt x="301" y="21"/>
                  </a:lnTo>
                  <a:lnTo>
                    <a:pt x="310" y="25"/>
                  </a:lnTo>
                  <a:lnTo>
                    <a:pt x="320" y="30"/>
                  </a:lnTo>
                  <a:lnTo>
                    <a:pt x="328" y="36"/>
                  </a:lnTo>
                  <a:lnTo>
                    <a:pt x="338" y="43"/>
                  </a:lnTo>
                  <a:lnTo>
                    <a:pt x="347" y="49"/>
                  </a:lnTo>
                  <a:lnTo>
                    <a:pt x="363" y="64"/>
                  </a:lnTo>
                  <a:lnTo>
                    <a:pt x="379" y="79"/>
                  </a:lnTo>
                  <a:lnTo>
                    <a:pt x="391" y="93"/>
                  </a:lnTo>
                  <a:lnTo>
                    <a:pt x="401" y="106"/>
                  </a:lnTo>
                  <a:lnTo>
                    <a:pt x="402" y="106"/>
                  </a:lnTo>
                  <a:lnTo>
                    <a:pt x="404" y="106"/>
                  </a:lnTo>
                  <a:lnTo>
                    <a:pt x="404" y="104"/>
                  </a:lnTo>
                  <a:lnTo>
                    <a:pt x="404" y="103"/>
                  </a:lnTo>
                  <a:lnTo>
                    <a:pt x="411" y="93"/>
                  </a:lnTo>
                  <a:lnTo>
                    <a:pt x="419" y="82"/>
                  </a:lnTo>
                  <a:lnTo>
                    <a:pt x="426" y="70"/>
                  </a:lnTo>
                  <a:lnTo>
                    <a:pt x="432" y="56"/>
                  </a:lnTo>
                  <a:lnTo>
                    <a:pt x="438" y="42"/>
                  </a:lnTo>
                  <a:lnTo>
                    <a:pt x="443" y="28"/>
                  </a:lnTo>
                  <a:lnTo>
                    <a:pt x="446" y="13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37">
              <a:extLst>
                <a:ext uri="{FF2B5EF4-FFF2-40B4-BE49-F238E27FC236}">
                  <a16:creationId xmlns:a16="http://schemas.microsoft.com/office/drawing/2014/main" id="{8CFDFAFB-E8E9-4482-8EE3-6055A8A31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338" y="5722938"/>
              <a:ext cx="280988" cy="193675"/>
            </a:xfrm>
            <a:custGeom>
              <a:avLst/>
              <a:gdLst>
                <a:gd name="T0" fmla="*/ 267 w 533"/>
                <a:gd name="T1" fmla="*/ 357 h 366"/>
                <a:gd name="T2" fmla="*/ 297 w 533"/>
                <a:gd name="T3" fmla="*/ 331 h 366"/>
                <a:gd name="T4" fmla="*/ 342 w 533"/>
                <a:gd name="T5" fmla="*/ 284 h 366"/>
                <a:gd name="T6" fmla="*/ 339 w 533"/>
                <a:gd name="T7" fmla="*/ 277 h 366"/>
                <a:gd name="T8" fmla="*/ 331 w 533"/>
                <a:gd name="T9" fmla="*/ 269 h 366"/>
                <a:gd name="T10" fmla="*/ 327 w 533"/>
                <a:gd name="T11" fmla="*/ 235 h 366"/>
                <a:gd name="T12" fmla="*/ 373 w 533"/>
                <a:gd name="T13" fmla="*/ 165 h 366"/>
                <a:gd name="T14" fmla="*/ 402 w 533"/>
                <a:gd name="T15" fmla="*/ 125 h 366"/>
                <a:gd name="T16" fmla="*/ 403 w 533"/>
                <a:gd name="T17" fmla="*/ 111 h 366"/>
                <a:gd name="T18" fmla="*/ 384 w 533"/>
                <a:gd name="T19" fmla="*/ 128 h 366"/>
                <a:gd name="T20" fmla="*/ 345 w 533"/>
                <a:gd name="T21" fmla="*/ 154 h 366"/>
                <a:gd name="T22" fmla="*/ 305 w 533"/>
                <a:gd name="T23" fmla="*/ 189 h 366"/>
                <a:gd name="T24" fmla="*/ 239 w 533"/>
                <a:gd name="T25" fmla="*/ 251 h 366"/>
                <a:gd name="T26" fmla="*/ 199 w 533"/>
                <a:gd name="T27" fmla="*/ 293 h 366"/>
                <a:gd name="T28" fmla="*/ 167 w 533"/>
                <a:gd name="T29" fmla="*/ 312 h 366"/>
                <a:gd name="T30" fmla="*/ 102 w 533"/>
                <a:gd name="T31" fmla="*/ 326 h 366"/>
                <a:gd name="T32" fmla="*/ 47 w 533"/>
                <a:gd name="T33" fmla="*/ 329 h 366"/>
                <a:gd name="T34" fmla="*/ 15 w 533"/>
                <a:gd name="T35" fmla="*/ 324 h 366"/>
                <a:gd name="T36" fmla="*/ 2 w 533"/>
                <a:gd name="T37" fmla="*/ 313 h 366"/>
                <a:gd name="T38" fmla="*/ 12 w 533"/>
                <a:gd name="T39" fmla="*/ 302 h 366"/>
                <a:gd name="T40" fmla="*/ 43 w 533"/>
                <a:gd name="T41" fmla="*/ 287 h 366"/>
                <a:gd name="T42" fmla="*/ 116 w 533"/>
                <a:gd name="T43" fmla="*/ 228 h 366"/>
                <a:gd name="T44" fmla="*/ 197 w 533"/>
                <a:gd name="T45" fmla="*/ 165 h 366"/>
                <a:gd name="T46" fmla="*/ 269 w 533"/>
                <a:gd name="T47" fmla="*/ 118 h 366"/>
                <a:gd name="T48" fmla="*/ 342 w 533"/>
                <a:gd name="T49" fmla="*/ 72 h 366"/>
                <a:gd name="T50" fmla="*/ 387 w 533"/>
                <a:gd name="T51" fmla="*/ 42 h 366"/>
                <a:gd name="T52" fmla="*/ 415 w 533"/>
                <a:gd name="T53" fmla="*/ 32 h 366"/>
                <a:gd name="T54" fmla="*/ 436 w 533"/>
                <a:gd name="T55" fmla="*/ 12 h 366"/>
                <a:gd name="T56" fmla="*/ 479 w 533"/>
                <a:gd name="T57" fmla="*/ 0 h 366"/>
                <a:gd name="T58" fmla="*/ 516 w 533"/>
                <a:gd name="T59" fmla="*/ 2 h 366"/>
                <a:gd name="T60" fmla="*/ 530 w 533"/>
                <a:gd name="T61" fmla="*/ 24 h 366"/>
                <a:gd name="T62" fmla="*/ 533 w 533"/>
                <a:gd name="T63" fmla="*/ 43 h 366"/>
                <a:gd name="T64" fmla="*/ 524 w 533"/>
                <a:gd name="T65" fmla="*/ 63 h 366"/>
                <a:gd name="T66" fmla="*/ 508 w 533"/>
                <a:gd name="T67" fmla="*/ 93 h 366"/>
                <a:gd name="T68" fmla="*/ 469 w 533"/>
                <a:gd name="T69" fmla="*/ 133 h 366"/>
                <a:gd name="T70" fmla="*/ 428 w 533"/>
                <a:gd name="T71" fmla="*/ 191 h 366"/>
                <a:gd name="T72" fmla="*/ 400 w 533"/>
                <a:gd name="T73" fmla="*/ 223 h 366"/>
                <a:gd name="T74" fmla="*/ 411 w 533"/>
                <a:gd name="T75" fmla="*/ 237 h 366"/>
                <a:gd name="T76" fmla="*/ 438 w 533"/>
                <a:gd name="T77" fmla="*/ 260 h 366"/>
                <a:gd name="T78" fmla="*/ 434 w 533"/>
                <a:gd name="T79" fmla="*/ 295 h 366"/>
                <a:gd name="T80" fmla="*/ 410 w 533"/>
                <a:gd name="T81" fmla="*/ 317 h 366"/>
                <a:gd name="T82" fmla="*/ 380 w 533"/>
                <a:gd name="T83" fmla="*/ 337 h 366"/>
                <a:gd name="T84" fmla="*/ 346 w 533"/>
                <a:gd name="T85" fmla="*/ 352 h 366"/>
                <a:gd name="T86" fmla="*/ 308 w 533"/>
                <a:gd name="T87" fmla="*/ 363 h 366"/>
                <a:gd name="T88" fmla="*/ 267 w 533"/>
                <a:gd name="T8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3" h="366">
                  <a:moveTo>
                    <a:pt x="267" y="366"/>
                  </a:moveTo>
                  <a:lnTo>
                    <a:pt x="267" y="362"/>
                  </a:lnTo>
                  <a:lnTo>
                    <a:pt x="267" y="357"/>
                  </a:lnTo>
                  <a:lnTo>
                    <a:pt x="277" y="349"/>
                  </a:lnTo>
                  <a:lnTo>
                    <a:pt x="287" y="340"/>
                  </a:lnTo>
                  <a:lnTo>
                    <a:pt x="297" y="331"/>
                  </a:lnTo>
                  <a:lnTo>
                    <a:pt x="306" y="323"/>
                  </a:lnTo>
                  <a:lnTo>
                    <a:pt x="323" y="303"/>
                  </a:lnTo>
                  <a:lnTo>
                    <a:pt x="342" y="284"/>
                  </a:lnTo>
                  <a:lnTo>
                    <a:pt x="342" y="281"/>
                  </a:lnTo>
                  <a:lnTo>
                    <a:pt x="342" y="278"/>
                  </a:lnTo>
                  <a:lnTo>
                    <a:pt x="339" y="277"/>
                  </a:lnTo>
                  <a:lnTo>
                    <a:pt x="335" y="275"/>
                  </a:lnTo>
                  <a:lnTo>
                    <a:pt x="333" y="271"/>
                  </a:lnTo>
                  <a:lnTo>
                    <a:pt x="331" y="269"/>
                  </a:lnTo>
                  <a:lnTo>
                    <a:pt x="329" y="261"/>
                  </a:lnTo>
                  <a:lnTo>
                    <a:pt x="328" y="254"/>
                  </a:lnTo>
                  <a:lnTo>
                    <a:pt x="327" y="235"/>
                  </a:lnTo>
                  <a:lnTo>
                    <a:pt x="328" y="217"/>
                  </a:lnTo>
                  <a:lnTo>
                    <a:pt x="351" y="191"/>
                  </a:lnTo>
                  <a:lnTo>
                    <a:pt x="373" y="165"/>
                  </a:lnTo>
                  <a:lnTo>
                    <a:pt x="384" y="152"/>
                  </a:lnTo>
                  <a:lnTo>
                    <a:pt x="393" y="139"/>
                  </a:lnTo>
                  <a:lnTo>
                    <a:pt x="402" y="125"/>
                  </a:lnTo>
                  <a:lnTo>
                    <a:pt x="411" y="111"/>
                  </a:lnTo>
                  <a:lnTo>
                    <a:pt x="407" y="111"/>
                  </a:lnTo>
                  <a:lnTo>
                    <a:pt x="403" y="111"/>
                  </a:lnTo>
                  <a:lnTo>
                    <a:pt x="398" y="117"/>
                  </a:lnTo>
                  <a:lnTo>
                    <a:pt x="391" y="123"/>
                  </a:lnTo>
                  <a:lnTo>
                    <a:pt x="384" y="128"/>
                  </a:lnTo>
                  <a:lnTo>
                    <a:pt x="376" y="133"/>
                  </a:lnTo>
                  <a:lnTo>
                    <a:pt x="361" y="144"/>
                  </a:lnTo>
                  <a:lnTo>
                    <a:pt x="345" y="154"/>
                  </a:lnTo>
                  <a:lnTo>
                    <a:pt x="332" y="165"/>
                  </a:lnTo>
                  <a:lnTo>
                    <a:pt x="318" y="177"/>
                  </a:lnTo>
                  <a:lnTo>
                    <a:pt x="305" y="189"/>
                  </a:lnTo>
                  <a:lnTo>
                    <a:pt x="293" y="202"/>
                  </a:lnTo>
                  <a:lnTo>
                    <a:pt x="267" y="226"/>
                  </a:lnTo>
                  <a:lnTo>
                    <a:pt x="239" y="251"/>
                  </a:lnTo>
                  <a:lnTo>
                    <a:pt x="223" y="267"/>
                  </a:lnTo>
                  <a:lnTo>
                    <a:pt x="207" y="284"/>
                  </a:lnTo>
                  <a:lnTo>
                    <a:pt x="199" y="293"/>
                  </a:lnTo>
                  <a:lnTo>
                    <a:pt x="190" y="301"/>
                  </a:lnTo>
                  <a:lnTo>
                    <a:pt x="179" y="307"/>
                  </a:lnTo>
                  <a:lnTo>
                    <a:pt x="167" y="312"/>
                  </a:lnTo>
                  <a:lnTo>
                    <a:pt x="152" y="316"/>
                  </a:lnTo>
                  <a:lnTo>
                    <a:pt x="129" y="322"/>
                  </a:lnTo>
                  <a:lnTo>
                    <a:pt x="102" y="326"/>
                  </a:lnTo>
                  <a:lnTo>
                    <a:pt x="74" y="329"/>
                  </a:lnTo>
                  <a:lnTo>
                    <a:pt x="61" y="329"/>
                  </a:lnTo>
                  <a:lnTo>
                    <a:pt x="47" y="329"/>
                  </a:lnTo>
                  <a:lnTo>
                    <a:pt x="35" y="328"/>
                  </a:lnTo>
                  <a:lnTo>
                    <a:pt x="24" y="326"/>
                  </a:lnTo>
                  <a:lnTo>
                    <a:pt x="15" y="324"/>
                  </a:lnTo>
                  <a:lnTo>
                    <a:pt x="7" y="318"/>
                  </a:lnTo>
                  <a:lnTo>
                    <a:pt x="4" y="316"/>
                  </a:lnTo>
                  <a:lnTo>
                    <a:pt x="2" y="313"/>
                  </a:lnTo>
                  <a:lnTo>
                    <a:pt x="1" y="310"/>
                  </a:lnTo>
                  <a:lnTo>
                    <a:pt x="0" y="305"/>
                  </a:lnTo>
                  <a:lnTo>
                    <a:pt x="12" y="302"/>
                  </a:lnTo>
                  <a:lnTo>
                    <a:pt x="23" y="298"/>
                  </a:lnTo>
                  <a:lnTo>
                    <a:pt x="34" y="292"/>
                  </a:lnTo>
                  <a:lnTo>
                    <a:pt x="43" y="287"/>
                  </a:lnTo>
                  <a:lnTo>
                    <a:pt x="63" y="273"/>
                  </a:lnTo>
                  <a:lnTo>
                    <a:pt x="82" y="259"/>
                  </a:lnTo>
                  <a:lnTo>
                    <a:pt x="116" y="228"/>
                  </a:lnTo>
                  <a:lnTo>
                    <a:pt x="151" y="199"/>
                  </a:lnTo>
                  <a:lnTo>
                    <a:pt x="174" y="182"/>
                  </a:lnTo>
                  <a:lnTo>
                    <a:pt x="197" y="165"/>
                  </a:lnTo>
                  <a:lnTo>
                    <a:pt x="221" y="150"/>
                  </a:lnTo>
                  <a:lnTo>
                    <a:pt x="245" y="135"/>
                  </a:lnTo>
                  <a:lnTo>
                    <a:pt x="269" y="118"/>
                  </a:lnTo>
                  <a:lnTo>
                    <a:pt x="293" y="103"/>
                  </a:lnTo>
                  <a:lnTo>
                    <a:pt x="317" y="88"/>
                  </a:lnTo>
                  <a:lnTo>
                    <a:pt x="342" y="72"/>
                  </a:lnTo>
                  <a:lnTo>
                    <a:pt x="357" y="60"/>
                  </a:lnTo>
                  <a:lnTo>
                    <a:pt x="373" y="48"/>
                  </a:lnTo>
                  <a:lnTo>
                    <a:pt x="387" y="42"/>
                  </a:lnTo>
                  <a:lnTo>
                    <a:pt x="401" y="37"/>
                  </a:lnTo>
                  <a:lnTo>
                    <a:pt x="409" y="35"/>
                  </a:lnTo>
                  <a:lnTo>
                    <a:pt x="415" y="32"/>
                  </a:lnTo>
                  <a:lnTo>
                    <a:pt x="422" y="28"/>
                  </a:lnTo>
                  <a:lnTo>
                    <a:pt x="427" y="24"/>
                  </a:lnTo>
                  <a:lnTo>
                    <a:pt x="436" y="12"/>
                  </a:lnTo>
                  <a:lnTo>
                    <a:pt x="445" y="0"/>
                  </a:lnTo>
                  <a:lnTo>
                    <a:pt x="462" y="0"/>
                  </a:lnTo>
                  <a:lnTo>
                    <a:pt x="479" y="0"/>
                  </a:lnTo>
                  <a:lnTo>
                    <a:pt x="496" y="0"/>
                  </a:lnTo>
                  <a:lnTo>
                    <a:pt x="514" y="0"/>
                  </a:lnTo>
                  <a:lnTo>
                    <a:pt x="516" y="2"/>
                  </a:lnTo>
                  <a:lnTo>
                    <a:pt x="520" y="4"/>
                  </a:lnTo>
                  <a:lnTo>
                    <a:pt x="526" y="14"/>
                  </a:lnTo>
                  <a:lnTo>
                    <a:pt x="530" y="24"/>
                  </a:lnTo>
                  <a:lnTo>
                    <a:pt x="531" y="30"/>
                  </a:lnTo>
                  <a:lnTo>
                    <a:pt x="532" y="35"/>
                  </a:lnTo>
                  <a:lnTo>
                    <a:pt x="533" y="43"/>
                  </a:lnTo>
                  <a:lnTo>
                    <a:pt x="533" y="51"/>
                  </a:lnTo>
                  <a:lnTo>
                    <a:pt x="528" y="57"/>
                  </a:lnTo>
                  <a:lnTo>
                    <a:pt x="524" y="63"/>
                  </a:lnTo>
                  <a:lnTo>
                    <a:pt x="519" y="70"/>
                  </a:lnTo>
                  <a:lnTo>
                    <a:pt x="515" y="78"/>
                  </a:lnTo>
                  <a:lnTo>
                    <a:pt x="508" y="93"/>
                  </a:lnTo>
                  <a:lnTo>
                    <a:pt x="499" y="106"/>
                  </a:lnTo>
                  <a:lnTo>
                    <a:pt x="484" y="120"/>
                  </a:lnTo>
                  <a:lnTo>
                    <a:pt x="469" y="133"/>
                  </a:lnTo>
                  <a:lnTo>
                    <a:pt x="452" y="158"/>
                  </a:lnTo>
                  <a:lnTo>
                    <a:pt x="436" y="181"/>
                  </a:lnTo>
                  <a:lnTo>
                    <a:pt x="428" y="191"/>
                  </a:lnTo>
                  <a:lnTo>
                    <a:pt x="420" y="202"/>
                  </a:lnTo>
                  <a:lnTo>
                    <a:pt x="410" y="213"/>
                  </a:lnTo>
                  <a:lnTo>
                    <a:pt x="400" y="223"/>
                  </a:lnTo>
                  <a:lnTo>
                    <a:pt x="402" y="228"/>
                  </a:lnTo>
                  <a:lnTo>
                    <a:pt x="403" y="230"/>
                  </a:lnTo>
                  <a:lnTo>
                    <a:pt x="411" y="237"/>
                  </a:lnTo>
                  <a:lnTo>
                    <a:pt x="420" y="246"/>
                  </a:lnTo>
                  <a:lnTo>
                    <a:pt x="429" y="254"/>
                  </a:lnTo>
                  <a:lnTo>
                    <a:pt x="438" y="260"/>
                  </a:lnTo>
                  <a:lnTo>
                    <a:pt x="439" y="275"/>
                  </a:lnTo>
                  <a:lnTo>
                    <a:pt x="442" y="288"/>
                  </a:lnTo>
                  <a:lnTo>
                    <a:pt x="434" y="295"/>
                  </a:lnTo>
                  <a:lnTo>
                    <a:pt x="427" y="303"/>
                  </a:lnTo>
                  <a:lnTo>
                    <a:pt x="419" y="311"/>
                  </a:lnTo>
                  <a:lnTo>
                    <a:pt x="410" y="317"/>
                  </a:lnTo>
                  <a:lnTo>
                    <a:pt x="401" y="325"/>
                  </a:lnTo>
                  <a:lnTo>
                    <a:pt x="390" y="331"/>
                  </a:lnTo>
                  <a:lnTo>
                    <a:pt x="380" y="337"/>
                  </a:lnTo>
                  <a:lnTo>
                    <a:pt x="369" y="342"/>
                  </a:lnTo>
                  <a:lnTo>
                    <a:pt x="358" y="348"/>
                  </a:lnTo>
                  <a:lnTo>
                    <a:pt x="346" y="352"/>
                  </a:lnTo>
                  <a:lnTo>
                    <a:pt x="333" y="357"/>
                  </a:lnTo>
                  <a:lnTo>
                    <a:pt x="321" y="360"/>
                  </a:lnTo>
                  <a:lnTo>
                    <a:pt x="308" y="363"/>
                  </a:lnTo>
                  <a:lnTo>
                    <a:pt x="295" y="365"/>
                  </a:lnTo>
                  <a:lnTo>
                    <a:pt x="281" y="366"/>
                  </a:lnTo>
                  <a:lnTo>
                    <a:pt x="267" y="366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38">
              <a:extLst>
                <a:ext uri="{FF2B5EF4-FFF2-40B4-BE49-F238E27FC236}">
                  <a16:creationId xmlns:a16="http://schemas.microsoft.com/office/drawing/2014/main" id="{E91C5A42-E540-417D-ADB3-28B792CE7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1951" y="6027738"/>
              <a:ext cx="60325" cy="82550"/>
            </a:xfrm>
            <a:custGeom>
              <a:avLst/>
              <a:gdLst>
                <a:gd name="T0" fmla="*/ 0 w 114"/>
                <a:gd name="T1" fmla="*/ 0 h 155"/>
                <a:gd name="T2" fmla="*/ 12 w 114"/>
                <a:gd name="T3" fmla="*/ 1 h 155"/>
                <a:gd name="T4" fmla="*/ 23 w 114"/>
                <a:gd name="T5" fmla="*/ 4 h 155"/>
                <a:gd name="T6" fmla="*/ 34 w 114"/>
                <a:gd name="T7" fmla="*/ 8 h 155"/>
                <a:gd name="T8" fmla="*/ 44 w 114"/>
                <a:gd name="T9" fmla="*/ 13 h 155"/>
                <a:gd name="T10" fmla="*/ 54 w 114"/>
                <a:gd name="T11" fmla="*/ 20 h 155"/>
                <a:gd name="T12" fmla="*/ 64 w 114"/>
                <a:gd name="T13" fmla="*/ 28 h 155"/>
                <a:gd name="T14" fmla="*/ 73 w 114"/>
                <a:gd name="T15" fmla="*/ 36 h 155"/>
                <a:gd name="T16" fmla="*/ 81 w 114"/>
                <a:gd name="T17" fmla="*/ 45 h 155"/>
                <a:gd name="T18" fmla="*/ 88 w 114"/>
                <a:gd name="T19" fmla="*/ 56 h 155"/>
                <a:gd name="T20" fmla="*/ 94 w 114"/>
                <a:gd name="T21" fmla="*/ 67 h 155"/>
                <a:gd name="T22" fmla="*/ 101 w 114"/>
                <a:gd name="T23" fmla="*/ 78 h 155"/>
                <a:gd name="T24" fmla="*/ 105 w 114"/>
                <a:gd name="T25" fmla="*/ 90 h 155"/>
                <a:gd name="T26" fmla="*/ 109 w 114"/>
                <a:gd name="T27" fmla="*/ 103 h 155"/>
                <a:gd name="T28" fmla="*/ 112 w 114"/>
                <a:gd name="T29" fmla="*/ 115 h 155"/>
                <a:gd name="T30" fmla="*/ 113 w 114"/>
                <a:gd name="T31" fmla="*/ 128 h 155"/>
                <a:gd name="T32" fmla="*/ 114 w 114"/>
                <a:gd name="T33" fmla="*/ 141 h 155"/>
                <a:gd name="T34" fmla="*/ 103 w 114"/>
                <a:gd name="T35" fmla="*/ 147 h 155"/>
                <a:gd name="T36" fmla="*/ 93 w 114"/>
                <a:gd name="T37" fmla="*/ 151 h 155"/>
                <a:gd name="T38" fmla="*/ 88 w 114"/>
                <a:gd name="T39" fmla="*/ 153 h 155"/>
                <a:gd name="T40" fmla="*/ 80 w 114"/>
                <a:gd name="T41" fmla="*/ 155 h 155"/>
                <a:gd name="T42" fmla="*/ 73 w 114"/>
                <a:gd name="T43" fmla="*/ 155 h 155"/>
                <a:gd name="T44" fmla="*/ 63 w 114"/>
                <a:gd name="T45" fmla="*/ 155 h 155"/>
                <a:gd name="T46" fmla="*/ 46 w 114"/>
                <a:gd name="T47" fmla="*/ 150 h 155"/>
                <a:gd name="T48" fmla="*/ 32 w 114"/>
                <a:gd name="T49" fmla="*/ 145 h 155"/>
                <a:gd name="T50" fmla="*/ 30 w 114"/>
                <a:gd name="T51" fmla="*/ 130 h 155"/>
                <a:gd name="T52" fmla="*/ 28 w 114"/>
                <a:gd name="T53" fmla="*/ 113 h 155"/>
                <a:gd name="T54" fmla="*/ 19 w 114"/>
                <a:gd name="T55" fmla="*/ 88 h 155"/>
                <a:gd name="T56" fmla="*/ 10 w 114"/>
                <a:gd name="T57" fmla="*/ 63 h 155"/>
                <a:gd name="T58" fmla="*/ 7 w 114"/>
                <a:gd name="T59" fmla="*/ 50 h 155"/>
                <a:gd name="T60" fmla="*/ 4 w 114"/>
                <a:gd name="T61" fmla="*/ 34 h 155"/>
                <a:gd name="T62" fmla="*/ 2 w 114"/>
                <a:gd name="T63" fmla="*/ 18 h 155"/>
                <a:gd name="T64" fmla="*/ 0 w 114"/>
                <a:gd name="T6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55">
                  <a:moveTo>
                    <a:pt x="0" y="0"/>
                  </a:moveTo>
                  <a:lnTo>
                    <a:pt x="12" y="1"/>
                  </a:lnTo>
                  <a:lnTo>
                    <a:pt x="23" y="4"/>
                  </a:lnTo>
                  <a:lnTo>
                    <a:pt x="34" y="8"/>
                  </a:lnTo>
                  <a:lnTo>
                    <a:pt x="44" y="13"/>
                  </a:lnTo>
                  <a:lnTo>
                    <a:pt x="54" y="20"/>
                  </a:lnTo>
                  <a:lnTo>
                    <a:pt x="64" y="28"/>
                  </a:lnTo>
                  <a:lnTo>
                    <a:pt x="73" y="36"/>
                  </a:lnTo>
                  <a:lnTo>
                    <a:pt x="81" y="45"/>
                  </a:lnTo>
                  <a:lnTo>
                    <a:pt x="88" y="56"/>
                  </a:lnTo>
                  <a:lnTo>
                    <a:pt x="94" y="67"/>
                  </a:lnTo>
                  <a:lnTo>
                    <a:pt x="101" y="78"/>
                  </a:lnTo>
                  <a:lnTo>
                    <a:pt x="105" y="90"/>
                  </a:lnTo>
                  <a:lnTo>
                    <a:pt x="109" y="103"/>
                  </a:lnTo>
                  <a:lnTo>
                    <a:pt x="112" y="115"/>
                  </a:lnTo>
                  <a:lnTo>
                    <a:pt x="113" y="128"/>
                  </a:lnTo>
                  <a:lnTo>
                    <a:pt x="114" y="141"/>
                  </a:lnTo>
                  <a:lnTo>
                    <a:pt x="103" y="147"/>
                  </a:lnTo>
                  <a:lnTo>
                    <a:pt x="93" y="151"/>
                  </a:lnTo>
                  <a:lnTo>
                    <a:pt x="88" y="153"/>
                  </a:lnTo>
                  <a:lnTo>
                    <a:pt x="80" y="155"/>
                  </a:lnTo>
                  <a:lnTo>
                    <a:pt x="73" y="155"/>
                  </a:lnTo>
                  <a:lnTo>
                    <a:pt x="63" y="155"/>
                  </a:lnTo>
                  <a:lnTo>
                    <a:pt x="46" y="150"/>
                  </a:lnTo>
                  <a:lnTo>
                    <a:pt x="32" y="145"/>
                  </a:lnTo>
                  <a:lnTo>
                    <a:pt x="30" y="130"/>
                  </a:lnTo>
                  <a:lnTo>
                    <a:pt x="28" y="113"/>
                  </a:lnTo>
                  <a:lnTo>
                    <a:pt x="19" y="88"/>
                  </a:lnTo>
                  <a:lnTo>
                    <a:pt x="10" y="63"/>
                  </a:lnTo>
                  <a:lnTo>
                    <a:pt x="7" y="50"/>
                  </a:lnTo>
                  <a:lnTo>
                    <a:pt x="4" y="34"/>
                  </a:lnTo>
                  <a:lnTo>
                    <a:pt x="2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9">
              <a:extLst>
                <a:ext uri="{FF2B5EF4-FFF2-40B4-BE49-F238E27FC236}">
                  <a16:creationId xmlns:a16="http://schemas.microsoft.com/office/drawing/2014/main" id="{8FF6EDB1-1950-4BAD-BEC6-07E1CC031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288" y="6149976"/>
              <a:ext cx="34925" cy="55563"/>
            </a:xfrm>
            <a:custGeom>
              <a:avLst/>
              <a:gdLst>
                <a:gd name="T0" fmla="*/ 0 w 64"/>
                <a:gd name="T1" fmla="*/ 0 h 106"/>
                <a:gd name="T2" fmla="*/ 9 w 64"/>
                <a:gd name="T3" fmla="*/ 0 h 106"/>
                <a:gd name="T4" fmla="*/ 16 w 64"/>
                <a:gd name="T5" fmla="*/ 0 h 106"/>
                <a:gd name="T6" fmla="*/ 35 w 64"/>
                <a:gd name="T7" fmla="*/ 19 h 106"/>
                <a:gd name="T8" fmla="*/ 50 w 64"/>
                <a:gd name="T9" fmla="*/ 35 h 106"/>
                <a:gd name="T10" fmla="*/ 53 w 64"/>
                <a:gd name="T11" fmla="*/ 39 h 106"/>
                <a:gd name="T12" fmla="*/ 56 w 64"/>
                <a:gd name="T13" fmla="*/ 45 h 106"/>
                <a:gd name="T14" fmla="*/ 59 w 64"/>
                <a:gd name="T15" fmla="*/ 50 h 106"/>
                <a:gd name="T16" fmla="*/ 61 w 64"/>
                <a:gd name="T17" fmla="*/ 57 h 106"/>
                <a:gd name="T18" fmla="*/ 62 w 64"/>
                <a:gd name="T19" fmla="*/ 65 h 106"/>
                <a:gd name="T20" fmla="*/ 63 w 64"/>
                <a:gd name="T21" fmla="*/ 72 h 106"/>
                <a:gd name="T22" fmla="*/ 64 w 64"/>
                <a:gd name="T23" fmla="*/ 82 h 106"/>
                <a:gd name="T24" fmla="*/ 64 w 64"/>
                <a:gd name="T25" fmla="*/ 92 h 106"/>
                <a:gd name="T26" fmla="*/ 56 w 64"/>
                <a:gd name="T27" fmla="*/ 98 h 106"/>
                <a:gd name="T28" fmla="*/ 48 w 64"/>
                <a:gd name="T29" fmla="*/ 106 h 106"/>
                <a:gd name="T30" fmla="*/ 37 w 64"/>
                <a:gd name="T31" fmla="*/ 106 h 106"/>
                <a:gd name="T32" fmla="*/ 27 w 64"/>
                <a:gd name="T33" fmla="*/ 105 h 106"/>
                <a:gd name="T34" fmla="*/ 18 w 64"/>
                <a:gd name="T35" fmla="*/ 104 h 106"/>
                <a:gd name="T36" fmla="*/ 10 w 64"/>
                <a:gd name="T37" fmla="*/ 103 h 106"/>
                <a:gd name="T38" fmla="*/ 7 w 64"/>
                <a:gd name="T39" fmla="*/ 92 h 106"/>
                <a:gd name="T40" fmla="*/ 6 w 64"/>
                <a:gd name="T41" fmla="*/ 79 h 106"/>
                <a:gd name="T42" fmla="*/ 9 w 64"/>
                <a:gd name="T43" fmla="*/ 74 h 106"/>
                <a:gd name="T44" fmla="*/ 11 w 64"/>
                <a:gd name="T45" fmla="*/ 70 h 106"/>
                <a:gd name="T46" fmla="*/ 12 w 64"/>
                <a:gd name="T47" fmla="*/ 65 h 106"/>
                <a:gd name="T48" fmla="*/ 12 w 64"/>
                <a:gd name="T49" fmla="*/ 60 h 106"/>
                <a:gd name="T50" fmla="*/ 12 w 64"/>
                <a:gd name="T51" fmla="*/ 49 h 106"/>
                <a:gd name="T52" fmla="*/ 10 w 64"/>
                <a:gd name="T53" fmla="*/ 38 h 106"/>
                <a:gd name="T54" fmla="*/ 3 w 64"/>
                <a:gd name="T55" fmla="*/ 18 h 106"/>
                <a:gd name="T56" fmla="*/ 0 w 64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106">
                  <a:moveTo>
                    <a:pt x="0" y="0"/>
                  </a:moveTo>
                  <a:lnTo>
                    <a:pt x="9" y="0"/>
                  </a:lnTo>
                  <a:lnTo>
                    <a:pt x="16" y="0"/>
                  </a:lnTo>
                  <a:lnTo>
                    <a:pt x="35" y="19"/>
                  </a:lnTo>
                  <a:lnTo>
                    <a:pt x="50" y="35"/>
                  </a:lnTo>
                  <a:lnTo>
                    <a:pt x="53" y="39"/>
                  </a:lnTo>
                  <a:lnTo>
                    <a:pt x="56" y="45"/>
                  </a:lnTo>
                  <a:lnTo>
                    <a:pt x="59" y="50"/>
                  </a:lnTo>
                  <a:lnTo>
                    <a:pt x="61" y="57"/>
                  </a:lnTo>
                  <a:lnTo>
                    <a:pt x="62" y="65"/>
                  </a:lnTo>
                  <a:lnTo>
                    <a:pt x="63" y="72"/>
                  </a:lnTo>
                  <a:lnTo>
                    <a:pt x="64" y="82"/>
                  </a:lnTo>
                  <a:lnTo>
                    <a:pt x="64" y="92"/>
                  </a:lnTo>
                  <a:lnTo>
                    <a:pt x="56" y="98"/>
                  </a:lnTo>
                  <a:lnTo>
                    <a:pt x="48" y="106"/>
                  </a:lnTo>
                  <a:lnTo>
                    <a:pt x="37" y="106"/>
                  </a:lnTo>
                  <a:lnTo>
                    <a:pt x="27" y="105"/>
                  </a:lnTo>
                  <a:lnTo>
                    <a:pt x="18" y="104"/>
                  </a:lnTo>
                  <a:lnTo>
                    <a:pt x="10" y="103"/>
                  </a:lnTo>
                  <a:lnTo>
                    <a:pt x="7" y="92"/>
                  </a:lnTo>
                  <a:lnTo>
                    <a:pt x="6" y="79"/>
                  </a:lnTo>
                  <a:lnTo>
                    <a:pt x="9" y="74"/>
                  </a:lnTo>
                  <a:lnTo>
                    <a:pt x="11" y="70"/>
                  </a:lnTo>
                  <a:lnTo>
                    <a:pt x="12" y="65"/>
                  </a:lnTo>
                  <a:lnTo>
                    <a:pt x="12" y="60"/>
                  </a:lnTo>
                  <a:lnTo>
                    <a:pt x="12" y="49"/>
                  </a:lnTo>
                  <a:lnTo>
                    <a:pt x="10" y="38"/>
                  </a:lnTo>
                  <a:lnTo>
                    <a:pt x="3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0">
              <a:extLst>
                <a:ext uri="{FF2B5EF4-FFF2-40B4-BE49-F238E27FC236}">
                  <a16:creationId xmlns:a16="http://schemas.microsoft.com/office/drawing/2014/main" id="{753C2F3B-616D-4AD5-ACEC-D592E32D6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6189663"/>
              <a:ext cx="396875" cy="150813"/>
            </a:xfrm>
            <a:custGeom>
              <a:avLst/>
              <a:gdLst>
                <a:gd name="T0" fmla="*/ 15 w 749"/>
                <a:gd name="T1" fmla="*/ 2 h 285"/>
                <a:gd name="T2" fmla="*/ 49 w 749"/>
                <a:gd name="T3" fmla="*/ 10 h 285"/>
                <a:gd name="T4" fmla="*/ 102 w 749"/>
                <a:gd name="T5" fmla="*/ 28 h 285"/>
                <a:gd name="T6" fmla="*/ 166 w 749"/>
                <a:gd name="T7" fmla="*/ 45 h 285"/>
                <a:gd name="T8" fmla="*/ 213 w 749"/>
                <a:gd name="T9" fmla="*/ 54 h 285"/>
                <a:gd name="T10" fmla="*/ 245 w 749"/>
                <a:gd name="T11" fmla="*/ 61 h 285"/>
                <a:gd name="T12" fmla="*/ 295 w 749"/>
                <a:gd name="T13" fmla="*/ 77 h 285"/>
                <a:gd name="T14" fmla="*/ 366 w 749"/>
                <a:gd name="T15" fmla="*/ 101 h 285"/>
                <a:gd name="T16" fmla="*/ 437 w 749"/>
                <a:gd name="T17" fmla="*/ 124 h 285"/>
                <a:gd name="T18" fmla="*/ 511 w 749"/>
                <a:gd name="T19" fmla="*/ 145 h 285"/>
                <a:gd name="T20" fmla="*/ 558 w 749"/>
                <a:gd name="T21" fmla="*/ 157 h 285"/>
                <a:gd name="T22" fmla="*/ 581 w 749"/>
                <a:gd name="T23" fmla="*/ 158 h 285"/>
                <a:gd name="T24" fmla="*/ 619 w 749"/>
                <a:gd name="T25" fmla="*/ 157 h 285"/>
                <a:gd name="T26" fmla="*/ 671 w 749"/>
                <a:gd name="T27" fmla="*/ 150 h 285"/>
                <a:gd name="T28" fmla="*/ 723 w 749"/>
                <a:gd name="T29" fmla="*/ 145 h 285"/>
                <a:gd name="T30" fmla="*/ 748 w 749"/>
                <a:gd name="T31" fmla="*/ 151 h 285"/>
                <a:gd name="T32" fmla="*/ 748 w 749"/>
                <a:gd name="T33" fmla="*/ 163 h 285"/>
                <a:gd name="T34" fmla="*/ 734 w 749"/>
                <a:gd name="T35" fmla="*/ 177 h 285"/>
                <a:gd name="T36" fmla="*/ 709 w 749"/>
                <a:gd name="T37" fmla="*/ 195 h 285"/>
                <a:gd name="T38" fmla="*/ 678 w 749"/>
                <a:gd name="T39" fmla="*/ 207 h 285"/>
                <a:gd name="T40" fmla="*/ 653 w 749"/>
                <a:gd name="T41" fmla="*/ 214 h 285"/>
                <a:gd name="T42" fmla="*/ 637 w 749"/>
                <a:gd name="T43" fmla="*/ 219 h 285"/>
                <a:gd name="T44" fmla="*/ 614 w 749"/>
                <a:gd name="T45" fmla="*/ 235 h 285"/>
                <a:gd name="T46" fmla="*/ 575 w 749"/>
                <a:gd name="T47" fmla="*/ 271 h 285"/>
                <a:gd name="T48" fmla="*/ 545 w 749"/>
                <a:gd name="T49" fmla="*/ 284 h 285"/>
                <a:gd name="T50" fmla="*/ 514 w 749"/>
                <a:gd name="T51" fmla="*/ 280 h 285"/>
                <a:gd name="T52" fmla="*/ 487 w 749"/>
                <a:gd name="T53" fmla="*/ 273 h 285"/>
                <a:gd name="T54" fmla="*/ 464 w 749"/>
                <a:gd name="T55" fmla="*/ 262 h 285"/>
                <a:gd name="T56" fmla="*/ 432 w 749"/>
                <a:gd name="T57" fmla="*/ 242 h 285"/>
                <a:gd name="T58" fmla="*/ 394 w 749"/>
                <a:gd name="T59" fmla="*/ 213 h 285"/>
                <a:gd name="T60" fmla="*/ 348 w 749"/>
                <a:gd name="T61" fmla="*/ 183 h 285"/>
                <a:gd name="T62" fmla="*/ 294 w 749"/>
                <a:gd name="T63" fmla="*/ 155 h 285"/>
                <a:gd name="T64" fmla="*/ 239 w 749"/>
                <a:gd name="T65" fmla="*/ 128 h 285"/>
                <a:gd name="T66" fmla="*/ 182 w 749"/>
                <a:gd name="T67" fmla="*/ 104 h 285"/>
                <a:gd name="T68" fmla="*/ 109 w 749"/>
                <a:gd name="T69" fmla="*/ 77 h 285"/>
                <a:gd name="T70" fmla="*/ 50 w 749"/>
                <a:gd name="T71" fmla="*/ 55 h 285"/>
                <a:gd name="T72" fmla="*/ 30 w 749"/>
                <a:gd name="T73" fmla="*/ 43 h 285"/>
                <a:gd name="T74" fmla="*/ 14 w 749"/>
                <a:gd name="T75" fmla="*/ 29 h 285"/>
                <a:gd name="T76" fmla="*/ 3 w 749"/>
                <a:gd name="T77" fmla="*/ 1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9" h="285">
                  <a:moveTo>
                    <a:pt x="0" y="0"/>
                  </a:moveTo>
                  <a:lnTo>
                    <a:pt x="15" y="2"/>
                  </a:lnTo>
                  <a:lnTo>
                    <a:pt x="33" y="5"/>
                  </a:lnTo>
                  <a:lnTo>
                    <a:pt x="49" y="10"/>
                  </a:lnTo>
                  <a:lnTo>
                    <a:pt x="68" y="16"/>
                  </a:lnTo>
                  <a:lnTo>
                    <a:pt x="102" y="28"/>
                  </a:lnTo>
                  <a:lnTo>
                    <a:pt x="133" y="38"/>
                  </a:lnTo>
                  <a:lnTo>
                    <a:pt x="166" y="45"/>
                  </a:lnTo>
                  <a:lnTo>
                    <a:pt x="198" y="51"/>
                  </a:lnTo>
                  <a:lnTo>
                    <a:pt x="213" y="54"/>
                  </a:lnTo>
                  <a:lnTo>
                    <a:pt x="228" y="57"/>
                  </a:lnTo>
                  <a:lnTo>
                    <a:pt x="245" y="61"/>
                  </a:lnTo>
                  <a:lnTo>
                    <a:pt x="260" y="65"/>
                  </a:lnTo>
                  <a:lnTo>
                    <a:pt x="295" y="77"/>
                  </a:lnTo>
                  <a:lnTo>
                    <a:pt x="330" y="89"/>
                  </a:lnTo>
                  <a:lnTo>
                    <a:pt x="366" y="101"/>
                  </a:lnTo>
                  <a:lnTo>
                    <a:pt x="401" y="112"/>
                  </a:lnTo>
                  <a:lnTo>
                    <a:pt x="437" y="124"/>
                  </a:lnTo>
                  <a:lnTo>
                    <a:pt x="473" y="134"/>
                  </a:lnTo>
                  <a:lnTo>
                    <a:pt x="511" y="145"/>
                  </a:lnTo>
                  <a:lnTo>
                    <a:pt x="548" y="155"/>
                  </a:lnTo>
                  <a:lnTo>
                    <a:pt x="558" y="157"/>
                  </a:lnTo>
                  <a:lnTo>
                    <a:pt x="570" y="158"/>
                  </a:lnTo>
                  <a:lnTo>
                    <a:pt x="581" y="158"/>
                  </a:lnTo>
                  <a:lnTo>
                    <a:pt x="594" y="158"/>
                  </a:lnTo>
                  <a:lnTo>
                    <a:pt x="619" y="157"/>
                  </a:lnTo>
                  <a:lnTo>
                    <a:pt x="645" y="155"/>
                  </a:lnTo>
                  <a:lnTo>
                    <a:pt x="671" y="150"/>
                  </a:lnTo>
                  <a:lnTo>
                    <a:pt x="698" y="147"/>
                  </a:lnTo>
                  <a:lnTo>
                    <a:pt x="723" y="145"/>
                  </a:lnTo>
                  <a:lnTo>
                    <a:pt x="746" y="144"/>
                  </a:lnTo>
                  <a:lnTo>
                    <a:pt x="748" y="151"/>
                  </a:lnTo>
                  <a:lnTo>
                    <a:pt x="749" y="161"/>
                  </a:lnTo>
                  <a:lnTo>
                    <a:pt x="748" y="163"/>
                  </a:lnTo>
                  <a:lnTo>
                    <a:pt x="746" y="168"/>
                  </a:lnTo>
                  <a:lnTo>
                    <a:pt x="734" y="177"/>
                  </a:lnTo>
                  <a:lnTo>
                    <a:pt x="722" y="186"/>
                  </a:lnTo>
                  <a:lnTo>
                    <a:pt x="709" y="195"/>
                  </a:lnTo>
                  <a:lnTo>
                    <a:pt x="694" y="202"/>
                  </a:lnTo>
                  <a:lnTo>
                    <a:pt x="678" y="207"/>
                  </a:lnTo>
                  <a:lnTo>
                    <a:pt x="662" y="212"/>
                  </a:lnTo>
                  <a:lnTo>
                    <a:pt x="653" y="214"/>
                  </a:lnTo>
                  <a:lnTo>
                    <a:pt x="645" y="216"/>
                  </a:lnTo>
                  <a:lnTo>
                    <a:pt x="637" y="219"/>
                  </a:lnTo>
                  <a:lnTo>
                    <a:pt x="630" y="222"/>
                  </a:lnTo>
                  <a:lnTo>
                    <a:pt x="614" y="235"/>
                  </a:lnTo>
                  <a:lnTo>
                    <a:pt x="595" y="252"/>
                  </a:lnTo>
                  <a:lnTo>
                    <a:pt x="575" y="271"/>
                  </a:lnTo>
                  <a:lnTo>
                    <a:pt x="561" y="285"/>
                  </a:lnTo>
                  <a:lnTo>
                    <a:pt x="545" y="284"/>
                  </a:lnTo>
                  <a:lnTo>
                    <a:pt x="528" y="283"/>
                  </a:lnTo>
                  <a:lnTo>
                    <a:pt x="514" y="280"/>
                  </a:lnTo>
                  <a:lnTo>
                    <a:pt x="500" y="277"/>
                  </a:lnTo>
                  <a:lnTo>
                    <a:pt x="487" y="273"/>
                  </a:lnTo>
                  <a:lnTo>
                    <a:pt x="475" y="268"/>
                  </a:lnTo>
                  <a:lnTo>
                    <a:pt x="464" y="262"/>
                  </a:lnTo>
                  <a:lnTo>
                    <a:pt x="453" y="256"/>
                  </a:lnTo>
                  <a:lnTo>
                    <a:pt x="432" y="242"/>
                  </a:lnTo>
                  <a:lnTo>
                    <a:pt x="413" y="228"/>
                  </a:lnTo>
                  <a:lnTo>
                    <a:pt x="394" y="213"/>
                  </a:lnTo>
                  <a:lnTo>
                    <a:pt x="373" y="198"/>
                  </a:lnTo>
                  <a:lnTo>
                    <a:pt x="348" y="183"/>
                  </a:lnTo>
                  <a:lnTo>
                    <a:pt x="321" y="169"/>
                  </a:lnTo>
                  <a:lnTo>
                    <a:pt x="294" y="155"/>
                  </a:lnTo>
                  <a:lnTo>
                    <a:pt x="267" y="142"/>
                  </a:lnTo>
                  <a:lnTo>
                    <a:pt x="239" y="128"/>
                  </a:lnTo>
                  <a:lnTo>
                    <a:pt x="211" y="116"/>
                  </a:lnTo>
                  <a:lnTo>
                    <a:pt x="182" y="104"/>
                  </a:lnTo>
                  <a:lnTo>
                    <a:pt x="154" y="92"/>
                  </a:lnTo>
                  <a:lnTo>
                    <a:pt x="109" y="77"/>
                  </a:lnTo>
                  <a:lnTo>
                    <a:pt x="61" y="61"/>
                  </a:lnTo>
                  <a:lnTo>
                    <a:pt x="50" y="55"/>
                  </a:lnTo>
                  <a:lnTo>
                    <a:pt x="39" y="50"/>
                  </a:lnTo>
                  <a:lnTo>
                    <a:pt x="30" y="43"/>
                  </a:lnTo>
                  <a:lnTo>
                    <a:pt x="22" y="37"/>
                  </a:lnTo>
                  <a:lnTo>
                    <a:pt x="14" y="29"/>
                  </a:lnTo>
                  <a:lnTo>
                    <a:pt x="8" y="20"/>
                  </a:lnTo>
                  <a:lnTo>
                    <a:pt x="3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1">
              <a:extLst>
                <a:ext uri="{FF2B5EF4-FFF2-40B4-BE49-F238E27FC236}">
                  <a16:creationId xmlns:a16="http://schemas.microsoft.com/office/drawing/2014/main" id="{8834D510-4F9F-4569-890E-750E573837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2913" y="5907088"/>
              <a:ext cx="231775" cy="312738"/>
            </a:xfrm>
            <a:custGeom>
              <a:avLst/>
              <a:gdLst>
                <a:gd name="T0" fmla="*/ 83 w 439"/>
                <a:gd name="T1" fmla="*/ 224 h 590"/>
                <a:gd name="T2" fmla="*/ 99 w 439"/>
                <a:gd name="T3" fmla="*/ 221 h 590"/>
                <a:gd name="T4" fmla="*/ 158 w 439"/>
                <a:gd name="T5" fmla="*/ 140 h 590"/>
                <a:gd name="T6" fmla="*/ 227 w 439"/>
                <a:gd name="T7" fmla="*/ 65 h 590"/>
                <a:gd name="T8" fmla="*/ 298 w 439"/>
                <a:gd name="T9" fmla="*/ 16 h 590"/>
                <a:gd name="T10" fmla="*/ 369 w 439"/>
                <a:gd name="T11" fmla="*/ 0 h 590"/>
                <a:gd name="T12" fmla="*/ 410 w 439"/>
                <a:gd name="T13" fmla="*/ 4 h 590"/>
                <a:gd name="T14" fmla="*/ 435 w 439"/>
                <a:gd name="T15" fmla="*/ 24 h 590"/>
                <a:gd name="T16" fmla="*/ 439 w 439"/>
                <a:gd name="T17" fmla="*/ 47 h 590"/>
                <a:gd name="T18" fmla="*/ 419 w 439"/>
                <a:gd name="T19" fmla="*/ 93 h 590"/>
                <a:gd name="T20" fmla="*/ 388 w 439"/>
                <a:gd name="T21" fmla="*/ 153 h 590"/>
                <a:gd name="T22" fmla="*/ 362 w 439"/>
                <a:gd name="T23" fmla="*/ 234 h 590"/>
                <a:gd name="T24" fmla="*/ 357 w 439"/>
                <a:gd name="T25" fmla="*/ 294 h 590"/>
                <a:gd name="T26" fmla="*/ 336 w 439"/>
                <a:gd name="T27" fmla="*/ 423 h 590"/>
                <a:gd name="T28" fmla="*/ 320 w 439"/>
                <a:gd name="T29" fmla="*/ 553 h 590"/>
                <a:gd name="T30" fmla="*/ 303 w 439"/>
                <a:gd name="T31" fmla="*/ 582 h 590"/>
                <a:gd name="T32" fmla="*/ 265 w 439"/>
                <a:gd name="T33" fmla="*/ 583 h 590"/>
                <a:gd name="T34" fmla="*/ 237 w 439"/>
                <a:gd name="T35" fmla="*/ 538 h 590"/>
                <a:gd name="T36" fmla="*/ 221 w 439"/>
                <a:gd name="T37" fmla="*/ 527 h 590"/>
                <a:gd name="T38" fmla="*/ 204 w 439"/>
                <a:gd name="T39" fmla="*/ 544 h 590"/>
                <a:gd name="T40" fmla="*/ 172 w 439"/>
                <a:gd name="T41" fmla="*/ 555 h 590"/>
                <a:gd name="T42" fmla="*/ 158 w 439"/>
                <a:gd name="T43" fmla="*/ 528 h 590"/>
                <a:gd name="T44" fmla="*/ 167 w 439"/>
                <a:gd name="T45" fmla="*/ 492 h 590"/>
                <a:gd name="T46" fmla="*/ 161 w 439"/>
                <a:gd name="T47" fmla="*/ 402 h 590"/>
                <a:gd name="T48" fmla="*/ 141 w 439"/>
                <a:gd name="T49" fmla="*/ 406 h 590"/>
                <a:gd name="T50" fmla="*/ 111 w 439"/>
                <a:gd name="T51" fmla="*/ 390 h 590"/>
                <a:gd name="T52" fmla="*/ 133 w 439"/>
                <a:gd name="T53" fmla="*/ 337 h 590"/>
                <a:gd name="T54" fmla="*/ 162 w 439"/>
                <a:gd name="T55" fmla="*/ 260 h 590"/>
                <a:gd name="T56" fmla="*/ 153 w 439"/>
                <a:gd name="T57" fmla="*/ 240 h 590"/>
                <a:gd name="T58" fmla="*/ 159 w 439"/>
                <a:gd name="T59" fmla="*/ 233 h 590"/>
                <a:gd name="T60" fmla="*/ 181 w 439"/>
                <a:gd name="T61" fmla="*/ 219 h 590"/>
                <a:gd name="T62" fmla="*/ 188 w 439"/>
                <a:gd name="T63" fmla="*/ 189 h 590"/>
                <a:gd name="T64" fmla="*/ 172 w 439"/>
                <a:gd name="T65" fmla="*/ 197 h 590"/>
                <a:gd name="T66" fmla="*/ 118 w 439"/>
                <a:gd name="T67" fmla="*/ 282 h 590"/>
                <a:gd name="T68" fmla="*/ 93 w 439"/>
                <a:gd name="T69" fmla="*/ 344 h 590"/>
                <a:gd name="T70" fmla="*/ 88 w 439"/>
                <a:gd name="T71" fmla="*/ 384 h 590"/>
                <a:gd name="T72" fmla="*/ 98 w 439"/>
                <a:gd name="T73" fmla="*/ 433 h 590"/>
                <a:gd name="T74" fmla="*/ 98 w 439"/>
                <a:gd name="T75" fmla="*/ 464 h 590"/>
                <a:gd name="T76" fmla="*/ 77 w 439"/>
                <a:gd name="T77" fmla="*/ 492 h 590"/>
                <a:gd name="T78" fmla="*/ 31 w 439"/>
                <a:gd name="T79" fmla="*/ 484 h 590"/>
                <a:gd name="T80" fmla="*/ 7 w 439"/>
                <a:gd name="T81" fmla="*/ 449 h 590"/>
                <a:gd name="T82" fmla="*/ 0 w 439"/>
                <a:gd name="T83" fmla="*/ 408 h 590"/>
                <a:gd name="T84" fmla="*/ 17 w 439"/>
                <a:gd name="T85" fmla="*/ 327 h 590"/>
                <a:gd name="T86" fmla="*/ 42 w 439"/>
                <a:gd name="T87" fmla="*/ 244 h 590"/>
                <a:gd name="T88" fmla="*/ 58 w 439"/>
                <a:gd name="T89" fmla="*/ 199 h 590"/>
                <a:gd name="T90" fmla="*/ 79 w 439"/>
                <a:gd name="T91" fmla="*/ 185 h 590"/>
                <a:gd name="T92" fmla="*/ 311 w 439"/>
                <a:gd name="T93" fmla="*/ 62 h 590"/>
                <a:gd name="T94" fmla="*/ 253 w 439"/>
                <a:gd name="T95" fmla="*/ 106 h 590"/>
                <a:gd name="T96" fmla="*/ 213 w 439"/>
                <a:gd name="T97" fmla="*/ 145 h 590"/>
                <a:gd name="T98" fmla="*/ 226 w 439"/>
                <a:gd name="T99" fmla="*/ 164 h 590"/>
                <a:gd name="T100" fmla="*/ 240 w 439"/>
                <a:gd name="T101" fmla="*/ 248 h 590"/>
                <a:gd name="T102" fmla="*/ 278 w 439"/>
                <a:gd name="T103" fmla="*/ 265 h 590"/>
                <a:gd name="T104" fmla="*/ 304 w 439"/>
                <a:gd name="T105" fmla="*/ 254 h 590"/>
                <a:gd name="T106" fmla="*/ 325 w 439"/>
                <a:gd name="T107" fmla="*/ 172 h 590"/>
                <a:gd name="T108" fmla="*/ 342 w 439"/>
                <a:gd name="T109" fmla="*/ 90 h 590"/>
                <a:gd name="T110" fmla="*/ 336 w 439"/>
                <a:gd name="T111" fmla="*/ 53 h 590"/>
                <a:gd name="T112" fmla="*/ 283 w 439"/>
                <a:gd name="T113" fmla="*/ 325 h 590"/>
                <a:gd name="T114" fmla="*/ 248 w 439"/>
                <a:gd name="T115" fmla="*/ 362 h 590"/>
                <a:gd name="T116" fmla="*/ 226 w 439"/>
                <a:gd name="T117" fmla="*/ 471 h 590"/>
                <a:gd name="T118" fmla="*/ 253 w 439"/>
                <a:gd name="T119" fmla="*/ 514 h 590"/>
                <a:gd name="T120" fmla="*/ 271 w 439"/>
                <a:gd name="T121" fmla="*/ 511 h 590"/>
                <a:gd name="T122" fmla="*/ 273 w 439"/>
                <a:gd name="T123" fmla="*/ 481 h 590"/>
                <a:gd name="T124" fmla="*/ 288 w 439"/>
                <a:gd name="T125" fmla="*/ 3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590">
                  <a:moveTo>
                    <a:pt x="86" y="184"/>
                  </a:moveTo>
                  <a:lnTo>
                    <a:pt x="86" y="197"/>
                  </a:lnTo>
                  <a:lnTo>
                    <a:pt x="85" y="211"/>
                  </a:lnTo>
                  <a:lnTo>
                    <a:pt x="83" y="224"/>
                  </a:lnTo>
                  <a:lnTo>
                    <a:pt x="82" y="238"/>
                  </a:lnTo>
                  <a:lnTo>
                    <a:pt x="85" y="238"/>
                  </a:lnTo>
                  <a:lnTo>
                    <a:pt x="86" y="238"/>
                  </a:lnTo>
                  <a:lnTo>
                    <a:pt x="99" y="221"/>
                  </a:lnTo>
                  <a:lnTo>
                    <a:pt x="116" y="198"/>
                  </a:lnTo>
                  <a:lnTo>
                    <a:pt x="133" y="174"/>
                  </a:lnTo>
                  <a:lnTo>
                    <a:pt x="145" y="157"/>
                  </a:lnTo>
                  <a:lnTo>
                    <a:pt x="158" y="140"/>
                  </a:lnTo>
                  <a:lnTo>
                    <a:pt x="173" y="121"/>
                  </a:lnTo>
                  <a:lnTo>
                    <a:pt x="190" y="102"/>
                  </a:lnTo>
                  <a:lnTo>
                    <a:pt x="208" y="83"/>
                  </a:lnTo>
                  <a:lnTo>
                    <a:pt x="227" y="65"/>
                  </a:lnTo>
                  <a:lnTo>
                    <a:pt x="246" y="48"/>
                  </a:lnTo>
                  <a:lnTo>
                    <a:pt x="265" y="34"/>
                  </a:lnTo>
                  <a:lnTo>
                    <a:pt x="285" y="22"/>
                  </a:lnTo>
                  <a:lnTo>
                    <a:pt x="298" y="16"/>
                  </a:lnTo>
                  <a:lnTo>
                    <a:pt x="315" y="11"/>
                  </a:lnTo>
                  <a:lnTo>
                    <a:pt x="336" y="5"/>
                  </a:lnTo>
                  <a:lnTo>
                    <a:pt x="358" y="1"/>
                  </a:lnTo>
                  <a:lnTo>
                    <a:pt x="369" y="0"/>
                  </a:lnTo>
                  <a:lnTo>
                    <a:pt x="381" y="0"/>
                  </a:lnTo>
                  <a:lnTo>
                    <a:pt x="391" y="1"/>
                  </a:lnTo>
                  <a:lnTo>
                    <a:pt x="402" y="2"/>
                  </a:lnTo>
                  <a:lnTo>
                    <a:pt x="410" y="4"/>
                  </a:lnTo>
                  <a:lnTo>
                    <a:pt x="419" y="9"/>
                  </a:lnTo>
                  <a:lnTo>
                    <a:pt x="426" y="13"/>
                  </a:lnTo>
                  <a:lnTo>
                    <a:pt x="432" y="20"/>
                  </a:lnTo>
                  <a:lnTo>
                    <a:pt x="435" y="24"/>
                  </a:lnTo>
                  <a:lnTo>
                    <a:pt x="437" y="28"/>
                  </a:lnTo>
                  <a:lnTo>
                    <a:pt x="438" y="33"/>
                  </a:lnTo>
                  <a:lnTo>
                    <a:pt x="439" y="37"/>
                  </a:lnTo>
                  <a:lnTo>
                    <a:pt x="439" y="47"/>
                  </a:lnTo>
                  <a:lnTo>
                    <a:pt x="437" y="57"/>
                  </a:lnTo>
                  <a:lnTo>
                    <a:pt x="432" y="68"/>
                  </a:lnTo>
                  <a:lnTo>
                    <a:pt x="427" y="80"/>
                  </a:lnTo>
                  <a:lnTo>
                    <a:pt x="419" y="93"/>
                  </a:lnTo>
                  <a:lnTo>
                    <a:pt x="413" y="106"/>
                  </a:lnTo>
                  <a:lnTo>
                    <a:pt x="404" y="121"/>
                  </a:lnTo>
                  <a:lnTo>
                    <a:pt x="396" y="137"/>
                  </a:lnTo>
                  <a:lnTo>
                    <a:pt x="388" y="153"/>
                  </a:lnTo>
                  <a:lnTo>
                    <a:pt x="380" y="172"/>
                  </a:lnTo>
                  <a:lnTo>
                    <a:pt x="373" y="191"/>
                  </a:lnTo>
                  <a:lnTo>
                    <a:pt x="367" y="212"/>
                  </a:lnTo>
                  <a:lnTo>
                    <a:pt x="362" y="234"/>
                  </a:lnTo>
                  <a:lnTo>
                    <a:pt x="360" y="258"/>
                  </a:lnTo>
                  <a:lnTo>
                    <a:pt x="359" y="270"/>
                  </a:lnTo>
                  <a:lnTo>
                    <a:pt x="358" y="282"/>
                  </a:lnTo>
                  <a:lnTo>
                    <a:pt x="357" y="294"/>
                  </a:lnTo>
                  <a:lnTo>
                    <a:pt x="357" y="306"/>
                  </a:lnTo>
                  <a:lnTo>
                    <a:pt x="349" y="344"/>
                  </a:lnTo>
                  <a:lnTo>
                    <a:pt x="343" y="384"/>
                  </a:lnTo>
                  <a:lnTo>
                    <a:pt x="336" y="423"/>
                  </a:lnTo>
                  <a:lnTo>
                    <a:pt x="330" y="460"/>
                  </a:lnTo>
                  <a:lnTo>
                    <a:pt x="324" y="502"/>
                  </a:lnTo>
                  <a:lnTo>
                    <a:pt x="321" y="543"/>
                  </a:lnTo>
                  <a:lnTo>
                    <a:pt x="320" y="553"/>
                  </a:lnTo>
                  <a:lnTo>
                    <a:pt x="316" y="562"/>
                  </a:lnTo>
                  <a:lnTo>
                    <a:pt x="313" y="570"/>
                  </a:lnTo>
                  <a:lnTo>
                    <a:pt x="309" y="576"/>
                  </a:lnTo>
                  <a:lnTo>
                    <a:pt x="303" y="582"/>
                  </a:lnTo>
                  <a:lnTo>
                    <a:pt x="297" y="586"/>
                  </a:lnTo>
                  <a:lnTo>
                    <a:pt x="288" y="589"/>
                  </a:lnTo>
                  <a:lnTo>
                    <a:pt x="278" y="590"/>
                  </a:lnTo>
                  <a:lnTo>
                    <a:pt x="265" y="583"/>
                  </a:lnTo>
                  <a:lnTo>
                    <a:pt x="254" y="573"/>
                  </a:lnTo>
                  <a:lnTo>
                    <a:pt x="246" y="559"/>
                  </a:lnTo>
                  <a:lnTo>
                    <a:pt x="240" y="544"/>
                  </a:lnTo>
                  <a:lnTo>
                    <a:pt x="237" y="538"/>
                  </a:lnTo>
                  <a:lnTo>
                    <a:pt x="231" y="532"/>
                  </a:lnTo>
                  <a:lnTo>
                    <a:pt x="228" y="530"/>
                  </a:lnTo>
                  <a:lnTo>
                    <a:pt x="225" y="528"/>
                  </a:lnTo>
                  <a:lnTo>
                    <a:pt x="221" y="527"/>
                  </a:lnTo>
                  <a:lnTo>
                    <a:pt x="216" y="526"/>
                  </a:lnTo>
                  <a:lnTo>
                    <a:pt x="213" y="532"/>
                  </a:lnTo>
                  <a:lnTo>
                    <a:pt x="209" y="539"/>
                  </a:lnTo>
                  <a:lnTo>
                    <a:pt x="204" y="544"/>
                  </a:lnTo>
                  <a:lnTo>
                    <a:pt x="197" y="549"/>
                  </a:lnTo>
                  <a:lnTo>
                    <a:pt x="190" y="552"/>
                  </a:lnTo>
                  <a:lnTo>
                    <a:pt x="181" y="554"/>
                  </a:lnTo>
                  <a:lnTo>
                    <a:pt x="172" y="555"/>
                  </a:lnTo>
                  <a:lnTo>
                    <a:pt x="161" y="557"/>
                  </a:lnTo>
                  <a:lnTo>
                    <a:pt x="158" y="546"/>
                  </a:lnTo>
                  <a:lnTo>
                    <a:pt x="155" y="532"/>
                  </a:lnTo>
                  <a:lnTo>
                    <a:pt x="158" y="528"/>
                  </a:lnTo>
                  <a:lnTo>
                    <a:pt x="160" y="523"/>
                  </a:lnTo>
                  <a:lnTo>
                    <a:pt x="162" y="516"/>
                  </a:lnTo>
                  <a:lnTo>
                    <a:pt x="164" y="508"/>
                  </a:lnTo>
                  <a:lnTo>
                    <a:pt x="167" y="492"/>
                  </a:lnTo>
                  <a:lnTo>
                    <a:pt x="167" y="473"/>
                  </a:lnTo>
                  <a:lnTo>
                    <a:pt x="167" y="435"/>
                  </a:lnTo>
                  <a:lnTo>
                    <a:pt x="164" y="402"/>
                  </a:lnTo>
                  <a:lnTo>
                    <a:pt x="161" y="402"/>
                  </a:lnTo>
                  <a:lnTo>
                    <a:pt x="158" y="402"/>
                  </a:lnTo>
                  <a:lnTo>
                    <a:pt x="152" y="405"/>
                  </a:lnTo>
                  <a:lnTo>
                    <a:pt x="147" y="406"/>
                  </a:lnTo>
                  <a:lnTo>
                    <a:pt x="141" y="406"/>
                  </a:lnTo>
                  <a:lnTo>
                    <a:pt x="135" y="406"/>
                  </a:lnTo>
                  <a:lnTo>
                    <a:pt x="123" y="402"/>
                  </a:lnTo>
                  <a:lnTo>
                    <a:pt x="113" y="399"/>
                  </a:lnTo>
                  <a:lnTo>
                    <a:pt x="111" y="390"/>
                  </a:lnTo>
                  <a:lnTo>
                    <a:pt x="110" y="378"/>
                  </a:lnTo>
                  <a:lnTo>
                    <a:pt x="116" y="370"/>
                  </a:lnTo>
                  <a:lnTo>
                    <a:pt x="124" y="355"/>
                  </a:lnTo>
                  <a:lnTo>
                    <a:pt x="133" y="337"/>
                  </a:lnTo>
                  <a:lnTo>
                    <a:pt x="141" y="317"/>
                  </a:lnTo>
                  <a:lnTo>
                    <a:pt x="149" y="296"/>
                  </a:lnTo>
                  <a:lnTo>
                    <a:pt x="157" y="277"/>
                  </a:lnTo>
                  <a:lnTo>
                    <a:pt x="162" y="260"/>
                  </a:lnTo>
                  <a:lnTo>
                    <a:pt x="164" y="248"/>
                  </a:lnTo>
                  <a:lnTo>
                    <a:pt x="160" y="245"/>
                  </a:lnTo>
                  <a:lnTo>
                    <a:pt x="156" y="243"/>
                  </a:lnTo>
                  <a:lnTo>
                    <a:pt x="153" y="240"/>
                  </a:lnTo>
                  <a:lnTo>
                    <a:pt x="153" y="238"/>
                  </a:lnTo>
                  <a:lnTo>
                    <a:pt x="153" y="236"/>
                  </a:lnTo>
                  <a:lnTo>
                    <a:pt x="156" y="234"/>
                  </a:lnTo>
                  <a:lnTo>
                    <a:pt x="159" y="233"/>
                  </a:lnTo>
                  <a:lnTo>
                    <a:pt x="163" y="231"/>
                  </a:lnTo>
                  <a:lnTo>
                    <a:pt x="170" y="227"/>
                  </a:lnTo>
                  <a:lnTo>
                    <a:pt x="176" y="223"/>
                  </a:lnTo>
                  <a:lnTo>
                    <a:pt x="181" y="219"/>
                  </a:lnTo>
                  <a:lnTo>
                    <a:pt x="184" y="213"/>
                  </a:lnTo>
                  <a:lnTo>
                    <a:pt x="187" y="207"/>
                  </a:lnTo>
                  <a:lnTo>
                    <a:pt x="188" y="199"/>
                  </a:lnTo>
                  <a:lnTo>
                    <a:pt x="188" y="189"/>
                  </a:lnTo>
                  <a:lnTo>
                    <a:pt x="188" y="176"/>
                  </a:lnTo>
                  <a:lnTo>
                    <a:pt x="187" y="176"/>
                  </a:lnTo>
                  <a:lnTo>
                    <a:pt x="185" y="176"/>
                  </a:lnTo>
                  <a:lnTo>
                    <a:pt x="172" y="197"/>
                  </a:lnTo>
                  <a:lnTo>
                    <a:pt x="158" y="217"/>
                  </a:lnTo>
                  <a:lnTo>
                    <a:pt x="145" y="238"/>
                  </a:lnTo>
                  <a:lnTo>
                    <a:pt x="132" y="260"/>
                  </a:lnTo>
                  <a:lnTo>
                    <a:pt x="118" y="282"/>
                  </a:lnTo>
                  <a:lnTo>
                    <a:pt x="108" y="306"/>
                  </a:lnTo>
                  <a:lnTo>
                    <a:pt x="102" y="318"/>
                  </a:lnTo>
                  <a:lnTo>
                    <a:pt x="98" y="331"/>
                  </a:lnTo>
                  <a:lnTo>
                    <a:pt x="93" y="344"/>
                  </a:lnTo>
                  <a:lnTo>
                    <a:pt x="89" y="357"/>
                  </a:lnTo>
                  <a:lnTo>
                    <a:pt x="88" y="366"/>
                  </a:lnTo>
                  <a:lnTo>
                    <a:pt x="87" y="375"/>
                  </a:lnTo>
                  <a:lnTo>
                    <a:pt x="88" y="384"/>
                  </a:lnTo>
                  <a:lnTo>
                    <a:pt x="89" y="392"/>
                  </a:lnTo>
                  <a:lnTo>
                    <a:pt x="92" y="409"/>
                  </a:lnTo>
                  <a:lnTo>
                    <a:pt x="97" y="424"/>
                  </a:lnTo>
                  <a:lnTo>
                    <a:pt x="98" y="433"/>
                  </a:lnTo>
                  <a:lnTo>
                    <a:pt x="99" y="441"/>
                  </a:lnTo>
                  <a:lnTo>
                    <a:pt x="100" y="448"/>
                  </a:lnTo>
                  <a:lnTo>
                    <a:pt x="99" y="456"/>
                  </a:lnTo>
                  <a:lnTo>
                    <a:pt x="98" y="464"/>
                  </a:lnTo>
                  <a:lnTo>
                    <a:pt x="96" y="471"/>
                  </a:lnTo>
                  <a:lnTo>
                    <a:pt x="91" y="480"/>
                  </a:lnTo>
                  <a:lnTo>
                    <a:pt x="86" y="488"/>
                  </a:lnTo>
                  <a:lnTo>
                    <a:pt x="77" y="492"/>
                  </a:lnTo>
                  <a:lnTo>
                    <a:pt x="66" y="495"/>
                  </a:lnTo>
                  <a:lnTo>
                    <a:pt x="54" y="497"/>
                  </a:lnTo>
                  <a:lnTo>
                    <a:pt x="42" y="497"/>
                  </a:lnTo>
                  <a:lnTo>
                    <a:pt x="31" y="484"/>
                  </a:lnTo>
                  <a:lnTo>
                    <a:pt x="20" y="471"/>
                  </a:lnTo>
                  <a:lnTo>
                    <a:pt x="16" y="465"/>
                  </a:lnTo>
                  <a:lnTo>
                    <a:pt x="11" y="457"/>
                  </a:lnTo>
                  <a:lnTo>
                    <a:pt x="7" y="449"/>
                  </a:lnTo>
                  <a:lnTo>
                    <a:pt x="4" y="440"/>
                  </a:lnTo>
                  <a:lnTo>
                    <a:pt x="1" y="430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1" y="396"/>
                  </a:lnTo>
                  <a:lnTo>
                    <a:pt x="5" y="373"/>
                  </a:lnTo>
                  <a:lnTo>
                    <a:pt x="10" y="350"/>
                  </a:lnTo>
                  <a:lnTo>
                    <a:pt x="17" y="327"/>
                  </a:lnTo>
                  <a:lnTo>
                    <a:pt x="23" y="306"/>
                  </a:lnTo>
                  <a:lnTo>
                    <a:pt x="30" y="287"/>
                  </a:lnTo>
                  <a:lnTo>
                    <a:pt x="34" y="272"/>
                  </a:lnTo>
                  <a:lnTo>
                    <a:pt x="42" y="244"/>
                  </a:lnTo>
                  <a:lnTo>
                    <a:pt x="50" y="216"/>
                  </a:lnTo>
                  <a:lnTo>
                    <a:pt x="53" y="210"/>
                  </a:lnTo>
                  <a:lnTo>
                    <a:pt x="55" y="204"/>
                  </a:lnTo>
                  <a:lnTo>
                    <a:pt x="58" y="199"/>
                  </a:lnTo>
                  <a:lnTo>
                    <a:pt x="63" y="195"/>
                  </a:lnTo>
                  <a:lnTo>
                    <a:pt x="67" y="190"/>
                  </a:lnTo>
                  <a:lnTo>
                    <a:pt x="73" y="187"/>
                  </a:lnTo>
                  <a:lnTo>
                    <a:pt x="79" y="185"/>
                  </a:lnTo>
                  <a:lnTo>
                    <a:pt x="86" y="184"/>
                  </a:lnTo>
                  <a:close/>
                  <a:moveTo>
                    <a:pt x="330" y="49"/>
                  </a:moveTo>
                  <a:lnTo>
                    <a:pt x="321" y="57"/>
                  </a:lnTo>
                  <a:lnTo>
                    <a:pt x="311" y="62"/>
                  </a:lnTo>
                  <a:lnTo>
                    <a:pt x="301" y="68"/>
                  </a:lnTo>
                  <a:lnTo>
                    <a:pt x="291" y="73"/>
                  </a:lnTo>
                  <a:lnTo>
                    <a:pt x="272" y="90"/>
                  </a:lnTo>
                  <a:lnTo>
                    <a:pt x="253" y="106"/>
                  </a:lnTo>
                  <a:lnTo>
                    <a:pt x="233" y="123"/>
                  </a:lnTo>
                  <a:lnTo>
                    <a:pt x="213" y="139"/>
                  </a:lnTo>
                  <a:lnTo>
                    <a:pt x="213" y="142"/>
                  </a:lnTo>
                  <a:lnTo>
                    <a:pt x="213" y="145"/>
                  </a:lnTo>
                  <a:lnTo>
                    <a:pt x="217" y="149"/>
                  </a:lnTo>
                  <a:lnTo>
                    <a:pt x="220" y="153"/>
                  </a:lnTo>
                  <a:lnTo>
                    <a:pt x="223" y="158"/>
                  </a:lnTo>
                  <a:lnTo>
                    <a:pt x="226" y="164"/>
                  </a:lnTo>
                  <a:lnTo>
                    <a:pt x="230" y="177"/>
                  </a:lnTo>
                  <a:lnTo>
                    <a:pt x="232" y="191"/>
                  </a:lnTo>
                  <a:lnTo>
                    <a:pt x="236" y="222"/>
                  </a:lnTo>
                  <a:lnTo>
                    <a:pt x="240" y="248"/>
                  </a:lnTo>
                  <a:lnTo>
                    <a:pt x="254" y="251"/>
                  </a:lnTo>
                  <a:lnTo>
                    <a:pt x="264" y="256"/>
                  </a:lnTo>
                  <a:lnTo>
                    <a:pt x="272" y="259"/>
                  </a:lnTo>
                  <a:lnTo>
                    <a:pt x="278" y="265"/>
                  </a:lnTo>
                  <a:lnTo>
                    <a:pt x="287" y="277"/>
                  </a:lnTo>
                  <a:lnTo>
                    <a:pt x="298" y="296"/>
                  </a:lnTo>
                  <a:lnTo>
                    <a:pt x="300" y="275"/>
                  </a:lnTo>
                  <a:lnTo>
                    <a:pt x="304" y="254"/>
                  </a:lnTo>
                  <a:lnTo>
                    <a:pt x="309" y="233"/>
                  </a:lnTo>
                  <a:lnTo>
                    <a:pt x="313" y="212"/>
                  </a:lnTo>
                  <a:lnTo>
                    <a:pt x="320" y="192"/>
                  </a:lnTo>
                  <a:lnTo>
                    <a:pt x="325" y="172"/>
                  </a:lnTo>
                  <a:lnTo>
                    <a:pt x="331" y="152"/>
                  </a:lnTo>
                  <a:lnTo>
                    <a:pt x="336" y="132"/>
                  </a:lnTo>
                  <a:lnTo>
                    <a:pt x="339" y="111"/>
                  </a:lnTo>
                  <a:lnTo>
                    <a:pt x="342" y="90"/>
                  </a:lnTo>
                  <a:lnTo>
                    <a:pt x="342" y="79"/>
                  </a:lnTo>
                  <a:lnTo>
                    <a:pt x="342" y="68"/>
                  </a:lnTo>
                  <a:lnTo>
                    <a:pt x="339" y="60"/>
                  </a:lnTo>
                  <a:lnTo>
                    <a:pt x="336" y="53"/>
                  </a:lnTo>
                  <a:lnTo>
                    <a:pt x="334" y="51"/>
                  </a:lnTo>
                  <a:lnTo>
                    <a:pt x="330" y="49"/>
                  </a:lnTo>
                  <a:close/>
                  <a:moveTo>
                    <a:pt x="288" y="317"/>
                  </a:moveTo>
                  <a:lnTo>
                    <a:pt x="283" y="325"/>
                  </a:lnTo>
                  <a:lnTo>
                    <a:pt x="276" y="332"/>
                  </a:lnTo>
                  <a:lnTo>
                    <a:pt x="269" y="340"/>
                  </a:lnTo>
                  <a:lnTo>
                    <a:pt x="263" y="348"/>
                  </a:lnTo>
                  <a:lnTo>
                    <a:pt x="248" y="362"/>
                  </a:lnTo>
                  <a:lnTo>
                    <a:pt x="233" y="375"/>
                  </a:lnTo>
                  <a:lnTo>
                    <a:pt x="231" y="407"/>
                  </a:lnTo>
                  <a:lnTo>
                    <a:pt x="228" y="440"/>
                  </a:lnTo>
                  <a:lnTo>
                    <a:pt x="226" y="471"/>
                  </a:lnTo>
                  <a:lnTo>
                    <a:pt x="227" y="502"/>
                  </a:lnTo>
                  <a:lnTo>
                    <a:pt x="236" y="506"/>
                  </a:lnTo>
                  <a:lnTo>
                    <a:pt x="248" y="512"/>
                  </a:lnTo>
                  <a:lnTo>
                    <a:pt x="253" y="514"/>
                  </a:lnTo>
                  <a:lnTo>
                    <a:pt x="258" y="516"/>
                  </a:lnTo>
                  <a:lnTo>
                    <a:pt x="264" y="516"/>
                  </a:lnTo>
                  <a:lnTo>
                    <a:pt x="267" y="515"/>
                  </a:lnTo>
                  <a:lnTo>
                    <a:pt x="271" y="511"/>
                  </a:lnTo>
                  <a:lnTo>
                    <a:pt x="272" y="505"/>
                  </a:lnTo>
                  <a:lnTo>
                    <a:pt x="273" y="500"/>
                  </a:lnTo>
                  <a:lnTo>
                    <a:pt x="273" y="494"/>
                  </a:lnTo>
                  <a:lnTo>
                    <a:pt x="273" y="481"/>
                  </a:lnTo>
                  <a:lnTo>
                    <a:pt x="274" y="467"/>
                  </a:lnTo>
                  <a:lnTo>
                    <a:pt x="279" y="435"/>
                  </a:lnTo>
                  <a:lnTo>
                    <a:pt x="285" y="387"/>
                  </a:lnTo>
                  <a:lnTo>
                    <a:pt x="288" y="363"/>
                  </a:lnTo>
                  <a:lnTo>
                    <a:pt x="289" y="341"/>
                  </a:lnTo>
                  <a:lnTo>
                    <a:pt x="289" y="326"/>
                  </a:lnTo>
                  <a:lnTo>
                    <a:pt x="288" y="317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42">
              <a:extLst>
                <a:ext uri="{FF2B5EF4-FFF2-40B4-BE49-F238E27FC236}">
                  <a16:creationId xmlns:a16="http://schemas.microsoft.com/office/drawing/2014/main" id="{FA8FCCCC-41D3-436D-9127-1022AD187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7326" y="5827713"/>
              <a:ext cx="57150" cy="98425"/>
            </a:xfrm>
            <a:custGeom>
              <a:avLst/>
              <a:gdLst>
                <a:gd name="T0" fmla="*/ 0 w 109"/>
                <a:gd name="T1" fmla="*/ 0 h 186"/>
                <a:gd name="T2" fmla="*/ 6 w 109"/>
                <a:gd name="T3" fmla="*/ 0 h 186"/>
                <a:gd name="T4" fmla="*/ 13 w 109"/>
                <a:gd name="T5" fmla="*/ 0 h 186"/>
                <a:gd name="T6" fmla="*/ 22 w 109"/>
                <a:gd name="T7" fmla="*/ 11 h 186"/>
                <a:gd name="T8" fmla="*/ 33 w 109"/>
                <a:gd name="T9" fmla="*/ 23 h 186"/>
                <a:gd name="T10" fmla="*/ 45 w 109"/>
                <a:gd name="T11" fmla="*/ 34 h 186"/>
                <a:gd name="T12" fmla="*/ 59 w 109"/>
                <a:gd name="T13" fmla="*/ 46 h 186"/>
                <a:gd name="T14" fmla="*/ 71 w 109"/>
                <a:gd name="T15" fmla="*/ 58 h 186"/>
                <a:gd name="T16" fmla="*/ 82 w 109"/>
                <a:gd name="T17" fmla="*/ 70 h 186"/>
                <a:gd name="T18" fmla="*/ 91 w 109"/>
                <a:gd name="T19" fmla="*/ 82 h 186"/>
                <a:gd name="T20" fmla="*/ 99 w 109"/>
                <a:gd name="T21" fmla="*/ 94 h 186"/>
                <a:gd name="T22" fmla="*/ 102 w 109"/>
                <a:gd name="T23" fmla="*/ 102 h 186"/>
                <a:gd name="T24" fmla="*/ 104 w 109"/>
                <a:gd name="T25" fmla="*/ 109 h 186"/>
                <a:gd name="T26" fmla="*/ 107 w 109"/>
                <a:gd name="T27" fmla="*/ 118 h 186"/>
                <a:gd name="T28" fmla="*/ 108 w 109"/>
                <a:gd name="T29" fmla="*/ 127 h 186"/>
                <a:gd name="T30" fmla="*/ 109 w 109"/>
                <a:gd name="T31" fmla="*/ 137 h 186"/>
                <a:gd name="T32" fmla="*/ 108 w 109"/>
                <a:gd name="T33" fmla="*/ 145 h 186"/>
                <a:gd name="T34" fmla="*/ 106 w 109"/>
                <a:gd name="T35" fmla="*/ 153 h 186"/>
                <a:gd name="T36" fmla="*/ 102 w 109"/>
                <a:gd name="T37" fmla="*/ 160 h 186"/>
                <a:gd name="T38" fmla="*/ 99 w 109"/>
                <a:gd name="T39" fmla="*/ 167 h 186"/>
                <a:gd name="T40" fmla="*/ 95 w 109"/>
                <a:gd name="T41" fmla="*/ 174 h 186"/>
                <a:gd name="T42" fmla="*/ 91 w 109"/>
                <a:gd name="T43" fmla="*/ 177 h 186"/>
                <a:gd name="T44" fmla="*/ 88 w 109"/>
                <a:gd name="T45" fmla="*/ 179 h 186"/>
                <a:gd name="T46" fmla="*/ 84 w 109"/>
                <a:gd name="T47" fmla="*/ 181 h 186"/>
                <a:gd name="T48" fmla="*/ 79 w 109"/>
                <a:gd name="T49" fmla="*/ 184 h 186"/>
                <a:gd name="T50" fmla="*/ 76 w 109"/>
                <a:gd name="T51" fmla="*/ 185 h 186"/>
                <a:gd name="T52" fmla="*/ 73 w 109"/>
                <a:gd name="T53" fmla="*/ 186 h 186"/>
                <a:gd name="T54" fmla="*/ 68 w 109"/>
                <a:gd name="T55" fmla="*/ 186 h 186"/>
                <a:gd name="T56" fmla="*/ 64 w 109"/>
                <a:gd name="T57" fmla="*/ 186 h 186"/>
                <a:gd name="T58" fmla="*/ 55 w 109"/>
                <a:gd name="T59" fmla="*/ 185 h 186"/>
                <a:gd name="T60" fmla="*/ 48 w 109"/>
                <a:gd name="T61" fmla="*/ 184 h 186"/>
                <a:gd name="T62" fmla="*/ 38 w 109"/>
                <a:gd name="T63" fmla="*/ 165 h 186"/>
                <a:gd name="T64" fmla="*/ 29 w 109"/>
                <a:gd name="T65" fmla="*/ 145 h 186"/>
                <a:gd name="T66" fmla="*/ 21 w 109"/>
                <a:gd name="T67" fmla="*/ 122 h 186"/>
                <a:gd name="T68" fmla="*/ 15 w 109"/>
                <a:gd name="T69" fmla="*/ 99 h 186"/>
                <a:gd name="T70" fmla="*/ 8 w 109"/>
                <a:gd name="T71" fmla="*/ 74 h 186"/>
                <a:gd name="T72" fmla="*/ 4 w 109"/>
                <a:gd name="T73" fmla="*/ 49 h 186"/>
                <a:gd name="T74" fmla="*/ 2 w 109"/>
                <a:gd name="T75" fmla="*/ 24 h 186"/>
                <a:gd name="T76" fmla="*/ 0 w 109"/>
                <a:gd name="T7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" h="186">
                  <a:moveTo>
                    <a:pt x="0" y="0"/>
                  </a:moveTo>
                  <a:lnTo>
                    <a:pt x="6" y="0"/>
                  </a:lnTo>
                  <a:lnTo>
                    <a:pt x="13" y="0"/>
                  </a:lnTo>
                  <a:lnTo>
                    <a:pt x="22" y="11"/>
                  </a:lnTo>
                  <a:lnTo>
                    <a:pt x="33" y="23"/>
                  </a:lnTo>
                  <a:lnTo>
                    <a:pt x="45" y="34"/>
                  </a:lnTo>
                  <a:lnTo>
                    <a:pt x="59" y="46"/>
                  </a:lnTo>
                  <a:lnTo>
                    <a:pt x="71" y="58"/>
                  </a:lnTo>
                  <a:lnTo>
                    <a:pt x="82" y="70"/>
                  </a:lnTo>
                  <a:lnTo>
                    <a:pt x="91" y="82"/>
                  </a:lnTo>
                  <a:lnTo>
                    <a:pt x="99" y="94"/>
                  </a:lnTo>
                  <a:lnTo>
                    <a:pt x="102" y="102"/>
                  </a:lnTo>
                  <a:lnTo>
                    <a:pt x="104" y="109"/>
                  </a:lnTo>
                  <a:lnTo>
                    <a:pt x="107" y="118"/>
                  </a:lnTo>
                  <a:lnTo>
                    <a:pt x="108" y="127"/>
                  </a:lnTo>
                  <a:lnTo>
                    <a:pt x="109" y="137"/>
                  </a:lnTo>
                  <a:lnTo>
                    <a:pt x="108" y="145"/>
                  </a:lnTo>
                  <a:lnTo>
                    <a:pt x="106" y="153"/>
                  </a:lnTo>
                  <a:lnTo>
                    <a:pt x="102" y="160"/>
                  </a:lnTo>
                  <a:lnTo>
                    <a:pt x="99" y="167"/>
                  </a:lnTo>
                  <a:lnTo>
                    <a:pt x="95" y="174"/>
                  </a:lnTo>
                  <a:lnTo>
                    <a:pt x="91" y="177"/>
                  </a:lnTo>
                  <a:lnTo>
                    <a:pt x="88" y="179"/>
                  </a:lnTo>
                  <a:lnTo>
                    <a:pt x="84" y="181"/>
                  </a:lnTo>
                  <a:lnTo>
                    <a:pt x="79" y="184"/>
                  </a:lnTo>
                  <a:lnTo>
                    <a:pt x="76" y="185"/>
                  </a:lnTo>
                  <a:lnTo>
                    <a:pt x="73" y="186"/>
                  </a:lnTo>
                  <a:lnTo>
                    <a:pt x="68" y="186"/>
                  </a:lnTo>
                  <a:lnTo>
                    <a:pt x="64" y="186"/>
                  </a:lnTo>
                  <a:lnTo>
                    <a:pt x="55" y="185"/>
                  </a:lnTo>
                  <a:lnTo>
                    <a:pt x="48" y="184"/>
                  </a:lnTo>
                  <a:lnTo>
                    <a:pt x="38" y="165"/>
                  </a:lnTo>
                  <a:lnTo>
                    <a:pt x="29" y="145"/>
                  </a:lnTo>
                  <a:lnTo>
                    <a:pt x="21" y="122"/>
                  </a:lnTo>
                  <a:lnTo>
                    <a:pt x="15" y="99"/>
                  </a:lnTo>
                  <a:lnTo>
                    <a:pt x="8" y="74"/>
                  </a:lnTo>
                  <a:lnTo>
                    <a:pt x="4" y="49"/>
                  </a:lnTo>
                  <a:lnTo>
                    <a:pt x="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43">
              <a:extLst>
                <a:ext uri="{FF2B5EF4-FFF2-40B4-BE49-F238E27FC236}">
                  <a16:creationId xmlns:a16="http://schemas.microsoft.com/office/drawing/2014/main" id="{11A89FD4-2FE1-49D6-A11A-DF5EFE811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9401" y="6021388"/>
              <a:ext cx="130175" cy="60325"/>
            </a:xfrm>
            <a:custGeom>
              <a:avLst/>
              <a:gdLst>
                <a:gd name="T0" fmla="*/ 0 w 246"/>
                <a:gd name="T1" fmla="*/ 46 h 114"/>
                <a:gd name="T2" fmla="*/ 37 w 246"/>
                <a:gd name="T3" fmla="*/ 46 h 114"/>
                <a:gd name="T4" fmla="*/ 72 w 246"/>
                <a:gd name="T5" fmla="*/ 45 h 114"/>
                <a:gd name="T6" fmla="*/ 89 w 246"/>
                <a:gd name="T7" fmla="*/ 43 h 114"/>
                <a:gd name="T8" fmla="*/ 106 w 246"/>
                <a:gd name="T9" fmla="*/ 41 h 114"/>
                <a:gd name="T10" fmla="*/ 121 w 246"/>
                <a:gd name="T11" fmla="*/ 36 h 114"/>
                <a:gd name="T12" fmla="*/ 137 w 246"/>
                <a:gd name="T13" fmla="*/ 31 h 114"/>
                <a:gd name="T14" fmla="*/ 151 w 246"/>
                <a:gd name="T15" fmla="*/ 24 h 114"/>
                <a:gd name="T16" fmla="*/ 163 w 246"/>
                <a:gd name="T17" fmla="*/ 16 h 114"/>
                <a:gd name="T18" fmla="*/ 168 w 246"/>
                <a:gd name="T19" fmla="*/ 11 h 114"/>
                <a:gd name="T20" fmla="*/ 175 w 246"/>
                <a:gd name="T21" fmla="*/ 7 h 114"/>
                <a:gd name="T22" fmla="*/ 181 w 246"/>
                <a:gd name="T23" fmla="*/ 4 h 114"/>
                <a:gd name="T24" fmla="*/ 188 w 246"/>
                <a:gd name="T25" fmla="*/ 1 h 114"/>
                <a:gd name="T26" fmla="*/ 200 w 246"/>
                <a:gd name="T27" fmla="*/ 0 h 114"/>
                <a:gd name="T28" fmla="*/ 212 w 246"/>
                <a:gd name="T29" fmla="*/ 3 h 114"/>
                <a:gd name="T30" fmla="*/ 226 w 246"/>
                <a:gd name="T31" fmla="*/ 4 h 114"/>
                <a:gd name="T32" fmla="*/ 242 w 246"/>
                <a:gd name="T33" fmla="*/ 5 h 114"/>
                <a:gd name="T34" fmla="*/ 243 w 246"/>
                <a:gd name="T35" fmla="*/ 10 h 114"/>
                <a:gd name="T36" fmla="*/ 245 w 246"/>
                <a:gd name="T37" fmla="*/ 17 h 114"/>
                <a:gd name="T38" fmla="*/ 246 w 246"/>
                <a:gd name="T39" fmla="*/ 23 h 114"/>
                <a:gd name="T40" fmla="*/ 246 w 246"/>
                <a:gd name="T41" fmla="*/ 31 h 114"/>
                <a:gd name="T42" fmla="*/ 234 w 246"/>
                <a:gd name="T43" fmla="*/ 47 h 114"/>
                <a:gd name="T44" fmla="*/ 224 w 246"/>
                <a:gd name="T45" fmla="*/ 64 h 114"/>
                <a:gd name="T46" fmla="*/ 217 w 246"/>
                <a:gd name="T47" fmla="*/ 70 h 114"/>
                <a:gd name="T48" fmla="*/ 211 w 246"/>
                <a:gd name="T49" fmla="*/ 77 h 114"/>
                <a:gd name="T50" fmla="*/ 203 w 246"/>
                <a:gd name="T51" fmla="*/ 84 h 114"/>
                <a:gd name="T52" fmla="*/ 195 w 246"/>
                <a:gd name="T53" fmla="*/ 89 h 114"/>
                <a:gd name="T54" fmla="*/ 180 w 246"/>
                <a:gd name="T55" fmla="*/ 100 h 114"/>
                <a:gd name="T56" fmla="*/ 166 w 246"/>
                <a:gd name="T57" fmla="*/ 112 h 114"/>
                <a:gd name="T58" fmla="*/ 153 w 246"/>
                <a:gd name="T59" fmla="*/ 113 h 114"/>
                <a:gd name="T60" fmla="*/ 138 w 246"/>
                <a:gd name="T61" fmla="*/ 114 h 114"/>
                <a:gd name="T62" fmla="*/ 132 w 246"/>
                <a:gd name="T63" fmla="*/ 114 h 114"/>
                <a:gd name="T64" fmla="*/ 125 w 246"/>
                <a:gd name="T65" fmla="*/ 113 h 114"/>
                <a:gd name="T66" fmla="*/ 120 w 246"/>
                <a:gd name="T67" fmla="*/ 112 h 114"/>
                <a:gd name="T68" fmla="*/ 114 w 246"/>
                <a:gd name="T69" fmla="*/ 109 h 114"/>
                <a:gd name="T70" fmla="*/ 113 w 246"/>
                <a:gd name="T71" fmla="*/ 105 h 114"/>
                <a:gd name="T72" fmla="*/ 112 w 246"/>
                <a:gd name="T73" fmla="*/ 102 h 114"/>
                <a:gd name="T74" fmla="*/ 112 w 246"/>
                <a:gd name="T75" fmla="*/ 99 h 114"/>
                <a:gd name="T76" fmla="*/ 111 w 246"/>
                <a:gd name="T77" fmla="*/ 93 h 114"/>
                <a:gd name="T78" fmla="*/ 123 w 246"/>
                <a:gd name="T79" fmla="*/ 87 h 114"/>
                <a:gd name="T80" fmla="*/ 134 w 246"/>
                <a:gd name="T81" fmla="*/ 79 h 114"/>
                <a:gd name="T82" fmla="*/ 134 w 246"/>
                <a:gd name="T83" fmla="*/ 77 h 114"/>
                <a:gd name="T84" fmla="*/ 134 w 246"/>
                <a:gd name="T85" fmla="*/ 76 h 114"/>
                <a:gd name="T86" fmla="*/ 131 w 246"/>
                <a:gd name="T87" fmla="*/ 76 h 114"/>
                <a:gd name="T88" fmla="*/ 128 w 246"/>
                <a:gd name="T89" fmla="*/ 76 h 114"/>
                <a:gd name="T90" fmla="*/ 120 w 246"/>
                <a:gd name="T91" fmla="*/ 81 h 114"/>
                <a:gd name="T92" fmla="*/ 111 w 246"/>
                <a:gd name="T93" fmla="*/ 85 h 114"/>
                <a:gd name="T94" fmla="*/ 102 w 246"/>
                <a:gd name="T95" fmla="*/ 88 h 114"/>
                <a:gd name="T96" fmla="*/ 93 w 246"/>
                <a:gd name="T97" fmla="*/ 90 h 114"/>
                <a:gd name="T98" fmla="*/ 82 w 246"/>
                <a:gd name="T99" fmla="*/ 91 h 114"/>
                <a:gd name="T100" fmla="*/ 71 w 246"/>
                <a:gd name="T101" fmla="*/ 92 h 114"/>
                <a:gd name="T102" fmla="*/ 61 w 246"/>
                <a:gd name="T103" fmla="*/ 91 h 114"/>
                <a:gd name="T104" fmla="*/ 50 w 246"/>
                <a:gd name="T105" fmla="*/ 90 h 114"/>
                <a:gd name="T106" fmla="*/ 40 w 246"/>
                <a:gd name="T107" fmla="*/ 88 h 114"/>
                <a:gd name="T108" fmla="*/ 31 w 246"/>
                <a:gd name="T109" fmla="*/ 85 h 114"/>
                <a:gd name="T110" fmla="*/ 23 w 246"/>
                <a:gd name="T111" fmla="*/ 80 h 114"/>
                <a:gd name="T112" fmla="*/ 15 w 246"/>
                <a:gd name="T113" fmla="*/ 76 h 114"/>
                <a:gd name="T114" fmla="*/ 9 w 246"/>
                <a:gd name="T115" fmla="*/ 69 h 114"/>
                <a:gd name="T116" fmla="*/ 4 w 246"/>
                <a:gd name="T117" fmla="*/ 63 h 114"/>
                <a:gd name="T118" fmla="*/ 1 w 246"/>
                <a:gd name="T119" fmla="*/ 55 h 114"/>
                <a:gd name="T120" fmla="*/ 0 w 246"/>
                <a:gd name="T121" fmla="*/ 4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6" h="114">
                  <a:moveTo>
                    <a:pt x="0" y="46"/>
                  </a:moveTo>
                  <a:lnTo>
                    <a:pt x="37" y="46"/>
                  </a:lnTo>
                  <a:lnTo>
                    <a:pt x="72" y="45"/>
                  </a:lnTo>
                  <a:lnTo>
                    <a:pt x="89" y="43"/>
                  </a:lnTo>
                  <a:lnTo>
                    <a:pt x="106" y="41"/>
                  </a:lnTo>
                  <a:lnTo>
                    <a:pt x="121" y="36"/>
                  </a:lnTo>
                  <a:lnTo>
                    <a:pt x="137" y="31"/>
                  </a:lnTo>
                  <a:lnTo>
                    <a:pt x="151" y="24"/>
                  </a:lnTo>
                  <a:lnTo>
                    <a:pt x="163" y="16"/>
                  </a:lnTo>
                  <a:lnTo>
                    <a:pt x="168" y="11"/>
                  </a:lnTo>
                  <a:lnTo>
                    <a:pt x="175" y="7"/>
                  </a:lnTo>
                  <a:lnTo>
                    <a:pt x="181" y="4"/>
                  </a:lnTo>
                  <a:lnTo>
                    <a:pt x="188" y="1"/>
                  </a:lnTo>
                  <a:lnTo>
                    <a:pt x="200" y="0"/>
                  </a:lnTo>
                  <a:lnTo>
                    <a:pt x="212" y="3"/>
                  </a:lnTo>
                  <a:lnTo>
                    <a:pt x="226" y="4"/>
                  </a:lnTo>
                  <a:lnTo>
                    <a:pt x="242" y="5"/>
                  </a:lnTo>
                  <a:lnTo>
                    <a:pt x="243" y="10"/>
                  </a:lnTo>
                  <a:lnTo>
                    <a:pt x="245" y="17"/>
                  </a:lnTo>
                  <a:lnTo>
                    <a:pt x="246" y="23"/>
                  </a:lnTo>
                  <a:lnTo>
                    <a:pt x="246" y="31"/>
                  </a:lnTo>
                  <a:lnTo>
                    <a:pt x="234" y="47"/>
                  </a:lnTo>
                  <a:lnTo>
                    <a:pt x="224" y="64"/>
                  </a:lnTo>
                  <a:lnTo>
                    <a:pt x="217" y="70"/>
                  </a:lnTo>
                  <a:lnTo>
                    <a:pt x="211" y="77"/>
                  </a:lnTo>
                  <a:lnTo>
                    <a:pt x="203" y="84"/>
                  </a:lnTo>
                  <a:lnTo>
                    <a:pt x="195" y="89"/>
                  </a:lnTo>
                  <a:lnTo>
                    <a:pt x="180" y="100"/>
                  </a:lnTo>
                  <a:lnTo>
                    <a:pt x="166" y="112"/>
                  </a:lnTo>
                  <a:lnTo>
                    <a:pt x="153" y="113"/>
                  </a:lnTo>
                  <a:lnTo>
                    <a:pt x="138" y="114"/>
                  </a:lnTo>
                  <a:lnTo>
                    <a:pt x="132" y="114"/>
                  </a:lnTo>
                  <a:lnTo>
                    <a:pt x="125" y="113"/>
                  </a:lnTo>
                  <a:lnTo>
                    <a:pt x="120" y="112"/>
                  </a:lnTo>
                  <a:lnTo>
                    <a:pt x="114" y="109"/>
                  </a:lnTo>
                  <a:lnTo>
                    <a:pt x="113" y="105"/>
                  </a:lnTo>
                  <a:lnTo>
                    <a:pt x="112" y="102"/>
                  </a:lnTo>
                  <a:lnTo>
                    <a:pt x="112" y="99"/>
                  </a:lnTo>
                  <a:lnTo>
                    <a:pt x="111" y="93"/>
                  </a:lnTo>
                  <a:lnTo>
                    <a:pt x="123" y="87"/>
                  </a:lnTo>
                  <a:lnTo>
                    <a:pt x="134" y="79"/>
                  </a:lnTo>
                  <a:lnTo>
                    <a:pt x="134" y="77"/>
                  </a:lnTo>
                  <a:lnTo>
                    <a:pt x="134" y="76"/>
                  </a:lnTo>
                  <a:lnTo>
                    <a:pt x="131" y="76"/>
                  </a:lnTo>
                  <a:lnTo>
                    <a:pt x="128" y="76"/>
                  </a:lnTo>
                  <a:lnTo>
                    <a:pt x="120" y="81"/>
                  </a:lnTo>
                  <a:lnTo>
                    <a:pt x="111" y="85"/>
                  </a:lnTo>
                  <a:lnTo>
                    <a:pt x="102" y="88"/>
                  </a:lnTo>
                  <a:lnTo>
                    <a:pt x="93" y="90"/>
                  </a:lnTo>
                  <a:lnTo>
                    <a:pt x="82" y="91"/>
                  </a:lnTo>
                  <a:lnTo>
                    <a:pt x="71" y="92"/>
                  </a:lnTo>
                  <a:lnTo>
                    <a:pt x="61" y="91"/>
                  </a:lnTo>
                  <a:lnTo>
                    <a:pt x="50" y="90"/>
                  </a:lnTo>
                  <a:lnTo>
                    <a:pt x="40" y="88"/>
                  </a:lnTo>
                  <a:lnTo>
                    <a:pt x="31" y="85"/>
                  </a:lnTo>
                  <a:lnTo>
                    <a:pt x="23" y="80"/>
                  </a:lnTo>
                  <a:lnTo>
                    <a:pt x="15" y="76"/>
                  </a:lnTo>
                  <a:lnTo>
                    <a:pt x="9" y="69"/>
                  </a:lnTo>
                  <a:lnTo>
                    <a:pt x="4" y="63"/>
                  </a:lnTo>
                  <a:lnTo>
                    <a:pt x="1" y="55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44">
              <a:extLst>
                <a:ext uri="{FF2B5EF4-FFF2-40B4-BE49-F238E27FC236}">
                  <a16:creationId xmlns:a16="http://schemas.microsoft.com/office/drawing/2014/main" id="{AD9CE1DF-F69B-4F2A-9E44-4468E6973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3676" y="6062663"/>
              <a:ext cx="311150" cy="269875"/>
            </a:xfrm>
            <a:custGeom>
              <a:avLst/>
              <a:gdLst>
                <a:gd name="T0" fmla="*/ 380 w 588"/>
                <a:gd name="T1" fmla="*/ 103 h 510"/>
                <a:gd name="T2" fmla="*/ 412 w 588"/>
                <a:gd name="T3" fmla="*/ 87 h 510"/>
                <a:gd name="T4" fmla="*/ 384 w 588"/>
                <a:gd name="T5" fmla="*/ 91 h 510"/>
                <a:gd name="T6" fmla="*/ 357 w 588"/>
                <a:gd name="T7" fmla="*/ 100 h 510"/>
                <a:gd name="T8" fmla="*/ 366 w 588"/>
                <a:gd name="T9" fmla="*/ 113 h 510"/>
                <a:gd name="T10" fmla="*/ 375 w 588"/>
                <a:gd name="T11" fmla="*/ 133 h 510"/>
                <a:gd name="T12" fmla="*/ 384 w 588"/>
                <a:gd name="T13" fmla="*/ 201 h 510"/>
                <a:gd name="T14" fmla="*/ 391 w 588"/>
                <a:gd name="T15" fmla="*/ 267 h 510"/>
                <a:gd name="T16" fmla="*/ 390 w 588"/>
                <a:gd name="T17" fmla="*/ 333 h 510"/>
                <a:gd name="T18" fmla="*/ 390 w 588"/>
                <a:gd name="T19" fmla="*/ 403 h 510"/>
                <a:gd name="T20" fmla="*/ 388 w 588"/>
                <a:gd name="T21" fmla="*/ 465 h 510"/>
                <a:gd name="T22" fmla="*/ 379 w 588"/>
                <a:gd name="T23" fmla="*/ 491 h 510"/>
                <a:gd name="T24" fmla="*/ 361 w 588"/>
                <a:gd name="T25" fmla="*/ 504 h 510"/>
                <a:gd name="T26" fmla="*/ 346 w 588"/>
                <a:gd name="T27" fmla="*/ 508 h 510"/>
                <a:gd name="T28" fmla="*/ 319 w 588"/>
                <a:gd name="T29" fmla="*/ 507 h 510"/>
                <a:gd name="T30" fmla="*/ 296 w 588"/>
                <a:gd name="T31" fmla="*/ 489 h 510"/>
                <a:gd name="T32" fmla="*/ 249 w 588"/>
                <a:gd name="T33" fmla="*/ 468 h 510"/>
                <a:gd name="T34" fmla="*/ 181 w 588"/>
                <a:gd name="T35" fmla="*/ 432 h 510"/>
                <a:gd name="T36" fmla="*/ 113 w 588"/>
                <a:gd name="T37" fmla="*/ 395 h 510"/>
                <a:gd name="T38" fmla="*/ 50 w 588"/>
                <a:gd name="T39" fmla="*/ 360 h 510"/>
                <a:gd name="T40" fmla="*/ 9 w 588"/>
                <a:gd name="T41" fmla="*/ 333 h 510"/>
                <a:gd name="T42" fmla="*/ 1 w 588"/>
                <a:gd name="T43" fmla="*/ 319 h 510"/>
                <a:gd name="T44" fmla="*/ 30 w 588"/>
                <a:gd name="T45" fmla="*/ 320 h 510"/>
                <a:gd name="T46" fmla="*/ 72 w 588"/>
                <a:gd name="T47" fmla="*/ 340 h 510"/>
                <a:gd name="T48" fmla="*/ 114 w 588"/>
                <a:gd name="T49" fmla="*/ 359 h 510"/>
                <a:gd name="T50" fmla="*/ 196 w 588"/>
                <a:gd name="T51" fmla="*/ 367 h 510"/>
                <a:gd name="T52" fmla="*/ 259 w 588"/>
                <a:gd name="T53" fmla="*/ 378 h 510"/>
                <a:gd name="T54" fmla="*/ 285 w 588"/>
                <a:gd name="T55" fmla="*/ 380 h 510"/>
                <a:gd name="T56" fmla="*/ 297 w 588"/>
                <a:gd name="T57" fmla="*/ 371 h 510"/>
                <a:gd name="T58" fmla="*/ 301 w 588"/>
                <a:gd name="T59" fmla="*/ 348 h 510"/>
                <a:gd name="T60" fmla="*/ 300 w 588"/>
                <a:gd name="T61" fmla="*/ 307 h 510"/>
                <a:gd name="T62" fmla="*/ 310 w 588"/>
                <a:gd name="T63" fmla="*/ 242 h 510"/>
                <a:gd name="T64" fmla="*/ 322 w 588"/>
                <a:gd name="T65" fmla="*/ 149 h 510"/>
                <a:gd name="T66" fmla="*/ 318 w 588"/>
                <a:gd name="T67" fmla="*/ 116 h 510"/>
                <a:gd name="T68" fmla="*/ 299 w 588"/>
                <a:gd name="T69" fmla="*/ 125 h 510"/>
                <a:gd name="T70" fmla="*/ 268 w 588"/>
                <a:gd name="T71" fmla="*/ 138 h 510"/>
                <a:gd name="T72" fmla="*/ 215 w 588"/>
                <a:gd name="T73" fmla="*/ 169 h 510"/>
                <a:gd name="T74" fmla="*/ 165 w 588"/>
                <a:gd name="T75" fmla="*/ 197 h 510"/>
                <a:gd name="T76" fmla="*/ 129 w 588"/>
                <a:gd name="T77" fmla="*/ 205 h 510"/>
                <a:gd name="T78" fmla="*/ 86 w 588"/>
                <a:gd name="T79" fmla="*/ 207 h 510"/>
                <a:gd name="T80" fmla="*/ 52 w 588"/>
                <a:gd name="T81" fmla="*/ 179 h 510"/>
                <a:gd name="T82" fmla="*/ 44 w 588"/>
                <a:gd name="T83" fmla="*/ 154 h 510"/>
                <a:gd name="T84" fmla="*/ 73 w 588"/>
                <a:gd name="T85" fmla="*/ 150 h 510"/>
                <a:gd name="T86" fmla="*/ 94 w 588"/>
                <a:gd name="T87" fmla="*/ 153 h 510"/>
                <a:gd name="T88" fmla="*/ 119 w 588"/>
                <a:gd name="T89" fmla="*/ 145 h 510"/>
                <a:gd name="T90" fmla="*/ 151 w 588"/>
                <a:gd name="T91" fmla="*/ 129 h 510"/>
                <a:gd name="T92" fmla="*/ 228 w 588"/>
                <a:gd name="T93" fmla="*/ 93 h 510"/>
                <a:gd name="T94" fmla="*/ 307 w 588"/>
                <a:gd name="T95" fmla="*/ 59 h 510"/>
                <a:gd name="T96" fmla="*/ 358 w 588"/>
                <a:gd name="T97" fmla="*/ 46 h 510"/>
                <a:gd name="T98" fmla="*/ 440 w 588"/>
                <a:gd name="T99" fmla="*/ 26 h 510"/>
                <a:gd name="T100" fmla="*/ 463 w 588"/>
                <a:gd name="T101" fmla="*/ 13 h 510"/>
                <a:gd name="T102" fmla="*/ 490 w 588"/>
                <a:gd name="T103" fmla="*/ 1 h 510"/>
                <a:gd name="T104" fmla="*/ 516 w 588"/>
                <a:gd name="T105" fmla="*/ 6 h 510"/>
                <a:gd name="T106" fmla="*/ 540 w 588"/>
                <a:gd name="T107" fmla="*/ 14 h 510"/>
                <a:gd name="T108" fmla="*/ 562 w 588"/>
                <a:gd name="T109" fmla="*/ 24 h 510"/>
                <a:gd name="T110" fmla="*/ 588 w 588"/>
                <a:gd name="T111" fmla="*/ 62 h 510"/>
                <a:gd name="T112" fmla="*/ 567 w 588"/>
                <a:gd name="T113" fmla="*/ 85 h 510"/>
                <a:gd name="T114" fmla="*/ 519 w 588"/>
                <a:gd name="T115" fmla="*/ 102 h 510"/>
                <a:gd name="T116" fmla="*/ 437 w 588"/>
                <a:gd name="T117" fmla="*/ 11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8" h="510">
                  <a:moveTo>
                    <a:pt x="380" y="111"/>
                  </a:moveTo>
                  <a:lnTo>
                    <a:pt x="380" y="107"/>
                  </a:lnTo>
                  <a:lnTo>
                    <a:pt x="380" y="103"/>
                  </a:lnTo>
                  <a:lnTo>
                    <a:pt x="396" y="96"/>
                  </a:lnTo>
                  <a:lnTo>
                    <a:pt x="412" y="92"/>
                  </a:lnTo>
                  <a:lnTo>
                    <a:pt x="412" y="87"/>
                  </a:lnTo>
                  <a:lnTo>
                    <a:pt x="412" y="84"/>
                  </a:lnTo>
                  <a:lnTo>
                    <a:pt x="398" y="86"/>
                  </a:lnTo>
                  <a:lnTo>
                    <a:pt x="384" y="91"/>
                  </a:lnTo>
                  <a:lnTo>
                    <a:pt x="370" y="94"/>
                  </a:lnTo>
                  <a:lnTo>
                    <a:pt x="357" y="98"/>
                  </a:lnTo>
                  <a:lnTo>
                    <a:pt x="357" y="100"/>
                  </a:lnTo>
                  <a:lnTo>
                    <a:pt x="357" y="104"/>
                  </a:lnTo>
                  <a:lnTo>
                    <a:pt x="363" y="108"/>
                  </a:lnTo>
                  <a:lnTo>
                    <a:pt x="366" y="113"/>
                  </a:lnTo>
                  <a:lnTo>
                    <a:pt x="369" y="117"/>
                  </a:lnTo>
                  <a:lnTo>
                    <a:pt x="371" y="122"/>
                  </a:lnTo>
                  <a:lnTo>
                    <a:pt x="375" y="133"/>
                  </a:lnTo>
                  <a:lnTo>
                    <a:pt x="377" y="145"/>
                  </a:lnTo>
                  <a:lnTo>
                    <a:pt x="379" y="173"/>
                  </a:lnTo>
                  <a:lnTo>
                    <a:pt x="384" y="201"/>
                  </a:lnTo>
                  <a:lnTo>
                    <a:pt x="387" y="223"/>
                  </a:lnTo>
                  <a:lnTo>
                    <a:pt x="390" y="245"/>
                  </a:lnTo>
                  <a:lnTo>
                    <a:pt x="391" y="267"/>
                  </a:lnTo>
                  <a:lnTo>
                    <a:pt x="391" y="289"/>
                  </a:lnTo>
                  <a:lnTo>
                    <a:pt x="391" y="310"/>
                  </a:lnTo>
                  <a:lnTo>
                    <a:pt x="390" y="333"/>
                  </a:lnTo>
                  <a:lnTo>
                    <a:pt x="390" y="356"/>
                  </a:lnTo>
                  <a:lnTo>
                    <a:pt x="389" y="379"/>
                  </a:lnTo>
                  <a:lnTo>
                    <a:pt x="390" y="403"/>
                  </a:lnTo>
                  <a:lnTo>
                    <a:pt x="390" y="435"/>
                  </a:lnTo>
                  <a:lnTo>
                    <a:pt x="389" y="450"/>
                  </a:lnTo>
                  <a:lnTo>
                    <a:pt x="388" y="465"/>
                  </a:lnTo>
                  <a:lnTo>
                    <a:pt x="386" y="476"/>
                  </a:lnTo>
                  <a:lnTo>
                    <a:pt x="384" y="483"/>
                  </a:lnTo>
                  <a:lnTo>
                    <a:pt x="379" y="491"/>
                  </a:lnTo>
                  <a:lnTo>
                    <a:pt x="375" y="496"/>
                  </a:lnTo>
                  <a:lnTo>
                    <a:pt x="368" y="501"/>
                  </a:lnTo>
                  <a:lnTo>
                    <a:pt x="361" y="504"/>
                  </a:lnTo>
                  <a:lnTo>
                    <a:pt x="356" y="506"/>
                  </a:lnTo>
                  <a:lnTo>
                    <a:pt x="352" y="508"/>
                  </a:lnTo>
                  <a:lnTo>
                    <a:pt x="346" y="508"/>
                  </a:lnTo>
                  <a:lnTo>
                    <a:pt x="342" y="510"/>
                  </a:lnTo>
                  <a:lnTo>
                    <a:pt x="331" y="508"/>
                  </a:lnTo>
                  <a:lnTo>
                    <a:pt x="319" y="507"/>
                  </a:lnTo>
                  <a:lnTo>
                    <a:pt x="312" y="500"/>
                  </a:lnTo>
                  <a:lnTo>
                    <a:pt x="305" y="493"/>
                  </a:lnTo>
                  <a:lnTo>
                    <a:pt x="296" y="489"/>
                  </a:lnTo>
                  <a:lnTo>
                    <a:pt x="287" y="484"/>
                  </a:lnTo>
                  <a:lnTo>
                    <a:pt x="269" y="478"/>
                  </a:lnTo>
                  <a:lnTo>
                    <a:pt x="249" y="468"/>
                  </a:lnTo>
                  <a:lnTo>
                    <a:pt x="227" y="456"/>
                  </a:lnTo>
                  <a:lnTo>
                    <a:pt x="204" y="444"/>
                  </a:lnTo>
                  <a:lnTo>
                    <a:pt x="181" y="432"/>
                  </a:lnTo>
                  <a:lnTo>
                    <a:pt x="158" y="420"/>
                  </a:lnTo>
                  <a:lnTo>
                    <a:pt x="136" y="408"/>
                  </a:lnTo>
                  <a:lnTo>
                    <a:pt x="113" y="395"/>
                  </a:lnTo>
                  <a:lnTo>
                    <a:pt x="91" y="383"/>
                  </a:lnTo>
                  <a:lnTo>
                    <a:pt x="70" y="371"/>
                  </a:lnTo>
                  <a:lnTo>
                    <a:pt x="50" y="360"/>
                  </a:lnTo>
                  <a:lnTo>
                    <a:pt x="28" y="349"/>
                  </a:lnTo>
                  <a:lnTo>
                    <a:pt x="17" y="342"/>
                  </a:lnTo>
                  <a:lnTo>
                    <a:pt x="9" y="333"/>
                  </a:lnTo>
                  <a:lnTo>
                    <a:pt x="5" y="329"/>
                  </a:lnTo>
                  <a:lnTo>
                    <a:pt x="3" y="325"/>
                  </a:lnTo>
                  <a:lnTo>
                    <a:pt x="1" y="319"/>
                  </a:lnTo>
                  <a:lnTo>
                    <a:pt x="0" y="314"/>
                  </a:lnTo>
                  <a:lnTo>
                    <a:pt x="15" y="316"/>
                  </a:lnTo>
                  <a:lnTo>
                    <a:pt x="30" y="320"/>
                  </a:lnTo>
                  <a:lnTo>
                    <a:pt x="44" y="327"/>
                  </a:lnTo>
                  <a:lnTo>
                    <a:pt x="59" y="333"/>
                  </a:lnTo>
                  <a:lnTo>
                    <a:pt x="72" y="340"/>
                  </a:lnTo>
                  <a:lnTo>
                    <a:pt x="86" y="348"/>
                  </a:lnTo>
                  <a:lnTo>
                    <a:pt x="100" y="353"/>
                  </a:lnTo>
                  <a:lnTo>
                    <a:pt x="114" y="359"/>
                  </a:lnTo>
                  <a:lnTo>
                    <a:pt x="142" y="362"/>
                  </a:lnTo>
                  <a:lnTo>
                    <a:pt x="169" y="364"/>
                  </a:lnTo>
                  <a:lnTo>
                    <a:pt x="196" y="367"/>
                  </a:lnTo>
                  <a:lnTo>
                    <a:pt x="224" y="371"/>
                  </a:lnTo>
                  <a:lnTo>
                    <a:pt x="239" y="374"/>
                  </a:lnTo>
                  <a:lnTo>
                    <a:pt x="259" y="378"/>
                  </a:lnTo>
                  <a:lnTo>
                    <a:pt x="269" y="379"/>
                  </a:lnTo>
                  <a:lnTo>
                    <a:pt x="277" y="380"/>
                  </a:lnTo>
                  <a:lnTo>
                    <a:pt x="285" y="380"/>
                  </a:lnTo>
                  <a:lnTo>
                    <a:pt x="291" y="379"/>
                  </a:lnTo>
                  <a:lnTo>
                    <a:pt x="294" y="375"/>
                  </a:lnTo>
                  <a:lnTo>
                    <a:pt x="297" y="371"/>
                  </a:lnTo>
                  <a:lnTo>
                    <a:pt x="299" y="365"/>
                  </a:lnTo>
                  <a:lnTo>
                    <a:pt x="300" y="360"/>
                  </a:lnTo>
                  <a:lnTo>
                    <a:pt x="301" y="348"/>
                  </a:lnTo>
                  <a:lnTo>
                    <a:pt x="301" y="335"/>
                  </a:lnTo>
                  <a:lnTo>
                    <a:pt x="301" y="320"/>
                  </a:lnTo>
                  <a:lnTo>
                    <a:pt x="300" y="307"/>
                  </a:lnTo>
                  <a:lnTo>
                    <a:pt x="301" y="293"/>
                  </a:lnTo>
                  <a:lnTo>
                    <a:pt x="304" y="279"/>
                  </a:lnTo>
                  <a:lnTo>
                    <a:pt x="310" y="242"/>
                  </a:lnTo>
                  <a:lnTo>
                    <a:pt x="318" y="195"/>
                  </a:lnTo>
                  <a:lnTo>
                    <a:pt x="321" y="170"/>
                  </a:lnTo>
                  <a:lnTo>
                    <a:pt x="322" y="149"/>
                  </a:lnTo>
                  <a:lnTo>
                    <a:pt x="323" y="130"/>
                  </a:lnTo>
                  <a:lnTo>
                    <a:pt x="322" y="116"/>
                  </a:lnTo>
                  <a:lnTo>
                    <a:pt x="318" y="116"/>
                  </a:lnTo>
                  <a:lnTo>
                    <a:pt x="312" y="116"/>
                  </a:lnTo>
                  <a:lnTo>
                    <a:pt x="306" y="120"/>
                  </a:lnTo>
                  <a:lnTo>
                    <a:pt x="299" y="125"/>
                  </a:lnTo>
                  <a:lnTo>
                    <a:pt x="292" y="128"/>
                  </a:lnTo>
                  <a:lnTo>
                    <a:pt x="284" y="131"/>
                  </a:lnTo>
                  <a:lnTo>
                    <a:pt x="268" y="138"/>
                  </a:lnTo>
                  <a:lnTo>
                    <a:pt x="252" y="145"/>
                  </a:lnTo>
                  <a:lnTo>
                    <a:pt x="234" y="157"/>
                  </a:lnTo>
                  <a:lnTo>
                    <a:pt x="215" y="169"/>
                  </a:lnTo>
                  <a:lnTo>
                    <a:pt x="196" y="181"/>
                  </a:lnTo>
                  <a:lnTo>
                    <a:pt x="176" y="191"/>
                  </a:lnTo>
                  <a:lnTo>
                    <a:pt x="165" y="197"/>
                  </a:lnTo>
                  <a:lnTo>
                    <a:pt x="154" y="200"/>
                  </a:lnTo>
                  <a:lnTo>
                    <a:pt x="142" y="203"/>
                  </a:lnTo>
                  <a:lnTo>
                    <a:pt x="129" y="205"/>
                  </a:lnTo>
                  <a:lnTo>
                    <a:pt x="116" y="208"/>
                  </a:lnTo>
                  <a:lnTo>
                    <a:pt x="101" y="208"/>
                  </a:lnTo>
                  <a:lnTo>
                    <a:pt x="86" y="207"/>
                  </a:lnTo>
                  <a:lnTo>
                    <a:pt x="70" y="204"/>
                  </a:lnTo>
                  <a:lnTo>
                    <a:pt x="60" y="191"/>
                  </a:lnTo>
                  <a:lnTo>
                    <a:pt x="52" y="179"/>
                  </a:lnTo>
                  <a:lnTo>
                    <a:pt x="49" y="173"/>
                  </a:lnTo>
                  <a:lnTo>
                    <a:pt x="47" y="164"/>
                  </a:lnTo>
                  <a:lnTo>
                    <a:pt x="44" y="154"/>
                  </a:lnTo>
                  <a:lnTo>
                    <a:pt x="44" y="142"/>
                  </a:lnTo>
                  <a:lnTo>
                    <a:pt x="60" y="145"/>
                  </a:lnTo>
                  <a:lnTo>
                    <a:pt x="73" y="150"/>
                  </a:lnTo>
                  <a:lnTo>
                    <a:pt x="79" y="151"/>
                  </a:lnTo>
                  <a:lnTo>
                    <a:pt x="86" y="152"/>
                  </a:lnTo>
                  <a:lnTo>
                    <a:pt x="94" y="153"/>
                  </a:lnTo>
                  <a:lnTo>
                    <a:pt x="102" y="151"/>
                  </a:lnTo>
                  <a:lnTo>
                    <a:pt x="110" y="149"/>
                  </a:lnTo>
                  <a:lnTo>
                    <a:pt x="119" y="145"/>
                  </a:lnTo>
                  <a:lnTo>
                    <a:pt x="128" y="142"/>
                  </a:lnTo>
                  <a:lnTo>
                    <a:pt x="135" y="138"/>
                  </a:lnTo>
                  <a:lnTo>
                    <a:pt x="151" y="129"/>
                  </a:lnTo>
                  <a:lnTo>
                    <a:pt x="166" y="121"/>
                  </a:lnTo>
                  <a:lnTo>
                    <a:pt x="198" y="107"/>
                  </a:lnTo>
                  <a:lnTo>
                    <a:pt x="228" y="93"/>
                  </a:lnTo>
                  <a:lnTo>
                    <a:pt x="260" y="79"/>
                  </a:lnTo>
                  <a:lnTo>
                    <a:pt x="291" y="65"/>
                  </a:lnTo>
                  <a:lnTo>
                    <a:pt x="307" y="59"/>
                  </a:lnTo>
                  <a:lnTo>
                    <a:pt x="323" y="53"/>
                  </a:lnTo>
                  <a:lnTo>
                    <a:pt x="341" y="49"/>
                  </a:lnTo>
                  <a:lnTo>
                    <a:pt x="358" y="46"/>
                  </a:lnTo>
                  <a:lnTo>
                    <a:pt x="393" y="38"/>
                  </a:lnTo>
                  <a:lnTo>
                    <a:pt x="431" y="29"/>
                  </a:lnTo>
                  <a:lnTo>
                    <a:pt x="440" y="26"/>
                  </a:lnTo>
                  <a:lnTo>
                    <a:pt x="448" y="22"/>
                  </a:lnTo>
                  <a:lnTo>
                    <a:pt x="456" y="17"/>
                  </a:lnTo>
                  <a:lnTo>
                    <a:pt x="463" y="13"/>
                  </a:lnTo>
                  <a:lnTo>
                    <a:pt x="470" y="9"/>
                  </a:lnTo>
                  <a:lnTo>
                    <a:pt x="479" y="4"/>
                  </a:lnTo>
                  <a:lnTo>
                    <a:pt x="490" y="1"/>
                  </a:lnTo>
                  <a:lnTo>
                    <a:pt x="502" y="0"/>
                  </a:lnTo>
                  <a:lnTo>
                    <a:pt x="508" y="4"/>
                  </a:lnTo>
                  <a:lnTo>
                    <a:pt x="516" y="6"/>
                  </a:lnTo>
                  <a:lnTo>
                    <a:pt x="524" y="10"/>
                  </a:lnTo>
                  <a:lnTo>
                    <a:pt x="531" y="12"/>
                  </a:lnTo>
                  <a:lnTo>
                    <a:pt x="540" y="14"/>
                  </a:lnTo>
                  <a:lnTo>
                    <a:pt x="548" y="17"/>
                  </a:lnTo>
                  <a:lnTo>
                    <a:pt x="555" y="20"/>
                  </a:lnTo>
                  <a:lnTo>
                    <a:pt x="562" y="24"/>
                  </a:lnTo>
                  <a:lnTo>
                    <a:pt x="575" y="37"/>
                  </a:lnTo>
                  <a:lnTo>
                    <a:pt x="588" y="50"/>
                  </a:lnTo>
                  <a:lnTo>
                    <a:pt x="588" y="62"/>
                  </a:lnTo>
                  <a:lnTo>
                    <a:pt x="588" y="74"/>
                  </a:lnTo>
                  <a:lnTo>
                    <a:pt x="577" y="80"/>
                  </a:lnTo>
                  <a:lnTo>
                    <a:pt x="567" y="85"/>
                  </a:lnTo>
                  <a:lnTo>
                    <a:pt x="555" y="90"/>
                  </a:lnTo>
                  <a:lnTo>
                    <a:pt x="544" y="94"/>
                  </a:lnTo>
                  <a:lnTo>
                    <a:pt x="519" y="102"/>
                  </a:lnTo>
                  <a:lnTo>
                    <a:pt x="493" y="107"/>
                  </a:lnTo>
                  <a:lnTo>
                    <a:pt x="464" y="111"/>
                  </a:lnTo>
                  <a:lnTo>
                    <a:pt x="437" y="114"/>
                  </a:lnTo>
                  <a:lnTo>
                    <a:pt x="409" y="114"/>
                  </a:lnTo>
                  <a:lnTo>
                    <a:pt x="380" y="11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45">
              <a:extLst>
                <a:ext uri="{FF2B5EF4-FFF2-40B4-BE49-F238E27FC236}">
                  <a16:creationId xmlns:a16="http://schemas.microsoft.com/office/drawing/2014/main" id="{1E6992CB-37E1-4DF5-A10C-CC4D348D41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6526" y="5624513"/>
              <a:ext cx="458788" cy="493713"/>
            </a:xfrm>
            <a:custGeom>
              <a:avLst/>
              <a:gdLst>
                <a:gd name="T0" fmla="*/ 581 w 867"/>
                <a:gd name="T1" fmla="*/ 34 h 934"/>
                <a:gd name="T2" fmla="*/ 608 w 867"/>
                <a:gd name="T3" fmla="*/ 123 h 934"/>
                <a:gd name="T4" fmla="*/ 444 w 867"/>
                <a:gd name="T5" fmla="*/ 243 h 934"/>
                <a:gd name="T6" fmla="*/ 445 w 867"/>
                <a:gd name="T7" fmla="*/ 268 h 934"/>
                <a:gd name="T8" fmla="*/ 568 w 867"/>
                <a:gd name="T9" fmla="*/ 210 h 934"/>
                <a:gd name="T10" fmla="*/ 778 w 867"/>
                <a:gd name="T11" fmla="*/ 139 h 934"/>
                <a:gd name="T12" fmla="*/ 867 w 867"/>
                <a:gd name="T13" fmla="*/ 160 h 934"/>
                <a:gd name="T14" fmla="*/ 802 w 867"/>
                <a:gd name="T15" fmla="*/ 258 h 934"/>
                <a:gd name="T16" fmla="*/ 652 w 867"/>
                <a:gd name="T17" fmla="*/ 456 h 934"/>
                <a:gd name="T18" fmla="*/ 604 w 867"/>
                <a:gd name="T19" fmla="*/ 555 h 934"/>
                <a:gd name="T20" fmla="*/ 737 w 867"/>
                <a:gd name="T21" fmla="*/ 521 h 934"/>
                <a:gd name="T22" fmla="*/ 848 w 867"/>
                <a:gd name="T23" fmla="*/ 521 h 934"/>
                <a:gd name="T24" fmla="*/ 844 w 867"/>
                <a:gd name="T25" fmla="*/ 585 h 934"/>
                <a:gd name="T26" fmla="*/ 692 w 867"/>
                <a:gd name="T27" fmla="*/ 668 h 934"/>
                <a:gd name="T28" fmla="*/ 487 w 867"/>
                <a:gd name="T29" fmla="*/ 715 h 934"/>
                <a:gd name="T30" fmla="*/ 416 w 867"/>
                <a:gd name="T31" fmla="*/ 710 h 934"/>
                <a:gd name="T32" fmla="*/ 620 w 867"/>
                <a:gd name="T33" fmla="*/ 623 h 934"/>
                <a:gd name="T34" fmla="*/ 767 w 867"/>
                <a:gd name="T35" fmla="*/ 557 h 934"/>
                <a:gd name="T36" fmla="*/ 658 w 867"/>
                <a:gd name="T37" fmla="*/ 576 h 934"/>
                <a:gd name="T38" fmla="*/ 520 w 867"/>
                <a:gd name="T39" fmla="*/ 632 h 934"/>
                <a:gd name="T40" fmla="*/ 456 w 867"/>
                <a:gd name="T41" fmla="*/ 635 h 934"/>
                <a:gd name="T42" fmla="*/ 325 w 867"/>
                <a:gd name="T43" fmla="*/ 681 h 934"/>
                <a:gd name="T44" fmla="*/ 181 w 867"/>
                <a:gd name="T45" fmla="*/ 778 h 934"/>
                <a:gd name="T46" fmla="*/ 57 w 867"/>
                <a:gd name="T47" fmla="*/ 923 h 934"/>
                <a:gd name="T48" fmla="*/ 4 w 867"/>
                <a:gd name="T49" fmla="*/ 924 h 934"/>
                <a:gd name="T50" fmla="*/ 36 w 867"/>
                <a:gd name="T51" fmla="*/ 817 h 934"/>
                <a:gd name="T52" fmla="*/ 144 w 867"/>
                <a:gd name="T53" fmla="*/ 679 h 934"/>
                <a:gd name="T54" fmla="*/ 59 w 867"/>
                <a:gd name="T55" fmla="*/ 829 h 934"/>
                <a:gd name="T56" fmla="*/ 148 w 867"/>
                <a:gd name="T57" fmla="*/ 771 h 934"/>
                <a:gd name="T58" fmla="*/ 324 w 867"/>
                <a:gd name="T59" fmla="*/ 649 h 934"/>
                <a:gd name="T60" fmla="*/ 431 w 867"/>
                <a:gd name="T61" fmla="*/ 580 h 934"/>
                <a:gd name="T62" fmla="*/ 350 w 867"/>
                <a:gd name="T63" fmla="*/ 514 h 934"/>
                <a:gd name="T64" fmla="*/ 288 w 867"/>
                <a:gd name="T65" fmla="*/ 583 h 934"/>
                <a:gd name="T66" fmla="*/ 242 w 867"/>
                <a:gd name="T67" fmla="*/ 584 h 934"/>
                <a:gd name="T68" fmla="*/ 303 w 867"/>
                <a:gd name="T69" fmla="*/ 475 h 934"/>
                <a:gd name="T70" fmla="*/ 240 w 867"/>
                <a:gd name="T71" fmla="*/ 471 h 934"/>
                <a:gd name="T72" fmla="*/ 235 w 867"/>
                <a:gd name="T73" fmla="*/ 438 h 934"/>
                <a:gd name="T74" fmla="*/ 190 w 867"/>
                <a:gd name="T75" fmla="*/ 264 h 934"/>
                <a:gd name="T76" fmla="*/ 214 w 867"/>
                <a:gd name="T77" fmla="*/ 240 h 934"/>
                <a:gd name="T78" fmla="*/ 319 w 867"/>
                <a:gd name="T79" fmla="*/ 422 h 934"/>
                <a:gd name="T80" fmla="*/ 380 w 867"/>
                <a:gd name="T81" fmla="*/ 317 h 934"/>
                <a:gd name="T82" fmla="*/ 356 w 867"/>
                <a:gd name="T83" fmla="*/ 249 h 934"/>
                <a:gd name="T84" fmla="*/ 487 w 867"/>
                <a:gd name="T85" fmla="*/ 126 h 934"/>
                <a:gd name="T86" fmla="*/ 505 w 867"/>
                <a:gd name="T87" fmla="*/ 12 h 934"/>
                <a:gd name="T88" fmla="*/ 674 w 867"/>
                <a:gd name="T89" fmla="*/ 199 h 934"/>
                <a:gd name="T90" fmla="*/ 534 w 867"/>
                <a:gd name="T91" fmla="*/ 260 h 934"/>
                <a:gd name="T92" fmla="*/ 610 w 867"/>
                <a:gd name="T93" fmla="*/ 377 h 934"/>
                <a:gd name="T94" fmla="*/ 629 w 867"/>
                <a:gd name="T95" fmla="*/ 395 h 934"/>
                <a:gd name="T96" fmla="*/ 770 w 867"/>
                <a:gd name="T97" fmla="*/ 203 h 934"/>
                <a:gd name="T98" fmla="*/ 485 w 867"/>
                <a:gd name="T99" fmla="*/ 482 h 934"/>
                <a:gd name="T100" fmla="*/ 460 w 867"/>
                <a:gd name="T101" fmla="*/ 536 h 934"/>
                <a:gd name="T102" fmla="*/ 498 w 867"/>
                <a:gd name="T103" fmla="*/ 551 h 934"/>
                <a:gd name="T104" fmla="*/ 594 w 867"/>
                <a:gd name="T105" fmla="*/ 435 h 934"/>
                <a:gd name="T106" fmla="*/ 444 w 867"/>
                <a:gd name="T107" fmla="*/ 450 h 934"/>
                <a:gd name="T108" fmla="*/ 525 w 867"/>
                <a:gd name="T109" fmla="*/ 413 h 934"/>
                <a:gd name="T110" fmla="*/ 549 w 867"/>
                <a:gd name="T111" fmla="*/ 347 h 934"/>
                <a:gd name="T112" fmla="*/ 489 w 867"/>
                <a:gd name="T113" fmla="*/ 277 h 934"/>
                <a:gd name="T114" fmla="*/ 505 w 867"/>
                <a:gd name="T115" fmla="*/ 341 h 934"/>
                <a:gd name="T116" fmla="*/ 443 w 867"/>
                <a:gd name="T117" fmla="*/ 390 h 934"/>
                <a:gd name="T118" fmla="*/ 425 w 867"/>
                <a:gd name="T119" fmla="*/ 46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7" h="934">
                  <a:moveTo>
                    <a:pt x="501" y="0"/>
                  </a:moveTo>
                  <a:lnTo>
                    <a:pt x="512" y="1"/>
                  </a:lnTo>
                  <a:lnTo>
                    <a:pt x="523" y="2"/>
                  </a:lnTo>
                  <a:lnTo>
                    <a:pt x="534" y="6"/>
                  </a:lnTo>
                  <a:lnTo>
                    <a:pt x="544" y="10"/>
                  </a:lnTo>
                  <a:lnTo>
                    <a:pt x="555" y="14"/>
                  </a:lnTo>
                  <a:lnTo>
                    <a:pt x="564" y="21"/>
                  </a:lnTo>
                  <a:lnTo>
                    <a:pt x="573" y="27"/>
                  </a:lnTo>
                  <a:lnTo>
                    <a:pt x="581" y="34"/>
                  </a:lnTo>
                  <a:lnTo>
                    <a:pt x="589" y="43"/>
                  </a:lnTo>
                  <a:lnTo>
                    <a:pt x="596" y="51"/>
                  </a:lnTo>
                  <a:lnTo>
                    <a:pt x="602" y="60"/>
                  </a:lnTo>
                  <a:lnTo>
                    <a:pt x="607" y="70"/>
                  </a:lnTo>
                  <a:lnTo>
                    <a:pt x="612" y="81"/>
                  </a:lnTo>
                  <a:lnTo>
                    <a:pt x="615" y="91"/>
                  </a:lnTo>
                  <a:lnTo>
                    <a:pt x="616" y="102"/>
                  </a:lnTo>
                  <a:lnTo>
                    <a:pt x="617" y="113"/>
                  </a:lnTo>
                  <a:lnTo>
                    <a:pt x="608" y="123"/>
                  </a:lnTo>
                  <a:lnTo>
                    <a:pt x="600" y="132"/>
                  </a:lnTo>
                  <a:lnTo>
                    <a:pt x="591" y="142"/>
                  </a:lnTo>
                  <a:lnTo>
                    <a:pt x="581" y="151"/>
                  </a:lnTo>
                  <a:lnTo>
                    <a:pt x="555" y="170"/>
                  </a:lnTo>
                  <a:lnTo>
                    <a:pt x="528" y="188"/>
                  </a:lnTo>
                  <a:lnTo>
                    <a:pt x="500" y="207"/>
                  </a:lnTo>
                  <a:lnTo>
                    <a:pt x="473" y="225"/>
                  </a:lnTo>
                  <a:lnTo>
                    <a:pt x="460" y="233"/>
                  </a:lnTo>
                  <a:lnTo>
                    <a:pt x="444" y="243"/>
                  </a:lnTo>
                  <a:lnTo>
                    <a:pt x="438" y="247"/>
                  </a:lnTo>
                  <a:lnTo>
                    <a:pt x="431" y="253"/>
                  </a:lnTo>
                  <a:lnTo>
                    <a:pt x="427" y="257"/>
                  </a:lnTo>
                  <a:lnTo>
                    <a:pt x="425" y="260"/>
                  </a:lnTo>
                  <a:lnTo>
                    <a:pt x="430" y="264"/>
                  </a:lnTo>
                  <a:lnTo>
                    <a:pt x="437" y="267"/>
                  </a:lnTo>
                  <a:lnTo>
                    <a:pt x="440" y="268"/>
                  </a:lnTo>
                  <a:lnTo>
                    <a:pt x="443" y="268"/>
                  </a:lnTo>
                  <a:lnTo>
                    <a:pt x="445" y="268"/>
                  </a:lnTo>
                  <a:lnTo>
                    <a:pt x="448" y="267"/>
                  </a:lnTo>
                  <a:lnTo>
                    <a:pt x="456" y="264"/>
                  </a:lnTo>
                  <a:lnTo>
                    <a:pt x="465" y="259"/>
                  </a:lnTo>
                  <a:lnTo>
                    <a:pt x="473" y="255"/>
                  </a:lnTo>
                  <a:lnTo>
                    <a:pt x="482" y="249"/>
                  </a:lnTo>
                  <a:lnTo>
                    <a:pt x="498" y="240"/>
                  </a:lnTo>
                  <a:lnTo>
                    <a:pt x="514" y="231"/>
                  </a:lnTo>
                  <a:lnTo>
                    <a:pt x="542" y="220"/>
                  </a:lnTo>
                  <a:lnTo>
                    <a:pt x="568" y="210"/>
                  </a:lnTo>
                  <a:lnTo>
                    <a:pt x="594" y="199"/>
                  </a:lnTo>
                  <a:lnTo>
                    <a:pt x="620" y="189"/>
                  </a:lnTo>
                  <a:lnTo>
                    <a:pt x="647" y="179"/>
                  </a:lnTo>
                  <a:lnTo>
                    <a:pt x="674" y="170"/>
                  </a:lnTo>
                  <a:lnTo>
                    <a:pt x="702" y="161"/>
                  </a:lnTo>
                  <a:lnTo>
                    <a:pt x="732" y="151"/>
                  </a:lnTo>
                  <a:lnTo>
                    <a:pt x="747" y="147"/>
                  </a:lnTo>
                  <a:lnTo>
                    <a:pt x="763" y="142"/>
                  </a:lnTo>
                  <a:lnTo>
                    <a:pt x="778" y="139"/>
                  </a:lnTo>
                  <a:lnTo>
                    <a:pt x="793" y="136"/>
                  </a:lnTo>
                  <a:lnTo>
                    <a:pt x="809" y="135"/>
                  </a:lnTo>
                  <a:lnTo>
                    <a:pt x="824" y="136"/>
                  </a:lnTo>
                  <a:lnTo>
                    <a:pt x="840" y="138"/>
                  </a:lnTo>
                  <a:lnTo>
                    <a:pt x="857" y="142"/>
                  </a:lnTo>
                  <a:lnTo>
                    <a:pt x="861" y="143"/>
                  </a:lnTo>
                  <a:lnTo>
                    <a:pt x="864" y="147"/>
                  </a:lnTo>
                  <a:lnTo>
                    <a:pt x="865" y="152"/>
                  </a:lnTo>
                  <a:lnTo>
                    <a:pt x="867" y="160"/>
                  </a:lnTo>
                  <a:lnTo>
                    <a:pt x="865" y="170"/>
                  </a:lnTo>
                  <a:lnTo>
                    <a:pt x="862" y="179"/>
                  </a:lnTo>
                  <a:lnTo>
                    <a:pt x="859" y="188"/>
                  </a:lnTo>
                  <a:lnTo>
                    <a:pt x="855" y="197"/>
                  </a:lnTo>
                  <a:lnTo>
                    <a:pt x="850" y="206"/>
                  </a:lnTo>
                  <a:lnTo>
                    <a:pt x="844" y="213"/>
                  </a:lnTo>
                  <a:lnTo>
                    <a:pt x="838" y="222"/>
                  </a:lnTo>
                  <a:lnTo>
                    <a:pt x="830" y="230"/>
                  </a:lnTo>
                  <a:lnTo>
                    <a:pt x="802" y="258"/>
                  </a:lnTo>
                  <a:lnTo>
                    <a:pt x="777" y="284"/>
                  </a:lnTo>
                  <a:lnTo>
                    <a:pt x="760" y="305"/>
                  </a:lnTo>
                  <a:lnTo>
                    <a:pt x="744" y="326"/>
                  </a:lnTo>
                  <a:lnTo>
                    <a:pt x="728" y="348"/>
                  </a:lnTo>
                  <a:lnTo>
                    <a:pt x="712" y="369"/>
                  </a:lnTo>
                  <a:lnTo>
                    <a:pt x="697" y="390"/>
                  </a:lnTo>
                  <a:lnTo>
                    <a:pt x="682" y="412"/>
                  </a:lnTo>
                  <a:lnTo>
                    <a:pt x="666" y="434"/>
                  </a:lnTo>
                  <a:lnTo>
                    <a:pt x="652" y="456"/>
                  </a:lnTo>
                  <a:lnTo>
                    <a:pt x="646" y="471"/>
                  </a:lnTo>
                  <a:lnTo>
                    <a:pt x="639" y="486"/>
                  </a:lnTo>
                  <a:lnTo>
                    <a:pt x="628" y="502"/>
                  </a:lnTo>
                  <a:lnTo>
                    <a:pt x="616" y="518"/>
                  </a:lnTo>
                  <a:lnTo>
                    <a:pt x="611" y="527"/>
                  </a:lnTo>
                  <a:lnTo>
                    <a:pt x="605" y="536"/>
                  </a:lnTo>
                  <a:lnTo>
                    <a:pt x="601" y="545"/>
                  </a:lnTo>
                  <a:lnTo>
                    <a:pt x="598" y="555"/>
                  </a:lnTo>
                  <a:lnTo>
                    <a:pt x="604" y="555"/>
                  </a:lnTo>
                  <a:lnTo>
                    <a:pt x="611" y="555"/>
                  </a:lnTo>
                  <a:lnTo>
                    <a:pt x="616" y="551"/>
                  </a:lnTo>
                  <a:lnTo>
                    <a:pt x="624" y="548"/>
                  </a:lnTo>
                  <a:lnTo>
                    <a:pt x="633" y="545"/>
                  </a:lnTo>
                  <a:lnTo>
                    <a:pt x="642" y="541"/>
                  </a:lnTo>
                  <a:lnTo>
                    <a:pt x="664" y="536"/>
                  </a:lnTo>
                  <a:lnTo>
                    <a:pt x="688" y="530"/>
                  </a:lnTo>
                  <a:lnTo>
                    <a:pt x="713" y="525"/>
                  </a:lnTo>
                  <a:lnTo>
                    <a:pt x="737" y="521"/>
                  </a:lnTo>
                  <a:lnTo>
                    <a:pt x="759" y="516"/>
                  </a:lnTo>
                  <a:lnTo>
                    <a:pt x="777" y="513"/>
                  </a:lnTo>
                  <a:lnTo>
                    <a:pt x="787" y="511"/>
                  </a:lnTo>
                  <a:lnTo>
                    <a:pt x="799" y="511"/>
                  </a:lnTo>
                  <a:lnTo>
                    <a:pt x="810" y="511"/>
                  </a:lnTo>
                  <a:lnTo>
                    <a:pt x="821" y="512"/>
                  </a:lnTo>
                  <a:lnTo>
                    <a:pt x="832" y="514"/>
                  </a:lnTo>
                  <a:lnTo>
                    <a:pt x="840" y="517"/>
                  </a:lnTo>
                  <a:lnTo>
                    <a:pt x="848" y="521"/>
                  </a:lnTo>
                  <a:lnTo>
                    <a:pt x="853" y="525"/>
                  </a:lnTo>
                  <a:lnTo>
                    <a:pt x="858" y="533"/>
                  </a:lnTo>
                  <a:lnTo>
                    <a:pt x="861" y="540"/>
                  </a:lnTo>
                  <a:lnTo>
                    <a:pt x="861" y="548"/>
                  </a:lnTo>
                  <a:lnTo>
                    <a:pt x="860" y="556"/>
                  </a:lnTo>
                  <a:lnTo>
                    <a:pt x="858" y="563"/>
                  </a:lnTo>
                  <a:lnTo>
                    <a:pt x="853" y="571"/>
                  </a:lnTo>
                  <a:lnTo>
                    <a:pt x="849" y="579"/>
                  </a:lnTo>
                  <a:lnTo>
                    <a:pt x="844" y="585"/>
                  </a:lnTo>
                  <a:lnTo>
                    <a:pt x="829" y="598"/>
                  </a:lnTo>
                  <a:lnTo>
                    <a:pt x="816" y="609"/>
                  </a:lnTo>
                  <a:lnTo>
                    <a:pt x="803" y="619"/>
                  </a:lnTo>
                  <a:lnTo>
                    <a:pt x="792" y="626"/>
                  </a:lnTo>
                  <a:lnTo>
                    <a:pt x="778" y="634"/>
                  </a:lnTo>
                  <a:lnTo>
                    <a:pt x="762" y="642"/>
                  </a:lnTo>
                  <a:lnTo>
                    <a:pt x="745" y="649"/>
                  </a:lnTo>
                  <a:lnTo>
                    <a:pt x="728" y="656"/>
                  </a:lnTo>
                  <a:lnTo>
                    <a:pt x="692" y="668"/>
                  </a:lnTo>
                  <a:lnTo>
                    <a:pt x="655" y="679"/>
                  </a:lnTo>
                  <a:lnTo>
                    <a:pt x="634" y="681"/>
                  </a:lnTo>
                  <a:lnTo>
                    <a:pt x="612" y="685"/>
                  </a:lnTo>
                  <a:lnTo>
                    <a:pt x="590" y="688"/>
                  </a:lnTo>
                  <a:lnTo>
                    <a:pt x="569" y="690"/>
                  </a:lnTo>
                  <a:lnTo>
                    <a:pt x="548" y="697"/>
                  </a:lnTo>
                  <a:lnTo>
                    <a:pt x="528" y="703"/>
                  </a:lnTo>
                  <a:lnTo>
                    <a:pt x="508" y="710"/>
                  </a:lnTo>
                  <a:lnTo>
                    <a:pt x="487" y="715"/>
                  </a:lnTo>
                  <a:lnTo>
                    <a:pt x="465" y="721"/>
                  </a:lnTo>
                  <a:lnTo>
                    <a:pt x="443" y="725"/>
                  </a:lnTo>
                  <a:lnTo>
                    <a:pt x="419" y="728"/>
                  </a:lnTo>
                  <a:lnTo>
                    <a:pt x="393" y="730"/>
                  </a:lnTo>
                  <a:lnTo>
                    <a:pt x="394" y="724"/>
                  </a:lnTo>
                  <a:lnTo>
                    <a:pt x="396" y="721"/>
                  </a:lnTo>
                  <a:lnTo>
                    <a:pt x="403" y="716"/>
                  </a:lnTo>
                  <a:lnTo>
                    <a:pt x="409" y="713"/>
                  </a:lnTo>
                  <a:lnTo>
                    <a:pt x="416" y="710"/>
                  </a:lnTo>
                  <a:lnTo>
                    <a:pt x="424" y="708"/>
                  </a:lnTo>
                  <a:lnTo>
                    <a:pt x="439" y="703"/>
                  </a:lnTo>
                  <a:lnTo>
                    <a:pt x="454" y="697"/>
                  </a:lnTo>
                  <a:lnTo>
                    <a:pt x="479" y="684"/>
                  </a:lnTo>
                  <a:lnTo>
                    <a:pt x="507" y="670"/>
                  </a:lnTo>
                  <a:lnTo>
                    <a:pt x="534" y="658"/>
                  </a:lnTo>
                  <a:lnTo>
                    <a:pt x="563" y="646"/>
                  </a:lnTo>
                  <a:lnTo>
                    <a:pt x="592" y="635"/>
                  </a:lnTo>
                  <a:lnTo>
                    <a:pt x="620" y="623"/>
                  </a:lnTo>
                  <a:lnTo>
                    <a:pt x="650" y="613"/>
                  </a:lnTo>
                  <a:lnTo>
                    <a:pt x="677" y="602"/>
                  </a:lnTo>
                  <a:lnTo>
                    <a:pt x="702" y="593"/>
                  </a:lnTo>
                  <a:lnTo>
                    <a:pt x="731" y="582"/>
                  </a:lnTo>
                  <a:lnTo>
                    <a:pt x="744" y="576"/>
                  </a:lnTo>
                  <a:lnTo>
                    <a:pt x="755" y="569"/>
                  </a:lnTo>
                  <a:lnTo>
                    <a:pt x="760" y="565"/>
                  </a:lnTo>
                  <a:lnTo>
                    <a:pt x="764" y="561"/>
                  </a:lnTo>
                  <a:lnTo>
                    <a:pt x="767" y="557"/>
                  </a:lnTo>
                  <a:lnTo>
                    <a:pt x="770" y="551"/>
                  </a:lnTo>
                  <a:lnTo>
                    <a:pt x="765" y="551"/>
                  </a:lnTo>
                  <a:lnTo>
                    <a:pt x="760" y="551"/>
                  </a:lnTo>
                  <a:lnTo>
                    <a:pt x="751" y="555"/>
                  </a:lnTo>
                  <a:lnTo>
                    <a:pt x="741" y="557"/>
                  </a:lnTo>
                  <a:lnTo>
                    <a:pt x="730" y="558"/>
                  </a:lnTo>
                  <a:lnTo>
                    <a:pt x="719" y="560"/>
                  </a:lnTo>
                  <a:lnTo>
                    <a:pt x="688" y="569"/>
                  </a:lnTo>
                  <a:lnTo>
                    <a:pt x="658" y="576"/>
                  </a:lnTo>
                  <a:lnTo>
                    <a:pt x="626" y="584"/>
                  </a:lnTo>
                  <a:lnTo>
                    <a:pt x="594" y="593"/>
                  </a:lnTo>
                  <a:lnTo>
                    <a:pt x="584" y="596"/>
                  </a:lnTo>
                  <a:lnTo>
                    <a:pt x="572" y="599"/>
                  </a:lnTo>
                  <a:lnTo>
                    <a:pt x="559" y="603"/>
                  </a:lnTo>
                  <a:lnTo>
                    <a:pt x="549" y="608"/>
                  </a:lnTo>
                  <a:lnTo>
                    <a:pt x="537" y="617"/>
                  </a:lnTo>
                  <a:lnTo>
                    <a:pt x="526" y="627"/>
                  </a:lnTo>
                  <a:lnTo>
                    <a:pt x="520" y="632"/>
                  </a:lnTo>
                  <a:lnTo>
                    <a:pt x="513" y="637"/>
                  </a:lnTo>
                  <a:lnTo>
                    <a:pt x="507" y="640"/>
                  </a:lnTo>
                  <a:lnTo>
                    <a:pt x="498" y="643"/>
                  </a:lnTo>
                  <a:lnTo>
                    <a:pt x="489" y="644"/>
                  </a:lnTo>
                  <a:lnTo>
                    <a:pt x="482" y="644"/>
                  </a:lnTo>
                  <a:lnTo>
                    <a:pt x="475" y="643"/>
                  </a:lnTo>
                  <a:lnTo>
                    <a:pt x="468" y="640"/>
                  </a:lnTo>
                  <a:lnTo>
                    <a:pt x="462" y="638"/>
                  </a:lnTo>
                  <a:lnTo>
                    <a:pt x="456" y="635"/>
                  </a:lnTo>
                  <a:lnTo>
                    <a:pt x="450" y="634"/>
                  </a:lnTo>
                  <a:lnTo>
                    <a:pt x="444" y="634"/>
                  </a:lnTo>
                  <a:lnTo>
                    <a:pt x="431" y="638"/>
                  </a:lnTo>
                  <a:lnTo>
                    <a:pt x="418" y="643"/>
                  </a:lnTo>
                  <a:lnTo>
                    <a:pt x="405" y="650"/>
                  </a:lnTo>
                  <a:lnTo>
                    <a:pt x="393" y="655"/>
                  </a:lnTo>
                  <a:lnTo>
                    <a:pt x="370" y="664"/>
                  </a:lnTo>
                  <a:lnTo>
                    <a:pt x="347" y="673"/>
                  </a:lnTo>
                  <a:lnTo>
                    <a:pt x="325" y="681"/>
                  </a:lnTo>
                  <a:lnTo>
                    <a:pt x="303" y="690"/>
                  </a:lnTo>
                  <a:lnTo>
                    <a:pt x="283" y="699"/>
                  </a:lnTo>
                  <a:lnTo>
                    <a:pt x="263" y="709"/>
                  </a:lnTo>
                  <a:lnTo>
                    <a:pt x="243" y="720"/>
                  </a:lnTo>
                  <a:lnTo>
                    <a:pt x="223" y="732"/>
                  </a:lnTo>
                  <a:lnTo>
                    <a:pt x="213" y="740"/>
                  </a:lnTo>
                  <a:lnTo>
                    <a:pt x="202" y="751"/>
                  </a:lnTo>
                  <a:lnTo>
                    <a:pt x="192" y="765"/>
                  </a:lnTo>
                  <a:lnTo>
                    <a:pt x="181" y="778"/>
                  </a:lnTo>
                  <a:lnTo>
                    <a:pt x="160" y="808"/>
                  </a:lnTo>
                  <a:lnTo>
                    <a:pt x="138" y="840"/>
                  </a:lnTo>
                  <a:lnTo>
                    <a:pt x="127" y="855"/>
                  </a:lnTo>
                  <a:lnTo>
                    <a:pt x="115" y="871"/>
                  </a:lnTo>
                  <a:lnTo>
                    <a:pt x="103" y="885"/>
                  </a:lnTo>
                  <a:lnTo>
                    <a:pt x="91" y="898"/>
                  </a:lnTo>
                  <a:lnTo>
                    <a:pt x="78" y="909"/>
                  </a:lnTo>
                  <a:lnTo>
                    <a:pt x="64" y="919"/>
                  </a:lnTo>
                  <a:lnTo>
                    <a:pt x="57" y="923"/>
                  </a:lnTo>
                  <a:lnTo>
                    <a:pt x="50" y="926"/>
                  </a:lnTo>
                  <a:lnTo>
                    <a:pt x="42" y="930"/>
                  </a:lnTo>
                  <a:lnTo>
                    <a:pt x="34" y="932"/>
                  </a:lnTo>
                  <a:lnTo>
                    <a:pt x="26" y="933"/>
                  </a:lnTo>
                  <a:lnTo>
                    <a:pt x="17" y="934"/>
                  </a:lnTo>
                  <a:lnTo>
                    <a:pt x="12" y="933"/>
                  </a:lnTo>
                  <a:lnTo>
                    <a:pt x="9" y="931"/>
                  </a:lnTo>
                  <a:lnTo>
                    <a:pt x="6" y="927"/>
                  </a:lnTo>
                  <a:lnTo>
                    <a:pt x="4" y="924"/>
                  </a:lnTo>
                  <a:lnTo>
                    <a:pt x="1" y="917"/>
                  </a:lnTo>
                  <a:lnTo>
                    <a:pt x="0" y="908"/>
                  </a:lnTo>
                  <a:lnTo>
                    <a:pt x="1" y="898"/>
                  </a:lnTo>
                  <a:lnTo>
                    <a:pt x="3" y="887"/>
                  </a:lnTo>
                  <a:lnTo>
                    <a:pt x="6" y="877"/>
                  </a:lnTo>
                  <a:lnTo>
                    <a:pt x="8" y="867"/>
                  </a:lnTo>
                  <a:lnTo>
                    <a:pt x="12" y="859"/>
                  </a:lnTo>
                  <a:lnTo>
                    <a:pt x="16" y="851"/>
                  </a:lnTo>
                  <a:lnTo>
                    <a:pt x="36" y="817"/>
                  </a:lnTo>
                  <a:lnTo>
                    <a:pt x="59" y="783"/>
                  </a:lnTo>
                  <a:lnTo>
                    <a:pt x="82" y="749"/>
                  </a:lnTo>
                  <a:lnTo>
                    <a:pt x="105" y="717"/>
                  </a:lnTo>
                  <a:lnTo>
                    <a:pt x="113" y="705"/>
                  </a:lnTo>
                  <a:lnTo>
                    <a:pt x="121" y="693"/>
                  </a:lnTo>
                  <a:lnTo>
                    <a:pt x="125" y="689"/>
                  </a:lnTo>
                  <a:lnTo>
                    <a:pt x="129" y="685"/>
                  </a:lnTo>
                  <a:lnTo>
                    <a:pt x="136" y="681"/>
                  </a:lnTo>
                  <a:lnTo>
                    <a:pt x="144" y="679"/>
                  </a:lnTo>
                  <a:lnTo>
                    <a:pt x="143" y="686"/>
                  </a:lnTo>
                  <a:lnTo>
                    <a:pt x="139" y="693"/>
                  </a:lnTo>
                  <a:lnTo>
                    <a:pt x="136" y="699"/>
                  </a:lnTo>
                  <a:lnTo>
                    <a:pt x="133" y="704"/>
                  </a:lnTo>
                  <a:lnTo>
                    <a:pt x="125" y="715"/>
                  </a:lnTo>
                  <a:lnTo>
                    <a:pt x="118" y="726"/>
                  </a:lnTo>
                  <a:lnTo>
                    <a:pt x="99" y="761"/>
                  </a:lnTo>
                  <a:lnTo>
                    <a:pt x="79" y="795"/>
                  </a:lnTo>
                  <a:lnTo>
                    <a:pt x="59" y="829"/>
                  </a:lnTo>
                  <a:lnTo>
                    <a:pt x="42" y="865"/>
                  </a:lnTo>
                  <a:lnTo>
                    <a:pt x="45" y="865"/>
                  </a:lnTo>
                  <a:lnTo>
                    <a:pt x="48" y="865"/>
                  </a:lnTo>
                  <a:lnTo>
                    <a:pt x="64" y="851"/>
                  </a:lnTo>
                  <a:lnTo>
                    <a:pt x="80" y="838"/>
                  </a:lnTo>
                  <a:lnTo>
                    <a:pt x="96" y="824"/>
                  </a:lnTo>
                  <a:lnTo>
                    <a:pt x="112" y="809"/>
                  </a:lnTo>
                  <a:lnTo>
                    <a:pt x="131" y="791"/>
                  </a:lnTo>
                  <a:lnTo>
                    <a:pt x="148" y="771"/>
                  </a:lnTo>
                  <a:lnTo>
                    <a:pt x="157" y="761"/>
                  </a:lnTo>
                  <a:lnTo>
                    <a:pt x="165" y="751"/>
                  </a:lnTo>
                  <a:lnTo>
                    <a:pt x="175" y="743"/>
                  </a:lnTo>
                  <a:lnTo>
                    <a:pt x="185" y="735"/>
                  </a:lnTo>
                  <a:lnTo>
                    <a:pt x="214" y="715"/>
                  </a:lnTo>
                  <a:lnTo>
                    <a:pt x="242" y="697"/>
                  </a:lnTo>
                  <a:lnTo>
                    <a:pt x="270" y="678"/>
                  </a:lnTo>
                  <a:lnTo>
                    <a:pt x="300" y="661"/>
                  </a:lnTo>
                  <a:lnTo>
                    <a:pt x="324" y="649"/>
                  </a:lnTo>
                  <a:lnTo>
                    <a:pt x="349" y="638"/>
                  </a:lnTo>
                  <a:lnTo>
                    <a:pt x="374" y="628"/>
                  </a:lnTo>
                  <a:lnTo>
                    <a:pt x="400" y="617"/>
                  </a:lnTo>
                  <a:lnTo>
                    <a:pt x="407" y="614"/>
                  </a:lnTo>
                  <a:lnTo>
                    <a:pt x="417" y="611"/>
                  </a:lnTo>
                  <a:lnTo>
                    <a:pt x="426" y="608"/>
                  </a:lnTo>
                  <a:lnTo>
                    <a:pt x="431" y="605"/>
                  </a:lnTo>
                  <a:lnTo>
                    <a:pt x="431" y="592"/>
                  </a:lnTo>
                  <a:lnTo>
                    <a:pt x="431" y="580"/>
                  </a:lnTo>
                  <a:lnTo>
                    <a:pt x="431" y="567"/>
                  </a:lnTo>
                  <a:lnTo>
                    <a:pt x="431" y="555"/>
                  </a:lnTo>
                  <a:lnTo>
                    <a:pt x="408" y="546"/>
                  </a:lnTo>
                  <a:lnTo>
                    <a:pt x="389" y="537"/>
                  </a:lnTo>
                  <a:lnTo>
                    <a:pt x="380" y="533"/>
                  </a:lnTo>
                  <a:lnTo>
                    <a:pt x="371" y="527"/>
                  </a:lnTo>
                  <a:lnTo>
                    <a:pt x="362" y="521"/>
                  </a:lnTo>
                  <a:lnTo>
                    <a:pt x="355" y="513"/>
                  </a:lnTo>
                  <a:lnTo>
                    <a:pt x="350" y="514"/>
                  </a:lnTo>
                  <a:lnTo>
                    <a:pt x="348" y="516"/>
                  </a:lnTo>
                  <a:lnTo>
                    <a:pt x="342" y="522"/>
                  </a:lnTo>
                  <a:lnTo>
                    <a:pt x="335" y="527"/>
                  </a:lnTo>
                  <a:lnTo>
                    <a:pt x="330" y="534"/>
                  </a:lnTo>
                  <a:lnTo>
                    <a:pt x="324" y="541"/>
                  </a:lnTo>
                  <a:lnTo>
                    <a:pt x="313" y="556"/>
                  </a:lnTo>
                  <a:lnTo>
                    <a:pt x="301" y="570"/>
                  </a:lnTo>
                  <a:lnTo>
                    <a:pt x="295" y="576"/>
                  </a:lnTo>
                  <a:lnTo>
                    <a:pt x="288" y="583"/>
                  </a:lnTo>
                  <a:lnTo>
                    <a:pt x="280" y="590"/>
                  </a:lnTo>
                  <a:lnTo>
                    <a:pt x="273" y="594"/>
                  </a:lnTo>
                  <a:lnTo>
                    <a:pt x="264" y="598"/>
                  </a:lnTo>
                  <a:lnTo>
                    <a:pt x="255" y="602"/>
                  </a:lnTo>
                  <a:lnTo>
                    <a:pt x="244" y="604"/>
                  </a:lnTo>
                  <a:lnTo>
                    <a:pt x="233" y="605"/>
                  </a:lnTo>
                  <a:lnTo>
                    <a:pt x="231" y="599"/>
                  </a:lnTo>
                  <a:lnTo>
                    <a:pt x="230" y="593"/>
                  </a:lnTo>
                  <a:lnTo>
                    <a:pt x="242" y="584"/>
                  </a:lnTo>
                  <a:lnTo>
                    <a:pt x="254" y="572"/>
                  </a:lnTo>
                  <a:lnTo>
                    <a:pt x="266" y="558"/>
                  </a:lnTo>
                  <a:lnTo>
                    <a:pt x="277" y="543"/>
                  </a:lnTo>
                  <a:lnTo>
                    <a:pt x="287" y="526"/>
                  </a:lnTo>
                  <a:lnTo>
                    <a:pt x="295" y="509"/>
                  </a:lnTo>
                  <a:lnTo>
                    <a:pt x="298" y="500"/>
                  </a:lnTo>
                  <a:lnTo>
                    <a:pt x="301" y="491"/>
                  </a:lnTo>
                  <a:lnTo>
                    <a:pt x="302" y="482"/>
                  </a:lnTo>
                  <a:lnTo>
                    <a:pt x="303" y="475"/>
                  </a:lnTo>
                  <a:lnTo>
                    <a:pt x="295" y="469"/>
                  </a:lnTo>
                  <a:lnTo>
                    <a:pt x="288" y="463"/>
                  </a:lnTo>
                  <a:lnTo>
                    <a:pt x="280" y="466"/>
                  </a:lnTo>
                  <a:lnTo>
                    <a:pt x="272" y="470"/>
                  </a:lnTo>
                  <a:lnTo>
                    <a:pt x="262" y="473"/>
                  </a:lnTo>
                  <a:lnTo>
                    <a:pt x="253" y="474"/>
                  </a:lnTo>
                  <a:lnTo>
                    <a:pt x="249" y="474"/>
                  </a:lnTo>
                  <a:lnTo>
                    <a:pt x="244" y="473"/>
                  </a:lnTo>
                  <a:lnTo>
                    <a:pt x="240" y="471"/>
                  </a:lnTo>
                  <a:lnTo>
                    <a:pt x="237" y="469"/>
                  </a:lnTo>
                  <a:lnTo>
                    <a:pt x="234" y="466"/>
                  </a:lnTo>
                  <a:lnTo>
                    <a:pt x="232" y="462"/>
                  </a:lnTo>
                  <a:lnTo>
                    <a:pt x="231" y="457"/>
                  </a:lnTo>
                  <a:lnTo>
                    <a:pt x="230" y="451"/>
                  </a:lnTo>
                  <a:lnTo>
                    <a:pt x="232" y="448"/>
                  </a:lnTo>
                  <a:lnTo>
                    <a:pt x="234" y="445"/>
                  </a:lnTo>
                  <a:lnTo>
                    <a:pt x="235" y="442"/>
                  </a:lnTo>
                  <a:lnTo>
                    <a:pt x="235" y="438"/>
                  </a:lnTo>
                  <a:lnTo>
                    <a:pt x="235" y="430"/>
                  </a:lnTo>
                  <a:lnTo>
                    <a:pt x="234" y="421"/>
                  </a:lnTo>
                  <a:lnTo>
                    <a:pt x="229" y="403"/>
                  </a:lnTo>
                  <a:lnTo>
                    <a:pt x="223" y="388"/>
                  </a:lnTo>
                  <a:lnTo>
                    <a:pt x="216" y="361"/>
                  </a:lnTo>
                  <a:lnTo>
                    <a:pt x="209" y="335"/>
                  </a:lnTo>
                  <a:lnTo>
                    <a:pt x="203" y="306"/>
                  </a:lnTo>
                  <a:lnTo>
                    <a:pt x="195" y="279"/>
                  </a:lnTo>
                  <a:lnTo>
                    <a:pt x="190" y="264"/>
                  </a:lnTo>
                  <a:lnTo>
                    <a:pt x="184" y="249"/>
                  </a:lnTo>
                  <a:lnTo>
                    <a:pt x="181" y="242"/>
                  </a:lnTo>
                  <a:lnTo>
                    <a:pt x="179" y="234"/>
                  </a:lnTo>
                  <a:lnTo>
                    <a:pt x="178" y="225"/>
                  </a:lnTo>
                  <a:lnTo>
                    <a:pt x="175" y="217"/>
                  </a:lnTo>
                  <a:lnTo>
                    <a:pt x="182" y="217"/>
                  </a:lnTo>
                  <a:lnTo>
                    <a:pt x="188" y="217"/>
                  </a:lnTo>
                  <a:lnTo>
                    <a:pt x="202" y="229"/>
                  </a:lnTo>
                  <a:lnTo>
                    <a:pt x="214" y="240"/>
                  </a:lnTo>
                  <a:lnTo>
                    <a:pt x="231" y="264"/>
                  </a:lnTo>
                  <a:lnTo>
                    <a:pt x="248" y="288"/>
                  </a:lnTo>
                  <a:lnTo>
                    <a:pt x="263" y="312"/>
                  </a:lnTo>
                  <a:lnTo>
                    <a:pt x="278" y="335"/>
                  </a:lnTo>
                  <a:lnTo>
                    <a:pt x="289" y="352"/>
                  </a:lnTo>
                  <a:lnTo>
                    <a:pt x="299" y="372"/>
                  </a:lnTo>
                  <a:lnTo>
                    <a:pt x="309" y="390"/>
                  </a:lnTo>
                  <a:lnTo>
                    <a:pt x="316" y="409"/>
                  </a:lnTo>
                  <a:lnTo>
                    <a:pt x="319" y="422"/>
                  </a:lnTo>
                  <a:lnTo>
                    <a:pt x="323" y="433"/>
                  </a:lnTo>
                  <a:lnTo>
                    <a:pt x="333" y="422"/>
                  </a:lnTo>
                  <a:lnTo>
                    <a:pt x="342" y="410"/>
                  </a:lnTo>
                  <a:lnTo>
                    <a:pt x="351" y="396"/>
                  </a:lnTo>
                  <a:lnTo>
                    <a:pt x="360" y="382"/>
                  </a:lnTo>
                  <a:lnTo>
                    <a:pt x="367" y="366"/>
                  </a:lnTo>
                  <a:lnTo>
                    <a:pt x="373" y="350"/>
                  </a:lnTo>
                  <a:lnTo>
                    <a:pt x="378" y="334"/>
                  </a:lnTo>
                  <a:lnTo>
                    <a:pt x="380" y="317"/>
                  </a:lnTo>
                  <a:lnTo>
                    <a:pt x="374" y="311"/>
                  </a:lnTo>
                  <a:lnTo>
                    <a:pt x="369" y="304"/>
                  </a:lnTo>
                  <a:lnTo>
                    <a:pt x="363" y="295"/>
                  </a:lnTo>
                  <a:lnTo>
                    <a:pt x="358" y="287"/>
                  </a:lnTo>
                  <a:lnTo>
                    <a:pt x="354" y="278"/>
                  </a:lnTo>
                  <a:lnTo>
                    <a:pt x="349" y="268"/>
                  </a:lnTo>
                  <a:lnTo>
                    <a:pt x="347" y="258"/>
                  </a:lnTo>
                  <a:lnTo>
                    <a:pt x="345" y="249"/>
                  </a:lnTo>
                  <a:lnTo>
                    <a:pt x="356" y="249"/>
                  </a:lnTo>
                  <a:lnTo>
                    <a:pt x="368" y="250"/>
                  </a:lnTo>
                  <a:lnTo>
                    <a:pt x="379" y="252"/>
                  </a:lnTo>
                  <a:lnTo>
                    <a:pt x="390" y="252"/>
                  </a:lnTo>
                  <a:lnTo>
                    <a:pt x="405" y="231"/>
                  </a:lnTo>
                  <a:lnTo>
                    <a:pt x="425" y="208"/>
                  </a:lnTo>
                  <a:lnTo>
                    <a:pt x="445" y="182"/>
                  </a:lnTo>
                  <a:lnTo>
                    <a:pt x="467" y="154"/>
                  </a:lnTo>
                  <a:lnTo>
                    <a:pt x="477" y="140"/>
                  </a:lnTo>
                  <a:lnTo>
                    <a:pt x="487" y="126"/>
                  </a:lnTo>
                  <a:lnTo>
                    <a:pt x="497" y="112"/>
                  </a:lnTo>
                  <a:lnTo>
                    <a:pt x="505" y="97"/>
                  </a:lnTo>
                  <a:lnTo>
                    <a:pt x="512" y="83"/>
                  </a:lnTo>
                  <a:lnTo>
                    <a:pt x="518" y="70"/>
                  </a:lnTo>
                  <a:lnTo>
                    <a:pt x="522" y="57"/>
                  </a:lnTo>
                  <a:lnTo>
                    <a:pt x="524" y="45"/>
                  </a:lnTo>
                  <a:lnTo>
                    <a:pt x="517" y="36"/>
                  </a:lnTo>
                  <a:lnTo>
                    <a:pt x="510" y="24"/>
                  </a:lnTo>
                  <a:lnTo>
                    <a:pt x="505" y="12"/>
                  </a:lnTo>
                  <a:lnTo>
                    <a:pt x="501" y="0"/>
                  </a:lnTo>
                  <a:close/>
                  <a:moveTo>
                    <a:pt x="782" y="168"/>
                  </a:moveTo>
                  <a:lnTo>
                    <a:pt x="770" y="170"/>
                  </a:lnTo>
                  <a:lnTo>
                    <a:pt x="759" y="171"/>
                  </a:lnTo>
                  <a:lnTo>
                    <a:pt x="747" y="173"/>
                  </a:lnTo>
                  <a:lnTo>
                    <a:pt x="736" y="175"/>
                  </a:lnTo>
                  <a:lnTo>
                    <a:pt x="715" y="182"/>
                  </a:lnTo>
                  <a:lnTo>
                    <a:pt x="694" y="190"/>
                  </a:lnTo>
                  <a:lnTo>
                    <a:pt x="674" y="199"/>
                  </a:lnTo>
                  <a:lnTo>
                    <a:pt x="654" y="209"/>
                  </a:lnTo>
                  <a:lnTo>
                    <a:pt x="635" y="218"/>
                  </a:lnTo>
                  <a:lnTo>
                    <a:pt x="617" y="225"/>
                  </a:lnTo>
                  <a:lnTo>
                    <a:pt x="594" y="233"/>
                  </a:lnTo>
                  <a:lnTo>
                    <a:pt x="572" y="241"/>
                  </a:lnTo>
                  <a:lnTo>
                    <a:pt x="561" y="244"/>
                  </a:lnTo>
                  <a:lnTo>
                    <a:pt x="552" y="249"/>
                  </a:lnTo>
                  <a:lnTo>
                    <a:pt x="542" y="255"/>
                  </a:lnTo>
                  <a:lnTo>
                    <a:pt x="534" y="260"/>
                  </a:lnTo>
                  <a:lnTo>
                    <a:pt x="535" y="260"/>
                  </a:lnTo>
                  <a:lnTo>
                    <a:pt x="536" y="260"/>
                  </a:lnTo>
                  <a:lnTo>
                    <a:pt x="564" y="293"/>
                  </a:lnTo>
                  <a:lnTo>
                    <a:pt x="591" y="325"/>
                  </a:lnTo>
                  <a:lnTo>
                    <a:pt x="596" y="335"/>
                  </a:lnTo>
                  <a:lnTo>
                    <a:pt x="601" y="345"/>
                  </a:lnTo>
                  <a:lnTo>
                    <a:pt x="605" y="354"/>
                  </a:lnTo>
                  <a:lnTo>
                    <a:pt x="608" y="365"/>
                  </a:lnTo>
                  <a:lnTo>
                    <a:pt x="610" y="377"/>
                  </a:lnTo>
                  <a:lnTo>
                    <a:pt x="611" y="390"/>
                  </a:lnTo>
                  <a:lnTo>
                    <a:pt x="610" y="406"/>
                  </a:lnTo>
                  <a:lnTo>
                    <a:pt x="607" y="421"/>
                  </a:lnTo>
                  <a:lnTo>
                    <a:pt x="608" y="421"/>
                  </a:lnTo>
                  <a:lnTo>
                    <a:pt x="611" y="421"/>
                  </a:lnTo>
                  <a:lnTo>
                    <a:pt x="611" y="419"/>
                  </a:lnTo>
                  <a:lnTo>
                    <a:pt x="611" y="418"/>
                  </a:lnTo>
                  <a:lnTo>
                    <a:pt x="620" y="407"/>
                  </a:lnTo>
                  <a:lnTo>
                    <a:pt x="629" y="395"/>
                  </a:lnTo>
                  <a:lnTo>
                    <a:pt x="637" y="383"/>
                  </a:lnTo>
                  <a:lnTo>
                    <a:pt x="646" y="371"/>
                  </a:lnTo>
                  <a:lnTo>
                    <a:pt x="668" y="341"/>
                  </a:lnTo>
                  <a:lnTo>
                    <a:pt x="690" y="313"/>
                  </a:lnTo>
                  <a:lnTo>
                    <a:pt x="713" y="283"/>
                  </a:lnTo>
                  <a:lnTo>
                    <a:pt x="735" y="252"/>
                  </a:lnTo>
                  <a:lnTo>
                    <a:pt x="748" y="234"/>
                  </a:lnTo>
                  <a:lnTo>
                    <a:pt x="764" y="214"/>
                  </a:lnTo>
                  <a:lnTo>
                    <a:pt x="770" y="203"/>
                  </a:lnTo>
                  <a:lnTo>
                    <a:pt x="776" y="193"/>
                  </a:lnTo>
                  <a:lnTo>
                    <a:pt x="780" y="182"/>
                  </a:lnTo>
                  <a:lnTo>
                    <a:pt x="782" y="168"/>
                  </a:lnTo>
                  <a:close/>
                  <a:moveTo>
                    <a:pt x="594" y="435"/>
                  </a:moveTo>
                  <a:lnTo>
                    <a:pt x="579" y="444"/>
                  </a:lnTo>
                  <a:lnTo>
                    <a:pt x="547" y="458"/>
                  </a:lnTo>
                  <a:lnTo>
                    <a:pt x="515" y="473"/>
                  </a:lnTo>
                  <a:lnTo>
                    <a:pt x="496" y="480"/>
                  </a:lnTo>
                  <a:lnTo>
                    <a:pt x="485" y="482"/>
                  </a:lnTo>
                  <a:lnTo>
                    <a:pt x="473" y="485"/>
                  </a:lnTo>
                  <a:lnTo>
                    <a:pt x="466" y="486"/>
                  </a:lnTo>
                  <a:lnTo>
                    <a:pt x="461" y="488"/>
                  </a:lnTo>
                  <a:lnTo>
                    <a:pt x="456" y="490"/>
                  </a:lnTo>
                  <a:lnTo>
                    <a:pt x="454" y="492"/>
                  </a:lnTo>
                  <a:lnTo>
                    <a:pt x="454" y="506"/>
                  </a:lnTo>
                  <a:lnTo>
                    <a:pt x="454" y="522"/>
                  </a:lnTo>
                  <a:lnTo>
                    <a:pt x="458" y="529"/>
                  </a:lnTo>
                  <a:lnTo>
                    <a:pt x="460" y="536"/>
                  </a:lnTo>
                  <a:lnTo>
                    <a:pt x="462" y="544"/>
                  </a:lnTo>
                  <a:lnTo>
                    <a:pt x="463" y="551"/>
                  </a:lnTo>
                  <a:lnTo>
                    <a:pt x="466" y="558"/>
                  </a:lnTo>
                  <a:lnTo>
                    <a:pt x="470" y="563"/>
                  </a:lnTo>
                  <a:lnTo>
                    <a:pt x="473" y="565"/>
                  </a:lnTo>
                  <a:lnTo>
                    <a:pt x="476" y="567"/>
                  </a:lnTo>
                  <a:lnTo>
                    <a:pt x="480" y="569"/>
                  </a:lnTo>
                  <a:lnTo>
                    <a:pt x="486" y="569"/>
                  </a:lnTo>
                  <a:lnTo>
                    <a:pt x="498" y="551"/>
                  </a:lnTo>
                  <a:lnTo>
                    <a:pt x="512" y="535"/>
                  </a:lnTo>
                  <a:lnTo>
                    <a:pt x="526" y="518"/>
                  </a:lnTo>
                  <a:lnTo>
                    <a:pt x="541" y="503"/>
                  </a:lnTo>
                  <a:lnTo>
                    <a:pt x="556" y="487"/>
                  </a:lnTo>
                  <a:lnTo>
                    <a:pt x="570" y="470"/>
                  </a:lnTo>
                  <a:lnTo>
                    <a:pt x="584" y="453"/>
                  </a:lnTo>
                  <a:lnTo>
                    <a:pt x="598" y="435"/>
                  </a:lnTo>
                  <a:lnTo>
                    <a:pt x="596" y="435"/>
                  </a:lnTo>
                  <a:lnTo>
                    <a:pt x="594" y="435"/>
                  </a:lnTo>
                  <a:close/>
                  <a:moveTo>
                    <a:pt x="428" y="421"/>
                  </a:moveTo>
                  <a:lnTo>
                    <a:pt x="433" y="421"/>
                  </a:lnTo>
                  <a:lnTo>
                    <a:pt x="438" y="421"/>
                  </a:lnTo>
                  <a:lnTo>
                    <a:pt x="438" y="424"/>
                  </a:lnTo>
                  <a:lnTo>
                    <a:pt x="438" y="427"/>
                  </a:lnTo>
                  <a:lnTo>
                    <a:pt x="441" y="435"/>
                  </a:lnTo>
                  <a:lnTo>
                    <a:pt x="442" y="443"/>
                  </a:lnTo>
                  <a:lnTo>
                    <a:pt x="443" y="446"/>
                  </a:lnTo>
                  <a:lnTo>
                    <a:pt x="444" y="450"/>
                  </a:lnTo>
                  <a:lnTo>
                    <a:pt x="449" y="452"/>
                  </a:lnTo>
                  <a:lnTo>
                    <a:pt x="454" y="454"/>
                  </a:lnTo>
                  <a:lnTo>
                    <a:pt x="461" y="448"/>
                  </a:lnTo>
                  <a:lnTo>
                    <a:pt x="468" y="443"/>
                  </a:lnTo>
                  <a:lnTo>
                    <a:pt x="477" y="439"/>
                  </a:lnTo>
                  <a:lnTo>
                    <a:pt x="485" y="434"/>
                  </a:lnTo>
                  <a:lnTo>
                    <a:pt x="502" y="427"/>
                  </a:lnTo>
                  <a:lnTo>
                    <a:pt x="518" y="419"/>
                  </a:lnTo>
                  <a:lnTo>
                    <a:pt x="525" y="413"/>
                  </a:lnTo>
                  <a:lnTo>
                    <a:pt x="533" y="409"/>
                  </a:lnTo>
                  <a:lnTo>
                    <a:pt x="538" y="403"/>
                  </a:lnTo>
                  <a:lnTo>
                    <a:pt x="544" y="396"/>
                  </a:lnTo>
                  <a:lnTo>
                    <a:pt x="549" y="388"/>
                  </a:lnTo>
                  <a:lnTo>
                    <a:pt x="553" y="380"/>
                  </a:lnTo>
                  <a:lnTo>
                    <a:pt x="555" y="370"/>
                  </a:lnTo>
                  <a:lnTo>
                    <a:pt x="556" y="359"/>
                  </a:lnTo>
                  <a:lnTo>
                    <a:pt x="553" y="353"/>
                  </a:lnTo>
                  <a:lnTo>
                    <a:pt x="549" y="347"/>
                  </a:lnTo>
                  <a:lnTo>
                    <a:pt x="547" y="340"/>
                  </a:lnTo>
                  <a:lnTo>
                    <a:pt x="546" y="334"/>
                  </a:lnTo>
                  <a:lnTo>
                    <a:pt x="542" y="320"/>
                  </a:lnTo>
                  <a:lnTo>
                    <a:pt x="536" y="308"/>
                  </a:lnTo>
                  <a:lnTo>
                    <a:pt x="530" y="299"/>
                  </a:lnTo>
                  <a:lnTo>
                    <a:pt x="521" y="290"/>
                  </a:lnTo>
                  <a:lnTo>
                    <a:pt x="511" y="281"/>
                  </a:lnTo>
                  <a:lnTo>
                    <a:pt x="501" y="272"/>
                  </a:lnTo>
                  <a:lnTo>
                    <a:pt x="489" y="277"/>
                  </a:lnTo>
                  <a:lnTo>
                    <a:pt x="476" y="281"/>
                  </a:lnTo>
                  <a:lnTo>
                    <a:pt x="487" y="291"/>
                  </a:lnTo>
                  <a:lnTo>
                    <a:pt x="499" y="304"/>
                  </a:lnTo>
                  <a:lnTo>
                    <a:pt x="503" y="313"/>
                  </a:lnTo>
                  <a:lnTo>
                    <a:pt x="507" y="322"/>
                  </a:lnTo>
                  <a:lnTo>
                    <a:pt x="507" y="326"/>
                  </a:lnTo>
                  <a:lnTo>
                    <a:pt x="507" y="330"/>
                  </a:lnTo>
                  <a:lnTo>
                    <a:pt x="507" y="336"/>
                  </a:lnTo>
                  <a:lnTo>
                    <a:pt x="505" y="341"/>
                  </a:lnTo>
                  <a:lnTo>
                    <a:pt x="502" y="345"/>
                  </a:lnTo>
                  <a:lnTo>
                    <a:pt x="499" y="348"/>
                  </a:lnTo>
                  <a:lnTo>
                    <a:pt x="496" y="351"/>
                  </a:lnTo>
                  <a:lnTo>
                    <a:pt x="491" y="353"/>
                  </a:lnTo>
                  <a:lnTo>
                    <a:pt x="482" y="357"/>
                  </a:lnTo>
                  <a:lnTo>
                    <a:pt x="473" y="362"/>
                  </a:lnTo>
                  <a:lnTo>
                    <a:pt x="464" y="369"/>
                  </a:lnTo>
                  <a:lnTo>
                    <a:pt x="454" y="378"/>
                  </a:lnTo>
                  <a:lnTo>
                    <a:pt x="443" y="390"/>
                  </a:lnTo>
                  <a:lnTo>
                    <a:pt x="432" y="405"/>
                  </a:lnTo>
                  <a:lnTo>
                    <a:pt x="423" y="419"/>
                  </a:lnTo>
                  <a:lnTo>
                    <a:pt x="413" y="433"/>
                  </a:lnTo>
                  <a:lnTo>
                    <a:pt x="406" y="445"/>
                  </a:lnTo>
                  <a:lnTo>
                    <a:pt x="403" y="456"/>
                  </a:lnTo>
                  <a:lnTo>
                    <a:pt x="408" y="459"/>
                  </a:lnTo>
                  <a:lnTo>
                    <a:pt x="413" y="462"/>
                  </a:lnTo>
                  <a:lnTo>
                    <a:pt x="417" y="464"/>
                  </a:lnTo>
                  <a:lnTo>
                    <a:pt x="425" y="465"/>
                  </a:lnTo>
                  <a:lnTo>
                    <a:pt x="425" y="464"/>
                  </a:lnTo>
                  <a:lnTo>
                    <a:pt x="425" y="463"/>
                  </a:lnTo>
                  <a:lnTo>
                    <a:pt x="427" y="463"/>
                  </a:lnTo>
                  <a:lnTo>
                    <a:pt x="428" y="463"/>
                  </a:lnTo>
                  <a:lnTo>
                    <a:pt x="428" y="452"/>
                  </a:lnTo>
                  <a:lnTo>
                    <a:pt x="428" y="442"/>
                  </a:lnTo>
                  <a:lnTo>
                    <a:pt x="428" y="431"/>
                  </a:lnTo>
                  <a:lnTo>
                    <a:pt x="428" y="42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6">
              <a:extLst>
                <a:ext uri="{FF2B5EF4-FFF2-40B4-BE49-F238E27FC236}">
                  <a16:creationId xmlns:a16="http://schemas.microsoft.com/office/drawing/2014/main" id="{9072E938-E26C-4EA5-A2AA-466F0A7B5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876" y="5764213"/>
              <a:ext cx="333375" cy="509588"/>
            </a:xfrm>
            <a:custGeom>
              <a:avLst/>
              <a:gdLst>
                <a:gd name="T0" fmla="*/ 479 w 630"/>
                <a:gd name="T1" fmla="*/ 591 h 962"/>
                <a:gd name="T2" fmla="*/ 501 w 630"/>
                <a:gd name="T3" fmla="*/ 459 h 962"/>
                <a:gd name="T4" fmla="*/ 478 w 630"/>
                <a:gd name="T5" fmla="*/ 425 h 962"/>
                <a:gd name="T6" fmla="*/ 393 w 630"/>
                <a:gd name="T7" fmla="*/ 453 h 962"/>
                <a:gd name="T8" fmla="*/ 346 w 630"/>
                <a:gd name="T9" fmla="*/ 516 h 962"/>
                <a:gd name="T10" fmla="*/ 345 w 630"/>
                <a:gd name="T11" fmla="*/ 588 h 962"/>
                <a:gd name="T12" fmla="*/ 259 w 630"/>
                <a:gd name="T13" fmla="*/ 613 h 962"/>
                <a:gd name="T14" fmla="*/ 155 w 630"/>
                <a:gd name="T15" fmla="*/ 679 h 962"/>
                <a:gd name="T16" fmla="*/ 37 w 630"/>
                <a:gd name="T17" fmla="*/ 674 h 962"/>
                <a:gd name="T18" fmla="*/ 0 w 630"/>
                <a:gd name="T19" fmla="*/ 613 h 962"/>
                <a:gd name="T20" fmla="*/ 54 w 630"/>
                <a:gd name="T21" fmla="*/ 591 h 962"/>
                <a:gd name="T22" fmla="*/ 170 w 630"/>
                <a:gd name="T23" fmla="*/ 541 h 962"/>
                <a:gd name="T24" fmla="*/ 195 w 630"/>
                <a:gd name="T25" fmla="*/ 499 h 962"/>
                <a:gd name="T26" fmla="*/ 147 w 630"/>
                <a:gd name="T27" fmla="*/ 462 h 962"/>
                <a:gd name="T28" fmla="*/ 70 w 630"/>
                <a:gd name="T29" fmla="*/ 482 h 962"/>
                <a:gd name="T30" fmla="*/ 12 w 630"/>
                <a:gd name="T31" fmla="*/ 435 h 962"/>
                <a:gd name="T32" fmla="*/ 8 w 630"/>
                <a:gd name="T33" fmla="*/ 397 h 962"/>
                <a:gd name="T34" fmla="*/ 80 w 630"/>
                <a:gd name="T35" fmla="*/ 387 h 962"/>
                <a:gd name="T36" fmla="*/ 156 w 630"/>
                <a:gd name="T37" fmla="*/ 365 h 962"/>
                <a:gd name="T38" fmla="*/ 244 w 630"/>
                <a:gd name="T39" fmla="*/ 316 h 962"/>
                <a:gd name="T40" fmla="*/ 291 w 630"/>
                <a:gd name="T41" fmla="*/ 223 h 962"/>
                <a:gd name="T42" fmla="*/ 320 w 630"/>
                <a:gd name="T43" fmla="*/ 121 h 962"/>
                <a:gd name="T44" fmla="*/ 355 w 630"/>
                <a:gd name="T45" fmla="*/ 16 h 962"/>
                <a:gd name="T46" fmla="*/ 394 w 630"/>
                <a:gd name="T47" fmla="*/ 1 h 962"/>
                <a:gd name="T48" fmla="*/ 442 w 630"/>
                <a:gd name="T49" fmla="*/ 59 h 962"/>
                <a:gd name="T50" fmla="*/ 441 w 630"/>
                <a:gd name="T51" fmla="*/ 163 h 962"/>
                <a:gd name="T52" fmla="*/ 460 w 630"/>
                <a:gd name="T53" fmla="*/ 198 h 962"/>
                <a:gd name="T54" fmla="*/ 485 w 630"/>
                <a:gd name="T55" fmla="*/ 184 h 962"/>
                <a:gd name="T56" fmla="*/ 577 w 630"/>
                <a:gd name="T57" fmla="*/ 123 h 962"/>
                <a:gd name="T58" fmla="*/ 621 w 630"/>
                <a:gd name="T59" fmla="*/ 158 h 962"/>
                <a:gd name="T60" fmla="*/ 566 w 630"/>
                <a:gd name="T61" fmla="*/ 222 h 962"/>
                <a:gd name="T62" fmla="*/ 395 w 630"/>
                <a:gd name="T63" fmla="*/ 300 h 962"/>
                <a:gd name="T64" fmla="*/ 283 w 630"/>
                <a:gd name="T65" fmla="*/ 411 h 962"/>
                <a:gd name="T66" fmla="*/ 263 w 630"/>
                <a:gd name="T67" fmla="*/ 464 h 962"/>
                <a:gd name="T68" fmla="*/ 310 w 630"/>
                <a:gd name="T69" fmla="*/ 462 h 962"/>
                <a:gd name="T70" fmla="*/ 463 w 630"/>
                <a:gd name="T71" fmla="*/ 373 h 962"/>
                <a:gd name="T72" fmla="*/ 539 w 630"/>
                <a:gd name="T73" fmla="*/ 318 h 962"/>
                <a:gd name="T74" fmla="*/ 605 w 630"/>
                <a:gd name="T75" fmla="*/ 318 h 962"/>
                <a:gd name="T76" fmla="*/ 629 w 630"/>
                <a:gd name="T77" fmla="*/ 367 h 962"/>
                <a:gd name="T78" fmla="*/ 593 w 630"/>
                <a:gd name="T79" fmla="*/ 511 h 962"/>
                <a:gd name="T80" fmla="*/ 529 w 630"/>
                <a:gd name="T81" fmla="*/ 714 h 962"/>
                <a:gd name="T82" fmla="*/ 483 w 630"/>
                <a:gd name="T83" fmla="*/ 939 h 962"/>
                <a:gd name="T84" fmla="*/ 424 w 630"/>
                <a:gd name="T85" fmla="*/ 925 h 962"/>
                <a:gd name="T86" fmla="*/ 362 w 630"/>
                <a:gd name="T87" fmla="*/ 850 h 962"/>
                <a:gd name="T88" fmla="*/ 319 w 630"/>
                <a:gd name="T89" fmla="*/ 819 h 962"/>
                <a:gd name="T90" fmla="*/ 274 w 630"/>
                <a:gd name="T91" fmla="*/ 843 h 962"/>
                <a:gd name="T92" fmla="*/ 237 w 630"/>
                <a:gd name="T93" fmla="*/ 950 h 962"/>
                <a:gd name="T94" fmla="*/ 190 w 630"/>
                <a:gd name="T95" fmla="*/ 960 h 962"/>
                <a:gd name="T96" fmla="*/ 181 w 630"/>
                <a:gd name="T97" fmla="*/ 927 h 962"/>
                <a:gd name="T98" fmla="*/ 170 w 630"/>
                <a:gd name="T99" fmla="*/ 873 h 962"/>
                <a:gd name="T100" fmla="*/ 122 w 630"/>
                <a:gd name="T101" fmla="*/ 853 h 962"/>
                <a:gd name="T102" fmla="*/ 142 w 630"/>
                <a:gd name="T103" fmla="*/ 817 h 962"/>
                <a:gd name="T104" fmla="*/ 167 w 630"/>
                <a:gd name="T105" fmla="*/ 803 h 962"/>
                <a:gd name="T106" fmla="*/ 147 w 630"/>
                <a:gd name="T107" fmla="*/ 773 h 962"/>
                <a:gd name="T108" fmla="*/ 154 w 630"/>
                <a:gd name="T109" fmla="*/ 727 h 962"/>
                <a:gd name="T110" fmla="*/ 306 w 630"/>
                <a:gd name="T111" fmla="*/ 688 h 962"/>
                <a:gd name="T112" fmla="*/ 326 w 630"/>
                <a:gd name="T113" fmla="*/ 712 h 962"/>
                <a:gd name="T114" fmla="*/ 308 w 630"/>
                <a:gd name="T115" fmla="*/ 749 h 962"/>
                <a:gd name="T116" fmla="*/ 365 w 630"/>
                <a:gd name="T117" fmla="*/ 805 h 962"/>
                <a:gd name="T118" fmla="*/ 424 w 630"/>
                <a:gd name="T119" fmla="*/ 7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0" h="962">
                  <a:moveTo>
                    <a:pt x="455" y="741"/>
                  </a:moveTo>
                  <a:lnTo>
                    <a:pt x="462" y="708"/>
                  </a:lnTo>
                  <a:lnTo>
                    <a:pt x="465" y="686"/>
                  </a:lnTo>
                  <a:lnTo>
                    <a:pt x="467" y="665"/>
                  </a:lnTo>
                  <a:lnTo>
                    <a:pt x="469" y="637"/>
                  </a:lnTo>
                  <a:lnTo>
                    <a:pt x="471" y="624"/>
                  </a:lnTo>
                  <a:lnTo>
                    <a:pt x="475" y="609"/>
                  </a:lnTo>
                  <a:lnTo>
                    <a:pt x="479" y="591"/>
                  </a:lnTo>
                  <a:lnTo>
                    <a:pt x="485" y="574"/>
                  </a:lnTo>
                  <a:lnTo>
                    <a:pt x="488" y="555"/>
                  </a:lnTo>
                  <a:lnTo>
                    <a:pt x="492" y="537"/>
                  </a:lnTo>
                  <a:lnTo>
                    <a:pt x="495" y="519"/>
                  </a:lnTo>
                  <a:lnTo>
                    <a:pt x="497" y="501"/>
                  </a:lnTo>
                  <a:lnTo>
                    <a:pt x="498" y="487"/>
                  </a:lnTo>
                  <a:lnTo>
                    <a:pt x="500" y="469"/>
                  </a:lnTo>
                  <a:lnTo>
                    <a:pt x="501" y="459"/>
                  </a:lnTo>
                  <a:lnTo>
                    <a:pt x="501" y="450"/>
                  </a:lnTo>
                  <a:lnTo>
                    <a:pt x="501" y="444"/>
                  </a:lnTo>
                  <a:lnTo>
                    <a:pt x="500" y="440"/>
                  </a:lnTo>
                  <a:lnTo>
                    <a:pt x="497" y="436"/>
                  </a:lnTo>
                  <a:lnTo>
                    <a:pt x="493" y="432"/>
                  </a:lnTo>
                  <a:lnTo>
                    <a:pt x="489" y="429"/>
                  </a:lnTo>
                  <a:lnTo>
                    <a:pt x="485" y="427"/>
                  </a:lnTo>
                  <a:lnTo>
                    <a:pt x="478" y="425"/>
                  </a:lnTo>
                  <a:lnTo>
                    <a:pt x="476" y="424"/>
                  </a:lnTo>
                  <a:lnTo>
                    <a:pt x="465" y="422"/>
                  </a:lnTo>
                  <a:lnTo>
                    <a:pt x="454" y="422"/>
                  </a:lnTo>
                  <a:lnTo>
                    <a:pt x="440" y="426"/>
                  </a:lnTo>
                  <a:lnTo>
                    <a:pt x="432" y="431"/>
                  </a:lnTo>
                  <a:lnTo>
                    <a:pt x="416" y="438"/>
                  </a:lnTo>
                  <a:lnTo>
                    <a:pt x="401" y="448"/>
                  </a:lnTo>
                  <a:lnTo>
                    <a:pt x="393" y="453"/>
                  </a:lnTo>
                  <a:lnTo>
                    <a:pt x="385" y="459"/>
                  </a:lnTo>
                  <a:lnTo>
                    <a:pt x="379" y="466"/>
                  </a:lnTo>
                  <a:lnTo>
                    <a:pt x="371" y="472"/>
                  </a:lnTo>
                  <a:lnTo>
                    <a:pt x="365" y="480"/>
                  </a:lnTo>
                  <a:lnTo>
                    <a:pt x="359" y="488"/>
                  </a:lnTo>
                  <a:lnTo>
                    <a:pt x="354" y="497"/>
                  </a:lnTo>
                  <a:lnTo>
                    <a:pt x="348" y="508"/>
                  </a:lnTo>
                  <a:lnTo>
                    <a:pt x="346" y="516"/>
                  </a:lnTo>
                  <a:lnTo>
                    <a:pt x="345" y="525"/>
                  </a:lnTo>
                  <a:lnTo>
                    <a:pt x="346" y="536"/>
                  </a:lnTo>
                  <a:lnTo>
                    <a:pt x="346" y="546"/>
                  </a:lnTo>
                  <a:lnTo>
                    <a:pt x="347" y="557"/>
                  </a:lnTo>
                  <a:lnTo>
                    <a:pt x="348" y="567"/>
                  </a:lnTo>
                  <a:lnTo>
                    <a:pt x="348" y="577"/>
                  </a:lnTo>
                  <a:lnTo>
                    <a:pt x="346" y="585"/>
                  </a:lnTo>
                  <a:lnTo>
                    <a:pt x="345" y="588"/>
                  </a:lnTo>
                  <a:lnTo>
                    <a:pt x="343" y="590"/>
                  </a:lnTo>
                  <a:lnTo>
                    <a:pt x="339" y="592"/>
                  </a:lnTo>
                  <a:lnTo>
                    <a:pt x="336" y="593"/>
                  </a:lnTo>
                  <a:lnTo>
                    <a:pt x="314" y="598"/>
                  </a:lnTo>
                  <a:lnTo>
                    <a:pt x="291" y="602"/>
                  </a:lnTo>
                  <a:lnTo>
                    <a:pt x="279" y="604"/>
                  </a:lnTo>
                  <a:lnTo>
                    <a:pt x="268" y="609"/>
                  </a:lnTo>
                  <a:lnTo>
                    <a:pt x="259" y="613"/>
                  </a:lnTo>
                  <a:lnTo>
                    <a:pt x="249" y="620"/>
                  </a:lnTo>
                  <a:lnTo>
                    <a:pt x="227" y="636"/>
                  </a:lnTo>
                  <a:lnTo>
                    <a:pt x="204" y="655"/>
                  </a:lnTo>
                  <a:lnTo>
                    <a:pt x="192" y="662"/>
                  </a:lnTo>
                  <a:lnTo>
                    <a:pt x="182" y="669"/>
                  </a:lnTo>
                  <a:lnTo>
                    <a:pt x="172" y="674"/>
                  </a:lnTo>
                  <a:lnTo>
                    <a:pt x="166" y="678"/>
                  </a:lnTo>
                  <a:lnTo>
                    <a:pt x="155" y="679"/>
                  </a:lnTo>
                  <a:lnTo>
                    <a:pt x="140" y="681"/>
                  </a:lnTo>
                  <a:lnTo>
                    <a:pt x="124" y="682"/>
                  </a:lnTo>
                  <a:lnTo>
                    <a:pt x="107" y="683"/>
                  </a:lnTo>
                  <a:lnTo>
                    <a:pt x="88" y="683"/>
                  </a:lnTo>
                  <a:lnTo>
                    <a:pt x="72" y="682"/>
                  </a:lnTo>
                  <a:lnTo>
                    <a:pt x="57" y="681"/>
                  </a:lnTo>
                  <a:lnTo>
                    <a:pt x="46" y="679"/>
                  </a:lnTo>
                  <a:lnTo>
                    <a:pt x="37" y="674"/>
                  </a:lnTo>
                  <a:lnTo>
                    <a:pt x="28" y="668"/>
                  </a:lnTo>
                  <a:lnTo>
                    <a:pt x="19" y="660"/>
                  </a:lnTo>
                  <a:lnTo>
                    <a:pt x="14" y="655"/>
                  </a:lnTo>
                  <a:lnTo>
                    <a:pt x="9" y="646"/>
                  </a:lnTo>
                  <a:lnTo>
                    <a:pt x="4" y="633"/>
                  </a:lnTo>
                  <a:lnTo>
                    <a:pt x="3" y="625"/>
                  </a:lnTo>
                  <a:lnTo>
                    <a:pt x="2" y="619"/>
                  </a:lnTo>
                  <a:lnTo>
                    <a:pt x="0" y="613"/>
                  </a:lnTo>
                  <a:lnTo>
                    <a:pt x="2" y="610"/>
                  </a:lnTo>
                  <a:lnTo>
                    <a:pt x="3" y="607"/>
                  </a:lnTo>
                  <a:lnTo>
                    <a:pt x="4" y="604"/>
                  </a:lnTo>
                  <a:lnTo>
                    <a:pt x="6" y="602"/>
                  </a:lnTo>
                  <a:lnTo>
                    <a:pt x="10" y="601"/>
                  </a:lnTo>
                  <a:lnTo>
                    <a:pt x="27" y="598"/>
                  </a:lnTo>
                  <a:lnTo>
                    <a:pt x="43" y="595"/>
                  </a:lnTo>
                  <a:lnTo>
                    <a:pt x="54" y="591"/>
                  </a:lnTo>
                  <a:lnTo>
                    <a:pt x="65" y="588"/>
                  </a:lnTo>
                  <a:lnTo>
                    <a:pt x="76" y="584"/>
                  </a:lnTo>
                  <a:lnTo>
                    <a:pt x="87" y="580"/>
                  </a:lnTo>
                  <a:lnTo>
                    <a:pt x="108" y="573"/>
                  </a:lnTo>
                  <a:lnTo>
                    <a:pt x="126" y="564"/>
                  </a:lnTo>
                  <a:lnTo>
                    <a:pt x="144" y="555"/>
                  </a:lnTo>
                  <a:lnTo>
                    <a:pt x="160" y="548"/>
                  </a:lnTo>
                  <a:lnTo>
                    <a:pt x="170" y="541"/>
                  </a:lnTo>
                  <a:lnTo>
                    <a:pt x="182" y="533"/>
                  </a:lnTo>
                  <a:lnTo>
                    <a:pt x="187" y="529"/>
                  </a:lnTo>
                  <a:lnTo>
                    <a:pt x="192" y="523"/>
                  </a:lnTo>
                  <a:lnTo>
                    <a:pt x="195" y="518"/>
                  </a:lnTo>
                  <a:lnTo>
                    <a:pt x="196" y="511"/>
                  </a:lnTo>
                  <a:lnTo>
                    <a:pt x="196" y="508"/>
                  </a:lnTo>
                  <a:lnTo>
                    <a:pt x="196" y="504"/>
                  </a:lnTo>
                  <a:lnTo>
                    <a:pt x="195" y="499"/>
                  </a:lnTo>
                  <a:lnTo>
                    <a:pt x="193" y="495"/>
                  </a:lnTo>
                  <a:lnTo>
                    <a:pt x="186" y="486"/>
                  </a:lnTo>
                  <a:lnTo>
                    <a:pt x="179" y="478"/>
                  </a:lnTo>
                  <a:lnTo>
                    <a:pt x="171" y="470"/>
                  </a:lnTo>
                  <a:lnTo>
                    <a:pt x="162" y="463"/>
                  </a:lnTo>
                  <a:lnTo>
                    <a:pt x="157" y="461"/>
                  </a:lnTo>
                  <a:lnTo>
                    <a:pt x="152" y="461"/>
                  </a:lnTo>
                  <a:lnTo>
                    <a:pt x="147" y="462"/>
                  </a:lnTo>
                  <a:lnTo>
                    <a:pt x="142" y="464"/>
                  </a:lnTo>
                  <a:lnTo>
                    <a:pt x="130" y="470"/>
                  </a:lnTo>
                  <a:lnTo>
                    <a:pt x="120" y="474"/>
                  </a:lnTo>
                  <a:lnTo>
                    <a:pt x="112" y="478"/>
                  </a:lnTo>
                  <a:lnTo>
                    <a:pt x="102" y="483"/>
                  </a:lnTo>
                  <a:lnTo>
                    <a:pt x="93" y="487"/>
                  </a:lnTo>
                  <a:lnTo>
                    <a:pt x="86" y="490"/>
                  </a:lnTo>
                  <a:lnTo>
                    <a:pt x="70" y="482"/>
                  </a:lnTo>
                  <a:lnTo>
                    <a:pt x="53" y="474"/>
                  </a:lnTo>
                  <a:lnTo>
                    <a:pt x="44" y="469"/>
                  </a:lnTo>
                  <a:lnTo>
                    <a:pt x="35" y="463"/>
                  </a:lnTo>
                  <a:lnTo>
                    <a:pt x="27" y="457"/>
                  </a:lnTo>
                  <a:lnTo>
                    <a:pt x="19" y="449"/>
                  </a:lnTo>
                  <a:lnTo>
                    <a:pt x="16" y="443"/>
                  </a:lnTo>
                  <a:lnTo>
                    <a:pt x="12" y="437"/>
                  </a:lnTo>
                  <a:lnTo>
                    <a:pt x="12" y="435"/>
                  </a:lnTo>
                  <a:lnTo>
                    <a:pt x="11" y="433"/>
                  </a:lnTo>
                  <a:lnTo>
                    <a:pt x="9" y="424"/>
                  </a:lnTo>
                  <a:lnTo>
                    <a:pt x="7" y="415"/>
                  </a:lnTo>
                  <a:lnTo>
                    <a:pt x="6" y="411"/>
                  </a:lnTo>
                  <a:lnTo>
                    <a:pt x="6" y="405"/>
                  </a:lnTo>
                  <a:lnTo>
                    <a:pt x="6" y="402"/>
                  </a:lnTo>
                  <a:lnTo>
                    <a:pt x="7" y="399"/>
                  </a:lnTo>
                  <a:lnTo>
                    <a:pt x="8" y="397"/>
                  </a:lnTo>
                  <a:lnTo>
                    <a:pt x="10" y="393"/>
                  </a:lnTo>
                  <a:lnTo>
                    <a:pt x="12" y="390"/>
                  </a:lnTo>
                  <a:lnTo>
                    <a:pt x="14" y="388"/>
                  </a:lnTo>
                  <a:lnTo>
                    <a:pt x="15" y="387"/>
                  </a:lnTo>
                  <a:lnTo>
                    <a:pt x="18" y="386"/>
                  </a:lnTo>
                  <a:lnTo>
                    <a:pt x="34" y="386"/>
                  </a:lnTo>
                  <a:lnTo>
                    <a:pt x="74" y="387"/>
                  </a:lnTo>
                  <a:lnTo>
                    <a:pt x="80" y="387"/>
                  </a:lnTo>
                  <a:lnTo>
                    <a:pt x="87" y="387"/>
                  </a:lnTo>
                  <a:lnTo>
                    <a:pt x="92" y="385"/>
                  </a:lnTo>
                  <a:lnTo>
                    <a:pt x="97" y="382"/>
                  </a:lnTo>
                  <a:lnTo>
                    <a:pt x="104" y="378"/>
                  </a:lnTo>
                  <a:lnTo>
                    <a:pt x="113" y="375"/>
                  </a:lnTo>
                  <a:lnTo>
                    <a:pt x="127" y="370"/>
                  </a:lnTo>
                  <a:lnTo>
                    <a:pt x="142" y="368"/>
                  </a:lnTo>
                  <a:lnTo>
                    <a:pt x="156" y="365"/>
                  </a:lnTo>
                  <a:lnTo>
                    <a:pt x="171" y="361"/>
                  </a:lnTo>
                  <a:lnTo>
                    <a:pt x="183" y="356"/>
                  </a:lnTo>
                  <a:lnTo>
                    <a:pt x="194" y="351"/>
                  </a:lnTo>
                  <a:lnTo>
                    <a:pt x="205" y="345"/>
                  </a:lnTo>
                  <a:lnTo>
                    <a:pt x="215" y="339"/>
                  </a:lnTo>
                  <a:lnTo>
                    <a:pt x="225" y="332"/>
                  </a:lnTo>
                  <a:lnTo>
                    <a:pt x="236" y="324"/>
                  </a:lnTo>
                  <a:lnTo>
                    <a:pt x="244" y="316"/>
                  </a:lnTo>
                  <a:lnTo>
                    <a:pt x="254" y="306"/>
                  </a:lnTo>
                  <a:lnTo>
                    <a:pt x="259" y="299"/>
                  </a:lnTo>
                  <a:lnTo>
                    <a:pt x="263" y="293"/>
                  </a:lnTo>
                  <a:lnTo>
                    <a:pt x="267" y="285"/>
                  </a:lnTo>
                  <a:lnTo>
                    <a:pt x="271" y="277"/>
                  </a:lnTo>
                  <a:lnTo>
                    <a:pt x="278" y="259"/>
                  </a:lnTo>
                  <a:lnTo>
                    <a:pt x="287" y="238"/>
                  </a:lnTo>
                  <a:lnTo>
                    <a:pt x="291" y="223"/>
                  </a:lnTo>
                  <a:lnTo>
                    <a:pt x="297" y="209"/>
                  </a:lnTo>
                  <a:lnTo>
                    <a:pt x="301" y="193"/>
                  </a:lnTo>
                  <a:lnTo>
                    <a:pt x="306" y="177"/>
                  </a:lnTo>
                  <a:lnTo>
                    <a:pt x="309" y="165"/>
                  </a:lnTo>
                  <a:lnTo>
                    <a:pt x="311" y="154"/>
                  </a:lnTo>
                  <a:lnTo>
                    <a:pt x="314" y="143"/>
                  </a:lnTo>
                  <a:lnTo>
                    <a:pt x="318" y="131"/>
                  </a:lnTo>
                  <a:lnTo>
                    <a:pt x="320" y="121"/>
                  </a:lnTo>
                  <a:lnTo>
                    <a:pt x="322" y="111"/>
                  </a:lnTo>
                  <a:lnTo>
                    <a:pt x="325" y="100"/>
                  </a:lnTo>
                  <a:lnTo>
                    <a:pt x="329" y="90"/>
                  </a:lnTo>
                  <a:lnTo>
                    <a:pt x="333" y="79"/>
                  </a:lnTo>
                  <a:lnTo>
                    <a:pt x="336" y="70"/>
                  </a:lnTo>
                  <a:lnTo>
                    <a:pt x="343" y="46"/>
                  </a:lnTo>
                  <a:lnTo>
                    <a:pt x="350" y="25"/>
                  </a:lnTo>
                  <a:lnTo>
                    <a:pt x="355" y="16"/>
                  </a:lnTo>
                  <a:lnTo>
                    <a:pt x="359" y="9"/>
                  </a:lnTo>
                  <a:lnTo>
                    <a:pt x="361" y="7"/>
                  </a:lnTo>
                  <a:lnTo>
                    <a:pt x="365" y="5"/>
                  </a:lnTo>
                  <a:lnTo>
                    <a:pt x="367" y="3"/>
                  </a:lnTo>
                  <a:lnTo>
                    <a:pt x="370" y="2"/>
                  </a:lnTo>
                  <a:lnTo>
                    <a:pt x="379" y="1"/>
                  </a:lnTo>
                  <a:lnTo>
                    <a:pt x="387" y="0"/>
                  </a:lnTo>
                  <a:lnTo>
                    <a:pt x="394" y="1"/>
                  </a:lnTo>
                  <a:lnTo>
                    <a:pt x="402" y="2"/>
                  </a:lnTo>
                  <a:lnTo>
                    <a:pt x="408" y="4"/>
                  </a:lnTo>
                  <a:lnTo>
                    <a:pt x="413" y="7"/>
                  </a:lnTo>
                  <a:lnTo>
                    <a:pt x="416" y="11"/>
                  </a:lnTo>
                  <a:lnTo>
                    <a:pt x="418" y="14"/>
                  </a:lnTo>
                  <a:lnTo>
                    <a:pt x="428" y="31"/>
                  </a:lnTo>
                  <a:lnTo>
                    <a:pt x="436" y="47"/>
                  </a:lnTo>
                  <a:lnTo>
                    <a:pt x="442" y="59"/>
                  </a:lnTo>
                  <a:lnTo>
                    <a:pt x="446" y="67"/>
                  </a:lnTo>
                  <a:lnTo>
                    <a:pt x="450" y="83"/>
                  </a:lnTo>
                  <a:lnTo>
                    <a:pt x="452" y="94"/>
                  </a:lnTo>
                  <a:lnTo>
                    <a:pt x="453" y="101"/>
                  </a:lnTo>
                  <a:lnTo>
                    <a:pt x="452" y="111"/>
                  </a:lnTo>
                  <a:lnTo>
                    <a:pt x="450" y="122"/>
                  </a:lnTo>
                  <a:lnTo>
                    <a:pt x="448" y="134"/>
                  </a:lnTo>
                  <a:lnTo>
                    <a:pt x="441" y="163"/>
                  </a:lnTo>
                  <a:lnTo>
                    <a:pt x="431" y="195"/>
                  </a:lnTo>
                  <a:lnTo>
                    <a:pt x="431" y="199"/>
                  </a:lnTo>
                  <a:lnTo>
                    <a:pt x="432" y="200"/>
                  </a:lnTo>
                  <a:lnTo>
                    <a:pt x="436" y="201"/>
                  </a:lnTo>
                  <a:lnTo>
                    <a:pt x="440" y="202"/>
                  </a:lnTo>
                  <a:lnTo>
                    <a:pt x="446" y="201"/>
                  </a:lnTo>
                  <a:lnTo>
                    <a:pt x="452" y="200"/>
                  </a:lnTo>
                  <a:lnTo>
                    <a:pt x="460" y="198"/>
                  </a:lnTo>
                  <a:lnTo>
                    <a:pt x="467" y="194"/>
                  </a:lnTo>
                  <a:lnTo>
                    <a:pt x="476" y="190"/>
                  </a:lnTo>
                  <a:lnTo>
                    <a:pt x="485" y="186"/>
                  </a:lnTo>
                  <a:lnTo>
                    <a:pt x="487" y="184"/>
                  </a:lnTo>
                  <a:lnTo>
                    <a:pt x="489" y="183"/>
                  </a:lnTo>
                  <a:lnTo>
                    <a:pt x="488" y="183"/>
                  </a:lnTo>
                  <a:lnTo>
                    <a:pt x="486" y="186"/>
                  </a:lnTo>
                  <a:lnTo>
                    <a:pt x="485" y="184"/>
                  </a:lnTo>
                  <a:lnTo>
                    <a:pt x="494" y="177"/>
                  </a:lnTo>
                  <a:lnTo>
                    <a:pt x="506" y="167"/>
                  </a:lnTo>
                  <a:lnTo>
                    <a:pt x="514" y="158"/>
                  </a:lnTo>
                  <a:lnTo>
                    <a:pt x="532" y="142"/>
                  </a:lnTo>
                  <a:lnTo>
                    <a:pt x="544" y="131"/>
                  </a:lnTo>
                  <a:lnTo>
                    <a:pt x="552" y="128"/>
                  </a:lnTo>
                  <a:lnTo>
                    <a:pt x="568" y="124"/>
                  </a:lnTo>
                  <a:lnTo>
                    <a:pt x="577" y="123"/>
                  </a:lnTo>
                  <a:lnTo>
                    <a:pt x="586" y="122"/>
                  </a:lnTo>
                  <a:lnTo>
                    <a:pt x="592" y="123"/>
                  </a:lnTo>
                  <a:lnTo>
                    <a:pt x="597" y="125"/>
                  </a:lnTo>
                  <a:lnTo>
                    <a:pt x="604" y="133"/>
                  </a:lnTo>
                  <a:lnTo>
                    <a:pt x="612" y="140"/>
                  </a:lnTo>
                  <a:lnTo>
                    <a:pt x="616" y="146"/>
                  </a:lnTo>
                  <a:lnTo>
                    <a:pt x="619" y="152"/>
                  </a:lnTo>
                  <a:lnTo>
                    <a:pt x="621" y="158"/>
                  </a:lnTo>
                  <a:lnTo>
                    <a:pt x="619" y="165"/>
                  </a:lnTo>
                  <a:lnTo>
                    <a:pt x="616" y="172"/>
                  </a:lnTo>
                  <a:lnTo>
                    <a:pt x="611" y="182"/>
                  </a:lnTo>
                  <a:lnTo>
                    <a:pt x="603" y="193"/>
                  </a:lnTo>
                  <a:lnTo>
                    <a:pt x="594" y="202"/>
                  </a:lnTo>
                  <a:lnTo>
                    <a:pt x="587" y="210"/>
                  </a:lnTo>
                  <a:lnTo>
                    <a:pt x="580" y="214"/>
                  </a:lnTo>
                  <a:lnTo>
                    <a:pt x="566" y="222"/>
                  </a:lnTo>
                  <a:lnTo>
                    <a:pt x="553" y="227"/>
                  </a:lnTo>
                  <a:lnTo>
                    <a:pt x="519" y="242"/>
                  </a:lnTo>
                  <a:lnTo>
                    <a:pt x="489" y="256"/>
                  </a:lnTo>
                  <a:lnTo>
                    <a:pt x="465" y="266"/>
                  </a:lnTo>
                  <a:lnTo>
                    <a:pt x="443" y="276"/>
                  </a:lnTo>
                  <a:lnTo>
                    <a:pt x="426" y="285"/>
                  </a:lnTo>
                  <a:lnTo>
                    <a:pt x="409" y="293"/>
                  </a:lnTo>
                  <a:lnTo>
                    <a:pt x="395" y="300"/>
                  </a:lnTo>
                  <a:lnTo>
                    <a:pt x="381" y="309"/>
                  </a:lnTo>
                  <a:lnTo>
                    <a:pt x="370" y="317"/>
                  </a:lnTo>
                  <a:lnTo>
                    <a:pt x="360" y="324"/>
                  </a:lnTo>
                  <a:lnTo>
                    <a:pt x="350" y="333"/>
                  </a:lnTo>
                  <a:lnTo>
                    <a:pt x="342" y="344"/>
                  </a:lnTo>
                  <a:lnTo>
                    <a:pt x="321" y="368"/>
                  </a:lnTo>
                  <a:lnTo>
                    <a:pt x="296" y="398"/>
                  </a:lnTo>
                  <a:lnTo>
                    <a:pt x="283" y="411"/>
                  </a:lnTo>
                  <a:lnTo>
                    <a:pt x="271" y="421"/>
                  </a:lnTo>
                  <a:lnTo>
                    <a:pt x="261" y="429"/>
                  </a:lnTo>
                  <a:lnTo>
                    <a:pt x="255" y="437"/>
                  </a:lnTo>
                  <a:lnTo>
                    <a:pt x="253" y="443"/>
                  </a:lnTo>
                  <a:lnTo>
                    <a:pt x="254" y="448"/>
                  </a:lnTo>
                  <a:lnTo>
                    <a:pt x="255" y="453"/>
                  </a:lnTo>
                  <a:lnTo>
                    <a:pt x="259" y="459"/>
                  </a:lnTo>
                  <a:lnTo>
                    <a:pt x="263" y="464"/>
                  </a:lnTo>
                  <a:lnTo>
                    <a:pt x="267" y="468"/>
                  </a:lnTo>
                  <a:lnTo>
                    <a:pt x="273" y="471"/>
                  </a:lnTo>
                  <a:lnTo>
                    <a:pt x="279" y="473"/>
                  </a:lnTo>
                  <a:lnTo>
                    <a:pt x="284" y="473"/>
                  </a:lnTo>
                  <a:lnTo>
                    <a:pt x="288" y="472"/>
                  </a:lnTo>
                  <a:lnTo>
                    <a:pt x="292" y="471"/>
                  </a:lnTo>
                  <a:lnTo>
                    <a:pt x="298" y="469"/>
                  </a:lnTo>
                  <a:lnTo>
                    <a:pt x="310" y="462"/>
                  </a:lnTo>
                  <a:lnTo>
                    <a:pt x="323" y="455"/>
                  </a:lnTo>
                  <a:lnTo>
                    <a:pt x="349" y="436"/>
                  </a:lnTo>
                  <a:lnTo>
                    <a:pt x="372" y="418"/>
                  </a:lnTo>
                  <a:lnTo>
                    <a:pt x="387" y="411"/>
                  </a:lnTo>
                  <a:lnTo>
                    <a:pt x="406" y="400"/>
                  </a:lnTo>
                  <a:lnTo>
                    <a:pt x="429" y="389"/>
                  </a:lnTo>
                  <a:lnTo>
                    <a:pt x="453" y="377"/>
                  </a:lnTo>
                  <a:lnTo>
                    <a:pt x="463" y="373"/>
                  </a:lnTo>
                  <a:lnTo>
                    <a:pt x="472" y="368"/>
                  </a:lnTo>
                  <a:lnTo>
                    <a:pt x="482" y="364"/>
                  </a:lnTo>
                  <a:lnTo>
                    <a:pt x="490" y="358"/>
                  </a:lnTo>
                  <a:lnTo>
                    <a:pt x="501" y="350"/>
                  </a:lnTo>
                  <a:lnTo>
                    <a:pt x="512" y="340"/>
                  </a:lnTo>
                  <a:lnTo>
                    <a:pt x="523" y="330"/>
                  </a:lnTo>
                  <a:lnTo>
                    <a:pt x="534" y="321"/>
                  </a:lnTo>
                  <a:lnTo>
                    <a:pt x="539" y="318"/>
                  </a:lnTo>
                  <a:lnTo>
                    <a:pt x="543" y="315"/>
                  </a:lnTo>
                  <a:lnTo>
                    <a:pt x="548" y="314"/>
                  </a:lnTo>
                  <a:lnTo>
                    <a:pt x="554" y="312"/>
                  </a:lnTo>
                  <a:lnTo>
                    <a:pt x="560" y="312"/>
                  </a:lnTo>
                  <a:lnTo>
                    <a:pt x="570" y="312"/>
                  </a:lnTo>
                  <a:lnTo>
                    <a:pt x="581" y="314"/>
                  </a:lnTo>
                  <a:lnTo>
                    <a:pt x="594" y="315"/>
                  </a:lnTo>
                  <a:lnTo>
                    <a:pt x="605" y="318"/>
                  </a:lnTo>
                  <a:lnTo>
                    <a:pt x="616" y="321"/>
                  </a:lnTo>
                  <a:lnTo>
                    <a:pt x="621" y="323"/>
                  </a:lnTo>
                  <a:lnTo>
                    <a:pt x="624" y="327"/>
                  </a:lnTo>
                  <a:lnTo>
                    <a:pt x="626" y="329"/>
                  </a:lnTo>
                  <a:lnTo>
                    <a:pt x="627" y="332"/>
                  </a:lnTo>
                  <a:lnTo>
                    <a:pt x="629" y="341"/>
                  </a:lnTo>
                  <a:lnTo>
                    <a:pt x="630" y="353"/>
                  </a:lnTo>
                  <a:lnTo>
                    <a:pt x="629" y="367"/>
                  </a:lnTo>
                  <a:lnTo>
                    <a:pt x="628" y="387"/>
                  </a:lnTo>
                  <a:lnTo>
                    <a:pt x="626" y="405"/>
                  </a:lnTo>
                  <a:lnTo>
                    <a:pt x="622" y="433"/>
                  </a:lnTo>
                  <a:lnTo>
                    <a:pt x="618" y="448"/>
                  </a:lnTo>
                  <a:lnTo>
                    <a:pt x="615" y="464"/>
                  </a:lnTo>
                  <a:lnTo>
                    <a:pt x="610" y="479"/>
                  </a:lnTo>
                  <a:lnTo>
                    <a:pt x="603" y="493"/>
                  </a:lnTo>
                  <a:lnTo>
                    <a:pt x="593" y="511"/>
                  </a:lnTo>
                  <a:lnTo>
                    <a:pt x="583" y="530"/>
                  </a:lnTo>
                  <a:lnTo>
                    <a:pt x="575" y="550"/>
                  </a:lnTo>
                  <a:lnTo>
                    <a:pt x="566" y="571"/>
                  </a:lnTo>
                  <a:lnTo>
                    <a:pt x="557" y="595"/>
                  </a:lnTo>
                  <a:lnTo>
                    <a:pt x="551" y="619"/>
                  </a:lnTo>
                  <a:lnTo>
                    <a:pt x="544" y="642"/>
                  </a:lnTo>
                  <a:lnTo>
                    <a:pt x="539" y="666"/>
                  </a:lnTo>
                  <a:lnTo>
                    <a:pt x="529" y="714"/>
                  </a:lnTo>
                  <a:lnTo>
                    <a:pt x="521" y="760"/>
                  </a:lnTo>
                  <a:lnTo>
                    <a:pt x="514" y="805"/>
                  </a:lnTo>
                  <a:lnTo>
                    <a:pt x="509" y="848"/>
                  </a:lnTo>
                  <a:lnTo>
                    <a:pt x="502" y="888"/>
                  </a:lnTo>
                  <a:lnTo>
                    <a:pt x="494" y="925"/>
                  </a:lnTo>
                  <a:lnTo>
                    <a:pt x="492" y="930"/>
                  </a:lnTo>
                  <a:lnTo>
                    <a:pt x="486" y="937"/>
                  </a:lnTo>
                  <a:lnTo>
                    <a:pt x="483" y="939"/>
                  </a:lnTo>
                  <a:lnTo>
                    <a:pt x="479" y="941"/>
                  </a:lnTo>
                  <a:lnTo>
                    <a:pt x="477" y="942"/>
                  </a:lnTo>
                  <a:lnTo>
                    <a:pt x="474" y="943"/>
                  </a:lnTo>
                  <a:lnTo>
                    <a:pt x="463" y="942"/>
                  </a:lnTo>
                  <a:lnTo>
                    <a:pt x="452" y="940"/>
                  </a:lnTo>
                  <a:lnTo>
                    <a:pt x="442" y="937"/>
                  </a:lnTo>
                  <a:lnTo>
                    <a:pt x="432" y="931"/>
                  </a:lnTo>
                  <a:lnTo>
                    <a:pt x="424" y="925"/>
                  </a:lnTo>
                  <a:lnTo>
                    <a:pt x="415" y="918"/>
                  </a:lnTo>
                  <a:lnTo>
                    <a:pt x="407" y="910"/>
                  </a:lnTo>
                  <a:lnTo>
                    <a:pt x="401" y="901"/>
                  </a:lnTo>
                  <a:lnTo>
                    <a:pt x="394" y="892"/>
                  </a:lnTo>
                  <a:lnTo>
                    <a:pt x="387" y="881"/>
                  </a:lnTo>
                  <a:lnTo>
                    <a:pt x="378" y="868"/>
                  </a:lnTo>
                  <a:lnTo>
                    <a:pt x="368" y="855"/>
                  </a:lnTo>
                  <a:lnTo>
                    <a:pt x="362" y="850"/>
                  </a:lnTo>
                  <a:lnTo>
                    <a:pt x="357" y="845"/>
                  </a:lnTo>
                  <a:lnTo>
                    <a:pt x="352" y="841"/>
                  </a:lnTo>
                  <a:lnTo>
                    <a:pt x="346" y="837"/>
                  </a:lnTo>
                  <a:lnTo>
                    <a:pt x="339" y="834"/>
                  </a:lnTo>
                  <a:lnTo>
                    <a:pt x="333" y="830"/>
                  </a:lnTo>
                  <a:lnTo>
                    <a:pt x="326" y="825"/>
                  </a:lnTo>
                  <a:lnTo>
                    <a:pt x="321" y="820"/>
                  </a:lnTo>
                  <a:lnTo>
                    <a:pt x="319" y="819"/>
                  </a:lnTo>
                  <a:lnTo>
                    <a:pt x="315" y="818"/>
                  </a:lnTo>
                  <a:lnTo>
                    <a:pt x="311" y="818"/>
                  </a:lnTo>
                  <a:lnTo>
                    <a:pt x="306" y="819"/>
                  </a:lnTo>
                  <a:lnTo>
                    <a:pt x="296" y="822"/>
                  </a:lnTo>
                  <a:lnTo>
                    <a:pt x="288" y="826"/>
                  </a:lnTo>
                  <a:lnTo>
                    <a:pt x="280" y="834"/>
                  </a:lnTo>
                  <a:lnTo>
                    <a:pt x="276" y="838"/>
                  </a:lnTo>
                  <a:lnTo>
                    <a:pt x="274" y="843"/>
                  </a:lnTo>
                  <a:lnTo>
                    <a:pt x="273" y="847"/>
                  </a:lnTo>
                  <a:lnTo>
                    <a:pt x="271" y="856"/>
                  </a:lnTo>
                  <a:lnTo>
                    <a:pt x="268" y="870"/>
                  </a:lnTo>
                  <a:lnTo>
                    <a:pt x="263" y="893"/>
                  </a:lnTo>
                  <a:lnTo>
                    <a:pt x="254" y="925"/>
                  </a:lnTo>
                  <a:lnTo>
                    <a:pt x="249" y="935"/>
                  </a:lnTo>
                  <a:lnTo>
                    <a:pt x="241" y="942"/>
                  </a:lnTo>
                  <a:lnTo>
                    <a:pt x="237" y="950"/>
                  </a:lnTo>
                  <a:lnTo>
                    <a:pt x="233" y="955"/>
                  </a:lnTo>
                  <a:lnTo>
                    <a:pt x="230" y="958"/>
                  </a:lnTo>
                  <a:lnTo>
                    <a:pt x="226" y="960"/>
                  </a:lnTo>
                  <a:lnTo>
                    <a:pt x="217" y="961"/>
                  </a:lnTo>
                  <a:lnTo>
                    <a:pt x="209" y="962"/>
                  </a:lnTo>
                  <a:lnTo>
                    <a:pt x="202" y="962"/>
                  </a:lnTo>
                  <a:lnTo>
                    <a:pt x="195" y="961"/>
                  </a:lnTo>
                  <a:lnTo>
                    <a:pt x="190" y="960"/>
                  </a:lnTo>
                  <a:lnTo>
                    <a:pt x="185" y="959"/>
                  </a:lnTo>
                  <a:lnTo>
                    <a:pt x="183" y="959"/>
                  </a:lnTo>
                  <a:lnTo>
                    <a:pt x="181" y="958"/>
                  </a:lnTo>
                  <a:lnTo>
                    <a:pt x="180" y="957"/>
                  </a:lnTo>
                  <a:lnTo>
                    <a:pt x="179" y="954"/>
                  </a:lnTo>
                  <a:lnTo>
                    <a:pt x="178" y="947"/>
                  </a:lnTo>
                  <a:lnTo>
                    <a:pt x="179" y="938"/>
                  </a:lnTo>
                  <a:lnTo>
                    <a:pt x="181" y="927"/>
                  </a:lnTo>
                  <a:lnTo>
                    <a:pt x="182" y="917"/>
                  </a:lnTo>
                  <a:lnTo>
                    <a:pt x="183" y="906"/>
                  </a:lnTo>
                  <a:lnTo>
                    <a:pt x="183" y="895"/>
                  </a:lnTo>
                  <a:lnTo>
                    <a:pt x="183" y="891"/>
                  </a:lnTo>
                  <a:lnTo>
                    <a:pt x="182" y="887"/>
                  </a:lnTo>
                  <a:lnTo>
                    <a:pt x="180" y="883"/>
                  </a:lnTo>
                  <a:lnTo>
                    <a:pt x="178" y="879"/>
                  </a:lnTo>
                  <a:lnTo>
                    <a:pt x="170" y="873"/>
                  </a:lnTo>
                  <a:lnTo>
                    <a:pt x="162" y="870"/>
                  </a:lnTo>
                  <a:lnTo>
                    <a:pt x="155" y="868"/>
                  </a:lnTo>
                  <a:lnTo>
                    <a:pt x="147" y="867"/>
                  </a:lnTo>
                  <a:lnTo>
                    <a:pt x="135" y="867"/>
                  </a:lnTo>
                  <a:lnTo>
                    <a:pt x="128" y="865"/>
                  </a:lnTo>
                  <a:lnTo>
                    <a:pt x="126" y="861"/>
                  </a:lnTo>
                  <a:lnTo>
                    <a:pt x="124" y="858"/>
                  </a:lnTo>
                  <a:lnTo>
                    <a:pt x="122" y="853"/>
                  </a:lnTo>
                  <a:lnTo>
                    <a:pt x="121" y="848"/>
                  </a:lnTo>
                  <a:lnTo>
                    <a:pt x="121" y="842"/>
                  </a:lnTo>
                  <a:lnTo>
                    <a:pt x="122" y="836"/>
                  </a:lnTo>
                  <a:lnTo>
                    <a:pt x="125" y="830"/>
                  </a:lnTo>
                  <a:lnTo>
                    <a:pt x="130" y="823"/>
                  </a:lnTo>
                  <a:lnTo>
                    <a:pt x="134" y="820"/>
                  </a:lnTo>
                  <a:lnTo>
                    <a:pt x="137" y="818"/>
                  </a:lnTo>
                  <a:lnTo>
                    <a:pt x="142" y="817"/>
                  </a:lnTo>
                  <a:lnTo>
                    <a:pt x="145" y="817"/>
                  </a:lnTo>
                  <a:lnTo>
                    <a:pt x="148" y="818"/>
                  </a:lnTo>
                  <a:lnTo>
                    <a:pt x="151" y="818"/>
                  </a:lnTo>
                  <a:lnTo>
                    <a:pt x="154" y="818"/>
                  </a:lnTo>
                  <a:lnTo>
                    <a:pt x="157" y="815"/>
                  </a:lnTo>
                  <a:lnTo>
                    <a:pt x="161" y="812"/>
                  </a:lnTo>
                  <a:lnTo>
                    <a:pt x="164" y="808"/>
                  </a:lnTo>
                  <a:lnTo>
                    <a:pt x="167" y="803"/>
                  </a:lnTo>
                  <a:lnTo>
                    <a:pt x="169" y="799"/>
                  </a:lnTo>
                  <a:lnTo>
                    <a:pt x="169" y="796"/>
                  </a:lnTo>
                  <a:lnTo>
                    <a:pt x="168" y="791"/>
                  </a:lnTo>
                  <a:lnTo>
                    <a:pt x="167" y="789"/>
                  </a:lnTo>
                  <a:lnTo>
                    <a:pt x="164" y="786"/>
                  </a:lnTo>
                  <a:lnTo>
                    <a:pt x="158" y="784"/>
                  </a:lnTo>
                  <a:lnTo>
                    <a:pt x="151" y="779"/>
                  </a:lnTo>
                  <a:lnTo>
                    <a:pt x="147" y="773"/>
                  </a:lnTo>
                  <a:lnTo>
                    <a:pt x="144" y="765"/>
                  </a:lnTo>
                  <a:lnTo>
                    <a:pt x="143" y="758"/>
                  </a:lnTo>
                  <a:lnTo>
                    <a:pt x="142" y="751"/>
                  </a:lnTo>
                  <a:lnTo>
                    <a:pt x="142" y="746"/>
                  </a:lnTo>
                  <a:lnTo>
                    <a:pt x="143" y="739"/>
                  </a:lnTo>
                  <a:lnTo>
                    <a:pt x="146" y="735"/>
                  </a:lnTo>
                  <a:lnTo>
                    <a:pt x="149" y="730"/>
                  </a:lnTo>
                  <a:lnTo>
                    <a:pt x="154" y="727"/>
                  </a:lnTo>
                  <a:lnTo>
                    <a:pt x="161" y="724"/>
                  </a:lnTo>
                  <a:lnTo>
                    <a:pt x="169" y="719"/>
                  </a:lnTo>
                  <a:lnTo>
                    <a:pt x="179" y="716"/>
                  </a:lnTo>
                  <a:lnTo>
                    <a:pt x="198" y="711"/>
                  </a:lnTo>
                  <a:lnTo>
                    <a:pt x="217" y="705"/>
                  </a:lnTo>
                  <a:lnTo>
                    <a:pt x="252" y="696"/>
                  </a:lnTo>
                  <a:lnTo>
                    <a:pt x="284" y="691"/>
                  </a:lnTo>
                  <a:lnTo>
                    <a:pt x="306" y="688"/>
                  </a:lnTo>
                  <a:lnTo>
                    <a:pt x="315" y="688"/>
                  </a:lnTo>
                  <a:lnTo>
                    <a:pt x="319" y="689"/>
                  </a:lnTo>
                  <a:lnTo>
                    <a:pt x="322" y="692"/>
                  </a:lnTo>
                  <a:lnTo>
                    <a:pt x="324" y="695"/>
                  </a:lnTo>
                  <a:lnTo>
                    <a:pt x="327" y="698"/>
                  </a:lnTo>
                  <a:lnTo>
                    <a:pt x="329" y="703"/>
                  </a:lnTo>
                  <a:lnTo>
                    <a:pt x="329" y="707"/>
                  </a:lnTo>
                  <a:lnTo>
                    <a:pt x="326" y="712"/>
                  </a:lnTo>
                  <a:lnTo>
                    <a:pt x="323" y="716"/>
                  </a:lnTo>
                  <a:lnTo>
                    <a:pt x="317" y="721"/>
                  </a:lnTo>
                  <a:lnTo>
                    <a:pt x="311" y="727"/>
                  </a:lnTo>
                  <a:lnTo>
                    <a:pt x="309" y="730"/>
                  </a:lnTo>
                  <a:lnTo>
                    <a:pt x="308" y="735"/>
                  </a:lnTo>
                  <a:lnTo>
                    <a:pt x="307" y="739"/>
                  </a:lnTo>
                  <a:lnTo>
                    <a:pt x="307" y="744"/>
                  </a:lnTo>
                  <a:lnTo>
                    <a:pt x="308" y="749"/>
                  </a:lnTo>
                  <a:lnTo>
                    <a:pt x="309" y="754"/>
                  </a:lnTo>
                  <a:lnTo>
                    <a:pt x="311" y="759"/>
                  </a:lnTo>
                  <a:lnTo>
                    <a:pt x="313" y="763"/>
                  </a:lnTo>
                  <a:lnTo>
                    <a:pt x="320" y="772"/>
                  </a:lnTo>
                  <a:lnTo>
                    <a:pt x="327" y="778"/>
                  </a:lnTo>
                  <a:lnTo>
                    <a:pt x="344" y="790"/>
                  </a:lnTo>
                  <a:lnTo>
                    <a:pt x="360" y="801"/>
                  </a:lnTo>
                  <a:lnTo>
                    <a:pt x="365" y="805"/>
                  </a:lnTo>
                  <a:lnTo>
                    <a:pt x="369" y="806"/>
                  </a:lnTo>
                  <a:lnTo>
                    <a:pt x="374" y="807"/>
                  </a:lnTo>
                  <a:lnTo>
                    <a:pt x="379" y="808"/>
                  </a:lnTo>
                  <a:lnTo>
                    <a:pt x="388" y="807"/>
                  </a:lnTo>
                  <a:lnTo>
                    <a:pt x="397" y="805"/>
                  </a:lnTo>
                  <a:lnTo>
                    <a:pt x="406" y="800"/>
                  </a:lnTo>
                  <a:lnTo>
                    <a:pt x="415" y="795"/>
                  </a:lnTo>
                  <a:lnTo>
                    <a:pt x="424" y="788"/>
                  </a:lnTo>
                  <a:lnTo>
                    <a:pt x="431" y="782"/>
                  </a:lnTo>
                  <a:lnTo>
                    <a:pt x="437" y="775"/>
                  </a:lnTo>
                  <a:lnTo>
                    <a:pt x="444" y="762"/>
                  </a:lnTo>
                  <a:lnTo>
                    <a:pt x="452" y="750"/>
                  </a:lnTo>
                  <a:lnTo>
                    <a:pt x="455" y="741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47">
              <a:extLst>
                <a:ext uri="{FF2B5EF4-FFF2-40B4-BE49-F238E27FC236}">
                  <a16:creationId xmlns:a16="http://schemas.microsoft.com/office/drawing/2014/main" id="{5D3A37ED-DD15-4046-B24E-46E9A6876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51" y="6124576"/>
              <a:ext cx="77788" cy="169863"/>
            </a:xfrm>
            <a:custGeom>
              <a:avLst/>
              <a:gdLst>
                <a:gd name="T0" fmla="*/ 4 w 147"/>
                <a:gd name="T1" fmla="*/ 252 h 319"/>
                <a:gd name="T2" fmla="*/ 1 w 147"/>
                <a:gd name="T3" fmla="*/ 232 h 319"/>
                <a:gd name="T4" fmla="*/ 0 w 147"/>
                <a:gd name="T5" fmla="*/ 213 h 319"/>
                <a:gd name="T6" fmla="*/ 0 w 147"/>
                <a:gd name="T7" fmla="*/ 196 h 319"/>
                <a:gd name="T8" fmla="*/ 2 w 147"/>
                <a:gd name="T9" fmla="*/ 179 h 319"/>
                <a:gd name="T10" fmla="*/ 6 w 147"/>
                <a:gd name="T11" fmla="*/ 148 h 319"/>
                <a:gd name="T12" fmla="*/ 11 w 147"/>
                <a:gd name="T13" fmla="*/ 118 h 319"/>
                <a:gd name="T14" fmla="*/ 14 w 147"/>
                <a:gd name="T15" fmla="*/ 94 h 319"/>
                <a:gd name="T16" fmla="*/ 17 w 147"/>
                <a:gd name="T17" fmla="*/ 69 h 319"/>
                <a:gd name="T18" fmla="*/ 21 w 147"/>
                <a:gd name="T19" fmla="*/ 44 h 319"/>
                <a:gd name="T20" fmla="*/ 24 w 147"/>
                <a:gd name="T21" fmla="*/ 19 h 319"/>
                <a:gd name="T22" fmla="*/ 26 w 147"/>
                <a:gd name="T23" fmla="*/ 12 h 319"/>
                <a:gd name="T24" fmla="*/ 29 w 147"/>
                <a:gd name="T25" fmla="*/ 7 h 319"/>
                <a:gd name="T26" fmla="*/ 30 w 147"/>
                <a:gd name="T27" fmla="*/ 1 h 319"/>
                <a:gd name="T28" fmla="*/ 33 w 147"/>
                <a:gd name="T29" fmla="*/ 0 h 319"/>
                <a:gd name="T30" fmla="*/ 36 w 147"/>
                <a:gd name="T31" fmla="*/ 0 h 319"/>
                <a:gd name="T32" fmla="*/ 41 w 147"/>
                <a:gd name="T33" fmla="*/ 1 h 319"/>
                <a:gd name="T34" fmla="*/ 48 w 147"/>
                <a:gd name="T35" fmla="*/ 3 h 319"/>
                <a:gd name="T36" fmla="*/ 53 w 147"/>
                <a:gd name="T37" fmla="*/ 8 h 319"/>
                <a:gd name="T38" fmla="*/ 57 w 147"/>
                <a:gd name="T39" fmla="*/ 11 h 319"/>
                <a:gd name="T40" fmla="*/ 59 w 147"/>
                <a:gd name="T41" fmla="*/ 14 h 319"/>
                <a:gd name="T42" fmla="*/ 61 w 147"/>
                <a:gd name="T43" fmla="*/ 20 h 319"/>
                <a:gd name="T44" fmla="*/ 63 w 147"/>
                <a:gd name="T45" fmla="*/ 26 h 319"/>
                <a:gd name="T46" fmla="*/ 66 w 147"/>
                <a:gd name="T47" fmla="*/ 37 h 319"/>
                <a:gd name="T48" fmla="*/ 71 w 147"/>
                <a:gd name="T49" fmla="*/ 46 h 319"/>
                <a:gd name="T50" fmla="*/ 74 w 147"/>
                <a:gd name="T51" fmla="*/ 53 h 319"/>
                <a:gd name="T52" fmla="*/ 77 w 147"/>
                <a:gd name="T53" fmla="*/ 57 h 319"/>
                <a:gd name="T54" fmla="*/ 85 w 147"/>
                <a:gd name="T55" fmla="*/ 65 h 319"/>
                <a:gd name="T56" fmla="*/ 93 w 147"/>
                <a:gd name="T57" fmla="*/ 72 h 319"/>
                <a:gd name="T58" fmla="*/ 101 w 147"/>
                <a:gd name="T59" fmla="*/ 83 h 319"/>
                <a:gd name="T60" fmla="*/ 109 w 147"/>
                <a:gd name="T61" fmla="*/ 94 h 319"/>
                <a:gd name="T62" fmla="*/ 117 w 147"/>
                <a:gd name="T63" fmla="*/ 105 h 319"/>
                <a:gd name="T64" fmla="*/ 123 w 147"/>
                <a:gd name="T65" fmla="*/ 116 h 319"/>
                <a:gd name="T66" fmla="*/ 129 w 147"/>
                <a:gd name="T67" fmla="*/ 125 h 319"/>
                <a:gd name="T68" fmla="*/ 134 w 147"/>
                <a:gd name="T69" fmla="*/ 139 h 319"/>
                <a:gd name="T70" fmla="*/ 139 w 147"/>
                <a:gd name="T71" fmla="*/ 155 h 319"/>
                <a:gd name="T72" fmla="*/ 143 w 147"/>
                <a:gd name="T73" fmla="*/ 173 h 319"/>
                <a:gd name="T74" fmla="*/ 145 w 147"/>
                <a:gd name="T75" fmla="*/ 197 h 319"/>
                <a:gd name="T76" fmla="*/ 147 w 147"/>
                <a:gd name="T77" fmla="*/ 220 h 319"/>
                <a:gd name="T78" fmla="*/ 146 w 147"/>
                <a:gd name="T79" fmla="*/ 237 h 319"/>
                <a:gd name="T80" fmla="*/ 146 w 147"/>
                <a:gd name="T81" fmla="*/ 248 h 319"/>
                <a:gd name="T82" fmla="*/ 141 w 147"/>
                <a:gd name="T83" fmla="*/ 271 h 319"/>
                <a:gd name="T84" fmla="*/ 134 w 147"/>
                <a:gd name="T85" fmla="*/ 289 h 319"/>
                <a:gd name="T86" fmla="*/ 130 w 147"/>
                <a:gd name="T87" fmla="*/ 301 h 319"/>
                <a:gd name="T88" fmla="*/ 128 w 147"/>
                <a:gd name="T89" fmla="*/ 305 h 319"/>
                <a:gd name="T90" fmla="*/ 119 w 147"/>
                <a:gd name="T91" fmla="*/ 313 h 319"/>
                <a:gd name="T92" fmla="*/ 111 w 147"/>
                <a:gd name="T93" fmla="*/ 317 h 319"/>
                <a:gd name="T94" fmla="*/ 104 w 147"/>
                <a:gd name="T95" fmla="*/ 319 h 319"/>
                <a:gd name="T96" fmla="*/ 97 w 147"/>
                <a:gd name="T97" fmla="*/ 319 h 319"/>
                <a:gd name="T98" fmla="*/ 92 w 147"/>
                <a:gd name="T99" fmla="*/ 318 h 319"/>
                <a:gd name="T100" fmla="*/ 86 w 147"/>
                <a:gd name="T101" fmla="*/ 317 h 319"/>
                <a:gd name="T102" fmla="*/ 82 w 147"/>
                <a:gd name="T103" fmla="*/ 315 h 319"/>
                <a:gd name="T104" fmla="*/ 77 w 147"/>
                <a:gd name="T105" fmla="*/ 313 h 319"/>
                <a:gd name="T106" fmla="*/ 69 w 147"/>
                <a:gd name="T107" fmla="*/ 307 h 319"/>
                <a:gd name="T108" fmla="*/ 60 w 147"/>
                <a:gd name="T109" fmla="*/ 301 h 319"/>
                <a:gd name="T110" fmla="*/ 42 w 147"/>
                <a:gd name="T111" fmla="*/ 288 h 319"/>
                <a:gd name="T112" fmla="*/ 25 w 147"/>
                <a:gd name="T113" fmla="*/ 275 h 319"/>
                <a:gd name="T114" fmla="*/ 17 w 147"/>
                <a:gd name="T115" fmla="*/ 269 h 319"/>
                <a:gd name="T116" fmla="*/ 11 w 147"/>
                <a:gd name="T117" fmla="*/ 263 h 319"/>
                <a:gd name="T118" fmla="*/ 6 w 147"/>
                <a:gd name="T119" fmla="*/ 257 h 319"/>
                <a:gd name="T120" fmla="*/ 4 w 147"/>
                <a:gd name="T121" fmla="*/ 25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" h="319">
                  <a:moveTo>
                    <a:pt x="4" y="252"/>
                  </a:moveTo>
                  <a:lnTo>
                    <a:pt x="1" y="232"/>
                  </a:lnTo>
                  <a:lnTo>
                    <a:pt x="0" y="213"/>
                  </a:lnTo>
                  <a:lnTo>
                    <a:pt x="0" y="196"/>
                  </a:lnTo>
                  <a:lnTo>
                    <a:pt x="2" y="179"/>
                  </a:lnTo>
                  <a:lnTo>
                    <a:pt x="6" y="148"/>
                  </a:lnTo>
                  <a:lnTo>
                    <a:pt x="11" y="118"/>
                  </a:lnTo>
                  <a:lnTo>
                    <a:pt x="14" y="94"/>
                  </a:lnTo>
                  <a:lnTo>
                    <a:pt x="17" y="69"/>
                  </a:lnTo>
                  <a:lnTo>
                    <a:pt x="21" y="44"/>
                  </a:lnTo>
                  <a:lnTo>
                    <a:pt x="24" y="19"/>
                  </a:lnTo>
                  <a:lnTo>
                    <a:pt x="26" y="12"/>
                  </a:lnTo>
                  <a:lnTo>
                    <a:pt x="29" y="7"/>
                  </a:lnTo>
                  <a:lnTo>
                    <a:pt x="30" y="1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41" y="1"/>
                  </a:lnTo>
                  <a:lnTo>
                    <a:pt x="48" y="3"/>
                  </a:lnTo>
                  <a:lnTo>
                    <a:pt x="53" y="8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3" y="26"/>
                  </a:lnTo>
                  <a:lnTo>
                    <a:pt x="66" y="37"/>
                  </a:lnTo>
                  <a:lnTo>
                    <a:pt x="71" y="46"/>
                  </a:lnTo>
                  <a:lnTo>
                    <a:pt x="74" y="53"/>
                  </a:lnTo>
                  <a:lnTo>
                    <a:pt x="77" y="57"/>
                  </a:lnTo>
                  <a:lnTo>
                    <a:pt x="85" y="65"/>
                  </a:lnTo>
                  <a:lnTo>
                    <a:pt x="93" y="72"/>
                  </a:lnTo>
                  <a:lnTo>
                    <a:pt x="101" y="83"/>
                  </a:lnTo>
                  <a:lnTo>
                    <a:pt x="109" y="94"/>
                  </a:lnTo>
                  <a:lnTo>
                    <a:pt x="117" y="105"/>
                  </a:lnTo>
                  <a:lnTo>
                    <a:pt x="123" y="116"/>
                  </a:lnTo>
                  <a:lnTo>
                    <a:pt x="129" y="125"/>
                  </a:lnTo>
                  <a:lnTo>
                    <a:pt x="134" y="139"/>
                  </a:lnTo>
                  <a:lnTo>
                    <a:pt x="139" y="155"/>
                  </a:lnTo>
                  <a:lnTo>
                    <a:pt x="143" y="173"/>
                  </a:lnTo>
                  <a:lnTo>
                    <a:pt x="145" y="197"/>
                  </a:lnTo>
                  <a:lnTo>
                    <a:pt x="147" y="220"/>
                  </a:lnTo>
                  <a:lnTo>
                    <a:pt x="146" y="237"/>
                  </a:lnTo>
                  <a:lnTo>
                    <a:pt x="146" y="248"/>
                  </a:lnTo>
                  <a:lnTo>
                    <a:pt x="141" y="271"/>
                  </a:lnTo>
                  <a:lnTo>
                    <a:pt x="134" y="289"/>
                  </a:lnTo>
                  <a:lnTo>
                    <a:pt x="130" y="301"/>
                  </a:lnTo>
                  <a:lnTo>
                    <a:pt x="128" y="305"/>
                  </a:lnTo>
                  <a:lnTo>
                    <a:pt x="119" y="313"/>
                  </a:lnTo>
                  <a:lnTo>
                    <a:pt x="111" y="317"/>
                  </a:lnTo>
                  <a:lnTo>
                    <a:pt x="104" y="319"/>
                  </a:lnTo>
                  <a:lnTo>
                    <a:pt x="97" y="319"/>
                  </a:lnTo>
                  <a:lnTo>
                    <a:pt x="92" y="318"/>
                  </a:lnTo>
                  <a:lnTo>
                    <a:pt x="86" y="317"/>
                  </a:lnTo>
                  <a:lnTo>
                    <a:pt x="82" y="315"/>
                  </a:lnTo>
                  <a:lnTo>
                    <a:pt x="77" y="313"/>
                  </a:lnTo>
                  <a:lnTo>
                    <a:pt x="69" y="307"/>
                  </a:lnTo>
                  <a:lnTo>
                    <a:pt x="60" y="301"/>
                  </a:lnTo>
                  <a:lnTo>
                    <a:pt x="42" y="288"/>
                  </a:lnTo>
                  <a:lnTo>
                    <a:pt x="25" y="275"/>
                  </a:lnTo>
                  <a:lnTo>
                    <a:pt x="17" y="269"/>
                  </a:lnTo>
                  <a:lnTo>
                    <a:pt x="11" y="263"/>
                  </a:lnTo>
                  <a:lnTo>
                    <a:pt x="6" y="257"/>
                  </a:lnTo>
                  <a:lnTo>
                    <a:pt x="4" y="252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48">
              <a:extLst>
                <a:ext uri="{FF2B5EF4-FFF2-40B4-BE49-F238E27FC236}">
                  <a16:creationId xmlns:a16="http://schemas.microsoft.com/office/drawing/2014/main" id="{0C7E754A-4B42-4B83-87D5-E8B21A0A30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9988" y="5741988"/>
              <a:ext cx="601663" cy="566738"/>
            </a:xfrm>
            <a:custGeom>
              <a:avLst/>
              <a:gdLst>
                <a:gd name="T0" fmla="*/ 469 w 1135"/>
                <a:gd name="T1" fmla="*/ 1062 h 1070"/>
                <a:gd name="T2" fmla="*/ 382 w 1135"/>
                <a:gd name="T3" fmla="*/ 1039 h 1070"/>
                <a:gd name="T4" fmla="*/ 394 w 1135"/>
                <a:gd name="T5" fmla="*/ 990 h 1070"/>
                <a:gd name="T6" fmla="*/ 553 w 1135"/>
                <a:gd name="T7" fmla="*/ 922 h 1070"/>
                <a:gd name="T8" fmla="*/ 647 w 1135"/>
                <a:gd name="T9" fmla="*/ 907 h 1070"/>
                <a:gd name="T10" fmla="*/ 735 w 1135"/>
                <a:gd name="T11" fmla="*/ 932 h 1070"/>
                <a:gd name="T12" fmla="*/ 774 w 1135"/>
                <a:gd name="T13" fmla="*/ 848 h 1070"/>
                <a:gd name="T14" fmla="*/ 817 w 1135"/>
                <a:gd name="T15" fmla="*/ 705 h 1070"/>
                <a:gd name="T16" fmla="*/ 903 w 1135"/>
                <a:gd name="T17" fmla="*/ 552 h 1070"/>
                <a:gd name="T18" fmla="*/ 937 w 1135"/>
                <a:gd name="T19" fmla="*/ 468 h 1070"/>
                <a:gd name="T20" fmla="*/ 865 w 1135"/>
                <a:gd name="T21" fmla="*/ 482 h 1070"/>
                <a:gd name="T22" fmla="*/ 804 w 1135"/>
                <a:gd name="T23" fmla="*/ 521 h 1070"/>
                <a:gd name="T24" fmla="*/ 711 w 1135"/>
                <a:gd name="T25" fmla="*/ 613 h 1070"/>
                <a:gd name="T26" fmla="*/ 695 w 1135"/>
                <a:gd name="T27" fmla="*/ 692 h 1070"/>
                <a:gd name="T28" fmla="*/ 640 w 1135"/>
                <a:gd name="T29" fmla="*/ 728 h 1070"/>
                <a:gd name="T30" fmla="*/ 604 w 1135"/>
                <a:gd name="T31" fmla="*/ 634 h 1070"/>
                <a:gd name="T32" fmla="*/ 546 w 1135"/>
                <a:gd name="T33" fmla="*/ 661 h 1070"/>
                <a:gd name="T34" fmla="*/ 471 w 1135"/>
                <a:gd name="T35" fmla="*/ 742 h 1070"/>
                <a:gd name="T36" fmla="*/ 424 w 1135"/>
                <a:gd name="T37" fmla="*/ 826 h 1070"/>
                <a:gd name="T38" fmla="*/ 365 w 1135"/>
                <a:gd name="T39" fmla="*/ 898 h 1070"/>
                <a:gd name="T40" fmla="*/ 361 w 1135"/>
                <a:gd name="T41" fmla="*/ 796 h 1070"/>
                <a:gd name="T42" fmla="*/ 339 w 1135"/>
                <a:gd name="T43" fmla="*/ 773 h 1070"/>
                <a:gd name="T44" fmla="*/ 247 w 1135"/>
                <a:gd name="T45" fmla="*/ 853 h 1070"/>
                <a:gd name="T46" fmla="*/ 168 w 1135"/>
                <a:gd name="T47" fmla="*/ 1011 h 1070"/>
                <a:gd name="T48" fmla="*/ 124 w 1135"/>
                <a:gd name="T49" fmla="*/ 1069 h 1070"/>
                <a:gd name="T50" fmla="*/ 28 w 1135"/>
                <a:gd name="T51" fmla="*/ 1041 h 1070"/>
                <a:gd name="T52" fmla="*/ 2 w 1135"/>
                <a:gd name="T53" fmla="*/ 966 h 1070"/>
                <a:gd name="T54" fmla="*/ 32 w 1135"/>
                <a:gd name="T55" fmla="*/ 849 h 1070"/>
                <a:gd name="T56" fmla="*/ 94 w 1135"/>
                <a:gd name="T57" fmla="*/ 884 h 1070"/>
                <a:gd name="T58" fmla="*/ 186 w 1135"/>
                <a:gd name="T59" fmla="*/ 823 h 1070"/>
                <a:gd name="T60" fmla="*/ 316 w 1135"/>
                <a:gd name="T61" fmla="*/ 700 h 1070"/>
                <a:gd name="T62" fmla="*/ 418 w 1135"/>
                <a:gd name="T63" fmla="*/ 599 h 1070"/>
                <a:gd name="T64" fmla="*/ 418 w 1135"/>
                <a:gd name="T65" fmla="*/ 486 h 1070"/>
                <a:gd name="T66" fmla="*/ 424 w 1135"/>
                <a:gd name="T67" fmla="*/ 409 h 1070"/>
                <a:gd name="T68" fmla="*/ 511 w 1135"/>
                <a:gd name="T69" fmla="*/ 319 h 1070"/>
                <a:gd name="T70" fmla="*/ 441 w 1135"/>
                <a:gd name="T71" fmla="*/ 276 h 1070"/>
                <a:gd name="T72" fmla="*/ 384 w 1135"/>
                <a:gd name="T73" fmla="*/ 210 h 1070"/>
                <a:gd name="T74" fmla="*/ 544 w 1135"/>
                <a:gd name="T75" fmla="*/ 208 h 1070"/>
                <a:gd name="T76" fmla="*/ 725 w 1135"/>
                <a:gd name="T77" fmla="*/ 140 h 1070"/>
                <a:gd name="T78" fmla="*/ 871 w 1135"/>
                <a:gd name="T79" fmla="*/ 56 h 1070"/>
                <a:gd name="T80" fmla="*/ 966 w 1135"/>
                <a:gd name="T81" fmla="*/ 1 h 1070"/>
                <a:gd name="T82" fmla="*/ 1025 w 1135"/>
                <a:gd name="T83" fmla="*/ 49 h 1070"/>
                <a:gd name="T84" fmla="*/ 1007 w 1135"/>
                <a:gd name="T85" fmla="*/ 131 h 1070"/>
                <a:gd name="T86" fmla="*/ 809 w 1135"/>
                <a:gd name="T87" fmla="*/ 230 h 1070"/>
                <a:gd name="T88" fmla="*/ 767 w 1135"/>
                <a:gd name="T89" fmla="*/ 299 h 1070"/>
                <a:gd name="T90" fmla="*/ 794 w 1135"/>
                <a:gd name="T91" fmla="*/ 380 h 1070"/>
                <a:gd name="T92" fmla="*/ 842 w 1135"/>
                <a:gd name="T93" fmla="*/ 423 h 1070"/>
                <a:gd name="T94" fmla="*/ 1007 w 1135"/>
                <a:gd name="T95" fmla="*/ 334 h 1070"/>
                <a:gd name="T96" fmla="*/ 1110 w 1135"/>
                <a:gd name="T97" fmla="*/ 358 h 1070"/>
                <a:gd name="T98" fmla="*/ 1124 w 1135"/>
                <a:gd name="T99" fmla="*/ 443 h 1070"/>
                <a:gd name="T100" fmla="*/ 1076 w 1135"/>
                <a:gd name="T101" fmla="*/ 520 h 1070"/>
                <a:gd name="T102" fmla="*/ 1005 w 1135"/>
                <a:gd name="T103" fmla="*/ 646 h 1070"/>
                <a:gd name="T104" fmla="*/ 926 w 1135"/>
                <a:gd name="T105" fmla="*/ 849 h 1070"/>
                <a:gd name="T106" fmla="*/ 860 w 1135"/>
                <a:gd name="T107" fmla="*/ 1028 h 1070"/>
                <a:gd name="T108" fmla="*/ 752 w 1135"/>
                <a:gd name="T109" fmla="*/ 1069 h 1070"/>
                <a:gd name="T110" fmla="*/ 692 w 1135"/>
                <a:gd name="T111" fmla="*/ 1004 h 1070"/>
                <a:gd name="T112" fmla="*/ 640 w 1135"/>
                <a:gd name="T113" fmla="*/ 972 h 1070"/>
                <a:gd name="T114" fmla="*/ 604 w 1135"/>
                <a:gd name="T115" fmla="*/ 1047 h 1070"/>
                <a:gd name="T116" fmla="*/ 517 w 1135"/>
                <a:gd name="T117" fmla="*/ 541 h 1070"/>
                <a:gd name="T118" fmla="*/ 658 w 1135"/>
                <a:gd name="T119" fmla="*/ 494 h 1070"/>
                <a:gd name="T120" fmla="*/ 705 w 1135"/>
                <a:gd name="T121" fmla="*/ 392 h 1070"/>
                <a:gd name="T122" fmla="*/ 674 w 1135"/>
                <a:gd name="T123" fmla="*/ 323 h 1070"/>
                <a:gd name="T124" fmla="*/ 544 w 1135"/>
                <a:gd name="T125" fmla="*/ 365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5" h="1070">
                  <a:moveTo>
                    <a:pt x="604" y="1047"/>
                  </a:moveTo>
                  <a:lnTo>
                    <a:pt x="595" y="1054"/>
                  </a:lnTo>
                  <a:lnTo>
                    <a:pt x="586" y="1059"/>
                  </a:lnTo>
                  <a:lnTo>
                    <a:pt x="577" y="1062"/>
                  </a:lnTo>
                  <a:lnTo>
                    <a:pt x="568" y="1064"/>
                  </a:lnTo>
                  <a:lnTo>
                    <a:pt x="551" y="1066"/>
                  </a:lnTo>
                  <a:lnTo>
                    <a:pt x="528" y="1066"/>
                  </a:lnTo>
                  <a:lnTo>
                    <a:pt x="505" y="1065"/>
                  </a:lnTo>
                  <a:lnTo>
                    <a:pt x="488" y="1064"/>
                  </a:lnTo>
                  <a:lnTo>
                    <a:pt x="469" y="1062"/>
                  </a:lnTo>
                  <a:lnTo>
                    <a:pt x="452" y="1059"/>
                  </a:lnTo>
                  <a:lnTo>
                    <a:pt x="435" y="1057"/>
                  </a:lnTo>
                  <a:lnTo>
                    <a:pt x="420" y="1053"/>
                  </a:lnTo>
                  <a:lnTo>
                    <a:pt x="408" y="1052"/>
                  </a:lnTo>
                  <a:lnTo>
                    <a:pt x="397" y="1052"/>
                  </a:lnTo>
                  <a:lnTo>
                    <a:pt x="393" y="1051"/>
                  </a:lnTo>
                  <a:lnTo>
                    <a:pt x="388" y="1051"/>
                  </a:lnTo>
                  <a:lnTo>
                    <a:pt x="386" y="1050"/>
                  </a:lnTo>
                  <a:lnTo>
                    <a:pt x="385" y="1048"/>
                  </a:lnTo>
                  <a:lnTo>
                    <a:pt x="382" y="1039"/>
                  </a:lnTo>
                  <a:lnTo>
                    <a:pt x="382" y="1031"/>
                  </a:lnTo>
                  <a:lnTo>
                    <a:pt x="382" y="1025"/>
                  </a:lnTo>
                  <a:lnTo>
                    <a:pt x="383" y="1019"/>
                  </a:lnTo>
                  <a:lnTo>
                    <a:pt x="382" y="1016"/>
                  </a:lnTo>
                  <a:lnTo>
                    <a:pt x="382" y="1011"/>
                  </a:lnTo>
                  <a:lnTo>
                    <a:pt x="382" y="1006"/>
                  </a:lnTo>
                  <a:lnTo>
                    <a:pt x="384" y="1002"/>
                  </a:lnTo>
                  <a:lnTo>
                    <a:pt x="387" y="997"/>
                  </a:lnTo>
                  <a:lnTo>
                    <a:pt x="390" y="993"/>
                  </a:lnTo>
                  <a:lnTo>
                    <a:pt x="394" y="990"/>
                  </a:lnTo>
                  <a:lnTo>
                    <a:pt x="399" y="988"/>
                  </a:lnTo>
                  <a:lnTo>
                    <a:pt x="411" y="981"/>
                  </a:lnTo>
                  <a:lnTo>
                    <a:pt x="424" y="975"/>
                  </a:lnTo>
                  <a:lnTo>
                    <a:pt x="456" y="960"/>
                  </a:lnTo>
                  <a:lnTo>
                    <a:pt x="494" y="945"/>
                  </a:lnTo>
                  <a:lnTo>
                    <a:pt x="523" y="934"/>
                  </a:lnTo>
                  <a:lnTo>
                    <a:pt x="528" y="932"/>
                  </a:lnTo>
                  <a:lnTo>
                    <a:pt x="530" y="931"/>
                  </a:lnTo>
                  <a:lnTo>
                    <a:pt x="541" y="926"/>
                  </a:lnTo>
                  <a:lnTo>
                    <a:pt x="553" y="922"/>
                  </a:lnTo>
                  <a:lnTo>
                    <a:pt x="561" y="920"/>
                  </a:lnTo>
                  <a:lnTo>
                    <a:pt x="572" y="917"/>
                  </a:lnTo>
                  <a:lnTo>
                    <a:pt x="585" y="913"/>
                  </a:lnTo>
                  <a:lnTo>
                    <a:pt x="597" y="910"/>
                  </a:lnTo>
                  <a:lnTo>
                    <a:pt x="604" y="908"/>
                  </a:lnTo>
                  <a:lnTo>
                    <a:pt x="614" y="905"/>
                  </a:lnTo>
                  <a:lnTo>
                    <a:pt x="625" y="903"/>
                  </a:lnTo>
                  <a:lnTo>
                    <a:pt x="634" y="903"/>
                  </a:lnTo>
                  <a:lnTo>
                    <a:pt x="644" y="906"/>
                  </a:lnTo>
                  <a:lnTo>
                    <a:pt x="647" y="907"/>
                  </a:lnTo>
                  <a:lnTo>
                    <a:pt x="650" y="907"/>
                  </a:lnTo>
                  <a:lnTo>
                    <a:pt x="665" y="914"/>
                  </a:lnTo>
                  <a:lnTo>
                    <a:pt x="680" y="921"/>
                  </a:lnTo>
                  <a:lnTo>
                    <a:pt x="691" y="927"/>
                  </a:lnTo>
                  <a:lnTo>
                    <a:pt x="704" y="934"/>
                  </a:lnTo>
                  <a:lnTo>
                    <a:pt x="710" y="936"/>
                  </a:lnTo>
                  <a:lnTo>
                    <a:pt x="714" y="937"/>
                  </a:lnTo>
                  <a:lnTo>
                    <a:pt x="721" y="936"/>
                  </a:lnTo>
                  <a:lnTo>
                    <a:pt x="727" y="935"/>
                  </a:lnTo>
                  <a:lnTo>
                    <a:pt x="735" y="932"/>
                  </a:lnTo>
                  <a:lnTo>
                    <a:pt x="742" y="929"/>
                  </a:lnTo>
                  <a:lnTo>
                    <a:pt x="748" y="924"/>
                  </a:lnTo>
                  <a:lnTo>
                    <a:pt x="755" y="919"/>
                  </a:lnTo>
                  <a:lnTo>
                    <a:pt x="759" y="914"/>
                  </a:lnTo>
                  <a:lnTo>
                    <a:pt x="762" y="909"/>
                  </a:lnTo>
                  <a:lnTo>
                    <a:pt x="765" y="901"/>
                  </a:lnTo>
                  <a:lnTo>
                    <a:pt x="768" y="894"/>
                  </a:lnTo>
                  <a:lnTo>
                    <a:pt x="770" y="882"/>
                  </a:lnTo>
                  <a:lnTo>
                    <a:pt x="773" y="864"/>
                  </a:lnTo>
                  <a:lnTo>
                    <a:pt x="774" y="848"/>
                  </a:lnTo>
                  <a:lnTo>
                    <a:pt x="775" y="830"/>
                  </a:lnTo>
                  <a:lnTo>
                    <a:pt x="777" y="814"/>
                  </a:lnTo>
                  <a:lnTo>
                    <a:pt x="779" y="796"/>
                  </a:lnTo>
                  <a:lnTo>
                    <a:pt x="781" y="785"/>
                  </a:lnTo>
                  <a:lnTo>
                    <a:pt x="786" y="772"/>
                  </a:lnTo>
                  <a:lnTo>
                    <a:pt x="791" y="759"/>
                  </a:lnTo>
                  <a:lnTo>
                    <a:pt x="797" y="746"/>
                  </a:lnTo>
                  <a:lnTo>
                    <a:pt x="807" y="724"/>
                  </a:lnTo>
                  <a:lnTo>
                    <a:pt x="814" y="712"/>
                  </a:lnTo>
                  <a:lnTo>
                    <a:pt x="817" y="705"/>
                  </a:lnTo>
                  <a:lnTo>
                    <a:pt x="822" y="696"/>
                  </a:lnTo>
                  <a:lnTo>
                    <a:pt x="828" y="684"/>
                  </a:lnTo>
                  <a:lnTo>
                    <a:pt x="832" y="674"/>
                  </a:lnTo>
                  <a:lnTo>
                    <a:pt x="843" y="653"/>
                  </a:lnTo>
                  <a:lnTo>
                    <a:pt x="855" y="631"/>
                  </a:lnTo>
                  <a:lnTo>
                    <a:pt x="867" y="610"/>
                  </a:lnTo>
                  <a:lnTo>
                    <a:pt x="880" y="591"/>
                  </a:lnTo>
                  <a:lnTo>
                    <a:pt x="887" y="578"/>
                  </a:lnTo>
                  <a:lnTo>
                    <a:pt x="895" y="565"/>
                  </a:lnTo>
                  <a:lnTo>
                    <a:pt x="903" y="552"/>
                  </a:lnTo>
                  <a:lnTo>
                    <a:pt x="912" y="540"/>
                  </a:lnTo>
                  <a:lnTo>
                    <a:pt x="920" y="528"/>
                  </a:lnTo>
                  <a:lnTo>
                    <a:pt x="927" y="516"/>
                  </a:lnTo>
                  <a:lnTo>
                    <a:pt x="938" y="499"/>
                  </a:lnTo>
                  <a:lnTo>
                    <a:pt x="944" y="492"/>
                  </a:lnTo>
                  <a:lnTo>
                    <a:pt x="944" y="487"/>
                  </a:lnTo>
                  <a:lnTo>
                    <a:pt x="944" y="482"/>
                  </a:lnTo>
                  <a:lnTo>
                    <a:pt x="942" y="477"/>
                  </a:lnTo>
                  <a:lnTo>
                    <a:pt x="941" y="473"/>
                  </a:lnTo>
                  <a:lnTo>
                    <a:pt x="937" y="468"/>
                  </a:lnTo>
                  <a:lnTo>
                    <a:pt x="933" y="465"/>
                  </a:lnTo>
                  <a:lnTo>
                    <a:pt x="927" y="462"/>
                  </a:lnTo>
                  <a:lnTo>
                    <a:pt x="923" y="459"/>
                  </a:lnTo>
                  <a:lnTo>
                    <a:pt x="918" y="460"/>
                  </a:lnTo>
                  <a:lnTo>
                    <a:pt x="908" y="463"/>
                  </a:lnTo>
                  <a:lnTo>
                    <a:pt x="897" y="466"/>
                  </a:lnTo>
                  <a:lnTo>
                    <a:pt x="888" y="468"/>
                  </a:lnTo>
                  <a:lnTo>
                    <a:pt x="884" y="471"/>
                  </a:lnTo>
                  <a:lnTo>
                    <a:pt x="878" y="474"/>
                  </a:lnTo>
                  <a:lnTo>
                    <a:pt x="865" y="482"/>
                  </a:lnTo>
                  <a:lnTo>
                    <a:pt x="860" y="485"/>
                  </a:lnTo>
                  <a:lnTo>
                    <a:pt x="874" y="477"/>
                  </a:lnTo>
                  <a:lnTo>
                    <a:pt x="875" y="476"/>
                  </a:lnTo>
                  <a:lnTo>
                    <a:pt x="867" y="481"/>
                  </a:lnTo>
                  <a:lnTo>
                    <a:pt x="853" y="490"/>
                  </a:lnTo>
                  <a:lnTo>
                    <a:pt x="838" y="500"/>
                  </a:lnTo>
                  <a:lnTo>
                    <a:pt x="822" y="509"/>
                  </a:lnTo>
                  <a:lnTo>
                    <a:pt x="817" y="511"/>
                  </a:lnTo>
                  <a:lnTo>
                    <a:pt x="810" y="515"/>
                  </a:lnTo>
                  <a:lnTo>
                    <a:pt x="804" y="521"/>
                  </a:lnTo>
                  <a:lnTo>
                    <a:pt x="796" y="527"/>
                  </a:lnTo>
                  <a:lnTo>
                    <a:pt x="782" y="540"/>
                  </a:lnTo>
                  <a:lnTo>
                    <a:pt x="770" y="550"/>
                  </a:lnTo>
                  <a:lnTo>
                    <a:pt x="759" y="560"/>
                  </a:lnTo>
                  <a:lnTo>
                    <a:pt x="748" y="571"/>
                  </a:lnTo>
                  <a:lnTo>
                    <a:pt x="737" y="582"/>
                  </a:lnTo>
                  <a:lnTo>
                    <a:pt x="728" y="593"/>
                  </a:lnTo>
                  <a:lnTo>
                    <a:pt x="720" y="605"/>
                  </a:lnTo>
                  <a:lnTo>
                    <a:pt x="713" y="610"/>
                  </a:lnTo>
                  <a:lnTo>
                    <a:pt x="711" y="613"/>
                  </a:lnTo>
                  <a:lnTo>
                    <a:pt x="711" y="616"/>
                  </a:lnTo>
                  <a:lnTo>
                    <a:pt x="710" y="620"/>
                  </a:lnTo>
                  <a:lnTo>
                    <a:pt x="710" y="625"/>
                  </a:lnTo>
                  <a:lnTo>
                    <a:pt x="709" y="634"/>
                  </a:lnTo>
                  <a:lnTo>
                    <a:pt x="708" y="645"/>
                  </a:lnTo>
                  <a:lnTo>
                    <a:pt x="707" y="655"/>
                  </a:lnTo>
                  <a:lnTo>
                    <a:pt x="705" y="667"/>
                  </a:lnTo>
                  <a:lnTo>
                    <a:pt x="701" y="674"/>
                  </a:lnTo>
                  <a:lnTo>
                    <a:pt x="696" y="679"/>
                  </a:lnTo>
                  <a:lnTo>
                    <a:pt x="695" y="692"/>
                  </a:lnTo>
                  <a:lnTo>
                    <a:pt x="693" y="702"/>
                  </a:lnTo>
                  <a:lnTo>
                    <a:pt x="691" y="709"/>
                  </a:lnTo>
                  <a:lnTo>
                    <a:pt x="689" y="714"/>
                  </a:lnTo>
                  <a:lnTo>
                    <a:pt x="684" y="722"/>
                  </a:lnTo>
                  <a:lnTo>
                    <a:pt x="677" y="727"/>
                  </a:lnTo>
                  <a:lnTo>
                    <a:pt x="670" y="731"/>
                  </a:lnTo>
                  <a:lnTo>
                    <a:pt x="662" y="733"/>
                  </a:lnTo>
                  <a:lnTo>
                    <a:pt x="653" y="733"/>
                  </a:lnTo>
                  <a:lnTo>
                    <a:pt x="645" y="733"/>
                  </a:lnTo>
                  <a:lnTo>
                    <a:pt x="640" y="728"/>
                  </a:lnTo>
                  <a:lnTo>
                    <a:pt x="633" y="722"/>
                  </a:lnTo>
                  <a:lnTo>
                    <a:pt x="629" y="713"/>
                  </a:lnTo>
                  <a:lnTo>
                    <a:pt x="626" y="707"/>
                  </a:lnTo>
                  <a:lnTo>
                    <a:pt x="622" y="690"/>
                  </a:lnTo>
                  <a:lnTo>
                    <a:pt x="618" y="675"/>
                  </a:lnTo>
                  <a:lnTo>
                    <a:pt x="617" y="663"/>
                  </a:lnTo>
                  <a:lnTo>
                    <a:pt x="616" y="650"/>
                  </a:lnTo>
                  <a:lnTo>
                    <a:pt x="611" y="643"/>
                  </a:lnTo>
                  <a:lnTo>
                    <a:pt x="606" y="637"/>
                  </a:lnTo>
                  <a:lnTo>
                    <a:pt x="604" y="634"/>
                  </a:lnTo>
                  <a:lnTo>
                    <a:pt x="600" y="632"/>
                  </a:lnTo>
                  <a:lnTo>
                    <a:pt x="598" y="631"/>
                  </a:lnTo>
                  <a:lnTo>
                    <a:pt x="596" y="631"/>
                  </a:lnTo>
                  <a:lnTo>
                    <a:pt x="588" y="633"/>
                  </a:lnTo>
                  <a:lnTo>
                    <a:pt x="582" y="635"/>
                  </a:lnTo>
                  <a:lnTo>
                    <a:pt x="576" y="639"/>
                  </a:lnTo>
                  <a:lnTo>
                    <a:pt x="570" y="642"/>
                  </a:lnTo>
                  <a:lnTo>
                    <a:pt x="559" y="650"/>
                  </a:lnTo>
                  <a:lnTo>
                    <a:pt x="549" y="658"/>
                  </a:lnTo>
                  <a:lnTo>
                    <a:pt x="546" y="661"/>
                  </a:lnTo>
                  <a:lnTo>
                    <a:pt x="541" y="663"/>
                  </a:lnTo>
                  <a:lnTo>
                    <a:pt x="529" y="674"/>
                  </a:lnTo>
                  <a:lnTo>
                    <a:pt x="520" y="685"/>
                  </a:lnTo>
                  <a:lnTo>
                    <a:pt x="515" y="688"/>
                  </a:lnTo>
                  <a:lnTo>
                    <a:pt x="511" y="691"/>
                  </a:lnTo>
                  <a:lnTo>
                    <a:pt x="501" y="702"/>
                  </a:lnTo>
                  <a:lnTo>
                    <a:pt x="490" y="715"/>
                  </a:lnTo>
                  <a:lnTo>
                    <a:pt x="482" y="726"/>
                  </a:lnTo>
                  <a:lnTo>
                    <a:pt x="478" y="732"/>
                  </a:lnTo>
                  <a:lnTo>
                    <a:pt x="471" y="742"/>
                  </a:lnTo>
                  <a:lnTo>
                    <a:pt x="465" y="751"/>
                  </a:lnTo>
                  <a:lnTo>
                    <a:pt x="460" y="757"/>
                  </a:lnTo>
                  <a:lnTo>
                    <a:pt x="456" y="762"/>
                  </a:lnTo>
                  <a:lnTo>
                    <a:pt x="451" y="770"/>
                  </a:lnTo>
                  <a:lnTo>
                    <a:pt x="446" y="778"/>
                  </a:lnTo>
                  <a:lnTo>
                    <a:pt x="443" y="785"/>
                  </a:lnTo>
                  <a:lnTo>
                    <a:pt x="438" y="795"/>
                  </a:lnTo>
                  <a:lnTo>
                    <a:pt x="432" y="806"/>
                  </a:lnTo>
                  <a:lnTo>
                    <a:pt x="429" y="813"/>
                  </a:lnTo>
                  <a:lnTo>
                    <a:pt x="424" y="826"/>
                  </a:lnTo>
                  <a:lnTo>
                    <a:pt x="421" y="836"/>
                  </a:lnTo>
                  <a:lnTo>
                    <a:pt x="415" y="855"/>
                  </a:lnTo>
                  <a:lnTo>
                    <a:pt x="410" y="865"/>
                  </a:lnTo>
                  <a:lnTo>
                    <a:pt x="406" y="873"/>
                  </a:lnTo>
                  <a:lnTo>
                    <a:pt x="404" y="882"/>
                  </a:lnTo>
                  <a:lnTo>
                    <a:pt x="400" y="890"/>
                  </a:lnTo>
                  <a:lnTo>
                    <a:pt x="398" y="898"/>
                  </a:lnTo>
                  <a:lnTo>
                    <a:pt x="387" y="900"/>
                  </a:lnTo>
                  <a:lnTo>
                    <a:pt x="376" y="900"/>
                  </a:lnTo>
                  <a:lnTo>
                    <a:pt x="365" y="898"/>
                  </a:lnTo>
                  <a:lnTo>
                    <a:pt x="359" y="896"/>
                  </a:lnTo>
                  <a:lnTo>
                    <a:pt x="360" y="885"/>
                  </a:lnTo>
                  <a:lnTo>
                    <a:pt x="361" y="874"/>
                  </a:lnTo>
                  <a:lnTo>
                    <a:pt x="359" y="860"/>
                  </a:lnTo>
                  <a:lnTo>
                    <a:pt x="357" y="847"/>
                  </a:lnTo>
                  <a:lnTo>
                    <a:pt x="354" y="835"/>
                  </a:lnTo>
                  <a:lnTo>
                    <a:pt x="354" y="825"/>
                  </a:lnTo>
                  <a:lnTo>
                    <a:pt x="355" y="819"/>
                  </a:lnTo>
                  <a:lnTo>
                    <a:pt x="359" y="807"/>
                  </a:lnTo>
                  <a:lnTo>
                    <a:pt x="361" y="796"/>
                  </a:lnTo>
                  <a:lnTo>
                    <a:pt x="361" y="790"/>
                  </a:lnTo>
                  <a:lnTo>
                    <a:pt x="359" y="784"/>
                  </a:lnTo>
                  <a:lnTo>
                    <a:pt x="355" y="780"/>
                  </a:lnTo>
                  <a:lnTo>
                    <a:pt x="352" y="777"/>
                  </a:lnTo>
                  <a:lnTo>
                    <a:pt x="348" y="773"/>
                  </a:lnTo>
                  <a:lnTo>
                    <a:pt x="347" y="773"/>
                  </a:lnTo>
                  <a:lnTo>
                    <a:pt x="346" y="773"/>
                  </a:lnTo>
                  <a:lnTo>
                    <a:pt x="343" y="773"/>
                  </a:lnTo>
                  <a:lnTo>
                    <a:pt x="342" y="773"/>
                  </a:lnTo>
                  <a:lnTo>
                    <a:pt x="339" y="773"/>
                  </a:lnTo>
                  <a:lnTo>
                    <a:pt x="338" y="773"/>
                  </a:lnTo>
                  <a:lnTo>
                    <a:pt x="331" y="777"/>
                  </a:lnTo>
                  <a:lnTo>
                    <a:pt x="324" y="780"/>
                  </a:lnTo>
                  <a:lnTo>
                    <a:pt x="313" y="789"/>
                  </a:lnTo>
                  <a:lnTo>
                    <a:pt x="302" y="796"/>
                  </a:lnTo>
                  <a:lnTo>
                    <a:pt x="291" y="805"/>
                  </a:lnTo>
                  <a:lnTo>
                    <a:pt x="278" y="818"/>
                  </a:lnTo>
                  <a:lnTo>
                    <a:pt x="266" y="830"/>
                  </a:lnTo>
                  <a:lnTo>
                    <a:pt x="256" y="841"/>
                  </a:lnTo>
                  <a:lnTo>
                    <a:pt x="247" y="853"/>
                  </a:lnTo>
                  <a:lnTo>
                    <a:pt x="238" y="866"/>
                  </a:lnTo>
                  <a:lnTo>
                    <a:pt x="229" y="882"/>
                  </a:lnTo>
                  <a:lnTo>
                    <a:pt x="219" y="898"/>
                  </a:lnTo>
                  <a:lnTo>
                    <a:pt x="211" y="913"/>
                  </a:lnTo>
                  <a:lnTo>
                    <a:pt x="202" y="930"/>
                  </a:lnTo>
                  <a:lnTo>
                    <a:pt x="197" y="945"/>
                  </a:lnTo>
                  <a:lnTo>
                    <a:pt x="191" y="958"/>
                  </a:lnTo>
                  <a:lnTo>
                    <a:pt x="185" y="976"/>
                  </a:lnTo>
                  <a:lnTo>
                    <a:pt x="177" y="993"/>
                  </a:lnTo>
                  <a:lnTo>
                    <a:pt x="168" y="1011"/>
                  </a:lnTo>
                  <a:lnTo>
                    <a:pt x="161" y="1028"/>
                  </a:lnTo>
                  <a:lnTo>
                    <a:pt x="158" y="1038"/>
                  </a:lnTo>
                  <a:lnTo>
                    <a:pt x="153" y="1048"/>
                  </a:lnTo>
                  <a:lnTo>
                    <a:pt x="151" y="1053"/>
                  </a:lnTo>
                  <a:lnTo>
                    <a:pt x="148" y="1058"/>
                  </a:lnTo>
                  <a:lnTo>
                    <a:pt x="145" y="1061"/>
                  </a:lnTo>
                  <a:lnTo>
                    <a:pt x="142" y="1063"/>
                  </a:lnTo>
                  <a:lnTo>
                    <a:pt x="136" y="1065"/>
                  </a:lnTo>
                  <a:lnTo>
                    <a:pt x="130" y="1067"/>
                  </a:lnTo>
                  <a:lnTo>
                    <a:pt x="124" y="1069"/>
                  </a:lnTo>
                  <a:lnTo>
                    <a:pt x="118" y="1069"/>
                  </a:lnTo>
                  <a:lnTo>
                    <a:pt x="105" y="1069"/>
                  </a:lnTo>
                  <a:lnTo>
                    <a:pt x="92" y="1069"/>
                  </a:lnTo>
                  <a:lnTo>
                    <a:pt x="75" y="1067"/>
                  </a:lnTo>
                  <a:lnTo>
                    <a:pt x="60" y="1065"/>
                  </a:lnTo>
                  <a:lnTo>
                    <a:pt x="56" y="1062"/>
                  </a:lnTo>
                  <a:lnTo>
                    <a:pt x="51" y="1058"/>
                  </a:lnTo>
                  <a:lnTo>
                    <a:pt x="43" y="1051"/>
                  </a:lnTo>
                  <a:lnTo>
                    <a:pt x="34" y="1045"/>
                  </a:lnTo>
                  <a:lnTo>
                    <a:pt x="28" y="1041"/>
                  </a:lnTo>
                  <a:lnTo>
                    <a:pt x="21" y="1038"/>
                  </a:lnTo>
                  <a:lnTo>
                    <a:pt x="13" y="1034"/>
                  </a:lnTo>
                  <a:lnTo>
                    <a:pt x="10" y="1032"/>
                  </a:lnTo>
                  <a:lnTo>
                    <a:pt x="5" y="1028"/>
                  </a:lnTo>
                  <a:lnTo>
                    <a:pt x="1" y="1023"/>
                  </a:lnTo>
                  <a:lnTo>
                    <a:pt x="0" y="1012"/>
                  </a:lnTo>
                  <a:lnTo>
                    <a:pt x="0" y="1000"/>
                  </a:lnTo>
                  <a:lnTo>
                    <a:pt x="1" y="987"/>
                  </a:lnTo>
                  <a:lnTo>
                    <a:pt x="2" y="972"/>
                  </a:lnTo>
                  <a:lnTo>
                    <a:pt x="2" y="966"/>
                  </a:lnTo>
                  <a:lnTo>
                    <a:pt x="7" y="945"/>
                  </a:lnTo>
                  <a:lnTo>
                    <a:pt x="11" y="921"/>
                  </a:lnTo>
                  <a:lnTo>
                    <a:pt x="14" y="901"/>
                  </a:lnTo>
                  <a:lnTo>
                    <a:pt x="15" y="884"/>
                  </a:lnTo>
                  <a:lnTo>
                    <a:pt x="18" y="868"/>
                  </a:lnTo>
                  <a:lnTo>
                    <a:pt x="18" y="860"/>
                  </a:lnTo>
                  <a:lnTo>
                    <a:pt x="19" y="853"/>
                  </a:lnTo>
                  <a:lnTo>
                    <a:pt x="21" y="851"/>
                  </a:lnTo>
                  <a:lnTo>
                    <a:pt x="25" y="850"/>
                  </a:lnTo>
                  <a:lnTo>
                    <a:pt x="32" y="849"/>
                  </a:lnTo>
                  <a:lnTo>
                    <a:pt x="40" y="848"/>
                  </a:lnTo>
                  <a:lnTo>
                    <a:pt x="44" y="849"/>
                  </a:lnTo>
                  <a:lnTo>
                    <a:pt x="46" y="850"/>
                  </a:lnTo>
                  <a:lnTo>
                    <a:pt x="48" y="852"/>
                  </a:lnTo>
                  <a:lnTo>
                    <a:pt x="50" y="854"/>
                  </a:lnTo>
                  <a:lnTo>
                    <a:pt x="56" y="860"/>
                  </a:lnTo>
                  <a:lnTo>
                    <a:pt x="61" y="865"/>
                  </a:lnTo>
                  <a:lnTo>
                    <a:pt x="77" y="875"/>
                  </a:lnTo>
                  <a:lnTo>
                    <a:pt x="88" y="882"/>
                  </a:lnTo>
                  <a:lnTo>
                    <a:pt x="94" y="884"/>
                  </a:lnTo>
                  <a:lnTo>
                    <a:pt x="101" y="885"/>
                  </a:lnTo>
                  <a:lnTo>
                    <a:pt x="105" y="883"/>
                  </a:lnTo>
                  <a:lnTo>
                    <a:pt x="109" y="879"/>
                  </a:lnTo>
                  <a:lnTo>
                    <a:pt x="120" y="872"/>
                  </a:lnTo>
                  <a:lnTo>
                    <a:pt x="137" y="861"/>
                  </a:lnTo>
                  <a:lnTo>
                    <a:pt x="151" y="850"/>
                  </a:lnTo>
                  <a:lnTo>
                    <a:pt x="160" y="842"/>
                  </a:lnTo>
                  <a:lnTo>
                    <a:pt x="164" y="840"/>
                  </a:lnTo>
                  <a:lnTo>
                    <a:pt x="174" y="832"/>
                  </a:lnTo>
                  <a:lnTo>
                    <a:pt x="186" y="823"/>
                  </a:lnTo>
                  <a:lnTo>
                    <a:pt x="196" y="814"/>
                  </a:lnTo>
                  <a:lnTo>
                    <a:pt x="218" y="791"/>
                  </a:lnTo>
                  <a:lnTo>
                    <a:pt x="237" y="770"/>
                  </a:lnTo>
                  <a:lnTo>
                    <a:pt x="254" y="754"/>
                  </a:lnTo>
                  <a:lnTo>
                    <a:pt x="265" y="743"/>
                  </a:lnTo>
                  <a:lnTo>
                    <a:pt x="275" y="735"/>
                  </a:lnTo>
                  <a:lnTo>
                    <a:pt x="284" y="726"/>
                  </a:lnTo>
                  <a:lnTo>
                    <a:pt x="295" y="718"/>
                  </a:lnTo>
                  <a:lnTo>
                    <a:pt x="306" y="709"/>
                  </a:lnTo>
                  <a:lnTo>
                    <a:pt x="316" y="700"/>
                  </a:lnTo>
                  <a:lnTo>
                    <a:pt x="323" y="696"/>
                  </a:lnTo>
                  <a:lnTo>
                    <a:pt x="328" y="690"/>
                  </a:lnTo>
                  <a:lnTo>
                    <a:pt x="346" y="675"/>
                  </a:lnTo>
                  <a:lnTo>
                    <a:pt x="369" y="655"/>
                  </a:lnTo>
                  <a:lnTo>
                    <a:pt x="388" y="637"/>
                  </a:lnTo>
                  <a:lnTo>
                    <a:pt x="401" y="623"/>
                  </a:lnTo>
                  <a:lnTo>
                    <a:pt x="413" y="610"/>
                  </a:lnTo>
                  <a:lnTo>
                    <a:pt x="416" y="607"/>
                  </a:lnTo>
                  <a:lnTo>
                    <a:pt x="418" y="603"/>
                  </a:lnTo>
                  <a:lnTo>
                    <a:pt x="418" y="599"/>
                  </a:lnTo>
                  <a:lnTo>
                    <a:pt x="419" y="594"/>
                  </a:lnTo>
                  <a:lnTo>
                    <a:pt x="420" y="584"/>
                  </a:lnTo>
                  <a:lnTo>
                    <a:pt x="420" y="573"/>
                  </a:lnTo>
                  <a:lnTo>
                    <a:pt x="420" y="561"/>
                  </a:lnTo>
                  <a:lnTo>
                    <a:pt x="419" y="548"/>
                  </a:lnTo>
                  <a:lnTo>
                    <a:pt x="419" y="535"/>
                  </a:lnTo>
                  <a:lnTo>
                    <a:pt x="419" y="522"/>
                  </a:lnTo>
                  <a:lnTo>
                    <a:pt x="419" y="509"/>
                  </a:lnTo>
                  <a:lnTo>
                    <a:pt x="419" y="497"/>
                  </a:lnTo>
                  <a:lnTo>
                    <a:pt x="418" y="486"/>
                  </a:lnTo>
                  <a:lnTo>
                    <a:pt x="418" y="474"/>
                  </a:lnTo>
                  <a:lnTo>
                    <a:pt x="418" y="463"/>
                  </a:lnTo>
                  <a:lnTo>
                    <a:pt x="418" y="452"/>
                  </a:lnTo>
                  <a:lnTo>
                    <a:pt x="418" y="444"/>
                  </a:lnTo>
                  <a:lnTo>
                    <a:pt x="418" y="438"/>
                  </a:lnTo>
                  <a:lnTo>
                    <a:pt x="418" y="432"/>
                  </a:lnTo>
                  <a:lnTo>
                    <a:pt x="419" y="427"/>
                  </a:lnTo>
                  <a:lnTo>
                    <a:pt x="420" y="421"/>
                  </a:lnTo>
                  <a:lnTo>
                    <a:pt x="421" y="416"/>
                  </a:lnTo>
                  <a:lnTo>
                    <a:pt x="424" y="409"/>
                  </a:lnTo>
                  <a:lnTo>
                    <a:pt x="428" y="403"/>
                  </a:lnTo>
                  <a:lnTo>
                    <a:pt x="436" y="394"/>
                  </a:lnTo>
                  <a:lnTo>
                    <a:pt x="447" y="385"/>
                  </a:lnTo>
                  <a:lnTo>
                    <a:pt x="462" y="372"/>
                  </a:lnTo>
                  <a:lnTo>
                    <a:pt x="477" y="359"/>
                  </a:lnTo>
                  <a:lnTo>
                    <a:pt x="492" y="347"/>
                  </a:lnTo>
                  <a:lnTo>
                    <a:pt x="505" y="334"/>
                  </a:lnTo>
                  <a:lnTo>
                    <a:pt x="507" y="330"/>
                  </a:lnTo>
                  <a:lnTo>
                    <a:pt x="510" y="325"/>
                  </a:lnTo>
                  <a:lnTo>
                    <a:pt x="511" y="319"/>
                  </a:lnTo>
                  <a:lnTo>
                    <a:pt x="511" y="315"/>
                  </a:lnTo>
                  <a:lnTo>
                    <a:pt x="512" y="312"/>
                  </a:lnTo>
                  <a:lnTo>
                    <a:pt x="512" y="310"/>
                  </a:lnTo>
                  <a:lnTo>
                    <a:pt x="512" y="308"/>
                  </a:lnTo>
                  <a:lnTo>
                    <a:pt x="510" y="306"/>
                  </a:lnTo>
                  <a:lnTo>
                    <a:pt x="495" y="300"/>
                  </a:lnTo>
                  <a:lnTo>
                    <a:pt x="479" y="294"/>
                  </a:lnTo>
                  <a:lnTo>
                    <a:pt x="465" y="289"/>
                  </a:lnTo>
                  <a:lnTo>
                    <a:pt x="453" y="283"/>
                  </a:lnTo>
                  <a:lnTo>
                    <a:pt x="441" y="276"/>
                  </a:lnTo>
                  <a:lnTo>
                    <a:pt x="419" y="260"/>
                  </a:lnTo>
                  <a:lnTo>
                    <a:pt x="408" y="253"/>
                  </a:lnTo>
                  <a:lnTo>
                    <a:pt x="398" y="245"/>
                  </a:lnTo>
                  <a:lnTo>
                    <a:pt x="392" y="240"/>
                  </a:lnTo>
                  <a:lnTo>
                    <a:pt x="389" y="235"/>
                  </a:lnTo>
                  <a:lnTo>
                    <a:pt x="386" y="225"/>
                  </a:lnTo>
                  <a:lnTo>
                    <a:pt x="382" y="218"/>
                  </a:lnTo>
                  <a:lnTo>
                    <a:pt x="382" y="214"/>
                  </a:lnTo>
                  <a:lnTo>
                    <a:pt x="382" y="212"/>
                  </a:lnTo>
                  <a:lnTo>
                    <a:pt x="384" y="210"/>
                  </a:lnTo>
                  <a:lnTo>
                    <a:pt x="389" y="210"/>
                  </a:lnTo>
                  <a:lnTo>
                    <a:pt x="397" y="208"/>
                  </a:lnTo>
                  <a:lnTo>
                    <a:pt x="409" y="207"/>
                  </a:lnTo>
                  <a:lnTo>
                    <a:pt x="422" y="207"/>
                  </a:lnTo>
                  <a:lnTo>
                    <a:pt x="439" y="207"/>
                  </a:lnTo>
                  <a:lnTo>
                    <a:pt x="470" y="209"/>
                  </a:lnTo>
                  <a:lnTo>
                    <a:pt x="498" y="210"/>
                  </a:lnTo>
                  <a:lnTo>
                    <a:pt x="516" y="210"/>
                  </a:lnTo>
                  <a:lnTo>
                    <a:pt x="530" y="209"/>
                  </a:lnTo>
                  <a:lnTo>
                    <a:pt x="544" y="208"/>
                  </a:lnTo>
                  <a:lnTo>
                    <a:pt x="560" y="205"/>
                  </a:lnTo>
                  <a:lnTo>
                    <a:pt x="570" y="202"/>
                  </a:lnTo>
                  <a:lnTo>
                    <a:pt x="591" y="197"/>
                  </a:lnTo>
                  <a:lnTo>
                    <a:pt x="612" y="190"/>
                  </a:lnTo>
                  <a:lnTo>
                    <a:pt x="629" y="185"/>
                  </a:lnTo>
                  <a:lnTo>
                    <a:pt x="652" y="176"/>
                  </a:lnTo>
                  <a:lnTo>
                    <a:pt x="675" y="166"/>
                  </a:lnTo>
                  <a:lnTo>
                    <a:pt x="697" y="155"/>
                  </a:lnTo>
                  <a:lnTo>
                    <a:pt x="720" y="144"/>
                  </a:lnTo>
                  <a:lnTo>
                    <a:pt x="725" y="140"/>
                  </a:lnTo>
                  <a:lnTo>
                    <a:pt x="738" y="132"/>
                  </a:lnTo>
                  <a:lnTo>
                    <a:pt x="754" y="123"/>
                  </a:lnTo>
                  <a:lnTo>
                    <a:pt x="769" y="114"/>
                  </a:lnTo>
                  <a:lnTo>
                    <a:pt x="780" y="108"/>
                  </a:lnTo>
                  <a:lnTo>
                    <a:pt x="791" y="103"/>
                  </a:lnTo>
                  <a:lnTo>
                    <a:pt x="806" y="94"/>
                  </a:lnTo>
                  <a:lnTo>
                    <a:pt x="822" y="85"/>
                  </a:lnTo>
                  <a:lnTo>
                    <a:pt x="839" y="76"/>
                  </a:lnTo>
                  <a:lnTo>
                    <a:pt x="855" y="66"/>
                  </a:lnTo>
                  <a:lnTo>
                    <a:pt x="871" y="56"/>
                  </a:lnTo>
                  <a:lnTo>
                    <a:pt x="888" y="45"/>
                  </a:lnTo>
                  <a:lnTo>
                    <a:pt x="902" y="36"/>
                  </a:lnTo>
                  <a:lnTo>
                    <a:pt x="917" y="26"/>
                  </a:lnTo>
                  <a:lnTo>
                    <a:pt x="926" y="21"/>
                  </a:lnTo>
                  <a:lnTo>
                    <a:pt x="937" y="14"/>
                  </a:lnTo>
                  <a:lnTo>
                    <a:pt x="948" y="8"/>
                  </a:lnTo>
                  <a:lnTo>
                    <a:pt x="958" y="2"/>
                  </a:lnTo>
                  <a:lnTo>
                    <a:pt x="960" y="1"/>
                  </a:lnTo>
                  <a:lnTo>
                    <a:pt x="962" y="0"/>
                  </a:lnTo>
                  <a:lnTo>
                    <a:pt x="966" y="1"/>
                  </a:lnTo>
                  <a:lnTo>
                    <a:pt x="969" y="1"/>
                  </a:lnTo>
                  <a:lnTo>
                    <a:pt x="976" y="4"/>
                  </a:lnTo>
                  <a:lnTo>
                    <a:pt x="984" y="9"/>
                  </a:lnTo>
                  <a:lnTo>
                    <a:pt x="990" y="11"/>
                  </a:lnTo>
                  <a:lnTo>
                    <a:pt x="996" y="14"/>
                  </a:lnTo>
                  <a:lnTo>
                    <a:pt x="1004" y="21"/>
                  </a:lnTo>
                  <a:lnTo>
                    <a:pt x="1011" y="27"/>
                  </a:lnTo>
                  <a:lnTo>
                    <a:pt x="1017" y="34"/>
                  </a:lnTo>
                  <a:lnTo>
                    <a:pt x="1023" y="43"/>
                  </a:lnTo>
                  <a:lnTo>
                    <a:pt x="1025" y="49"/>
                  </a:lnTo>
                  <a:lnTo>
                    <a:pt x="1027" y="58"/>
                  </a:lnTo>
                  <a:lnTo>
                    <a:pt x="1030" y="68"/>
                  </a:lnTo>
                  <a:lnTo>
                    <a:pt x="1032" y="78"/>
                  </a:lnTo>
                  <a:lnTo>
                    <a:pt x="1032" y="82"/>
                  </a:lnTo>
                  <a:lnTo>
                    <a:pt x="1032" y="89"/>
                  </a:lnTo>
                  <a:lnTo>
                    <a:pt x="1031" y="95"/>
                  </a:lnTo>
                  <a:lnTo>
                    <a:pt x="1030" y="103"/>
                  </a:lnTo>
                  <a:lnTo>
                    <a:pt x="1027" y="117"/>
                  </a:lnTo>
                  <a:lnTo>
                    <a:pt x="1022" y="129"/>
                  </a:lnTo>
                  <a:lnTo>
                    <a:pt x="1007" y="131"/>
                  </a:lnTo>
                  <a:lnTo>
                    <a:pt x="991" y="135"/>
                  </a:lnTo>
                  <a:lnTo>
                    <a:pt x="973" y="139"/>
                  </a:lnTo>
                  <a:lnTo>
                    <a:pt x="956" y="146"/>
                  </a:lnTo>
                  <a:lnTo>
                    <a:pt x="942" y="152"/>
                  </a:lnTo>
                  <a:lnTo>
                    <a:pt x="929" y="161"/>
                  </a:lnTo>
                  <a:lnTo>
                    <a:pt x="915" y="168"/>
                  </a:lnTo>
                  <a:lnTo>
                    <a:pt x="901" y="177"/>
                  </a:lnTo>
                  <a:lnTo>
                    <a:pt x="864" y="197"/>
                  </a:lnTo>
                  <a:lnTo>
                    <a:pt x="827" y="219"/>
                  </a:lnTo>
                  <a:lnTo>
                    <a:pt x="809" y="230"/>
                  </a:lnTo>
                  <a:lnTo>
                    <a:pt x="794" y="241"/>
                  </a:lnTo>
                  <a:lnTo>
                    <a:pt x="780" y="252"/>
                  </a:lnTo>
                  <a:lnTo>
                    <a:pt x="768" y="263"/>
                  </a:lnTo>
                  <a:lnTo>
                    <a:pt x="761" y="268"/>
                  </a:lnTo>
                  <a:lnTo>
                    <a:pt x="758" y="273"/>
                  </a:lnTo>
                  <a:lnTo>
                    <a:pt x="757" y="278"/>
                  </a:lnTo>
                  <a:lnTo>
                    <a:pt x="756" y="282"/>
                  </a:lnTo>
                  <a:lnTo>
                    <a:pt x="756" y="287"/>
                  </a:lnTo>
                  <a:lnTo>
                    <a:pt x="758" y="290"/>
                  </a:lnTo>
                  <a:lnTo>
                    <a:pt x="767" y="299"/>
                  </a:lnTo>
                  <a:lnTo>
                    <a:pt x="777" y="307"/>
                  </a:lnTo>
                  <a:lnTo>
                    <a:pt x="780" y="313"/>
                  </a:lnTo>
                  <a:lnTo>
                    <a:pt x="784" y="317"/>
                  </a:lnTo>
                  <a:lnTo>
                    <a:pt x="786" y="323"/>
                  </a:lnTo>
                  <a:lnTo>
                    <a:pt x="790" y="327"/>
                  </a:lnTo>
                  <a:lnTo>
                    <a:pt x="792" y="336"/>
                  </a:lnTo>
                  <a:lnTo>
                    <a:pt x="793" y="345"/>
                  </a:lnTo>
                  <a:lnTo>
                    <a:pt x="794" y="353"/>
                  </a:lnTo>
                  <a:lnTo>
                    <a:pt x="794" y="362"/>
                  </a:lnTo>
                  <a:lnTo>
                    <a:pt x="794" y="380"/>
                  </a:lnTo>
                  <a:lnTo>
                    <a:pt x="795" y="394"/>
                  </a:lnTo>
                  <a:lnTo>
                    <a:pt x="796" y="404"/>
                  </a:lnTo>
                  <a:lnTo>
                    <a:pt x="798" y="410"/>
                  </a:lnTo>
                  <a:lnTo>
                    <a:pt x="803" y="416"/>
                  </a:lnTo>
                  <a:lnTo>
                    <a:pt x="807" y="420"/>
                  </a:lnTo>
                  <a:lnTo>
                    <a:pt x="815" y="424"/>
                  </a:lnTo>
                  <a:lnTo>
                    <a:pt x="820" y="427"/>
                  </a:lnTo>
                  <a:lnTo>
                    <a:pt x="826" y="428"/>
                  </a:lnTo>
                  <a:lnTo>
                    <a:pt x="831" y="428"/>
                  </a:lnTo>
                  <a:lnTo>
                    <a:pt x="842" y="423"/>
                  </a:lnTo>
                  <a:lnTo>
                    <a:pt x="854" y="418"/>
                  </a:lnTo>
                  <a:lnTo>
                    <a:pt x="875" y="407"/>
                  </a:lnTo>
                  <a:lnTo>
                    <a:pt x="895" y="398"/>
                  </a:lnTo>
                  <a:lnTo>
                    <a:pt x="914" y="391"/>
                  </a:lnTo>
                  <a:lnTo>
                    <a:pt x="934" y="381"/>
                  </a:lnTo>
                  <a:lnTo>
                    <a:pt x="954" y="369"/>
                  </a:lnTo>
                  <a:lnTo>
                    <a:pt x="973" y="354"/>
                  </a:lnTo>
                  <a:lnTo>
                    <a:pt x="990" y="342"/>
                  </a:lnTo>
                  <a:lnTo>
                    <a:pt x="996" y="338"/>
                  </a:lnTo>
                  <a:lnTo>
                    <a:pt x="1007" y="334"/>
                  </a:lnTo>
                  <a:lnTo>
                    <a:pt x="1027" y="327"/>
                  </a:lnTo>
                  <a:lnTo>
                    <a:pt x="1038" y="325"/>
                  </a:lnTo>
                  <a:lnTo>
                    <a:pt x="1050" y="325"/>
                  </a:lnTo>
                  <a:lnTo>
                    <a:pt x="1059" y="327"/>
                  </a:lnTo>
                  <a:lnTo>
                    <a:pt x="1070" y="334"/>
                  </a:lnTo>
                  <a:lnTo>
                    <a:pt x="1081" y="340"/>
                  </a:lnTo>
                  <a:lnTo>
                    <a:pt x="1088" y="346"/>
                  </a:lnTo>
                  <a:lnTo>
                    <a:pt x="1097" y="350"/>
                  </a:lnTo>
                  <a:lnTo>
                    <a:pt x="1106" y="354"/>
                  </a:lnTo>
                  <a:lnTo>
                    <a:pt x="1110" y="358"/>
                  </a:lnTo>
                  <a:lnTo>
                    <a:pt x="1114" y="360"/>
                  </a:lnTo>
                  <a:lnTo>
                    <a:pt x="1118" y="363"/>
                  </a:lnTo>
                  <a:lnTo>
                    <a:pt x="1121" y="368"/>
                  </a:lnTo>
                  <a:lnTo>
                    <a:pt x="1130" y="381"/>
                  </a:lnTo>
                  <a:lnTo>
                    <a:pt x="1133" y="387"/>
                  </a:lnTo>
                  <a:lnTo>
                    <a:pt x="1135" y="395"/>
                  </a:lnTo>
                  <a:lnTo>
                    <a:pt x="1135" y="403"/>
                  </a:lnTo>
                  <a:lnTo>
                    <a:pt x="1134" y="411"/>
                  </a:lnTo>
                  <a:lnTo>
                    <a:pt x="1130" y="428"/>
                  </a:lnTo>
                  <a:lnTo>
                    <a:pt x="1124" y="443"/>
                  </a:lnTo>
                  <a:lnTo>
                    <a:pt x="1123" y="448"/>
                  </a:lnTo>
                  <a:lnTo>
                    <a:pt x="1121" y="455"/>
                  </a:lnTo>
                  <a:lnTo>
                    <a:pt x="1119" y="460"/>
                  </a:lnTo>
                  <a:lnTo>
                    <a:pt x="1116" y="465"/>
                  </a:lnTo>
                  <a:lnTo>
                    <a:pt x="1107" y="474"/>
                  </a:lnTo>
                  <a:lnTo>
                    <a:pt x="1100" y="481"/>
                  </a:lnTo>
                  <a:lnTo>
                    <a:pt x="1096" y="488"/>
                  </a:lnTo>
                  <a:lnTo>
                    <a:pt x="1092" y="494"/>
                  </a:lnTo>
                  <a:lnTo>
                    <a:pt x="1084" y="506"/>
                  </a:lnTo>
                  <a:lnTo>
                    <a:pt x="1076" y="520"/>
                  </a:lnTo>
                  <a:lnTo>
                    <a:pt x="1070" y="534"/>
                  </a:lnTo>
                  <a:lnTo>
                    <a:pt x="1063" y="549"/>
                  </a:lnTo>
                  <a:lnTo>
                    <a:pt x="1058" y="562"/>
                  </a:lnTo>
                  <a:lnTo>
                    <a:pt x="1053" y="574"/>
                  </a:lnTo>
                  <a:lnTo>
                    <a:pt x="1048" y="586"/>
                  </a:lnTo>
                  <a:lnTo>
                    <a:pt x="1041" y="599"/>
                  </a:lnTo>
                  <a:lnTo>
                    <a:pt x="1028" y="617"/>
                  </a:lnTo>
                  <a:lnTo>
                    <a:pt x="1016" y="631"/>
                  </a:lnTo>
                  <a:lnTo>
                    <a:pt x="1011" y="639"/>
                  </a:lnTo>
                  <a:lnTo>
                    <a:pt x="1005" y="646"/>
                  </a:lnTo>
                  <a:lnTo>
                    <a:pt x="1000" y="655"/>
                  </a:lnTo>
                  <a:lnTo>
                    <a:pt x="995" y="666"/>
                  </a:lnTo>
                  <a:lnTo>
                    <a:pt x="990" y="680"/>
                  </a:lnTo>
                  <a:lnTo>
                    <a:pt x="985" y="692"/>
                  </a:lnTo>
                  <a:lnTo>
                    <a:pt x="970" y="727"/>
                  </a:lnTo>
                  <a:lnTo>
                    <a:pt x="958" y="758"/>
                  </a:lnTo>
                  <a:lnTo>
                    <a:pt x="947" y="788"/>
                  </a:lnTo>
                  <a:lnTo>
                    <a:pt x="934" y="820"/>
                  </a:lnTo>
                  <a:lnTo>
                    <a:pt x="930" y="835"/>
                  </a:lnTo>
                  <a:lnTo>
                    <a:pt x="926" y="849"/>
                  </a:lnTo>
                  <a:lnTo>
                    <a:pt x="918" y="874"/>
                  </a:lnTo>
                  <a:lnTo>
                    <a:pt x="908" y="900"/>
                  </a:lnTo>
                  <a:lnTo>
                    <a:pt x="899" y="927"/>
                  </a:lnTo>
                  <a:lnTo>
                    <a:pt x="890" y="954"/>
                  </a:lnTo>
                  <a:lnTo>
                    <a:pt x="886" y="968"/>
                  </a:lnTo>
                  <a:lnTo>
                    <a:pt x="880" y="983"/>
                  </a:lnTo>
                  <a:lnTo>
                    <a:pt x="874" y="997"/>
                  </a:lnTo>
                  <a:lnTo>
                    <a:pt x="868" y="1011"/>
                  </a:lnTo>
                  <a:lnTo>
                    <a:pt x="864" y="1020"/>
                  </a:lnTo>
                  <a:lnTo>
                    <a:pt x="860" y="1028"/>
                  </a:lnTo>
                  <a:lnTo>
                    <a:pt x="854" y="1036"/>
                  </a:lnTo>
                  <a:lnTo>
                    <a:pt x="847" y="1043"/>
                  </a:lnTo>
                  <a:lnTo>
                    <a:pt x="840" y="1049"/>
                  </a:lnTo>
                  <a:lnTo>
                    <a:pt x="831" y="1053"/>
                  </a:lnTo>
                  <a:lnTo>
                    <a:pt x="816" y="1061"/>
                  </a:lnTo>
                  <a:lnTo>
                    <a:pt x="798" y="1067"/>
                  </a:lnTo>
                  <a:lnTo>
                    <a:pt x="787" y="1070"/>
                  </a:lnTo>
                  <a:lnTo>
                    <a:pt x="775" y="1070"/>
                  </a:lnTo>
                  <a:lnTo>
                    <a:pt x="763" y="1069"/>
                  </a:lnTo>
                  <a:lnTo>
                    <a:pt x="752" y="1069"/>
                  </a:lnTo>
                  <a:lnTo>
                    <a:pt x="743" y="1069"/>
                  </a:lnTo>
                  <a:lnTo>
                    <a:pt x="734" y="1069"/>
                  </a:lnTo>
                  <a:lnTo>
                    <a:pt x="730" y="1067"/>
                  </a:lnTo>
                  <a:lnTo>
                    <a:pt x="726" y="1066"/>
                  </a:lnTo>
                  <a:lnTo>
                    <a:pt x="724" y="1064"/>
                  </a:lnTo>
                  <a:lnTo>
                    <a:pt x="721" y="1061"/>
                  </a:lnTo>
                  <a:lnTo>
                    <a:pt x="713" y="1048"/>
                  </a:lnTo>
                  <a:lnTo>
                    <a:pt x="705" y="1034"/>
                  </a:lnTo>
                  <a:lnTo>
                    <a:pt x="699" y="1018"/>
                  </a:lnTo>
                  <a:lnTo>
                    <a:pt x="692" y="1004"/>
                  </a:lnTo>
                  <a:lnTo>
                    <a:pt x="684" y="990"/>
                  </a:lnTo>
                  <a:lnTo>
                    <a:pt x="676" y="979"/>
                  </a:lnTo>
                  <a:lnTo>
                    <a:pt x="673" y="976"/>
                  </a:lnTo>
                  <a:lnTo>
                    <a:pt x="668" y="973"/>
                  </a:lnTo>
                  <a:lnTo>
                    <a:pt x="664" y="971"/>
                  </a:lnTo>
                  <a:lnTo>
                    <a:pt x="660" y="970"/>
                  </a:lnTo>
                  <a:lnTo>
                    <a:pt x="652" y="969"/>
                  </a:lnTo>
                  <a:lnTo>
                    <a:pt x="646" y="969"/>
                  </a:lnTo>
                  <a:lnTo>
                    <a:pt x="644" y="970"/>
                  </a:lnTo>
                  <a:lnTo>
                    <a:pt x="640" y="972"/>
                  </a:lnTo>
                  <a:lnTo>
                    <a:pt x="634" y="976"/>
                  </a:lnTo>
                  <a:lnTo>
                    <a:pt x="629" y="981"/>
                  </a:lnTo>
                  <a:lnTo>
                    <a:pt x="622" y="987"/>
                  </a:lnTo>
                  <a:lnTo>
                    <a:pt x="618" y="993"/>
                  </a:lnTo>
                  <a:lnTo>
                    <a:pt x="614" y="1002"/>
                  </a:lnTo>
                  <a:lnTo>
                    <a:pt x="611" y="1011"/>
                  </a:lnTo>
                  <a:lnTo>
                    <a:pt x="610" y="1020"/>
                  </a:lnTo>
                  <a:lnTo>
                    <a:pt x="608" y="1031"/>
                  </a:lnTo>
                  <a:lnTo>
                    <a:pt x="606" y="1041"/>
                  </a:lnTo>
                  <a:lnTo>
                    <a:pt x="604" y="1047"/>
                  </a:lnTo>
                  <a:close/>
                  <a:moveTo>
                    <a:pt x="471" y="418"/>
                  </a:moveTo>
                  <a:lnTo>
                    <a:pt x="459" y="431"/>
                  </a:lnTo>
                  <a:lnTo>
                    <a:pt x="462" y="458"/>
                  </a:lnTo>
                  <a:lnTo>
                    <a:pt x="465" y="466"/>
                  </a:lnTo>
                  <a:lnTo>
                    <a:pt x="471" y="483"/>
                  </a:lnTo>
                  <a:lnTo>
                    <a:pt x="480" y="503"/>
                  </a:lnTo>
                  <a:lnTo>
                    <a:pt x="489" y="518"/>
                  </a:lnTo>
                  <a:lnTo>
                    <a:pt x="498" y="528"/>
                  </a:lnTo>
                  <a:lnTo>
                    <a:pt x="509" y="536"/>
                  </a:lnTo>
                  <a:lnTo>
                    <a:pt x="517" y="541"/>
                  </a:lnTo>
                  <a:lnTo>
                    <a:pt x="522" y="544"/>
                  </a:lnTo>
                  <a:lnTo>
                    <a:pt x="534" y="545"/>
                  </a:lnTo>
                  <a:lnTo>
                    <a:pt x="544" y="546"/>
                  </a:lnTo>
                  <a:lnTo>
                    <a:pt x="551" y="544"/>
                  </a:lnTo>
                  <a:lnTo>
                    <a:pt x="571" y="536"/>
                  </a:lnTo>
                  <a:lnTo>
                    <a:pt x="597" y="526"/>
                  </a:lnTo>
                  <a:lnTo>
                    <a:pt x="626" y="514"/>
                  </a:lnTo>
                  <a:lnTo>
                    <a:pt x="638" y="508"/>
                  </a:lnTo>
                  <a:lnTo>
                    <a:pt x="649" y="501"/>
                  </a:lnTo>
                  <a:lnTo>
                    <a:pt x="658" y="494"/>
                  </a:lnTo>
                  <a:lnTo>
                    <a:pt x="666" y="488"/>
                  </a:lnTo>
                  <a:lnTo>
                    <a:pt x="676" y="479"/>
                  </a:lnTo>
                  <a:lnTo>
                    <a:pt x="680" y="475"/>
                  </a:lnTo>
                  <a:lnTo>
                    <a:pt x="693" y="464"/>
                  </a:lnTo>
                  <a:lnTo>
                    <a:pt x="696" y="458"/>
                  </a:lnTo>
                  <a:lnTo>
                    <a:pt x="700" y="443"/>
                  </a:lnTo>
                  <a:lnTo>
                    <a:pt x="702" y="432"/>
                  </a:lnTo>
                  <a:lnTo>
                    <a:pt x="704" y="420"/>
                  </a:lnTo>
                  <a:lnTo>
                    <a:pt x="705" y="406"/>
                  </a:lnTo>
                  <a:lnTo>
                    <a:pt x="705" y="392"/>
                  </a:lnTo>
                  <a:lnTo>
                    <a:pt x="705" y="366"/>
                  </a:lnTo>
                  <a:lnTo>
                    <a:pt x="703" y="353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699" y="343"/>
                  </a:lnTo>
                  <a:lnTo>
                    <a:pt x="692" y="336"/>
                  </a:lnTo>
                  <a:lnTo>
                    <a:pt x="689" y="331"/>
                  </a:lnTo>
                  <a:lnTo>
                    <a:pt x="684" y="328"/>
                  </a:lnTo>
                  <a:lnTo>
                    <a:pt x="679" y="325"/>
                  </a:lnTo>
                  <a:lnTo>
                    <a:pt x="674" y="323"/>
                  </a:lnTo>
                  <a:lnTo>
                    <a:pt x="662" y="319"/>
                  </a:lnTo>
                  <a:lnTo>
                    <a:pt x="649" y="318"/>
                  </a:lnTo>
                  <a:lnTo>
                    <a:pt x="637" y="318"/>
                  </a:lnTo>
                  <a:lnTo>
                    <a:pt x="631" y="318"/>
                  </a:lnTo>
                  <a:lnTo>
                    <a:pt x="625" y="321"/>
                  </a:lnTo>
                  <a:lnTo>
                    <a:pt x="611" y="326"/>
                  </a:lnTo>
                  <a:lnTo>
                    <a:pt x="593" y="335"/>
                  </a:lnTo>
                  <a:lnTo>
                    <a:pt x="573" y="347"/>
                  </a:lnTo>
                  <a:lnTo>
                    <a:pt x="559" y="357"/>
                  </a:lnTo>
                  <a:lnTo>
                    <a:pt x="544" y="365"/>
                  </a:lnTo>
                  <a:lnTo>
                    <a:pt x="529" y="374"/>
                  </a:lnTo>
                  <a:lnTo>
                    <a:pt x="515" y="384"/>
                  </a:lnTo>
                  <a:lnTo>
                    <a:pt x="505" y="393"/>
                  </a:lnTo>
                  <a:lnTo>
                    <a:pt x="493" y="401"/>
                  </a:lnTo>
                  <a:lnTo>
                    <a:pt x="482" y="409"/>
                  </a:lnTo>
                  <a:lnTo>
                    <a:pt x="471" y="418"/>
                  </a:lnTo>
                  <a:close/>
                </a:path>
              </a:pathLst>
            </a:custGeom>
            <a:solidFill>
              <a:srgbClr val="332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7825CC0A-4ABD-4D73-8378-6E702E1B7A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8838" y="5414963"/>
              <a:ext cx="1320800" cy="1479550"/>
            </a:xfrm>
            <a:custGeom>
              <a:avLst/>
              <a:gdLst>
                <a:gd name="T0" fmla="*/ 2198 w 2496"/>
                <a:gd name="T1" fmla="*/ 113 h 2796"/>
                <a:gd name="T2" fmla="*/ 2301 w 2496"/>
                <a:gd name="T3" fmla="*/ 231 h 2796"/>
                <a:gd name="T4" fmla="*/ 2433 w 2496"/>
                <a:gd name="T5" fmla="*/ 324 h 2796"/>
                <a:gd name="T6" fmla="*/ 2495 w 2496"/>
                <a:gd name="T7" fmla="*/ 1477 h 2796"/>
                <a:gd name="T8" fmla="*/ 2487 w 2496"/>
                <a:gd name="T9" fmla="*/ 1633 h 2796"/>
                <a:gd name="T10" fmla="*/ 2462 w 2496"/>
                <a:gd name="T11" fmla="*/ 1781 h 2796"/>
                <a:gd name="T12" fmla="*/ 2424 w 2496"/>
                <a:gd name="T13" fmla="*/ 1907 h 2796"/>
                <a:gd name="T14" fmla="*/ 2373 w 2496"/>
                <a:gd name="T15" fmla="*/ 2027 h 2796"/>
                <a:gd name="T16" fmla="*/ 2240 w 2496"/>
                <a:gd name="T17" fmla="*/ 2237 h 2796"/>
                <a:gd name="T18" fmla="*/ 2073 w 2496"/>
                <a:gd name="T19" fmla="*/ 2412 h 2796"/>
                <a:gd name="T20" fmla="*/ 1952 w 2496"/>
                <a:gd name="T21" fmla="*/ 2506 h 2796"/>
                <a:gd name="T22" fmla="*/ 1773 w 2496"/>
                <a:gd name="T23" fmla="*/ 2616 h 2796"/>
                <a:gd name="T24" fmla="*/ 1508 w 2496"/>
                <a:gd name="T25" fmla="*/ 2730 h 2796"/>
                <a:gd name="T26" fmla="*/ 1252 w 2496"/>
                <a:gd name="T27" fmla="*/ 2796 h 2796"/>
                <a:gd name="T28" fmla="*/ 1078 w 2496"/>
                <a:gd name="T29" fmla="*/ 2755 h 2796"/>
                <a:gd name="T30" fmla="*/ 806 w 2496"/>
                <a:gd name="T31" fmla="*/ 2650 h 2796"/>
                <a:gd name="T32" fmla="*/ 560 w 2496"/>
                <a:gd name="T33" fmla="*/ 2502 h 2796"/>
                <a:gd name="T34" fmla="*/ 352 w 2496"/>
                <a:gd name="T35" fmla="*/ 2320 h 2796"/>
                <a:gd name="T36" fmla="*/ 190 w 2496"/>
                <a:gd name="T37" fmla="*/ 2109 h 2796"/>
                <a:gd name="T38" fmla="*/ 114 w 2496"/>
                <a:gd name="T39" fmla="*/ 1969 h 2796"/>
                <a:gd name="T40" fmla="*/ 63 w 2496"/>
                <a:gd name="T41" fmla="*/ 1845 h 2796"/>
                <a:gd name="T42" fmla="*/ 26 w 2496"/>
                <a:gd name="T43" fmla="*/ 1714 h 2796"/>
                <a:gd name="T44" fmla="*/ 5 w 2496"/>
                <a:gd name="T45" fmla="*/ 1593 h 2796"/>
                <a:gd name="T46" fmla="*/ 0 w 2496"/>
                <a:gd name="T47" fmla="*/ 1481 h 2796"/>
                <a:gd name="T48" fmla="*/ 69 w 2496"/>
                <a:gd name="T49" fmla="*/ 318 h 2796"/>
                <a:gd name="T50" fmla="*/ 199 w 2496"/>
                <a:gd name="T51" fmla="*/ 228 h 2796"/>
                <a:gd name="T52" fmla="*/ 299 w 2496"/>
                <a:gd name="T53" fmla="*/ 112 h 2796"/>
                <a:gd name="T54" fmla="*/ 359 w 2496"/>
                <a:gd name="T55" fmla="*/ 0 h 2796"/>
                <a:gd name="T56" fmla="*/ 2272 w 2496"/>
                <a:gd name="T57" fmla="*/ 216 h 2796"/>
                <a:gd name="T58" fmla="*/ 2174 w 2496"/>
                <a:gd name="T59" fmla="*/ 93 h 2796"/>
                <a:gd name="T60" fmla="*/ 352 w 2496"/>
                <a:gd name="T61" fmla="*/ 38 h 2796"/>
                <a:gd name="T62" fmla="*/ 269 w 2496"/>
                <a:gd name="T63" fmla="*/ 167 h 2796"/>
                <a:gd name="T64" fmla="*/ 156 w 2496"/>
                <a:gd name="T65" fmla="*/ 274 h 2796"/>
                <a:gd name="T66" fmla="*/ 15 w 2496"/>
                <a:gd name="T67" fmla="*/ 354 h 2796"/>
                <a:gd name="T68" fmla="*/ 12 w 2496"/>
                <a:gd name="T69" fmla="*/ 1571 h 2796"/>
                <a:gd name="T70" fmla="*/ 30 w 2496"/>
                <a:gd name="T71" fmla="*/ 1685 h 2796"/>
                <a:gd name="T72" fmla="*/ 63 w 2496"/>
                <a:gd name="T73" fmla="*/ 1817 h 2796"/>
                <a:gd name="T74" fmla="*/ 110 w 2496"/>
                <a:gd name="T75" fmla="*/ 1941 h 2796"/>
                <a:gd name="T76" fmla="*/ 171 w 2496"/>
                <a:gd name="T77" fmla="*/ 2060 h 2796"/>
                <a:gd name="T78" fmla="*/ 324 w 2496"/>
                <a:gd name="T79" fmla="*/ 2274 h 2796"/>
                <a:gd name="T80" fmla="*/ 521 w 2496"/>
                <a:gd name="T81" fmla="*/ 2461 h 2796"/>
                <a:gd name="T82" fmla="*/ 758 w 2496"/>
                <a:gd name="T83" fmla="*/ 2615 h 2796"/>
                <a:gd name="T84" fmla="*/ 1024 w 2496"/>
                <a:gd name="T85" fmla="*/ 2729 h 2796"/>
                <a:gd name="T86" fmla="*/ 1300 w 2496"/>
                <a:gd name="T87" fmla="*/ 2777 h 2796"/>
                <a:gd name="T88" fmla="*/ 1557 w 2496"/>
                <a:gd name="T89" fmla="*/ 2703 h 2796"/>
                <a:gd name="T90" fmla="*/ 1820 w 2496"/>
                <a:gd name="T91" fmla="*/ 2579 h 2796"/>
                <a:gd name="T92" fmla="*/ 1971 w 2496"/>
                <a:gd name="T93" fmla="*/ 2481 h 2796"/>
                <a:gd name="T94" fmla="*/ 2102 w 2496"/>
                <a:gd name="T95" fmla="*/ 2372 h 2796"/>
                <a:gd name="T96" fmla="*/ 2262 w 2496"/>
                <a:gd name="T97" fmla="*/ 2192 h 2796"/>
                <a:gd name="T98" fmla="*/ 2375 w 2496"/>
                <a:gd name="T99" fmla="*/ 1999 h 2796"/>
                <a:gd name="T100" fmla="*/ 2424 w 2496"/>
                <a:gd name="T101" fmla="*/ 1880 h 2796"/>
                <a:gd name="T102" fmla="*/ 2459 w 2496"/>
                <a:gd name="T103" fmla="*/ 1752 h 2796"/>
                <a:gd name="T104" fmla="*/ 2480 w 2496"/>
                <a:gd name="T105" fmla="*/ 1601 h 2796"/>
                <a:gd name="T106" fmla="*/ 2486 w 2496"/>
                <a:gd name="T107" fmla="*/ 361 h 2796"/>
                <a:gd name="T108" fmla="*/ 2344 w 2496"/>
                <a:gd name="T109" fmla="*/ 278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96" h="2796">
                  <a:moveTo>
                    <a:pt x="2138" y="2"/>
                  </a:moveTo>
                  <a:lnTo>
                    <a:pt x="2151" y="32"/>
                  </a:lnTo>
                  <a:lnTo>
                    <a:pt x="2165" y="59"/>
                  </a:lnTo>
                  <a:lnTo>
                    <a:pt x="2181" y="87"/>
                  </a:lnTo>
                  <a:lnTo>
                    <a:pt x="2198" y="113"/>
                  </a:lnTo>
                  <a:lnTo>
                    <a:pt x="2216" y="138"/>
                  </a:lnTo>
                  <a:lnTo>
                    <a:pt x="2235" y="163"/>
                  </a:lnTo>
                  <a:lnTo>
                    <a:pt x="2256" y="186"/>
                  </a:lnTo>
                  <a:lnTo>
                    <a:pt x="2278" y="209"/>
                  </a:lnTo>
                  <a:lnTo>
                    <a:pt x="2301" y="231"/>
                  </a:lnTo>
                  <a:lnTo>
                    <a:pt x="2325" y="252"/>
                  </a:lnTo>
                  <a:lnTo>
                    <a:pt x="2350" y="271"/>
                  </a:lnTo>
                  <a:lnTo>
                    <a:pt x="2377" y="290"/>
                  </a:lnTo>
                  <a:lnTo>
                    <a:pt x="2405" y="307"/>
                  </a:lnTo>
                  <a:lnTo>
                    <a:pt x="2433" y="324"/>
                  </a:lnTo>
                  <a:lnTo>
                    <a:pt x="2462" y="339"/>
                  </a:lnTo>
                  <a:lnTo>
                    <a:pt x="2492" y="353"/>
                  </a:lnTo>
                  <a:lnTo>
                    <a:pt x="2496" y="354"/>
                  </a:lnTo>
                  <a:lnTo>
                    <a:pt x="2496" y="358"/>
                  </a:lnTo>
                  <a:lnTo>
                    <a:pt x="2495" y="1477"/>
                  </a:lnTo>
                  <a:lnTo>
                    <a:pt x="2495" y="1508"/>
                  </a:lnTo>
                  <a:lnTo>
                    <a:pt x="2494" y="1540"/>
                  </a:lnTo>
                  <a:lnTo>
                    <a:pt x="2491" y="1572"/>
                  </a:lnTo>
                  <a:lnTo>
                    <a:pt x="2490" y="1602"/>
                  </a:lnTo>
                  <a:lnTo>
                    <a:pt x="2487" y="1633"/>
                  </a:lnTo>
                  <a:lnTo>
                    <a:pt x="2484" y="1665"/>
                  </a:lnTo>
                  <a:lnTo>
                    <a:pt x="2478" y="1695"/>
                  </a:lnTo>
                  <a:lnTo>
                    <a:pt x="2473" y="1727"/>
                  </a:lnTo>
                  <a:lnTo>
                    <a:pt x="2467" y="1753"/>
                  </a:lnTo>
                  <a:lnTo>
                    <a:pt x="2462" y="1781"/>
                  </a:lnTo>
                  <a:lnTo>
                    <a:pt x="2455" y="1807"/>
                  </a:lnTo>
                  <a:lnTo>
                    <a:pt x="2448" y="1832"/>
                  </a:lnTo>
                  <a:lnTo>
                    <a:pt x="2440" y="1858"/>
                  </a:lnTo>
                  <a:lnTo>
                    <a:pt x="2432" y="1883"/>
                  </a:lnTo>
                  <a:lnTo>
                    <a:pt x="2424" y="1907"/>
                  </a:lnTo>
                  <a:lnTo>
                    <a:pt x="2415" y="1933"/>
                  </a:lnTo>
                  <a:lnTo>
                    <a:pt x="2405" y="1957"/>
                  </a:lnTo>
                  <a:lnTo>
                    <a:pt x="2395" y="1980"/>
                  </a:lnTo>
                  <a:lnTo>
                    <a:pt x="2384" y="2004"/>
                  </a:lnTo>
                  <a:lnTo>
                    <a:pt x="2373" y="2027"/>
                  </a:lnTo>
                  <a:lnTo>
                    <a:pt x="2349" y="2072"/>
                  </a:lnTo>
                  <a:lnTo>
                    <a:pt x="2324" y="2114"/>
                  </a:lnTo>
                  <a:lnTo>
                    <a:pt x="2298" y="2157"/>
                  </a:lnTo>
                  <a:lnTo>
                    <a:pt x="2269" y="2197"/>
                  </a:lnTo>
                  <a:lnTo>
                    <a:pt x="2240" y="2237"/>
                  </a:lnTo>
                  <a:lnTo>
                    <a:pt x="2208" y="2274"/>
                  </a:lnTo>
                  <a:lnTo>
                    <a:pt x="2176" y="2310"/>
                  </a:lnTo>
                  <a:lnTo>
                    <a:pt x="2143" y="2346"/>
                  </a:lnTo>
                  <a:lnTo>
                    <a:pt x="2108" y="2379"/>
                  </a:lnTo>
                  <a:lnTo>
                    <a:pt x="2073" y="2412"/>
                  </a:lnTo>
                  <a:lnTo>
                    <a:pt x="2048" y="2431"/>
                  </a:lnTo>
                  <a:lnTo>
                    <a:pt x="2025" y="2451"/>
                  </a:lnTo>
                  <a:lnTo>
                    <a:pt x="2001" y="2470"/>
                  </a:lnTo>
                  <a:lnTo>
                    <a:pt x="1976" y="2488"/>
                  </a:lnTo>
                  <a:lnTo>
                    <a:pt x="1952" y="2506"/>
                  </a:lnTo>
                  <a:lnTo>
                    <a:pt x="1927" y="2523"/>
                  </a:lnTo>
                  <a:lnTo>
                    <a:pt x="1902" y="2541"/>
                  </a:lnTo>
                  <a:lnTo>
                    <a:pt x="1877" y="2557"/>
                  </a:lnTo>
                  <a:lnTo>
                    <a:pt x="1824" y="2588"/>
                  </a:lnTo>
                  <a:lnTo>
                    <a:pt x="1773" y="2616"/>
                  </a:lnTo>
                  <a:lnTo>
                    <a:pt x="1720" y="2644"/>
                  </a:lnTo>
                  <a:lnTo>
                    <a:pt x="1667" y="2668"/>
                  </a:lnTo>
                  <a:lnTo>
                    <a:pt x="1613" y="2691"/>
                  </a:lnTo>
                  <a:lnTo>
                    <a:pt x="1561" y="2711"/>
                  </a:lnTo>
                  <a:lnTo>
                    <a:pt x="1508" y="2730"/>
                  </a:lnTo>
                  <a:lnTo>
                    <a:pt x="1456" y="2747"/>
                  </a:lnTo>
                  <a:lnTo>
                    <a:pt x="1403" y="2762"/>
                  </a:lnTo>
                  <a:lnTo>
                    <a:pt x="1352" y="2775"/>
                  </a:lnTo>
                  <a:lnTo>
                    <a:pt x="1301" y="2786"/>
                  </a:lnTo>
                  <a:lnTo>
                    <a:pt x="1252" y="2796"/>
                  </a:lnTo>
                  <a:lnTo>
                    <a:pt x="1252" y="2796"/>
                  </a:lnTo>
                  <a:lnTo>
                    <a:pt x="1251" y="2796"/>
                  </a:lnTo>
                  <a:lnTo>
                    <a:pt x="1193" y="2784"/>
                  </a:lnTo>
                  <a:lnTo>
                    <a:pt x="1135" y="2770"/>
                  </a:lnTo>
                  <a:lnTo>
                    <a:pt x="1078" y="2755"/>
                  </a:lnTo>
                  <a:lnTo>
                    <a:pt x="1021" y="2738"/>
                  </a:lnTo>
                  <a:lnTo>
                    <a:pt x="967" y="2718"/>
                  </a:lnTo>
                  <a:lnTo>
                    <a:pt x="912" y="2697"/>
                  </a:lnTo>
                  <a:lnTo>
                    <a:pt x="859" y="2674"/>
                  </a:lnTo>
                  <a:lnTo>
                    <a:pt x="806" y="2650"/>
                  </a:lnTo>
                  <a:lnTo>
                    <a:pt x="755" y="2624"/>
                  </a:lnTo>
                  <a:lnTo>
                    <a:pt x="703" y="2595"/>
                  </a:lnTo>
                  <a:lnTo>
                    <a:pt x="654" y="2566"/>
                  </a:lnTo>
                  <a:lnTo>
                    <a:pt x="607" y="2535"/>
                  </a:lnTo>
                  <a:lnTo>
                    <a:pt x="560" y="2502"/>
                  </a:lnTo>
                  <a:lnTo>
                    <a:pt x="515" y="2467"/>
                  </a:lnTo>
                  <a:lnTo>
                    <a:pt x="471" y="2432"/>
                  </a:lnTo>
                  <a:lnTo>
                    <a:pt x="429" y="2395"/>
                  </a:lnTo>
                  <a:lnTo>
                    <a:pt x="390" y="2358"/>
                  </a:lnTo>
                  <a:lnTo>
                    <a:pt x="352" y="2320"/>
                  </a:lnTo>
                  <a:lnTo>
                    <a:pt x="317" y="2279"/>
                  </a:lnTo>
                  <a:lnTo>
                    <a:pt x="282" y="2239"/>
                  </a:lnTo>
                  <a:lnTo>
                    <a:pt x="250" y="2197"/>
                  </a:lnTo>
                  <a:lnTo>
                    <a:pt x="219" y="2154"/>
                  </a:lnTo>
                  <a:lnTo>
                    <a:pt x="190" y="2109"/>
                  </a:lnTo>
                  <a:lnTo>
                    <a:pt x="163" y="2064"/>
                  </a:lnTo>
                  <a:lnTo>
                    <a:pt x="150" y="2040"/>
                  </a:lnTo>
                  <a:lnTo>
                    <a:pt x="137" y="2017"/>
                  </a:lnTo>
                  <a:lnTo>
                    <a:pt x="125" y="1993"/>
                  </a:lnTo>
                  <a:lnTo>
                    <a:pt x="114" y="1969"/>
                  </a:lnTo>
                  <a:lnTo>
                    <a:pt x="103" y="1945"/>
                  </a:lnTo>
                  <a:lnTo>
                    <a:pt x="92" y="1920"/>
                  </a:lnTo>
                  <a:lnTo>
                    <a:pt x="82" y="1895"/>
                  </a:lnTo>
                  <a:lnTo>
                    <a:pt x="72" y="1870"/>
                  </a:lnTo>
                  <a:lnTo>
                    <a:pt x="63" y="1845"/>
                  </a:lnTo>
                  <a:lnTo>
                    <a:pt x="55" y="1819"/>
                  </a:lnTo>
                  <a:lnTo>
                    <a:pt x="47" y="1793"/>
                  </a:lnTo>
                  <a:lnTo>
                    <a:pt x="39" y="1768"/>
                  </a:lnTo>
                  <a:lnTo>
                    <a:pt x="33" y="1740"/>
                  </a:lnTo>
                  <a:lnTo>
                    <a:pt x="26" y="1714"/>
                  </a:lnTo>
                  <a:lnTo>
                    <a:pt x="21" y="1688"/>
                  </a:lnTo>
                  <a:lnTo>
                    <a:pt x="15" y="1660"/>
                  </a:lnTo>
                  <a:lnTo>
                    <a:pt x="11" y="1637"/>
                  </a:lnTo>
                  <a:lnTo>
                    <a:pt x="8" y="1614"/>
                  </a:lnTo>
                  <a:lnTo>
                    <a:pt x="5" y="1593"/>
                  </a:lnTo>
                  <a:lnTo>
                    <a:pt x="3" y="1571"/>
                  </a:lnTo>
                  <a:lnTo>
                    <a:pt x="1" y="1549"/>
                  </a:lnTo>
                  <a:lnTo>
                    <a:pt x="0" y="1527"/>
                  </a:lnTo>
                  <a:lnTo>
                    <a:pt x="0" y="1504"/>
                  </a:lnTo>
                  <a:lnTo>
                    <a:pt x="0" y="1481"/>
                  </a:lnTo>
                  <a:lnTo>
                    <a:pt x="7" y="352"/>
                  </a:lnTo>
                  <a:lnTo>
                    <a:pt x="7" y="349"/>
                  </a:lnTo>
                  <a:lnTo>
                    <a:pt x="9" y="348"/>
                  </a:lnTo>
                  <a:lnTo>
                    <a:pt x="39" y="334"/>
                  </a:lnTo>
                  <a:lnTo>
                    <a:pt x="69" y="318"/>
                  </a:lnTo>
                  <a:lnTo>
                    <a:pt x="96" y="302"/>
                  </a:lnTo>
                  <a:lnTo>
                    <a:pt x="124" y="286"/>
                  </a:lnTo>
                  <a:lnTo>
                    <a:pt x="150" y="267"/>
                  </a:lnTo>
                  <a:lnTo>
                    <a:pt x="175" y="247"/>
                  </a:lnTo>
                  <a:lnTo>
                    <a:pt x="199" y="228"/>
                  </a:lnTo>
                  <a:lnTo>
                    <a:pt x="221" y="206"/>
                  </a:lnTo>
                  <a:lnTo>
                    <a:pt x="243" y="184"/>
                  </a:lnTo>
                  <a:lnTo>
                    <a:pt x="262" y="161"/>
                  </a:lnTo>
                  <a:lnTo>
                    <a:pt x="281" y="137"/>
                  </a:lnTo>
                  <a:lnTo>
                    <a:pt x="299" y="112"/>
                  </a:lnTo>
                  <a:lnTo>
                    <a:pt x="315" y="87"/>
                  </a:lnTo>
                  <a:lnTo>
                    <a:pt x="331" y="59"/>
                  </a:lnTo>
                  <a:lnTo>
                    <a:pt x="346" y="32"/>
                  </a:lnTo>
                  <a:lnTo>
                    <a:pt x="358" y="2"/>
                  </a:lnTo>
                  <a:lnTo>
                    <a:pt x="359" y="0"/>
                  </a:lnTo>
                  <a:lnTo>
                    <a:pt x="362" y="0"/>
                  </a:lnTo>
                  <a:lnTo>
                    <a:pt x="2134" y="0"/>
                  </a:lnTo>
                  <a:lnTo>
                    <a:pt x="2137" y="0"/>
                  </a:lnTo>
                  <a:lnTo>
                    <a:pt x="2138" y="2"/>
                  </a:lnTo>
                  <a:close/>
                  <a:moveTo>
                    <a:pt x="2272" y="216"/>
                  </a:moveTo>
                  <a:lnTo>
                    <a:pt x="2250" y="193"/>
                  </a:lnTo>
                  <a:lnTo>
                    <a:pt x="2229" y="170"/>
                  </a:lnTo>
                  <a:lnTo>
                    <a:pt x="2209" y="145"/>
                  </a:lnTo>
                  <a:lnTo>
                    <a:pt x="2192" y="119"/>
                  </a:lnTo>
                  <a:lnTo>
                    <a:pt x="2174" y="93"/>
                  </a:lnTo>
                  <a:lnTo>
                    <a:pt x="2159" y="66"/>
                  </a:lnTo>
                  <a:lnTo>
                    <a:pt x="2144" y="38"/>
                  </a:lnTo>
                  <a:lnTo>
                    <a:pt x="2130" y="9"/>
                  </a:lnTo>
                  <a:lnTo>
                    <a:pt x="365" y="9"/>
                  </a:lnTo>
                  <a:lnTo>
                    <a:pt x="352" y="38"/>
                  </a:lnTo>
                  <a:lnTo>
                    <a:pt x="338" y="66"/>
                  </a:lnTo>
                  <a:lnTo>
                    <a:pt x="323" y="93"/>
                  </a:lnTo>
                  <a:lnTo>
                    <a:pt x="306" y="118"/>
                  </a:lnTo>
                  <a:lnTo>
                    <a:pt x="288" y="143"/>
                  </a:lnTo>
                  <a:lnTo>
                    <a:pt x="269" y="167"/>
                  </a:lnTo>
                  <a:lnTo>
                    <a:pt x="249" y="190"/>
                  </a:lnTo>
                  <a:lnTo>
                    <a:pt x="227" y="212"/>
                  </a:lnTo>
                  <a:lnTo>
                    <a:pt x="204" y="234"/>
                  </a:lnTo>
                  <a:lnTo>
                    <a:pt x="182" y="254"/>
                  </a:lnTo>
                  <a:lnTo>
                    <a:pt x="156" y="274"/>
                  </a:lnTo>
                  <a:lnTo>
                    <a:pt x="130" y="292"/>
                  </a:lnTo>
                  <a:lnTo>
                    <a:pt x="103" y="310"/>
                  </a:lnTo>
                  <a:lnTo>
                    <a:pt x="74" y="325"/>
                  </a:lnTo>
                  <a:lnTo>
                    <a:pt x="46" y="340"/>
                  </a:lnTo>
                  <a:lnTo>
                    <a:pt x="15" y="354"/>
                  </a:lnTo>
                  <a:lnTo>
                    <a:pt x="9" y="1481"/>
                  </a:lnTo>
                  <a:lnTo>
                    <a:pt x="9" y="1504"/>
                  </a:lnTo>
                  <a:lnTo>
                    <a:pt x="10" y="1526"/>
                  </a:lnTo>
                  <a:lnTo>
                    <a:pt x="11" y="1549"/>
                  </a:lnTo>
                  <a:lnTo>
                    <a:pt x="12" y="1571"/>
                  </a:lnTo>
                  <a:lnTo>
                    <a:pt x="14" y="1591"/>
                  </a:lnTo>
                  <a:lnTo>
                    <a:pt x="17" y="1614"/>
                  </a:lnTo>
                  <a:lnTo>
                    <a:pt x="21" y="1636"/>
                  </a:lnTo>
                  <a:lnTo>
                    <a:pt x="24" y="1658"/>
                  </a:lnTo>
                  <a:lnTo>
                    <a:pt x="30" y="1685"/>
                  </a:lnTo>
                  <a:lnTo>
                    <a:pt x="35" y="1712"/>
                  </a:lnTo>
                  <a:lnTo>
                    <a:pt x="42" y="1738"/>
                  </a:lnTo>
                  <a:lnTo>
                    <a:pt x="48" y="1764"/>
                  </a:lnTo>
                  <a:lnTo>
                    <a:pt x="56" y="1790"/>
                  </a:lnTo>
                  <a:lnTo>
                    <a:pt x="63" y="1817"/>
                  </a:lnTo>
                  <a:lnTo>
                    <a:pt x="72" y="1842"/>
                  </a:lnTo>
                  <a:lnTo>
                    <a:pt x="81" y="1867"/>
                  </a:lnTo>
                  <a:lnTo>
                    <a:pt x="91" y="1892"/>
                  </a:lnTo>
                  <a:lnTo>
                    <a:pt x="101" y="1916"/>
                  </a:lnTo>
                  <a:lnTo>
                    <a:pt x="110" y="1941"/>
                  </a:lnTo>
                  <a:lnTo>
                    <a:pt x="122" y="1965"/>
                  </a:lnTo>
                  <a:lnTo>
                    <a:pt x="133" y="1990"/>
                  </a:lnTo>
                  <a:lnTo>
                    <a:pt x="145" y="2012"/>
                  </a:lnTo>
                  <a:lnTo>
                    <a:pt x="157" y="2037"/>
                  </a:lnTo>
                  <a:lnTo>
                    <a:pt x="171" y="2060"/>
                  </a:lnTo>
                  <a:lnTo>
                    <a:pt x="198" y="2104"/>
                  </a:lnTo>
                  <a:lnTo>
                    <a:pt x="226" y="2148"/>
                  </a:lnTo>
                  <a:lnTo>
                    <a:pt x="257" y="2192"/>
                  </a:lnTo>
                  <a:lnTo>
                    <a:pt x="290" y="2233"/>
                  </a:lnTo>
                  <a:lnTo>
                    <a:pt x="324" y="2274"/>
                  </a:lnTo>
                  <a:lnTo>
                    <a:pt x="360" y="2313"/>
                  </a:lnTo>
                  <a:lnTo>
                    <a:pt x="397" y="2352"/>
                  </a:lnTo>
                  <a:lnTo>
                    <a:pt x="435" y="2388"/>
                  </a:lnTo>
                  <a:lnTo>
                    <a:pt x="477" y="2425"/>
                  </a:lnTo>
                  <a:lnTo>
                    <a:pt x="521" y="2461"/>
                  </a:lnTo>
                  <a:lnTo>
                    <a:pt x="565" y="2495"/>
                  </a:lnTo>
                  <a:lnTo>
                    <a:pt x="611" y="2528"/>
                  </a:lnTo>
                  <a:lnTo>
                    <a:pt x="659" y="2558"/>
                  </a:lnTo>
                  <a:lnTo>
                    <a:pt x="708" y="2588"/>
                  </a:lnTo>
                  <a:lnTo>
                    <a:pt x="758" y="2615"/>
                  </a:lnTo>
                  <a:lnTo>
                    <a:pt x="809" y="2641"/>
                  </a:lnTo>
                  <a:lnTo>
                    <a:pt x="862" y="2665"/>
                  </a:lnTo>
                  <a:lnTo>
                    <a:pt x="914" y="2688"/>
                  </a:lnTo>
                  <a:lnTo>
                    <a:pt x="969" y="2709"/>
                  </a:lnTo>
                  <a:lnTo>
                    <a:pt x="1024" y="2729"/>
                  </a:lnTo>
                  <a:lnTo>
                    <a:pt x="1079" y="2745"/>
                  </a:lnTo>
                  <a:lnTo>
                    <a:pt x="1136" y="2761"/>
                  </a:lnTo>
                  <a:lnTo>
                    <a:pt x="1194" y="2775"/>
                  </a:lnTo>
                  <a:lnTo>
                    <a:pt x="1252" y="2786"/>
                  </a:lnTo>
                  <a:lnTo>
                    <a:pt x="1300" y="2777"/>
                  </a:lnTo>
                  <a:lnTo>
                    <a:pt x="1351" y="2766"/>
                  </a:lnTo>
                  <a:lnTo>
                    <a:pt x="1401" y="2753"/>
                  </a:lnTo>
                  <a:lnTo>
                    <a:pt x="1453" y="2738"/>
                  </a:lnTo>
                  <a:lnTo>
                    <a:pt x="1505" y="2721"/>
                  </a:lnTo>
                  <a:lnTo>
                    <a:pt x="1557" y="2703"/>
                  </a:lnTo>
                  <a:lnTo>
                    <a:pt x="1611" y="2682"/>
                  </a:lnTo>
                  <a:lnTo>
                    <a:pt x="1663" y="2660"/>
                  </a:lnTo>
                  <a:lnTo>
                    <a:pt x="1716" y="2635"/>
                  </a:lnTo>
                  <a:lnTo>
                    <a:pt x="1768" y="2609"/>
                  </a:lnTo>
                  <a:lnTo>
                    <a:pt x="1820" y="2579"/>
                  </a:lnTo>
                  <a:lnTo>
                    <a:pt x="1871" y="2548"/>
                  </a:lnTo>
                  <a:lnTo>
                    <a:pt x="1896" y="2533"/>
                  </a:lnTo>
                  <a:lnTo>
                    <a:pt x="1922" y="2516"/>
                  </a:lnTo>
                  <a:lnTo>
                    <a:pt x="1947" y="2499"/>
                  </a:lnTo>
                  <a:lnTo>
                    <a:pt x="1971" y="2481"/>
                  </a:lnTo>
                  <a:lnTo>
                    <a:pt x="1996" y="2463"/>
                  </a:lnTo>
                  <a:lnTo>
                    <a:pt x="2019" y="2443"/>
                  </a:lnTo>
                  <a:lnTo>
                    <a:pt x="2043" y="2425"/>
                  </a:lnTo>
                  <a:lnTo>
                    <a:pt x="2066" y="2405"/>
                  </a:lnTo>
                  <a:lnTo>
                    <a:pt x="2102" y="2372"/>
                  </a:lnTo>
                  <a:lnTo>
                    <a:pt x="2136" y="2339"/>
                  </a:lnTo>
                  <a:lnTo>
                    <a:pt x="2170" y="2305"/>
                  </a:lnTo>
                  <a:lnTo>
                    <a:pt x="2202" y="2268"/>
                  </a:lnTo>
                  <a:lnTo>
                    <a:pt x="2232" y="2231"/>
                  </a:lnTo>
                  <a:lnTo>
                    <a:pt x="2262" y="2192"/>
                  </a:lnTo>
                  <a:lnTo>
                    <a:pt x="2290" y="2151"/>
                  </a:lnTo>
                  <a:lnTo>
                    <a:pt x="2316" y="2110"/>
                  </a:lnTo>
                  <a:lnTo>
                    <a:pt x="2342" y="2067"/>
                  </a:lnTo>
                  <a:lnTo>
                    <a:pt x="2365" y="2022"/>
                  </a:lnTo>
                  <a:lnTo>
                    <a:pt x="2375" y="1999"/>
                  </a:lnTo>
                  <a:lnTo>
                    <a:pt x="2386" y="1976"/>
                  </a:lnTo>
                  <a:lnTo>
                    <a:pt x="2396" y="1952"/>
                  </a:lnTo>
                  <a:lnTo>
                    <a:pt x="2406" y="1929"/>
                  </a:lnTo>
                  <a:lnTo>
                    <a:pt x="2415" y="1904"/>
                  </a:lnTo>
                  <a:lnTo>
                    <a:pt x="2424" y="1880"/>
                  </a:lnTo>
                  <a:lnTo>
                    <a:pt x="2431" y="1855"/>
                  </a:lnTo>
                  <a:lnTo>
                    <a:pt x="2439" y="1830"/>
                  </a:lnTo>
                  <a:lnTo>
                    <a:pt x="2447" y="1805"/>
                  </a:lnTo>
                  <a:lnTo>
                    <a:pt x="2453" y="1778"/>
                  </a:lnTo>
                  <a:lnTo>
                    <a:pt x="2459" y="1752"/>
                  </a:lnTo>
                  <a:lnTo>
                    <a:pt x="2464" y="1725"/>
                  </a:lnTo>
                  <a:lnTo>
                    <a:pt x="2470" y="1694"/>
                  </a:lnTo>
                  <a:lnTo>
                    <a:pt x="2474" y="1664"/>
                  </a:lnTo>
                  <a:lnTo>
                    <a:pt x="2478" y="1632"/>
                  </a:lnTo>
                  <a:lnTo>
                    <a:pt x="2480" y="1601"/>
                  </a:lnTo>
                  <a:lnTo>
                    <a:pt x="2483" y="1571"/>
                  </a:lnTo>
                  <a:lnTo>
                    <a:pt x="2484" y="1540"/>
                  </a:lnTo>
                  <a:lnTo>
                    <a:pt x="2485" y="1508"/>
                  </a:lnTo>
                  <a:lnTo>
                    <a:pt x="2485" y="1477"/>
                  </a:lnTo>
                  <a:lnTo>
                    <a:pt x="2486" y="361"/>
                  </a:lnTo>
                  <a:lnTo>
                    <a:pt x="2456" y="346"/>
                  </a:lnTo>
                  <a:lnTo>
                    <a:pt x="2427" y="330"/>
                  </a:lnTo>
                  <a:lnTo>
                    <a:pt x="2398" y="314"/>
                  </a:lnTo>
                  <a:lnTo>
                    <a:pt x="2371" y="297"/>
                  </a:lnTo>
                  <a:lnTo>
                    <a:pt x="2344" y="278"/>
                  </a:lnTo>
                  <a:lnTo>
                    <a:pt x="2319" y="258"/>
                  </a:lnTo>
                  <a:lnTo>
                    <a:pt x="2295" y="237"/>
                  </a:lnTo>
                  <a:lnTo>
                    <a:pt x="2272" y="216"/>
                  </a:lnTo>
                  <a:close/>
                </a:path>
              </a:pathLst>
            </a:custGeom>
            <a:solidFill>
              <a:srgbClr val="007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id="{25B9CF70-CEBA-484A-A9A3-4C8201791A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2176" y="5445126"/>
              <a:ext cx="1254125" cy="1412875"/>
            </a:xfrm>
            <a:custGeom>
              <a:avLst/>
              <a:gdLst>
                <a:gd name="T0" fmla="*/ 930 w 2371"/>
                <a:gd name="T1" fmla="*/ 2602 h 2669"/>
                <a:gd name="T2" fmla="*/ 524 w 2371"/>
                <a:gd name="T3" fmla="*/ 1108 h 2669"/>
                <a:gd name="T4" fmla="*/ 463 w 2371"/>
                <a:gd name="T5" fmla="*/ 1084 h 2669"/>
                <a:gd name="T6" fmla="*/ 459 w 2371"/>
                <a:gd name="T7" fmla="*/ 1041 h 2669"/>
                <a:gd name="T8" fmla="*/ 543 w 2371"/>
                <a:gd name="T9" fmla="*/ 995 h 2669"/>
                <a:gd name="T10" fmla="*/ 523 w 2371"/>
                <a:gd name="T11" fmla="*/ 992 h 2669"/>
                <a:gd name="T12" fmla="*/ 762 w 2371"/>
                <a:gd name="T13" fmla="*/ 1054 h 2669"/>
                <a:gd name="T14" fmla="*/ 902 w 2371"/>
                <a:gd name="T15" fmla="*/ 950 h 2669"/>
                <a:gd name="T16" fmla="*/ 790 w 2371"/>
                <a:gd name="T17" fmla="*/ 1102 h 2669"/>
                <a:gd name="T18" fmla="*/ 1353 w 2371"/>
                <a:gd name="T19" fmla="*/ 1096 h 2669"/>
                <a:gd name="T20" fmla="*/ 1382 w 2371"/>
                <a:gd name="T21" fmla="*/ 985 h 2669"/>
                <a:gd name="T22" fmla="*/ 1295 w 2371"/>
                <a:gd name="T23" fmla="*/ 1046 h 2669"/>
                <a:gd name="T24" fmla="*/ 1386 w 2371"/>
                <a:gd name="T25" fmla="*/ 967 h 2669"/>
                <a:gd name="T26" fmla="*/ 1072 w 2371"/>
                <a:gd name="T27" fmla="*/ 1051 h 2669"/>
                <a:gd name="T28" fmla="*/ 1117 w 2371"/>
                <a:gd name="T29" fmla="*/ 921 h 2669"/>
                <a:gd name="T30" fmla="*/ 1605 w 2371"/>
                <a:gd name="T31" fmla="*/ 1063 h 2669"/>
                <a:gd name="T32" fmla="*/ 1601 w 2371"/>
                <a:gd name="T33" fmla="*/ 983 h 2669"/>
                <a:gd name="T34" fmla="*/ 1315 w 2371"/>
                <a:gd name="T35" fmla="*/ 1525 h 2669"/>
                <a:gd name="T36" fmla="*/ 1195 w 2371"/>
                <a:gd name="T37" fmla="*/ 1597 h 2669"/>
                <a:gd name="T38" fmla="*/ 1177 w 2371"/>
                <a:gd name="T39" fmla="*/ 1496 h 2669"/>
                <a:gd name="T40" fmla="*/ 1203 w 2371"/>
                <a:gd name="T41" fmla="*/ 1887 h 2669"/>
                <a:gd name="T42" fmla="*/ 1295 w 2371"/>
                <a:gd name="T43" fmla="*/ 2291 h 2669"/>
                <a:gd name="T44" fmla="*/ 1685 w 2371"/>
                <a:gd name="T45" fmla="*/ 201 h 2669"/>
                <a:gd name="T46" fmla="*/ 1786 w 2371"/>
                <a:gd name="T47" fmla="*/ 269 h 2669"/>
                <a:gd name="T48" fmla="*/ 1690 w 2371"/>
                <a:gd name="T49" fmla="*/ 423 h 2669"/>
                <a:gd name="T50" fmla="*/ 1719 w 2371"/>
                <a:gd name="T51" fmla="*/ 240 h 2669"/>
                <a:gd name="T52" fmla="*/ 1762 w 2371"/>
                <a:gd name="T53" fmla="*/ 311 h 2669"/>
                <a:gd name="T54" fmla="*/ 1511 w 2371"/>
                <a:gd name="T55" fmla="*/ 369 h 2669"/>
                <a:gd name="T56" fmla="*/ 1364 w 2371"/>
                <a:gd name="T57" fmla="*/ 200 h 2669"/>
                <a:gd name="T58" fmla="*/ 325 w 2371"/>
                <a:gd name="T59" fmla="*/ 1654 h 2669"/>
                <a:gd name="T60" fmla="*/ 415 w 2371"/>
                <a:gd name="T61" fmla="*/ 1536 h 2669"/>
                <a:gd name="T62" fmla="*/ 313 w 2371"/>
                <a:gd name="T63" fmla="*/ 1715 h 2669"/>
                <a:gd name="T64" fmla="*/ 263 w 2371"/>
                <a:gd name="T65" fmla="*/ 1829 h 2669"/>
                <a:gd name="T66" fmla="*/ 645 w 2371"/>
                <a:gd name="T67" fmla="*/ 1321 h 2669"/>
                <a:gd name="T68" fmla="*/ 617 w 2371"/>
                <a:gd name="T69" fmla="*/ 1310 h 2669"/>
                <a:gd name="T70" fmla="*/ 741 w 2371"/>
                <a:gd name="T71" fmla="*/ 1441 h 2669"/>
                <a:gd name="T72" fmla="*/ 515 w 2371"/>
                <a:gd name="T73" fmla="*/ 1533 h 2669"/>
                <a:gd name="T74" fmla="*/ 569 w 2371"/>
                <a:gd name="T75" fmla="*/ 1515 h 2669"/>
                <a:gd name="T76" fmla="*/ 638 w 2371"/>
                <a:gd name="T77" fmla="*/ 1704 h 2669"/>
                <a:gd name="T78" fmla="*/ 937 w 2371"/>
                <a:gd name="T79" fmla="*/ 1701 h 2669"/>
                <a:gd name="T80" fmla="*/ 804 w 2371"/>
                <a:gd name="T81" fmla="*/ 1583 h 2669"/>
                <a:gd name="T82" fmla="*/ 865 w 2371"/>
                <a:gd name="T83" fmla="*/ 1660 h 2669"/>
                <a:gd name="T84" fmla="*/ 915 w 2371"/>
                <a:gd name="T85" fmla="*/ 1648 h 2669"/>
                <a:gd name="T86" fmla="*/ 783 w 2371"/>
                <a:gd name="T87" fmla="*/ 2172 h 2669"/>
                <a:gd name="T88" fmla="*/ 611 w 2371"/>
                <a:gd name="T89" fmla="*/ 2216 h 2669"/>
                <a:gd name="T90" fmla="*/ 442 w 2371"/>
                <a:gd name="T91" fmla="*/ 2205 h 2669"/>
                <a:gd name="T92" fmla="*/ 559 w 2371"/>
                <a:gd name="T93" fmla="*/ 1958 h 2669"/>
                <a:gd name="T94" fmla="*/ 477 w 2371"/>
                <a:gd name="T95" fmla="*/ 1817 h 2669"/>
                <a:gd name="T96" fmla="*/ 526 w 2371"/>
                <a:gd name="T97" fmla="*/ 1731 h 2669"/>
                <a:gd name="T98" fmla="*/ 875 w 2371"/>
                <a:gd name="T99" fmla="*/ 1803 h 2669"/>
                <a:gd name="T100" fmla="*/ 803 w 2371"/>
                <a:gd name="T101" fmla="*/ 2229 h 2669"/>
                <a:gd name="T102" fmla="*/ 745 w 2371"/>
                <a:gd name="T103" fmla="*/ 1931 h 2669"/>
                <a:gd name="T104" fmla="*/ 1584 w 2371"/>
                <a:gd name="T105" fmla="*/ 2478 h 2669"/>
                <a:gd name="T106" fmla="*/ 994 w 2371"/>
                <a:gd name="T107" fmla="*/ 598 h 2669"/>
                <a:gd name="T108" fmla="*/ 1883 w 2371"/>
                <a:gd name="T109" fmla="*/ 1078 h 2669"/>
                <a:gd name="T110" fmla="*/ 1926 w 2371"/>
                <a:gd name="T111" fmla="*/ 1063 h 2669"/>
                <a:gd name="T112" fmla="*/ 1875 w 2371"/>
                <a:gd name="T113" fmla="*/ 1025 h 2669"/>
                <a:gd name="T114" fmla="*/ 1823 w 2371"/>
                <a:gd name="T115" fmla="*/ 1002 h 2669"/>
                <a:gd name="T116" fmla="*/ 1875 w 2371"/>
                <a:gd name="T117" fmla="*/ 979 h 2669"/>
                <a:gd name="T118" fmla="*/ 1803 w 2371"/>
                <a:gd name="T119" fmla="*/ 698 h 2669"/>
                <a:gd name="T120" fmla="*/ 1779 w 2371"/>
                <a:gd name="T121" fmla="*/ 697 h 2669"/>
                <a:gd name="T122" fmla="*/ 1840 w 2371"/>
                <a:gd name="T123" fmla="*/ 668 h 2669"/>
                <a:gd name="T124" fmla="*/ 2013 w 2371"/>
                <a:gd name="T125" fmla="*/ 61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1" h="2669">
                  <a:moveTo>
                    <a:pt x="2371" y="1437"/>
                  </a:moveTo>
                  <a:lnTo>
                    <a:pt x="2370" y="343"/>
                  </a:lnTo>
                  <a:lnTo>
                    <a:pt x="2348" y="331"/>
                  </a:lnTo>
                  <a:lnTo>
                    <a:pt x="2323" y="318"/>
                  </a:lnTo>
                  <a:lnTo>
                    <a:pt x="2298" y="303"/>
                  </a:lnTo>
                  <a:lnTo>
                    <a:pt x="2271" y="285"/>
                  </a:lnTo>
                  <a:lnTo>
                    <a:pt x="2243" y="266"/>
                  </a:lnTo>
                  <a:lnTo>
                    <a:pt x="2216" y="245"/>
                  </a:lnTo>
                  <a:lnTo>
                    <a:pt x="2189" y="223"/>
                  </a:lnTo>
                  <a:lnTo>
                    <a:pt x="2161" y="200"/>
                  </a:lnTo>
                  <a:lnTo>
                    <a:pt x="2136" y="176"/>
                  </a:lnTo>
                  <a:lnTo>
                    <a:pt x="2112" y="152"/>
                  </a:lnTo>
                  <a:lnTo>
                    <a:pt x="2089" y="127"/>
                  </a:lnTo>
                  <a:lnTo>
                    <a:pt x="2070" y="102"/>
                  </a:lnTo>
                  <a:lnTo>
                    <a:pt x="2061" y="89"/>
                  </a:lnTo>
                  <a:lnTo>
                    <a:pt x="2052" y="75"/>
                  </a:lnTo>
                  <a:lnTo>
                    <a:pt x="2044" y="62"/>
                  </a:lnTo>
                  <a:lnTo>
                    <a:pt x="2038" y="50"/>
                  </a:lnTo>
                  <a:lnTo>
                    <a:pt x="2032" y="37"/>
                  </a:lnTo>
                  <a:lnTo>
                    <a:pt x="2028" y="24"/>
                  </a:lnTo>
                  <a:lnTo>
                    <a:pt x="2025" y="12"/>
                  </a:lnTo>
                  <a:lnTo>
                    <a:pt x="2021" y="0"/>
                  </a:lnTo>
                  <a:lnTo>
                    <a:pt x="1186" y="1"/>
                  </a:lnTo>
                  <a:lnTo>
                    <a:pt x="350" y="0"/>
                  </a:lnTo>
                  <a:lnTo>
                    <a:pt x="348" y="12"/>
                  </a:lnTo>
                  <a:lnTo>
                    <a:pt x="345" y="24"/>
                  </a:lnTo>
                  <a:lnTo>
                    <a:pt x="340" y="37"/>
                  </a:lnTo>
                  <a:lnTo>
                    <a:pt x="335" y="50"/>
                  </a:lnTo>
                  <a:lnTo>
                    <a:pt x="330" y="62"/>
                  </a:lnTo>
                  <a:lnTo>
                    <a:pt x="322" y="75"/>
                  </a:lnTo>
                  <a:lnTo>
                    <a:pt x="313" y="89"/>
                  </a:lnTo>
                  <a:lnTo>
                    <a:pt x="304" y="102"/>
                  </a:lnTo>
                  <a:lnTo>
                    <a:pt x="285" y="128"/>
                  </a:lnTo>
                  <a:lnTo>
                    <a:pt x="262" y="153"/>
                  </a:lnTo>
                  <a:lnTo>
                    <a:pt x="237" y="178"/>
                  </a:lnTo>
                  <a:lnTo>
                    <a:pt x="210" y="202"/>
                  </a:lnTo>
                  <a:lnTo>
                    <a:pt x="183" y="226"/>
                  </a:lnTo>
                  <a:lnTo>
                    <a:pt x="155" y="248"/>
                  </a:lnTo>
                  <a:lnTo>
                    <a:pt x="127" y="269"/>
                  </a:lnTo>
                  <a:lnTo>
                    <a:pt x="100" y="288"/>
                  </a:lnTo>
                  <a:lnTo>
                    <a:pt x="73" y="305"/>
                  </a:lnTo>
                  <a:lnTo>
                    <a:pt x="47" y="320"/>
                  </a:lnTo>
                  <a:lnTo>
                    <a:pt x="23" y="332"/>
                  </a:lnTo>
                  <a:lnTo>
                    <a:pt x="3" y="343"/>
                  </a:lnTo>
                  <a:lnTo>
                    <a:pt x="0" y="1429"/>
                  </a:lnTo>
                  <a:lnTo>
                    <a:pt x="0" y="1456"/>
                  </a:lnTo>
                  <a:lnTo>
                    <a:pt x="1" y="1482"/>
                  </a:lnTo>
                  <a:lnTo>
                    <a:pt x="4" y="1507"/>
                  </a:lnTo>
                  <a:lnTo>
                    <a:pt x="6" y="1532"/>
                  </a:lnTo>
                  <a:lnTo>
                    <a:pt x="9" y="1557"/>
                  </a:lnTo>
                  <a:lnTo>
                    <a:pt x="13" y="1583"/>
                  </a:lnTo>
                  <a:lnTo>
                    <a:pt x="19" y="1609"/>
                  </a:lnTo>
                  <a:lnTo>
                    <a:pt x="24" y="1634"/>
                  </a:lnTo>
                  <a:lnTo>
                    <a:pt x="36" y="1681"/>
                  </a:lnTo>
                  <a:lnTo>
                    <a:pt x="51" y="1728"/>
                  </a:lnTo>
                  <a:lnTo>
                    <a:pt x="66" y="1774"/>
                  </a:lnTo>
                  <a:lnTo>
                    <a:pt x="85" y="1819"/>
                  </a:lnTo>
                  <a:lnTo>
                    <a:pt x="104" y="1865"/>
                  </a:lnTo>
                  <a:lnTo>
                    <a:pt x="126" y="1908"/>
                  </a:lnTo>
                  <a:lnTo>
                    <a:pt x="150" y="1952"/>
                  </a:lnTo>
                  <a:lnTo>
                    <a:pt x="175" y="1995"/>
                  </a:lnTo>
                  <a:lnTo>
                    <a:pt x="203" y="2038"/>
                  </a:lnTo>
                  <a:lnTo>
                    <a:pt x="231" y="2079"/>
                  </a:lnTo>
                  <a:lnTo>
                    <a:pt x="262" y="2120"/>
                  </a:lnTo>
                  <a:lnTo>
                    <a:pt x="293" y="2159"/>
                  </a:lnTo>
                  <a:lnTo>
                    <a:pt x="327" y="2197"/>
                  </a:lnTo>
                  <a:lnTo>
                    <a:pt x="362" y="2234"/>
                  </a:lnTo>
                  <a:lnTo>
                    <a:pt x="398" y="2270"/>
                  </a:lnTo>
                  <a:lnTo>
                    <a:pt x="437" y="2307"/>
                  </a:lnTo>
                  <a:lnTo>
                    <a:pt x="476" y="2340"/>
                  </a:lnTo>
                  <a:lnTo>
                    <a:pt x="517" y="2373"/>
                  </a:lnTo>
                  <a:lnTo>
                    <a:pt x="558" y="2404"/>
                  </a:lnTo>
                  <a:lnTo>
                    <a:pt x="601" y="2435"/>
                  </a:lnTo>
                  <a:lnTo>
                    <a:pt x="645" y="2463"/>
                  </a:lnTo>
                  <a:lnTo>
                    <a:pt x="690" y="2490"/>
                  </a:lnTo>
                  <a:lnTo>
                    <a:pt x="736" y="2515"/>
                  </a:lnTo>
                  <a:lnTo>
                    <a:pt x="783" y="2540"/>
                  </a:lnTo>
                  <a:lnTo>
                    <a:pt x="832" y="2562"/>
                  </a:lnTo>
                  <a:lnTo>
                    <a:pt x="881" y="2583"/>
                  </a:lnTo>
                  <a:lnTo>
                    <a:pt x="930" y="2602"/>
                  </a:lnTo>
                  <a:lnTo>
                    <a:pt x="981" y="2619"/>
                  </a:lnTo>
                  <a:lnTo>
                    <a:pt x="1033" y="2635"/>
                  </a:lnTo>
                  <a:lnTo>
                    <a:pt x="1084" y="2648"/>
                  </a:lnTo>
                  <a:lnTo>
                    <a:pt x="1138" y="2659"/>
                  </a:lnTo>
                  <a:lnTo>
                    <a:pt x="1190" y="2669"/>
                  </a:lnTo>
                  <a:lnTo>
                    <a:pt x="1190" y="2669"/>
                  </a:lnTo>
                  <a:lnTo>
                    <a:pt x="1246" y="2658"/>
                  </a:lnTo>
                  <a:lnTo>
                    <a:pt x="1301" y="2646"/>
                  </a:lnTo>
                  <a:lnTo>
                    <a:pt x="1355" y="2631"/>
                  </a:lnTo>
                  <a:lnTo>
                    <a:pt x="1408" y="2615"/>
                  </a:lnTo>
                  <a:lnTo>
                    <a:pt x="1459" y="2599"/>
                  </a:lnTo>
                  <a:lnTo>
                    <a:pt x="1510" y="2579"/>
                  </a:lnTo>
                  <a:lnTo>
                    <a:pt x="1559" y="2559"/>
                  </a:lnTo>
                  <a:lnTo>
                    <a:pt x="1607" y="2537"/>
                  </a:lnTo>
                  <a:lnTo>
                    <a:pt x="1654" y="2514"/>
                  </a:lnTo>
                  <a:lnTo>
                    <a:pt x="1700" y="2490"/>
                  </a:lnTo>
                  <a:lnTo>
                    <a:pt x="1745" y="2464"/>
                  </a:lnTo>
                  <a:lnTo>
                    <a:pt x="1787" y="2438"/>
                  </a:lnTo>
                  <a:lnTo>
                    <a:pt x="1830" y="2409"/>
                  </a:lnTo>
                  <a:lnTo>
                    <a:pt x="1871" y="2381"/>
                  </a:lnTo>
                  <a:lnTo>
                    <a:pt x="1910" y="2350"/>
                  </a:lnTo>
                  <a:lnTo>
                    <a:pt x="1948" y="2319"/>
                  </a:lnTo>
                  <a:lnTo>
                    <a:pt x="1984" y="2287"/>
                  </a:lnTo>
                  <a:lnTo>
                    <a:pt x="2019" y="2253"/>
                  </a:lnTo>
                  <a:lnTo>
                    <a:pt x="2053" y="2219"/>
                  </a:lnTo>
                  <a:lnTo>
                    <a:pt x="2085" y="2184"/>
                  </a:lnTo>
                  <a:lnTo>
                    <a:pt x="2116" y="2148"/>
                  </a:lnTo>
                  <a:lnTo>
                    <a:pt x="2144" y="2111"/>
                  </a:lnTo>
                  <a:lnTo>
                    <a:pt x="2171" y="2073"/>
                  </a:lnTo>
                  <a:lnTo>
                    <a:pt x="2198" y="2034"/>
                  </a:lnTo>
                  <a:lnTo>
                    <a:pt x="2222" y="1995"/>
                  </a:lnTo>
                  <a:lnTo>
                    <a:pt x="2243" y="1955"/>
                  </a:lnTo>
                  <a:lnTo>
                    <a:pt x="2264" y="1915"/>
                  </a:lnTo>
                  <a:lnTo>
                    <a:pt x="2284" y="1873"/>
                  </a:lnTo>
                  <a:lnTo>
                    <a:pt x="2300" y="1832"/>
                  </a:lnTo>
                  <a:lnTo>
                    <a:pt x="2317" y="1790"/>
                  </a:lnTo>
                  <a:lnTo>
                    <a:pt x="2330" y="1748"/>
                  </a:lnTo>
                  <a:lnTo>
                    <a:pt x="2342" y="1704"/>
                  </a:lnTo>
                  <a:lnTo>
                    <a:pt x="2350" y="1671"/>
                  </a:lnTo>
                  <a:lnTo>
                    <a:pt x="2356" y="1638"/>
                  </a:lnTo>
                  <a:lnTo>
                    <a:pt x="2362" y="1604"/>
                  </a:lnTo>
                  <a:lnTo>
                    <a:pt x="2366" y="1572"/>
                  </a:lnTo>
                  <a:lnTo>
                    <a:pt x="2368" y="1539"/>
                  </a:lnTo>
                  <a:lnTo>
                    <a:pt x="2370" y="1505"/>
                  </a:lnTo>
                  <a:lnTo>
                    <a:pt x="2371" y="1471"/>
                  </a:lnTo>
                  <a:lnTo>
                    <a:pt x="2371" y="1437"/>
                  </a:lnTo>
                  <a:close/>
                  <a:moveTo>
                    <a:pt x="501" y="1131"/>
                  </a:moveTo>
                  <a:lnTo>
                    <a:pt x="498" y="1134"/>
                  </a:lnTo>
                  <a:lnTo>
                    <a:pt x="494" y="1135"/>
                  </a:lnTo>
                  <a:lnTo>
                    <a:pt x="486" y="1135"/>
                  </a:lnTo>
                  <a:lnTo>
                    <a:pt x="477" y="1135"/>
                  </a:lnTo>
                  <a:lnTo>
                    <a:pt x="470" y="1134"/>
                  </a:lnTo>
                  <a:lnTo>
                    <a:pt x="462" y="1133"/>
                  </a:lnTo>
                  <a:lnTo>
                    <a:pt x="457" y="1132"/>
                  </a:lnTo>
                  <a:lnTo>
                    <a:pt x="455" y="1132"/>
                  </a:lnTo>
                  <a:lnTo>
                    <a:pt x="454" y="1128"/>
                  </a:lnTo>
                  <a:lnTo>
                    <a:pt x="454" y="1125"/>
                  </a:lnTo>
                  <a:lnTo>
                    <a:pt x="454" y="1123"/>
                  </a:lnTo>
                  <a:lnTo>
                    <a:pt x="454" y="1122"/>
                  </a:lnTo>
                  <a:lnTo>
                    <a:pt x="456" y="1120"/>
                  </a:lnTo>
                  <a:lnTo>
                    <a:pt x="457" y="1119"/>
                  </a:lnTo>
                  <a:lnTo>
                    <a:pt x="461" y="1118"/>
                  </a:lnTo>
                  <a:lnTo>
                    <a:pt x="463" y="1116"/>
                  </a:lnTo>
                  <a:lnTo>
                    <a:pt x="478" y="1110"/>
                  </a:lnTo>
                  <a:lnTo>
                    <a:pt x="486" y="1107"/>
                  </a:lnTo>
                  <a:lnTo>
                    <a:pt x="488" y="1106"/>
                  </a:lnTo>
                  <a:lnTo>
                    <a:pt x="492" y="1105"/>
                  </a:lnTo>
                  <a:lnTo>
                    <a:pt x="498" y="1102"/>
                  </a:lnTo>
                  <a:lnTo>
                    <a:pt x="501" y="1101"/>
                  </a:lnTo>
                  <a:lnTo>
                    <a:pt x="503" y="1101"/>
                  </a:lnTo>
                  <a:lnTo>
                    <a:pt x="506" y="1100"/>
                  </a:lnTo>
                  <a:lnTo>
                    <a:pt x="508" y="1101"/>
                  </a:lnTo>
                  <a:lnTo>
                    <a:pt x="510" y="1101"/>
                  </a:lnTo>
                  <a:lnTo>
                    <a:pt x="511" y="1101"/>
                  </a:lnTo>
                  <a:lnTo>
                    <a:pt x="511" y="1101"/>
                  </a:lnTo>
                  <a:lnTo>
                    <a:pt x="514" y="1104"/>
                  </a:lnTo>
                  <a:lnTo>
                    <a:pt x="518" y="1105"/>
                  </a:lnTo>
                  <a:lnTo>
                    <a:pt x="520" y="1106"/>
                  </a:lnTo>
                  <a:lnTo>
                    <a:pt x="523" y="1107"/>
                  </a:lnTo>
                  <a:lnTo>
                    <a:pt x="524" y="1108"/>
                  </a:lnTo>
                  <a:lnTo>
                    <a:pt x="525" y="1108"/>
                  </a:lnTo>
                  <a:lnTo>
                    <a:pt x="527" y="1108"/>
                  </a:lnTo>
                  <a:lnTo>
                    <a:pt x="531" y="1106"/>
                  </a:lnTo>
                  <a:lnTo>
                    <a:pt x="533" y="1104"/>
                  </a:lnTo>
                  <a:lnTo>
                    <a:pt x="535" y="1101"/>
                  </a:lnTo>
                  <a:lnTo>
                    <a:pt x="536" y="1098"/>
                  </a:lnTo>
                  <a:lnTo>
                    <a:pt x="537" y="1093"/>
                  </a:lnTo>
                  <a:lnTo>
                    <a:pt x="538" y="1085"/>
                  </a:lnTo>
                  <a:lnTo>
                    <a:pt x="538" y="1078"/>
                  </a:lnTo>
                  <a:lnTo>
                    <a:pt x="543" y="1067"/>
                  </a:lnTo>
                  <a:lnTo>
                    <a:pt x="546" y="1060"/>
                  </a:lnTo>
                  <a:lnTo>
                    <a:pt x="548" y="1056"/>
                  </a:lnTo>
                  <a:lnTo>
                    <a:pt x="550" y="1052"/>
                  </a:lnTo>
                  <a:lnTo>
                    <a:pt x="555" y="1042"/>
                  </a:lnTo>
                  <a:lnTo>
                    <a:pt x="560" y="1035"/>
                  </a:lnTo>
                  <a:lnTo>
                    <a:pt x="561" y="1031"/>
                  </a:lnTo>
                  <a:lnTo>
                    <a:pt x="564" y="1029"/>
                  </a:lnTo>
                  <a:lnTo>
                    <a:pt x="567" y="1024"/>
                  </a:lnTo>
                  <a:lnTo>
                    <a:pt x="570" y="1018"/>
                  </a:lnTo>
                  <a:lnTo>
                    <a:pt x="572" y="1015"/>
                  </a:lnTo>
                  <a:lnTo>
                    <a:pt x="573" y="1013"/>
                  </a:lnTo>
                  <a:lnTo>
                    <a:pt x="573" y="1011"/>
                  </a:lnTo>
                  <a:lnTo>
                    <a:pt x="573" y="1009"/>
                  </a:lnTo>
                  <a:lnTo>
                    <a:pt x="571" y="1007"/>
                  </a:lnTo>
                  <a:lnTo>
                    <a:pt x="569" y="1006"/>
                  </a:lnTo>
                  <a:lnTo>
                    <a:pt x="566" y="1007"/>
                  </a:lnTo>
                  <a:lnTo>
                    <a:pt x="562" y="1008"/>
                  </a:lnTo>
                  <a:lnTo>
                    <a:pt x="561" y="1008"/>
                  </a:lnTo>
                  <a:lnTo>
                    <a:pt x="560" y="1009"/>
                  </a:lnTo>
                  <a:lnTo>
                    <a:pt x="557" y="1011"/>
                  </a:lnTo>
                  <a:lnTo>
                    <a:pt x="556" y="1012"/>
                  </a:lnTo>
                  <a:lnTo>
                    <a:pt x="559" y="1009"/>
                  </a:lnTo>
                  <a:lnTo>
                    <a:pt x="555" y="1013"/>
                  </a:lnTo>
                  <a:lnTo>
                    <a:pt x="552" y="1015"/>
                  </a:lnTo>
                  <a:lnTo>
                    <a:pt x="548" y="1017"/>
                  </a:lnTo>
                  <a:lnTo>
                    <a:pt x="543" y="1020"/>
                  </a:lnTo>
                  <a:lnTo>
                    <a:pt x="537" y="1026"/>
                  </a:lnTo>
                  <a:lnTo>
                    <a:pt x="532" y="1030"/>
                  </a:lnTo>
                  <a:lnTo>
                    <a:pt x="527" y="1035"/>
                  </a:lnTo>
                  <a:lnTo>
                    <a:pt x="526" y="1037"/>
                  </a:lnTo>
                  <a:lnTo>
                    <a:pt x="525" y="1038"/>
                  </a:lnTo>
                  <a:lnTo>
                    <a:pt x="524" y="1040"/>
                  </a:lnTo>
                  <a:lnTo>
                    <a:pt x="524" y="1041"/>
                  </a:lnTo>
                  <a:lnTo>
                    <a:pt x="524" y="1046"/>
                  </a:lnTo>
                  <a:lnTo>
                    <a:pt x="523" y="1050"/>
                  </a:lnTo>
                  <a:lnTo>
                    <a:pt x="522" y="1052"/>
                  </a:lnTo>
                  <a:lnTo>
                    <a:pt x="521" y="1053"/>
                  </a:lnTo>
                  <a:lnTo>
                    <a:pt x="521" y="1058"/>
                  </a:lnTo>
                  <a:lnTo>
                    <a:pt x="520" y="1061"/>
                  </a:lnTo>
                  <a:lnTo>
                    <a:pt x="519" y="1062"/>
                  </a:lnTo>
                  <a:lnTo>
                    <a:pt x="517" y="1063"/>
                  </a:lnTo>
                  <a:lnTo>
                    <a:pt x="514" y="1064"/>
                  </a:lnTo>
                  <a:lnTo>
                    <a:pt x="510" y="1064"/>
                  </a:lnTo>
                  <a:lnTo>
                    <a:pt x="508" y="1062"/>
                  </a:lnTo>
                  <a:lnTo>
                    <a:pt x="506" y="1059"/>
                  </a:lnTo>
                  <a:lnTo>
                    <a:pt x="506" y="1055"/>
                  </a:lnTo>
                  <a:lnTo>
                    <a:pt x="505" y="1052"/>
                  </a:lnTo>
                  <a:lnTo>
                    <a:pt x="505" y="1050"/>
                  </a:lnTo>
                  <a:lnTo>
                    <a:pt x="503" y="1047"/>
                  </a:lnTo>
                  <a:lnTo>
                    <a:pt x="502" y="1044"/>
                  </a:lnTo>
                  <a:lnTo>
                    <a:pt x="500" y="1042"/>
                  </a:lnTo>
                  <a:lnTo>
                    <a:pt x="495" y="1046"/>
                  </a:lnTo>
                  <a:lnTo>
                    <a:pt x="490" y="1049"/>
                  </a:lnTo>
                  <a:lnTo>
                    <a:pt x="489" y="1049"/>
                  </a:lnTo>
                  <a:lnTo>
                    <a:pt x="488" y="1050"/>
                  </a:lnTo>
                  <a:lnTo>
                    <a:pt x="486" y="1052"/>
                  </a:lnTo>
                  <a:lnTo>
                    <a:pt x="484" y="1054"/>
                  </a:lnTo>
                  <a:lnTo>
                    <a:pt x="483" y="1054"/>
                  </a:lnTo>
                  <a:lnTo>
                    <a:pt x="482" y="1055"/>
                  </a:lnTo>
                  <a:lnTo>
                    <a:pt x="477" y="1061"/>
                  </a:lnTo>
                  <a:lnTo>
                    <a:pt x="475" y="1064"/>
                  </a:lnTo>
                  <a:lnTo>
                    <a:pt x="473" y="1066"/>
                  </a:lnTo>
                  <a:lnTo>
                    <a:pt x="472" y="1069"/>
                  </a:lnTo>
                  <a:lnTo>
                    <a:pt x="471" y="1070"/>
                  </a:lnTo>
                  <a:lnTo>
                    <a:pt x="470" y="1071"/>
                  </a:lnTo>
                  <a:lnTo>
                    <a:pt x="468" y="1072"/>
                  </a:lnTo>
                  <a:lnTo>
                    <a:pt x="468" y="1074"/>
                  </a:lnTo>
                  <a:lnTo>
                    <a:pt x="466" y="1077"/>
                  </a:lnTo>
                  <a:lnTo>
                    <a:pt x="464" y="1082"/>
                  </a:lnTo>
                  <a:lnTo>
                    <a:pt x="463" y="1084"/>
                  </a:lnTo>
                  <a:lnTo>
                    <a:pt x="463" y="1086"/>
                  </a:lnTo>
                  <a:lnTo>
                    <a:pt x="461" y="1090"/>
                  </a:lnTo>
                  <a:lnTo>
                    <a:pt x="461" y="1093"/>
                  </a:lnTo>
                  <a:lnTo>
                    <a:pt x="459" y="1096"/>
                  </a:lnTo>
                  <a:lnTo>
                    <a:pt x="457" y="1099"/>
                  </a:lnTo>
                  <a:lnTo>
                    <a:pt x="455" y="1100"/>
                  </a:lnTo>
                  <a:lnTo>
                    <a:pt x="453" y="1100"/>
                  </a:lnTo>
                  <a:lnTo>
                    <a:pt x="451" y="1099"/>
                  </a:lnTo>
                  <a:lnTo>
                    <a:pt x="450" y="1099"/>
                  </a:lnTo>
                  <a:lnTo>
                    <a:pt x="450" y="1097"/>
                  </a:lnTo>
                  <a:lnTo>
                    <a:pt x="450" y="1095"/>
                  </a:lnTo>
                  <a:lnTo>
                    <a:pt x="449" y="1088"/>
                  </a:lnTo>
                  <a:lnTo>
                    <a:pt x="449" y="1084"/>
                  </a:lnTo>
                  <a:lnTo>
                    <a:pt x="449" y="1081"/>
                  </a:lnTo>
                  <a:lnTo>
                    <a:pt x="450" y="1076"/>
                  </a:lnTo>
                  <a:lnTo>
                    <a:pt x="449" y="1074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7" y="1073"/>
                  </a:lnTo>
                  <a:lnTo>
                    <a:pt x="445" y="1073"/>
                  </a:lnTo>
                  <a:lnTo>
                    <a:pt x="445" y="1073"/>
                  </a:lnTo>
                  <a:lnTo>
                    <a:pt x="444" y="1073"/>
                  </a:lnTo>
                  <a:lnTo>
                    <a:pt x="443" y="1074"/>
                  </a:lnTo>
                  <a:lnTo>
                    <a:pt x="442" y="1074"/>
                  </a:lnTo>
                  <a:lnTo>
                    <a:pt x="440" y="1076"/>
                  </a:lnTo>
                  <a:lnTo>
                    <a:pt x="437" y="1078"/>
                  </a:lnTo>
                  <a:lnTo>
                    <a:pt x="432" y="1083"/>
                  </a:lnTo>
                  <a:lnTo>
                    <a:pt x="428" y="1087"/>
                  </a:lnTo>
                  <a:lnTo>
                    <a:pt x="419" y="1099"/>
                  </a:lnTo>
                  <a:lnTo>
                    <a:pt x="414" y="1112"/>
                  </a:lnTo>
                  <a:lnTo>
                    <a:pt x="410" y="1120"/>
                  </a:lnTo>
                  <a:lnTo>
                    <a:pt x="407" y="1128"/>
                  </a:lnTo>
                  <a:lnTo>
                    <a:pt x="406" y="1132"/>
                  </a:lnTo>
                  <a:lnTo>
                    <a:pt x="403" y="1135"/>
                  </a:lnTo>
                  <a:lnTo>
                    <a:pt x="398" y="1136"/>
                  </a:lnTo>
                  <a:lnTo>
                    <a:pt x="393" y="1136"/>
                  </a:lnTo>
                  <a:lnTo>
                    <a:pt x="389" y="1135"/>
                  </a:lnTo>
                  <a:lnTo>
                    <a:pt x="385" y="1135"/>
                  </a:lnTo>
                  <a:lnTo>
                    <a:pt x="385" y="1134"/>
                  </a:lnTo>
                  <a:lnTo>
                    <a:pt x="384" y="1133"/>
                  </a:lnTo>
                  <a:lnTo>
                    <a:pt x="382" y="1132"/>
                  </a:lnTo>
                  <a:lnTo>
                    <a:pt x="380" y="1131"/>
                  </a:lnTo>
                  <a:lnTo>
                    <a:pt x="379" y="1130"/>
                  </a:lnTo>
                  <a:lnTo>
                    <a:pt x="378" y="1130"/>
                  </a:lnTo>
                  <a:lnTo>
                    <a:pt x="375" y="1129"/>
                  </a:lnTo>
                  <a:lnTo>
                    <a:pt x="375" y="1128"/>
                  </a:lnTo>
                  <a:lnTo>
                    <a:pt x="374" y="1128"/>
                  </a:lnTo>
                  <a:lnTo>
                    <a:pt x="373" y="1126"/>
                  </a:lnTo>
                  <a:lnTo>
                    <a:pt x="373" y="1121"/>
                  </a:lnTo>
                  <a:lnTo>
                    <a:pt x="373" y="1116"/>
                  </a:lnTo>
                  <a:lnTo>
                    <a:pt x="374" y="1110"/>
                  </a:lnTo>
                  <a:lnTo>
                    <a:pt x="375" y="1100"/>
                  </a:lnTo>
                  <a:lnTo>
                    <a:pt x="377" y="1097"/>
                  </a:lnTo>
                  <a:lnTo>
                    <a:pt x="377" y="1094"/>
                  </a:lnTo>
                  <a:lnTo>
                    <a:pt x="377" y="1091"/>
                  </a:lnTo>
                  <a:lnTo>
                    <a:pt x="377" y="1090"/>
                  </a:lnTo>
                  <a:lnTo>
                    <a:pt x="379" y="1089"/>
                  </a:lnTo>
                  <a:lnTo>
                    <a:pt x="382" y="1089"/>
                  </a:lnTo>
                  <a:lnTo>
                    <a:pt x="384" y="1090"/>
                  </a:lnTo>
                  <a:lnTo>
                    <a:pt x="386" y="1093"/>
                  </a:lnTo>
                  <a:lnTo>
                    <a:pt x="390" y="1095"/>
                  </a:lnTo>
                  <a:lnTo>
                    <a:pt x="392" y="1096"/>
                  </a:lnTo>
                  <a:lnTo>
                    <a:pt x="393" y="1097"/>
                  </a:lnTo>
                  <a:lnTo>
                    <a:pt x="394" y="1097"/>
                  </a:lnTo>
                  <a:lnTo>
                    <a:pt x="395" y="1096"/>
                  </a:lnTo>
                  <a:lnTo>
                    <a:pt x="396" y="1096"/>
                  </a:lnTo>
                  <a:lnTo>
                    <a:pt x="402" y="1091"/>
                  </a:lnTo>
                  <a:lnTo>
                    <a:pt x="407" y="1088"/>
                  </a:lnTo>
                  <a:lnTo>
                    <a:pt x="410" y="1086"/>
                  </a:lnTo>
                  <a:lnTo>
                    <a:pt x="415" y="1082"/>
                  </a:lnTo>
                  <a:lnTo>
                    <a:pt x="424" y="1072"/>
                  </a:lnTo>
                  <a:lnTo>
                    <a:pt x="429" y="1066"/>
                  </a:lnTo>
                  <a:lnTo>
                    <a:pt x="433" y="1063"/>
                  </a:lnTo>
                  <a:lnTo>
                    <a:pt x="438" y="1060"/>
                  </a:lnTo>
                  <a:lnTo>
                    <a:pt x="440" y="1058"/>
                  </a:lnTo>
                  <a:lnTo>
                    <a:pt x="441" y="1056"/>
                  </a:lnTo>
                  <a:lnTo>
                    <a:pt x="447" y="1052"/>
                  </a:lnTo>
                  <a:lnTo>
                    <a:pt x="455" y="1043"/>
                  </a:lnTo>
                  <a:lnTo>
                    <a:pt x="459" y="1041"/>
                  </a:lnTo>
                  <a:lnTo>
                    <a:pt x="461" y="1038"/>
                  </a:lnTo>
                  <a:lnTo>
                    <a:pt x="462" y="1037"/>
                  </a:lnTo>
                  <a:lnTo>
                    <a:pt x="462" y="1035"/>
                  </a:lnTo>
                  <a:lnTo>
                    <a:pt x="462" y="1030"/>
                  </a:lnTo>
                  <a:lnTo>
                    <a:pt x="462" y="1025"/>
                  </a:lnTo>
                  <a:lnTo>
                    <a:pt x="462" y="1019"/>
                  </a:lnTo>
                  <a:lnTo>
                    <a:pt x="462" y="1014"/>
                  </a:lnTo>
                  <a:lnTo>
                    <a:pt x="462" y="1009"/>
                  </a:lnTo>
                  <a:lnTo>
                    <a:pt x="462" y="1005"/>
                  </a:lnTo>
                  <a:lnTo>
                    <a:pt x="462" y="1003"/>
                  </a:lnTo>
                  <a:lnTo>
                    <a:pt x="462" y="1002"/>
                  </a:lnTo>
                  <a:lnTo>
                    <a:pt x="462" y="1001"/>
                  </a:lnTo>
                  <a:lnTo>
                    <a:pt x="462" y="1000"/>
                  </a:lnTo>
                  <a:lnTo>
                    <a:pt x="462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4" y="994"/>
                  </a:lnTo>
                  <a:lnTo>
                    <a:pt x="466" y="992"/>
                  </a:lnTo>
                  <a:lnTo>
                    <a:pt x="468" y="991"/>
                  </a:lnTo>
                  <a:lnTo>
                    <a:pt x="474" y="985"/>
                  </a:lnTo>
                  <a:lnTo>
                    <a:pt x="480" y="980"/>
                  </a:lnTo>
                  <a:lnTo>
                    <a:pt x="482" y="978"/>
                  </a:lnTo>
                  <a:lnTo>
                    <a:pt x="482" y="976"/>
                  </a:lnTo>
                  <a:lnTo>
                    <a:pt x="482" y="974"/>
                  </a:lnTo>
                  <a:lnTo>
                    <a:pt x="482" y="973"/>
                  </a:lnTo>
                  <a:lnTo>
                    <a:pt x="478" y="972"/>
                  </a:lnTo>
                  <a:lnTo>
                    <a:pt x="475" y="971"/>
                  </a:lnTo>
                  <a:lnTo>
                    <a:pt x="472" y="970"/>
                  </a:lnTo>
                  <a:lnTo>
                    <a:pt x="470" y="969"/>
                  </a:lnTo>
                  <a:lnTo>
                    <a:pt x="462" y="964"/>
                  </a:lnTo>
                  <a:lnTo>
                    <a:pt x="455" y="958"/>
                  </a:lnTo>
                  <a:lnTo>
                    <a:pt x="455" y="957"/>
                  </a:lnTo>
                  <a:lnTo>
                    <a:pt x="454" y="955"/>
                  </a:lnTo>
                  <a:lnTo>
                    <a:pt x="454" y="954"/>
                  </a:lnTo>
                  <a:lnTo>
                    <a:pt x="455" y="954"/>
                  </a:lnTo>
                  <a:lnTo>
                    <a:pt x="466" y="953"/>
                  </a:lnTo>
                  <a:lnTo>
                    <a:pt x="479" y="954"/>
                  </a:lnTo>
                  <a:lnTo>
                    <a:pt x="486" y="953"/>
                  </a:lnTo>
                  <a:lnTo>
                    <a:pt x="492" y="953"/>
                  </a:lnTo>
                  <a:lnTo>
                    <a:pt x="499" y="950"/>
                  </a:lnTo>
                  <a:lnTo>
                    <a:pt x="507" y="948"/>
                  </a:lnTo>
                  <a:lnTo>
                    <a:pt x="517" y="944"/>
                  </a:lnTo>
                  <a:lnTo>
                    <a:pt x="526" y="939"/>
                  </a:lnTo>
                  <a:lnTo>
                    <a:pt x="530" y="936"/>
                  </a:lnTo>
                  <a:lnTo>
                    <a:pt x="536" y="933"/>
                  </a:lnTo>
                  <a:lnTo>
                    <a:pt x="538" y="932"/>
                  </a:lnTo>
                  <a:lnTo>
                    <a:pt x="542" y="931"/>
                  </a:lnTo>
                  <a:lnTo>
                    <a:pt x="545" y="929"/>
                  </a:lnTo>
                  <a:lnTo>
                    <a:pt x="548" y="926"/>
                  </a:lnTo>
                  <a:lnTo>
                    <a:pt x="555" y="922"/>
                  </a:lnTo>
                  <a:lnTo>
                    <a:pt x="562" y="918"/>
                  </a:lnTo>
                  <a:lnTo>
                    <a:pt x="565" y="917"/>
                  </a:lnTo>
                  <a:lnTo>
                    <a:pt x="568" y="914"/>
                  </a:lnTo>
                  <a:lnTo>
                    <a:pt x="572" y="911"/>
                  </a:lnTo>
                  <a:lnTo>
                    <a:pt x="577" y="909"/>
                  </a:lnTo>
                  <a:lnTo>
                    <a:pt x="579" y="909"/>
                  </a:lnTo>
                  <a:lnTo>
                    <a:pt x="582" y="910"/>
                  </a:lnTo>
                  <a:lnTo>
                    <a:pt x="583" y="911"/>
                  </a:lnTo>
                  <a:lnTo>
                    <a:pt x="585" y="911"/>
                  </a:lnTo>
                  <a:lnTo>
                    <a:pt x="588" y="914"/>
                  </a:lnTo>
                  <a:lnTo>
                    <a:pt x="591" y="918"/>
                  </a:lnTo>
                  <a:lnTo>
                    <a:pt x="592" y="921"/>
                  </a:lnTo>
                  <a:lnTo>
                    <a:pt x="593" y="925"/>
                  </a:lnTo>
                  <a:lnTo>
                    <a:pt x="592" y="931"/>
                  </a:lnTo>
                  <a:lnTo>
                    <a:pt x="590" y="936"/>
                  </a:lnTo>
                  <a:lnTo>
                    <a:pt x="584" y="937"/>
                  </a:lnTo>
                  <a:lnTo>
                    <a:pt x="577" y="939"/>
                  </a:lnTo>
                  <a:lnTo>
                    <a:pt x="571" y="943"/>
                  </a:lnTo>
                  <a:lnTo>
                    <a:pt x="565" y="946"/>
                  </a:lnTo>
                  <a:lnTo>
                    <a:pt x="549" y="955"/>
                  </a:lnTo>
                  <a:lnTo>
                    <a:pt x="536" y="965"/>
                  </a:lnTo>
                  <a:lnTo>
                    <a:pt x="535" y="966"/>
                  </a:lnTo>
                  <a:lnTo>
                    <a:pt x="534" y="967"/>
                  </a:lnTo>
                  <a:lnTo>
                    <a:pt x="534" y="969"/>
                  </a:lnTo>
                  <a:lnTo>
                    <a:pt x="534" y="970"/>
                  </a:lnTo>
                  <a:lnTo>
                    <a:pt x="538" y="974"/>
                  </a:lnTo>
                  <a:lnTo>
                    <a:pt x="541" y="978"/>
                  </a:lnTo>
                  <a:lnTo>
                    <a:pt x="542" y="985"/>
                  </a:lnTo>
                  <a:lnTo>
                    <a:pt x="542" y="992"/>
                  </a:lnTo>
                  <a:lnTo>
                    <a:pt x="543" y="995"/>
                  </a:lnTo>
                  <a:lnTo>
                    <a:pt x="545" y="997"/>
                  </a:lnTo>
                  <a:lnTo>
                    <a:pt x="547" y="1000"/>
                  </a:lnTo>
                  <a:lnTo>
                    <a:pt x="549" y="1000"/>
                  </a:lnTo>
                  <a:lnTo>
                    <a:pt x="553" y="999"/>
                  </a:lnTo>
                  <a:lnTo>
                    <a:pt x="555" y="997"/>
                  </a:lnTo>
                  <a:lnTo>
                    <a:pt x="564" y="993"/>
                  </a:lnTo>
                  <a:lnTo>
                    <a:pt x="571" y="990"/>
                  </a:lnTo>
                  <a:lnTo>
                    <a:pt x="580" y="984"/>
                  </a:lnTo>
                  <a:lnTo>
                    <a:pt x="585" y="980"/>
                  </a:lnTo>
                  <a:lnTo>
                    <a:pt x="588" y="980"/>
                  </a:lnTo>
                  <a:lnTo>
                    <a:pt x="592" y="978"/>
                  </a:lnTo>
                  <a:lnTo>
                    <a:pt x="594" y="978"/>
                  </a:lnTo>
                  <a:lnTo>
                    <a:pt x="596" y="978"/>
                  </a:lnTo>
                  <a:lnTo>
                    <a:pt x="601" y="980"/>
                  </a:lnTo>
                  <a:lnTo>
                    <a:pt x="605" y="982"/>
                  </a:lnTo>
                  <a:lnTo>
                    <a:pt x="608" y="984"/>
                  </a:lnTo>
                  <a:lnTo>
                    <a:pt x="612" y="986"/>
                  </a:lnTo>
                  <a:lnTo>
                    <a:pt x="614" y="990"/>
                  </a:lnTo>
                  <a:lnTo>
                    <a:pt x="615" y="992"/>
                  </a:lnTo>
                  <a:lnTo>
                    <a:pt x="614" y="996"/>
                  </a:lnTo>
                  <a:lnTo>
                    <a:pt x="613" y="1000"/>
                  </a:lnTo>
                  <a:lnTo>
                    <a:pt x="613" y="1003"/>
                  </a:lnTo>
                  <a:lnTo>
                    <a:pt x="612" y="1005"/>
                  </a:lnTo>
                  <a:lnTo>
                    <a:pt x="611" y="1007"/>
                  </a:lnTo>
                  <a:lnTo>
                    <a:pt x="605" y="1014"/>
                  </a:lnTo>
                  <a:lnTo>
                    <a:pt x="602" y="1019"/>
                  </a:lnTo>
                  <a:lnTo>
                    <a:pt x="601" y="1021"/>
                  </a:lnTo>
                  <a:lnTo>
                    <a:pt x="600" y="1026"/>
                  </a:lnTo>
                  <a:lnTo>
                    <a:pt x="597" y="1030"/>
                  </a:lnTo>
                  <a:lnTo>
                    <a:pt x="594" y="1036"/>
                  </a:lnTo>
                  <a:lnTo>
                    <a:pt x="589" y="1042"/>
                  </a:lnTo>
                  <a:lnTo>
                    <a:pt x="584" y="1050"/>
                  </a:lnTo>
                  <a:lnTo>
                    <a:pt x="583" y="1053"/>
                  </a:lnTo>
                  <a:lnTo>
                    <a:pt x="582" y="1055"/>
                  </a:lnTo>
                  <a:lnTo>
                    <a:pt x="577" y="1070"/>
                  </a:lnTo>
                  <a:lnTo>
                    <a:pt x="572" y="1083"/>
                  </a:lnTo>
                  <a:lnTo>
                    <a:pt x="571" y="1086"/>
                  </a:lnTo>
                  <a:lnTo>
                    <a:pt x="570" y="1089"/>
                  </a:lnTo>
                  <a:lnTo>
                    <a:pt x="566" y="1100"/>
                  </a:lnTo>
                  <a:lnTo>
                    <a:pt x="562" y="1111"/>
                  </a:lnTo>
                  <a:lnTo>
                    <a:pt x="560" y="1118"/>
                  </a:lnTo>
                  <a:lnTo>
                    <a:pt x="558" y="1123"/>
                  </a:lnTo>
                  <a:lnTo>
                    <a:pt x="556" y="1128"/>
                  </a:lnTo>
                  <a:lnTo>
                    <a:pt x="554" y="1131"/>
                  </a:lnTo>
                  <a:lnTo>
                    <a:pt x="552" y="1132"/>
                  </a:lnTo>
                  <a:lnTo>
                    <a:pt x="549" y="1133"/>
                  </a:lnTo>
                  <a:lnTo>
                    <a:pt x="546" y="1134"/>
                  </a:lnTo>
                  <a:lnTo>
                    <a:pt x="543" y="1135"/>
                  </a:lnTo>
                  <a:lnTo>
                    <a:pt x="538" y="1136"/>
                  </a:lnTo>
                  <a:lnTo>
                    <a:pt x="533" y="1136"/>
                  </a:lnTo>
                  <a:lnTo>
                    <a:pt x="529" y="1136"/>
                  </a:lnTo>
                  <a:lnTo>
                    <a:pt x="526" y="1134"/>
                  </a:lnTo>
                  <a:lnTo>
                    <a:pt x="523" y="1129"/>
                  </a:lnTo>
                  <a:lnTo>
                    <a:pt x="520" y="1122"/>
                  </a:lnTo>
                  <a:lnTo>
                    <a:pt x="519" y="1119"/>
                  </a:lnTo>
                  <a:lnTo>
                    <a:pt x="517" y="1117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09" y="1116"/>
                  </a:lnTo>
                  <a:lnTo>
                    <a:pt x="507" y="1117"/>
                  </a:lnTo>
                  <a:lnTo>
                    <a:pt x="505" y="1120"/>
                  </a:lnTo>
                  <a:lnTo>
                    <a:pt x="503" y="1123"/>
                  </a:lnTo>
                  <a:lnTo>
                    <a:pt x="502" y="1128"/>
                  </a:lnTo>
                  <a:lnTo>
                    <a:pt x="501" y="1131"/>
                  </a:lnTo>
                  <a:close/>
                  <a:moveTo>
                    <a:pt x="474" y="997"/>
                  </a:moveTo>
                  <a:lnTo>
                    <a:pt x="471" y="1000"/>
                  </a:lnTo>
                  <a:lnTo>
                    <a:pt x="472" y="1006"/>
                  </a:lnTo>
                  <a:lnTo>
                    <a:pt x="473" y="1012"/>
                  </a:lnTo>
                  <a:lnTo>
                    <a:pt x="477" y="1018"/>
                  </a:lnTo>
                  <a:lnTo>
                    <a:pt x="482" y="1023"/>
                  </a:lnTo>
                  <a:lnTo>
                    <a:pt x="484" y="1024"/>
                  </a:lnTo>
                  <a:lnTo>
                    <a:pt x="487" y="1025"/>
                  </a:lnTo>
                  <a:lnTo>
                    <a:pt x="488" y="1025"/>
                  </a:lnTo>
                  <a:lnTo>
                    <a:pt x="495" y="1023"/>
                  </a:lnTo>
                  <a:lnTo>
                    <a:pt x="506" y="1018"/>
                  </a:lnTo>
                  <a:lnTo>
                    <a:pt x="514" y="1013"/>
                  </a:lnTo>
                  <a:lnTo>
                    <a:pt x="518" y="1009"/>
                  </a:lnTo>
                  <a:lnTo>
                    <a:pt x="521" y="1007"/>
                  </a:lnTo>
                  <a:lnTo>
                    <a:pt x="522" y="1003"/>
                  </a:lnTo>
                  <a:lnTo>
                    <a:pt x="523" y="992"/>
                  </a:lnTo>
                  <a:lnTo>
                    <a:pt x="523" y="983"/>
                  </a:lnTo>
                  <a:lnTo>
                    <a:pt x="522" y="982"/>
                  </a:lnTo>
                  <a:lnTo>
                    <a:pt x="521" y="980"/>
                  </a:lnTo>
                  <a:lnTo>
                    <a:pt x="517" y="977"/>
                  </a:lnTo>
                  <a:lnTo>
                    <a:pt x="511" y="977"/>
                  </a:lnTo>
                  <a:lnTo>
                    <a:pt x="508" y="977"/>
                  </a:lnTo>
                  <a:lnTo>
                    <a:pt x="503" y="978"/>
                  </a:lnTo>
                  <a:lnTo>
                    <a:pt x="495" y="982"/>
                  </a:lnTo>
                  <a:lnTo>
                    <a:pt x="489" y="986"/>
                  </a:lnTo>
                  <a:lnTo>
                    <a:pt x="483" y="990"/>
                  </a:lnTo>
                  <a:lnTo>
                    <a:pt x="478" y="994"/>
                  </a:lnTo>
                  <a:lnTo>
                    <a:pt x="474" y="997"/>
                  </a:lnTo>
                  <a:close/>
                  <a:moveTo>
                    <a:pt x="742" y="1128"/>
                  </a:moveTo>
                  <a:lnTo>
                    <a:pt x="741" y="1119"/>
                  </a:lnTo>
                  <a:lnTo>
                    <a:pt x="741" y="1111"/>
                  </a:lnTo>
                  <a:lnTo>
                    <a:pt x="742" y="1105"/>
                  </a:lnTo>
                  <a:lnTo>
                    <a:pt x="743" y="1098"/>
                  </a:lnTo>
                  <a:lnTo>
                    <a:pt x="745" y="1086"/>
                  </a:lnTo>
                  <a:lnTo>
                    <a:pt x="746" y="1075"/>
                  </a:lnTo>
                  <a:lnTo>
                    <a:pt x="746" y="1074"/>
                  </a:lnTo>
                  <a:lnTo>
                    <a:pt x="747" y="1072"/>
                  </a:lnTo>
                  <a:lnTo>
                    <a:pt x="748" y="1071"/>
                  </a:lnTo>
                  <a:lnTo>
                    <a:pt x="749" y="1071"/>
                  </a:lnTo>
                  <a:lnTo>
                    <a:pt x="752" y="1072"/>
                  </a:lnTo>
                  <a:lnTo>
                    <a:pt x="753" y="1073"/>
                  </a:lnTo>
                  <a:lnTo>
                    <a:pt x="754" y="1074"/>
                  </a:lnTo>
                  <a:lnTo>
                    <a:pt x="755" y="1077"/>
                  </a:lnTo>
                  <a:lnTo>
                    <a:pt x="758" y="1084"/>
                  </a:lnTo>
                  <a:lnTo>
                    <a:pt x="762" y="1087"/>
                  </a:lnTo>
                  <a:lnTo>
                    <a:pt x="766" y="1093"/>
                  </a:lnTo>
                  <a:lnTo>
                    <a:pt x="769" y="1097"/>
                  </a:lnTo>
                  <a:lnTo>
                    <a:pt x="771" y="1102"/>
                  </a:lnTo>
                  <a:lnTo>
                    <a:pt x="774" y="1110"/>
                  </a:lnTo>
                  <a:lnTo>
                    <a:pt x="774" y="1121"/>
                  </a:lnTo>
                  <a:lnTo>
                    <a:pt x="774" y="1126"/>
                  </a:lnTo>
                  <a:lnTo>
                    <a:pt x="771" y="1136"/>
                  </a:lnTo>
                  <a:lnTo>
                    <a:pt x="769" y="1140"/>
                  </a:lnTo>
                  <a:lnTo>
                    <a:pt x="766" y="1143"/>
                  </a:lnTo>
                  <a:lnTo>
                    <a:pt x="763" y="1143"/>
                  </a:lnTo>
                  <a:lnTo>
                    <a:pt x="758" y="1142"/>
                  </a:lnTo>
                  <a:lnTo>
                    <a:pt x="754" y="1139"/>
                  </a:lnTo>
                  <a:lnTo>
                    <a:pt x="746" y="1133"/>
                  </a:lnTo>
                  <a:lnTo>
                    <a:pt x="742" y="1128"/>
                  </a:lnTo>
                  <a:close/>
                  <a:moveTo>
                    <a:pt x="864" y="1084"/>
                  </a:moveTo>
                  <a:lnTo>
                    <a:pt x="867" y="1072"/>
                  </a:lnTo>
                  <a:lnTo>
                    <a:pt x="867" y="1061"/>
                  </a:lnTo>
                  <a:lnTo>
                    <a:pt x="869" y="1054"/>
                  </a:lnTo>
                  <a:lnTo>
                    <a:pt x="871" y="1047"/>
                  </a:lnTo>
                  <a:lnTo>
                    <a:pt x="872" y="1038"/>
                  </a:lnTo>
                  <a:lnTo>
                    <a:pt x="873" y="1030"/>
                  </a:lnTo>
                  <a:lnTo>
                    <a:pt x="874" y="1023"/>
                  </a:lnTo>
                  <a:lnTo>
                    <a:pt x="874" y="1016"/>
                  </a:lnTo>
                  <a:lnTo>
                    <a:pt x="871" y="1013"/>
                  </a:lnTo>
                  <a:lnTo>
                    <a:pt x="869" y="1013"/>
                  </a:lnTo>
                  <a:lnTo>
                    <a:pt x="867" y="1012"/>
                  </a:lnTo>
                  <a:lnTo>
                    <a:pt x="863" y="1012"/>
                  </a:lnTo>
                  <a:lnTo>
                    <a:pt x="861" y="1013"/>
                  </a:lnTo>
                  <a:lnTo>
                    <a:pt x="859" y="1014"/>
                  </a:lnTo>
                  <a:lnTo>
                    <a:pt x="856" y="1016"/>
                  </a:lnTo>
                  <a:lnTo>
                    <a:pt x="851" y="1018"/>
                  </a:lnTo>
                  <a:lnTo>
                    <a:pt x="848" y="1020"/>
                  </a:lnTo>
                  <a:lnTo>
                    <a:pt x="845" y="1024"/>
                  </a:lnTo>
                  <a:lnTo>
                    <a:pt x="842" y="1027"/>
                  </a:lnTo>
                  <a:lnTo>
                    <a:pt x="839" y="1031"/>
                  </a:lnTo>
                  <a:lnTo>
                    <a:pt x="839" y="1040"/>
                  </a:lnTo>
                  <a:lnTo>
                    <a:pt x="839" y="1049"/>
                  </a:lnTo>
                  <a:lnTo>
                    <a:pt x="838" y="1050"/>
                  </a:lnTo>
                  <a:lnTo>
                    <a:pt x="837" y="1051"/>
                  </a:lnTo>
                  <a:lnTo>
                    <a:pt x="832" y="1052"/>
                  </a:lnTo>
                  <a:lnTo>
                    <a:pt x="827" y="1052"/>
                  </a:lnTo>
                  <a:lnTo>
                    <a:pt x="822" y="1054"/>
                  </a:lnTo>
                  <a:lnTo>
                    <a:pt x="817" y="1056"/>
                  </a:lnTo>
                  <a:lnTo>
                    <a:pt x="807" y="1064"/>
                  </a:lnTo>
                  <a:lnTo>
                    <a:pt x="799" y="1070"/>
                  </a:lnTo>
                  <a:lnTo>
                    <a:pt x="784" y="1071"/>
                  </a:lnTo>
                  <a:lnTo>
                    <a:pt x="771" y="1070"/>
                  </a:lnTo>
                  <a:lnTo>
                    <a:pt x="767" y="1067"/>
                  </a:lnTo>
                  <a:lnTo>
                    <a:pt x="764" y="1064"/>
                  </a:lnTo>
                  <a:lnTo>
                    <a:pt x="762" y="1060"/>
                  </a:lnTo>
                  <a:lnTo>
                    <a:pt x="762" y="1054"/>
                  </a:lnTo>
                  <a:lnTo>
                    <a:pt x="762" y="1053"/>
                  </a:lnTo>
                  <a:lnTo>
                    <a:pt x="764" y="1052"/>
                  </a:lnTo>
                  <a:lnTo>
                    <a:pt x="767" y="1052"/>
                  </a:lnTo>
                  <a:lnTo>
                    <a:pt x="770" y="1051"/>
                  </a:lnTo>
                  <a:lnTo>
                    <a:pt x="776" y="1050"/>
                  </a:lnTo>
                  <a:lnTo>
                    <a:pt x="780" y="1048"/>
                  </a:lnTo>
                  <a:lnTo>
                    <a:pt x="790" y="1044"/>
                  </a:lnTo>
                  <a:lnTo>
                    <a:pt x="797" y="1040"/>
                  </a:lnTo>
                  <a:lnTo>
                    <a:pt x="800" y="1039"/>
                  </a:lnTo>
                  <a:lnTo>
                    <a:pt x="802" y="1037"/>
                  </a:lnTo>
                  <a:lnTo>
                    <a:pt x="804" y="1035"/>
                  </a:lnTo>
                  <a:lnTo>
                    <a:pt x="805" y="1032"/>
                  </a:lnTo>
                  <a:lnTo>
                    <a:pt x="805" y="1030"/>
                  </a:lnTo>
                  <a:lnTo>
                    <a:pt x="804" y="1028"/>
                  </a:lnTo>
                  <a:lnTo>
                    <a:pt x="801" y="1025"/>
                  </a:lnTo>
                  <a:lnTo>
                    <a:pt x="798" y="1021"/>
                  </a:lnTo>
                  <a:lnTo>
                    <a:pt x="793" y="1021"/>
                  </a:lnTo>
                  <a:lnTo>
                    <a:pt x="788" y="1024"/>
                  </a:lnTo>
                  <a:lnTo>
                    <a:pt x="784" y="1026"/>
                  </a:lnTo>
                  <a:lnTo>
                    <a:pt x="780" y="1027"/>
                  </a:lnTo>
                  <a:lnTo>
                    <a:pt x="772" y="1024"/>
                  </a:lnTo>
                  <a:lnTo>
                    <a:pt x="765" y="1018"/>
                  </a:lnTo>
                  <a:lnTo>
                    <a:pt x="765" y="1017"/>
                  </a:lnTo>
                  <a:lnTo>
                    <a:pt x="764" y="1015"/>
                  </a:lnTo>
                  <a:lnTo>
                    <a:pt x="764" y="1015"/>
                  </a:lnTo>
                  <a:lnTo>
                    <a:pt x="764" y="1014"/>
                  </a:lnTo>
                  <a:lnTo>
                    <a:pt x="763" y="1013"/>
                  </a:lnTo>
                  <a:lnTo>
                    <a:pt x="763" y="1011"/>
                  </a:lnTo>
                  <a:lnTo>
                    <a:pt x="763" y="1008"/>
                  </a:lnTo>
                  <a:lnTo>
                    <a:pt x="763" y="1005"/>
                  </a:lnTo>
                  <a:lnTo>
                    <a:pt x="764" y="1004"/>
                  </a:lnTo>
                  <a:lnTo>
                    <a:pt x="765" y="1004"/>
                  </a:lnTo>
                  <a:lnTo>
                    <a:pt x="768" y="1004"/>
                  </a:lnTo>
                  <a:lnTo>
                    <a:pt x="778" y="1004"/>
                  </a:lnTo>
                  <a:lnTo>
                    <a:pt x="780" y="1004"/>
                  </a:lnTo>
                  <a:lnTo>
                    <a:pt x="782" y="1003"/>
                  </a:lnTo>
                  <a:lnTo>
                    <a:pt x="784" y="1002"/>
                  </a:lnTo>
                  <a:lnTo>
                    <a:pt x="787" y="1001"/>
                  </a:lnTo>
                  <a:lnTo>
                    <a:pt x="793" y="1000"/>
                  </a:lnTo>
                  <a:lnTo>
                    <a:pt x="800" y="997"/>
                  </a:lnTo>
                  <a:lnTo>
                    <a:pt x="804" y="995"/>
                  </a:lnTo>
                  <a:lnTo>
                    <a:pt x="810" y="993"/>
                  </a:lnTo>
                  <a:lnTo>
                    <a:pt x="814" y="990"/>
                  </a:lnTo>
                  <a:lnTo>
                    <a:pt x="818" y="985"/>
                  </a:lnTo>
                  <a:lnTo>
                    <a:pt x="822" y="979"/>
                  </a:lnTo>
                  <a:lnTo>
                    <a:pt x="826" y="970"/>
                  </a:lnTo>
                  <a:lnTo>
                    <a:pt x="828" y="964"/>
                  </a:lnTo>
                  <a:lnTo>
                    <a:pt x="830" y="956"/>
                  </a:lnTo>
                  <a:lnTo>
                    <a:pt x="832" y="952"/>
                  </a:lnTo>
                  <a:lnTo>
                    <a:pt x="833" y="946"/>
                  </a:lnTo>
                  <a:lnTo>
                    <a:pt x="834" y="944"/>
                  </a:lnTo>
                  <a:lnTo>
                    <a:pt x="834" y="942"/>
                  </a:lnTo>
                  <a:lnTo>
                    <a:pt x="836" y="936"/>
                  </a:lnTo>
                  <a:lnTo>
                    <a:pt x="837" y="932"/>
                  </a:lnTo>
                  <a:lnTo>
                    <a:pt x="838" y="926"/>
                  </a:lnTo>
                  <a:lnTo>
                    <a:pt x="840" y="922"/>
                  </a:lnTo>
                  <a:lnTo>
                    <a:pt x="842" y="919"/>
                  </a:lnTo>
                  <a:lnTo>
                    <a:pt x="845" y="917"/>
                  </a:lnTo>
                  <a:lnTo>
                    <a:pt x="848" y="917"/>
                  </a:lnTo>
                  <a:lnTo>
                    <a:pt x="852" y="917"/>
                  </a:lnTo>
                  <a:lnTo>
                    <a:pt x="854" y="918"/>
                  </a:lnTo>
                  <a:lnTo>
                    <a:pt x="856" y="920"/>
                  </a:lnTo>
                  <a:lnTo>
                    <a:pt x="862" y="932"/>
                  </a:lnTo>
                  <a:lnTo>
                    <a:pt x="863" y="937"/>
                  </a:lnTo>
                  <a:lnTo>
                    <a:pt x="862" y="947"/>
                  </a:lnTo>
                  <a:lnTo>
                    <a:pt x="859" y="960"/>
                  </a:lnTo>
                  <a:lnTo>
                    <a:pt x="859" y="961"/>
                  </a:lnTo>
                  <a:lnTo>
                    <a:pt x="861" y="962"/>
                  </a:lnTo>
                  <a:lnTo>
                    <a:pt x="863" y="961"/>
                  </a:lnTo>
                  <a:lnTo>
                    <a:pt x="867" y="960"/>
                  </a:lnTo>
                  <a:lnTo>
                    <a:pt x="871" y="958"/>
                  </a:lnTo>
                  <a:lnTo>
                    <a:pt x="871" y="958"/>
                  </a:lnTo>
                  <a:lnTo>
                    <a:pt x="873" y="957"/>
                  </a:lnTo>
                  <a:lnTo>
                    <a:pt x="877" y="953"/>
                  </a:lnTo>
                  <a:lnTo>
                    <a:pt x="881" y="948"/>
                  </a:lnTo>
                  <a:lnTo>
                    <a:pt x="884" y="946"/>
                  </a:lnTo>
                  <a:lnTo>
                    <a:pt x="889" y="944"/>
                  </a:lnTo>
                  <a:lnTo>
                    <a:pt x="896" y="945"/>
                  </a:lnTo>
                  <a:lnTo>
                    <a:pt x="899" y="948"/>
                  </a:lnTo>
                  <a:lnTo>
                    <a:pt x="902" y="950"/>
                  </a:lnTo>
                  <a:lnTo>
                    <a:pt x="902" y="954"/>
                  </a:lnTo>
                  <a:lnTo>
                    <a:pt x="899" y="957"/>
                  </a:lnTo>
                  <a:lnTo>
                    <a:pt x="896" y="962"/>
                  </a:lnTo>
                  <a:lnTo>
                    <a:pt x="892" y="965"/>
                  </a:lnTo>
                  <a:lnTo>
                    <a:pt x="889" y="967"/>
                  </a:lnTo>
                  <a:lnTo>
                    <a:pt x="886" y="968"/>
                  </a:lnTo>
                  <a:lnTo>
                    <a:pt x="872" y="974"/>
                  </a:lnTo>
                  <a:lnTo>
                    <a:pt x="861" y="979"/>
                  </a:lnTo>
                  <a:lnTo>
                    <a:pt x="853" y="982"/>
                  </a:lnTo>
                  <a:lnTo>
                    <a:pt x="847" y="986"/>
                  </a:lnTo>
                  <a:lnTo>
                    <a:pt x="838" y="994"/>
                  </a:lnTo>
                  <a:lnTo>
                    <a:pt x="828" y="1006"/>
                  </a:lnTo>
                  <a:lnTo>
                    <a:pt x="822" y="1012"/>
                  </a:lnTo>
                  <a:lnTo>
                    <a:pt x="818" y="1015"/>
                  </a:lnTo>
                  <a:lnTo>
                    <a:pt x="818" y="1018"/>
                  </a:lnTo>
                  <a:lnTo>
                    <a:pt x="819" y="1020"/>
                  </a:lnTo>
                  <a:lnTo>
                    <a:pt x="822" y="1023"/>
                  </a:lnTo>
                  <a:lnTo>
                    <a:pt x="824" y="1024"/>
                  </a:lnTo>
                  <a:lnTo>
                    <a:pt x="828" y="1023"/>
                  </a:lnTo>
                  <a:lnTo>
                    <a:pt x="834" y="1019"/>
                  </a:lnTo>
                  <a:lnTo>
                    <a:pt x="840" y="1015"/>
                  </a:lnTo>
                  <a:lnTo>
                    <a:pt x="845" y="1012"/>
                  </a:lnTo>
                  <a:lnTo>
                    <a:pt x="852" y="1007"/>
                  </a:lnTo>
                  <a:lnTo>
                    <a:pt x="863" y="1002"/>
                  </a:lnTo>
                  <a:lnTo>
                    <a:pt x="868" y="1000"/>
                  </a:lnTo>
                  <a:lnTo>
                    <a:pt x="872" y="997"/>
                  </a:lnTo>
                  <a:lnTo>
                    <a:pt x="877" y="993"/>
                  </a:lnTo>
                  <a:lnTo>
                    <a:pt x="882" y="989"/>
                  </a:lnTo>
                  <a:lnTo>
                    <a:pt x="884" y="988"/>
                  </a:lnTo>
                  <a:lnTo>
                    <a:pt x="886" y="986"/>
                  </a:lnTo>
                  <a:lnTo>
                    <a:pt x="889" y="986"/>
                  </a:lnTo>
                  <a:lnTo>
                    <a:pt x="895" y="988"/>
                  </a:lnTo>
                  <a:lnTo>
                    <a:pt x="900" y="989"/>
                  </a:lnTo>
                  <a:lnTo>
                    <a:pt x="903" y="992"/>
                  </a:lnTo>
                  <a:lnTo>
                    <a:pt x="904" y="996"/>
                  </a:lnTo>
                  <a:lnTo>
                    <a:pt x="903" y="1004"/>
                  </a:lnTo>
                  <a:lnTo>
                    <a:pt x="902" y="1014"/>
                  </a:lnTo>
                  <a:lnTo>
                    <a:pt x="897" y="1028"/>
                  </a:lnTo>
                  <a:lnTo>
                    <a:pt x="893" y="1037"/>
                  </a:lnTo>
                  <a:lnTo>
                    <a:pt x="889" y="1046"/>
                  </a:lnTo>
                  <a:lnTo>
                    <a:pt x="885" y="1056"/>
                  </a:lnTo>
                  <a:lnTo>
                    <a:pt x="883" y="1067"/>
                  </a:lnTo>
                  <a:lnTo>
                    <a:pt x="881" y="1078"/>
                  </a:lnTo>
                  <a:lnTo>
                    <a:pt x="879" y="1088"/>
                  </a:lnTo>
                  <a:lnTo>
                    <a:pt x="876" y="1108"/>
                  </a:lnTo>
                  <a:lnTo>
                    <a:pt x="873" y="1125"/>
                  </a:lnTo>
                  <a:lnTo>
                    <a:pt x="871" y="1129"/>
                  </a:lnTo>
                  <a:lnTo>
                    <a:pt x="869" y="1130"/>
                  </a:lnTo>
                  <a:lnTo>
                    <a:pt x="863" y="1130"/>
                  </a:lnTo>
                  <a:lnTo>
                    <a:pt x="859" y="1128"/>
                  </a:lnTo>
                  <a:lnTo>
                    <a:pt x="854" y="1124"/>
                  </a:lnTo>
                  <a:lnTo>
                    <a:pt x="851" y="1120"/>
                  </a:lnTo>
                  <a:lnTo>
                    <a:pt x="848" y="1116"/>
                  </a:lnTo>
                  <a:lnTo>
                    <a:pt x="844" y="1110"/>
                  </a:lnTo>
                  <a:lnTo>
                    <a:pt x="841" y="1108"/>
                  </a:lnTo>
                  <a:lnTo>
                    <a:pt x="839" y="1106"/>
                  </a:lnTo>
                  <a:lnTo>
                    <a:pt x="836" y="1105"/>
                  </a:lnTo>
                  <a:lnTo>
                    <a:pt x="834" y="1102"/>
                  </a:lnTo>
                  <a:lnTo>
                    <a:pt x="830" y="1101"/>
                  </a:lnTo>
                  <a:lnTo>
                    <a:pt x="826" y="1104"/>
                  </a:lnTo>
                  <a:lnTo>
                    <a:pt x="823" y="1107"/>
                  </a:lnTo>
                  <a:lnTo>
                    <a:pt x="823" y="1108"/>
                  </a:lnTo>
                  <a:lnTo>
                    <a:pt x="822" y="1113"/>
                  </a:lnTo>
                  <a:lnTo>
                    <a:pt x="818" y="1125"/>
                  </a:lnTo>
                  <a:lnTo>
                    <a:pt x="817" y="1128"/>
                  </a:lnTo>
                  <a:lnTo>
                    <a:pt x="815" y="1130"/>
                  </a:lnTo>
                  <a:lnTo>
                    <a:pt x="814" y="1133"/>
                  </a:lnTo>
                  <a:lnTo>
                    <a:pt x="812" y="1134"/>
                  </a:lnTo>
                  <a:lnTo>
                    <a:pt x="809" y="1134"/>
                  </a:lnTo>
                  <a:lnTo>
                    <a:pt x="805" y="1134"/>
                  </a:lnTo>
                  <a:lnTo>
                    <a:pt x="803" y="1133"/>
                  </a:lnTo>
                  <a:lnTo>
                    <a:pt x="801" y="1132"/>
                  </a:lnTo>
                  <a:lnTo>
                    <a:pt x="802" y="1124"/>
                  </a:lnTo>
                  <a:lnTo>
                    <a:pt x="801" y="1116"/>
                  </a:lnTo>
                  <a:lnTo>
                    <a:pt x="794" y="1112"/>
                  </a:lnTo>
                  <a:lnTo>
                    <a:pt x="790" y="1112"/>
                  </a:lnTo>
                  <a:lnTo>
                    <a:pt x="789" y="1110"/>
                  </a:lnTo>
                  <a:lnTo>
                    <a:pt x="788" y="1108"/>
                  </a:lnTo>
                  <a:lnTo>
                    <a:pt x="789" y="1106"/>
                  </a:lnTo>
                  <a:lnTo>
                    <a:pt x="790" y="1102"/>
                  </a:lnTo>
                  <a:lnTo>
                    <a:pt x="793" y="1101"/>
                  </a:lnTo>
                  <a:lnTo>
                    <a:pt x="797" y="1101"/>
                  </a:lnTo>
                  <a:lnTo>
                    <a:pt x="798" y="1099"/>
                  </a:lnTo>
                  <a:lnTo>
                    <a:pt x="799" y="1097"/>
                  </a:lnTo>
                  <a:lnTo>
                    <a:pt x="799" y="1096"/>
                  </a:lnTo>
                  <a:lnTo>
                    <a:pt x="798" y="1095"/>
                  </a:lnTo>
                  <a:lnTo>
                    <a:pt x="797" y="1094"/>
                  </a:lnTo>
                  <a:lnTo>
                    <a:pt x="795" y="1093"/>
                  </a:lnTo>
                  <a:lnTo>
                    <a:pt x="793" y="1089"/>
                  </a:lnTo>
                  <a:lnTo>
                    <a:pt x="793" y="1086"/>
                  </a:lnTo>
                  <a:lnTo>
                    <a:pt x="793" y="1084"/>
                  </a:lnTo>
                  <a:lnTo>
                    <a:pt x="794" y="1082"/>
                  </a:lnTo>
                  <a:lnTo>
                    <a:pt x="801" y="1078"/>
                  </a:lnTo>
                  <a:lnTo>
                    <a:pt x="810" y="1076"/>
                  </a:lnTo>
                  <a:lnTo>
                    <a:pt x="825" y="1073"/>
                  </a:lnTo>
                  <a:lnTo>
                    <a:pt x="833" y="1072"/>
                  </a:lnTo>
                  <a:lnTo>
                    <a:pt x="834" y="1073"/>
                  </a:lnTo>
                  <a:lnTo>
                    <a:pt x="835" y="1074"/>
                  </a:lnTo>
                  <a:lnTo>
                    <a:pt x="835" y="1076"/>
                  </a:lnTo>
                  <a:lnTo>
                    <a:pt x="834" y="1078"/>
                  </a:lnTo>
                  <a:lnTo>
                    <a:pt x="832" y="1081"/>
                  </a:lnTo>
                  <a:lnTo>
                    <a:pt x="830" y="1085"/>
                  </a:lnTo>
                  <a:lnTo>
                    <a:pt x="832" y="1089"/>
                  </a:lnTo>
                  <a:lnTo>
                    <a:pt x="835" y="1093"/>
                  </a:lnTo>
                  <a:lnTo>
                    <a:pt x="839" y="1096"/>
                  </a:lnTo>
                  <a:lnTo>
                    <a:pt x="842" y="1098"/>
                  </a:lnTo>
                  <a:lnTo>
                    <a:pt x="845" y="1099"/>
                  </a:lnTo>
                  <a:lnTo>
                    <a:pt x="847" y="1099"/>
                  </a:lnTo>
                  <a:lnTo>
                    <a:pt x="849" y="1099"/>
                  </a:lnTo>
                  <a:lnTo>
                    <a:pt x="851" y="1098"/>
                  </a:lnTo>
                  <a:lnTo>
                    <a:pt x="854" y="1096"/>
                  </a:lnTo>
                  <a:lnTo>
                    <a:pt x="859" y="1094"/>
                  </a:lnTo>
                  <a:lnTo>
                    <a:pt x="861" y="1089"/>
                  </a:lnTo>
                  <a:lnTo>
                    <a:pt x="864" y="1084"/>
                  </a:lnTo>
                  <a:close/>
                  <a:moveTo>
                    <a:pt x="1325" y="1015"/>
                  </a:moveTo>
                  <a:lnTo>
                    <a:pt x="1325" y="1021"/>
                  </a:lnTo>
                  <a:lnTo>
                    <a:pt x="1325" y="1027"/>
                  </a:lnTo>
                  <a:lnTo>
                    <a:pt x="1325" y="1027"/>
                  </a:lnTo>
                  <a:lnTo>
                    <a:pt x="1325" y="1027"/>
                  </a:lnTo>
                  <a:lnTo>
                    <a:pt x="1332" y="1018"/>
                  </a:lnTo>
                  <a:lnTo>
                    <a:pt x="1338" y="1009"/>
                  </a:lnTo>
                  <a:lnTo>
                    <a:pt x="1344" y="1001"/>
                  </a:lnTo>
                  <a:lnTo>
                    <a:pt x="1353" y="992"/>
                  </a:lnTo>
                  <a:lnTo>
                    <a:pt x="1362" y="984"/>
                  </a:lnTo>
                  <a:lnTo>
                    <a:pt x="1371" y="979"/>
                  </a:lnTo>
                  <a:lnTo>
                    <a:pt x="1377" y="976"/>
                  </a:lnTo>
                  <a:lnTo>
                    <a:pt x="1387" y="973"/>
                  </a:lnTo>
                  <a:lnTo>
                    <a:pt x="1391" y="973"/>
                  </a:lnTo>
                  <a:lnTo>
                    <a:pt x="1397" y="974"/>
                  </a:lnTo>
                  <a:lnTo>
                    <a:pt x="1400" y="976"/>
                  </a:lnTo>
                  <a:lnTo>
                    <a:pt x="1404" y="978"/>
                  </a:lnTo>
                  <a:lnTo>
                    <a:pt x="1405" y="980"/>
                  </a:lnTo>
                  <a:lnTo>
                    <a:pt x="1406" y="982"/>
                  </a:lnTo>
                  <a:lnTo>
                    <a:pt x="1405" y="984"/>
                  </a:lnTo>
                  <a:lnTo>
                    <a:pt x="1405" y="986"/>
                  </a:lnTo>
                  <a:lnTo>
                    <a:pt x="1402" y="992"/>
                  </a:lnTo>
                  <a:lnTo>
                    <a:pt x="1399" y="997"/>
                  </a:lnTo>
                  <a:lnTo>
                    <a:pt x="1396" y="1004"/>
                  </a:lnTo>
                  <a:lnTo>
                    <a:pt x="1391" y="1013"/>
                  </a:lnTo>
                  <a:lnTo>
                    <a:pt x="1389" y="1021"/>
                  </a:lnTo>
                  <a:lnTo>
                    <a:pt x="1387" y="1032"/>
                  </a:lnTo>
                  <a:lnTo>
                    <a:pt x="1387" y="1038"/>
                  </a:lnTo>
                  <a:lnTo>
                    <a:pt x="1386" y="1043"/>
                  </a:lnTo>
                  <a:lnTo>
                    <a:pt x="1385" y="1051"/>
                  </a:lnTo>
                  <a:lnTo>
                    <a:pt x="1384" y="1061"/>
                  </a:lnTo>
                  <a:lnTo>
                    <a:pt x="1382" y="1070"/>
                  </a:lnTo>
                  <a:lnTo>
                    <a:pt x="1381" y="1078"/>
                  </a:lnTo>
                  <a:lnTo>
                    <a:pt x="1379" y="1087"/>
                  </a:lnTo>
                  <a:lnTo>
                    <a:pt x="1378" y="1097"/>
                  </a:lnTo>
                  <a:lnTo>
                    <a:pt x="1377" y="1101"/>
                  </a:lnTo>
                  <a:lnTo>
                    <a:pt x="1376" y="1105"/>
                  </a:lnTo>
                  <a:lnTo>
                    <a:pt x="1373" y="1107"/>
                  </a:lnTo>
                  <a:lnTo>
                    <a:pt x="1369" y="1107"/>
                  </a:lnTo>
                  <a:lnTo>
                    <a:pt x="1366" y="1106"/>
                  </a:lnTo>
                  <a:lnTo>
                    <a:pt x="1363" y="1104"/>
                  </a:lnTo>
                  <a:lnTo>
                    <a:pt x="1362" y="1100"/>
                  </a:lnTo>
                  <a:lnTo>
                    <a:pt x="1360" y="1097"/>
                  </a:lnTo>
                  <a:lnTo>
                    <a:pt x="1359" y="1094"/>
                  </a:lnTo>
                  <a:lnTo>
                    <a:pt x="1354" y="1093"/>
                  </a:lnTo>
                  <a:lnTo>
                    <a:pt x="1353" y="1096"/>
                  </a:lnTo>
                  <a:lnTo>
                    <a:pt x="1350" y="1098"/>
                  </a:lnTo>
                  <a:lnTo>
                    <a:pt x="1347" y="1099"/>
                  </a:lnTo>
                  <a:lnTo>
                    <a:pt x="1342" y="1099"/>
                  </a:lnTo>
                  <a:lnTo>
                    <a:pt x="1341" y="1097"/>
                  </a:lnTo>
                  <a:lnTo>
                    <a:pt x="1341" y="1094"/>
                  </a:lnTo>
                  <a:lnTo>
                    <a:pt x="1343" y="1088"/>
                  </a:lnTo>
                  <a:lnTo>
                    <a:pt x="1343" y="1081"/>
                  </a:lnTo>
                  <a:lnTo>
                    <a:pt x="1343" y="1072"/>
                  </a:lnTo>
                  <a:lnTo>
                    <a:pt x="1343" y="1064"/>
                  </a:lnTo>
                  <a:lnTo>
                    <a:pt x="1342" y="1064"/>
                  </a:lnTo>
                  <a:lnTo>
                    <a:pt x="1341" y="1064"/>
                  </a:lnTo>
                  <a:lnTo>
                    <a:pt x="1339" y="1065"/>
                  </a:lnTo>
                  <a:lnTo>
                    <a:pt x="1337" y="1065"/>
                  </a:lnTo>
                  <a:lnTo>
                    <a:pt x="1334" y="1064"/>
                  </a:lnTo>
                  <a:lnTo>
                    <a:pt x="1331" y="1064"/>
                  </a:lnTo>
                  <a:lnTo>
                    <a:pt x="1331" y="1062"/>
                  </a:lnTo>
                  <a:lnTo>
                    <a:pt x="1330" y="1059"/>
                  </a:lnTo>
                  <a:lnTo>
                    <a:pt x="1334" y="1054"/>
                  </a:lnTo>
                  <a:lnTo>
                    <a:pt x="1338" y="1046"/>
                  </a:lnTo>
                  <a:lnTo>
                    <a:pt x="1341" y="1036"/>
                  </a:lnTo>
                  <a:lnTo>
                    <a:pt x="1343" y="1030"/>
                  </a:lnTo>
                  <a:lnTo>
                    <a:pt x="1341" y="1028"/>
                  </a:lnTo>
                  <a:lnTo>
                    <a:pt x="1340" y="1028"/>
                  </a:lnTo>
                  <a:lnTo>
                    <a:pt x="1341" y="1027"/>
                  </a:lnTo>
                  <a:lnTo>
                    <a:pt x="1342" y="1026"/>
                  </a:lnTo>
                  <a:lnTo>
                    <a:pt x="1346" y="1024"/>
                  </a:lnTo>
                  <a:lnTo>
                    <a:pt x="1348" y="1021"/>
                  </a:lnTo>
                  <a:lnTo>
                    <a:pt x="1349" y="1018"/>
                  </a:lnTo>
                  <a:lnTo>
                    <a:pt x="1349" y="1014"/>
                  </a:lnTo>
                  <a:lnTo>
                    <a:pt x="1348" y="1014"/>
                  </a:lnTo>
                  <a:lnTo>
                    <a:pt x="1348" y="1014"/>
                  </a:lnTo>
                  <a:lnTo>
                    <a:pt x="1341" y="1023"/>
                  </a:lnTo>
                  <a:lnTo>
                    <a:pt x="1336" y="1032"/>
                  </a:lnTo>
                  <a:lnTo>
                    <a:pt x="1330" y="1043"/>
                  </a:lnTo>
                  <a:lnTo>
                    <a:pt x="1326" y="1054"/>
                  </a:lnTo>
                  <a:lnTo>
                    <a:pt x="1326" y="1062"/>
                  </a:lnTo>
                  <a:lnTo>
                    <a:pt x="1328" y="1070"/>
                  </a:lnTo>
                  <a:lnTo>
                    <a:pt x="1328" y="1073"/>
                  </a:lnTo>
                  <a:lnTo>
                    <a:pt x="1328" y="1077"/>
                  </a:lnTo>
                  <a:lnTo>
                    <a:pt x="1327" y="1081"/>
                  </a:lnTo>
                  <a:lnTo>
                    <a:pt x="1325" y="1084"/>
                  </a:lnTo>
                  <a:lnTo>
                    <a:pt x="1320" y="1086"/>
                  </a:lnTo>
                  <a:lnTo>
                    <a:pt x="1315" y="1086"/>
                  </a:lnTo>
                  <a:lnTo>
                    <a:pt x="1311" y="1081"/>
                  </a:lnTo>
                  <a:lnTo>
                    <a:pt x="1306" y="1073"/>
                  </a:lnTo>
                  <a:lnTo>
                    <a:pt x="1306" y="1069"/>
                  </a:lnTo>
                  <a:lnTo>
                    <a:pt x="1306" y="1063"/>
                  </a:lnTo>
                  <a:lnTo>
                    <a:pt x="1307" y="1058"/>
                  </a:lnTo>
                  <a:lnTo>
                    <a:pt x="1308" y="1053"/>
                  </a:lnTo>
                  <a:lnTo>
                    <a:pt x="1311" y="1042"/>
                  </a:lnTo>
                  <a:lnTo>
                    <a:pt x="1314" y="1036"/>
                  </a:lnTo>
                  <a:lnTo>
                    <a:pt x="1315" y="1029"/>
                  </a:lnTo>
                  <a:lnTo>
                    <a:pt x="1317" y="1023"/>
                  </a:lnTo>
                  <a:lnTo>
                    <a:pt x="1318" y="1019"/>
                  </a:lnTo>
                  <a:lnTo>
                    <a:pt x="1320" y="1017"/>
                  </a:lnTo>
                  <a:lnTo>
                    <a:pt x="1323" y="1016"/>
                  </a:lnTo>
                  <a:lnTo>
                    <a:pt x="1325" y="1015"/>
                  </a:lnTo>
                  <a:close/>
                  <a:moveTo>
                    <a:pt x="1381" y="984"/>
                  </a:moveTo>
                  <a:lnTo>
                    <a:pt x="1376" y="988"/>
                  </a:lnTo>
                  <a:lnTo>
                    <a:pt x="1372" y="990"/>
                  </a:lnTo>
                  <a:lnTo>
                    <a:pt x="1363" y="997"/>
                  </a:lnTo>
                  <a:lnTo>
                    <a:pt x="1354" y="1005"/>
                  </a:lnTo>
                  <a:lnTo>
                    <a:pt x="1354" y="1006"/>
                  </a:lnTo>
                  <a:lnTo>
                    <a:pt x="1354" y="1006"/>
                  </a:lnTo>
                  <a:lnTo>
                    <a:pt x="1356" y="1011"/>
                  </a:lnTo>
                  <a:lnTo>
                    <a:pt x="1359" y="1017"/>
                  </a:lnTo>
                  <a:lnTo>
                    <a:pt x="1359" y="1024"/>
                  </a:lnTo>
                  <a:lnTo>
                    <a:pt x="1360" y="1030"/>
                  </a:lnTo>
                  <a:lnTo>
                    <a:pt x="1365" y="1031"/>
                  </a:lnTo>
                  <a:lnTo>
                    <a:pt x="1369" y="1034"/>
                  </a:lnTo>
                  <a:lnTo>
                    <a:pt x="1371" y="1037"/>
                  </a:lnTo>
                  <a:lnTo>
                    <a:pt x="1373" y="1040"/>
                  </a:lnTo>
                  <a:lnTo>
                    <a:pt x="1375" y="1031"/>
                  </a:lnTo>
                  <a:lnTo>
                    <a:pt x="1377" y="1021"/>
                  </a:lnTo>
                  <a:lnTo>
                    <a:pt x="1379" y="1013"/>
                  </a:lnTo>
                  <a:lnTo>
                    <a:pt x="1382" y="1003"/>
                  </a:lnTo>
                  <a:lnTo>
                    <a:pt x="1383" y="999"/>
                  </a:lnTo>
                  <a:lnTo>
                    <a:pt x="1383" y="994"/>
                  </a:lnTo>
                  <a:lnTo>
                    <a:pt x="1383" y="989"/>
                  </a:lnTo>
                  <a:lnTo>
                    <a:pt x="1382" y="985"/>
                  </a:lnTo>
                  <a:lnTo>
                    <a:pt x="1382" y="985"/>
                  </a:lnTo>
                  <a:lnTo>
                    <a:pt x="1381" y="984"/>
                  </a:lnTo>
                  <a:close/>
                  <a:moveTo>
                    <a:pt x="1371" y="1046"/>
                  </a:moveTo>
                  <a:lnTo>
                    <a:pt x="1365" y="1052"/>
                  </a:lnTo>
                  <a:lnTo>
                    <a:pt x="1359" y="1059"/>
                  </a:lnTo>
                  <a:lnTo>
                    <a:pt x="1358" y="1073"/>
                  </a:lnTo>
                  <a:lnTo>
                    <a:pt x="1358" y="1087"/>
                  </a:lnTo>
                  <a:lnTo>
                    <a:pt x="1362" y="1089"/>
                  </a:lnTo>
                  <a:lnTo>
                    <a:pt x="1366" y="1090"/>
                  </a:lnTo>
                  <a:lnTo>
                    <a:pt x="1367" y="1085"/>
                  </a:lnTo>
                  <a:lnTo>
                    <a:pt x="1367" y="1079"/>
                  </a:lnTo>
                  <a:lnTo>
                    <a:pt x="1369" y="1072"/>
                  </a:lnTo>
                  <a:lnTo>
                    <a:pt x="1371" y="1061"/>
                  </a:lnTo>
                  <a:lnTo>
                    <a:pt x="1371" y="1051"/>
                  </a:lnTo>
                  <a:lnTo>
                    <a:pt x="1371" y="1046"/>
                  </a:lnTo>
                  <a:close/>
                  <a:moveTo>
                    <a:pt x="1251" y="1094"/>
                  </a:moveTo>
                  <a:lnTo>
                    <a:pt x="1267" y="1098"/>
                  </a:lnTo>
                  <a:lnTo>
                    <a:pt x="1282" y="1102"/>
                  </a:lnTo>
                  <a:lnTo>
                    <a:pt x="1296" y="1106"/>
                  </a:lnTo>
                  <a:lnTo>
                    <a:pt x="1311" y="1109"/>
                  </a:lnTo>
                  <a:lnTo>
                    <a:pt x="1327" y="1114"/>
                  </a:lnTo>
                  <a:lnTo>
                    <a:pt x="1342" y="1120"/>
                  </a:lnTo>
                  <a:lnTo>
                    <a:pt x="1359" y="1124"/>
                  </a:lnTo>
                  <a:lnTo>
                    <a:pt x="1376" y="1129"/>
                  </a:lnTo>
                  <a:lnTo>
                    <a:pt x="1386" y="1130"/>
                  </a:lnTo>
                  <a:lnTo>
                    <a:pt x="1398" y="1129"/>
                  </a:lnTo>
                  <a:lnTo>
                    <a:pt x="1410" y="1128"/>
                  </a:lnTo>
                  <a:lnTo>
                    <a:pt x="1421" y="1126"/>
                  </a:lnTo>
                  <a:lnTo>
                    <a:pt x="1421" y="1129"/>
                  </a:lnTo>
                  <a:lnTo>
                    <a:pt x="1421" y="1131"/>
                  </a:lnTo>
                  <a:lnTo>
                    <a:pt x="1421" y="1131"/>
                  </a:lnTo>
                  <a:lnTo>
                    <a:pt x="1421" y="1132"/>
                  </a:lnTo>
                  <a:lnTo>
                    <a:pt x="1414" y="1136"/>
                  </a:lnTo>
                  <a:lnTo>
                    <a:pt x="1409" y="1140"/>
                  </a:lnTo>
                  <a:lnTo>
                    <a:pt x="1401" y="1142"/>
                  </a:lnTo>
                  <a:lnTo>
                    <a:pt x="1395" y="1144"/>
                  </a:lnTo>
                  <a:lnTo>
                    <a:pt x="1386" y="1151"/>
                  </a:lnTo>
                  <a:lnTo>
                    <a:pt x="1378" y="1158"/>
                  </a:lnTo>
                  <a:lnTo>
                    <a:pt x="1372" y="1158"/>
                  </a:lnTo>
                  <a:lnTo>
                    <a:pt x="1365" y="1157"/>
                  </a:lnTo>
                  <a:lnTo>
                    <a:pt x="1359" y="1155"/>
                  </a:lnTo>
                  <a:lnTo>
                    <a:pt x="1354" y="1152"/>
                  </a:lnTo>
                  <a:lnTo>
                    <a:pt x="1346" y="1145"/>
                  </a:lnTo>
                  <a:lnTo>
                    <a:pt x="1336" y="1140"/>
                  </a:lnTo>
                  <a:lnTo>
                    <a:pt x="1325" y="1132"/>
                  </a:lnTo>
                  <a:lnTo>
                    <a:pt x="1312" y="1126"/>
                  </a:lnTo>
                  <a:lnTo>
                    <a:pt x="1300" y="1121"/>
                  </a:lnTo>
                  <a:lnTo>
                    <a:pt x="1286" y="1116"/>
                  </a:lnTo>
                  <a:lnTo>
                    <a:pt x="1277" y="1111"/>
                  </a:lnTo>
                  <a:lnTo>
                    <a:pt x="1266" y="1108"/>
                  </a:lnTo>
                  <a:lnTo>
                    <a:pt x="1260" y="1106"/>
                  </a:lnTo>
                  <a:lnTo>
                    <a:pt x="1257" y="1102"/>
                  </a:lnTo>
                  <a:lnTo>
                    <a:pt x="1254" y="1099"/>
                  </a:lnTo>
                  <a:lnTo>
                    <a:pt x="1251" y="1094"/>
                  </a:lnTo>
                  <a:close/>
                  <a:moveTo>
                    <a:pt x="1285" y="1077"/>
                  </a:moveTo>
                  <a:lnTo>
                    <a:pt x="1288" y="1077"/>
                  </a:lnTo>
                  <a:lnTo>
                    <a:pt x="1290" y="1077"/>
                  </a:lnTo>
                  <a:lnTo>
                    <a:pt x="1294" y="1082"/>
                  </a:lnTo>
                  <a:lnTo>
                    <a:pt x="1297" y="1085"/>
                  </a:lnTo>
                  <a:lnTo>
                    <a:pt x="1299" y="1087"/>
                  </a:lnTo>
                  <a:lnTo>
                    <a:pt x="1300" y="1090"/>
                  </a:lnTo>
                  <a:lnTo>
                    <a:pt x="1301" y="1094"/>
                  </a:lnTo>
                  <a:lnTo>
                    <a:pt x="1301" y="1098"/>
                  </a:lnTo>
                  <a:lnTo>
                    <a:pt x="1299" y="1099"/>
                  </a:lnTo>
                  <a:lnTo>
                    <a:pt x="1296" y="1101"/>
                  </a:lnTo>
                  <a:lnTo>
                    <a:pt x="1292" y="1101"/>
                  </a:lnTo>
                  <a:lnTo>
                    <a:pt x="1288" y="1100"/>
                  </a:lnTo>
                  <a:lnTo>
                    <a:pt x="1288" y="1098"/>
                  </a:lnTo>
                  <a:lnTo>
                    <a:pt x="1288" y="1095"/>
                  </a:lnTo>
                  <a:lnTo>
                    <a:pt x="1289" y="1090"/>
                  </a:lnTo>
                  <a:lnTo>
                    <a:pt x="1288" y="1086"/>
                  </a:lnTo>
                  <a:lnTo>
                    <a:pt x="1286" y="1082"/>
                  </a:lnTo>
                  <a:lnTo>
                    <a:pt x="1285" y="1077"/>
                  </a:lnTo>
                  <a:close/>
                  <a:moveTo>
                    <a:pt x="1272" y="1025"/>
                  </a:moveTo>
                  <a:lnTo>
                    <a:pt x="1277" y="1026"/>
                  </a:lnTo>
                  <a:lnTo>
                    <a:pt x="1282" y="1028"/>
                  </a:lnTo>
                  <a:lnTo>
                    <a:pt x="1286" y="1031"/>
                  </a:lnTo>
                  <a:lnTo>
                    <a:pt x="1290" y="1036"/>
                  </a:lnTo>
                  <a:lnTo>
                    <a:pt x="1293" y="1040"/>
                  </a:lnTo>
                  <a:lnTo>
                    <a:pt x="1295" y="1046"/>
                  </a:lnTo>
                  <a:lnTo>
                    <a:pt x="1297" y="1051"/>
                  </a:lnTo>
                  <a:lnTo>
                    <a:pt x="1297" y="1056"/>
                  </a:lnTo>
                  <a:lnTo>
                    <a:pt x="1295" y="1059"/>
                  </a:lnTo>
                  <a:lnTo>
                    <a:pt x="1293" y="1060"/>
                  </a:lnTo>
                  <a:lnTo>
                    <a:pt x="1290" y="1060"/>
                  </a:lnTo>
                  <a:lnTo>
                    <a:pt x="1285" y="1060"/>
                  </a:lnTo>
                  <a:lnTo>
                    <a:pt x="1282" y="1059"/>
                  </a:lnTo>
                  <a:lnTo>
                    <a:pt x="1279" y="1058"/>
                  </a:lnTo>
                  <a:lnTo>
                    <a:pt x="1278" y="1054"/>
                  </a:lnTo>
                  <a:lnTo>
                    <a:pt x="1278" y="1051"/>
                  </a:lnTo>
                  <a:lnTo>
                    <a:pt x="1276" y="1044"/>
                  </a:lnTo>
                  <a:lnTo>
                    <a:pt x="1274" y="1039"/>
                  </a:lnTo>
                  <a:lnTo>
                    <a:pt x="1272" y="1032"/>
                  </a:lnTo>
                  <a:lnTo>
                    <a:pt x="1272" y="1025"/>
                  </a:lnTo>
                  <a:close/>
                  <a:moveTo>
                    <a:pt x="1354" y="978"/>
                  </a:moveTo>
                  <a:lnTo>
                    <a:pt x="1354" y="977"/>
                  </a:lnTo>
                  <a:lnTo>
                    <a:pt x="1354" y="976"/>
                  </a:lnTo>
                  <a:lnTo>
                    <a:pt x="1363" y="968"/>
                  </a:lnTo>
                  <a:lnTo>
                    <a:pt x="1371" y="959"/>
                  </a:lnTo>
                  <a:lnTo>
                    <a:pt x="1371" y="958"/>
                  </a:lnTo>
                  <a:lnTo>
                    <a:pt x="1371" y="958"/>
                  </a:lnTo>
                  <a:lnTo>
                    <a:pt x="1369" y="956"/>
                  </a:lnTo>
                  <a:lnTo>
                    <a:pt x="1367" y="953"/>
                  </a:lnTo>
                  <a:lnTo>
                    <a:pt x="1367" y="948"/>
                  </a:lnTo>
                  <a:lnTo>
                    <a:pt x="1367" y="944"/>
                  </a:lnTo>
                  <a:lnTo>
                    <a:pt x="1378" y="932"/>
                  </a:lnTo>
                  <a:lnTo>
                    <a:pt x="1386" y="920"/>
                  </a:lnTo>
                  <a:lnTo>
                    <a:pt x="1386" y="920"/>
                  </a:lnTo>
                  <a:lnTo>
                    <a:pt x="1385" y="920"/>
                  </a:lnTo>
                  <a:lnTo>
                    <a:pt x="1378" y="925"/>
                  </a:lnTo>
                  <a:lnTo>
                    <a:pt x="1372" y="930"/>
                  </a:lnTo>
                  <a:lnTo>
                    <a:pt x="1360" y="941"/>
                  </a:lnTo>
                  <a:lnTo>
                    <a:pt x="1348" y="952"/>
                  </a:lnTo>
                  <a:lnTo>
                    <a:pt x="1344" y="955"/>
                  </a:lnTo>
                  <a:lnTo>
                    <a:pt x="1340" y="959"/>
                  </a:lnTo>
                  <a:lnTo>
                    <a:pt x="1337" y="962"/>
                  </a:lnTo>
                  <a:lnTo>
                    <a:pt x="1331" y="966"/>
                  </a:lnTo>
                  <a:lnTo>
                    <a:pt x="1323" y="968"/>
                  </a:lnTo>
                  <a:lnTo>
                    <a:pt x="1311" y="969"/>
                  </a:lnTo>
                  <a:lnTo>
                    <a:pt x="1304" y="969"/>
                  </a:lnTo>
                  <a:lnTo>
                    <a:pt x="1299" y="969"/>
                  </a:lnTo>
                  <a:lnTo>
                    <a:pt x="1296" y="968"/>
                  </a:lnTo>
                  <a:lnTo>
                    <a:pt x="1295" y="967"/>
                  </a:lnTo>
                  <a:lnTo>
                    <a:pt x="1294" y="966"/>
                  </a:lnTo>
                  <a:lnTo>
                    <a:pt x="1293" y="964"/>
                  </a:lnTo>
                  <a:lnTo>
                    <a:pt x="1299" y="962"/>
                  </a:lnTo>
                  <a:lnTo>
                    <a:pt x="1304" y="959"/>
                  </a:lnTo>
                  <a:lnTo>
                    <a:pt x="1308" y="957"/>
                  </a:lnTo>
                  <a:lnTo>
                    <a:pt x="1312" y="954"/>
                  </a:lnTo>
                  <a:lnTo>
                    <a:pt x="1319" y="946"/>
                  </a:lnTo>
                  <a:lnTo>
                    <a:pt x="1328" y="939"/>
                  </a:lnTo>
                  <a:lnTo>
                    <a:pt x="1338" y="932"/>
                  </a:lnTo>
                  <a:lnTo>
                    <a:pt x="1349" y="925"/>
                  </a:lnTo>
                  <a:lnTo>
                    <a:pt x="1360" y="918"/>
                  </a:lnTo>
                  <a:lnTo>
                    <a:pt x="1371" y="911"/>
                  </a:lnTo>
                  <a:lnTo>
                    <a:pt x="1374" y="909"/>
                  </a:lnTo>
                  <a:lnTo>
                    <a:pt x="1378" y="906"/>
                  </a:lnTo>
                  <a:lnTo>
                    <a:pt x="1385" y="903"/>
                  </a:lnTo>
                  <a:lnTo>
                    <a:pt x="1390" y="900"/>
                  </a:lnTo>
                  <a:lnTo>
                    <a:pt x="1393" y="898"/>
                  </a:lnTo>
                  <a:lnTo>
                    <a:pt x="1395" y="895"/>
                  </a:lnTo>
                  <a:lnTo>
                    <a:pt x="1402" y="895"/>
                  </a:lnTo>
                  <a:lnTo>
                    <a:pt x="1410" y="895"/>
                  </a:lnTo>
                  <a:lnTo>
                    <a:pt x="1410" y="896"/>
                  </a:lnTo>
                  <a:lnTo>
                    <a:pt x="1411" y="896"/>
                  </a:lnTo>
                  <a:lnTo>
                    <a:pt x="1413" y="900"/>
                  </a:lnTo>
                  <a:lnTo>
                    <a:pt x="1414" y="907"/>
                  </a:lnTo>
                  <a:lnTo>
                    <a:pt x="1410" y="912"/>
                  </a:lnTo>
                  <a:lnTo>
                    <a:pt x="1407" y="919"/>
                  </a:lnTo>
                  <a:lnTo>
                    <a:pt x="1404" y="922"/>
                  </a:lnTo>
                  <a:lnTo>
                    <a:pt x="1400" y="925"/>
                  </a:lnTo>
                  <a:lnTo>
                    <a:pt x="1393" y="935"/>
                  </a:lnTo>
                  <a:lnTo>
                    <a:pt x="1384" y="945"/>
                  </a:lnTo>
                  <a:lnTo>
                    <a:pt x="1385" y="946"/>
                  </a:lnTo>
                  <a:lnTo>
                    <a:pt x="1385" y="947"/>
                  </a:lnTo>
                  <a:lnTo>
                    <a:pt x="1388" y="950"/>
                  </a:lnTo>
                  <a:lnTo>
                    <a:pt x="1393" y="954"/>
                  </a:lnTo>
                  <a:lnTo>
                    <a:pt x="1393" y="957"/>
                  </a:lnTo>
                  <a:lnTo>
                    <a:pt x="1394" y="960"/>
                  </a:lnTo>
                  <a:lnTo>
                    <a:pt x="1386" y="967"/>
                  </a:lnTo>
                  <a:lnTo>
                    <a:pt x="1377" y="972"/>
                  </a:lnTo>
                  <a:lnTo>
                    <a:pt x="1372" y="974"/>
                  </a:lnTo>
                  <a:lnTo>
                    <a:pt x="1366" y="977"/>
                  </a:lnTo>
                  <a:lnTo>
                    <a:pt x="1360" y="978"/>
                  </a:lnTo>
                  <a:lnTo>
                    <a:pt x="1354" y="978"/>
                  </a:lnTo>
                  <a:close/>
                  <a:moveTo>
                    <a:pt x="1094" y="1021"/>
                  </a:moveTo>
                  <a:lnTo>
                    <a:pt x="1096" y="1021"/>
                  </a:lnTo>
                  <a:lnTo>
                    <a:pt x="1098" y="1021"/>
                  </a:lnTo>
                  <a:lnTo>
                    <a:pt x="1104" y="1026"/>
                  </a:lnTo>
                  <a:lnTo>
                    <a:pt x="1109" y="1030"/>
                  </a:lnTo>
                  <a:lnTo>
                    <a:pt x="1113" y="1036"/>
                  </a:lnTo>
                  <a:lnTo>
                    <a:pt x="1117" y="1040"/>
                  </a:lnTo>
                  <a:lnTo>
                    <a:pt x="1117" y="1049"/>
                  </a:lnTo>
                  <a:lnTo>
                    <a:pt x="1115" y="1055"/>
                  </a:lnTo>
                  <a:lnTo>
                    <a:pt x="1112" y="1058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7"/>
                  </a:lnTo>
                  <a:lnTo>
                    <a:pt x="1110" y="1074"/>
                  </a:lnTo>
                  <a:lnTo>
                    <a:pt x="1116" y="1081"/>
                  </a:lnTo>
                  <a:lnTo>
                    <a:pt x="1121" y="1089"/>
                  </a:lnTo>
                  <a:lnTo>
                    <a:pt x="1129" y="1098"/>
                  </a:lnTo>
                  <a:lnTo>
                    <a:pt x="1136" y="1106"/>
                  </a:lnTo>
                  <a:lnTo>
                    <a:pt x="1144" y="1112"/>
                  </a:lnTo>
                  <a:lnTo>
                    <a:pt x="1150" y="1118"/>
                  </a:lnTo>
                  <a:lnTo>
                    <a:pt x="1155" y="1123"/>
                  </a:lnTo>
                  <a:lnTo>
                    <a:pt x="1162" y="1126"/>
                  </a:lnTo>
                  <a:lnTo>
                    <a:pt x="1172" y="1130"/>
                  </a:lnTo>
                  <a:lnTo>
                    <a:pt x="1176" y="1131"/>
                  </a:lnTo>
                  <a:lnTo>
                    <a:pt x="1180" y="1133"/>
                  </a:lnTo>
                  <a:lnTo>
                    <a:pt x="1183" y="1135"/>
                  </a:lnTo>
                  <a:lnTo>
                    <a:pt x="1185" y="1137"/>
                  </a:lnTo>
                  <a:lnTo>
                    <a:pt x="1180" y="1140"/>
                  </a:lnTo>
                  <a:lnTo>
                    <a:pt x="1175" y="1142"/>
                  </a:lnTo>
                  <a:lnTo>
                    <a:pt x="1169" y="1142"/>
                  </a:lnTo>
                  <a:lnTo>
                    <a:pt x="1163" y="1142"/>
                  </a:lnTo>
                  <a:lnTo>
                    <a:pt x="1156" y="1143"/>
                  </a:lnTo>
                  <a:lnTo>
                    <a:pt x="1150" y="1145"/>
                  </a:lnTo>
                  <a:lnTo>
                    <a:pt x="1143" y="1146"/>
                  </a:lnTo>
                  <a:lnTo>
                    <a:pt x="1138" y="1145"/>
                  </a:lnTo>
                  <a:lnTo>
                    <a:pt x="1132" y="1142"/>
                  </a:lnTo>
                  <a:lnTo>
                    <a:pt x="1129" y="1140"/>
                  </a:lnTo>
                  <a:lnTo>
                    <a:pt x="1124" y="1136"/>
                  </a:lnTo>
                  <a:lnTo>
                    <a:pt x="1120" y="1133"/>
                  </a:lnTo>
                  <a:lnTo>
                    <a:pt x="1117" y="1131"/>
                  </a:lnTo>
                  <a:lnTo>
                    <a:pt x="1115" y="1128"/>
                  </a:lnTo>
                  <a:lnTo>
                    <a:pt x="1110" y="1120"/>
                  </a:lnTo>
                  <a:lnTo>
                    <a:pt x="1106" y="1110"/>
                  </a:lnTo>
                  <a:lnTo>
                    <a:pt x="1098" y="1096"/>
                  </a:lnTo>
                  <a:lnTo>
                    <a:pt x="1090" y="1081"/>
                  </a:lnTo>
                  <a:lnTo>
                    <a:pt x="1089" y="1081"/>
                  </a:lnTo>
                  <a:lnTo>
                    <a:pt x="1089" y="1081"/>
                  </a:lnTo>
                  <a:lnTo>
                    <a:pt x="1082" y="1088"/>
                  </a:lnTo>
                  <a:lnTo>
                    <a:pt x="1077" y="1096"/>
                  </a:lnTo>
                  <a:lnTo>
                    <a:pt x="1071" y="1102"/>
                  </a:lnTo>
                  <a:lnTo>
                    <a:pt x="1064" y="1108"/>
                  </a:lnTo>
                  <a:lnTo>
                    <a:pt x="1051" y="1119"/>
                  </a:lnTo>
                  <a:lnTo>
                    <a:pt x="1035" y="1130"/>
                  </a:lnTo>
                  <a:lnTo>
                    <a:pt x="1026" y="1135"/>
                  </a:lnTo>
                  <a:lnTo>
                    <a:pt x="1016" y="1139"/>
                  </a:lnTo>
                  <a:lnTo>
                    <a:pt x="1012" y="1140"/>
                  </a:lnTo>
                  <a:lnTo>
                    <a:pt x="1007" y="1141"/>
                  </a:lnTo>
                  <a:lnTo>
                    <a:pt x="1000" y="1141"/>
                  </a:lnTo>
                  <a:lnTo>
                    <a:pt x="993" y="1141"/>
                  </a:lnTo>
                  <a:lnTo>
                    <a:pt x="992" y="1140"/>
                  </a:lnTo>
                  <a:lnTo>
                    <a:pt x="992" y="1139"/>
                  </a:lnTo>
                  <a:lnTo>
                    <a:pt x="993" y="1139"/>
                  </a:lnTo>
                  <a:lnTo>
                    <a:pt x="993" y="1139"/>
                  </a:lnTo>
                  <a:lnTo>
                    <a:pt x="999" y="1137"/>
                  </a:lnTo>
                  <a:lnTo>
                    <a:pt x="1003" y="1136"/>
                  </a:lnTo>
                  <a:lnTo>
                    <a:pt x="1014" y="1131"/>
                  </a:lnTo>
                  <a:lnTo>
                    <a:pt x="1024" y="1125"/>
                  </a:lnTo>
                  <a:lnTo>
                    <a:pt x="1035" y="1114"/>
                  </a:lnTo>
                  <a:lnTo>
                    <a:pt x="1044" y="1104"/>
                  </a:lnTo>
                  <a:lnTo>
                    <a:pt x="1052" y="1095"/>
                  </a:lnTo>
                  <a:lnTo>
                    <a:pt x="1060" y="1086"/>
                  </a:lnTo>
                  <a:lnTo>
                    <a:pt x="1068" y="1072"/>
                  </a:lnTo>
                  <a:lnTo>
                    <a:pt x="1077" y="1060"/>
                  </a:lnTo>
                  <a:lnTo>
                    <a:pt x="1074" y="1055"/>
                  </a:lnTo>
                  <a:lnTo>
                    <a:pt x="1072" y="1051"/>
                  </a:lnTo>
                  <a:lnTo>
                    <a:pt x="1069" y="1046"/>
                  </a:lnTo>
                  <a:lnTo>
                    <a:pt x="1064" y="1042"/>
                  </a:lnTo>
                  <a:lnTo>
                    <a:pt x="1061" y="1038"/>
                  </a:lnTo>
                  <a:lnTo>
                    <a:pt x="1058" y="1034"/>
                  </a:lnTo>
                  <a:lnTo>
                    <a:pt x="1056" y="1029"/>
                  </a:lnTo>
                  <a:lnTo>
                    <a:pt x="1055" y="1025"/>
                  </a:lnTo>
                  <a:lnTo>
                    <a:pt x="1058" y="1025"/>
                  </a:lnTo>
                  <a:lnTo>
                    <a:pt x="1062" y="1027"/>
                  </a:lnTo>
                  <a:lnTo>
                    <a:pt x="1067" y="1029"/>
                  </a:lnTo>
                  <a:lnTo>
                    <a:pt x="1071" y="1032"/>
                  </a:lnTo>
                  <a:lnTo>
                    <a:pt x="1078" y="1039"/>
                  </a:lnTo>
                  <a:lnTo>
                    <a:pt x="1083" y="1046"/>
                  </a:lnTo>
                  <a:lnTo>
                    <a:pt x="1083" y="1046"/>
                  </a:lnTo>
                  <a:lnTo>
                    <a:pt x="1083" y="1046"/>
                  </a:lnTo>
                  <a:lnTo>
                    <a:pt x="1083" y="1044"/>
                  </a:lnTo>
                  <a:lnTo>
                    <a:pt x="1083" y="1044"/>
                  </a:lnTo>
                  <a:lnTo>
                    <a:pt x="1087" y="1040"/>
                  </a:lnTo>
                  <a:lnTo>
                    <a:pt x="1090" y="1034"/>
                  </a:lnTo>
                  <a:lnTo>
                    <a:pt x="1093" y="1028"/>
                  </a:lnTo>
                  <a:lnTo>
                    <a:pt x="1094" y="1021"/>
                  </a:lnTo>
                  <a:close/>
                  <a:moveTo>
                    <a:pt x="1110" y="997"/>
                  </a:moveTo>
                  <a:lnTo>
                    <a:pt x="1112" y="993"/>
                  </a:lnTo>
                  <a:lnTo>
                    <a:pt x="1114" y="989"/>
                  </a:lnTo>
                  <a:lnTo>
                    <a:pt x="1114" y="986"/>
                  </a:lnTo>
                  <a:lnTo>
                    <a:pt x="1114" y="984"/>
                  </a:lnTo>
                  <a:lnTo>
                    <a:pt x="1114" y="983"/>
                  </a:lnTo>
                  <a:lnTo>
                    <a:pt x="1113" y="982"/>
                  </a:lnTo>
                  <a:lnTo>
                    <a:pt x="1113" y="981"/>
                  </a:lnTo>
                  <a:lnTo>
                    <a:pt x="1113" y="981"/>
                  </a:lnTo>
                  <a:lnTo>
                    <a:pt x="1112" y="981"/>
                  </a:lnTo>
                  <a:lnTo>
                    <a:pt x="1112" y="982"/>
                  </a:lnTo>
                  <a:lnTo>
                    <a:pt x="1102" y="990"/>
                  </a:lnTo>
                  <a:lnTo>
                    <a:pt x="1092" y="1001"/>
                  </a:lnTo>
                  <a:lnTo>
                    <a:pt x="1084" y="1005"/>
                  </a:lnTo>
                  <a:lnTo>
                    <a:pt x="1075" y="1008"/>
                  </a:lnTo>
                  <a:lnTo>
                    <a:pt x="1067" y="1012"/>
                  </a:lnTo>
                  <a:lnTo>
                    <a:pt x="1058" y="1016"/>
                  </a:lnTo>
                  <a:lnTo>
                    <a:pt x="1052" y="1019"/>
                  </a:lnTo>
                  <a:lnTo>
                    <a:pt x="1047" y="1021"/>
                  </a:lnTo>
                  <a:lnTo>
                    <a:pt x="1044" y="1021"/>
                  </a:lnTo>
                  <a:lnTo>
                    <a:pt x="1042" y="1021"/>
                  </a:lnTo>
                  <a:lnTo>
                    <a:pt x="1039" y="1019"/>
                  </a:lnTo>
                  <a:lnTo>
                    <a:pt x="1038" y="1015"/>
                  </a:lnTo>
                  <a:lnTo>
                    <a:pt x="1040" y="1012"/>
                  </a:lnTo>
                  <a:lnTo>
                    <a:pt x="1042" y="1008"/>
                  </a:lnTo>
                  <a:lnTo>
                    <a:pt x="1047" y="1004"/>
                  </a:lnTo>
                  <a:lnTo>
                    <a:pt x="1054" y="1000"/>
                  </a:lnTo>
                  <a:lnTo>
                    <a:pt x="1058" y="995"/>
                  </a:lnTo>
                  <a:lnTo>
                    <a:pt x="1063" y="989"/>
                  </a:lnTo>
                  <a:lnTo>
                    <a:pt x="1070" y="984"/>
                  </a:lnTo>
                  <a:lnTo>
                    <a:pt x="1075" y="981"/>
                  </a:lnTo>
                  <a:lnTo>
                    <a:pt x="1077" y="985"/>
                  </a:lnTo>
                  <a:lnTo>
                    <a:pt x="1075" y="990"/>
                  </a:lnTo>
                  <a:lnTo>
                    <a:pt x="1077" y="990"/>
                  </a:lnTo>
                  <a:lnTo>
                    <a:pt x="1077" y="990"/>
                  </a:lnTo>
                  <a:lnTo>
                    <a:pt x="1083" y="988"/>
                  </a:lnTo>
                  <a:lnTo>
                    <a:pt x="1091" y="985"/>
                  </a:lnTo>
                  <a:lnTo>
                    <a:pt x="1097" y="981"/>
                  </a:lnTo>
                  <a:lnTo>
                    <a:pt x="1105" y="976"/>
                  </a:lnTo>
                  <a:lnTo>
                    <a:pt x="1109" y="973"/>
                  </a:lnTo>
                  <a:lnTo>
                    <a:pt x="1114" y="972"/>
                  </a:lnTo>
                  <a:lnTo>
                    <a:pt x="1119" y="972"/>
                  </a:lnTo>
                  <a:lnTo>
                    <a:pt x="1125" y="973"/>
                  </a:lnTo>
                  <a:lnTo>
                    <a:pt x="1130" y="976"/>
                  </a:lnTo>
                  <a:lnTo>
                    <a:pt x="1137" y="977"/>
                  </a:lnTo>
                  <a:lnTo>
                    <a:pt x="1138" y="979"/>
                  </a:lnTo>
                  <a:lnTo>
                    <a:pt x="1140" y="981"/>
                  </a:lnTo>
                  <a:lnTo>
                    <a:pt x="1140" y="986"/>
                  </a:lnTo>
                  <a:lnTo>
                    <a:pt x="1139" y="990"/>
                  </a:lnTo>
                  <a:lnTo>
                    <a:pt x="1137" y="993"/>
                  </a:lnTo>
                  <a:lnTo>
                    <a:pt x="1134" y="995"/>
                  </a:lnTo>
                  <a:lnTo>
                    <a:pt x="1124" y="996"/>
                  </a:lnTo>
                  <a:lnTo>
                    <a:pt x="1110" y="997"/>
                  </a:lnTo>
                  <a:close/>
                  <a:moveTo>
                    <a:pt x="1079" y="904"/>
                  </a:moveTo>
                  <a:lnTo>
                    <a:pt x="1090" y="906"/>
                  </a:lnTo>
                  <a:lnTo>
                    <a:pt x="1102" y="909"/>
                  </a:lnTo>
                  <a:lnTo>
                    <a:pt x="1107" y="912"/>
                  </a:lnTo>
                  <a:lnTo>
                    <a:pt x="1112" y="914"/>
                  </a:lnTo>
                  <a:lnTo>
                    <a:pt x="1115" y="918"/>
                  </a:lnTo>
                  <a:lnTo>
                    <a:pt x="1117" y="921"/>
                  </a:lnTo>
                  <a:lnTo>
                    <a:pt x="1119" y="925"/>
                  </a:lnTo>
                  <a:lnTo>
                    <a:pt x="1119" y="932"/>
                  </a:lnTo>
                  <a:lnTo>
                    <a:pt x="1130" y="930"/>
                  </a:lnTo>
                  <a:lnTo>
                    <a:pt x="1140" y="927"/>
                  </a:lnTo>
                  <a:lnTo>
                    <a:pt x="1141" y="925"/>
                  </a:lnTo>
                  <a:lnTo>
                    <a:pt x="1142" y="923"/>
                  </a:lnTo>
                  <a:lnTo>
                    <a:pt x="1154" y="923"/>
                  </a:lnTo>
                  <a:lnTo>
                    <a:pt x="1165" y="924"/>
                  </a:lnTo>
                  <a:lnTo>
                    <a:pt x="1167" y="927"/>
                  </a:lnTo>
                  <a:lnTo>
                    <a:pt x="1168" y="933"/>
                  </a:lnTo>
                  <a:lnTo>
                    <a:pt x="1167" y="934"/>
                  </a:lnTo>
                  <a:lnTo>
                    <a:pt x="1166" y="936"/>
                  </a:lnTo>
                  <a:lnTo>
                    <a:pt x="1157" y="937"/>
                  </a:lnTo>
                  <a:lnTo>
                    <a:pt x="1150" y="941"/>
                  </a:lnTo>
                  <a:lnTo>
                    <a:pt x="1143" y="944"/>
                  </a:lnTo>
                  <a:lnTo>
                    <a:pt x="1136" y="947"/>
                  </a:lnTo>
                  <a:lnTo>
                    <a:pt x="1129" y="950"/>
                  </a:lnTo>
                  <a:lnTo>
                    <a:pt x="1122" y="954"/>
                  </a:lnTo>
                  <a:lnTo>
                    <a:pt x="1115" y="956"/>
                  </a:lnTo>
                  <a:lnTo>
                    <a:pt x="1107" y="957"/>
                  </a:lnTo>
                  <a:lnTo>
                    <a:pt x="1107" y="955"/>
                  </a:lnTo>
                  <a:lnTo>
                    <a:pt x="1107" y="954"/>
                  </a:lnTo>
                  <a:lnTo>
                    <a:pt x="1109" y="952"/>
                  </a:lnTo>
                  <a:lnTo>
                    <a:pt x="1113" y="950"/>
                  </a:lnTo>
                  <a:lnTo>
                    <a:pt x="1113" y="949"/>
                  </a:lnTo>
                  <a:lnTo>
                    <a:pt x="1113" y="949"/>
                  </a:lnTo>
                  <a:lnTo>
                    <a:pt x="1112" y="949"/>
                  </a:lnTo>
                  <a:lnTo>
                    <a:pt x="1110" y="949"/>
                  </a:lnTo>
                  <a:lnTo>
                    <a:pt x="1106" y="950"/>
                  </a:lnTo>
                  <a:lnTo>
                    <a:pt x="1102" y="952"/>
                  </a:lnTo>
                  <a:lnTo>
                    <a:pt x="1092" y="955"/>
                  </a:lnTo>
                  <a:lnTo>
                    <a:pt x="1082" y="957"/>
                  </a:lnTo>
                  <a:lnTo>
                    <a:pt x="1071" y="959"/>
                  </a:lnTo>
                  <a:lnTo>
                    <a:pt x="1059" y="960"/>
                  </a:lnTo>
                  <a:lnTo>
                    <a:pt x="1059" y="958"/>
                  </a:lnTo>
                  <a:lnTo>
                    <a:pt x="1059" y="957"/>
                  </a:lnTo>
                  <a:lnTo>
                    <a:pt x="1064" y="956"/>
                  </a:lnTo>
                  <a:lnTo>
                    <a:pt x="1069" y="954"/>
                  </a:lnTo>
                  <a:lnTo>
                    <a:pt x="1074" y="950"/>
                  </a:lnTo>
                  <a:lnTo>
                    <a:pt x="1079" y="947"/>
                  </a:lnTo>
                  <a:lnTo>
                    <a:pt x="1083" y="943"/>
                  </a:lnTo>
                  <a:lnTo>
                    <a:pt x="1085" y="937"/>
                  </a:lnTo>
                  <a:lnTo>
                    <a:pt x="1087" y="932"/>
                  </a:lnTo>
                  <a:lnTo>
                    <a:pt x="1089" y="926"/>
                  </a:lnTo>
                  <a:lnTo>
                    <a:pt x="1083" y="915"/>
                  </a:lnTo>
                  <a:lnTo>
                    <a:pt x="1079" y="904"/>
                  </a:lnTo>
                  <a:close/>
                  <a:moveTo>
                    <a:pt x="1630" y="918"/>
                  </a:moveTo>
                  <a:lnTo>
                    <a:pt x="1634" y="918"/>
                  </a:lnTo>
                  <a:lnTo>
                    <a:pt x="1636" y="919"/>
                  </a:lnTo>
                  <a:lnTo>
                    <a:pt x="1640" y="920"/>
                  </a:lnTo>
                  <a:lnTo>
                    <a:pt x="1642" y="921"/>
                  </a:lnTo>
                  <a:lnTo>
                    <a:pt x="1645" y="925"/>
                  </a:lnTo>
                  <a:lnTo>
                    <a:pt x="1649" y="930"/>
                  </a:lnTo>
                  <a:lnTo>
                    <a:pt x="1649" y="936"/>
                  </a:lnTo>
                  <a:lnTo>
                    <a:pt x="1649" y="942"/>
                  </a:lnTo>
                  <a:lnTo>
                    <a:pt x="1646" y="946"/>
                  </a:lnTo>
                  <a:lnTo>
                    <a:pt x="1643" y="950"/>
                  </a:lnTo>
                  <a:lnTo>
                    <a:pt x="1640" y="959"/>
                  </a:lnTo>
                  <a:lnTo>
                    <a:pt x="1635" y="969"/>
                  </a:lnTo>
                  <a:lnTo>
                    <a:pt x="1631" y="979"/>
                  </a:lnTo>
                  <a:lnTo>
                    <a:pt x="1627" y="989"/>
                  </a:lnTo>
                  <a:lnTo>
                    <a:pt x="1633" y="988"/>
                  </a:lnTo>
                  <a:lnTo>
                    <a:pt x="1641" y="986"/>
                  </a:lnTo>
                  <a:lnTo>
                    <a:pt x="1641" y="985"/>
                  </a:lnTo>
                  <a:lnTo>
                    <a:pt x="1641" y="984"/>
                  </a:lnTo>
                  <a:lnTo>
                    <a:pt x="1655" y="984"/>
                  </a:lnTo>
                  <a:lnTo>
                    <a:pt x="1668" y="986"/>
                  </a:lnTo>
                  <a:lnTo>
                    <a:pt x="1669" y="988"/>
                  </a:lnTo>
                  <a:lnTo>
                    <a:pt x="1669" y="991"/>
                  </a:lnTo>
                  <a:lnTo>
                    <a:pt x="1666" y="994"/>
                  </a:lnTo>
                  <a:lnTo>
                    <a:pt x="1664" y="997"/>
                  </a:lnTo>
                  <a:lnTo>
                    <a:pt x="1653" y="1004"/>
                  </a:lnTo>
                  <a:lnTo>
                    <a:pt x="1641" y="1008"/>
                  </a:lnTo>
                  <a:lnTo>
                    <a:pt x="1629" y="1012"/>
                  </a:lnTo>
                  <a:lnTo>
                    <a:pt x="1618" y="1015"/>
                  </a:lnTo>
                  <a:lnTo>
                    <a:pt x="1611" y="1021"/>
                  </a:lnTo>
                  <a:lnTo>
                    <a:pt x="1604" y="1032"/>
                  </a:lnTo>
                  <a:lnTo>
                    <a:pt x="1596" y="1044"/>
                  </a:lnTo>
                  <a:lnTo>
                    <a:pt x="1593" y="1053"/>
                  </a:lnTo>
                  <a:lnTo>
                    <a:pt x="1605" y="1063"/>
                  </a:lnTo>
                  <a:lnTo>
                    <a:pt x="1617" y="1073"/>
                  </a:lnTo>
                  <a:lnTo>
                    <a:pt x="1622" y="1077"/>
                  </a:lnTo>
                  <a:lnTo>
                    <a:pt x="1629" y="1083"/>
                  </a:lnTo>
                  <a:lnTo>
                    <a:pt x="1635" y="1086"/>
                  </a:lnTo>
                  <a:lnTo>
                    <a:pt x="1642" y="1090"/>
                  </a:lnTo>
                  <a:lnTo>
                    <a:pt x="1652" y="1093"/>
                  </a:lnTo>
                  <a:lnTo>
                    <a:pt x="1662" y="1094"/>
                  </a:lnTo>
                  <a:lnTo>
                    <a:pt x="1671" y="1094"/>
                  </a:lnTo>
                  <a:lnTo>
                    <a:pt x="1682" y="1094"/>
                  </a:lnTo>
                  <a:lnTo>
                    <a:pt x="1682" y="1096"/>
                  </a:lnTo>
                  <a:lnTo>
                    <a:pt x="1684" y="1098"/>
                  </a:lnTo>
                  <a:lnTo>
                    <a:pt x="1682" y="1098"/>
                  </a:lnTo>
                  <a:lnTo>
                    <a:pt x="1682" y="1099"/>
                  </a:lnTo>
                  <a:lnTo>
                    <a:pt x="1673" y="1104"/>
                  </a:lnTo>
                  <a:lnTo>
                    <a:pt x="1662" y="1108"/>
                  </a:lnTo>
                  <a:lnTo>
                    <a:pt x="1659" y="1112"/>
                  </a:lnTo>
                  <a:lnTo>
                    <a:pt x="1656" y="1117"/>
                  </a:lnTo>
                  <a:lnTo>
                    <a:pt x="1652" y="1119"/>
                  </a:lnTo>
                  <a:lnTo>
                    <a:pt x="1646" y="1120"/>
                  </a:lnTo>
                  <a:lnTo>
                    <a:pt x="1641" y="1120"/>
                  </a:lnTo>
                  <a:lnTo>
                    <a:pt x="1634" y="1120"/>
                  </a:lnTo>
                  <a:lnTo>
                    <a:pt x="1627" y="1114"/>
                  </a:lnTo>
                  <a:lnTo>
                    <a:pt x="1619" y="1109"/>
                  </a:lnTo>
                  <a:lnTo>
                    <a:pt x="1612" y="1096"/>
                  </a:lnTo>
                  <a:lnTo>
                    <a:pt x="1606" y="1083"/>
                  </a:lnTo>
                  <a:lnTo>
                    <a:pt x="1601" y="1076"/>
                  </a:lnTo>
                  <a:lnTo>
                    <a:pt x="1596" y="1070"/>
                  </a:lnTo>
                  <a:lnTo>
                    <a:pt x="1594" y="1066"/>
                  </a:lnTo>
                  <a:lnTo>
                    <a:pt x="1592" y="1064"/>
                  </a:lnTo>
                  <a:lnTo>
                    <a:pt x="1589" y="1061"/>
                  </a:lnTo>
                  <a:lnTo>
                    <a:pt x="1585" y="1060"/>
                  </a:lnTo>
                  <a:lnTo>
                    <a:pt x="1582" y="1066"/>
                  </a:lnTo>
                  <a:lnTo>
                    <a:pt x="1576" y="1073"/>
                  </a:lnTo>
                  <a:lnTo>
                    <a:pt x="1571" y="1078"/>
                  </a:lnTo>
                  <a:lnTo>
                    <a:pt x="1565" y="1085"/>
                  </a:lnTo>
                  <a:lnTo>
                    <a:pt x="1560" y="1091"/>
                  </a:lnTo>
                  <a:lnTo>
                    <a:pt x="1554" y="1097"/>
                  </a:lnTo>
                  <a:lnTo>
                    <a:pt x="1548" y="1102"/>
                  </a:lnTo>
                  <a:lnTo>
                    <a:pt x="1541" y="1108"/>
                  </a:lnTo>
                  <a:lnTo>
                    <a:pt x="1528" y="1118"/>
                  </a:lnTo>
                  <a:lnTo>
                    <a:pt x="1513" y="1126"/>
                  </a:lnTo>
                  <a:lnTo>
                    <a:pt x="1503" y="1133"/>
                  </a:lnTo>
                  <a:lnTo>
                    <a:pt x="1492" y="1140"/>
                  </a:lnTo>
                  <a:lnTo>
                    <a:pt x="1487" y="1142"/>
                  </a:lnTo>
                  <a:lnTo>
                    <a:pt x="1480" y="1144"/>
                  </a:lnTo>
                  <a:lnTo>
                    <a:pt x="1472" y="1145"/>
                  </a:lnTo>
                  <a:lnTo>
                    <a:pt x="1465" y="1146"/>
                  </a:lnTo>
                  <a:lnTo>
                    <a:pt x="1465" y="1144"/>
                  </a:lnTo>
                  <a:lnTo>
                    <a:pt x="1465" y="1143"/>
                  </a:lnTo>
                  <a:lnTo>
                    <a:pt x="1475" y="1139"/>
                  </a:lnTo>
                  <a:lnTo>
                    <a:pt x="1481" y="1134"/>
                  </a:lnTo>
                  <a:lnTo>
                    <a:pt x="1489" y="1128"/>
                  </a:lnTo>
                  <a:lnTo>
                    <a:pt x="1495" y="1122"/>
                  </a:lnTo>
                  <a:lnTo>
                    <a:pt x="1504" y="1116"/>
                  </a:lnTo>
                  <a:lnTo>
                    <a:pt x="1513" y="1108"/>
                  </a:lnTo>
                  <a:lnTo>
                    <a:pt x="1522" y="1100"/>
                  </a:lnTo>
                  <a:lnTo>
                    <a:pt x="1529" y="1091"/>
                  </a:lnTo>
                  <a:lnTo>
                    <a:pt x="1544" y="1073"/>
                  </a:lnTo>
                  <a:lnTo>
                    <a:pt x="1557" y="1053"/>
                  </a:lnTo>
                  <a:lnTo>
                    <a:pt x="1562" y="1047"/>
                  </a:lnTo>
                  <a:lnTo>
                    <a:pt x="1568" y="1039"/>
                  </a:lnTo>
                  <a:lnTo>
                    <a:pt x="1571" y="1035"/>
                  </a:lnTo>
                  <a:lnTo>
                    <a:pt x="1573" y="1030"/>
                  </a:lnTo>
                  <a:lnTo>
                    <a:pt x="1575" y="1026"/>
                  </a:lnTo>
                  <a:lnTo>
                    <a:pt x="1576" y="1021"/>
                  </a:lnTo>
                  <a:lnTo>
                    <a:pt x="1569" y="1018"/>
                  </a:lnTo>
                  <a:lnTo>
                    <a:pt x="1561" y="1012"/>
                  </a:lnTo>
                  <a:lnTo>
                    <a:pt x="1557" y="1007"/>
                  </a:lnTo>
                  <a:lnTo>
                    <a:pt x="1553" y="1003"/>
                  </a:lnTo>
                  <a:lnTo>
                    <a:pt x="1551" y="1000"/>
                  </a:lnTo>
                  <a:lnTo>
                    <a:pt x="1550" y="996"/>
                  </a:lnTo>
                  <a:lnTo>
                    <a:pt x="1552" y="995"/>
                  </a:lnTo>
                  <a:lnTo>
                    <a:pt x="1554" y="995"/>
                  </a:lnTo>
                  <a:lnTo>
                    <a:pt x="1559" y="997"/>
                  </a:lnTo>
                  <a:lnTo>
                    <a:pt x="1563" y="999"/>
                  </a:lnTo>
                  <a:lnTo>
                    <a:pt x="1569" y="1000"/>
                  </a:lnTo>
                  <a:lnTo>
                    <a:pt x="1574" y="1000"/>
                  </a:lnTo>
                  <a:lnTo>
                    <a:pt x="1585" y="999"/>
                  </a:lnTo>
                  <a:lnTo>
                    <a:pt x="1595" y="996"/>
                  </a:lnTo>
                  <a:lnTo>
                    <a:pt x="1601" y="983"/>
                  </a:lnTo>
                  <a:lnTo>
                    <a:pt x="1609" y="972"/>
                  </a:lnTo>
                  <a:lnTo>
                    <a:pt x="1614" y="961"/>
                  </a:lnTo>
                  <a:lnTo>
                    <a:pt x="1618" y="949"/>
                  </a:lnTo>
                  <a:lnTo>
                    <a:pt x="1622" y="943"/>
                  </a:lnTo>
                  <a:lnTo>
                    <a:pt x="1626" y="935"/>
                  </a:lnTo>
                  <a:lnTo>
                    <a:pt x="1629" y="926"/>
                  </a:lnTo>
                  <a:lnTo>
                    <a:pt x="1630" y="918"/>
                  </a:lnTo>
                  <a:close/>
                  <a:moveTo>
                    <a:pt x="1595" y="1470"/>
                  </a:moveTo>
                  <a:lnTo>
                    <a:pt x="1595" y="1391"/>
                  </a:lnTo>
                  <a:lnTo>
                    <a:pt x="1996" y="1391"/>
                  </a:lnTo>
                  <a:lnTo>
                    <a:pt x="1996" y="1470"/>
                  </a:lnTo>
                  <a:lnTo>
                    <a:pt x="1595" y="1470"/>
                  </a:lnTo>
                  <a:close/>
                  <a:moveTo>
                    <a:pt x="1750" y="1592"/>
                  </a:moveTo>
                  <a:lnTo>
                    <a:pt x="1750" y="1525"/>
                  </a:lnTo>
                  <a:lnTo>
                    <a:pt x="1854" y="1525"/>
                  </a:lnTo>
                  <a:lnTo>
                    <a:pt x="1854" y="1591"/>
                  </a:lnTo>
                  <a:lnTo>
                    <a:pt x="1750" y="1592"/>
                  </a:lnTo>
                  <a:close/>
                  <a:moveTo>
                    <a:pt x="1186" y="1472"/>
                  </a:moveTo>
                  <a:lnTo>
                    <a:pt x="1187" y="1433"/>
                  </a:lnTo>
                  <a:lnTo>
                    <a:pt x="1173" y="1437"/>
                  </a:lnTo>
                  <a:lnTo>
                    <a:pt x="1161" y="1443"/>
                  </a:lnTo>
                  <a:lnTo>
                    <a:pt x="1151" y="1448"/>
                  </a:lnTo>
                  <a:lnTo>
                    <a:pt x="1143" y="1453"/>
                  </a:lnTo>
                  <a:lnTo>
                    <a:pt x="1130" y="1467"/>
                  </a:lnTo>
                  <a:lnTo>
                    <a:pt x="1118" y="1481"/>
                  </a:lnTo>
                  <a:lnTo>
                    <a:pt x="1109" y="1495"/>
                  </a:lnTo>
                  <a:lnTo>
                    <a:pt x="1102" y="1509"/>
                  </a:lnTo>
                  <a:lnTo>
                    <a:pt x="1096" y="1521"/>
                  </a:lnTo>
                  <a:lnTo>
                    <a:pt x="1092" y="1528"/>
                  </a:lnTo>
                  <a:lnTo>
                    <a:pt x="1090" y="1530"/>
                  </a:lnTo>
                  <a:lnTo>
                    <a:pt x="1085" y="1531"/>
                  </a:lnTo>
                  <a:lnTo>
                    <a:pt x="1083" y="1530"/>
                  </a:lnTo>
                  <a:lnTo>
                    <a:pt x="1081" y="1529"/>
                  </a:lnTo>
                  <a:lnTo>
                    <a:pt x="1080" y="1526"/>
                  </a:lnTo>
                  <a:lnTo>
                    <a:pt x="1079" y="1520"/>
                  </a:lnTo>
                  <a:lnTo>
                    <a:pt x="1079" y="1515"/>
                  </a:lnTo>
                  <a:lnTo>
                    <a:pt x="1080" y="1508"/>
                  </a:lnTo>
                  <a:lnTo>
                    <a:pt x="1083" y="1501"/>
                  </a:lnTo>
                  <a:lnTo>
                    <a:pt x="1089" y="1493"/>
                  </a:lnTo>
                  <a:lnTo>
                    <a:pt x="1103" y="1470"/>
                  </a:lnTo>
                  <a:lnTo>
                    <a:pt x="1107" y="1463"/>
                  </a:lnTo>
                  <a:lnTo>
                    <a:pt x="1114" y="1457"/>
                  </a:lnTo>
                  <a:lnTo>
                    <a:pt x="1120" y="1449"/>
                  </a:lnTo>
                  <a:lnTo>
                    <a:pt x="1128" y="1443"/>
                  </a:lnTo>
                  <a:lnTo>
                    <a:pt x="1137" y="1436"/>
                  </a:lnTo>
                  <a:lnTo>
                    <a:pt x="1144" y="1431"/>
                  </a:lnTo>
                  <a:lnTo>
                    <a:pt x="1152" y="1426"/>
                  </a:lnTo>
                  <a:lnTo>
                    <a:pt x="1160" y="1423"/>
                  </a:lnTo>
                  <a:lnTo>
                    <a:pt x="1187" y="1413"/>
                  </a:lnTo>
                  <a:lnTo>
                    <a:pt x="1186" y="1405"/>
                  </a:lnTo>
                  <a:lnTo>
                    <a:pt x="1186" y="1397"/>
                  </a:lnTo>
                  <a:lnTo>
                    <a:pt x="1186" y="1387"/>
                  </a:lnTo>
                  <a:lnTo>
                    <a:pt x="1186" y="1378"/>
                  </a:lnTo>
                  <a:lnTo>
                    <a:pt x="1187" y="1371"/>
                  </a:lnTo>
                  <a:lnTo>
                    <a:pt x="1187" y="1366"/>
                  </a:lnTo>
                  <a:lnTo>
                    <a:pt x="1189" y="1362"/>
                  </a:lnTo>
                  <a:lnTo>
                    <a:pt x="1191" y="1358"/>
                  </a:lnTo>
                  <a:lnTo>
                    <a:pt x="1195" y="1356"/>
                  </a:lnTo>
                  <a:lnTo>
                    <a:pt x="1200" y="1355"/>
                  </a:lnTo>
                  <a:lnTo>
                    <a:pt x="1203" y="1356"/>
                  </a:lnTo>
                  <a:lnTo>
                    <a:pt x="1204" y="1359"/>
                  </a:lnTo>
                  <a:lnTo>
                    <a:pt x="1206" y="1364"/>
                  </a:lnTo>
                  <a:lnTo>
                    <a:pt x="1207" y="1369"/>
                  </a:lnTo>
                  <a:lnTo>
                    <a:pt x="1207" y="1389"/>
                  </a:lnTo>
                  <a:lnTo>
                    <a:pt x="1207" y="1413"/>
                  </a:lnTo>
                  <a:lnTo>
                    <a:pt x="1216" y="1415"/>
                  </a:lnTo>
                  <a:lnTo>
                    <a:pt x="1227" y="1418"/>
                  </a:lnTo>
                  <a:lnTo>
                    <a:pt x="1239" y="1424"/>
                  </a:lnTo>
                  <a:lnTo>
                    <a:pt x="1254" y="1433"/>
                  </a:lnTo>
                  <a:lnTo>
                    <a:pt x="1267" y="1443"/>
                  </a:lnTo>
                  <a:lnTo>
                    <a:pt x="1277" y="1451"/>
                  </a:lnTo>
                  <a:lnTo>
                    <a:pt x="1284" y="1461"/>
                  </a:lnTo>
                  <a:lnTo>
                    <a:pt x="1293" y="1474"/>
                  </a:lnTo>
                  <a:lnTo>
                    <a:pt x="1301" y="1486"/>
                  </a:lnTo>
                  <a:lnTo>
                    <a:pt x="1306" y="1494"/>
                  </a:lnTo>
                  <a:lnTo>
                    <a:pt x="1308" y="1501"/>
                  </a:lnTo>
                  <a:lnTo>
                    <a:pt x="1312" y="1508"/>
                  </a:lnTo>
                  <a:lnTo>
                    <a:pt x="1313" y="1516"/>
                  </a:lnTo>
                  <a:lnTo>
                    <a:pt x="1314" y="1520"/>
                  </a:lnTo>
                  <a:lnTo>
                    <a:pt x="1315" y="1525"/>
                  </a:lnTo>
                  <a:lnTo>
                    <a:pt x="1315" y="1527"/>
                  </a:lnTo>
                  <a:lnTo>
                    <a:pt x="1315" y="1530"/>
                  </a:lnTo>
                  <a:lnTo>
                    <a:pt x="1313" y="1533"/>
                  </a:lnTo>
                  <a:lnTo>
                    <a:pt x="1311" y="1534"/>
                  </a:lnTo>
                  <a:lnTo>
                    <a:pt x="1307" y="1536"/>
                  </a:lnTo>
                  <a:lnTo>
                    <a:pt x="1305" y="1536"/>
                  </a:lnTo>
                  <a:lnTo>
                    <a:pt x="1302" y="1534"/>
                  </a:lnTo>
                  <a:lnTo>
                    <a:pt x="1300" y="1532"/>
                  </a:lnTo>
                  <a:lnTo>
                    <a:pt x="1297" y="1528"/>
                  </a:lnTo>
                  <a:lnTo>
                    <a:pt x="1286" y="1499"/>
                  </a:lnTo>
                  <a:lnTo>
                    <a:pt x="1282" y="1493"/>
                  </a:lnTo>
                  <a:lnTo>
                    <a:pt x="1274" y="1482"/>
                  </a:lnTo>
                  <a:lnTo>
                    <a:pt x="1267" y="1471"/>
                  </a:lnTo>
                  <a:lnTo>
                    <a:pt x="1259" y="1461"/>
                  </a:lnTo>
                  <a:lnTo>
                    <a:pt x="1249" y="1453"/>
                  </a:lnTo>
                  <a:lnTo>
                    <a:pt x="1238" y="1445"/>
                  </a:lnTo>
                  <a:lnTo>
                    <a:pt x="1232" y="1441"/>
                  </a:lnTo>
                  <a:lnTo>
                    <a:pt x="1224" y="1438"/>
                  </a:lnTo>
                  <a:lnTo>
                    <a:pt x="1216" y="1435"/>
                  </a:lnTo>
                  <a:lnTo>
                    <a:pt x="1207" y="1433"/>
                  </a:lnTo>
                  <a:lnTo>
                    <a:pt x="1207" y="1471"/>
                  </a:lnTo>
                  <a:lnTo>
                    <a:pt x="1215" y="1474"/>
                  </a:lnTo>
                  <a:lnTo>
                    <a:pt x="1222" y="1479"/>
                  </a:lnTo>
                  <a:lnTo>
                    <a:pt x="1230" y="1485"/>
                  </a:lnTo>
                  <a:lnTo>
                    <a:pt x="1238" y="1496"/>
                  </a:lnTo>
                  <a:lnTo>
                    <a:pt x="1243" y="1503"/>
                  </a:lnTo>
                  <a:lnTo>
                    <a:pt x="1246" y="1511"/>
                  </a:lnTo>
                  <a:lnTo>
                    <a:pt x="1248" y="1519"/>
                  </a:lnTo>
                  <a:lnTo>
                    <a:pt x="1248" y="1529"/>
                  </a:lnTo>
                  <a:lnTo>
                    <a:pt x="1248" y="1538"/>
                  </a:lnTo>
                  <a:lnTo>
                    <a:pt x="1247" y="1546"/>
                  </a:lnTo>
                  <a:lnTo>
                    <a:pt x="1245" y="1554"/>
                  </a:lnTo>
                  <a:lnTo>
                    <a:pt x="1243" y="1562"/>
                  </a:lnTo>
                  <a:lnTo>
                    <a:pt x="1238" y="1568"/>
                  </a:lnTo>
                  <a:lnTo>
                    <a:pt x="1233" y="1575"/>
                  </a:lnTo>
                  <a:lnTo>
                    <a:pt x="1225" y="1581"/>
                  </a:lnTo>
                  <a:lnTo>
                    <a:pt x="1216" y="1589"/>
                  </a:lnTo>
                  <a:lnTo>
                    <a:pt x="1223" y="1599"/>
                  </a:lnTo>
                  <a:lnTo>
                    <a:pt x="1229" y="1608"/>
                  </a:lnTo>
                  <a:lnTo>
                    <a:pt x="1234" y="1615"/>
                  </a:lnTo>
                  <a:lnTo>
                    <a:pt x="1237" y="1623"/>
                  </a:lnTo>
                  <a:lnTo>
                    <a:pt x="1244" y="1637"/>
                  </a:lnTo>
                  <a:lnTo>
                    <a:pt x="1250" y="1655"/>
                  </a:lnTo>
                  <a:lnTo>
                    <a:pt x="1253" y="1665"/>
                  </a:lnTo>
                  <a:lnTo>
                    <a:pt x="1256" y="1676"/>
                  </a:lnTo>
                  <a:lnTo>
                    <a:pt x="1258" y="1688"/>
                  </a:lnTo>
                  <a:lnTo>
                    <a:pt x="1261" y="1701"/>
                  </a:lnTo>
                  <a:lnTo>
                    <a:pt x="1264" y="1714"/>
                  </a:lnTo>
                  <a:lnTo>
                    <a:pt x="1266" y="1726"/>
                  </a:lnTo>
                  <a:lnTo>
                    <a:pt x="1268" y="1737"/>
                  </a:lnTo>
                  <a:lnTo>
                    <a:pt x="1270" y="1747"/>
                  </a:lnTo>
                  <a:lnTo>
                    <a:pt x="1272" y="1765"/>
                  </a:lnTo>
                  <a:lnTo>
                    <a:pt x="1272" y="1778"/>
                  </a:lnTo>
                  <a:lnTo>
                    <a:pt x="1272" y="1789"/>
                  </a:lnTo>
                  <a:lnTo>
                    <a:pt x="1270" y="1796"/>
                  </a:lnTo>
                  <a:lnTo>
                    <a:pt x="1269" y="1798"/>
                  </a:lnTo>
                  <a:lnTo>
                    <a:pt x="1268" y="1800"/>
                  </a:lnTo>
                  <a:lnTo>
                    <a:pt x="1266" y="1800"/>
                  </a:lnTo>
                  <a:lnTo>
                    <a:pt x="1264" y="1801"/>
                  </a:lnTo>
                  <a:lnTo>
                    <a:pt x="1260" y="1800"/>
                  </a:lnTo>
                  <a:lnTo>
                    <a:pt x="1256" y="1797"/>
                  </a:lnTo>
                  <a:lnTo>
                    <a:pt x="1253" y="1794"/>
                  </a:lnTo>
                  <a:lnTo>
                    <a:pt x="1251" y="1788"/>
                  </a:lnTo>
                  <a:lnTo>
                    <a:pt x="1250" y="1781"/>
                  </a:lnTo>
                  <a:lnTo>
                    <a:pt x="1249" y="1768"/>
                  </a:lnTo>
                  <a:lnTo>
                    <a:pt x="1248" y="1760"/>
                  </a:lnTo>
                  <a:lnTo>
                    <a:pt x="1246" y="1749"/>
                  </a:lnTo>
                  <a:lnTo>
                    <a:pt x="1245" y="1737"/>
                  </a:lnTo>
                  <a:lnTo>
                    <a:pt x="1243" y="1721"/>
                  </a:lnTo>
                  <a:lnTo>
                    <a:pt x="1239" y="1707"/>
                  </a:lnTo>
                  <a:lnTo>
                    <a:pt x="1238" y="1695"/>
                  </a:lnTo>
                  <a:lnTo>
                    <a:pt x="1236" y="1685"/>
                  </a:lnTo>
                  <a:lnTo>
                    <a:pt x="1235" y="1679"/>
                  </a:lnTo>
                  <a:lnTo>
                    <a:pt x="1232" y="1667"/>
                  </a:lnTo>
                  <a:lnTo>
                    <a:pt x="1229" y="1655"/>
                  </a:lnTo>
                  <a:lnTo>
                    <a:pt x="1224" y="1642"/>
                  </a:lnTo>
                  <a:lnTo>
                    <a:pt x="1218" y="1626"/>
                  </a:lnTo>
                  <a:lnTo>
                    <a:pt x="1210" y="1613"/>
                  </a:lnTo>
                  <a:lnTo>
                    <a:pt x="1204" y="1607"/>
                  </a:lnTo>
                  <a:lnTo>
                    <a:pt x="1195" y="1597"/>
                  </a:lnTo>
                  <a:lnTo>
                    <a:pt x="1180" y="1611"/>
                  </a:lnTo>
                  <a:lnTo>
                    <a:pt x="1171" y="1622"/>
                  </a:lnTo>
                  <a:lnTo>
                    <a:pt x="1164" y="1634"/>
                  </a:lnTo>
                  <a:lnTo>
                    <a:pt x="1157" y="1649"/>
                  </a:lnTo>
                  <a:lnTo>
                    <a:pt x="1152" y="1667"/>
                  </a:lnTo>
                  <a:lnTo>
                    <a:pt x="1148" y="1682"/>
                  </a:lnTo>
                  <a:lnTo>
                    <a:pt x="1147" y="1690"/>
                  </a:lnTo>
                  <a:lnTo>
                    <a:pt x="1144" y="1698"/>
                  </a:lnTo>
                  <a:lnTo>
                    <a:pt x="1143" y="1709"/>
                  </a:lnTo>
                  <a:lnTo>
                    <a:pt x="1142" y="1720"/>
                  </a:lnTo>
                  <a:lnTo>
                    <a:pt x="1140" y="1741"/>
                  </a:lnTo>
                  <a:lnTo>
                    <a:pt x="1139" y="1752"/>
                  </a:lnTo>
                  <a:lnTo>
                    <a:pt x="1139" y="1761"/>
                  </a:lnTo>
                  <a:lnTo>
                    <a:pt x="1140" y="1771"/>
                  </a:lnTo>
                  <a:lnTo>
                    <a:pt x="1139" y="1782"/>
                  </a:lnTo>
                  <a:lnTo>
                    <a:pt x="1138" y="1791"/>
                  </a:lnTo>
                  <a:lnTo>
                    <a:pt x="1137" y="1795"/>
                  </a:lnTo>
                  <a:lnTo>
                    <a:pt x="1134" y="1797"/>
                  </a:lnTo>
                  <a:lnTo>
                    <a:pt x="1132" y="1799"/>
                  </a:lnTo>
                  <a:lnTo>
                    <a:pt x="1130" y="1799"/>
                  </a:lnTo>
                  <a:lnTo>
                    <a:pt x="1125" y="1798"/>
                  </a:lnTo>
                  <a:lnTo>
                    <a:pt x="1120" y="1796"/>
                  </a:lnTo>
                  <a:lnTo>
                    <a:pt x="1118" y="1793"/>
                  </a:lnTo>
                  <a:lnTo>
                    <a:pt x="1117" y="1785"/>
                  </a:lnTo>
                  <a:lnTo>
                    <a:pt x="1117" y="1773"/>
                  </a:lnTo>
                  <a:lnTo>
                    <a:pt x="1117" y="1759"/>
                  </a:lnTo>
                  <a:lnTo>
                    <a:pt x="1118" y="1741"/>
                  </a:lnTo>
                  <a:lnTo>
                    <a:pt x="1119" y="1726"/>
                  </a:lnTo>
                  <a:lnTo>
                    <a:pt x="1121" y="1711"/>
                  </a:lnTo>
                  <a:lnTo>
                    <a:pt x="1124" y="1696"/>
                  </a:lnTo>
                  <a:lnTo>
                    <a:pt x="1127" y="1682"/>
                  </a:lnTo>
                  <a:lnTo>
                    <a:pt x="1130" y="1669"/>
                  </a:lnTo>
                  <a:lnTo>
                    <a:pt x="1133" y="1657"/>
                  </a:lnTo>
                  <a:lnTo>
                    <a:pt x="1138" y="1645"/>
                  </a:lnTo>
                  <a:lnTo>
                    <a:pt x="1141" y="1634"/>
                  </a:lnTo>
                  <a:lnTo>
                    <a:pt x="1145" y="1625"/>
                  </a:lnTo>
                  <a:lnTo>
                    <a:pt x="1150" y="1618"/>
                  </a:lnTo>
                  <a:lnTo>
                    <a:pt x="1154" y="1612"/>
                  </a:lnTo>
                  <a:lnTo>
                    <a:pt x="1173" y="1587"/>
                  </a:lnTo>
                  <a:lnTo>
                    <a:pt x="1163" y="1583"/>
                  </a:lnTo>
                  <a:lnTo>
                    <a:pt x="1155" y="1578"/>
                  </a:lnTo>
                  <a:lnTo>
                    <a:pt x="1151" y="1575"/>
                  </a:lnTo>
                  <a:lnTo>
                    <a:pt x="1148" y="1571"/>
                  </a:lnTo>
                  <a:lnTo>
                    <a:pt x="1144" y="1566"/>
                  </a:lnTo>
                  <a:lnTo>
                    <a:pt x="1142" y="1562"/>
                  </a:lnTo>
                  <a:lnTo>
                    <a:pt x="1139" y="1555"/>
                  </a:lnTo>
                  <a:lnTo>
                    <a:pt x="1138" y="1549"/>
                  </a:lnTo>
                  <a:lnTo>
                    <a:pt x="1137" y="1541"/>
                  </a:lnTo>
                  <a:lnTo>
                    <a:pt x="1136" y="1533"/>
                  </a:lnTo>
                  <a:lnTo>
                    <a:pt x="1137" y="1525"/>
                  </a:lnTo>
                  <a:lnTo>
                    <a:pt x="1138" y="1516"/>
                  </a:lnTo>
                  <a:lnTo>
                    <a:pt x="1140" y="1508"/>
                  </a:lnTo>
                  <a:lnTo>
                    <a:pt x="1144" y="1499"/>
                  </a:lnTo>
                  <a:lnTo>
                    <a:pt x="1147" y="1496"/>
                  </a:lnTo>
                  <a:lnTo>
                    <a:pt x="1150" y="1492"/>
                  </a:lnTo>
                  <a:lnTo>
                    <a:pt x="1154" y="1488"/>
                  </a:lnTo>
                  <a:lnTo>
                    <a:pt x="1159" y="1485"/>
                  </a:lnTo>
                  <a:lnTo>
                    <a:pt x="1171" y="1478"/>
                  </a:lnTo>
                  <a:lnTo>
                    <a:pt x="1186" y="1472"/>
                  </a:lnTo>
                  <a:close/>
                  <a:moveTo>
                    <a:pt x="1195" y="1577"/>
                  </a:moveTo>
                  <a:lnTo>
                    <a:pt x="1203" y="1572"/>
                  </a:lnTo>
                  <a:lnTo>
                    <a:pt x="1210" y="1567"/>
                  </a:lnTo>
                  <a:lnTo>
                    <a:pt x="1216" y="1562"/>
                  </a:lnTo>
                  <a:lnTo>
                    <a:pt x="1222" y="1553"/>
                  </a:lnTo>
                  <a:lnTo>
                    <a:pt x="1225" y="1548"/>
                  </a:lnTo>
                  <a:lnTo>
                    <a:pt x="1226" y="1542"/>
                  </a:lnTo>
                  <a:lnTo>
                    <a:pt x="1227" y="1537"/>
                  </a:lnTo>
                  <a:lnTo>
                    <a:pt x="1229" y="1530"/>
                  </a:lnTo>
                  <a:lnTo>
                    <a:pt x="1227" y="1523"/>
                  </a:lnTo>
                  <a:lnTo>
                    <a:pt x="1227" y="1519"/>
                  </a:lnTo>
                  <a:lnTo>
                    <a:pt x="1225" y="1514"/>
                  </a:lnTo>
                  <a:lnTo>
                    <a:pt x="1223" y="1509"/>
                  </a:lnTo>
                  <a:lnTo>
                    <a:pt x="1218" y="1502"/>
                  </a:lnTo>
                  <a:lnTo>
                    <a:pt x="1209" y="1495"/>
                  </a:lnTo>
                  <a:lnTo>
                    <a:pt x="1201" y="1491"/>
                  </a:lnTo>
                  <a:lnTo>
                    <a:pt x="1195" y="1488"/>
                  </a:lnTo>
                  <a:lnTo>
                    <a:pt x="1191" y="1488"/>
                  </a:lnTo>
                  <a:lnTo>
                    <a:pt x="1188" y="1491"/>
                  </a:lnTo>
                  <a:lnTo>
                    <a:pt x="1183" y="1493"/>
                  </a:lnTo>
                  <a:lnTo>
                    <a:pt x="1177" y="1496"/>
                  </a:lnTo>
                  <a:lnTo>
                    <a:pt x="1167" y="1504"/>
                  </a:lnTo>
                  <a:lnTo>
                    <a:pt x="1160" y="1511"/>
                  </a:lnTo>
                  <a:lnTo>
                    <a:pt x="1157" y="1515"/>
                  </a:lnTo>
                  <a:lnTo>
                    <a:pt x="1156" y="1519"/>
                  </a:lnTo>
                  <a:lnTo>
                    <a:pt x="1155" y="1525"/>
                  </a:lnTo>
                  <a:lnTo>
                    <a:pt x="1154" y="1530"/>
                  </a:lnTo>
                  <a:lnTo>
                    <a:pt x="1155" y="1537"/>
                  </a:lnTo>
                  <a:lnTo>
                    <a:pt x="1155" y="1542"/>
                  </a:lnTo>
                  <a:lnTo>
                    <a:pt x="1157" y="1548"/>
                  </a:lnTo>
                  <a:lnTo>
                    <a:pt x="1160" y="1552"/>
                  </a:lnTo>
                  <a:lnTo>
                    <a:pt x="1164" y="1557"/>
                  </a:lnTo>
                  <a:lnTo>
                    <a:pt x="1167" y="1563"/>
                  </a:lnTo>
                  <a:lnTo>
                    <a:pt x="1172" y="1566"/>
                  </a:lnTo>
                  <a:lnTo>
                    <a:pt x="1176" y="1568"/>
                  </a:lnTo>
                  <a:lnTo>
                    <a:pt x="1195" y="1577"/>
                  </a:lnTo>
                  <a:close/>
                  <a:moveTo>
                    <a:pt x="1185" y="1983"/>
                  </a:moveTo>
                  <a:lnTo>
                    <a:pt x="1173" y="1987"/>
                  </a:lnTo>
                  <a:lnTo>
                    <a:pt x="1162" y="1993"/>
                  </a:lnTo>
                  <a:lnTo>
                    <a:pt x="1152" y="1998"/>
                  </a:lnTo>
                  <a:lnTo>
                    <a:pt x="1144" y="2004"/>
                  </a:lnTo>
                  <a:lnTo>
                    <a:pt x="1137" y="2010"/>
                  </a:lnTo>
                  <a:lnTo>
                    <a:pt x="1130" y="2018"/>
                  </a:lnTo>
                  <a:lnTo>
                    <a:pt x="1125" y="2025"/>
                  </a:lnTo>
                  <a:lnTo>
                    <a:pt x="1120" y="2035"/>
                  </a:lnTo>
                  <a:lnTo>
                    <a:pt x="1113" y="2053"/>
                  </a:lnTo>
                  <a:lnTo>
                    <a:pt x="1108" y="2067"/>
                  </a:lnTo>
                  <a:lnTo>
                    <a:pt x="1106" y="2075"/>
                  </a:lnTo>
                  <a:lnTo>
                    <a:pt x="1105" y="2082"/>
                  </a:lnTo>
                  <a:lnTo>
                    <a:pt x="1104" y="2091"/>
                  </a:lnTo>
                  <a:lnTo>
                    <a:pt x="1103" y="2101"/>
                  </a:lnTo>
                  <a:lnTo>
                    <a:pt x="1101" y="2118"/>
                  </a:lnTo>
                  <a:lnTo>
                    <a:pt x="1099" y="2130"/>
                  </a:lnTo>
                  <a:lnTo>
                    <a:pt x="1098" y="2135"/>
                  </a:lnTo>
                  <a:lnTo>
                    <a:pt x="1096" y="2137"/>
                  </a:lnTo>
                  <a:lnTo>
                    <a:pt x="1094" y="2139"/>
                  </a:lnTo>
                  <a:lnTo>
                    <a:pt x="1092" y="2139"/>
                  </a:lnTo>
                  <a:lnTo>
                    <a:pt x="1090" y="2139"/>
                  </a:lnTo>
                  <a:lnTo>
                    <a:pt x="1087" y="2138"/>
                  </a:lnTo>
                  <a:lnTo>
                    <a:pt x="1085" y="2137"/>
                  </a:lnTo>
                  <a:lnTo>
                    <a:pt x="1084" y="2134"/>
                  </a:lnTo>
                  <a:lnTo>
                    <a:pt x="1082" y="2128"/>
                  </a:lnTo>
                  <a:lnTo>
                    <a:pt x="1082" y="2122"/>
                  </a:lnTo>
                  <a:lnTo>
                    <a:pt x="1082" y="2115"/>
                  </a:lnTo>
                  <a:lnTo>
                    <a:pt x="1082" y="2110"/>
                  </a:lnTo>
                  <a:lnTo>
                    <a:pt x="1083" y="2102"/>
                  </a:lnTo>
                  <a:lnTo>
                    <a:pt x="1085" y="2090"/>
                  </a:lnTo>
                  <a:lnTo>
                    <a:pt x="1086" y="2082"/>
                  </a:lnTo>
                  <a:lnTo>
                    <a:pt x="1089" y="2074"/>
                  </a:lnTo>
                  <a:lnTo>
                    <a:pt x="1091" y="2063"/>
                  </a:lnTo>
                  <a:lnTo>
                    <a:pt x="1093" y="2051"/>
                  </a:lnTo>
                  <a:lnTo>
                    <a:pt x="1096" y="2039"/>
                  </a:lnTo>
                  <a:lnTo>
                    <a:pt x="1101" y="2028"/>
                  </a:lnTo>
                  <a:lnTo>
                    <a:pt x="1107" y="2017"/>
                  </a:lnTo>
                  <a:lnTo>
                    <a:pt x="1114" y="2007"/>
                  </a:lnTo>
                  <a:lnTo>
                    <a:pt x="1122" y="1998"/>
                  </a:lnTo>
                  <a:lnTo>
                    <a:pt x="1130" y="1990"/>
                  </a:lnTo>
                  <a:lnTo>
                    <a:pt x="1137" y="1984"/>
                  </a:lnTo>
                  <a:lnTo>
                    <a:pt x="1144" y="1980"/>
                  </a:lnTo>
                  <a:lnTo>
                    <a:pt x="1152" y="1975"/>
                  </a:lnTo>
                  <a:lnTo>
                    <a:pt x="1161" y="1971"/>
                  </a:lnTo>
                  <a:lnTo>
                    <a:pt x="1172" y="1966"/>
                  </a:lnTo>
                  <a:lnTo>
                    <a:pt x="1185" y="1962"/>
                  </a:lnTo>
                  <a:lnTo>
                    <a:pt x="1185" y="1952"/>
                  </a:lnTo>
                  <a:lnTo>
                    <a:pt x="1186" y="1945"/>
                  </a:lnTo>
                  <a:lnTo>
                    <a:pt x="1185" y="1938"/>
                  </a:lnTo>
                  <a:lnTo>
                    <a:pt x="1185" y="1928"/>
                  </a:lnTo>
                  <a:lnTo>
                    <a:pt x="1185" y="1914"/>
                  </a:lnTo>
                  <a:lnTo>
                    <a:pt x="1185" y="1898"/>
                  </a:lnTo>
                  <a:lnTo>
                    <a:pt x="1185" y="1889"/>
                  </a:lnTo>
                  <a:lnTo>
                    <a:pt x="1185" y="1881"/>
                  </a:lnTo>
                  <a:lnTo>
                    <a:pt x="1186" y="1877"/>
                  </a:lnTo>
                  <a:lnTo>
                    <a:pt x="1188" y="1873"/>
                  </a:lnTo>
                  <a:lnTo>
                    <a:pt x="1189" y="1871"/>
                  </a:lnTo>
                  <a:lnTo>
                    <a:pt x="1192" y="1870"/>
                  </a:lnTo>
                  <a:lnTo>
                    <a:pt x="1195" y="1869"/>
                  </a:lnTo>
                  <a:lnTo>
                    <a:pt x="1198" y="1869"/>
                  </a:lnTo>
                  <a:lnTo>
                    <a:pt x="1200" y="1870"/>
                  </a:lnTo>
                  <a:lnTo>
                    <a:pt x="1202" y="1873"/>
                  </a:lnTo>
                  <a:lnTo>
                    <a:pt x="1203" y="1879"/>
                  </a:lnTo>
                  <a:lnTo>
                    <a:pt x="1203" y="1887"/>
                  </a:lnTo>
                  <a:lnTo>
                    <a:pt x="1203" y="1945"/>
                  </a:lnTo>
                  <a:lnTo>
                    <a:pt x="1203" y="1964"/>
                  </a:lnTo>
                  <a:lnTo>
                    <a:pt x="1214" y="1966"/>
                  </a:lnTo>
                  <a:lnTo>
                    <a:pt x="1224" y="1968"/>
                  </a:lnTo>
                  <a:lnTo>
                    <a:pt x="1233" y="1971"/>
                  </a:lnTo>
                  <a:lnTo>
                    <a:pt x="1241" y="1973"/>
                  </a:lnTo>
                  <a:lnTo>
                    <a:pt x="1248" y="1977"/>
                  </a:lnTo>
                  <a:lnTo>
                    <a:pt x="1256" y="1982"/>
                  </a:lnTo>
                  <a:lnTo>
                    <a:pt x="1262" y="1986"/>
                  </a:lnTo>
                  <a:lnTo>
                    <a:pt x="1268" y="1992"/>
                  </a:lnTo>
                  <a:lnTo>
                    <a:pt x="1278" y="2004"/>
                  </a:lnTo>
                  <a:lnTo>
                    <a:pt x="1286" y="2018"/>
                  </a:lnTo>
                  <a:lnTo>
                    <a:pt x="1293" y="2033"/>
                  </a:lnTo>
                  <a:lnTo>
                    <a:pt x="1300" y="2051"/>
                  </a:lnTo>
                  <a:lnTo>
                    <a:pt x="1304" y="2067"/>
                  </a:lnTo>
                  <a:lnTo>
                    <a:pt x="1307" y="2081"/>
                  </a:lnTo>
                  <a:lnTo>
                    <a:pt x="1309" y="2093"/>
                  </a:lnTo>
                  <a:lnTo>
                    <a:pt x="1311" y="2102"/>
                  </a:lnTo>
                  <a:lnTo>
                    <a:pt x="1312" y="2114"/>
                  </a:lnTo>
                  <a:lnTo>
                    <a:pt x="1313" y="2121"/>
                  </a:lnTo>
                  <a:lnTo>
                    <a:pt x="1312" y="2134"/>
                  </a:lnTo>
                  <a:lnTo>
                    <a:pt x="1309" y="2141"/>
                  </a:lnTo>
                  <a:lnTo>
                    <a:pt x="1306" y="2145"/>
                  </a:lnTo>
                  <a:lnTo>
                    <a:pt x="1302" y="2146"/>
                  </a:lnTo>
                  <a:lnTo>
                    <a:pt x="1300" y="2146"/>
                  </a:lnTo>
                  <a:lnTo>
                    <a:pt x="1297" y="2144"/>
                  </a:lnTo>
                  <a:lnTo>
                    <a:pt x="1296" y="2139"/>
                  </a:lnTo>
                  <a:lnTo>
                    <a:pt x="1294" y="2134"/>
                  </a:lnTo>
                  <a:lnTo>
                    <a:pt x="1293" y="2127"/>
                  </a:lnTo>
                  <a:lnTo>
                    <a:pt x="1293" y="2116"/>
                  </a:lnTo>
                  <a:lnTo>
                    <a:pt x="1293" y="2110"/>
                  </a:lnTo>
                  <a:lnTo>
                    <a:pt x="1292" y="2102"/>
                  </a:lnTo>
                  <a:lnTo>
                    <a:pt x="1291" y="2092"/>
                  </a:lnTo>
                  <a:lnTo>
                    <a:pt x="1289" y="2082"/>
                  </a:lnTo>
                  <a:lnTo>
                    <a:pt x="1284" y="2063"/>
                  </a:lnTo>
                  <a:lnTo>
                    <a:pt x="1280" y="2047"/>
                  </a:lnTo>
                  <a:lnTo>
                    <a:pt x="1276" y="2034"/>
                  </a:lnTo>
                  <a:lnTo>
                    <a:pt x="1270" y="2024"/>
                  </a:lnTo>
                  <a:lnTo>
                    <a:pt x="1265" y="2017"/>
                  </a:lnTo>
                  <a:lnTo>
                    <a:pt x="1259" y="2009"/>
                  </a:lnTo>
                  <a:lnTo>
                    <a:pt x="1253" y="2003"/>
                  </a:lnTo>
                  <a:lnTo>
                    <a:pt x="1246" y="1997"/>
                  </a:lnTo>
                  <a:lnTo>
                    <a:pt x="1238" y="1993"/>
                  </a:lnTo>
                  <a:lnTo>
                    <a:pt x="1232" y="1989"/>
                  </a:lnTo>
                  <a:lnTo>
                    <a:pt x="1226" y="1987"/>
                  </a:lnTo>
                  <a:lnTo>
                    <a:pt x="1221" y="1985"/>
                  </a:lnTo>
                  <a:lnTo>
                    <a:pt x="1203" y="1982"/>
                  </a:lnTo>
                  <a:lnTo>
                    <a:pt x="1204" y="1993"/>
                  </a:lnTo>
                  <a:lnTo>
                    <a:pt x="1204" y="2003"/>
                  </a:lnTo>
                  <a:lnTo>
                    <a:pt x="1204" y="2011"/>
                  </a:lnTo>
                  <a:lnTo>
                    <a:pt x="1204" y="2018"/>
                  </a:lnTo>
                  <a:lnTo>
                    <a:pt x="1204" y="2025"/>
                  </a:lnTo>
                  <a:lnTo>
                    <a:pt x="1206" y="2033"/>
                  </a:lnTo>
                  <a:lnTo>
                    <a:pt x="1206" y="2042"/>
                  </a:lnTo>
                  <a:lnTo>
                    <a:pt x="1207" y="2052"/>
                  </a:lnTo>
                  <a:lnTo>
                    <a:pt x="1207" y="2060"/>
                  </a:lnTo>
                  <a:lnTo>
                    <a:pt x="1208" y="2070"/>
                  </a:lnTo>
                  <a:lnTo>
                    <a:pt x="1209" y="2079"/>
                  </a:lnTo>
                  <a:lnTo>
                    <a:pt x="1210" y="2087"/>
                  </a:lnTo>
                  <a:lnTo>
                    <a:pt x="1211" y="2095"/>
                  </a:lnTo>
                  <a:lnTo>
                    <a:pt x="1212" y="2105"/>
                  </a:lnTo>
                  <a:lnTo>
                    <a:pt x="1215" y="2116"/>
                  </a:lnTo>
                  <a:lnTo>
                    <a:pt x="1218" y="2128"/>
                  </a:lnTo>
                  <a:lnTo>
                    <a:pt x="1221" y="2141"/>
                  </a:lnTo>
                  <a:lnTo>
                    <a:pt x="1225" y="2153"/>
                  </a:lnTo>
                  <a:lnTo>
                    <a:pt x="1230" y="2165"/>
                  </a:lnTo>
                  <a:lnTo>
                    <a:pt x="1235" y="2178"/>
                  </a:lnTo>
                  <a:lnTo>
                    <a:pt x="1241" y="2188"/>
                  </a:lnTo>
                  <a:lnTo>
                    <a:pt x="1245" y="2199"/>
                  </a:lnTo>
                  <a:lnTo>
                    <a:pt x="1250" y="2209"/>
                  </a:lnTo>
                  <a:lnTo>
                    <a:pt x="1255" y="2218"/>
                  </a:lnTo>
                  <a:lnTo>
                    <a:pt x="1262" y="2232"/>
                  </a:lnTo>
                  <a:lnTo>
                    <a:pt x="1269" y="2242"/>
                  </a:lnTo>
                  <a:lnTo>
                    <a:pt x="1274" y="2251"/>
                  </a:lnTo>
                  <a:lnTo>
                    <a:pt x="1282" y="2262"/>
                  </a:lnTo>
                  <a:lnTo>
                    <a:pt x="1290" y="2272"/>
                  </a:lnTo>
                  <a:lnTo>
                    <a:pt x="1294" y="2279"/>
                  </a:lnTo>
                  <a:lnTo>
                    <a:pt x="1295" y="2284"/>
                  </a:lnTo>
                  <a:lnTo>
                    <a:pt x="1296" y="2289"/>
                  </a:lnTo>
                  <a:lnTo>
                    <a:pt x="1295" y="2291"/>
                  </a:lnTo>
                  <a:lnTo>
                    <a:pt x="1295" y="2293"/>
                  </a:lnTo>
                  <a:lnTo>
                    <a:pt x="1294" y="2295"/>
                  </a:lnTo>
                  <a:lnTo>
                    <a:pt x="1292" y="2296"/>
                  </a:lnTo>
                  <a:lnTo>
                    <a:pt x="1290" y="2297"/>
                  </a:lnTo>
                  <a:lnTo>
                    <a:pt x="1288" y="2297"/>
                  </a:lnTo>
                  <a:lnTo>
                    <a:pt x="1285" y="2296"/>
                  </a:lnTo>
                  <a:lnTo>
                    <a:pt x="1283" y="2295"/>
                  </a:lnTo>
                  <a:lnTo>
                    <a:pt x="1280" y="2291"/>
                  </a:lnTo>
                  <a:lnTo>
                    <a:pt x="1274" y="2284"/>
                  </a:lnTo>
                  <a:lnTo>
                    <a:pt x="1266" y="2274"/>
                  </a:lnTo>
                  <a:lnTo>
                    <a:pt x="1256" y="2260"/>
                  </a:lnTo>
                  <a:lnTo>
                    <a:pt x="1246" y="2244"/>
                  </a:lnTo>
                  <a:lnTo>
                    <a:pt x="1236" y="2228"/>
                  </a:lnTo>
                  <a:lnTo>
                    <a:pt x="1227" y="2210"/>
                  </a:lnTo>
                  <a:lnTo>
                    <a:pt x="1220" y="2193"/>
                  </a:lnTo>
                  <a:lnTo>
                    <a:pt x="1213" y="2176"/>
                  </a:lnTo>
                  <a:lnTo>
                    <a:pt x="1208" y="2162"/>
                  </a:lnTo>
                  <a:lnTo>
                    <a:pt x="1204" y="2152"/>
                  </a:lnTo>
                  <a:lnTo>
                    <a:pt x="1203" y="2146"/>
                  </a:lnTo>
                  <a:lnTo>
                    <a:pt x="1197" y="2118"/>
                  </a:lnTo>
                  <a:lnTo>
                    <a:pt x="1192" y="2134"/>
                  </a:lnTo>
                  <a:lnTo>
                    <a:pt x="1188" y="2148"/>
                  </a:lnTo>
                  <a:lnTo>
                    <a:pt x="1185" y="2159"/>
                  </a:lnTo>
                  <a:lnTo>
                    <a:pt x="1182" y="2168"/>
                  </a:lnTo>
                  <a:lnTo>
                    <a:pt x="1178" y="2175"/>
                  </a:lnTo>
                  <a:lnTo>
                    <a:pt x="1175" y="2183"/>
                  </a:lnTo>
                  <a:lnTo>
                    <a:pt x="1171" y="2192"/>
                  </a:lnTo>
                  <a:lnTo>
                    <a:pt x="1166" y="2200"/>
                  </a:lnTo>
                  <a:lnTo>
                    <a:pt x="1159" y="2218"/>
                  </a:lnTo>
                  <a:lnTo>
                    <a:pt x="1150" y="2232"/>
                  </a:lnTo>
                  <a:lnTo>
                    <a:pt x="1142" y="2245"/>
                  </a:lnTo>
                  <a:lnTo>
                    <a:pt x="1133" y="2257"/>
                  </a:lnTo>
                  <a:lnTo>
                    <a:pt x="1125" y="2269"/>
                  </a:lnTo>
                  <a:lnTo>
                    <a:pt x="1116" y="2279"/>
                  </a:lnTo>
                  <a:lnTo>
                    <a:pt x="1108" y="2288"/>
                  </a:lnTo>
                  <a:lnTo>
                    <a:pt x="1103" y="2292"/>
                  </a:lnTo>
                  <a:lnTo>
                    <a:pt x="1098" y="2293"/>
                  </a:lnTo>
                  <a:lnTo>
                    <a:pt x="1095" y="2295"/>
                  </a:lnTo>
                  <a:lnTo>
                    <a:pt x="1092" y="2293"/>
                  </a:lnTo>
                  <a:lnTo>
                    <a:pt x="1091" y="2292"/>
                  </a:lnTo>
                  <a:lnTo>
                    <a:pt x="1090" y="2290"/>
                  </a:lnTo>
                  <a:lnTo>
                    <a:pt x="1089" y="2287"/>
                  </a:lnTo>
                  <a:lnTo>
                    <a:pt x="1090" y="2282"/>
                  </a:lnTo>
                  <a:lnTo>
                    <a:pt x="1092" y="2279"/>
                  </a:lnTo>
                  <a:lnTo>
                    <a:pt x="1095" y="2274"/>
                  </a:lnTo>
                  <a:lnTo>
                    <a:pt x="1102" y="2265"/>
                  </a:lnTo>
                  <a:lnTo>
                    <a:pt x="1112" y="2252"/>
                  </a:lnTo>
                  <a:lnTo>
                    <a:pt x="1122" y="2237"/>
                  </a:lnTo>
                  <a:lnTo>
                    <a:pt x="1129" y="2228"/>
                  </a:lnTo>
                  <a:lnTo>
                    <a:pt x="1134" y="2219"/>
                  </a:lnTo>
                  <a:lnTo>
                    <a:pt x="1139" y="2210"/>
                  </a:lnTo>
                  <a:lnTo>
                    <a:pt x="1143" y="2203"/>
                  </a:lnTo>
                  <a:lnTo>
                    <a:pt x="1148" y="2194"/>
                  </a:lnTo>
                  <a:lnTo>
                    <a:pt x="1152" y="2185"/>
                  </a:lnTo>
                  <a:lnTo>
                    <a:pt x="1156" y="2176"/>
                  </a:lnTo>
                  <a:lnTo>
                    <a:pt x="1161" y="2167"/>
                  </a:lnTo>
                  <a:lnTo>
                    <a:pt x="1165" y="2157"/>
                  </a:lnTo>
                  <a:lnTo>
                    <a:pt x="1168" y="2147"/>
                  </a:lnTo>
                  <a:lnTo>
                    <a:pt x="1172" y="2137"/>
                  </a:lnTo>
                  <a:lnTo>
                    <a:pt x="1175" y="2128"/>
                  </a:lnTo>
                  <a:lnTo>
                    <a:pt x="1177" y="2118"/>
                  </a:lnTo>
                  <a:lnTo>
                    <a:pt x="1179" y="2109"/>
                  </a:lnTo>
                  <a:lnTo>
                    <a:pt x="1180" y="2098"/>
                  </a:lnTo>
                  <a:lnTo>
                    <a:pt x="1183" y="2088"/>
                  </a:lnTo>
                  <a:lnTo>
                    <a:pt x="1183" y="2076"/>
                  </a:lnTo>
                  <a:lnTo>
                    <a:pt x="1184" y="2065"/>
                  </a:lnTo>
                  <a:lnTo>
                    <a:pt x="1185" y="2053"/>
                  </a:lnTo>
                  <a:lnTo>
                    <a:pt x="1185" y="2040"/>
                  </a:lnTo>
                  <a:lnTo>
                    <a:pt x="1185" y="2028"/>
                  </a:lnTo>
                  <a:lnTo>
                    <a:pt x="1185" y="2018"/>
                  </a:lnTo>
                  <a:lnTo>
                    <a:pt x="1185" y="2009"/>
                  </a:lnTo>
                  <a:lnTo>
                    <a:pt x="1185" y="2001"/>
                  </a:lnTo>
                  <a:lnTo>
                    <a:pt x="1185" y="1983"/>
                  </a:lnTo>
                  <a:close/>
                  <a:moveTo>
                    <a:pt x="1717" y="224"/>
                  </a:moveTo>
                  <a:lnTo>
                    <a:pt x="1717" y="219"/>
                  </a:lnTo>
                  <a:lnTo>
                    <a:pt x="1717" y="215"/>
                  </a:lnTo>
                  <a:lnTo>
                    <a:pt x="1717" y="207"/>
                  </a:lnTo>
                  <a:lnTo>
                    <a:pt x="1703" y="206"/>
                  </a:lnTo>
                  <a:lnTo>
                    <a:pt x="1692" y="203"/>
                  </a:lnTo>
                  <a:lnTo>
                    <a:pt x="1685" y="201"/>
                  </a:lnTo>
                  <a:lnTo>
                    <a:pt x="1679" y="198"/>
                  </a:lnTo>
                  <a:lnTo>
                    <a:pt x="1673" y="191"/>
                  </a:lnTo>
                  <a:lnTo>
                    <a:pt x="1669" y="186"/>
                  </a:lnTo>
                  <a:lnTo>
                    <a:pt x="1668" y="179"/>
                  </a:lnTo>
                  <a:lnTo>
                    <a:pt x="1667" y="174"/>
                  </a:lnTo>
                  <a:lnTo>
                    <a:pt x="1667" y="171"/>
                  </a:lnTo>
                  <a:lnTo>
                    <a:pt x="1668" y="168"/>
                  </a:lnTo>
                  <a:lnTo>
                    <a:pt x="1668" y="166"/>
                  </a:lnTo>
                  <a:lnTo>
                    <a:pt x="1670" y="165"/>
                  </a:lnTo>
                  <a:lnTo>
                    <a:pt x="1673" y="163"/>
                  </a:lnTo>
                  <a:lnTo>
                    <a:pt x="1675" y="163"/>
                  </a:lnTo>
                  <a:lnTo>
                    <a:pt x="1677" y="163"/>
                  </a:lnTo>
                  <a:lnTo>
                    <a:pt x="1679" y="165"/>
                  </a:lnTo>
                  <a:lnTo>
                    <a:pt x="1680" y="167"/>
                  </a:lnTo>
                  <a:lnTo>
                    <a:pt x="1680" y="168"/>
                  </a:lnTo>
                  <a:lnTo>
                    <a:pt x="1682" y="179"/>
                  </a:lnTo>
                  <a:lnTo>
                    <a:pt x="1685" y="184"/>
                  </a:lnTo>
                  <a:lnTo>
                    <a:pt x="1689" y="187"/>
                  </a:lnTo>
                  <a:lnTo>
                    <a:pt x="1694" y="189"/>
                  </a:lnTo>
                  <a:lnTo>
                    <a:pt x="1705" y="190"/>
                  </a:lnTo>
                  <a:lnTo>
                    <a:pt x="1715" y="191"/>
                  </a:lnTo>
                  <a:lnTo>
                    <a:pt x="1723" y="191"/>
                  </a:lnTo>
                  <a:lnTo>
                    <a:pt x="1732" y="191"/>
                  </a:lnTo>
                  <a:lnTo>
                    <a:pt x="1740" y="190"/>
                  </a:lnTo>
                  <a:lnTo>
                    <a:pt x="1747" y="189"/>
                  </a:lnTo>
                  <a:lnTo>
                    <a:pt x="1751" y="187"/>
                  </a:lnTo>
                  <a:lnTo>
                    <a:pt x="1759" y="183"/>
                  </a:lnTo>
                  <a:lnTo>
                    <a:pt x="1762" y="178"/>
                  </a:lnTo>
                  <a:lnTo>
                    <a:pt x="1764" y="174"/>
                  </a:lnTo>
                  <a:lnTo>
                    <a:pt x="1766" y="167"/>
                  </a:lnTo>
                  <a:lnTo>
                    <a:pt x="1766" y="162"/>
                  </a:lnTo>
                  <a:lnTo>
                    <a:pt x="1768" y="159"/>
                  </a:lnTo>
                  <a:lnTo>
                    <a:pt x="1770" y="157"/>
                  </a:lnTo>
                  <a:lnTo>
                    <a:pt x="1772" y="157"/>
                  </a:lnTo>
                  <a:lnTo>
                    <a:pt x="1775" y="159"/>
                  </a:lnTo>
                  <a:lnTo>
                    <a:pt x="1778" y="161"/>
                  </a:lnTo>
                  <a:lnTo>
                    <a:pt x="1780" y="164"/>
                  </a:lnTo>
                  <a:lnTo>
                    <a:pt x="1780" y="168"/>
                  </a:lnTo>
                  <a:lnTo>
                    <a:pt x="1779" y="175"/>
                  </a:lnTo>
                  <a:lnTo>
                    <a:pt x="1778" y="179"/>
                  </a:lnTo>
                  <a:lnTo>
                    <a:pt x="1775" y="185"/>
                  </a:lnTo>
                  <a:lnTo>
                    <a:pt x="1773" y="189"/>
                  </a:lnTo>
                  <a:lnTo>
                    <a:pt x="1767" y="195"/>
                  </a:lnTo>
                  <a:lnTo>
                    <a:pt x="1759" y="199"/>
                  </a:lnTo>
                  <a:lnTo>
                    <a:pt x="1749" y="202"/>
                  </a:lnTo>
                  <a:lnTo>
                    <a:pt x="1734" y="206"/>
                  </a:lnTo>
                  <a:lnTo>
                    <a:pt x="1734" y="215"/>
                  </a:lnTo>
                  <a:lnTo>
                    <a:pt x="1734" y="224"/>
                  </a:lnTo>
                  <a:lnTo>
                    <a:pt x="1746" y="224"/>
                  </a:lnTo>
                  <a:lnTo>
                    <a:pt x="1759" y="224"/>
                  </a:lnTo>
                  <a:lnTo>
                    <a:pt x="1773" y="223"/>
                  </a:lnTo>
                  <a:lnTo>
                    <a:pt x="1787" y="223"/>
                  </a:lnTo>
                  <a:lnTo>
                    <a:pt x="1801" y="224"/>
                  </a:lnTo>
                  <a:lnTo>
                    <a:pt x="1810" y="224"/>
                  </a:lnTo>
                  <a:lnTo>
                    <a:pt x="1816" y="225"/>
                  </a:lnTo>
                  <a:lnTo>
                    <a:pt x="1819" y="226"/>
                  </a:lnTo>
                  <a:lnTo>
                    <a:pt x="1822" y="230"/>
                  </a:lnTo>
                  <a:lnTo>
                    <a:pt x="1823" y="232"/>
                  </a:lnTo>
                  <a:lnTo>
                    <a:pt x="1822" y="234"/>
                  </a:lnTo>
                  <a:lnTo>
                    <a:pt x="1820" y="236"/>
                  </a:lnTo>
                  <a:lnTo>
                    <a:pt x="1817" y="238"/>
                  </a:lnTo>
                  <a:lnTo>
                    <a:pt x="1811" y="238"/>
                  </a:lnTo>
                  <a:lnTo>
                    <a:pt x="1808" y="240"/>
                  </a:lnTo>
                  <a:lnTo>
                    <a:pt x="1801" y="240"/>
                  </a:lnTo>
                  <a:lnTo>
                    <a:pt x="1791" y="240"/>
                  </a:lnTo>
                  <a:lnTo>
                    <a:pt x="1776" y="240"/>
                  </a:lnTo>
                  <a:lnTo>
                    <a:pt x="1763" y="240"/>
                  </a:lnTo>
                  <a:lnTo>
                    <a:pt x="1751" y="240"/>
                  </a:lnTo>
                  <a:lnTo>
                    <a:pt x="1741" y="240"/>
                  </a:lnTo>
                  <a:lnTo>
                    <a:pt x="1734" y="240"/>
                  </a:lnTo>
                  <a:lnTo>
                    <a:pt x="1734" y="246"/>
                  </a:lnTo>
                  <a:lnTo>
                    <a:pt x="1734" y="249"/>
                  </a:lnTo>
                  <a:lnTo>
                    <a:pt x="1734" y="256"/>
                  </a:lnTo>
                  <a:lnTo>
                    <a:pt x="1746" y="257"/>
                  </a:lnTo>
                  <a:lnTo>
                    <a:pt x="1759" y="258"/>
                  </a:lnTo>
                  <a:lnTo>
                    <a:pt x="1767" y="259"/>
                  </a:lnTo>
                  <a:lnTo>
                    <a:pt x="1772" y="260"/>
                  </a:lnTo>
                  <a:lnTo>
                    <a:pt x="1776" y="262"/>
                  </a:lnTo>
                  <a:lnTo>
                    <a:pt x="1781" y="265"/>
                  </a:lnTo>
                  <a:lnTo>
                    <a:pt x="1786" y="269"/>
                  </a:lnTo>
                  <a:lnTo>
                    <a:pt x="1791" y="275"/>
                  </a:lnTo>
                  <a:lnTo>
                    <a:pt x="1793" y="280"/>
                  </a:lnTo>
                  <a:lnTo>
                    <a:pt x="1794" y="287"/>
                  </a:lnTo>
                  <a:lnTo>
                    <a:pt x="1794" y="293"/>
                  </a:lnTo>
                  <a:lnTo>
                    <a:pt x="1793" y="301"/>
                  </a:lnTo>
                  <a:lnTo>
                    <a:pt x="1792" y="307"/>
                  </a:lnTo>
                  <a:lnTo>
                    <a:pt x="1790" y="312"/>
                  </a:lnTo>
                  <a:lnTo>
                    <a:pt x="1786" y="322"/>
                  </a:lnTo>
                  <a:lnTo>
                    <a:pt x="1788" y="327"/>
                  </a:lnTo>
                  <a:lnTo>
                    <a:pt x="1791" y="332"/>
                  </a:lnTo>
                  <a:lnTo>
                    <a:pt x="1793" y="339"/>
                  </a:lnTo>
                  <a:lnTo>
                    <a:pt x="1795" y="350"/>
                  </a:lnTo>
                  <a:lnTo>
                    <a:pt x="1798" y="362"/>
                  </a:lnTo>
                  <a:lnTo>
                    <a:pt x="1799" y="373"/>
                  </a:lnTo>
                  <a:lnTo>
                    <a:pt x="1802" y="386"/>
                  </a:lnTo>
                  <a:lnTo>
                    <a:pt x="1803" y="399"/>
                  </a:lnTo>
                  <a:lnTo>
                    <a:pt x="1805" y="433"/>
                  </a:lnTo>
                  <a:lnTo>
                    <a:pt x="1806" y="442"/>
                  </a:lnTo>
                  <a:lnTo>
                    <a:pt x="1806" y="447"/>
                  </a:lnTo>
                  <a:lnTo>
                    <a:pt x="1805" y="465"/>
                  </a:lnTo>
                  <a:lnTo>
                    <a:pt x="1805" y="469"/>
                  </a:lnTo>
                  <a:lnTo>
                    <a:pt x="1804" y="474"/>
                  </a:lnTo>
                  <a:lnTo>
                    <a:pt x="1802" y="476"/>
                  </a:lnTo>
                  <a:lnTo>
                    <a:pt x="1798" y="477"/>
                  </a:lnTo>
                  <a:lnTo>
                    <a:pt x="1796" y="476"/>
                  </a:lnTo>
                  <a:lnTo>
                    <a:pt x="1795" y="476"/>
                  </a:lnTo>
                  <a:lnTo>
                    <a:pt x="1793" y="474"/>
                  </a:lnTo>
                  <a:lnTo>
                    <a:pt x="1792" y="471"/>
                  </a:lnTo>
                  <a:lnTo>
                    <a:pt x="1791" y="468"/>
                  </a:lnTo>
                  <a:lnTo>
                    <a:pt x="1791" y="463"/>
                  </a:lnTo>
                  <a:lnTo>
                    <a:pt x="1791" y="453"/>
                  </a:lnTo>
                  <a:lnTo>
                    <a:pt x="1790" y="435"/>
                  </a:lnTo>
                  <a:lnTo>
                    <a:pt x="1788" y="411"/>
                  </a:lnTo>
                  <a:lnTo>
                    <a:pt x="1787" y="402"/>
                  </a:lnTo>
                  <a:lnTo>
                    <a:pt x="1786" y="386"/>
                  </a:lnTo>
                  <a:lnTo>
                    <a:pt x="1783" y="369"/>
                  </a:lnTo>
                  <a:lnTo>
                    <a:pt x="1781" y="358"/>
                  </a:lnTo>
                  <a:lnTo>
                    <a:pt x="1779" y="347"/>
                  </a:lnTo>
                  <a:lnTo>
                    <a:pt x="1773" y="331"/>
                  </a:lnTo>
                  <a:lnTo>
                    <a:pt x="1767" y="334"/>
                  </a:lnTo>
                  <a:lnTo>
                    <a:pt x="1760" y="336"/>
                  </a:lnTo>
                  <a:lnTo>
                    <a:pt x="1750" y="337"/>
                  </a:lnTo>
                  <a:lnTo>
                    <a:pt x="1733" y="339"/>
                  </a:lnTo>
                  <a:lnTo>
                    <a:pt x="1733" y="345"/>
                  </a:lnTo>
                  <a:lnTo>
                    <a:pt x="1733" y="350"/>
                  </a:lnTo>
                  <a:lnTo>
                    <a:pt x="1732" y="357"/>
                  </a:lnTo>
                  <a:lnTo>
                    <a:pt x="1732" y="365"/>
                  </a:lnTo>
                  <a:lnTo>
                    <a:pt x="1732" y="367"/>
                  </a:lnTo>
                  <a:lnTo>
                    <a:pt x="1743" y="367"/>
                  </a:lnTo>
                  <a:lnTo>
                    <a:pt x="1755" y="369"/>
                  </a:lnTo>
                  <a:lnTo>
                    <a:pt x="1755" y="364"/>
                  </a:lnTo>
                  <a:lnTo>
                    <a:pt x="1754" y="360"/>
                  </a:lnTo>
                  <a:lnTo>
                    <a:pt x="1754" y="357"/>
                  </a:lnTo>
                  <a:lnTo>
                    <a:pt x="1754" y="352"/>
                  </a:lnTo>
                  <a:lnTo>
                    <a:pt x="1755" y="349"/>
                  </a:lnTo>
                  <a:lnTo>
                    <a:pt x="1756" y="346"/>
                  </a:lnTo>
                  <a:lnTo>
                    <a:pt x="1759" y="345"/>
                  </a:lnTo>
                  <a:lnTo>
                    <a:pt x="1761" y="343"/>
                  </a:lnTo>
                  <a:lnTo>
                    <a:pt x="1764" y="345"/>
                  </a:lnTo>
                  <a:lnTo>
                    <a:pt x="1766" y="347"/>
                  </a:lnTo>
                  <a:lnTo>
                    <a:pt x="1768" y="351"/>
                  </a:lnTo>
                  <a:lnTo>
                    <a:pt x="1768" y="358"/>
                  </a:lnTo>
                  <a:lnTo>
                    <a:pt x="1769" y="367"/>
                  </a:lnTo>
                  <a:lnTo>
                    <a:pt x="1769" y="373"/>
                  </a:lnTo>
                  <a:lnTo>
                    <a:pt x="1769" y="376"/>
                  </a:lnTo>
                  <a:lnTo>
                    <a:pt x="1769" y="382"/>
                  </a:lnTo>
                  <a:lnTo>
                    <a:pt x="1768" y="397"/>
                  </a:lnTo>
                  <a:lnTo>
                    <a:pt x="1766" y="410"/>
                  </a:lnTo>
                  <a:lnTo>
                    <a:pt x="1762" y="416"/>
                  </a:lnTo>
                  <a:lnTo>
                    <a:pt x="1759" y="421"/>
                  </a:lnTo>
                  <a:lnTo>
                    <a:pt x="1754" y="424"/>
                  </a:lnTo>
                  <a:lnTo>
                    <a:pt x="1747" y="428"/>
                  </a:lnTo>
                  <a:lnTo>
                    <a:pt x="1740" y="429"/>
                  </a:lnTo>
                  <a:lnTo>
                    <a:pt x="1733" y="431"/>
                  </a:lnTo>
                  <a:lnTo>
                    <a:pt x="1725" y="432"/>
                  </a:lnTo>
                  <a:lnTo>
                    <a:pt x="1717" y="432"/>
                  </a:lnTo>
                  <a:lnTo>
                    <a:pt x="1710" y="431"/>
                  </a:lnTo>
                  <a:lnTo>
                    <a:pt x="1702" y="430"/>
                  </a:lnTo>
                  <a:lnTo>
                    <a:pt x="1696" y="428"/>
                  </a:lnTo>
                  <a:lnTo>
                    <a:pt x="1690" y="423"/>
                  </a:lnTo>
                  <a:lnTo>
                    <a:pt x="1685" y="419"/>
                  </a:lnTo>
                  <a:lnTo>
                    <a:pt x="1681" y="412"/>
                  </a:lnTo>
                  <a:lnTo>
                    <a:pt x="1679" y="406"/>
                  </a:lnTo>
                  <a:lnTo>
                    <a:pt x="1678" y="398"/>
                  </a:lnTo>
                  <a:lnTo>
                    <a:pt x="1677" y="389"/>
                  </a:lnTo>
                  <a:lnTo>
                    <a:pt x="1677" y="381"/>
                  </a:lnTo>
                  <a:lnTo>
                    <a:pt x="1677" y="372"/>
                  </a:lnTo>
                  <a:lnTo>
                    <a:pt x="1678" y="362"/>
                  </a:lnTo>
                  <a:lnTo>
                    <a:pt x="1679" y="357"/>
                  </a:lnTo>
                  <a:lnTo>
                    <a:pt x="1681" y="352"/>
                  </a:lnTo>
                  <a:lnTo>
                    <a:pt x="1684" y="349"/>
                  </a:lnTo>
                  <a:lnTo>
                    <a:pt x="1687" y="348"/>
                  </a:lnTo>
                  <a:lnTo>
                    <a:pt x="1689" y="349"/>
                  </a:lnTo>
                  <a:lnTo>
                    <a:pt x="1691" y="351"/>
                  </a:lnTo>
                  <a:lnTo>
                    <a:pt x="1692" y="353"/>
                  </a:lnTo>
                  <a:lnTo>
                    <a:pt x="1692" y="355"/>
                  </a:lnTo>
                  <a:lnTo>
                    <a:pt x="1692" y="357"/>
                  </a:lnTo>
                  <a:lnTo>
                    <a:pt x="1692" y="360"/>
                  </a:lnTo>
                  <a:lnTo>
                    <a:pt x="1692" y="362"/>
                  </a:lnTo>
                  <a:lnTo>
                    <a:pt x="1692" y="365"/>
                  </a:lnTo>
                  <a:lnTo>
                    <a:pt x="1692" y="371"/>
                  </a:lnTo>
                  <a:lnTo>
                    <a:pt x="1704" y="370"/>
                  </a:lnTo>
                  <a:lnTo>
                    <a:pt x="1717" y="369"/>
                  </a:lnTo>
                  <a:lnTo>
                    <a:pt x="1717" y="340"/>
                  </a:lnTo>
                  <a:lnTo>
                    <a:pt x="1702" y="339"/>
                  </a:lnTo>
                  <a:lnTo>
                    <a:pt x="1691" y="338"/>
                  </a:lnTo>
                  <a:lnTo>
                    <a:pt x="1684" y="337"/>
                  </a:lnTo>
                  <a:lnTo>
                    <a:pt x="1680" y="335"/>
                  </a:lnTo>
                  <a:lnTo>
                    <a:pt x="1669" y="330"/>
                  </a:lnTo>
                  <a:lnTo>
                    <a:pt x="1667" y="338"/>
                  </a:lnTo>
                  <a:lnTo>
                    <a:pt x="1665" y="345"/>
                  </a:lnTo>
                  <a:lnTo>
                    <a:pt x="1663" y="352"/>
                  </a:lnTo>
                  <a:lnTo>
                    <a:pt x="1661" y="361"/>
                  </a:lnTo>
                  <a:lnTo>
                    <a:pt x="1659" y="371"/>
                  </a:lnTo>
                  <a:lnTo>
                    <a:pt x="1658" y="384"/>
                  </a:lnTo>
                  <a:lnTo>
                    <a:pt x="1657" y="398"/>
                  </a:lnTo>
                  <a:lnTo>
                    <a:pt x="1656" y="409"/>
                  </a:lnTo>
                  <a:lnTo>
                    <a:pt x="1656" y="420"/>
                  </a:lnTo>
                  <a:lnTo>
                    <a:pt x="1656" y="431"/>
                  </a:lnTo>
                  <a:lnTo>
                    <a:pt x="1656" y="439"/>
                  </a:lnTo>
                  <a:lnTo>
                    <a:pt x="1656" y="444"/>
                  </a:lnTo>
                  <a:lnTo>
                    <a:pt x="1657" y="462"/>
                  </a:lnTo>
                  <a:lnTo>
                    <a:pt x="1656" y="467"/>
                  </a:lnTo>
                  <a:lnTo>
                    <a:pt x="1655" y="471"/>
                  </a:lnTo>
                  <a:lnTo>
                    <a:pt x="1652" y="474"/>
                  </a:lnTo>
                  <a:lnTo>
                    <a:pt x="1649" y="475"/>
                  </a:lnTo>
                  <a:lnTo>
                    <a:pt x="1645" y="474"/>
                  </a:lnTo>
                  <a:lnTo>
                    <a:pt x="1643" y="471"/>
                  </a:lnTo>
                  <a:lnTo>
                    <a:pt x="1641" y="465"/>
                  </a:lnTo>
                  <a:lnTo>
                    <a:pt x="1640" y="454"/>
                  </a:lnTo>
                  <a:lnTo>
                    <a:pt x="1640" y="443"/>
                  </a:lnTo>
                  <a:lnTo>
                    <a:pt x="1640" y="436"/>
                  </a:lnTo>
                  <a:lnTo>
                    <a:pt x="1640" y="431"/>
                  </a:lnTo>
                  <a:lnTo>
                    <a:pt x="1640" y="421"/>
                  </a:lnTo>
                  <a:lnTo>
                    <a:pt x="1641" y="405"/>
                  </a:lnTo>
                  <a:lnTo>
                    <a:pt x="1641" y="392"/>
                  </a:lnTo>
                  <a:lnTo>
                    <a:pt x="1642" y="380"/>
                  </a:lnTo>
                  <a:lnTo>
                    <a:pt x="1644" y="365"/>
                  </a:lnTo>
                  <a:lnTo>
                    <a:pt x="1646" y="351"/>
                  </a:lnTo>
                  <a:lnTo>
                    <a:pt x="1649" y="341"/>
                  </a:lnTo>
                  <a:lnTo>
                    <a:pt x="1653" y="330"/>
                  </a:lnTo>
                  <a:lnTo>
                    <a:pt x="1659" y="316"/>
                  </a:lnTo>
                  <a:lnTo>
                    <a:pt x="1658" y="313"/>
                  </a:lnTo>
                  <a:lnTo>
                    <a:pt x="1657" y="308"/>
                  </a:lnTo>
                  <a:lnTo>
                    <a:pt x="1656" y="303"/>
                  </a:lnTo>
                  <a:lnTo>
                    <a:pt x="1656" y="292"/>
                  </a:lnTo>
                  <a:lnTo>
                    <a:pt x="1656" y="287"/>
                  </a:lnTo>
                  <a:lnTo>
                    <a:pt x="1657" y="281"/>
                  </a:lnTo>
                  <a:lnTo>
                    <a:pt x="1659" y="277"/>
                  </a:lnTo>
                  <a:lnTo>
                    <a:pt x="1662" y="272"/>
                  </a:lnTo>
                  <a:lnTo>
                    <a:pt x="1666" y="269"/>
                  </a:lnTo>
                  <a:lnTo>
                    <a:pt x="1670" y="267"/>
                  </a:lnTo>
                  <a:lnTo>
                    <a:pt x="1676" y="264"/>
                  </a:lnTo>
                  <a:lnTo>
                    <a:pt x="1681" y="262"/>
                  </a:lnTo>
                  <a:lnTo>
                    <a:pt x="1689" y="260"/>
                  </a:lnTo>
                  <a:lnTo>
                    <a:pt x="1697" y="259"/>
                  </a:lnTo>
                  <a:lnTo>
                    <a:pt x="1706" y="258"/>
                  </a:lnTo>
                  <a:lnTo>
                    <a:pt x="1717" y="257"/>
                  </a:lnTo>
                  <a:lnTo>
                    <a:pt x="1717" y="248"/>
                  </a:lnTo>
                  <a:lnTo>
                    <a:pt x="1719" y="240"/>
                  </a:lnTo>
                  <a:lnTo>
                    <a:pt x="1694" y="241"/>
                  </a:lnTo>
                  <a:lnTo>
                    <a:pt x="1676" y="242"/>
                  </a:lnTo>
                  <a:lnTo>
                    <a:pt x="1663" y="242"/>
                  </a:lnTo>
                  <a:lnTo>
                    <a:pt x="1655" y="243"/>
                  </a:lnTo>
                  <a:lnTo>
                    <a:pt x="1645" y="243"/>
                  </a:lnTo>
                  <a:lnTo>
                    <a:pt x="1639" y="243"/>
                  </a:lnTo>
                  <a:lnTo>
                    <a:pt x="1634" y="243"/>
                  </a:lnTo>
                  <a:lnTo>
                    <a:pt x="1631" y="242"/>
                  </a:lnTo>
                  <a:lnTo>
                    <a:pt x="1629" y="240"/>
                  </a:lnTo>
                  <a:lnTo>
                    <a:pt x="1628" y="237"/>
                  </a:lnTo>
                  <a:lnTo>
                    <a:pt x="1629" y="233"/>
                  </a:lnTo>
                  <a:lnTo>
                    <a:pt x="1630" y="231"/>
                  </a:lnTo>
                  <a:lnTo>
                    <a:pt x="1632" y="229"/>
                  </a:lnTo>
                  <a:lnTo>
                    <a:pt x="1635" y="227"/>
                  </a:lnTo>
                  <a:lnTo>
                    <a:pt x="1640" y="227"/>
                  </a:lnTo>
                  <a:lnTo>
                    <a:pt x="1645" y="227"/>
                  </a:lnTo>
                  <a:lnTo>
                    <a:pt x="1669" y="226"/>
                  </a:lnTo>
                  <a:lnTo>
                    <a:pt x="1691" y="225"/>
                  </a:lnTo>
                  <a:lnTo>
                    <a:pt x="1717" y="224"/>
                  </a:lnTo>
                  <a:close/>
                  <a:moveTo>
                    <a:pt x="1674" y="301"/>
                  </a:moveTo>
                  <a:lnTo>
                    <a:pt x="1684" y="295"/>
                  </a:lnTo>
                  <a:lnTo>
                    <a:pt x="1693" y="292"/>
                  </a:lnTo>
                  <a:lnTo>
                    <a:pt x="1703" y="290"/>
                  </a:lnTo>
                  <a:lnTo>
                    <a:pt x="1717" y="288"/>
                  </a:lnTo>
                  <a:lnTo>
                    <a:pt x="1717" y="281"/>
                  </a:lnTo>
                  <a:lnTo>
                    <a:pt x="1717" y="270"/>
                  </a:lnTo>
                  <a:lnTo>
                    <a:pt x="1701" y="272"/>
                  </a:lnTo>
                  <a:lnTo>
                    <a:pt x="1689" y="273"/>
                  </a:lnTo>
                  <a:lnTo>
                    <a:pt x="1680" y="276"/>
                  </a:lnTo>
                  <a:lnTo>
                    <a:pt x="1677" y="278"/>
                  </a:lnTo>
                  <a:lnTo>
                    <a:pt x="1674" y="283"/>
                  </a:lnTo>
                  <a:lnTo>
                    <a:pt x="1671" y="287"/>
                  </a:lnTo>
                  <a:lnTo>
                    <a:pt x="1671" y="289"/>
                  </a:lnTo>
                  <a:lnTo>
                    <a:pt x="1671" y="292"/>
                  </a:lnTo>
                  <a:lnTo>
                    <a:pt x="1671" y="295"/>
                  </a:lnTo>
                  <a:lnTo>
                    <a:pt x="1671" y="296"/>
                  </a:lnTo>
                  <a:lnTo>
                    <a:pt x="1674" y="301"/>
                  </a:lnTo>
                  <a:close/>
                  <a:moveTo>
                    <a:pt x="1717" y="301"/>
                  </a:moveTo>
                  <a:lnTo>
                    <a:pt x="1706" y="302"/>
                  </a:lnTo>
                  <a:lnTo>
                    <a:pt x="1698" y="304"/>
                  </a:lnTo>
                  <a:lnTo>
                    <a:pt x="1691" y="306"/>
                  </a:lnTo>
                  <a:lnTo>
                    <a:pt x="1687" y="308"/>
                  </a:lnTo>
                  <a:lnTo>
                    <a:pt x="1679" y="315"/>
                  </a:lnTo>
                  <a:lnTo>
                    <a:pt x="1680" y="317"/>
                  </a:lnTo>
                  <a:lnTo>
                    <a:pt x="1681" y="319"/>
                  </a:lnTo>
                  <a:lnTo>
                    <a:pt x="1685" y="322"/>
                  </a:lnTo>
                  <a:lnTo>
                    <a:pt x="1692" y="323"/>
                  </a:lnTo>
                  <a:lnTo>
                    <a:pt x="1702" y="324"/>
                  </a:lnTo>
                  <a:lnTo>
                    <a:pt x="1717" y="325"/>
                  </a:lnTo>
                  <a:lnTo>
                    <a:pt x="1717" y="301"/>
                  </a:lnTo>
                  <a:close/>
                  <a:moveTo>
                    <a:pt x="1755" y="383"/>
                  </a:moveTo>
                  <a:lnTo>
                    <a:pt x="1741" y="382"/>
                  </a:lnTo>
                  <a:lnTo>
                    <a:pt x="1732" y="381"/>
                  </a:lnTo>
                  <a:lnTo>
                    <a:pt x="1725" y="381"/>
                  </a:lnTo>
                  <a:lnTo>
                    <a:pt x="1716" y="382"/>
                  </a:lnTo>
                  <a:lnTo>
                    <a:pt x="1705" y="383"/>
                  </a:lnTo>
                  <a:lnTo>
                    <a:pt x="1693" y="385"/>
                  </a:lnTo>
                  <a:lnTo>
                    <a:pt x="1693" y="389"/>
                  </a:lnTo>
                  <a:lnTo>
                    <a:pt x="1693" y="395"/>
                  </a:lnTo>
                  <a:lnTo>
                    <a:pt x="1694" y="401"/>
                  </a:lnTo>
                  <a:lnTo>
                    <a:pt x="1698" y="409"/>
                  </a:lnTo>
                  <a:lnTo>
                    <a:pt x="1700" y="412"/>
                  </a:lnTo>
                  <a:lnTo>
                    <a:pt x="1705" y="416"/>
                  </a:lnTo>
                  <a:lnTo>
                    <a:pt x="1713" y="417"/>
                  </a:lnTo>
                  <a:lnTo>
                    <a:pt x="1722" y="418"/>
                  </a:lnTo>
                  <a:lnTo>
                    <a:pt x="1731" y="417"/>
                  </a:lnTo>
                  <a:lnTo>
                    <a:pt x="1738" y="416"/>
                  </a:lnTo>
                  <a:lnTo>
                    <a:pt x="1744" y="413"/>
                  </a:lnTo>
                  <a:lnTo>
                    <a:pt x="1747" y="410"/>
                  </a:lnTo>
                  <a:lnTo>
                    <a:pt x="1750" y="407"/>
                  </a:lnTo>
                  <a:lnTo>
                    <a:pt x="1752" y="402"/>
                  </a:lnTo>
                  <a:lnTo>
                    <a:pt x="1754" y="398"/>
                  </a:lnTo>
                  <a:lnTo>
                    <a:pt x="1754" y="394"/>
                  </a:lnTo>
                  <a:lnTo>
                    <a:pt x="1755" y="383"/>
                  </a:lnTo>
                  <a:close/>
                  <a:moveTo>
                    <a:pt x="1733" y="324"/>
                  </a:moveTo>
                  <a:lnTo>
                    <a:pt x="1743" y="324"/>
                  </a:lnTo>
                  <a:lnTo>
                    <a:pt x="1751" y="323"/>
                  </a:lnTo>
                  <a:lnTo>
                    <a:pt x="1759" y="320"/>
                  </a:lnTo>
                  <a:lnTo>
                    <a:pt x="1768" y="316"/>
                  </a:lnTo>
                  <a:lnTo>
                    <a:pt x="1762" y="311"/>
                  </a:lnTo>
                  <a:lnTo>
                    <a:pt x="1756" y="306"/>
                  </a:lnTo>
                  <a:lnTo>
                    <a:pt x="1747" y="303"/>
                  </a:lnTo>
                  <a:lnTo>
                    <a:pt x="1733" y="301"/>
                  </a:lnTo>
                  <a:lnTo>
                    <a:pt x="1733" y="324"/>
                  </a:lnTo>
                  <a:close/>
                  <a:moveTo>
                    <a:pt x="1734" y="270"/>
                  </a:moveTo>
                  <a:lnTo>
                    <a:pt x="1734" y="276"/>
                  </a:lnTo>
                  <a:lnTo>
                    <a:pt x="1733" y="279"/>
                  </a:lnTo>
                  <a:lnTo>
                    <a:pt x="1733" y="288"/>
                  </a:lnTo>
                  <a:lnTo>
                    <a:pt x="1745" y="289"/>
                  </a:lnTo>
                  <a:lnTo>
                    <a:pt x="1756" y="292"/>
                  </a:lnTo>
                  <a:lnTo>
                    <a:pt x="1764" y="295"/>
                  </a:lnTo>
                  <a:lnTo>
                    <a:pt x="1770" y="299"/>
                  </a:lnTo>
                  <a:lnTo>
                    <a:pt x="1776" y="305"/>
                  </a:lnTo>
                  <a:lnTo>
                    <a:pt x="1778" y="300"/>
                  </a:lnTo>
                  <a:lnTo>
                    <a:pt x="1779" y="295"/>
                  </a:lnTo>
                  <a:lnTo>
                    <a:pt x="1780" y="292"/>
                  </a:lnTo>
                  <a:lnTo>
                    <a:pt x="1780" y="287"/>
                  </a:lnTo>
                  <a:lnTo>
                    <a:pt x="1779" y="284"/>
                  </a:lnTo>
                  <a:lnTo>
                    <a:pt x="1778" y="281"/>
                  </a:lnTo>
                  <a:lnTo>
                    <a:pt x="1776" y="279"/>
                  </a:lnTo>
                  <a:lnTo>
                    <a:pt x="1774" y="277"/>
                  </a:lnTo>
                  <a:lnTo>
                    <a:pt x="1770" y="273"/>
                  </a:lnTo>
                  <a:lnTo>
                    <a:pt x="1762" y="272"/>
                  </a:lnTo>
                  <a:lnTo>
                    <a:pt x="1750" y="271"/>
                  </a:lnTo>
                  <a:lnTo>
                    <a:pt x="1734" y="270"/>
                  </a:lnTo>
                  <a:close/>
                  <a:moveTo>
                    <a:pt x="1388" y="441"/>
                  </a:moveTo>
                  <a:lnTo>
                    <a:pt x="1400" y="424"/>
                  </a:lnTo>
                  <a:lnTo>
                    <a:pt x="1410" y="411"/>
                  </a:lnTo>
                  <a:lnTo>
                    <a:pt x="1417" y="401"/>
                  </a:lnTo>
                  <a:lnTo>
                    <a:pt x="1421" y="395"/>
                  </a:lnTo>
                  <a:lnTo>
                    <a:pt x="1425" y="386"/>
                  </a:lnTo>
                  <a:lnTo>
                    <a:pt x="1430" y="377"/>
                  </a:lnTo>
                  <a:lnTo>
                    <a:pt x="1432" y="370"/>
                  </a:lnTo>
                  <a:lnTo>
                    <a:pt x="1434" y="362"/>
                  </a:lnTo>
                  <a:lnTo>
                    <a:pt x="1435" y="354"/>
                  </a:lnTo>
                  <a:lnTo>
                    <a:pt x="1435" y="343"/>
                  </a:lnTo>
                  <a:lnTo>
                    <a:pt x="1435" y="302"/>
                  </a:lnTo>
                  <a:lnTo>
                    <a:pt x="1435" y="234"/>
                  </a:lnTo>
                  <a:lnTo>
                    <a:pt x="1435" y="219"/>
                  </a:lnTo>
                  <a:lnTo>
                    <a:pt x="1435" y="207"/>
                  </a:lnTo>
                  <a:lnTo>
                    <a:pt x="1435" y="198"/>
                  </a:lnTo>
                  <a:lnTo>
                    <a:pt x="1435" y="194"/>
                  </a:lnTo>
                  <a:lnTo>
                    <a:pt x="1435" y="189"/>
                  </a:lnTo>
                  <a:lnTo>
                    <a:pt x="1435" y="183"/>
                  </a:lnTo>
                  <a:lnTo>
                    <a:pt x="1436" y="178"/>
                  </a:lnTo>
                  <a:lnTo>
                    <a:pt x="1437" y="175"/>
                  </a:lnTo>
                  <a:lnTo>
                    <a:pt x="1440" y="173"/>
                  </a:lnTo>
                  <a:lnTo>
                    <a:pt x="1443" y="173"/>
                  </a:lnTo>
                  <a:lnTo>
                    <a:pt x="1445" y="174"/>
                  </a:lnTo>
                  <a:lnTo>
                    <a:pt x="1447" y="174"/>
                  </a:lnTo>
                  <a:lnTo>
                    <a:pt x="1448" y="176"/>
                  </a:lnTo>
                  <a:lnTo>
                    <a:pt x="1448" y="178"/>
                  </a:lnTo>
                  <a:lnTo>
                    <a:pt x="1449" y="184"/>
                  </a:lnTo>
                  <a:lnTo>
                    <a:pt x="1449" y="190"/>
                  </a:lnTo>
                  <a:lnTo>
                    <a:pt x="1449" y="200"/>
                  </a:lnTo>
                  <a:lnTo>
                    <a:pt x="1449" y="214"/>
                  </a:lnTo>
                  <a:lnTo>
                    <a:pt x="1449" y="276"/>
                  </a:lnTo>
                  <a:lnTo>
                    <a:pt x="1451" y="312"/>
                  </a:lnTo>
                  <a:lnTo>
                    <a:pt x="1451" y="326"/>
                  </a:lnTo>
                  <a:lnTo>
                    <a:pt x="1451" y="336"/>
                  </a:lnTo>
                  <a:lnTo>
                    <a:pt x="1451" y="345"/>
                  </a:lnTo>
                  <a:lnTo>
                    <a:pt x="1452" y="350"/>
                  </a:lnTo>
                  <a:lnTo>
                    <a:pt x="1453" y="358"/>
                  </a:lnTo>
                  <a:lnTo>
                    <a:pt x="1455" y="365"/>
                  </a:lnTo>
                  <a:lnTo>
                    <a:pt x="1457" y="374"/>
                  </a:lnTo>
                  <a:lnTo>
                    <a:pt x="1461" y="384"/>
                  </a:lnTo>
                  <a:lnTo>
                    <a:pt x="1466" y="394"/>
                  </a:lnTo>
                  <a:lnTo>
                    <a:pt x="1471" y="405"/>
                  </a:lnTo>
                  <a:lnTo>
                    <a:pt x="1476" y="410"/>
                  </a:lnTo>
                  <a:lnTo>
                    <a:pt x="1481" y="419"/>
                  </a:lnTo>
                  <a:lnTo>
                    <a:pt x="1488" y="429"/>
                  </a:lnTo>
                  <a:lnTo>
                    <a:pt x="1496" y="441"/>
                  </a:lnTo>
                  <a:lnTo>
                    <a:pt x="1500" y="436"/>
                  </a:lnTo>
                  <a:lnTo>
                    <a:pt x="1503" y="431"/>
                  </a:lnTo>
                  <a:lnTo>
                    <a:pt x="1505" y="423"/>
                  </a:lnTo>
                  <a:lnTo>
                    <a:pt x="1507" y="410"/>
                  </a:lnTo>
                  <a:lnTo>
                    <a:pt x="1509" y="401"/>
                  </a:lnTo>
                  <a:lnTo>
                    <a:pt x="1510" y="392"/>
                  </a:lnTo>
                  <a:lnTo>
                    <a:pt x="1510" y="381"/>
                  </a:lnTo>
                  <a:lnTo>
                    <a:pt x="1511" y="369"/>
                  </a:lnTo>
                  <a:lnTo>
                    <a:pt x="1511" y="275"/>
                  </a:lnTo>
                  <a:lnTo>
                    <a:pt x="1511" y="262"/>
                  </a:lnTo>
                  <a:lnTo>
                    <a:pt x="1511" y="254"/>
                  </a:lnTo>
                  <a:lnTo>
                    <a:pt x="1509" y="222"/>
                  </a:lnTo>
                  <a:lnTo>
                    <a:pt x="1509" y="215"/>
                  </a:lnTo>
                  <a:lnTo>
                    <a:pt x="1507" y="208"/>
                  </a:lnTo>
                  <a:lnTo>
                    <a:pt x="1507" y="201"/>
                  </a:lnTo>
                  <a:lnTo>
                    <a:pt x="1510" y="197"/>
                  </a:lnTo>
                  <a:lnTo>
                    <a:pt x="1512" y="195"/>
                  </a:lnTo>
                  <a:lnTo>
                    <a:pt x="1515" y="194"/>
                  </a:lnTo>
                  <a:lnTo>
                    <a:pt x="1518" y="195"/>
                  </a:lnTo>
                  <a:lnTo>
                    <a:pt x="1521" y="197"/>
                  </a:lnTo>
                  <a:lnTo>
                    <a:pt x="1522" y="200"/>
                  </a:lnTo>
                  <a:lnTo>
                    <a:pt x="1523" y="205"/>
                  </a:lnTo>
                  <a:lnTo>
                    <a:pt x="1523" y="213"/>
                  </a:lnTo>
                  <a:lnTo>
                    <a:pt x="1524" y="236"/>
                  </a:lnTo>
                  <a:lnTo>
                    <a:pt x="1525" y="259"/>
                  </a:lnTo>
                  <a:lnTo>
                    <a:pt x="1525" y="268"/>
                  </a:lnTo>
                  <a:lnTo>
                    <a:pt x="1525" y="280"/>
                  </a:lnTo>
                  <a:lnTo>
                    <a:pt x="1525" y="295"/>
                  </a:lnTo>
                  <a:lnTo>
                    <a:pt x="1525" y="314"/>
                  </a:lnTo>
                  <a:lnTo>
                    <a:pt x="1525" y="332"/>
                  </a:lnTo>
                  <a:lnTo>
                    <a:pt x="1525" y="348"/>
                  </a:lnTo>
                  <a:lnTo>
                    <a:pt x="1525" y="360"/>
                  </a:lnTo>
                  <a:lnTo>
                    <a:pt x="1525" y="369"/>
                  </a:lnTo>
                  <a:lnTo>
                    <a:pt x="1525" y="376"/>
                  </a:lnTo>
                  <a:lnTo>
                    <a:pt x="1525" y="386"/>
                  </a:lnTo>
                  <a:lnTo>
                    <a:pt x="1524" y="398"/>
                  </a:lnTo>
                  <a:lnTo>
                    <a:pt x="1524" y="410"/>
                  </a:lnTo>
                  <a:lnTo>
                    <a:pt x="1523" y="417"/>
                  </a:lnTo>
                  <a:lnTo>
                    <a:pt x="1522" y="423"/>
                  </a:lnTo>
                  <a:lnTo>
                    <a:pt x="1521" y="430"/>
                  </a:lnTo>
                  <a:lnTo>
                    <a:pt x="1518" y="435"/>
                  </a:lnTo>
                  <a:lnTo>
                    <a:pt x="1515" y="440"/>
                  </a:lnTo>
                  <a:lnTo>
                    <a:pt x="1513" y="445"/>
                  </a:lnTo>
                  <a:lnTo>
                    <a:pt x="1509" y="450"/>
                  </a:lnTo>
                  <a:lnTo>
                    <a:pt x="1505" y="453"/>
                  </a:lnTo>
                  <a:lnTo>
                    <a:pt x="1500" y="456"/>
                  </a:lnTo>
                  <a:lnTo>
                    <a:pt x="1494" y="459"/>
                  </a:lnTo>
                  <a:lnTo>
                    <a:pt x="1487" y="463"/>
                  </a:lnTo>
                  <a:lnTo>
                    <a:pt x="1479" y="464"/>
                  </a:lnTo>
                  <a:lnTo>
                    <a:pt x="1469" y="466"/>
                  </a:lnTo>
                  <a:lnTo>
                    <a:pt x="1459" y="466"/>
                  </a:lnTo>
                  <a:lnTo>
                    <a:pt x="1447" y="467"/>
                  </a:lnTo>
                  <a:lnTo>
                    <a:pt x="1434" y="467"/>
                  </a:lnTo>
                  <a:lnTo>
                    <a:pt x="1423" y="466"/>
                  </a:lnTo>
                  <a:lnTo>
                    <a:pt x="1414" y="466"/>
                  </a:lnTo>
                  <a:lnTo>
                    <a:pt x="1406" y="465"/>
                  </a:lnTo>
                  <a:lnTo>
                    <a:pt x="1399" y="464"/>
                  </a:lnTo>
                  <a:lnTo>
                    <a:pt x="1393" y="462"/>
                  </a:lnTo>
                  <a:lnTo>
                    <a:pt x="1388" y="459"/>
                  </a:lnTo>
                  <a:lnTo>
                    <a:pt x="1384" y="457"/>
                  </a:lnTo>
                  <a:lnTo>
                    <a:pt x="1379" y="454"/>
                  </a:lnTo>
                  <a:lnTo>
                    <a:pt x="1374" y="446"/>
                  </a:lnTo>
                  <a:lnTo>
                    <a:pt x="1367" y="435"/>
                  </a:lnTo>
                  <a:lnTo>
                    <a:pt x="1365" y="429"/>
                  </a:lnTo>
                  <a:lnTo>
                    <a:pt x="1363" y="422"/>
                  </a:lnTo>
                  <a:lnTo>
                    <a:pt x="1361" y="416"/>
                  </a:lnTo>
                  <a:lnTo>
                    <a:pt x="1360" y="408"/>
                  </a:lnTo>
                  <a:lnTo>
                    <a:pt x="1359" y="399"/>
                  </a:lnTo>
                  <a:lnTo>
                    <a:pt x="1358" y="390"/>
                  </a:lnTo>
                  <a:lnTo>
                    <a:pt x="1358" y="381"/>
                  </a:lnTo>
                  <a:lnTo>
                    <a:pt x="1358" y="370"/>
                  </a:lnTo>
                  <a:lnTo>
                    <a:pt x="1356" y="359"/>
                  </a:lnTo>
                  <a:lnTo>
                    <a:pt x="1356" y="348"/>
                  </a:lnTo>
                  <a:lnTo>
                    <a:pt x="1356" y="335"/>
                  </a:lnTo>
                  <a:lnTo>
                    <a:pt x="1356" y="323"/>
                  </a:lnTo>
                  <a:lnTo>
                    <a:pt x="1356" y="310"/>
                  </a:lnTo>
                  <a:lnTo>
                    <a:pt x="1356" y="297"/>
                  </a:lnTo>
                  <a:lnTo>
                    <a:pt x="1356" y="287"/>
                  </a:lnTo>
                  <a:lnTo>
                    <a:pt x="1356" y="276"/>
                  </a:lnTo>
                  <a:lnTo>
                    <a:pt x="1356" y="258"/>
                  </a:lnTo>
                  <a:lnTo>
                    <a:pt x="1356" y="246"/>
                  </a:lnTo>
                  <a:lnTo>
                    <a:pt x="1358" y="237"/>
                  </a:lnTo>
                  <a:lnTo>
                    <a:pt x="1358" y="226"/>
                  </a:lnTo>
                  <a:lnTo>
                    <a:pt x="1359" y="218"/>
                  </a:lnTo>
                  <a:lnTo>
                    <a:pt x="1359" y="210"/>
                  </a:lnTo>
                  <a:lnTo>
                    <a:pt x="1359" y="206"/>
                  </a:lnTo>
                  <a:lnTo>
                    <a:pt x="1361" y="202"/>
                  </a:lnTo>
                  <a:lnTo>
                    <a:pt x="1364" y="200"/>
                  </a:lnTo>
                  <a:lnTo>
                    <a:pt x="1367" y="200"/>
                  </a:lnTo>
                  <a:lnTo>
                    <a:pt x="1370" y="200"/>
                  </a:lnTo>
                  <a:lnTo>
                    <a:pt x="1371" y="201"/>
                  </a:lnTo>
                  <a:lnTo>
                    <a:pt x="1372" y="202"/>
                  </a:lnTo>
                  <a:lnTo>
                    <a:pt x="1373" y="205"/>
                  </a:lnTo>
                  <a:lnTo>
                    <a:pt x="1373" y="209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2" y="230"/>
                  </a:lnTo>
                  <a:lnTo>
                    <a:pt x="1372" y="244"/>
                  </a:lnTo>
                  <a:lnTo>
                    <a:pt x="1372" y="261"/>
                  </a:lnTo>
                  <a:lnTo>
                    <a:pt x="1372" y="282"/>
                  </a:lnTo>
                  <a:lnTo>
                    <a:pt x="1372" y="317"/>
                  </a:lnTo>
                  <a:lnTo>
                    <a:pt x="1372" y="331"/>
                  </a:lnTo>
                  <a:lnTo>
                    <a:pt x="1372" y="345"/>
                  </a:lnTo>
                  <a:lnTo>
                    <a:pt x="1373" y="357"/>
                  </a:lnTo>
                  <a:lnTo>
                    <a:pt x="1373" y="369"/>
                  </a:lnTo>
                  <a:lnTo>
                    <a:pt x="1373" y="378"/>
                  </a:lnTo>
                  <a:lnTo>
                    <a:pt x="1374" y="388"/>
                  </a:lnTo>
                  <a:lnTo>
                    <a:pt x="1375" y="397"/>
                  </a:lnTo>
                  <a:lnTo>
                    <a:pt x="1375" y="406"/>
                  </a:lnTo>
                  <a:lnTo>
                    <a:pt x="1376" y="413"/>
                  </a:lnTo>
                  <a:lnTo>
                    <a:pt x="1377" y="419"/>
                  </a:lnTo>
                  <a:lnTo>
                    <a:pt x="1379" y="424"/>
                  </a:lnTo>
                  <a:lnTo>
                    <a:pt x="1381" y="428"/>
                  </a:lnTo>
                  <a:lnTo>
                    <a:pt x="1388" y="441"/>
                  </a:lnTo>
                  <a:close/>
                  <a:moveTo>
                    <a:pt x="1484" y="446"/>
                  </a:moveTo>
                  <a:lnTo>
                    <a:pt x="1475" y="435"/>
                  </a:lnTo>
                  <a:lnTo>
                    <a:pt x="1468" y="425"/>
                  </a:lnTo>
                  <a:lnTo>
                    <a:pt x="1461" y="417"/>
                  </a:lnTo>
                  <a:lnTo>
                    <a:pt x="1457" y="410"/>
                  </a:lnTo>
                  <a:lnTo>
                    <a:pt x="1451" y="397"/>
                  </a:lnTo>
                  <a:lnTo>
                    <a:pt x="1444" y="383"/>
                  </a:lnTo>
                  <a:lnTo>
                    <a:pt x="1439" y="395"/>
                  </a:lnTo>
                  <a:lnTo>
                    <a:pt x="1432" y="406"/>
                  </a:lnTo>
                  <a:lnTo>
                    <a:pt x="1429" y="412"/>
                  </a:lnTo>
                  <a:lnTo>
                    <a:pt x="1422" y="422"/>
                  </a:lnTo>
                  <a:lnTo>
                    <a:pt x="1412" y="433"/>
                  </a:lnTo>
                  <a:lnTo>
                    <a:pt x="1401" y="447"/>
                  </a:lnTo>
                  <a:lnTo>
                    <a:pt x="1407" y="448"/>
                  </a:lnTo>
                  <a:lnTo>
                    <a:pt x="1412" y="451"/>
                  </a:lnTo>
                  <a:lnTo>
                    <a:pt x="1422" y="452"/>
                  </a:lnTo>
                  <a:lnTo>
                    <a:pt x="1441" y="452"/>
                  </a:lnTo>
                  <a:lnTo>
                    <a:pt x="1453" y="452"/>
                  </a:lnTo>
                  <a:lnTo>
                    <a:pt x="1464" y="451"/>
                  </a:lnTo>
                  <a:lnTo>
                    <a:pt x="1474" y="450"/>
                  </a:lnTo>
                  <a:lnTo>
                    <a:pt x="1484" y="446"/>
                  </a:lnTo>
                  <a:close/>
                  <a:moveTo>
                    <a:pt x="277" y="1768"/>
                  </a:moveTo>
                  <a:lnTo>
                    <a:pt x="272" y="1765"/>
                  </a:lnTo>
                  <a:lnTo>
                    <a:pt x="267" y="1761"/>
                  </a:lnTo>
                  <a:lnTo>
                    <a:pt x="264" y="1754"/>
                  </a:lnTo>
                  <a:lnTo>
                    <a:pt x="263" y="1748"/>
                  </a:lnTo>
                  <a:lnTo>
                    <a:pt x="263" y="1741"/>
                  </a:lnTo>
                  <a:lnTo>
                    <a:pt x="263" y="1733"/>
                  </a:lnTo>
                  <a:lnTo>
                    <a:pt x="265" y="1726"/>
                  </a:lnTo>
                  <a:lnTo>
                    <a:pt x="268" y="1718"/>
                  </a:lnTo>
                  <a:lnTo>
                    <a:pt x="272" y="1712"/>
                  </a:lnTo>
                  <a:lnTo>
                    <a:pt x="277" y="1704"/>
                  </a:lnTo>
                  <a:lnTo>
                    <a:pt x="282" y="1697"/>
                  </a:lnTo>
                  <a:lnTo>
                    <a:pt x="289" y="1693"/>
                  </a:lnTo>
                  <a:lnTo>
                    <a:pt x="296" y="1689"/>
                  </a:lnTo>
                  <a:lnTo>
                    <a:pt x="303" y="1685"/>
                  </a:lnTo>
                  <a:lnTo>
                    <a:pt x="311" y="1683"/>
                  </a:lnTo>
                  <a:lnTo>
                    <a:pt x="320" y="1683"/>
                  </a:lnTo>
                  <a:lnTo>
                    <a:pt x="326" y="1684"/>
                  </a:lnTo>
                  <a:lnTo>
                    <a:pt x="334" y="1684"/>
                  </a:lnTo>
                  <a:lnTo>
                    <a:pt x="337" y="1683"/>
                  </a:lnTo>
                  <a:lnTo>
                    <a:pt x="340" y="1682"/>
                  </a:lnTo>
                  <a:lnTo>
                    <a:pt x="344" y="1680"/>
                  </a:lnTo>
                  <a:lnTo>
                    <a:pt x="346" y="1678"/>
                  </a:lnTo>
                  <a:lnTo>
                    <a:pt x="347" y="1676"/>
                  </a:lnTo>
                  <a:lnTo>
                    <a:pt x="348" y="1673"/>
                  </a:lnTo>
                  <a:lnTo>
                    <a:pt x="348" y="1670"/>
                  </a:lnTo>
                  <a:lnTo>
                    <a:pt x="347" y="1668"/>
                  </a:lnTo>
                  <a:lnTo>
                    <a:pt x="346" y="1665"/>
                  </a:lnTo>
                  <a:lnTo>
                    <a:pt x="345" y="1662"/>
                  </a:lnTo>
                  <a:lnTo>
                    <a:pt x="344" y="1661"/>
                  </a:lnTo>
                  <a:lnTo>
                    <a:pt x="342" y="1660"/>
                  </a:lnTo>
                  <a:lnTo>
                    <a:pt x="333" y="1657"/>
                  </a:lnTo>
                  <a:lnTo>
                    <a:pt x="325" y="1654"/>
                  </a:lnTo>
                  <a:lnTo>
                    <a:pt x="317" y="1648"/>
                  </a:lnTo>
                  <a:lnTo>
                    <a:pt x="311" y="1642"/>
                  </a:lnTo>
                  <a:lnTo>
                    <a:pt x="304" y="1635"/>
                  </a:lnTo>
                  <a:lnTo>
                    <a:pt x="299" y="1627"/>
                  </a:lnTo>
                  <a:lnTo>
                    <a:pt x="295" y="1620"/>
                  </a:lnTo>
                  <a:lnTo>
                    <a:pt x="290" y="1611"/>
                  </a:lnTo>
                  <a:lnTo>
                    <a:pt x="286" y="1601"/>
                  </a:lnTo>
                  <a:lnTo>
                    <a:pt x="282" y="1591"/>
                  </a:lnTo>
                  <a:lnTo>
                    <a:pt x="280" y="1580"/>
                  </a:lnTo>
                  <a:lnTo>
                    <a:pt x="278" y="1569"/>
                  </a:lnTo>
                  <a:lnTo>
                    <a:pt x="277" y="1558"/>
                  </a:lnTo>
                  <a:lnTo>
                    <a:pt x="276" y="1548"/>
                  </a:lnTo>
                  <a:lnTo>
                    <a:pt x="276" y="1537"/>
                  </a:lnTo>
                  <a:lnTo>
                    <a:pt x="277" y="1525"/>
                  </a:lnTo>
                  <a:lnTo>
                    <a:pt x="278" y="1514"/>
                  </a:lnTo>
                  <a:lnTo>
                    <a:pt x="280" y="1502"/>
                  </a:lnTo>
                  <a:lnTo>
                    <a:pt x="282" y="1491"/>
                  </a:lnTo>
                  <a:lnTo>
                    <a:pt x="285" y="1480"/>
                  </a:lnTo>
                  <a:lnTo>
                    <a:pt x="289" y="1470"/>
                  </a:lnTo>
                  <a:lnTo>
                    <a:pt x="293" y="1460"/>
                  </a:lnTo>
                  <a:lnTo>
                    <a:pt x="298" y="1450"/>
                  </a:lnTo>
                  <a:lnTo>
                    <a:pt x="303" y="1440"/>
                  </a:lnTo>
                  <a:lnTo>
                    <a:pt x="310" y="1433"/>
                  </a:lnTo>
                  <a:lnTo>
                    <a:pt x="316" y="1425"/>
                  </a:lnTo>
                  <a:lnTo>
                    <a:pt x="323" y="1417"/>
                  </a:lnTo>
                  <a:lnTo>
                    <a:pt x="332" y="1412"/>
                  </a:lnTo>
                  <a:lnTo>
                    <a:pt x="339" y="1406"/>
                  </a:lnTo>
                  <a:lnTo>
                    <a:pt x="349" y="1402"/>
                  </a:lnTo>
                  <a:lnTo>
                    <a:pt x="359" y="1399"/>
                  </a:lnTo>
                  <a:lnTo>
                    <a:pt x="369" y="1397"/>
                  </a:lnTo>
                  <a:lnTo>
                    <a:pt x="378" y="1396"/>
                  </a:lnTo>
                  <a:lnTo>
                    <a:pt x="385" y="1396"/>
                  </a:lnTo>
                  <a:lnTo>
                    <a:pt x="394" y="1396"/>
                  </a:lnTo>
                  <a:lnTo>
                    <a:pt x="402" y="1397"/>
                  </a:lnTo>
                  <a:lnTo>
                    <a:pt x="409" y="1399"/>
                  </a:lnTo>
                  <a:lnTo>
                    <a:pt x="416" y="1402"/>
                  </a:lnTo>
                  <a:lnTo>
                    <a:pt x="422" y="1405"/>
                  </a:lnTo>
                  <a:lnTo>
                    <a:pt x="427" y="1410"/>
                  </a:lnTo>
                  <a:lnTo>
                    <a:pt x="431" y="1415"/>
                  </a:lnTo>
                  <a:lnTo>
                    <a:pt x="433" y="1421"/>
                  </a:lnTo>
                  <a:lnTo>
                    <a:pt x="433" y="1426"/>
                  </a:lnTo>
                  <a:lnTo>
                    <a:pt x="431" y="1429"/>
                  </a:lnTo>
                  <a:lnTo>
                    <a:pt x="428" y="1432"/>
                  </a:lnTo>
                  <a:lnTo>
                    <a:pt x="422" y="1432"/>
                  </a:lnTo>
                  <a:lnTo>
                    <a:pt x="417" y="1429"/>
                  </a:lnTo>
                  <a:lnTo>
                    <a:pt x="412" y="1425"/>
                  </a:lnTo>
                  <a:lnTo>
                    <a:pt x="404" y="1417"/>
                  </a:lnTo>
                  <a:lnTo>
                    <a:pt x="398" y="1413"/>
                  </a:lnTo>
                  <a:lnTo>
                    <a:pt x="395" y="1412"/>
                  </a:lnTo>
                  <a:lnTo>
                    <a:pt x="391" y="1411"/>
                  </a:lnTo>
                  <a:lnTo>
                    <a:pt x="385" y="1412"/>
                  </a:lnTo>
                  <a:lnTo>
                    <a:pt x="379" y="1412"/>
                  </a:lnTo>
                  <a:lnTo>
                    <a:pt x="368" y="1413"/>
                  </a:lnTo>
                  <a:lnTo>
                    <a:pt x="356" y="1417"/>
                  </a:lnTo>
                  <a:lnTo>
                    <a:pt x="351" y="1420"/>
                  </a:lnTo>
                  <a:lnTo>
                    <a:pt x="346" y="1423"/>
                  </a:lnTo>
                  <a:lnTo>
                    <a:pt x="342" y="1427"/>
                  </a:lnTo>
                  <a:lnTo>
                    <a:pt x="338" y="1433"/>
                  </a:lnTo>
                  <a:lnTo>
                    <a:pt x="333" y="1441"/>
                  </a:lnTo>
                  <a:lnTo>
                    <a:pt x="327" y="1451"/>
                  </a:lnTo>
                  <a:lnTo>
                    <a:pt x="323" y="1462"/>
                  </a:lnTo>
                  <a:lnTo>
                    <a:pt x="320" y="1472"/>
                  </a:lnTo>
                  <a:lnTo>
                    <a:pt x="319" y="1481"/>
                  </a:lnTo>
                  <a:lnTo>
                    <a:pt x="319" y="1486"/>
                  </a:lnTo>
                  <a:lnTo>
                    <a:pt x="320" y="1490"/>
                  </a:lnTo>
                  <a:lnTo>
                    <a:pt x="322" y="1492"/>
                  </a:lnTo>
                  <a:lnTo>
                    <a:pt x="325" y="1494"/>
                  </a:lnTo>
                  <a:lnTo>
                    <a:pt x="330" y="1496"/>
                  </a:lnTo>
                  <a:lnTo>
                    <a:pt x="343" y="1499"/>
                  </a:lnTo>
                  <a:lnTo>
                    <a:pt x="359" y="1502"/>
                  </a:lnTo>
                  <a:lnTo>
                    <a:pt x="375" y="1503"/>
                  </a:lnTo>
                  <a:lnTo>
                    <a:pt x="392" y="1505"/>
                  </a:lnTo>
                  <a:lnTo>
                    <a:pt x="398" y="1506"/>
                  </a:lnTo>
                  <a:lnTo>
                    <a:pt x="405" y="1508"/>
                  </a:lnTo>
                  <a:lnTo>
                    <a:pt x="410" y="1510"/>
                  </a:lnTo>
                  <a:lnTo>
                    <a:pt x="415" y="1514"/>
                  </a:lnTo>
                  <a:lnTo>
                    <a:pt x="417" y="1518"/>
                  </a:lnTo>
                  <a:lnTo>
                    <a:pt x="418" y="1522"/>
                  </a:lnTo>
                  <a:lnTo>
                    <a:pt x="417" y="1528"/>
                  </a:lnTo>
                  <a:lnTo>
                    <a:pt x="415" y="1536"/>
                  </a:lnTo>
                  <a:lnTo>
                    <a:pt x="410" y="1541"/>
                  </a:lnTo>
                  <a:lnTo>
                    <a:pt x="406" y="1543"/>
                  </a:lnTo>
                  <a:lnTo>
                    <a:pt x="402" y="1544"/>
                  </a:lnTo>
                  <a:lnTo>
                    <a:pt x="396" y="1544"/>
                  </a:lnTo>
                  <a:lnTo>
                    <a:pt x="390" y="1542"/>
                  </a:lnTo>
                  <a:lnTo>
                    <a:pt x="384" y="1540"/>
                  </a:lnTo>
                  <a:lnTo>
                    <a:pt x="379" y="1537"/>
                  </a:lnTo>
                  <a:lnTo>
                    <a:pt x="374" y="1533"/>
                  </a:lnTo>
                  <a:lnTo>
                    <a:pt x="368" y="1530"/>
                  </a:lnTo>
                  <a:lnTo>
                    <a:pt x="361" y="1527"/>
                  </a:lnTo>
                  <a:lnTo>
                    <a:pt x="356" y="1526"/>
                  </a:lnTo>
                  <a:lnTo>
                    <a:pt x="350" y="1525"/>
                  </a:lnTo>
                  <a:lnTo>
                    <a:pt x="346" y="1523"/>
                  </a:lnTo>
                  <a:lnTo>
                    <a:pt x="340" y="1525"/>
                  </a:lnTo>
                  <a:lnTo>
                    <a:pt x="336" y="1526"/>
                  </a:lnTo>
                  <a:lnTo>
                    <a:pt x="332" y="1528"/>
                  </a:lnTo>
                  <a:lnTo>
                    <a:pt x="328" y="1531"/>
                  </a:lnTo>
                  <a:lnTo>
                    <a:pt x="324" y="1534"/>
                  </a:lnTo>
                  <a:lnTo>
                    <a:pt x="321" y="1539"/>
                  </a:lnTo>
                  <a:lnTo>
                    <a:pt x="317" y="1543"/>
                  </a:lnTo>
                  <a:lnTo>
                    <a:pt x="313" y="1554"/>
                  </a:lnTo>
                  <a:lnTo>
                    <a:pt x="309" y="1567"/>
                  </a:lnTo>
                  <a:lnTo>
                    <a:pt x="308" y="1575"/>
                  </a:lnTo>
                  <a:lnTo>
                    <a:pt x="309" y="1581"/>
                  </a:lnTo>
                  <a:lnTo>
                    <a:pt x="310" y="1587"/>
                  </a:lnTo>
                  <a:lnTo>
                    <a:pt x="312" y="1590"/>
                  </a:lnTo>
                  <a:lnTo>
                    <a:pt x="315" y="1593"/>
                  </a:lnTo>
                  <a:lnTo>
                    <a:pt x="319" y="1595"/>
                  </a:lnTo>
                  <a:lnTo>
                    <a:pt x="322" y="1596"/>
                  </a:lnTo>
                  <a:lnTo>
                    <a:pt x="325" y="1596"/>
                  </a:lnTo>
                  <a:lnTo>
                    <a:pt x="337" y="1592"/>
                  </a:lnTo>
                  <a:lnTo>
                    <a:pt x="349" y="1587"/>
                  </a:lnTo>
                  <a:lnTo>
                    <a:pt x="354" y="1584"/>
                  </a:lnTo>
                  <a:lnTo>
                    <a:pt x="360" y="1578"/>
                  </a:lnTo>
                  <a:lnTo>
                    <a:pt x="363" y="1575"/>
                  </a:lnTo>
                  <a:lnTo>
                    <a:pt x="368" y="1573"/>
                  </a:lnTo>
                  <a:lnTo>
                    <a:pt x="371" y="1571"/>
                  </a:lnTo>
                  <a:lnTo>
                    <a:pt x="375" y="1571"/>
                  </a:lnTo>
                  <a:lnTo>
                    <a:pt x="378" y="1569"/>
                  </a:lnTo>
                  <a:lnTo>
                    <a:pt x="381" y="1571"/>
                  </a:lnTo>
                  <a:lnTo>
                    <a:pt x="383" y="1572"/>
                  </a:lnTo>
                  <a:lnTo>
                    <a:pt x="385" y="1574"/>
                  </a:lnTo>
                  <a:lnTo>
                    <a:pt x="386" y="1576"/>
                  </a:lnTo>
                  <a:lnTo>
                    <a:pt x="387" y="1580"/>
                  </a:lnTo>
                  <a:lnTo>
                    <a:pt x="387" y="1586"/>
                  </a:lnTo>
                  <a:lnTo>
                    <a:pt x="386" y="1593"/>
                  </a:lnTo>
                  <a:lnTo>
                    <a:pt x="386" y="1598"/>
                  </a:lnTo>
                  <a:lnTo>
                    <a:pt x="386" y="1603"/>
                  </a:lnTo>
                  <a:lnTo>
                    <a:pt x="387" y="1609"/>
                  </a:lnTo>
                  <a:lnTo>
                    <a:pt x="391" y="1614"/>
                  </a:lnTo>
                  <a:lnTo>
                    <a:pt x="395" y="1620"/>
                  </a:lnTo>
                  <a:lnTo>
                    <a:pt x="403" y="1624"/>
                  </a:lnTo>
                  <a:lnTo>
                    <a:pt x="413" y="1628"/>
                  </a:lnTo>
                  <a:lnTo>
                    <a:pt x="427" y="1632"/>
                  </a:lnTo>
                  <a:lnTo>
                    <a:pt x="430" y="1636"/>
                  </a:lnTo>
                  <a:lnTo>
                    <a:pt x="432" y="1642"/>
                  </a:lnTo>
                  <a:lnTo>
                    <a:pt x="432" y="1647"/>
                  </a:lnTo>
                  <a:lnTo>
                    <a:pt x="432" y="1654"/>
                  </a:lnTo>
                  <a:lnTo>
                    <a:pt x="430" y="1658"/>
                  </a:lnTo>
                  <a:lnTo>
                    <a:pt x="427" y="1662"/>
                  </a:lnTo>
                  <a:lnTo>
                    <a:pt x="422" y="1666"/>
                  </a:lnTo>
                  <a:lnTo>
                    <a:pt x="418" y="1668"/>
                  </a:lnTo>
                  <a:lnTo>
                    <a:pt x="408" y="1673"/>
                  </a:lnTo>
                  <a:lnTo>
                    <a:pt x="400" y="1677"/>
                  </a:lnTo>
                  <a:lnTo>
                    <a:pt x="401" y="1684"/>
                  </a:lnTo>
                  <a:lnTo>
                    <a:pt x="400" y="1691"/>
                  </a:lnTo>
                  <a:lnTo>
                    <a:pt x="398" y="1696"/>
                  </a:lnTo>
                  <a:lnTo>
                    <a:pt x="395" y="1702"/>
                  </a:lnTo>
                  <a:lnTo>
                    <a:pt x="391" y="1707"/>
                  </a:lnTo>
                  <a:lnTo>
                    <a:pt x="385" y="1711"/>
                  </a:lnTo>
                  <a:lnTo>
                    <a:pt x="379" y="1714"/>
                  </a:lnTo>
                  <a:lnTo>
                    <a:pt x="372" y="1717"/>
                  </a:lnTo>
                  <a:lnTo>
                    <a:pt x="365" y="1718"/>
                  </a:lnTo>
                  <a:lnTo>
                    <a:pt x="357" y="1720"/>
                  </a:lnTo>
                  <a:lnTo>
                    <a:pt x="349" y="1720"/>
                  </a:lnTo>
                  <a:lnTo>
                    <a:pt x="342" y="1720"/>
                  </a:lnTo>
                  <a:lnTo>
                    <a:pt x="334" y="1720"/>
                  </a:lnTo>
                  <a:lnTo>
                    <a:pt x="326" y="1719"/>
                  </a:lnTo>
                  <a:lnTo>
                    <a:pt x="320" y="1717"/>
                  </a:lnTo>
                  <a:lnTo>
                    <a:pt x="313" y="1715"/>
                  </a:lnTo>
                  <a:lnTo>
                    <a:pt x="308" y="1714"/>
                  </a:lnTo>
                  <a:lnTo>
                    <a:pt x="303" y="1715"/>
                  </a:lnTo>
                  <a:lnTo>
                    <a:pt x="299" y="1716"/>
                  </a:lnTo>
                  <a:lnTo>
                    <a:pt x="296" y="1718"/>
                  </a:lnTo>
                  <a:lnTo>
                    <a:pt x="292" y="1720"/>
                  </a:lnTo>
                  <a:lnTo>
                    <a:pt x="289" y="1724"/>
                  </a:lnTo>
                  <a:lnTo>
                    <a:pt x="287" y="1728"/>
                  </a:lnTo>
                  <a:lnTo>
                    <a:pt x="286" y="1731"/>
                  </a:lnTo>
                  <a:lnTo>
                    <a:pt x="280" y="1750"/>
                  </a:lnTo>
                  <a:lnTo>
                    <a:pt x="277" y="1768"/>
                  </a:lnTo>
                  <a:close/>
                  <a:moveTo>
                    <a:pt x="709" y="1685"/>
                  </a:moveTo>
                  <a:lnTo>
                    <a:pt x="712" y="1683"/>
                  </a:lnTo>
                  <a:lnTo>
                    <a:pt x="717" y="1681"/>
                  </a:lnTo>
                  <a:lnTo>
                    <a:pt x="722" y="1680"/>
                  </a:lnTo>
                  <a:lnTo>
                    <a:pt x="728" y="1681"/>
                  </a:lnTo>
                  <a:lnTo>
                    <a:pt x="742" y="1683"/>
                  </a:lnTo>
                  <a:lnTo>
                    <a:pt x="756" y="1689"/>
                  </a:lnTo>
                  <a:lnTo>
                    <a:pt x="786" y="1701"/>
                  </a:lnTo>
                  <a:lnTo>
                    <a:pt x="807" y="1712"/>
                  </a:lnTo>
                  <a:lnTo>
                    <a:pt x="809" y="1714"/>
                  </a:lnTo>
                  <a:lnTo>
                    <a:pt x="810" y="1717"/>
                  </a:lnTo>
                  <a:lnTo>
                    <a:pt x="810" y="1720"/>
                  </a:lnTo>
                  <a:lnTo>
                    <a:pt x="809" y="1723"/>
                  </a:lnTo>
                  <a:lnTo>
                    <a:pt x="804" y="1727"/>
                  </a:lnTo>
                  <a:lnTo>
                    <a:pt x="800" y="1729"/>
                  </a:lnTo>
                  <a:lnTo>
                    <a:pt x="795" y="1729"/>
                  </a:lnTo>
                  <a:lnTo>
                    <a:pt x="790" y="1729"/>
                  </a:lnTo>
                  <a:lnTo>
                    <a:pt x="779" y="1727"/>
                  </a:lnTo>
                  <a:lnTo>
                    <a:pt x="767" y="1721"/>
                  </a:lnTo>
                  <a:lnTo>
                    <a:pt x="755" y="1716"/>
                  </a:lnTo>
                  <a:lnTo>
                    <a:pt x="744" y="1711"/>
                  </a:lnTo>
                  <a:lnTo>
                    <a:pt x="739" y="1708"/>
                  </a:lnTo>
                  <a:lnTo>
                    <a:pt x="733" y="1707"/>
                  </a:lnTo>
                  <a:lnTo>
                    <a:pt x="728" y="1707"/>
                  </a:lnTo>
                  <a:lnTo>
                    <a:pt x="723" y="1707"/>
                  </a:lnTo>
                  <a:lnTo>
                    <a:pt x="718" y="1707"/>
                  </a:lnTo>
                  <a:lnTo>
                    <a:pt x="713" y="1707"/>
                  </a:lnTo>
                  <a:lnTo>
                    <a:pt x="709" y="1706"/>
                  </a:lnTo>
                  <a:lnTo>
                    <a:pt x="706" y="1704"/>
                  </a:lnTo>
                  <a:lnTo>
                    <a:pt x="704" y="1701"/>
                  </a:lnTo>
                  <a:lnTo>
                    <a:pt x="704" y="1696"/>
                  </a:lnTo>
                  <a:lnTo>
                    <a:pt x="705" y="1691"/>
                  </a:lnTo>
                  <a:lnTo>
                    <a:pt x="709" y="1685"/>
                  </a:lnTo>
                  <a:close/>
                  <a:moveTo>
                    <a:pt x="394" y="1989"/>
                  </a:moveTo>
                  <a:lnTo>
                    <a:pt x="398" y="1988"/>
                  </a:lnTo>
                  <a:lnTo>
                    <a:pt x="401" y="1985"/>
                  </a:lnTo>
                  <a:lnTo>
                    <a:pt x="403" y="1981"/>
                  </a:lnTo>
                  <a:lnTo>
                    <a:pt x="403" y="1975"/>
                  </a:lnTo>
                  <a:lnTo>
                    <a:pt x="403" y="1971"/>
                  </a:lnTo>
                  <a:lnTo>
                    <a:pt x="401" y="1966"/>
                  </a:lnTo>
                  <a:lnTo>
                    <a:pt x="400" y="1964"/>
                  </a:lnTo>
                  <a:lnTo>
                    <a:pt x="397" y="1963"/>
                  </a:lnTo>
                  <a:lnTo>
                    <a:pt x="395" y="1962"/>
                  </a:lnTo>
                  <a:lnTo>
                    <a:pt x="393" y="1961"/>
                  </a:lnTo>
                  <a:lnTo>
                    <a:pt x="378" y="1961"/>
                  </a:lnTo>
                  <a:lnTo>
                    <a:pt x="362" y="1958"/>
                  </a:lnTo>
                  <a:lnTo>
                    <a:pt x="356" y="1955"/>
                  </a:lnTo>
                  <a:lnTo>
                    <a:pt x="349" y="1951"/>
                  </a:lnTo>
                  <a:lnTo>
                    <a:pt x="343" y="1945"/>
                  </a:lnTo>
                  <a:lnTo>
                    <a:pt x="337" y="1935"/>
                  </a:lnTo>
                  <a:lnTo>
                    <a:pt x="335" y="1929"/>
                  </a:lnTo>
                  <a:lnTo>
                    <a:pt x="334" y="1925"/>
                  </a:lnTo>
                  <a:lnTo>
                    <a:pt x="334" y="1919"/>
                  </a:lnTo>
                  <a:lnTo>
                    <a:pt x="335" y="1915"/>
                  </a:lnTo>
                  <a:lnTo>
                    <a:pt x="335" y="1910"/>
                  </a:lnTo>
                  <a:lnTo>
                    <a:pt x="334" y="1904"/>
                  </a:lnTo>
                  <a:lnTo>
                    <a:pt x="331" y="1898"/>
                  </a:lnTo>
                  <a:lnTo>
                    <a:pt x="326" y="1890"/>
                  </a:lnTo>
                  <a:lnTo>
                    <a:pt x="320" y="1882"/>
                  </a:lnTo>
                  <a:lnTo>
                    <a:pt x="312" y="1877"/>
                  </a:lnTo>
                  <a:lnTo>
                    <a:pt x="305" y="1871"/>
                  </a:lnTo>
                  <a:lnTo>
                    <a:pt x="298" y="1867"/>
                  </a:lnTo>
                  <a:lnTo>
                    <a:pt x="284" y="1859"/>
                  </a:lnTo>
                  <a:lnTo>
                    <a:pt x="273" y="1853"/>
                  </a:lnTo>
                  <a:lnTo>
                    <a:pt x="269" y="1850"/>
                  </a:lnTo>
                  <a:lnTo>
                    <a:pt x="267" y="1847"/>
                  </a:lnTo>
                  <a:lnTo>
                    <a:pt x="265" y="1844"/>
                  </a:lnTo>
                  <a:lnTo>
                    <a:pt x="264" y="1842"/>
                  </a:lnTo>
                  <a:lnTo>
                    <a:pt x="262" y="1835"/>
                  </a:lnTo>
                  <a:lnTo>
                    <a:pt x="263" y="1829"/>
                  </a:lnTo>
                  <a:lnTo>
                    <a:pt x="265" y="1818"/>
                  </a:lnTo>
                  <a:lnTo>
                    <a:pt x="268" y="1810"/>
                  </a:lnTo>
                  <a:lnTo>
                    <a:pt x="269" y="1805"/>
                  </a:lnTo>
                  <a:lnTo>
                    <a:pt x="268" y="1799"/>
                  </a:lnTo>
                  <a:lnTo>
                    <a:pt x="267" y="1794"/>
                  </a:lnTo>
                  <a:lnTo>
                    <a:pt x="265" y="1788"/>
                  </a:lnTo>
                  <a:lnTo>
                    <a:pt x="262" y="1784"/>
                  </a:lnTo>
                  <a:lnTo>
                    <a:pt x="258" y="1782"/>
                  </a:lnTo>
                  <a:lnTo>
                    <a:pt x="257" y="1782"/>
                  </a:lnTo>
                  <a:lnTo>
                    <a:pt x="256" y="1782"/>
                  </a:lnTo>
                  <a:lnTo>
                    <a:pt x="255" y="1783"/>
                  </a:lnTo>
                  <a:lnTo>
                    <a:pt x="254" y="1785"/>
                  </a:lnTo>
                  <a:lnTo>
                    <a:pt x="245" y="1790"/>
                  </a:lnTo>
                  <a:lnTo>
                    <a:pt x="238" y="1798"/>
                  </a:lnTo>
                  <a:lnTo>
                    <a:pt x="233" y="1805"/>
                  </a:lnTo>
                  <a:lnTo>
                    <a:pt x="230" y="1812"/>
                  </a:lnTo>
                  <a:lnTo>
                    <a:pt x="228" y="1820"/>
                  </a:lnTo>
                  <a:lnTo>
                    <a:pt x="228" y="1828"/>
                  </a:lnTo>
                  <a:lnTo>
                    <a:pt x="229" y="1836"/>
                  </a:lnTo>
                  <a:lnTo>
                    <a:pt x="231" y="1844"/>
                  </a:lnTo>
                  <a:lnTo>
                    <a:pt x="234" y="1853"/>
                  </a:lnTo>
                  <a:lnTo>
                    <a:pt x="239" y="1860"/>
                  </a:lnTo>
                  <a:lnTo>
                    <a:pt x="243" y="1869"/>
                  </a:lnTo>
                  <a:lnTo>
                    <a:pt x="249" y="1877"/>
                  </a:lnTo>
                  <a:lnTo>
                    <a:pt x="261" y="1891"/>
                  </a:lnTo>
                  <a:lnTo>
                    <a:pt x="274" y="1904"/>
                  </a:lnTo>
                  <a:lnTo>
                    <a:pt x="277" y="1907"/>
                  </a:lnTo>
                  <a:lnTo>
                    <a:pt x="279" y="1910"/>
                  </a:lnTo>
                  <a:lnTo>
                    <a:pt x="280" y="1913"/>
                  </a:lnTo>
                  <a:lnTo>
                    <a:pt x="281" y="1915"/>
                  </a:lnTo>
                  <a:lnTo>
                    <a:pt x="280" y="1920"/>
                  </a:lnTo>
                  <a:lnTo>
                    <a:pt x="278" y="1925"/>
                  </a:lnTo>
                  <a:lnTo>
                    <a:pt x="275" y="1930"/>
                  </a:lnTo>
                  <a:lnTo>
                    <a:pt x="274" y="1936"/>
                  </a:lnTo>
                  <a:lnTo>
                    <a:pt x="274" y="1940"/>
                  </a:lnTo>
                  <a:lnTo>
                    <a:pt x="275" y="1943"/>
                  </a:lnTo>
                  <a:lnTo>
                    <a:pt x="276" y="1948"/>
                  </a:lnTo>
                  <a:lnTo>
                    <a:pt x="278" y="1952"/>
                  </a:lnTo>
                  <a:lnTo>
                    <a:pt x="282" y="1958"/>
                  </a:lnTo>
                  <a:lnTo>
                    <a:pt x="289" y="1968"/>
                  </a:lnTo>
                  <a:lnTo>
                    <a:pt x="298" y="1977"/>
                  </a:lnTo>
                  <a:lnTo>
                    <a:pt x="310" y="1988"/>
                  </a:lnTo>
                  <a:lnTo>
                    <a:pt x="316" y="1993"/>
                  </a:lnTo>
                  <a:lnTo>
                    <a:pt x="324" y="1997"/>
                  </a:lnTo>
                  <a:lnTo>
                    <a:pt x="332" y="2000"/>
                  </a:lnTo>
                  <a:lnTo>
                    <a:pt x="339" y="2004"/>
                  </a:lnTo>
                  <a:lnTo>
                    <a:pt x="348" y="2005"/>
                  </a:lnTo>
                  <a:lnTo>
                    <a:pt x="358" y="2006"/>
                  </a:lnTo>
                  <a:lnTo>
                    <a:pt x="368" y="2005"/>
                  </a:lnTo>
                  <a:lnTo>
                    <a:pt x="378" y="2001"/>
                  </a:lnTo>
                  <a:lnTo>
                    <a:pt x="386" y="1996"/>
                  </a:lnTo>
                  <a:lnTo>
                    <a:pt x="394" y="1989"/>
                  </a:lnTo>
                  <a:close/>
                  <a:moveTo>
                    <a:pt x="646" y="1498"/>
                  </a:moveTo>
                  <a:lnTo>
                    <a:pt x="650" y="1493"/>
                  </a:lnTo>
                  <a:lnTo>
                    <a:pt x="654" y="1488"/>
                  </a:lnTo>
                  <a:lnTo>
                    <a:pt x="657" y="1486"/>
                  </a:lnTo>
                  <a:lnTo>
                    <a:pt x="657" y="1483"/>
                  </a:lnTo>
                  <a:lnTo>
                    <a:pt x="657" y="1479"/>
                  </a:lnTo>
                  <a:lnTo>
                    <a:pt x="653" y="1473"/>
                  </a:lnTo>
                  <a:lnTo>
                    <a:pt x="645" y="1457"/>
                  </a:lnTo>
                  <a:lnTo>
                    <a:pt x="639" y="1443"/>
                  </a:lnTo>
                  <a:lnTo>
                    <a:pt x="635" y="1431"/>
                  </a:lnTo>
                  <a:lnTo>
                    <a:pt x="634" y="1421"/>
                  </a:lnTo>
                  <a:lnTo>
                    <a:pt x="632" y="1412"/>
                  </a:lnTo>
                  <a:lnTo>
                    <a:pt x="635" y="1404"/>
                  </a:lnTo>
                  <a:lnTo>
                    <a:pt x="637" y="1398"/>
                  </a:lnTo>
                  <a:lnTo>
                    <a:pt x="640" y="1392"/>
                  </a:lnTo>
                  <a:lnTo>
                    <a:pt x="649" y="1382"/>
                  </a:lnTo>
                  <a:lnTo>
                    <a:pt x="658" y="1373"/>
                  </a:lnTo>
                  <a:lnTo>
                    <a:pt x="661" y="1367"/>
                  </a:lnTo>
                  <a:lnTo>
                    <a:pt x="664" y="1361"/>
                  </a:lnTo>
                  <a:lnTo>
                    <a:pt x="666" y="1353"/>
                  </a:lnTo>
                  <a:lnTo>
                    <a:pt x="667" y="1344"/>
                  </a:lnTo>
                  <a:lnTo>
                    <a:pt x="666" y="1340"/>
                  </a:lnTo>
                  <a:lnTo>
                    <a:pt x="666" y="1336"/>
                  </a:lnTo>
                  <a:lnTo>
                    <a:pt x="664" y="1333"/>
                  </a:lnTo>
                  <a:lnTo>
                    <a:pt x="662" y="1330"/>
                  </a:lnTo>
                  <a:lnTo>
                    <a:pt x="657" y="1327"/>
                  </a:lnTo>
                  <a:lnTo>
                    <a:pt x="650" y="1323"/>
                  </a:lnTo>
                  <a:lnTo>
                    <a:pt x="645" y="1321"/>
                  </a:lnTo>
                  <a:lnTo>
                    <a:pt x="639" y="1322"/>
                  </a:lnTo>
                  <a:lnTo>
                    <a:pt x="634" y="1323"/>
                  </a:lnTo>
                  <a:lnTo>
                    <a:pt x="627" y="1324"/>
                  </a:lnTo>
                  <a:lnTo>
                    <a:pt x="623" y="1327"/>
                  </a:lnTo>
                  <a:lnTo>
                    <a:pt x="617" y="1328"/>
                  </a:lnTo>
                  <a:lnTo>
                    <a:pt x="612" y="1328"/>
                  </a:lnTo>
                  <a:lnTo>
                    <a:pt x="607" y="1327"/>
                  </a:lnTo>
                  <a:lnTo>
                    <a:pt x="602" y="1323"/>
                  </a:lnTo>
                  <a:lnTo>
                    <a:pt x="595" y="1319"/>
                  </a:lnTo>
                  <a:lnTo>
                    <a:pt x="591" y="1315"/>
                  </a:lnTo>
                  <a:lnTo>
                    <a:pt x="585" y="1309"/>
                  </a:lnTo>
                  <a:lnTo>
                    <a:pt x="580" y="1304"/>
                  </a:lnTo>
                  <a:lnTo>
                    <a:pt x="576" y="1300"/>
                  </a:lnTo>
                  <a:lnTo>
                    <a:pt x="570" y="1297"/>
                  </a:lnTo>
                  <a:lnTo>
                    <a:pt x="565" y="1297"/>
                  </a:lnTo>
                  <a:lnTo>
                    <a:pt x="553" y="1299"/>
                  </a:lnTo>
                  <a:lnTo>
                    <a:pt x="541" y="1304"/>
                  </a:lnTo>
                  <a:lnTo>
                    <a:pt x="535" y="1305"/>
                  </a:lnTo>
                  <a:lnTo>
                    <a:pt x="530" y="1305"/>
                  </a:lnTo>
                  <a:lnTo>
                    <a:pt x="524" y="1304"/>
                  </a:lnTo>
                  <a:lnTo>
                    <a:pt x="519" y="1300"/>
                  </a:lnTo>
                  <a:lnTo>
                    <a:pt x="509" y="1294"/>
                  </a:lnTo>
                  <a:lnTo>
                    <a:pt x="503" y="1288"/>
                  </a:lnTo>
                  <a:lnTo>
                    <a:pt x="499" y="1286"/>
                  </a:lnTo>
                  <a:lnTo>
                    <a:pt x="496" y="1285"/>
                  </a:lnTo>
                  <a:lnTo>
                    <a:pt x="485" y="1286"/>
                  </a:lnTo>
                  <a:lnTo>
                    <a:pt x="455" y="1288"/>
                  </a:lnTo>
                  <a:lnTo>
                    <a:pt x="452" y="1288"/>
                  </a:lnTo>
                  <a:lnTo>
                    <a:pt x="448" y="1289"/>
                  </a:lnTo>
                  <a:lnTo>
                    <a:pt x="444" y="1291"/>
                  </a:lnTo>
                  <a:lnTo>
                    <a:pt x="440" y="1293"/>
                  </a:lnTo>
                  <a:lnTo>
                    <a:pt x="433" y="1299"/>
                  </a:lnTo>
                  <a:lnTo>
                    <a:pt x="426" y="1308"/>
                  </a:lnTo>
                  <a:lnTo>
                    <a:pt x="420" y="1318"/>
                  </a:lnTo>
                  <a:lnTo>
                    <a:pt x="414" y="1330"/>
                  </a:lnTo>
                  <a:lnTo>
                    <a:pt x="409" y="1343"/>
                  </a:lnTo>
                  <a:lnTo>
                    <a:pt x="405" y="1358"/>
                  </a:lnTo>
                  <a:lnTo>
                    <a:pt x="403" y="1364"/>
                  </a:lnTo>
                  <a:lnTo>
                    <a:pt x="401" y="1368"/>
                  </a:lnTo>
                  <a:lnTo>
                    <a:pt x="397" y="1371"/>
                  </a:lnTo>
                  <a:lnTo>
                    <a:pt x="393" y="1374"/>
                  </a:lnTo>
                  <a:lnTo>
                    <a:pt x="390" y="1374"/>
                  </a:lnTo>
                  <a:lnTo>
                    <a:pt x="385" y="1374"/>
                  </a:lnTo>
                  <a:lnTo>
                    <a:pt x="382" y="1371"/>
                  </a:lnTo>
                  <a:lnTo>
                    <a:pt x="380" y="1369"/>
                  </a:lnTo>
                  <a:lnTo>
                    <a:pt x="378" y="1366"/>
                  </a:lnTo>
                  <a:lnTo>
                    <a:pt x="377" y="1358"/>
                  </a:lnTo>
                  <a:lnTo>
                    <a:pt x="375" y="1350"/>
                  </a:lnTo>
                  <a:lnTo>
                    <a:pt x="377" y="1339"/>
                  </a:lnTo>
                  <a:lnTo>
                    <a:pt x="378" y="1328"/>
                  </a:lnTo>
                  <a:lnTo>
                    <a:pt x="382" y="1316"/>
                  </a:lnTo>
                  <a:lnTo>
                    <a:pt x="384" y="1310"/>
                  </a:lnTo>
                  <a:lnTo>
                    <a:pt x="387" y="1305"/>
                  </a:lnTo>
                  <a:lnTo>
                    <a:pt x="391" y="1299"/>
                  </a:lnTo>
                  <a:lnTo>
                    <a:pt x="395" y="1295"/>
                  </a:lnTo>
                  <a:lnTo>
                    <a:pt x="402" y="1288"/>
                  </a:lnTo>
                  <a:lnTo>
                    <a:pt x="409" y="1284"/>
                  </a:lnTo>
                  <a:lnTo>
                    <a:pt x="418" y="1280"/>
                  </a:lnTo>
                  <a:lnTo>
                    <a:pt x="427" y="1275"/>
                  </a:lnTo>
                  <a:lnTo>
                    <a:pt x="444" y="1269"/>
                  </a:lnTo>
                  <a:lnTo>
                    <a:pt x="460" y="1262"/>
                  </a:lnTo>
                  <a:lnTo>
                    <a:pt x="471" y="1256"/>
                  </a:lnTo>
                  <a:lnTo>
                    <a:pt x="483" y="1251"/>
                  </a:lnTo>
                  <a:lnTo>
                    <a:pt x="495" y="1248"/>
                  </a:lnTo>
                  <a:lnTo>
                    <a:pt x="507" y="1247"/>
                  </a:lnTo>
                  <a:lnTo>
                    <a:pt x="520" y="1247"/>
                  </a:lnTo>
                  <a:lnTo>
                    <a:pt x="532" y="1249"/>
                  </a:lnTo>
                  <a:lnTo>
                    <a:pt x="546" y="1252"/>
                  </a:lnTo>
                  <a:lnTo>
                    <a:pt x="560" y="1257"/>
                  </a:lnTo>
                  <a:lnTo>
                    <a:pt x="569" y="1261"/>
                  </a:lnTo>
                  <a:lnTo>
                    <a:pt x="577" y="1265"/>
                  </a:lnTo>
                  <a:lnTo>
                    <a:pt x="584" y="1271"/>
                  </a:lnTo>
                  <a:lnTo>
                    <a:pt x="591" y="1277"/>
                  </a:lnTo>
                  <a:lnTo>
                    <a:pt x="597" y="1284"/>
                  </a:lnTo>
                  <a:lnTo>
                    <a:pt x="602" y="1291"/>
                  </a:lnTo>
                  <a:lnTo>
                    <a:pt x="607" y="1298"/>
                  </a:lnTo>
                  <a:lnTo>
                    <a:pt x="612" y="1306"/>
                  </a:lnTo>
                  <a:lnTo>
                    <a:pt x="613" y="1308"/>
                  </a:lnTo>
                  <a:lnTo>
                    <a:pt x="615" y="1310"/>
                  </a:lnTo>
                  <a:lnTo>
                    <a:pt x="617" y="1310"/>
                  </a:lnTo>
                  <a:lnTo>
                    <a:pt x="620" y="1310"/>
                  </a:lnTo>
                  <a:lnTo>
                    <a:pt x="627" y="1309"/>
                  </a:lnTo>
                  <a:lnTo>
                    <a:pt x="635" y="1308"/>
                  </a:lnTo>
                  <a:lnTo>
                    <a:pt x="643" y="1306"/>
                  </a:lnTo>
                  <a:lnTo>
                    <a:pt x="652" y="1306"/>
                  </a:lnTo>
                  <a:lnTo>
                    <a:pt x="657" y="1306"/>
                  </a:lnTo>
                  <a:lnTo>
                    <a:pt x="661" y="1307"/>
                  </a:lnTo>
                  <a:lnTo>
                    <a:pt x="665" y="1308"/>
                  </a:lnTo>
                  <a:lnTo>
                    <a:pt x="670" y="1310"/>
                  </a:lnTo>
                  <a:lnTo>
                    <a:pt x="675" y="1312"/>
                  </a:lnTo>
                  <a:lnTo>
                    <a:pt x="681" y="1314"/>
                  </a:lnTo>
                  <a:lnTo>
                    <a:pt x="685" y="1316"/>
                  </a:lnTo>
                  <a:lnTo>
                    <a:pt x="688" y="1318"/>
                  </a:lnTo>
                  <a:lnTo>
                    <a:pt x="692" y="1321"/>
                  </a:lnTo>
                  <a:lnTo>
                    <a:pt x="694" y="1326"/>
                  </a:lnTo>
                  <a:lnTo>
                    <a:pt x="697" y="1331"/>
                  </a:lnTo>
                  <a:lnTo>
                    <a:pt x="699" y="1338"/>
                  </a:lnTo>
                  <a:lnTo>
                    <a:pt x="700" y="1346"/>
                  </a:lnTo>
                  <a:lnTo>
                    <a:pt x="700" y="1355"/>
                  </a:lnTo>
                  <a:lnTo>
                    <a:pt x="699" y="1364"/>
                  </a:lnTo>
                  <a:lnTo>
                    <a:pt x="698" y="1374"/>
                  </a:lnTo>
                  <a:lnTo>
                    <a:pt x="692" y="1392"/>
                  </a:lnTo>
                  <a:lnTo>
                    <a:pt x="685" y="1411"/>
                  </a:lnTo>
                  <a:lnTo>
                    <a:pt x="684" y="1414"/>
                  </a:lnTo>
                  <a:lnTo>
                    <a:pt x="683" y="1416"/>
                  </a:lnTo>
                  <a:lnTo>
                    <a:pt x="685" y="1423"/>
                  </a:lnTo>
                  <a:lnTo>
                    <a:pt x="688" y="1427"/>
                  </a:lnTo>
                  <a:lnTo>
                    <a:pt x="692" y="1429"/>
                  </a:lnTo>
                  <a:lnTo>
                    <a:pt x="695" y="1429"/>
                  </a:lnTo>
                  <a:lnTo>
                    <a:pt x="699" y="1429"/>
                  </a:lnTo>
                  <a:lnTo>
                    <a:pt x="704" y="1426"/>
                  </a:lnTo>
                  <a:lnTo>
                    <a:pt x="708" y="1423"/>
                  </a:lnTo>
                  <a:lnTo>
                    <a:pt x="713" y="1418"/>
                  </a:lnTo>
                  <a:lnTo>
                    <a:pt x="723" y="1406"/>
                  </a:lnTo>
                  <a:lnTo>
                    <a:pt x="734" y="1393"/>
                  </a:lnTo>
                  <a:lnTo>
                    <a:pt x="744" y="1379"/>
                  </a:lnTo>
                  <a:lnTo>
                    <a:pt x="753" y="1366"/>
                  </a:lnTo>
                  <a:lnTo>
                    <a:pt x="758" y="1359"/>
                  </a:lnTo>
                  <a:lnTo>
                    <a:pt x="764" y="1354"/>
                  </a:lnTo>
                  <a:lnTo>
                    <a:pt x="769" y="1350"/>
                  </a:lnTo>
                  <a:lnTo>
                    <a:pt x="776" y="1346"/>
                  </a:lnTo>
                  <a:lnTo>
                    <a:pt x="782" y="1344"/>
                  </a:lnTo>
                  <a:lnTo>
                    <a:pt x="790" y="1343"/>
                  </a:lnTo>
                  <a:lnTo>
                    <a:pt x="799" y="1343"/>
                  </a:lnTo>
                  <a:lnTo>
                    <a:pt x="807" y="1344"/>
                  </a:lnTo>
                  <a:lnTo>
                    <a:pt x="813" y="1345"/>
                  </a:lnTo>
                  <a:lnTo>
                    <a:pt x="819" y="1346"/>
                  </a:lnTo>
                  <a:lnTo>
                    <a:pt x="825" y="1349"/>
                  </a:lnTo>
                  <a:lnTo>
                    <a:pt x="830" y="1352"/>
                  </a:lnTo>
                  <a:lnTo>
                    <a:pt x="836" y="1355"/>
                  </a:lnTo>
                  <a:lnTo>
                    <a:pt x="840" y="1359"/>
                  </a:lnTo>
                  <a:lnTo>
                    <a:pt x="846" y="1365"/>
                  </a:lnTo>
                  <a:lnTo>
                    <a:pt x="851" y="1371"/>
                  </a:lnTo>
                  <a:lnTo>
                    <a:pt x="854" y="1377"/>
                  </a:lnTo>
                  <a:lnTo>
                    <a:pt x="858" y="1382"/>
                  </a:lnTo>
                  <a:lnTo>
                    <a:pt x="860" y="1388"/>
                  </a:lnTo>
                  <a:lnTo>
                    <a:pt x="861" y="1392"/>
                  </a:lnTo>
                  <a:lnTo>
                    <a:pt x="860" y="1397"/>
                  </a:lnTo>
                  <a:lnTo>
                    <a:pt x="857" y="1400"/>
                  </a:lnTo>
                  <a:lnTo>
                    <a:pt x="851" y="1402"/>
                  </a:lnTo>
                  <a:lnTo>
                    <a:pt x="844" y="1403"/>
                  </a:lnTo>
                  <a:lnTo>
                    <a:pt x="837" y="1404"/>
                  </a:lnTo>
                  <a:lnTo>
                    <a:pt x="829" y="1404"/>
                  </a:lnTo>
                  <a:lnTo>
                    <a:pt x="821" y="1403"/>
                  </a:lnTo>
                  <a:lnTo>
                    <a:pt x="812" y="1402"/>
                  </a:lnTo>
                  <a:lnTo>
                    <a:pt x="803" y="1399"/>
                  </a:lnTo>
                  <a:lnTo>
                    <a:pt x="793" y="1396"/>
                  </a:lnTo>
                  <a:lnTo>
                    <a:pt x="782" y="1389"/>
                  </a:lnTo>
                  <a:lnTo>
                    <a:pt x="772" y="1381"/>
                  </a:lnTo>
                  <a:lnTo>
                    <a:pt x="769" y="1379"/>
                  </a:lnTo>
                  <a:lnTo>
                    <a:pt x="767" y="1378"/>
                  </a:lnTo>
                  <a:lnTo>
                    <a:pt x="764" y="1379"/>
                  </a:lnTo>
                  <a:lnTo>
                    <a:pt x="762" y="1380"/>
                  </a:lnTo>
                  <a:lnTo>
                    <a:pt x="758" y="1385"/>
                  </a:lnTo>
                  <a:lnTo>
                    <a:pt x="755" y="1391"/>
                  </a:lnTo>
                  <a:lnTo>
                    <a:pt x="751" y="1406"/>
                  </a:lnTo>
                  <a:lnTo>
                    <a:pt x="748" y="1418"/>
                  </a:lnTo>
                  <a:lnTo>
                    <a:pt x="747" y="1426"/>
                  </a:lnTo>
                  <a:lnTo>
                    <a:pt x="744" y="1434"/>
                  </a:lnTo>
                  <a:lnTo>
                    <a:pt x="741" y="1441"/>
                  </a:lnTo>
                  <a:lnTo>
                    <a:pt x="735" y="1447"/>
                  </a:lnTo>
                  <a:lnTo>
                    <a:pt x="723" y="1458"/>
                  </a:lnTo>
                  <a:lnTo>
                    <a:pt x="709" y="1468"/>
                  </a:lnTo>
                  <a:lnTo>
                    <a:pt x="694" y="1478"/>
                  </a:lnTo>
                  <a:lnTo>
                    <a:pt x="681" y="1490"/>
                  </a:lnTo>
                  <a:lnTo>
                    <a:pt x="675" y="1496"/>
                  </a:lnTo>
                  <a:lnTo>
                    <a:pt x="671" y="1504"/>
                  </a:lnTo>
                  <a:lnTo>
                    <a:pt x="667" y="1513"/>
                  </a:lnTo>
                  <a:lnTo>
                    <a:pt x="665" y="1521"/>
                  </a:lnTo>
                  <a:lnTo>
                    <a:pt x="664" y="1530"/>
                  </a:lnTo>
                  <a:lnTo>
                    <a:pt x="662" y="1534"/>
                  </a:lnTo>
                  <a:lnTo>
                    <a:pt x="659" y="1539"/>
                  </a:lnTo>
                  <a:lnTo>
                    <a:pt x="651" y="1548"/>
                  </a:lnTo>
                  <a:lnTo>
                    <a:pt x="649" y="1551"/>
                  </a:lnTo>
                  <a:lnTo>
                    <a:pt x="647" y="1552"/>
                  </a:lnTo>
                  <a:lnTo>
                    <a:pt x="645" y="1553"/>
                  </a:lnTo>
                  <a:lnTo>
                    <a:pt x="642" y="1553"/>
                  </a:lnTo>
                  <a:lnTo>
                    <a:pt x="641" y="1552"/>
                  </a:lnTo>
                  <a:lnTo>
                    <a:pt x="640" y="1550"/>
                  </a:lnTo>
                  <a:lnTo>
                    <a:pt x="640" y="1548"/>
                  </a:lnTo>
                  <a:lnTo>
                    <a:pt x="640" y="1543"/>
                  </a:lnTo>
                  <a:lnTo>
                    <a:pt x="643" y="1530"/>
                  </a:lnTo>
                  <a:lnTo>
                    <a:pt x="643" y="1525"/>
                  </a:lnTo>
                  <a:lnTo>
                    <a:pt x="643" y="1520"/>
                  </a:lnTo>
                  <a:lnTo>
                    <a:pt x="643" y="1510"/>
                  </a:lnTo>
                  <a:lnTo>
                    <a:pt x="643" y="1505"/>
                  </a:lnTo>
                  <a:lnTo>
                    <a:pt x="646" y="1498"/>
                  </a:lnTo>
                  <a:close/>
                  <a:moveTo>
                    <a:pt x="617" y="1739"/>
                  </a:moveTo>
                  <a:lnTo>
                    <a:pt x="611" y="1738"/>
                  </a:lnTo>
                  <a:lnTo>
                    <a:pt x="604" y="1736"/>
                  </a:lnTo>
                  <a:lnTo>
                    <a:pt x="596" y="1732"/>
                  </a:lnTo>
                  <a:lnTo>
                    <a:pt x="589" y="1728"/>
                  </a:lnTo>
                  <a:lnTo>
                    <a:pt x="581" y="1721"/>
                  </a:lnTo>
                  <a:lnTo>
                    <a:pt x="573" y="1716"/>
                  </a:lnTo>
                  <a:lnTo>
                    <a:pt x="567" y="1708"/>
                  </a:lnTo>
                  <a:lnTo>
                    <a:pt x="560" y="1701"/>
                  </a:lnTo>
                  <a:lnTo>
                    <a:pt x="553" y="1690"/>
                  </a:lnTo>
                  <a:lnTo>
                    <a:pt x="546" y="1679"/>
                  </a:lnTo>
                  <a:lnTo>
                    <a:pt x="542" y="1668"/>
                  </a:lnTo>
                  <a:lnTo>
                    <a:pt x="537" y="1656"/>
                  </a:lnTo>
                  <a:lnTo>
                    <a:pt x="522" y="1651"/>
                  </a:lnTo>
                  <a:lnTo>
                    <a:pt x="509" y="1647"/>
                  </a:lnTo>
                  <a:lnTo>
                    <a:pt x="497" y="1642"/>
                  </a:lnTo>
                  <a:lnTo>
                    <a:pt x="487" y="1636"/>
                  </a:lnTo>
                  <a:lnTo>
                    <a:pt x="477" y="1631"/>
                  </a:lnTo>
                  <a:lnTo>
                    <a:pt x="468" y="1624"/>
                  </a:lnTo>
                  <a:lnTo>
                    <a:pt x="461" y="1619"/>
                  </a:lnTo>
                  <a:lnTo>
                    <a:pt x="454" y="1612"/>
                  </a:lnTo>
                  <a:lnTo>
                    <a:pt x="444" y="1601"/>
                  </a:lnTo>
                  <a:lnTo>
                    <a:pt x="438" y="1591"/>
                  </a:lnTo>
                  <a:lnTo>
                    <a:pt x="433" y="1584"/>
                  </a:lnTo>
                  <a:lnTo>
                    <a:pt x="432" y="1579"/>
                  </a:lnTo>
                  <a:lnTo>
                    <a:pt x="435" y="1578"/>
                  </a:lnTo>
                  <a:lnTo>
                    <a:pt x="442" y="1579"/>
                  </a:lnTo>
                  <a:lnTo>
                    <a:pt x="445" y="1580"/>
                  </a:lnTo>
                  <a:lnTo>
                    <a:pt x="450" y="1581"/>
                  </a:lnTo>
                  <a:lnTo>
                    <a:pt x="454" y="1585"/>
                  </a:lnTo>
                  <a:lnTo>
                    <a:pt x="459" y="1588"/>
                  </a:lnTo>
                  <a:lnTo>
                    <a:pt x="463" y="1593"/>
                  </a:lnTo>
                  <a:lnTo>
                    <a:pt x="467" y="1598"/>
                  </a:lnTo>
                  <a:lnTo>
                    <a:pt x="474" y="1602"/>
                  </a:lnTo>
                  <a:lnTo>
                    <a:pt x="479" y="1607"/>
                  </a:lnTo>
                  <a:lnTo>
                    <a:pt x="491" y="1613"/>
                  </a:lnTo>
                  <a:lnTo>
                    <a:pt x="503" y="1618"/>
                  </a:lnTo>
                  <a:lnTo>
                    <a:pt x="513" y="1621"/>
                  </a:lnTo>
                  <a:lnTo>
                    <a:pt x="522" y="1623"/>
                  </a:lnTo>
                  <a:lnTo>
                    <a:pt x="529" y="1623"/>
                  </a:lnTo>
                  <a:lnTo>
                    <a:pt x="531" y="1623"/>
                  </a:lnTo>
                  <a:lnTo>
                    <a:pt x="530" y="1608"/>
                  </a:lnTo>
                  <a:lnTo>
                    <a:pt x="530" y="1593"/>
                  </a:lnTo>
                  <a:lnTo>
                    <a:pt x="531" y="1578"/>
                  </a:lnTo>
                  <a:lnTo>
                    <a:pt x="532" y="1562"/>
                  </a:lnTo>
                  <a:lnTo>
                    <a:pt x="533" y="1555"/>
                  </a:lnTo>
                  <a:lnTo>
                    <a:pt x="534" y="1551"/>
                  </a:lnTo>
                  <a:lnTo>
                    <a:pt x="535" y="1549"/>
                  </a:lnTo>
                  <a:lnTo>
                    <a:pt x="534" y="1546"/>
                  </a:lnTo>
                  <a:lnTo>
                    <a:pt x="533" y="1544"/>
                  </a:lnTo>
                  <a:lnTo>
                    <a:pt x="531" y="1542"/>
                  </a:lnTo>
                  <a:lnTo>
                    <a:pt x="522" y="1537"/>
                  </a:lnTo>
                  <a:lnTo>
                    <a:pt x="515" y="1533"/>
                  </a:lnTo>
                  <a:lnTo>
                    <a:pt x="509" y="1530"/>
                  </a:lnTo>
                  <a:lnTo>
                    <a:pt x="502" y="1528"/>
                  </a:lnTo>
                  <a:lnTo>
                    <a:pt x="490" y="1526"/>
                  </a:lnTo>
                  <a:lnTo>
                    <a:pt x="480" y="1526"/>
                  </a:lnTo>
                  <a:lnTo>
                    <a:pt x="472" y="1526"/>
                  </a:lnTo>
                  <a:lnTo>
                    <a:pt x="463" y="1526"/>
                  </a:lnTo>
                  <a:lnTo>
                    <a:pt x="460" y="1525"/>
                  </a:lnTo>
                  <a:lnTo>
                    <a:pt x="456" y="1523"/>
                  </a:lnTo>
                  <a:lnTo>
                    <a:pt x="453" y="1521"/>
                  </a:lnTo>
                  <a:lnTo>
                    <a:pt x="450" y="1519"/>
                  </a:lnTo>
                  <a:lnTo>
                    <a:pt x="445" y="1514"/>
                  </a:lnTo>
                  <a:lnTo>
                    <a:pt x="443" y="1509"/>
                  </a:lnTo>
                  <a:lnTo>
                    <a:pt x="441" y="1505"/>
                  </a:lnTo>
                  <a:lnTo>
                    <a:pt x="439" y="1499"/>
                  </a:lnTo>
                  <a:lnTo>
                    <a:pt x="439" y="1495"/>
                  </a:lnTo>
                  <a:lnTo>
                    <a:pt x="439" y="1491"/>
                  </a:lnTo>
                  <a:lnTo>
                    <a:pt x="439" y="1486"/>
                  </a:lnTo>
                  <a:lnTo>
                    <a:pt x="441" y="1483"/>
                  </a:lnTo>
                  <a:lnTo>
                    <a:pt x="443" y="1480"/>
                  </a:lnTo>
                  <a:lnTo>
                    <a:pt x="445" y="1476"/>
                  </a:lnTo>
                  <a:lnTo>
                    <a:pt x="449" y="1474"/>
                  </a:lnTo>
                  <a:lnTo>
                    <a:pt x="453" y="1473"/>
                  </a:lnTo>
                  <a:lnTo>
                    <a:pt x="457" y="1472"/>
                  </a:lnTo>
                  <a:lnTo>
                    <a:pt x="462" y="1473"/>
                  </a:lnTo>
                  <a:lnTo>
                    <a:pt x="467" y="1474"/>
                  </a:lnTo>
                  <a:lnTo>
                    <a:pt x="473" y="1476"/>
                  </a:lnTo>
                  <a:lnTo>
                    <a:pt x="478" y="1482"/>
                  </a:lnTo>
                  <a:lnTo>
                    <a:pt x="486" y="1491"/>
                  </a:lnTo>
                  <a:lnTo>
                    <a:pt x="490" y="1495"/>
                  </a:lnTo>
                  <a:lnTo>
                    <a:pt x="496" y="1499"/>
                  </a:lnTo>
                  <a:lnTo>
                    <a:pt x="501" y="1503"/>
                  </a:lnTo>
                  <a:lnTo>
                    <a:pt x="508" y="1506"/>
                  </a:lnTo>
                  <a:lnTo>
                    <a:pt x="513" y="1507"/>
                  </a:lnTo>
                  <a:lnTo>
                    <a:pt x="518" y="1507"/>
                  </a:lnTo>
                  <a:lnTo>
                    <a:pt x="521" y="1506"/>
                  </a:lnTo>
                  <a:lnTo>
                    <a:pt x="523" y="1505"/>
                  </a:lnTo>
                  <a:lnTo>
                    <a:pt x="524" y="1502"/>
                  </a:lnTo>
                  <a:lnTo>
                    <a:pt x="525" y="1498"/>
                  </a:lnTo>
                  <a:lnTo>
                    <a:pt x="524" y="1494"/>
                  </a:lnTo>
                  <a:lnTo>
                    <a:pt x="524" y="1488"/>
                  </a:lnTo>
                  <a:lnTo>
                    <a:pt x="523" y="1473"/>
                  </a:lnTo>
                  <a:lnTo>
                    <a:pt x="523" y="1458"/>
                  </a:lnTo>
                  <a:lnTo>
                    <a:pt x="524" y="1440"/>
                  </a:lnTo>
                  <a:lnTo>
                    <a:pt x="526" y="1424"/>
                  </a:lnTo>
                  <a:lnTo>
                    <a:pt x="531" y="1396"/>
                  </a:lnTo>
                  <a:lnTo>
                    <a:pt x="533" y="1378"/>
                  </a:lnTo>
                  <a:lnTo>
                    <a:pt x="534" y="1371"/>
                  </a:lnTo>
                  <a:lnTo>
                    <a:pt x="535" y="1367"/>
                  </a:lnTo>
                  <a:lnTo>
                    <a:pt x="537" y="1363"/>
                  </a:lnTo>
                  <a:lnTo>
                    <a:pt x="540" y="1361"/>
                  </a:lnTo>
                  <a:lnTo>
                    <a:pt x="543" y="1358"/>
                  </a:lnTo>
                  <a:lnTo>
                    <a:pt x="546" y="1357"/>
                  </a:lnTo>
                  <a:lnTo>
                    <a:pt x="550" y="1357"/>
                  </a:lnTo>
                  <a:lnTo>
                    <a:pt x="556" y="1358"/>
                  </a:lnTo>
                  <a:lnTo>
                    <a:pt x="562" y="1359"/>
                  </a:lnTo>
                  <a:lnTo>
                    <a:pt x="569" y="1362"/>
                  </a:lnTo>
                  <a:lnTo>
                    <a:pt x="575" y="1364"/>
                  </a:lnTo>
                  <a:lnTo>
                    <a:pt x="581" y="1367"/>
                  </a:lnTo>
                  <a:lnTo>
                    <a:pt x="587" y="1371"/>
                  </a:lnTo>
                  <a:lnTo>
                    <a:pt x="591" y="1376"/>
                  </a:lnTo>
                  <a:lnTo>
                    <a:pt x="595" y="1380"/>
                  </a:lnTo>
                  <a:lnTo>
                    <a:pt x="600" y="1386"/>
                  </a:lnTo>
                  <a:lnTo>
                    <a:pt x="601" y="1391"/>
                  </a:lnTo>
                  <a:lnTo>
                    <a:pt x="601" y="1399"/>
                  </a:lnTo>
                  <a:lnTo>
                    <a:pt x="600" y="1405"/>
                  </a:lnTo>
                  <a:lnTo>
                    <a:pt x="596" y="1412"/>
                  </a:lnTo>
                  <a:lnTo>
                    <a:pt x="587" y="1425"/>
                  </a:lnTo>
                  <a:lnTo>
                    <a:pt x="578" y="1437"/>
                  </a:lnTo>
                  <a:lnTo>
                    <a:pt x="571" y="1447"/>
                  </a:lnTo>
                  <a:lnTo>
                    <a:pt x="566" y="1457"/>
                  </a:lnTo>
                  <a:lnTo>
                    <a:pt x="565" y="1461"/>
                  </a:lnTo>
                  <a:lnTo>
                    <a:pt x="562" y="1466"/>
                  </a:lnTo>
                  <a:lnTo>
                    <a:pt x="562" y="1470"/>
                  </a:lnTo>
                  <a:lnTo>
                    <a:pt x="562" y="1474"/>
                  </a:lnTo>
                  <a:lnTo>
                    <a:pt x="562" y="1480"/>
                  </a:lnTo>
                  <a:lnTo>
                    <a:pt x="564" y="1484"/>
                  </a:lnTo>
                  <a:lnTo>
                    <a:pt x="566" y="1490"/>
                  </a:lnTo>
                  <a:lnTo>
                    <a:pt x="568" y="1495"/>
                  </a:lnTo>
                  <a:lnTo>
                    <a:pt x="570" y="1504"/>
                  </a:lnTo>
                  <a:lnTo>
                    <a:pt x="569" y="1515"/>
                  </a:lnTo>
                  <a:lnTo>
                    <a:pt x="569" y="1520"/>
                  </a:lnTo>
                  <a:lnTo>
                    <a:pt x="569" y="1527"/>
                  </a:lnTo>
                  <a:lnTo>
                    <a:pt x="570" y="1532"/>
                  </a:lnTo>
                  <a:lnTo>
                    <a:pt x="572" y="1538"/>
                  </a:lnTo>
                  <a:lnTo>
                    <a:pt x="573" y="1540"/>
                  </a:lnTo>
                  <a:lnTo>
                    <a:pt x="576" y="1541"/>
                  </a:lnTo>
                  <a:lnTo>
                    <a:pt x="578" y="1542"/>
                  </a:lnTo>
                  <a:lnTo>
                    <a:pt x="580" y="1543"/>
                  </a:lnTo>
                  <a:lnTo>
                    <a:pt x="584" y="1543"/>
                  </a:lnTo>
                  <a:lnTo>
                    <a:pt x="590" y="1541"/>
                  </a:lnTo>
                  <a:lnTo>
                    <a:pt x="596" y="1539"/>
                  </a:lnTo>
                  <a:lnTo>
                    <a:pt x="602" y="1534"/>
                  </a:lnTo>
                  <a:lnTo>
                    <a:pt x="607" y="1530"/>
                  </a:lnTo>
                  <a:lnTo>
                    <a:pt x="612" y="1526"/>
                  </a:lnTo>
                  <a:lnTo>
                    <a:pt x="616" y="1522"/>
                  </a:lnTo>
                  <a:lnTo>
                    <a:pt x="620" y="1520"/>
                  </a:lnTo>
                  <a:lnTo>
                    <a:pt x="624" y="1521"/>
                  </a:lnTo>
                  <a:lnTo>
                    <a:pt x="626" y="1522"/>
                  </a:lnTo>
                  <a:lnTo>
                    <a:pt x="627" y="1526"/>
                  </a:lnTo>
                  <a:lnTo>
                    <a:pt x="627" y="1530"/>
                  </a:lnTo>
                  <a:lnTo>
                    <a:pt x="626" y="1536"/>
                  </a:lnTo>
                  <a:lnTo>
                    <a:pt x="623" y="1541"/>
                  </a:lnTo>
                  <a:lnTo>
                    <a:pt x="613" y="1551"/>
                  </a:lnTo>
                  <a:lnTo>
                    <a:pt x="599" y="1562"/>
                  </a:lnTo>
                  <a:lnTo>
                    <a:pt x="592" y="1567"/>
                  </a:lnTo>
                  <a:lnTo>
                    <a:pt x="585" y="1573"/>
                  </a:lnTo>
                  <a:lnTo>
                    <a:pt x="581" y="1578"/>
                  </a:lnTo>
                  <a:lnTo>
                    <a:pt x="578" y="1584"/>
                  </a:lnTo>
                  <a:lnTo>
                    <a:pt x="577" y="1588"/>
                  </a:lnTo>
                  <a:lnTo>
                    <a:pt x="576" y="1595"/>
                  </a:lnTo>
                  <a:lnTo>
                    <a:pt x="575" y="1601"/>
                  </a:lnTo>
                  <a:lnTo>
                    <a:pt x="575" y="1610"/>
                  </a:lnTo>
                  <a:lnTo>
                    <a:pt x="576" y="1627"/>
                  </a:lnTo>
                  <a:lnTo>
                    <a:pt x="578" y="1645"/>
                  </a:lnTo>
                  <a:lnTo>
                    <a:pt x="580" y="1653"/>
                  </a:lnTo>
                  <a:lnTo>
                    <a:pt x="582" y="1660"/>
                  </a:lnTo>
                  <a:lnTo>
                    <a:pt x="585" y="1666"/>
                  </a:lnTo>
                  <a:lnTo>
                    <a:pt x="589" y="1670"/>
                  </a:lnTo>
                  <a:lnTo>
                    <a:pt x="590" y="1671"/>
                  </a:lnTo>
                  <a:lnTo>
                    <a:pt x="592" y="1672"/>
                  </a:lnTo>
                  <a:lnTo>
                    <a:pt x="594" y="1672"/>
                  </a:lnTo>
                  <a:lnTo>
                    <a:pt x="596" y="1672"/>
                  </a:lnTo>
                  <a:lnTo>
                    <a:pt x="601" y="1669"/>
                  </a:lnTo>
                  <a:lnTo>
                    <a:pt x="605" y="1665"/>
                  </a:lnTo>
                  <a:lnTo>
                    <a:pt x="614" y="1653"/>
                  </a:lnTo>
                  <a:lnTo>
                    <a:pt x="624" y="1643"/>
                  </a:lnTo>
                  <a:lnTo>
                    <a:pt x="634" y="1634"/>
                  </a:lnTo>
                  <a:lnTo>
                    <a:pt x="646" y="1627"/>
                  </a:lnTo>
                  <a:lnTo>
                    <a:pt x="651" y="1624"/>
                  </a:lnTo>
                  <a:lnTo>
                    <a:pt x="658" y="1622"/>
                  </a:lnTo>
                  <a:lnTo>
                    <a:pt x="664" y="1620"/>
                  </a:lnTo>
                  <a:lnTo>
                    <a:pt x="672" y="1618"/>
                  </a:lnTo>
                  <a:lnTo>
                    <a:pt x="688" y="1616"/>
                  </a:lnTo>
                  <a:lnTo>
                    <a:pt x="707" y="1616"/>
                  </a:lnTo>
                  <a:lnTo>
                    <a:pt x="710" y="1618"/>
                  </a:lnTo>
                  <a:lnTo>
                    <a:pt x="712" y="1619"/>
                  </a:lnTo>
                  <a:lnTo>
                    <a:pt x="713" y="1621"/>
                  </a:lnTo>
                  <a:lnTo>
                    <a:pt x="712" y="1623"/>
                  </a:lnTo>
                  <a:lnTo>
                    <a:pt x="711" y="1624"/>
                  </a:lnTo>
                  <a:lnTo>
                    <a:pt x="709" y="1626"/>
                  </a:lnTo>
                  <a:lnTo>
                    <a:pt x="706" y="1626"/>
                  </a:lnTo>
                  <a:lnTo>
                    <a:pt x="702" y="1627"/>
                  </a:lnTo>
                  <a:lnTo>
                    <a:pt x="697" y="1627"/>
                  </a:lnTo>
                  <a:lnTo>
                    <a:pt x="692" y="1627"/>
                  </a:lnTo>
                  <a:lnTo>
                    <a:pt x="685" y="1630"/>
                  </a:lnTo>
                  <a:lnTo>
                    <a:pt x="678" y="1632"/>
                  </a:lnTo>
                  <a:lnTo>
                    <a:pt x="664" y="1638"/>
                  </a:lnTo>
                  <a:lnTo>
                    <a:pt x="651" y="1647"/>
                  </a:lnTo>
                  <a:lnTo>
                    <a:pt x="645" y="1651"/>
                  </a:lnTo>
                  <a:lnTo>
                    <a:pt x="639" y="1657"/>
                  </a:lnTo>
                  <a:lnTo>
                    <a:pt x="635" y="1662"/>
                  </a:lnTo>
                  <a:lnTo>
                    <a:pt x="630" y="1668"/>
                  </a:lnTo>
                  <a:lnTo>
                    <a:pt x="627" y="1674"/>
                  </a:lnTo>
                  <a:lnTo>
                    <a:pt x="626" y="1681"/>
                  </a:lnTo>
                  <a:lnTo>
                    <a:pt x="626" y="1686"/>
                  </a:lnTo>
                  <a:lnTo>
                    <a:pt x="627" y="1693"/>
                  </a:lnTo>
                  <a:lnTo>
                    <a:pt x="629" y="1697"/>
                  </a:lnTo>
                  <a:lnTo>
                    <a:pt x="631" y="1700"/>
                  </a:lnTo>
                  <a:lnTo>
                    <a:pt x="635" y="1702"/>
                  </a:lnTo>
                  <a:lnTo>
                    <a:pt x="638" y="1704"/>
                  </a:lnTo>
                  <a:lnTo>
                    <a:pt x="640" y="1707"/>
                  </a:lnTo>
                  <a:lnTo>
                    <a:pt x="641" y="1711"/>
                  </a:lnTo>
                  <a:lnTo>
                    <a:pt x="642" y="1715"/>
                  </a:lnTo>
                  <a:lnTo>
                    <a:pt x="641" y="1721"/>
                  </a:lnTo>
                  <a:lnTo>
                    <a:pt x="639" y="1727"/>
                  </a:lnTo>
                  <a:lnTo>
                    <a:pt x="637" y="1731"/>
                  </a:lnTo>
                  <a:lnTo>
                    <a:pt x="635" y="1735"/>
                  </a:lnTo>
                  <a:lnTo>
                    <a:pt x="632" y="1737"/>
                  </a:lnTo>
                  <a:lnTo>
                    <a:pt x="629" y="1739"/>
                  </a:lnTo>
                  <a:lnTo>
                    <a:pt x="626" y="1739"/>
                  </a:lnTo>
                  <a:lnTo>
                    <a:pt x="622" y="1740"/>
                  </a:lnTo>
                  <a:lnTo>
                    <a:pt x="617" y="1739"/>
                  </a:lnTo>
                  <a:close/>
                  <a:moveTo>
                    <a:pt x="870" y="1898"/>
                  </a:moveTo>
                  <a:lnTo>
                    <a:pt x="865" y="1895"/>
                  </a:lnTo>
                  <a:lnTo>
                    <a:pt x="862" y="1892"/>
                  </a:lnTo>
                  <a:lnTo>
                    <a:pt x="860" y="1890"/>
                  </a:lnTo>
                  <a:lnTo>
                    <a:pt x="859" y="1887"/>
                  </a:lnTo>
                  <a:lnTo>
                    <a:pt x="858" y="1883"/>
                  </a:lnTo>
                  <a:lnTo>
                    <a:pt x="859" y="1880"/>
                  </a:lnTo>
                  <a:lnTo>
                    <a:pt x="860" y="1876"/>
                  </a:lnTo>
                  <a:lnTo>
                    <a:pt x="862" y="1872"/>
                  </a:lnTo>
                  <a:lnTo>
                    <a:pt x="863" y="1870"/>
                  </a:lnTo>
                  <a:lnTo>
                    <a:pt x="865" y="1868"/>
                  </a:lnTo>
                  <a:lnTo>
                    <a:pt x="868" y="1867"/>
                  </a:lnTo>
                  <a:lnTo>
                    <a:pt x="870" y="1866"/>
                  </a:lnTo>
                  <a:lnTo>
                    <a:pt x="876" y="1865"/>
                  </a:lnTo>
                  <a:lnTo>
                    <a:pt x="883" y="1865"/>
                  </a:lnTo>
                  <a:lnTo>
                    <a:pt x="896" y="1867"/>
                  </a:lnTo>
                  <a:lnTo>
                    <a:pt x="906" y="1869"/>
                  </a:lnTo>
                  <a:lnTo>
                    <a:pt x="916" y="1869"/>
                  </a:lnTo>
                  <a:lnTo>
                    <a:pt x="923" y="1868"/>
                  </a:lnTo>
                  <a:lnTo>
                    <a:pt x="929" y="1867"/>
                  </a:lnTo>
                  <a:lnTo>
                    <a:pt x="934" y="1865"/>
                  </a:lnTo>
                  <a:lnTo>
                    <a:pt x="939" y="1861"/>
                  </a:lnTo>
                  <a:lnTo>
                    <a:pt x="942" y="1858"/>
                  </a:lnTo>
                  <a:lnTo>
                    <a:pt x="945" y="1854"/>
                  </a:lnTo>
                  <a:lnTo>
                    <a:pt x="947" y="1850"/>
                  </a:lnTo>
                  <a:lnTo>
                    <a:pt x="950" y="1842"/>
                  </a:lnTo>
                  <a:lnTo>
                    <a:pt x="953" y="1833"/>
                  </a:lnTo>
                  <a:lnTo>
                    <a:pt x="955" y="1829"/>
                  </a:lnTo>
                  <a:lnTo>
                    <a:pt x="957" y="1825"/>
                  </a:lnTo>
                  <a:lnTo>
                    <a:pt x="961" y="1822"/>
                  </a:lnTo>
                  <a:lnTo>
                    <a:pt x="964" y="1819"/>
                  </a:lnTo>
                  <a:lnTo>
                    <a:pt x="968" y="1813"/>
                  </a:lnTo>
                  <a:lnTo>
                    <a:pt x="972" y="1811"/>
                  </a:lnTo>
                  <a:lnTo>
                    <a:pt x="973" y="1812"/>
                  </a:lnTo>
                  <a:lnTo>
                    <a:pt x="974" y="1813"/>
                  </a:lnTo>
                  <a:lnTo>
                    <a:pt x="974" y="1816"/>
                  </a:lnTo>
                  <a:lnTo>
                    <a:pt x="974" y="1819"/>
                  </a:lnTo>
                  <a:lnTo>
                    <a:pt x="973" y="1826"/>
                  </a:lnTo>
                  <a:lnTo>
                    <a:pt x="970" y="1836"/>
                  </a:lnTo>
                  <a:lnTo>
                    <a:pt x="967" y="1847"/>
                  </a:lnTo>
                  <a:lnTo>
                    <a:pt x="962" y="1859"/>
                  </a:lnTo>
                  <a:lnTo>
                    <a:pt x="955" y="1871"/>
                  </a:lnTo>
                  <a:lnTo>
                    <a:pt x="947" y="1882"/>
                  </a:lnTo>
                  <a:lnTo>
                    <a:pt x="943" y="1888"/>
                  </a:lnTo>
                  <a:lnTo>
                    <a:pt x="938" y="1892"/>
                  </a:lnTo>
                  <a:lnTo>
                    <a:pt x="933" y="1896"/>
                  </a:lnTo>
                  <a:lnTo>
                    <a:pt x="928" y="1900"/>
                  </a:lnTo>
                  <a:lnTo>
                    <a:pt x="921" y="1903"/>
                  </a:lnTo>
                  <a:lnTo>
                    <a:pt x="915" y="1905"/>
                  </a:lnTo>
                  <a:lnTo>
                    <a:pt x="908" y="1906"/>
                  </a:lnTo>
                  <a:lnTo>
                    <a:pt x="902" y="1906"/>
                  </a:lnTo>
                  <a:lnTo>
                    <a:pt x="894" y="1906"/>
                  </a:lnTo>
                  <a:lnTo>
                    <a:pt x="886" y="1904"/>
                  </a:lnTo>
                  <a:lnTo>
                    <a:pt x="879" y="1902"/>
                  </a:lnTo>
                  <a:lnTo>
                    <a:pt x="870" y="1898"/>
                  </a:lnTo>
                  <a:close/>
                  <a:moveTo>
                    <a:pt x="907" y="1791"/>
                  </a:moveTo>
                  <a:lnTo>
                    <a:pt x="917" y="1781"/>
                  </a:lnTo>
                  <a:lnTo>
                    <a:pt x="926" y="1768"/>
                  </a:lnTo>
                  <a:lnTo>
                    <a:pt x="931" y="1762"/>
                  </a:lnTo>
                  <a:lnTo>
                    <a:pt x="934" y="1755"/>
                  </a:lnTo>
                  <a:lnTo>
                    <a:pt x="939" y="1749"/>
                  </a:lnTo>
                  <a:lnTo>
                    <a:pt x="941" y="1742"/>
                  </a:lnTo>
                  <a:lnTo>
                    <a:pt x="943" y="1735"/>
                  </a:lnTo>
                  <a:lnTo>
                    <a:pt x="944" y="1728"/>
                  </a:lnTo>
                  <a:lnTo>
                    <a:pt x="944" y="1721"/>
                  </a:lnTo>
                  <a:lnTo>
                    <a:pt x="943" y="1714"/>
                  </a:lnTo>
                  <a:lnTo>
                    <a:pt x="941" y="1707"/>
                  </a:lnTo>
                  <a:lnTo>
                    <a:pt x="937" y="1701"/>
                  </a:lnTo>
                  <a:lnTo>
                    <a:pt x="931" y="1693"/>
                  </a:lnTo>
                  <a:lnTo>
                    <a:pt x="924" y="1688"/>
                  </a:lnTo>
                  <a:lnTo>
                    <a:pt x="921" y="1684"/>
                  </a:lnTo>
                  <a:lnTo>
                    <a:pt x="920" y="1680"/>
                  </a:lnTo>
                  <a:lnTo>
                    <a:pt x="919" y="1676"/>
                  </a:lnTo>
                  <a:lnTo>
                    <a:pt x="919" y="1671"/>
                  </a:lnTo>
                  <a:lnTo>
                    <a:pt x="920" y="1667"/>
                  </a:lnTo>
                  <a:lnTo>
                    <a:pt x="922" y="1662"/>
                  </a:lnTo>
                  <a:lnTo>
                    <a:pt x="926" y="1660"/>
                  </a:lnTo>
                  <a:lnTo>
                    <a:pt x="930" y="1659"/>
                  </a:lnTo>
                  <a:lnTo>
                    <a:pt x="942" y="1659"/>
                  </a:lnTo>
                  <a:lnTo>
                    <a:pt x="954" y="1660"/>
                  </a:lnTo>
                  <a:lnTo>
                    <a:pt x="967" y="1662"/>
                  </a:lnTo>
                  <a:lnTo>
                    <a:pt x="979" y="1666"/>
                  </a:lnTo>
                  <a:lnTo>
                    <a:pt x="986" y="1669"/>
                  </a:lnTo>
                  <a:lnTo>
                    <a:pt x="990" y="1672"/>
                  </a:lnTo>
                  <a:lnTo>
                    <a:pt x="996" y="1676"/>
                  </a:lnTo>
                  <a:lnTo>
                    <a:pt x="1000" y="1680"/>
                  </a:lnTo>
                  <a:lnTo>
                    <a:pt x="1003" y="1684"/>
                  </a:lnTo>
                  <a:lnTo>
                    <a:pt x="1005" y="1690"/>
                  </a:lnTo>
                  <a:lnTo>
                    <a:pt x="1008" y="1696"/>
                  </a:lnTo>
                  <a:lnTo>
                    <a:pt x="1009" y="1703"/>
                  </a:lnTo>
                  <a:lnTo>
                    <a:pt x="1009" y="1714"/>
                  </a:lnTo>
                  <a:lnTo>
                    <a:pt x="1008" y="1724"/>
                  </a:lnTo>
                  <a:lnTo>
                    <a:pt x="1004" y="1732"/>
                  </a:lnTo>
                  <a:lnTo>
                    <a:pt x="1000" y="1741"/>
                  </a:lnTo>
                  <a:lnTo>
                    <a:pt x="994" y="1749"/>
                  </a:lnTo>
                  <a:lnTo>
                    <a:pt x="989" y="1756"/>
                  </a:lnTo>
                  <a:lnTo>
                    <a:pt x="982" y="1762"/>
                  </a:lnTo>
                  <a:lnTo>
                    <a:pt x="976" y="1768"/>
                  </a:lnTo>
                  <a:lnTo>
                    <a:pt x="963" y="1778"/>
                  </a:lnTo>
                  <a:lnTo>
                    <a:pt x="952" y="1786"/>
                  </a:lnTo>
                  <a:lnTo>
                    <a:pt x="947" y="1789"/>
                  </a:lnTo>
                  <a:lnTo>
                    <a:pt x="944" y="1793"/>
                  </a:lnTo>
                  <a:lnTo>
                    <a:pt x="942" y="1796"/>
                  </a:lnTo>
                  <a:lnTo>
                    <a:pt x="942" y="1798"/>
                  </a:lnTo>
                  <a:lnTo>
                    <a:pt x="942" y="1803"/>
                  </a:lnTo>
                  <a:lnTo>
                    <a:pt x="940" y="1808"/>
                  </a:lnTo>
                  <a:lnTo>
                    <a:pt x="937" y="1811"/>
                  </a:lnTo>
                  <a:lnTo>
                    <a:pt x="932" y="1812"/>
                  </a:lnTo>
                  <a:lnTo>
                    <a:pt x="927" y="1812"/>
                  </a:lnTo>
                  <a:lnTo>
                    <a:pt x="921" y="1812"/>
                  </a:lnTo>
                  <a:lnTo>
                    <a:pt x="915" y="1810"/>
                  </a:lnTo>
                  <a:lnTo>
                    <a:pt x="909" y="1807"/>
                  </a:lnTo>
                  <a:lnTo>
                    <a:pt x="906" y="1803"/>
                  </a:lnTo>
                  <a:lnTo>
                    <a:pt x="905" y="1799"/>
                  </a:lnTo>
                  <a:lnTo>
                    <a:pt x="905" y="1795"/>
                  </a:lnTo>
                  <a:lnTo>
                    <a:pt x="907" y="1791"/>
                  </a:lnTo>
                  <a:close/>
                  <a:moveTo>
                    <a:pt x="816" y="1738"/>
                  </a:moveTo>
                  <a:lnTo>
                    <a:pt x="818" y="1730"/>
                  </a:lnTo>
                  <a:lnTo>
                    <a:pt x="821" y="1723"/>
                  </a:lnTo>
                  <a:lnTo>
                    <a:pt x="822" y="1716"/>
                  </a:lnTo>
                  <a:lnTo>
                    <a:pt x="822" y="1708"/>
                  </a:lnTo>
                  <a:lnTo>
                    <a:pt x="821" y="1694"/>
                  </a:lnTo>
                  <a:lnTo>
                    <a:pt x="818" y="1680"/>
                  </a:lnTo>
                  <a:lnTo>
                    <a:pt x="814" y="1667"/>
                  </a:lnTo>
                  <a:lnTo>
                    <a:pt x="807" y="1654"/>
                  </a:lnTo>
                  <a:lnTo>
                    <a:pt x="801" y="1642"/>
                  </a:lnTo>
                  <a:lnTo>
                    <a:pt x="793" y="1630"/>
                  </a:lnTo>
                  <a:lnTo>
                    <a:pt x="784" y="1620"/>
                  </a:lnTo>
                  <a:lnTo>
                    <a:pt x="776" y="1610"/>
                  </a:lnTo>
                  <a:lnTo>
                    <a:pt x="768" y="1602"/>
                  </a:lnTo>
                  <a:lnTo>
                    <a:pt x="760" y="1595"/>
                  </a:lnTo>
                  <a:lnTo>
                    <a:pt x="746" y="1584"/>
                  </a:lnTo>
                  <a:lnTo>
                    <a:pt x="737" y="1579"/>
                  </a:lnTo>
                  <a:lnTo>
                    <a:pt x="736" y="1578"/>
                  </a:lnTo>
                  <a:lnTo>
                    <a:pt x="735" y="1576"/>
                  </a:lnTo>
                  <a:lnTo>
                    <a:pt x="734" y="1574"/>
                  </a:lnTo>
                  <a:lnTo>
                    <a:pt x="735" y="1572"/>
                  </a:lnTo>
                  <a:lnTo>
                    <a:pt x="736" y="1569"/>
                  </a:lnTo>
                  <a:lnTo>
                    <a:pt x="739" y="1567"/>
                  </a:lnTo>
                  <a:lnTo>
                    <a:pt x="742" y="1566"/>
                  </a:lnTo>
                  <a:lnTo>
                    <a:pt x="745" y="1566"/>
                  </a:lnTo>
                  <a:lnTo>
                    <a:pt x="759" y="1573"/>
                  </a:lnTo>
                  <a:lnTo>
                    <a:pt x="771" y="1578"/>
                  </a:lnTo>
                  <a:lnTo>
                    <a:pt x="781" y="1581"/>
                  </a:lnTo>
                  <a:lnTo>
                    <a:pt x="790" y="1584"/>
                  </a:lnTo>
                  <a:lnTo>
                    <a:pt x="797" y="1585"/>
                  </a:lnTo>
                  <a:lnTo>
                    <a:pt x="801" y="1585"/>
                  </a:lnTo>
                  <a:lnTo>
                    <a:pt x="804" y="1583"/>
                  </a:lnTo>
                  <a:lnTo>
                    <a:pt x="806" y="1579"/>
                  </a:lnTo>
                  <a:lnTo>
                    <a:pt x="807" y="1575"/>
                  </a:lnTo>
                  <a:lnTo>
                    <a:pt x="809" y="1569"/>
                  </a:lnTo>
                  <a:lnTo>
                    <a:pt x="807" y="1562"/>
                  </a:lnTo>
                  <a:lnTo>
                    <a:pt x="806" y="1553"/>
                  </a:lnTo>
                  <a:lnTo>
                    <a:pt x="803" y="1533"/>
                  </a:lnTo>
                  <a:lnTo>
                    <a:pt x="799" y="1507"/>
                  </a:lnTo>
                  <a:lnTo>
                    <a:pt x="799" y="1499"/>
                  </a:lnTo>
                  <a:lnTo>
                    <a:pt x="799" y="1488"/>
                  </a:lnTo>
                  <a:lnTo>
                    <a:pt x="799" y="1478"/>
                  </a:lnTo>
                  <a:lnTo>
                    <a:pt x="801" y="1466"/>
                  </a:lnTo>
                  <a:lnTo>
                    <a:pt x="803" y="1456"/>
                  </a:lnTo>
                  <a:lnTo>
                    <a:pt x="806" y="1447"/>
                  </a:lnTo>
                  <a:lnTo>
                    <a:pt x="810" y="1444"/>
                  </a:lnTo>
                  <a:lnTo>
                    <a:pt x="812" y="1441"/>
                  </a:lnTo>
                  <a:lnTo>
                    <a:pt x="815" y="1440"/>
                  </a:lnTo>
                  <a:lnTo>
                    <a:pt x="818" y="1440"/>
                  </a:lnTo>
                  <a:lnTo>
                    <a:pt x="819" y="1441"/>
                  </a:lnTo>
                  <a:lnTo>
                    <a:pt x="821" y="1445"/>
                  </a:lnTo>
                  <a:lnTo>
                    <a:pt x="821" y="1448"/>
                  </a:lnTo>
                  <a:lnTo>
                    <a:pt x="821" y="1453"/>
                  </a:lnTo>
                  <a:lnTo>
                    <a:pt x="821" y="1466"/>
                  </a:lnTo>
                  <a:lnTo>
                    <a:pt x="819" y="1481"/>
                  </a:lnTo>
                  <a:lnTo>
                    <a:pt x="819" y="1496"/>
                  </a:lnTo>
                  <a:lnTo>
                    <a:pt x="822" y="1510"/>
                  </a:lnTo>
                  <a:lnTo>
                    <a:pt x="823" y="1517"/>
                  </a:lnTo>
                  <a:lnTo>
                    <a:pt x="825" y="1523"/>
                  </a:lnTo>
                  <a:lnTo>
                    <a:pt x="827" y="1528"/>
                  </a:lnTo>
                  <a:lnTo>
                    <a:pt x="832" y="1532"/>
                  </a:lnTo>
                  <a:lnTo>
                    <a:pt x="833" y="1533"/>
                  </a:lnTo>
                  <a:lnTo>
                    <a:pt x="835" y="1533"/>
                  </a:lnTo>
                  <a:lnTo>
                    <a:pt x="836" y="1532"/>
                  </a:lnTo>
                  <a:lnTo>
                    <a:pt x="838" y="1530"/>
                  </a:lnTo>
                  <a:lnTo>
                    <a:pt x="840" y="1525"/>
                  </a:lnTo>
                  <a:lnTo>
                    <a:pt x="842" y="1518"/>
                  </a:lnTo>
                  <a:lnTo>
                    <a:pt x="845" y="1509"/>
                  </a:lnTo>
                  <a:lnTo>
                    <a:pt x="847" y="1502"/>
                  </a:lnTo>
                  <a:lnTo>
                    <a:pt x="849" y="1496"/>
                  </a:lnTo>
                  <a:lnTo>
                    <a:pt x="852" y="1492"/>
                  </a:lnTo>
                  <a:lnTo>
                    <a:pt x="857" y="1490"/>
                  </a:lnTo>
                  <a:lnTo>
                    <a:pt x="860" y="1488"/>
                  </a:lnTo>
                  <a:lnTo>
                    <a:pt x="863" y="1490"/>
                  </a:lnTo>
                  <a:lnTo>
                    <a:pt x="865" y="1492"/>
                  </a:lnTo>
                  <a:lnTo>
                    <a:pt x="868" y="1496"/>
                  </a:lnTo>
                  <a:lnTo>
                    <a:pt x="869" y="1501"/>
                  </a:lnTo>
                  <a:lnTo>
                    <a:pt x="869" y="1505"/>
                  </a:lnTo>
                  <a:lnTo>
                    <a:pt x="868" y="1510"/>
                  </a:lnTo>
                  <a:lnTo>
                    <a:pt x="864" y="1522"/>
                  </a:lnTo>
                  <a:lnTo>
                    <a:pt x="862" y="1536"/>
                  </a:lnTo>
                  <a:lnTo>
                    <a:pt x="861" y="1551"/>
                  </a:lnTo>
                  <a:lnTo>
                    <a:pt x="861" y="1567"/>
                  </a:lnTo>
                  <a:lnTo>
                    <a:pt x="861" y="1601"/>
                  </a:lnTo>
                  <a:lnTo>
                    <a:pt x="862" y="1637"/>
                  </a:lnTo>
                  <a:lnTo>
                    <a:pt x="863" y="1656"/>
                  </a:lnTo>
                  <a:lnTo>
                    <a:pt x="862" y="1673"/>
                  </a:lnTo>
                  <a:lnTo>
                    <a:pt x="862" y="1691"/>
                  </a:lnTo>
                  <a:lnTo>
                    <a:pt x="861" y="1707"/>
                  </a:lnTo>
                  <a:lnTo>
                    <a:pt x="858" y="1723"/>
                  </a:lnTo>
                  <a:lnTo>
                    <a:pt x="854" y="1737"/>
                  </a:lnTo>
                  <a:lnTo>
                    <a:pt x="850" y="1749"/>
                  </a:lnTo>
                  <a:lnTo>
                    <a:pt x="844" y="1760"/>
                  </a:lnTo>
                  <a:lnTo>
                    <a:pt x="837" y="1766"/>
                  </a:lnTo>
                  <a:lnTo>
                    <a:pt x="830" y="1772"/>
                  </a:lnTo>
                  <a:lnTo>
                    <a:pt x="827" y="1773"/>
                  </a:lnTo>
                  <a:lnTo>
                    <a:pt x="824" y="1774"/>
                  </a:lnTo>
                  <a:lnTo>
                    <a:pt x="821" y="1775"/>
                  </a:lnTo>
                  <a:lnTo>
                    <a:pt x="818" y="1774"/>
                  </a:lnTo>
                  <a:lnTo>
                    <a:pt x="815" y="1773"/>
                  </a:lnTo>
                  <a:lnTo>
                    <a:pt x="813" y="1771"/>
                  </a:lnTo>
                  <a:lnTo>
                    <a:pt x="812" y="1767"/>
                  </a:lnTo>
                  <a:lnTo>
                    <a:pt x="811" y="1764"/>
                  </a:lnTo>
                  <a:lnTo>
                    <a:pt x="811" y="1759"/>
                  </a:lnTo>
                  <a:lnTo>
                    <a:pt x="812" y="1753"/>
                  </a:lnTo>
                  <a:lnTo>
                    <a:pt x="813" y="1747"/>
                  </a:lnTo>
                  <a:lnTo>
                    <a:pt x="816" y="1738"/>
                  </a:lnTo>
                  <a:close/>
                  <a:moveTo>
                    <a:pt x="876" y="1667"/>
                  </a:moveTo>
                  <a:lnTo>
                    <a:pt x="872" y="1667"/>
                  </a:lnTo>
                  <a:lnTo>
                    <a:pt x="869" y="1666"/>
                  </a:lnTo>
                  <a:lnTo>
                    <a:pt x="867" y="1663"/>
                  </a:lnTo>
                  <a:lnTo>
                    <a:pt x="865" y="1660"/>
                  </a:lnTo>
                  <a:lnTo>
                    <a:pt x="864" y="1657"/>
                  </a:lnTo>
                  <a:lnTo>
                    <a:pt x="865" y="1653"/>
                  </a:lnTo>
                  <a:lnTo>
                    <a:pt x="869" y="1649"/>
                  </a:lnTo>
                  <a:lnTo>
                    <a:pt x="872" y="1647"/>
                  </a:lnTo>
                  <a:lnTo>
                    <a:pt x="882" y="1642"/>
                  </a:lnTo>
                  <a:lnTo>
                    <a:pt x="894" y="1633"/>
                  </a:lnTo>
                  <a:lnTo>
                    <a:pt x="905" y="1624"/>
                  </a:lnTo>
                  <a:lnTo>
                    <a:pt x="914" y="1619"/>
                  </a:lnTo>
                  <a:lnTo>
                    <a:pt x="916" y="1616"/>
                  </a:lnTo>
                  <a:lnTo>
                    <a:pt x="918" y="1614"/>
                  </a:lnTo>
                  <a:lnTo>
                    <a:pt x="919" y="1612"/>
                  </a:lnTo>
                  <a:lnTo>
                    <a:pt x="919" y="1609"/>
                  </a:lnTo>
                  <a:lnTo>
                    <a:pt x="919" y="1603"/>
                  </a:lnTo>
                  <a:lnTo>
                    <a:pt x="917" y="1598"/>
                  </a:lnTo>
                  <a:lnTo>
                    <a:pt x="908" y="1589"/>
                  </a:lnTo>
                  <a:lnTo>
                    <a:pt x="903" y="1581"/>
                  </a:lnTo>
                  <a:lnTo>
                    <a:pt x="904" y="1579"/>
                  </a:lnTo>
                  <a:lnTo>
                    <a:pt x="904" y="1577"/>
                  </a:lnTo>
                  <a:lnTo>
                    <a:pt x="905" y="1575"/>
                  </a:lnTo>
                  <a:lnTo>
                    <a:pt x="907" y="1573"/>
                  </a:lnTo>
                  <a:lnTo>
                    <a:pt x="911" y="1569"/>
                  </a:lnTo>
                  <a:lnTo>
                    <a:pt x="916" y="1565"/>
                  </a:lnTo>
                  <a:lnTo>
                    <a:pt x="921" y="1562"/>
                  </a:lnTo>
                  <a:lnTo>
                    <a:pt x="926" y="1555"/>
                  </a:lnTo>
                  <a:lnTo>
                    <a:pt x="927" y="1552"/>
                  </a:lnTo>
                  <a:lnTo>
                    <a:pt x="928" y="1549"/>
                  </a:lnTo>
                  <a:lnTo>
                    <a:pt x="928" y="1543"/>
                  </a:lnTo>
                  <a:lnTo>
                    <a:pt x="928" y="1538"/>
                  </a:lnTo>
                  <a:lnTo>
                    <a:pt x="926" y="1527"/>
                  </a:lnTo>
                  <a:lnTo>
                    <a:pt x="923" y="1519"/>
                  </a:lnTo>
                  <a:lnTo>
                    <a:pt x="921" y="1513"/>
                  </a:lnTo>
                  <a:lnTo>
                    <a:pt x="918" y="1507"/>
                  </a:lnTo>
                  <a:lnTo>
                    <a:pt x="917" y="1502"/>
                  </a:lnTo>
                  <a:lnTo>
                    <a:pt x="915" y="1496"/>
                  </a:lnTo>
                  <a:lnTo>
                    <a:pt x="915" y="1490"/>
                  </a:lnTo>
                  <a:lnTo>
                    <a:pt x="916" y="1481"/>
                  </a:lnTo>
                  <a:lnTo>
                    <a:pt x="916" y="1476"/>
                  </a:lnTo>
                  <a:lnTo>
                    <a:pt x="915" y="1472"/>
                  </a:lnTo>
                  <a:lnTo>
                    <a:pt x="914" y="1468"/>
                  </a:lnTo>
                  <a:lnTo>
                    <a:pt x="911" y="1463"/>
                  </a:lnTo>
                  <a:lnTo>
                    <a:pt x="905" y="1456"/>
                  </a:lnTo>
                  <a:lnTo>
                    <a:pt x="897" y="1449"/>
                  </a:lnTo>
                  <a:lnTo>
                    <a:pt x="883" y="1437"/>
                  </a:lnTo>
                  <a:lnTo>
                    <a:pt x="874" y="1429"/>
                  </a:lnTo>
                  <a:lnTo>
                    <a:pt x="872" y="1426"/>
                  </a:lnTo>
                  <a:lnTo>
                    <a:pt x="872" y="1422"/>
                  </a:lnTo>
                  <a:lnTo>
                    <a:pt x="873" y="1418"/>
                  </a:lnTo>
                  <a:lnTo>
                    <a:pt x="876" y="1415"/>
                  </a:lnTo>
                  <a:lnTo>
                    <a:pt x="879" y="1413"/>
                  </a:lnTo>
                  <a:lnTo>
                    <a:pt x="883" y="1412"/>
                  </a:lnTo>
                  <a:lnTo>
                    <a:pt x="886" y="1413"/>
                  </a:lnTo>
                  <a:lnTo>
                    <a:pt x="889" y="1415"/>
                  </a:lnTo>
                  <a:lnTo>
                    <a:pt x="904" y="1420"/>
                  </a:lnTo>
                  <a:lnTo>
                    <a:pt x="917" y="1424"/>
                  </a:lnTo>
                  <a:lnTo>
                    <a:pt x="928" y="1429"/>
                  </a:lnTo>
                  <a:lnTo>
                    <a:pt x="938" y="1436"/>
                  </a:lnTo>
                  <a:lnTo>
                    <a:pt x="946" y="1444"/>
                  </a:lnTo>
                  <a:lnTo>
                    <a:pt x="953" y="1451"/>
                  </a:lnTo>
                  <a:lnTo>
                    <a:pt x="958" y="1460"/>
                  </a:lnTo>
                  <a:lnTo>
                    <a:pt x="963" y="1469"/>
                  </a:lnTo>
                  <a:lnTo>
                    <a:pt x="966" y="1478"/>
                  </a:lnTo>
                  <a:lnTo>
                    <a:pt x="967" y="1486"/>
                  </a:lnTo>
                  <a:lnTo>
                    <a:pt x="967" y="1496"/>
                  </a:lnTo>
                  <a:lnTo>
                    <a:pt x="966" y="1505"/>
                  </a:lnTo>
                  <a:lnTo>
                    <a:pt x="964" y="1515"/>
                  </a:lnTo>
                  <a:lnTo>
                    <a:pt x="961" y="1523"/>
                  </a:lnTo>
                  <a:lnTo>
                    <a:pt x="955" y="1532"/>
                  </a:lnTo>
                  <a:lnTo>
                    <a:pt x="949" y="1540"/>
                  </a:lnTo>
                  <a:lnTo>
                    <a:pt x="953" y="1551"/>
                  </a:lnTo>
                  <a:lnTo>
                    <a:pt x="956" y="1561"/>
                  </a:lnTo>
                  <a:lnTo>
                    <a:pt x="957" y="1572"/>
                  </a:lnTo>
                  <a:lnTo>
                    <a:pt x="957" y="1581"/>
                  </a:lnTo>
                  <a:lnTo>
                    <a:pt x="956" y="1591"/>
                  </a:lnTo>
                  <a:lnTo>
                    <a:pt x="953" y="1600"/>
                  </a:lnTo>
                  <a:lnTo>
                    <a:pt x="949" y="1610"/>
                  </a:lnTo>
                  <a:lnTo>
                    <a:pt x="943" y="1619"/>
                  </a:lnTo>
                  <a:lnTo>
                    <a:pt x="938" y="1626"/>
                  </a:lnTo>
                  <a:lnTo>
                    <a:pt x="930" y="1634"/>
                  </a:lnTo>
                  <a:lnTo>
                    <a:pt x="922" y="1642"/>
                  </a:lnTo>
                  <a:lnTo>
                    <a:pt x="915" y="1648"/>
                  </a:lnTo>
                  <a:lnTo>
                    <a:pt x="905" y="1654"/>
                  </a:lnTo>
                  <a:lnTo>
                    <a:pt x="896" y="1659"/>
                  </a:lnTo>
                  <a:lnTo>
                    <a:pt x="886" y="1663"/>
                  </a:lnTo>
                  <a:lnTo>
                    <a:pt x="876" y="1667"/>
                  </a:lnTo>
                  <a:close/>
                  <a:moveTo>
                    <a:pt x="1194" y="121"/>
                  </a:moveTo>
                  <a:lnTo>
                    <a:pt x="1194" y="849"/>
                  </a:lnTo>
                  <a:lnTo>
                    <a:pt x="1186" y="849"/>
                  </a:lnTo>
                  <a:lnTo>
                    <a:pt x="74" y="849"/>
                  </a:lnTo>
                  <a:lnTo>
                    <a:pt x="74" y="372"/>
                  </a:lnTo>
                  <a:lnTo>
                    <a:pt x="93" y="361"/>
                  </a:lnTo>
                  <a:lnTo>
                    <a:pt x="115" y="348"/>
                  </a:lnTo>
                  <a:lnTo>
                    <a:pt x="137" y="334"/>
                  </a:lnTo>
                  <a:lnTo>
                    <a:pt x="160" y="318"/>
                  </a:lnTo>
                  <a:lnTo>
                    <a:pt x="184" y="301"/>
                  </a:lnTo>
                  <a:lnTo>
                    <a:pt x="208" y="283"/>
                  </a:lnTo>
                  <a:lnTo>
                    <a:pt x="231" y="264"/>
                  </a:lnTo>
                  <a:lnTo>
                    <a:pt x="255" y="243"/>
                  </a:lnTo>
                  <a:lnTo>
                    <a:pt x="278" y="222"/>
                  </a:lnTo>
                  <a:lnTo>
                    <a:pt x="300" y="199"/>
                  </a:lnTo>
                  <a:lnTo>
                    <a:pt x="322" y="176"/>
                  </a:lnTo>
                  <a:lnTo>
                    <a:pt x="342" y="153"/>
                  </a:lnTo>
                  <a:lnTo>
                    <a:pt x="361" y="129"/>
                  </a:lnTo>
                  <a:lnTo>
                    <a:pt x="378" y="104"/>
                  </a:lnTo>
                  <a:lnTo>
                    <a:pt x="393" y="80"/>
                  </a:lnTo>
                  <a:lnTo>
                    <a:pt x="406" y="55"/>
                  </a:lnTo>
                  <a:lnTo>
                    <a:pt x="1186" y="56"/>
                  </a:lnTo>
                  <a:lnTo>
                    <a:pt x="1966" y="55"/>
                  </a:lnTo>
                  <a:lnTo>
                    <a:pt x="1979" y="80"/>
                  </a:lnTo>
                  <a:lnTo>
                    <a:pt x="1994" y="105"/>
                  </a:lnTo>
                  <a:lnTo>
                    <a:pt x="2012" y="130"/>
                  </a:lnTo>
                  <a:lnTo>
                    <a:pt x="2030" y="155"/>
                  </a:lnTo>
                  <a:lnTo>
                    <a:pt x="2051" y="179"/>
                  </a:lnTo>
                  <a:lnTo>
                    <a:pt x="2072" y="203"/>
                  </a:lnTo>
                  <a:lnTo>
                    <a:pt x="2095" y="227"/>
                  </a:lnTo>
                  <a:lnTo>
                    <a:pt x="2118" y="249"/>
                  </a:lnTo>
                  <a:lnTo>
                    <a:pt x="2141" y="271"/>
                  </a:lnTo>
                  <a:lnTo>
                    <a:pt x="2165" y="291"/>
                  </a:lnTo>
                  <a:lnTo>
                    <a:pt x="2188" y="310"/>
                  </a:lnTo>
                  <a:lnTo>
                    <a:pt x="2212" y="327"/>
                  </a:lnTo>
                  <a:lnTo>
                    <a:pt x="2235" y="342"/>
                  </a:lnTo>
                  <a:lnTo>
                    <a:pt x="2257" y="357"/>
                  </a:lnTo>
                  <a:lnTo>
                    <a:pt x="2278" y="367"/>
                  </a:lnTo>
                  <a:lnTo>
                    <a:pt x="2298" y="377"/>
                  </a:lnTo>
                  <a:lnTo>
                    <a:pt x="2298" y="602"/>
                  </a:lnTo>
                  <a:lnTo>
                    <a:pt x="2056" y="602"/>
                  </a:lnTo>
                  <a:lnTo>
                    <a:pt x="2056" y="722"/>
                  </a:lnTo>
                  <a:lnTo>
                    <a:pt x="2296" y="722"/>
                  </a:lnTo>
                  <a:lnTo>
                    <a:pt x="2298" y="849"/>
                  </a:lnTo>
                  <a:lnTo>
                    <a:pt x="1355" y="850"/>
                  </a:lnTo>
                  <a:lnTo>
                    <a:pt x="1355" y="722"/>
                  </a:lnTo>
                  <a:lnTo>
                    <a:pt x="1601" y="722"/>
                  </a:lnTo>
                  <a:lnTo>
                    <a:pt x="1601" y="602"/>
                  </a:lnTo>
                  <a:lnTo>
                    <a:pt x="1353" y="602"/>
                  </a:lnTo>
                  <a:lnTo>
                    <a:pt x="1353" y="513"/>
                  </a:lnTo>
                  <a:lnTo>
                    <a:pt x="2234" y="513"/>
                  </a:lnTo>
                  <a:lnTo>
                    <a:pt x="2212" y="504"/>
                  </a:lnTo>
                  <a:lnTo>
                    <a:pt x="2188" y="493"/>
                  </a:lnTo>
                  <a:lnTo>
                    <a:pt x="2163" y="479"/>
                  </a:lnTo>
                  <a:lnTo>
                    <a:pt x="2136" y="462"/>
                  </a:lnTo>
                  <a:lnTo>
                    <a:pt x="2108" y="443"/>
                  </a:lnTo>
                  <a:lnTo>
                    <a:pt x="2079" y="422"/>
                  </a:lnTo>
                  <a:lnTo>
                    <a:pt x="2051" y="398"/>
                  </a:lnTo>
                  <a:lnTo>
                    <a:pt x="2023" y="373"/>
                  </a:lnTo>
                  <a:lnTo>
                    <a:pt x="1995" y="347"/>
                  </a:lnTo>
                  <a:lnTo>
                    <a:pt x="1968" y="318"/>
                  </a:lnTo>
                  <a:lnTo>
                    <a:pt x="1942" y="288"/>
                  </a:lnTo>
                  <a:lnTo>
                    <a:pt x="1918" y="257"/>
                  </a:lnTo>
                  <a:lnTo>
                    <a:pt x="1907" y="241"/>
                  </a:lnTo>
                  <a:lnTo>
                    <a:pt x="1896" y="224"/>
                  </a:lnTo>
                  <a:lnTo>
                    <a:pt x="1886" y="208"/>
                  </a:lnTo>
                  <a:lnTo>
                    <a:pt x="1876" y="191"/>
                  </a:lnTo>
                  <a:lnTo>
                    <a:pt x="1867" y="174"/>
                  </a:lnTo>
                  <a:lnTo>
                    <a:pt x="1858" y="156"/>
                  </a:lnTo>
                  <a:lnTo>
                    <a:pt x="1851" y="139"/>
                  </a:lnTo>
                  <a:lnTo>
                    <a:pt x="1844" y="121"/>
                  </a:lnTo>
                  <a:lnTo>
                    <a:pt x="1194" y="121"/>
                  </a:lnTo>
                  <a:close/>
                  <a:moveTo>
                    <a:pt x="776" y="2194"/>
                  </a:moveTo>
                  <a:lnTo>
                    <a:pt x="779" y="2188"/>
                  </a:lnTo>
                  <a:lnTo>
                    <a:pt x="781" y="2182"/>
                  </a:lnTo>
                  <a:lnTo>
                    <a:pt x="783" y="2172"/>
                  </a:lnTo>
                  <a:lnTo>
                    <a:pt x="786" y="2161"/>
                  </a:lnTo>
                  <a:lnTo>
                    <a:pt x="788" y="2134"/>
                  </a:lnTo>
                  <a:lnTo>
                    <a:pt x="790" y="2104"/>
                  </a:lnTo>
                  <a:lnTo>
                    <a:pt x="789" y="2074"/>
                  </a:lnTo>
                  <a:lnTo>
                    <a:pt x="788" y="2045"/>
                  </a:lnTo>
                  <a:lnTo>
                    <a:pt x="786" y="2021"/>
                  </a:lnTo>
                  <a:lnTo>
                    <a:pt x="782" y="2006"/>
                  </a:lnTo>
                  <a:lnTo>
                    <a:pt x="779" y="1999"/>
                  </a:lnTo>
                  <a:lnTo>
                    <a:pt x="776" y="1997"/>
                  </a:lnTo>
                  <a:lnTo>
                    <a:pt x="771" y="1996"/>
                  </a:lnTo>
                  <a:lnTo>
                    <a:pt x="766" y="1998"/>
                  </a:lnTo>
                  <a:lnTo>
                    <a:pt x="753" y="2004"/>
                  </a:lnTo>
                  <a:lnTo>
                    <a:pt x="742" y="2007"/>
                  </a:lnTo>
                  <a:lnTo>
                    <a:pt x="732" y="2010"/>
                  </a:lnTo>
                  <a:lnTo>
                    <a:pt x="723" y="2012"/>
                  </a:lnTo>
                  <a:lnTo>
                    <a:pt x="713" y="2013"/>
                  </a:lnTo>
                  <a:lnTo>
                    <a:pt x="702" y="2013"/>
                  </a:lnTo>
                  <a:lnTo>
                    <a:pt x="689" y="2013"/>
                  </a:lnTo>
                  <a:lnTo>
                    <a:pt x="674" y="2011"/>
                  </a:lnTo>
                  <a:lnTo>
                    <a:pt x="663" y="2010"/>
                  </a:lnTo>
                  <a:lnTo>
                    <a:pt x="654" y="2009"/>
                  </a:lnTo>
                  <a:lnTo>
                    <a:pt x="648" y="2009"/>
                  </a:lnTo>
                  <a:lnTo>
                    <a:pt x="642" y="2011"/>
                  </a:lnTo>
                  <a:lnTo>
                    <a:pt x="640" y="2012"/>
                  </a:lnTo>
                  <a:lnTo>
                    <a:pt x="638" y="2015"/>
                  </a:lnTo>
                  <a:lnTo>
                    <a:pt x="636" y="2017"/>
                  </a:lnTo>
                  <a:lnTo>
                    <a:pt x="635" y="2020"/>
                  </a:lnTo>
                  <a:lnTo>
                    <a:pt x="632" y="2028"/>
                  </a:lnTo>
                  <a:lnTo>
                    <a:pt x="630" y="2040"/>
                  </a:lnTo>
                  <a:lnTo>
                    <a:pt x="629" y="2058"/>
                  </a:lnTo>
                  <a:lnTo>
                    <a:pt x="629" y="2081"/>
                  </a:lnTo>
                  <a:lnTo>
                    <a:pt x="629" y="2094"/>
                  </a:lnTo>
                  <a:lnTo>
                    <a:pt x="630" y="2106"/>
                  </a:lnTo>
                  <a:lnTo>
                    <a:pt x="631" y="2117"/>
                  </a:lnTo>
                  <a:lnTo>
                    <a:pt x="632" y="2128"/>
                  </a:lnTo>
                  <a:lnTo>
                    <a:pt x="635" y="2134"/>
                  </a:lnTo>
                  <a:lnTo>
                    <a:pt x="637" y="2139"/>
                  </a:lnTo>
                  <a:lnTo>
                    <a:pt x="639" y="2144"/>
                  </a:lnTo>
                  <a:lnTo>
                    <a:pt x="641" y="2148"/>
                  </a:lnTo>
                  <a:lnTo>
                    <a:pt x="645" y="2151"/>
                  </a:lnTo>
                  <a:lnTo>
                    <a:pt x="648" y="2153"/>
                  </a:lnTo>
                  <a:lnTo>
                    <a:pt x="651" y="2156"/>
                  </a:lnTo>
                  <a:lnTo>
                    <a:pt x="655" y="2158"/>
                  </a:lnTo>
                  <a:lnTo>
                    <a:pt x="664" y="2159"/>
                  </a:lnTo>
                  <a:lnTo>
                    <a:pt x="673" y="2160"/>
                  </a:lnTo>
                  <a:lnTo>
                    <a:pt x="682" y="2160"/>
                  </a:lnTo>
                  <a:lnTo>
                    <a:pt x="692" y="2159"/>
                  </a:lnTo>
                  <a:lnTo>
                    <a:pt x="704" y="2161"/>
                  </a:lnTo>
                  <a:lnTo>
                    <a:pt x="720" y="2165"/>
                  </a:lnTo>
                  <a:lnTo>
                    <a:pt x="740" y="2174"/>
                  </a:lnTo>
                  <a:lnTo>
                    <a:pt x="764" y="2187"/>
                  </a:lnTo>
                  <a:lnTo>
                    <a:pt x="767" y="2190"/>
                  </a:lnTo>
                  <a:lnTo>
                    <a:pt x="770" y="2192"/>
                  </a:lnTo>
                  <a:lnTo>
                    <a:pt x="771" y="2194"/>
                  </a:lnTo>
                  <a:lnTo>
                    <a:pt x="771" y="2195"/>
                  </a:lnTo>
                  <a:lnTo>
                    <a:pt x="771" y="2197"/>
                  </a:lnTo>
                  <a:lnTo>
                    <a:pt x="770" y="2198"/>
                  </a:lnTo>
                  <a:lnTo>
                    <a:pt x="768" y="2199"/>
                  </a:lnTo>
                  <a:lnTo>
                    <a:pt x="765" y="2200"/>
                  </a:lnTo>
                  <a:lnTo>
                    <a:pt x="757" y="2203"/>
                  </a:lnTo>
                  <a:lnTo>
                    <a:pt x="748" y="2203"/>
                  </a:lnTo>
                  <a:lnTo>
                    <a:pt x="739" y="2203"/>
                  </a:lnTo>
                  <a:lnTo>
                    <a:pt x="728" y="2202"/>
                  </a:lnTo>
                  <a:lnTo>
                    <a:pt x="719" y="2200"/>
                  </a:lnTo>
                  <a:lnTo>
                    <a:pt x="712" y="2200"/>
                  </a:lnTo>
                  <a:lnTo>
                    <a:pt x="706" y="2202"/>
                  </a:lnTo>
                  <a:lnTo>
                    <a:pt x="699" y="2204"/>
                  </a:lnTo>
                  <a:lnTo>
                    <a:pt x="688" y="2209"/>
                  </a:lnTo>
                  <a:lnTo>
                    <a:pt x="678" y="2216"/>
                  </a:lnTo>
                  <a:lnTo>
                    <a:pt x="673" y="2218"/>
                  </a:lnTo>
                  <a:lnTo>
                    <a:pt x="667" y="2221"/>
                  </a:lnTo>
                  <a:lnTo>
                    <a:pt x="662" y="2222"/>
                  </a:lnTo>
                  <a:lnTo>
                    <a:pt x="654" y="2223"/>
                  </a:lnTo>
                  <a:lnTo>
                    <a:pt x="648" y="2223"/>
                  </a:lnTo>
                  <a:lnTo>
                    <a:pt x="639" y="2222"/>
                  </a:lnTo>
                  <a:lnTo>
                    <a:pt x="629" y="2219"/>
                  </a:lnTo>
                  <a:lnTo>
                    <a:pt x="618" y="2214"/>
                  </a:lnTo>
                  <a:lnTo>
                    <a:pt x="616" y="2214"/>
                  </a:lnTo>
                  <a:lnTo>
                    <a:pt x="613" y="2214"/>
                  </a:lnTo>
                  <a:lnTo>
                    <a:pt x="611" y="2216"/>
                  </a:lnTo>
                  <a:lnTo>
                    <a:pt x="607" y="2218"/>
                  </a:lnTo>
                  <a:lnTo>
                    <a:pt x="605" y="2221"/>
                  </a:lnTo>
                  <a:lnTo>
                    <a:pt x="603" y="2225"/>
                  </a:lnTo>
                  <a:lnTo>
                    <a:pt x="601" y="2230"/>
                  </a:lnTo>
                  <a:lnTo>
                    <a:pt x="600" y="2235"/>
                  </a:lnTo>
                  <a:lnTo>
                    <a:pt x="600" y="2238"/>
                  </a:lnTo>
                  <a:lnTo>
                    <a:pt x="597" y="2239"/>
                  </a:lnTo>
                  <a:lnTo>
                    <a:pt x="596" y="2241"/>
                  </a:lnTo>
                  <a:lnTo>
                    <a:pt x="594" y="2241"/>
                  </a:lnTo>
                  <a:lnTo>
                    <a:pt x="590" y="2242"/>
                  </a:lnTo>
                  <a:lnTo>
                    <a:pt x="584" y="2241"/>
                  </a:lnTo>
                  <a:lnTo>
                    <a:pt x="579" y="2240"/>
                  </a:lnTo>
                  <a:lnTo>
                    <a:pt x="573" y="2237"/>
                  </a:lnTo>
                  <a:lnTo>
                    <a:pt x="570" y="2233"/>
                  </a:lnTo>
                  <a:lnTo>
                    <a:pt x="567" y="2230"/>
                  </a:lnTo>
                  <a:lnTo>
                    <a:pt x="562" y="2222"/>
                  </a:lnTo>
                  <a:lnTo>
                    <a:pt x="556" y="2217"/>
                  </a:lnTo>
                  <a:lnTo>
                    <a:pt x="553" y="2215"/>
                  </a:lnTo>
                  <a:lnTo>
                    <a:pt x="549" y="2214"/>
                  </a:lnTo>
                  <a:lnTo>
                    <a:pt x="545" y="2214"/>
                  </a:lnTo>
                  <a:lnTo>
                    <a:pt x="541" y="2215"/>
                  </a:lnTo>
                  <a:lnTo>
                    <a:pt x="532" y="2217"/>
                  </a:lnTo>
                  <a:lnTo>
                    <a:pt x="524" y="2218"/>
                  </a:lnTo>
                  <a:lnTo>
                    <a:pt x="518" y="2218"/>
                  </a:lnTo>
                  <a:lnTo>
                    <a:pt x="512" y="2218"/>
                  </a:lnTo>
                  <a:lnTo>
                    <a:pt x="503" y="2216"/>
                  </a:lnTo>
                  <a:lnTo>
                    <a:pt x="497" y="2214"/>
                  </a:lnTo>
                  <a:lnTo>
                    <a:pt x="494" y="2213"/>
                  </a:lnTo>
                  <a:lnTo>
                    <a:pt x="490" y="2211"/>
                  </a:lnTo>
                  <a:lnTo>
                    <a:pt x="487" y="2211"/>
                  </a:lnTo>
                  <a:lnTo>
                    <a:pt x="483" y="2213"/>
                  </a:lnTo>
                  <a:lnTo>
                    <a:pt x="478" y="2215"/>
                  </a:lnTo>
                  <a:lnTo>
                    <a:pt x="473" y="2217"/>
                  </a:lnTo>
                  <a:lnTo>
                    <a:pt x="466" y="2221"/>
                  </a:lnTo>
                  <a:lnTo>
                    <a:pt x="459" y="2227"/>
                  </a:lnTo>
                  <a:lnTo>
                    <a:pt x="473" y="2239"/>
                  </a:lnTo>
                  <a:lnTo>
                    <a:pt x="484" y="2249"/>
                  </a:lnTo>
                  <a:lnTo>
                    <a:pt x="519" y="2278"/>
                  </a:lnTo>
                  <a:lnTo>
                    <a:pt x="553" y="2308"/>
                  </a:lnTo>
                  <a:lnTo>
                    <a:pt x="589" y="2335"/>
                  </a:lnTo>
                  <a:lnTo>
                    <a:pt x="624" y="2361"/>
                  </a:lnTo>
                  <a:lnTo>
                    <a:pt x="660" y="2386"/>
                  </a:lnTo>
                  <a:lnTo>
                    <a:pt x="696" y="2409"/>
                  </a:lnTo>
                  <a:lnTo>
                    <a:pt x="732" y="2432"/>
                  </a:lnTo>
                  <a:lnTo>
                    <a:pt x="767" y="2453"/>
                  </a:lnTo>
                  <a:lnTo>
                    <a:pt x="803" y="2472"/>
                  </a:lnTo>
                  <a:lnTo>
                    <a:pt x="838" y="2489"/>
                  </a:lnTo>
                  <a:lnTo>
                    <a:pt x="872" y="2506"/>
                  </a:lnTo>
                  <a:lnTo>
                    <a:pt x="907" y="2520"/>
                  </a:lnTo>
                  <a:lnTo>
                    <a:pt x="940" y="2532"/>
                  </a:lnTo>
                  <a:lnTo>
                    <a:pt x="973" y="2543"/>
                  </a:lnTo>
                  <a:lnTo>
                    <a:pt x="1004" y="2553"/>
                  </a:lnTo>
                  <a:lnTo>
                    <a:pt x="1036" y="2560"/>
                  </a:lnTo>
                  <a:lnTo>
                    <a:pt x="1036" y="1191"/>
                  </a:lnTo>
                  <a:lnTo>
                    <a:pt x="74" y="1191"/>
                  </a:lnTo>
                  <a:lnTo>
                    <a:pt x="74" y="1455"/>
                  </a:lnTo>
                  <a:lnTo>
                    <a:pt x="74" y="1495"/>
                  </a:lnTo>
                  <a:lnTo>
                    <a:pt x="76" y="1533"/>
                  </a:lnTo>
                  <a:lnTo>
                    <a:pt x="77" y="1552"/>
                  </a:lnTo>
                  <a:lnTo>
                    <a:pt x="79" y="1572"/>
                  </a:lnTo>
                  <a:lnTo>
                    <a:pt x="81" y="1591"/>
                  </a:lnTo>
                  <a:lnTo>
                    <a:pt x="86" y="1611"/>
                  </a:lnTo>
                  <a:lnTo>
                    <a:pt x="95" y="1653"/>
                  </a:lnTo>
                  <a:lnTo>
                    <a:pt x="108" y="1694"/>
                  </a:lnTo>
                  <a:lnTo>
                    <a:pt x="121" y="1735"/>
                  </a:lnTo>
                  <a:lnTo>
                    <a:pt x="137" y="1774"/>
                  </a:lnTo>
                  <a:lnTo>
                    <a:pt x="153" y="1813"/>
                  </a:lnTo>
                  <a:lnTo>
                    <a:pt x="173" y="1853"/>
                  </a:lnTo>
                  <a:lnTo>
                    <a:pt x="193" y="1891"/>
                  </a:lnTo>
                  <a:lnTo>
                    <a:pt x="215" y="1928"/>
                  </a:lnTo>
                  <a:lnTo>
                    <a:pt x="239" y="1965"/>
                  </a:lnTo>
                  <a:lnTo>
                    <a:pt x="263" y="2001"/>
                  </a:lnTo>
                  <a:lnTo>
                    <a:pt x="289" y="2036"/>
                  </a:lnTo>
                  <a:lnTo>
                    <a:pt x="315" y="2071"/>
                  </a:lnTo>
                  <a:lnTo>
                    <a:pt x="344" y="2104"/>
                  </a:lnTo>
                  <a:lnTo>
                    <a:pt x="372" y="2137"/>
                  </a:lnTo>
                  <a:lnTo>
                    <a:pt x="403" y="2169"/>
                  </a:lnTo>
                  <a:lnTo>
                    <a:pt x="432" y="2200"/>
                  </a:lnTo>
                  <a:lnTo>
                    <a:pt x="438" y="2203"/>
                  </a:lnTo>
                  <a:lnTo>
                    <a:pt x="442" y="2205"/>
                  </a:lnTo>
                  <a:lnTo>
                    <a:pt x="447" y="2206"/>
                  </a:lnTo>
                  <a:lnTo>
                    <a:pt x="451" y="2205"/>
                  </a:lnTo>
                  <a:lnTo>
                    <a:pt x="455" y="2204"/>
                  </a:lnTo>
                  <a:lnTo>
                    <a:pt x="460" y="2202"/>
                  </a:lnTo>
                  <a:lnTo>
                    <a:pt x="465" y="2199"/>
                  </a:lnTo>
                  <a:lnTo>
                    <a:pt x="470" y="2196"/>
                  </a:lnTo>
                  <a:lnTo>
                    <a:pt x="478" y="2188"/>
                  </a:lnTo>
                  <a:lnTo>
                    <a:pt x="488" y="2181"/>
                  </a:lnTo>
                  <a:lnTo>
                    <a:pt x="498" y="2173"/>
                  </a:lnTo>
                  <a:lnTo>
                    <a:pt x="509" y="2169"/>
                  </a:lnTo>
                  <a:lnTo>
                    <a:pt x="519" y="2165"/>
                  </a:lnTo>
                  <a:lnTo>
                    <a:pt x="531" y="2162"/>
                  </a:lnTo>
                  <a:lnTo>
                    <a:pt x="541" y="2159"/>
                  </a:lnTo>
                  <a:lnTo>
                    <a:pt x="548" y="2156"/>
                  </a:lnTo>
                  <a:lnTo>
                    <a:pt x="553" y="2152"/>
                  </a:lnTo>
                  <a:lnTo>
                    <a:pt x="557" y="2150"/>
                  </a:lnTo>
                  <a:lnTo>
                    <a:pt x="558" y="2148"/>
                  </a:lnTo>
                  <a:lnTo>
                    <a:pt x="559" y="2146"/>
                  </a:lnTo>
                  <a:lnTo>
                    <a:pt x="560" y="2144"/>
                  </a:lnTo>
                  <a:lnTo>
                    <a:pt x="560" y="2139"/>
                  </a:lnTo>
                  <a:lnTo>
                    <a:pt x="561" y="2109"/>
                  </a:lnTo>
                  <a:lnTo>
                    <a:pt x="561" y="2081"/>
                  </a:lnTo>
                  <a:lnTo>
                    <a:pt x="560" y="2056"/>
                  </a:lnTo>
                  <a:lnTo>
                    <a:pt x="558" y="2035"/>
                  </a:lnTo>
                  <a:lnTo>
                    <a:pt x="556" y="2027"/>
                  </a:lnTo>
                  <a:lnTo>
                    <a:pt x="554" y="2019"/>
                  </a:lnTo>
                  <a:lnTo>
                    <a:pt x="552" y="2012"/>
                  </a:lnTo>
                  <a:lnTo>
                    <a:pt x="548" y="2008"/>
                  </a:lnTo>
                  <a:lnTo>
                    <a:pt x="544" y="2004"/>
                  </a:lnTo>
                  <a:lnTo>
                    <a:pt x="541" y="2000"/>
                  </a:lnTo>
                  <a:lnTo>
                    <a:pt x="535" y="1999"/>
                  </a:lnTo>
                  <a:lnTo>
                    <a:pt x="531" y="1998"/>
                  </a:lnTo>
                  <a:lnTo>
                    <a:pt x="520" y="1999"/>
                  </a:lnTo>
                  <a:lnTo>
                    <a:pt x="510" y="1999"/>
                  </a:lnTo>
                  <a:lnTo>
                    <a:pt x="501" y="1998"/>
                  </a:lnTo>
                  <a:lnTo>
                    <a:pt x="494" y="1997"/>
                  </a:lnTo>
                  <a:lnTo>
                    <a:pt x="482" y="1994"/>
                  </a:lnTo>
                  <a:lnTo>
                    <a:pt x="471" y="1990"/>
                  </a:lnTo>
                  <a:lnTo>
                    <a:pt x="462" y="1988"/>
                  </a:lnTo>
                  <a:lnTo>
                    <a:pt x="453" y="1988"/>
                  </a:lnTo>
                  <a:lnTo>
                    <a:pt x="448" y="1988"/>
                  </a:lnTo>
                  <a:lnTo>
                    <a:pt x="443" y="1990"/>
                  </a:lnTo>
                  <a:lnTo>
                    <a:pt x="438" y="1993"/>
                  </a:lnTo>
                  <a:lnTo>
                    <a:pt x="432" y="1997"/>
                  </a:lnTo>
                  <a:lnTo>
                    <a:pt x="429" y="1998"/>
                  </a:lnTo>
                  <a:lnTo>
                    <a:pt x="426" y="1999"/>
                  </a:lnTo>
                  <a:lnTo>
                    <a:pt x="422" y="1998"/>
                  </a:lnTo>
                  <a:lnTo>
                    <a:pt x="420" y="1997"/>
                  </a:lnTo>
                  <a:lnTo>
                    <a:pt x="417" y="1995"/>
                  </a:lnTo>
                  <a:lnTo>
                    <a:pt x="414" y="1993"/>
                  </a:lnTo>
                  <a:lnTo>
                    <a:pt x="412" y="1989"/>
                  </a:lnTo>
                  <a:lnTo>
                    <a:pt x="410" y="1986"/>
                  </a:lnTo>
                  <a:lnTo>
                    <a:pt x="409" y="1982"/>
                  </a:lnTo>
                  <a:lnTo>
                    <a:pt x="408" y="1977"/>
                  </a:lnTo>
                  <a:lnTo>
                    <a:pt x="409" y="1972"/>
                  </a:lnTo>
                  <a:lnTo>
                    <a:pt x="410" y="1968"/>
                  </a:lnTo>
                  <a:lnTo>
                    <a:pt x="413" y="1962"/>
                  </a:lnTo>
                  <a:lnTo>
                    <a:pt x="416" y="1958"/>
                  </a:lnTo>
                  <a:lnTo>
                    <a:pt x="421" y="1952"/>
                  </a:lnTo>
                  <a:lnTo>
                    <a:pt x="428" y="1947"/>
                  </a:lnTo>
                  <a:lnTo>
                    <a:pt x="435" y="1942"/>
                  </a:lnTo>
                  <a:lnTo>
                    <a:pt x="442" y="1939"/>
                  </a:lnTo>
                  <a:lnTo>
                    <a:pt x="451" y="1937"/>
                  </a:lnTo>
                  <a:lnTo>
                    <a:pt x="460" y="1935"/>
                  </a:lnTo>
                  <a:lnTo>
                    <a:pt x="468" y="1933"/>
                  </a:lnTo>
                  <a:lnTo>
                    <a:pt x="477" y="1933"/>
                  </a:lnTo>
                  <a:lnTo>
                    <a:pt x="486" y="1933"/>
                  </a:lnTo>
                  <a:lnTo>
                    <a:pt x="495" y="1934"/>
                  </a:lnTo>
                  <a:lnTo>
                    <a:pt x="509" y="1936"/>
                  </a:lnTo>
                  <a:lnTo>
                    <a:pt x="521" y="1940"/>
                  </a:lnTo>
                  <a:lnTo>
                    <a:pt x="526" y="1942"/>
                  </a:lnTo>
                  <a:lnTo>
                    <a:pt x="531" y="1946"/>
                  </a:lnTo>
                  <a:lnTo>
                    <a:pt x="535" y="1950"/>
                  </a:lnTo>
                  <a:lnTo>
                    <a:pt x="540" y="1955"/>
                  </a:lnTo>
                  <a:lnTo>
                    <a:pt x="542" y="1959"/>
                  </a:lnTo>
                  <a:lnTo>
                    <a:pt x="545" y="1960"/>
                  </a:lnTo>
                  <a:lnTo>
                    <a:pt x="548" y="1961"/>
                  </a:lnTo>
                  <a:lnTo>
                    <a:pt x="552" y="1961"/>
                  </a:lnTo>
                  <a:lnTo>
                    <a:pt x="556" y="1960"/>
                  </a:lnTo>
                  <a:lnTo>
                    <a:pt x="559" y="1958"/>
                  </a:lnTo>
                  <a:lnTo>
                    <a:pt x="561" y="1955"/>
                  </a:lnTo>
                  <a:lnTo>
                    <a:pt x="564" y="1952"/>
                  </a:lnTo>
                  <a:lnTo>
                    <a:pt x="567" y="1945"/>
                  </a:lnTo>
                  <a:lnTo>
                    <a:pt x="568" y="1939"/>
                  </a:lnTo>
                  <a:lnTo>
                    <a:pt x="568" y="1930"/>
                  </a:lnTo>
                  <a:lnTo>
                    <a:pt x="566" y="1916"/>
                  </a:lnTo>
                  <a:lnTo>
                    <a:pt x="558" y="1914"/>
                  </a:lnTo>
                  <a:lnTo>
                    <a:pt x="552" y="1911"/>
                  </a:lnTo>
                  <a:lnTo>
                    <a:pt x="546" y="1907"/>
                  </a:lnTo>
                  <a:lnTo>
                    <a:pt x="541" y="1903"/>
                  </a:lnTo>
                  <a:lnTo>
                    <a:pt x="532" y="1894"/>
                  </a:lnTo>
                  <a:lnTo>
                    <a:pt x="523" y="1888"/>
                  </a:lnTo>
                  <a:lnTo>
                    <a:pt x="508" y="1888"/>
                  </a:lnTo>
                  <a:lnTo>
                    <a:pt x="478" y="1889"/>
                  </a:lnTo>
                  <a:lnTo>
                    <a:pt x="461" y="1888"/>
                  </a:lnTo>
                  <a:lnTo>
                    <a:pt x="444" y="1885"/>
                  </a:lnTo>
                  <a:lnTo>
                    <a:pt x="437" y="1883"/>
                  </a:lnTo>
                  <a:lnTo>
                    <a:pt x="430" y="1881"/>
                  </a:lnTo>
                  <a:lnTo>
                    <a:pt x="425" y="1878"/>
                  </a:lnTo>
                  <a:lnTo>
                    <a:pt x="420" y="1875"/>
                  </a:lnTo>
                  <a:lnTo>
                    <a:pt x="417" y="1870"/>
                  </a:lnTo>
                  <a:lnTo>
                    <a:pt x="416" y="1867"/>
                  </a:lnTo>
                  <a:lnTo>
                    <a:pt x="417" y="1866"/>
                  </a:lnTo>
                  <a:lnTo>
                    <a:pt x="418" y="1865"/>
                  </a:lnTo>
                  <a:lnTo>
                    <a:pt x="420" y="1865"/>
                  </a:lnTo>
                  <a:lnTo>
                    <a:pt x="424" y="1865"/>
                  </a:lnTo>
                  <a:lnTo>
                    <a:pt x="444" y="1869"/>
                  </a:lnTo>
                  <a:lnTo>
                    <a:pt x="462" y="1872"/>
                  </a:lnTo>
                  <a:lnTo>
                    <a:pt x="475" y="1873"/>
                  </a:lnTo>
                  <a:lnTo>
                    <a:pt x="485" y="1873"/>
                  </a:lnTo>
                  <a:lnTo>
                    <a:pt x="492" y="1873"/>
                  </a:lnTo>
                  <a:lnTo>
                    <a:pt x="497" y="1871"/>
                  </a:lnTo>
                  <a:lnTo>
                    <a:pt x="498" y="1870"/>
                  </a:lnTo>
                  <a:lnTo>
                    <a:pt x="498" y="1869"/>
                  </a:lnTo>
                  <a:lnTo>
                    <a:pt x="498" y="1868"/>
                  </a:lnTo>
                  <a:lnTo>
                    <a:pt x="498" y="1867"/>
                  </a:lnTo>
                  <a:lnTo>
                    <a:pt x="492" y="1859"/>
                  </a:lnTo>
                  <a:lnTo>
                    <a:pt x="489" y="1853"/>
                  </a:lnTo>
                  <a:lnTo>
                    <a:pt x="487" y="1847"/>
                  </a:lnTo>
                  <a:lnTo>
                    <a:pt x="486" y="1843"/>
                  </a:lnTo>
                  <a:lnTo>
                    <a:pt x="486" y="1841"/>
                  </a:lnTo>
                  <a:lnTo>
                    <a:pt x="486" y="1838"/>
                  </a:lnTo>
                  <a:lnTo>
                    <a:pt x="487" y="1838"/>
                  </a:lnTo>
                  <a:lnTo>
                    <a:pt x="489" y="1841"/>
                  </a:lnTo>
                  <a:lnTo>
                    <a:pt x="495" y="1846"/>
                  </a:lnTo>
                  <a:lnTo>
                    <a:pt x="500" y="1850"/>
                  </a:lnTo>
                  <a:lnTo>
                    <a:pt x="506" y="1856"/>
                  </a:lnTo>
                  <a:lnTo>
                    <a:pt x="512" y="1859"/>
                  </a:lnTo>
                  <a:lnTo>
                    <a:pt x="525" y="1867"/>
                  </a:lnTo>
                  <a:lnTo>
                    <a:pt x="538" y="1872"/>
                  </a:lnTo>
                  <a:lnTo>
                    <a:pt x="550" y="1877"/>
                  </a:lnTo>
                  <a:lnTo>
                    <a:pt x="559" y="1879"/>
                  </a:lnTo>
                  <a:lnTo>
                    <a:pt x="566" y="1880"/>
                  </a:lnTo>
                  <a:lnTo>
                    <a:pt x="568" y="1879"/>
                  </a:lnTo>
                  <a:lnTo>
                    <a:pt x="565" y="1852"/>
                  </a:lnTo>
                  <a:lnTo>
                    <a:pt x="561" y="1819"/>
                  </a:lnTo>
                  <a:lnTo>
                    <a:pt x="559" y="1802"/>
                  </a:lnTo>
                  <a:lnTo>
                    <a:pt x="555" y="1787"/>
                  </a:lnTo>
                  <a:lnTo>
                    <a:pt x="552" y="1781"/>
                  </a:lnTo>
                  <a:lnTo>
                    <a:pt x="547" y="1775"/>
                  </a:lnTo>
                  <a:lnTo>
                    <a:pt x="543" y="1770"/>
                  </a:lnTo>
                  <a:lnTo>
                    <a:pt x="538" y="1764"/>
                  </a:lnTo>
                  <a:lnTo>
                    <a:pt x="535" y="1763"/>
                  </a:lnTo>
                  <a:lnTo>
                    <a:pt x="532" y="1762"/>
                  </a:lnTo>
                  <a:lnTo>
                    <a:pt x="527" y="1762"/>
                  </a:lnTo>
                  <a:lnTo>
                    <a:pt x="523" y="1762"/>
                  </a:lnTo>
                  <a:lnTo>
                    <a:pt x="514" y="1765"/>
                  </a:lnTo>
                  <a:lnTo>
                    <a:pt x="506" y="1770"/>
                  </a:lnTo>
                  <a:lnTo>
                    <a:pt x="497" y="1776"/>
                  </a:lnTo>
                  <a:lnTo>
                    <a:pt x="491" y="1784"/>
                  </a:lnTo>
                  <a:lnTo>
                    <a:pt x="488" y="1787"/>
                  </a:lnTo>
                  <a:lnTo>
                    <a:pt x="487" y="1791"/>
                  </a:lnTo>
                  <a:lnTo>
                    <a:pt x="486" y="1796"/>
                  </a:lnTo>
                  <a:lnTo>
                    <a:pt x="486" y="1799"/>
                  </a:lnTo>
                  <a:lnTo>
                    <a:pt x="487" y="1803"/>
                  </a:lnTo>
                  <a:lnTo>
                    <a:pt x="488" y="1807"/>
                  </a:lnTo>
                  <a:lnTo>
                    <a:pt x="488" y="1809"/>
                  </a:lnTo>
                  <a:lnTo>
                    <a:pt x="485" y="1812"/>
                  </a:lnTo>
                  <a:lnTo>
                    <a:pt x="480" y="1814"/>
                  </a:lnTo>
                  <a:lnTo>
                    <a:pt x="477" y="1817"/>
                  </a:lnTo>
                  <a:lnTo>
                    <a:pt x="473" y="1818"/>
                  </a:lnTo>
                  <a:lnTo>
                    <a:pt x="470" y="1818"/>
                  </a:lnTo>
                  <a:lnTo>
                    <a:pt x="463" y="1818"/>
                  </a:lnTo>
                  <a:lnTo>
                    <a:pt x="457" y="1814"/>
                  </a:lnTo>
                  <a:lnTo>
                    <a:pt x="447" y="1806"/>
                  </a:lnTo>
                  <a:lnTo>
                    <a:pt x="437" y="1796"/>
                  </a:lnTo>
                  <a:lnTo>
                    <a:pt x="432" y="1790"/>
                  </a:lnTo>
                  <a:lnTo>
                    <a:pt x="427" y="1786"/>
                  </a:lnTo>
                  <a:lnTo>
                    <a:pt x="421" y="1783"/>
                  </a:lnTo>
                  <a:lnTo>
                    <a:pt x="416" y="1782"/>
                  </a:lnTo>
                  <a:lnTo>
                    <a:pt x="413" y="1782"/>
                  </a:lnTo>
                  <a:lnTo>
                    <a:pt x="409" y="1783"/>
                  </a:lnTo>
                  <a:lnTo>
                    <a:pt x="406" y="1784"/>
                  </a:lnTo>
                  <a:lnTo>
                    <a:pt x="403" y="1786"/>
                  </a:lnTo>
                  <a:lnTo>
                    <a:pt x="396" y="1793"/>
                  </a:lnTo>
                  <a:lnTo>
                    <a:pt x="387" y="1803"/>
                  </a:lnTo>
                  <a:lnTo>
                    <a:pt x="381" y="1826"/>
                  </a:lnTo>
                  <a:lnTo>
                    <a:pt x="373" y="1853"/>
                  </a:lnTo>
                  <a:lnTo>
                    <a:pt x="370" y="1858"/>
                  </a:lnTo>
                  <a:lnTo>
                    <a:pt x="366" y="1863"/>
                  </a:lnTo>
                  <a:lnTo>
                    <a:pt x="360" y="1866"/>
                  </a:lnTo>
                  <a:lnTo>
                    <a:pt x="355" y="1867"/>
                  </a:lnTo>
                  <a:lnTo>
                    <a:pt x="347" y="1868"/>
                  </a:lnTo>
                  <a:lnTo>
                    <a:pt x="338" y="1866"/>
                  </a:lnTo>
                  <a:lnTo>
                    <a:pt x="327" y="1863"/>
                  </a:lnTo>
                  <a:lnTo>
                    <a:pt x="315" y="1857"/>
                  </a:lnTo>
                  <a:lnTo>
                    <a:pt x="312" y="1846"/>
                  </a:lnTo>
                  <a:lnTo>
                    <a:pt x="310" y="1835"/>
                  </a:lnTo>
                  <a:lnTo>
                    <a:pt x="309" y="1826"/>
                  </a:lnTo>
                  <a:lnTo>
                    <a:pt x="310" y="1818"/>
                  </a:lnTo>
                  <a:lnTo>
                    <a:pt x="311" y="1810"/>
                  </a:lnTo>
                  <a:lnTo>
                    <a:pt x="313" y="1802"/>
                  </a:lnTo>
                  <a:lnTo>
                    <a:pt x="317" y="1797"/>
                  </a:lnTo>
                  <a:lnTo>
                    <a:pt x="322" y="1791"/>
                  </a:lnTo>
                  <a:lnTo>
                    <a:pt x="326" y="1787"/>
                  </a:lnTo>
                  <a:lnTo>
                    <a:pt x="333" y="1783"/>
                  </a:lnTo>
                  <a:lnTo>
                    <a:pt x="339" y="1779"/>
                  </a:lnTo>
                  <a:lnTo>
                    <a:pt x="346" y="1776"/>
                  </a:lnTo>
                  <a:lnTo>
                    <a:pt x="361" y="1771"/>
                  </a:lnTo>
                  <a:lnTo>
                    <a:pt x="378" y="1766"/>
                  </a:lnTo>
                  <a:lnTo>
                    <a:pt x="380" y="1765"/>
                  </a:lnTo>
                  <a:lnTo>
                    <a:pt x="380" y="1762"/>
                  </a:lnTo>
                  <a:lnTo>
                    <a:pt x="379" y="1759"/>
                  </a:lnTo>
                  <a:lnTo>
                    <a:pt x="378" y="1754"/>
                  </a:lnTo>
                  <a:lnTo>
                    <a:pt x="377" y="1749"/>
                  </a:lnTo>
                  <a:lnTo>
                    <a:pt x="375" y="1743"/>
                  </a:lnTo>
                  <a:lnTo>
                    <a:pt x="377" y="1737"/>
                  </a:lnTo>
                  <a:lnTo>
                    <a:pt x="379" y="1730"/>
                  </a:lnTo>
                  <a:lnTo>
                    <a:pt x="382" y="1727"/>
                  </a:lnTo>
                  <a:lnTo>
                    <a:pt x="384" y="1727"/>
                  </a:lnTo>
                  <a:lnTo>
                    <a:pt x="386" y="1728"/>
                  </a:lnTo>
                  <a:lnTo>
                    <a:pt x="389" y="1731"/>
                  </a:lnTo>
                  <a:lnTo>
                    <a:pt x="392" y="1741"/>
                  </a:lnTo>
                  <a:lnTo>
                    <a:pt x="396" y="1749"/>
                  </a:lnTo>
                  <a:lnTo>
                    <a:pt x="401" y="1754"/>
                  </a:lnTo>
                  <a:lnTo>
                    <a:pt x="407" y="1759"/>
                  </a:lnTo>
                  <a:lnTo>
                    <a:pt x="413" y="1761"/>
                  </a:lnTo>
                  <a:lnTo>
                    <a:pt x="417" y="1762"/>
                  </a:lnTo>
                  <a:lnTo>
                    <a:pt x="421" y="1761"/>
                  </a:lnTo>
                  <a:lnTo>
                    <a:pt x="424" y="1760"/>
                  </a:lnTo>
                  <a:lnTo>
                    <a:pt x="426" y="1756"/>
                  </a:lnTo>
                  <a:lnTo>
                    <a:pt x="428" y="1755"/>
                  </a:lnTo>
                  <a:lnTo>
                    <a:pt x="431" y="1755"/>
                  </a:lnTo>
                  <a:lnTo>
                    <a:pt x="433" y="1755"/>
                  </a:lnTo>
                  <a:lnTo>
                    <a:pt x="439" y="1760"/>
                  </a:lnTo>
                  <a:lnTo>
                    <a:pt x="445" y="1765"/>
                  </a:lnTo>
                  <a:lnTo>
                    <a:pt x="452" y="1772"/>
                  </a:lnTo>
                  <a:lnTo>
                    <a:pt x="457" y="1778"/>
                  </a:lnTo>
                  <a:lnTo>
                    <a:pt x="464" y="1783"/>
                  </a:lnTo>
                  <a:lnTo>
                    <a:pt x="468" y="1786"/>
                  </a:lnTo>
                  <a:lnTo>
                    <a:pt x="470" y="1783"/>
                  </a:lnTo>
                  <a:lnTo>
                    <a:pt x="471" y="1779"/>
                  </a:lnTo>
                  <a:lnTo>
                    <a:pt x="473" y="1774"/>
                  </a:lnTo>
                  <a:lnTo>
                    <a:pt x="477" y="1768"/>
                  </a:lnTo>
                  <a:lnTo>
                    <a:pt x="487" y="1756"/>
                  </a:lnTo>
                  <a:lnTo>
                    <a:pt x="499" y="1746"/>
                  </a:lnTo>
                  <a:lnTo>
                    <a:pt x="507" y="1740"/>
                  </a:lnTo>
                  <a:lnTo>
                    <a:pt x="513" y="1737"/>
                  </a:lnTo>
                  <a:lnTo>
                    <a:pt x="520" y="1733"/>
                  </a:lnTo>
                  <a:lnTo>
                    <a:pt x="526" y="1731"/>
                  </a:lnTo>
                  <a:lnTo>
                    <a:pt x="533" y="1731"/>
                  </a:lnTo>
                  <a:lnTo>
                    <a:pt x="540" y="1732"/>
                  </a:lnTo>
                  <a:lnTo>
                    <a:pt x="545" y="1736"/>
                  </a:lnTo>
                  <a:lnTo>
                    <a:pt x="549" y="1741"/>
                  </a:lnTo>
                  <a:lnTo>
                    <a:pt x="560" y="1739"/>
                  </a:lnTo>
                  <a:lnTo>
                    <a:pt x="570" y="1738"/>
                  </a:lnTo>
                  <a:lnTo>
                    <a:pt x="578" y="1738"/>
                  </a:lnTo>
                  <a:lnTo>
                    <a:pt x="584" y="1740"/>
                  </a:lnTo>
                  <a:lnTo>
                    <a:pt x="591" y="1743"/>
                  </a:lnTo>
                  <a:lnTo>
                    <a:pt x="597" y="1749"/>
                  </a:lnTo>
                  <a:lnTo>
                    <a:pt x="604" y="1756"/>
                  </a:lnTo>
                  <a:lnTo>
                    <a:pt x="611" y="1767"/>
                  </a:lnTo>
                  <a:lnTo>
                    <a:pt x="618" y="1795"/>
                  </a:lnTo>
                  <a:lnTo>
                    <a:pt x="625" y="1814"/>
                  </a:lnTo>
                  <a:lnTo>
                    <a:pt x="628" y="1821"/>
                  </a:lnTo>
                  <a:lnTo>
                    <a:pt x="632" y="1828"/>
                  </a:lnTo>
                  <a:lnTo>
                    <a:pt x="637" y="1833"/>
                  </a:lnTo>
                  <a:lnTo>
                    <a:pt x="641" y="1837"/>
                  </a:lnTo>
                  <a:lnTo>
                    <a:pt x="647" y="1841"/>
                  </a:lnTo>
                  <a:lnTo>
                    <a:pt x="651" y="1843"/>
                  </a:lnTo>
                  <a:lnTo>
                    <a:pt x="657" y="1845"/>
                  </a:lnTo>
                  <a:lnTo>
                    <a:pt x="661" y="1846"/>
                  </a:lnTo>
                  <a:lnTo>
                    <a:pt x="671" y="1847"/>
                  </a:lnTo>
                  <a:lnTo>
                    <a:pt x="679" y="1846"/>
                  </a:lnTo>
                  <a:lnTo>
                    <a:pt x="688" y="1843"/>
                  </a:lnTo>
                  <a:lnTo>
                    <a:pt x="694" y="1838"/>
                  </a:lnTo>
                  <a:lnTo>
                    <a:pt x="697" y="1836"/>
                  </a:lnTo>
                  <a:lnTo>
                    <a:pt x="698" y="1833"/>
                  </a:lnTo>
                  <a:lnTo>
                    <a:pt x="699" y="1831"/>
                  </a:lnTo>
                  <a:lnTo>
                    <a:pt x="699" y="1828"/>
                  </a:lnTo>
                  <a:lnTo>
                    <a:pt x="698" y="1820"/>
                  </a:lnTo>
                  <a:lnTo>
                    <a:pt x="694" y="1812"/>
                  </a:lnTo>
                  <a:lnTo>
                    <a:pt x="689" y="1805"/>
                  </a:lnTo>
                  <a:lnTo>
                    <a:pt x="685" y="1797"/>
                  </a:lnTo>
                  <a:lnTo>
                    <a:pt x="683" y="1794"/>
                  </a:lnTo>
                  <a:lnTo>
                    <a:pt x="682" y="1790"/>
                  </a:lnTo>
                  <a:lnTo>
                    <a:pt x="681" y="1788"/>
                  </a:lnTo>
                  <a:lnTo>
                    <a:pt x="681" y="1785"/>
                  </a:lnTo>
                  <a:lnTo>
                    <a:pt x="682" y="1783"/>
                  </a:lnTo>
                  <a:lnTo>
                    <a:pt x="684" y="1782"/>
                  </a:lnTo>
                  <a:lnTo>
                    <a:pt x="687" y="1779"/>
                  </a:lnTo>
                  <a:lnTo>
                    <a:pt x="693" y="1778"/>
                  </a:lnTo>
                  <a:lnTo>
                    <a:pt x="694" y="1778"/>
                  </a:lnTo>
                  <a:lnTo>
                    <a:pt x="697" y="1779"/>
                  </a:lnTo>
                  <a:lnTo>
                    <a:pt x="701" y="1781"/>
                  </a:lnTo>
                  <a:lnTo>
                    <a:pt x="707" y="1783"/>
                  </a:lnTo>
                  <a:lnTo>
                    <a:pt x="712" y="1788"/>
                  </a:lnTo>
                  <a:lnTo>
                    <a:pt x="719" y="1796"/>
                  </a:lnTo>
                  <a:lnTo>
                    <a:pt x="727" y="1806"/>
                  </a:lnTo>
                  <a:lnTo>
                    <a:pt x="734" y="1820"/>
                  </a:lnTo>
                  <a:lnTo>
                    <a:pt x="742" y="1832"/>
                  </a:lnTo>
                  <a:lnTo>
                    <a:pt x="749" y="1842"/>
                  </a:lnTo>
                  <a:lnTo>
                    <a:pt x="755" y="1846"/>
                  </a:lnTo>
                  <a:lnTo>
                    <a:pt x="763" y="1850"/>
                  </a:lnTo>
                  <a:lnTo>
                    <a:pt x="771" y="1856"/>
                  </a:lnTo>
                  <a:lnTo>
                    <a:pt x="783" y="1860"/>
                  </a:lnTo>
                  <a:lnTo>
                    <a:pt x="790" y="1863"/>
                  </a:lnTo>
                  <a:lnTo>
                    <a:pt x="795" y="1861"/>
                  </a:lnTo>
                  <a:lnTo>
                    <a:pt x="802" y="1859"/>
                  </a:lnTo>
                  <a:lnTo>
                    <a:pt x="807" y="1856"/>
                  </a:lnTo>
                  <a:lnTo>
                    <a:pt x="813" y="1850"/>
                  </a:lnTo>
                  <a:lnTo>
                    <a:pt x="818" y="1844"/>
                  </a:lnTo>
                  <a:lnTo>
                    <a:pt x="823" y="1837"/>
                  </a:lnTo>
                  <a:lnTo>
                    <a:pt x="827" y="1829"/>
                  </a:lnTo>
                  <a:lnTo>
                    <a:pt x="836" y="1812"/>
                  </a:lnTo>
                  <a:lnTo>
                    <a:pt x="842" y="1796"/>
                  </a:lnTo>
                  <a:lnTo>
                    <a:pt x="847" y="1782"/>
                  </a:lnTo>
                  <a:lnTo>
                    <a:pt x="848" y="1772"/>
                  </a:lnTo>
                  <a:lnTo>
                    <a:pt x="850" y="1765"/>
                  </a:lnTo>
                  <a:lnTo>
                    <a:pt x="853" y="1761"/>
                  </a:lnTo>
                  <a:lnTo>
                    <a:pt x="857" y="1759"/>
                  </a:lnTo>
                  <a:lnTo>
                    <a:pt x="861" y="1758"/>
                  </a:lnTo>
                  <a:lnTo>
                    <a:pt x="867" y="1759"/>
                  </a:lnTo>
                  <a:lnTo>
                    <a:pt x="871" y="1762"/>
                  </a:lnTo>
                  <a:lnTo>
                    <a:pt x="875" y="1767"/>
                  </a:lnTo>
                  <a:lnTo>
                    <a:pt x="879" y="1774"/>
                  </a:lnTo>
                  <a:lnTo>
                    <a:pt x="880" y="1778"/>
                  </a:lnTo>
                  <a:lnTo>
                    <a:pt x="879" y="1785"/>
                  </a:lnTo>
                  <a:lnTo>
                    <a:pt x="877" y="1794"/>
                  </a:lnTo>
                  <a:lnTo>
                    <a:pt x="875" y="1803"/>
                  </a:lnTo>
                  <a:lnTo>
                    <a:pt x="870" y="1823"/>
                  </a:lnTo>
                  <a:lnTo>
                    <a:pt x="865" y="1840"/>
                  </a:lnTo>
                  <a:lnTo>
                    <a:pt x="860" y="1865"/>
                  </a:lnTo>
                  <a:lnTo>
                    <a:pt x="854" y="1885"/>
                  </a:lnTo>
                  <a:lnTo>
                    <a:pt x="851" y="1904"/>
                  </a:lnTo>
                  <a:lnTo>
                    <a:pt x="850" y="1919"/>
                  </a:lnTo>
                  <a:lnTo>
                    <a:pt x="850" y="1926"/>
                  </a:lnTo>
                  <a:lnTo>
                    <a:pt x="851" y="1931"/>
                  </a:lnTo>
                  <a:lnTo>
                    <a:pt x="853" y="1937"/>
                  </a:lnTo>
                  <a:lnTo>
                    <a:pt x="857" y="1941"/>
                  </a:lnTo>
                  <a:lnTo>
                    <a:pt x="860" y="1945"/>
                  </a:lnTo>
                  <a:lnTo>
                    <a:pt x="864" y="1947"/>
                  </a:lnTo>
                  <a:lnTo>
                    <a:pt x="871" y="1949"/>
                  </a:lnTo>
                  <a:lnTo>
                    <a:pt x="877" y="1950"/>
                  </a:lnTo>
                  <a:lnTo>
                    <a:pt x="881" y="1950"/>
                  </a:lnTo>
                  <a:lnTo>
                    <a:pt x="885" y="1949"/>
                  </a:lnTo>
                  <a:lnTo>
                    <a:pt x="888" y="1948"/>
                  </a:lnTo>
                  <a:lnTo>
                    <a:pt x="893" y="1946"/>
                  </a:lnTo>
                  <a:lnTo>
                    <a:pt x="902" y="1940"/>
                  </a:lnTo>
                  <a:lnTo>
                    <a:pt x="910" y="1934"/>
                  </a:lnTo>
                  <a:lnTo>
                    <a:pt x="920" y="1926"/>
                  </a:lnTo>
                  <a:lnTo>
                    <a:pt x="930" y="1919"/>
                  </a:lnTo>
                  <a:lnTo>
                    <a:pt x="935" y="1917"/>
                  </a:lnTo>
                  <a:lnTo>
                    <a:pt x="941" y="1915"/>
                  </a:lnTo>
                  <a:lnTo>
                    <a:pt x="947" y="1913"/>
                  </a:lnTo>
                  <a:lnTo>
                    <a:pt x="953" y="1913"/>
                  </a:lnTo>
                  <a:lnTo>
                    <a:pt x="961" y="1912"/>
                  </a:lnTo>
                  <a:lnTo>
                    <a:pt x="966" y="1912"/>
                  </a:lnTo>
                  <a:lnTo>
                    <a:pt x="970" y="1913"/>
                  </a:lnTo>
                  <a:lnTo>
                    <a:pt x="974" y="1914"/>
                  </a:lnTo>
                  <a:lnTo>
                    <a:pt x="975" y="1916"/>
                  </a:lnTo>
                  <a:lnTo>
                    <a:pt x="976" y="1918"/>
                  </a:lnTo>
                  <a:lnTo>
                    <a:pt x="976" y="1922"/>
                  </a:lnTo>
                  <a:lnTo>
                    <a:pt x="975" y="1926"/>
                  </a:lnTo>
                  <a:lnTo>
                    <a:pt x="972" y="1935"/>
                  </a:lnTo>
                  <a:lnTo>
                    <a:pt x="966" y="1943"/>
                  </a:lnTo>
                  <a:lnTo>
                    <a:pt x="959" y="1951"/>
                  </a:lnTo>
                  <a:lnTo>
                    <a:pt x="952" y="1958"/>
                  </a:lnTo>
                  <a:lnTo>
                    <a:pt x="943" y="1963"/>
                  </a:lnTo>
                  <a:lnTo>
                    <a:pt x="933" y="1969"/>
                  </a:lnTo>
                  <a:lnTo>
                    <a:pt x="923" y="1973"/>
                  </a:lnTo>
                  <a:lnTo>
                    <a:pt x="912" y="1978"/>
                  </a:lnTo>
                  <a:lnTo>
                    <a:pt x="892" y="1987"/>
                  </a:lnTo>
                  <a:lnTo>
                    <a:pt x="873" y="1997"/>
                  </a:lnTo>
                  <a:lnTo>
                    <a:pt x="865" y="2003"/>
                  </a:lnTo>
                  <a:lnTo>
                    <a:pt x="859" y="2008"/>
                  </a:lnTo>
                  <a:lnTo>
                    <a:pt x="853" y="2015"/>
                  </a:lnTo>
                  <a:lnTo>
                    <a:pt x="850" y="2022"/>
                  </a:lnTo>
                  <a:lnTo>
                    <a:pt x="844" y="2033"/>
                  </a:lnTo>
                  <a:lnTo>
                    <a:pt x="839" y="2046"/>
                  </a:lnTo>
                  <a:lnTo>
                    <a:pt x="837" y="2059"/>
                  </a:lnTo>
                  <a:lnTo>
                    <a:pt x="835" y="2074"/>
                  </a:lnTo>
                  <a:lnTo>
                    <a:pt x="836" y="2089"/>
                  </a:lnTo>
                  <a:lnTo>
                    <a:pt x="837" y="2103"/>
                  </a:lnTo>
                  <a:lnTo>
                    <a:pt x="841" y="2118"/>
                  </a:lnTo>
                  <a:lnTo>
                    <a:pt x="846" y="2134"/>
                  </a:lnTo>
                  <a:lnTo>
                    <a:pt x="852" y="2148"/>
                  </a:lnTo>
                  <a:lnTo>
                    <a:pt x="860" y="2161"/>
                  </a:lnTo>
                  <a:lnTo>
                    <a:pt x="869" y="2174"/>
                  </a:lnTo>
                  <a:lnTo>
                    <a:pt x="880" y="2185"/>
                  </a:lnTo>
                  <a:lnTo>
                    <a:pt x="892" y="2195"/>
                  </a:lnTo>
                  <a:lnTo>
                    <a:pt x="905" y="2203"/>
                  </a:lnTo>
                  <a:lnTo>
                    <a:pt x="911" y="2207"/>
                  </a:lnTo>
                  <a:lnTo>
                    <a:pt x="919" y="2209"/>
                  </a:lnTo>
                  <a:lnTo>
                    <a:pt x="927" y="2211"/>
                  </a:lnTo>
                  <a:lnTo>
                    <a:pt x="935" y="2214"/>
                  </a:lnTo>
                  <a:lnTo>
                    <a:pt x="935" y="2217"/>
                  </a:lnTo>
                  <a:lnTo>
                    <a:pt x="935" y="2219"/>
                  </a:lnTo>
                  <a:lnTo>
                    <a:pt x="934" y="2221"/>
                  </a:lnTo>
                  <a:lnTo>
                    <a:pt x="933" y="2223"/>
                  </a:lnTo>
                  <a:lnTo>
                    <a:pt x="930" y="2227"/>
                  </a:lnTo>
                  <a:lnTo>
                    <a:pt x="924" y="2229"/>
                  </a:lnTo>
                  <a:lnTo>
                    <a:pt x="917" y="2231"/>
                  </a:lnTo>
                  <a:lnTo>
                    <a:pt x="909" y="2231"/>
                  </a:lnTo>
                  <a:lnTo>
                    <a:pt x="900" y="2232"/>
                  </a:lnTo>
                  <a:lnTo>
                    <a:pt x="891" y="2231"/>
                  </a:lnTo>
                  <a:lnTo>
                    <a:pt x="869" y="2230"/>
                  </a:lnTo>
                  <a:lnTo>
                    <a:pt x="846" y="2229"/>
                  </a:lnTo>
                  <a:lnTo>
                    <a:pt x="824" y="2228"/>
                  </a:lnTo>
                  <a:lnTo>
                    <a:pt x="803" y="2229"/>
                  </a:lnTo>
                  <a:lnTo>
                    <a:pt x="795" y="2229"/>
                  </a:lnTo>
                  <a:lnTo>
                    <a:pt x="787" y="2228"/>
                  </a:lnTo>
                  <a:lnTo>
                    <a:pt x="779" y="2226"/>
                  </a:lnTo>
                  <a:lnTo>
                    <a:pt x="772" y="2222"/>
                  </a:lnTo>
                  <a:lnTo>
                    <a:pt x="769" y="2220"/>
                  </a:lnTo>
                  <a:lnTo>
                    <a:pt x="768" y="2218"/>
                  </a:lnTo>
                  <a:lnTo>
                    <a:pt x="766" y="2215"/>
                  </a:lnTo>
                  <a:lnTo>
                    <a:pt x="766" y="2211"/>
                  </a:lnTo>
                  <a:lnTo>
                    <a:pt x="767" y="2207"/>
                  </a:lnTo>
                  <a:lnTo>
                    <a:pt x="768" y="2203"/>
                  </a:lnTo>
                  <a:lnTo>
                    <a:pt x="771" y="2198"/>
                  </a:lnTo>
                  <a:lnTo>
                    <a:pt x="776" y="2194"/>
                  </a:lnTo>
                  <a:close/>
                  <a:moveTo>
                    <a:pt x="722" y="1978"/>
                  </a:moveTo>
                  <a:lnTo>
                    <a:pt x="714" y="1978"/>
                  </a:lnTo>
                  <a:lnTo>
                    <a:pt x="708" y="1976"/>
                  </a:lnTo>
                  <a:lnTo>
                    <a:pt x="702" y="1974"/>
                  </a:lnTo>
                  <a:lnTo>
                    <a:pt x="699" y="1972"/>
                  </a:lnTo>
                  <a:lnTo>
                    <a:pt x="696" y="1969"/>
                  </a:lnTo>
                  <a:lnTo>
                    <a:pt x="694" y="1965"/>
                  </a:lnTo>
                  <a:lnTo>
                    <a:pt x="692" y="1962"/>
                  </a:lnTo>
                  <a:lnTo>
                    <a:pt x="692" y="1958"/>
                  </a:lnTo>
                  <a:lnTo>
                    <a:pt x="690" y="1943"/>
                  </a:lnTo>
                  <a:lnTo>
                    <a:pt x="690" y="1933"/>
                  </a:lnTo>
                  <a:lnTo>
                    <a:pt x="689" y="1929"/>
                  </a:lnTo>
                  <a:lnTo>
                    <a:pt x="687" y="1927"/>
                  </a:lnTo>
                  <a:lnTo>
                    <a:pt x="685" y="1926"/>
                  </a:lnTo>
                  <a:lnTo>
                    <a:pt x="683" y="1926"/>
                  </a:lnTo>
                  <a:lnTo>
                    <a:pt x="677" y="1927"/>
                  </a:lnTo>
                  <a:lnTo>
                    <a:pt x="672" y="1930"/>
                  </a:lnTo>
                  <a:lnTo>
                    <a:pt x="665" y="1935"/>
                  </a:lnTo>
                  <a:lnTo>
                    <a:pt x="659" y="1938"/>
                  </a:lnTo>
                  <a:lnTo>
                    <a:pt x="652" y="1941"/>
                  </a:lnTo>
                  <a:lnTo>
                    <a:pt x="646" y="1941"/>
                  </a:lnTo>
                  <a:lnTo>
                    <a:pt x="638" y="1940"/>
                  </a:lnTo>
                  <a:lnTo>
                    <a:pt x="632" y="1938"/>
                  </a:lnTo>
                  <a:lnTo>
                    <a:pt x="629" y="1934"/>
                  </a:lnTo>
                  <a:lnTo>
                    <a:pt x="627" y="1929"/>
                  </a:lnTo>
                  <a:lnTo>
                    <a:pt x="626" y="1916"/>
                  </a:lnTo>
                  <a:lnTo>
                    <a:pt x="625" y="1898"/>
                  </a:lnTo>
                  <a:lnTo>
                    <a:pt x="623" y="1888"/>
                  </a:lnTo>
                  <a:lnTo>
                    <a:pt x="623" y="1883"/>
                  </a:lnTo>
                  <a:lnTo>
                    <a:pt x="627" y="1882"/>
                  </a:lnTo>
                  <a:lnTo>
                    <a:pt x="640" y="1885"/>
                  </a:lnTo>
                  <a:lnTo>
                    <a:pt x="647" y="1887"/>
                  </a:lnTo>
                  <a:lnTo>
                    <a:pt x="653" y="1887"/>
                  </a:lnTo>
                  <a:lnTo>
                    <a:pt x="660" y="1884"/>
                  </a:lnTo>
                  <a:lnTo>
                    <a:pt x="665" y="1881"/>
                  </a:lnTo>
                  <a:lnTo>
                    <a:pt x="676" y="1871"/>
                  </a:lnTo>
                  <a:lnTo>
                    <a:pt x="687" y="1861"/>
                  </a:lnTo>
                  <a:lnTo>
                    <a:pt x="690" y="1858"/>
                  </a:lnTo>
                  <a:lnTo>
                    <a:pt x="695" y="1856"/>
                  </a:lnTo>
                  <a:lnTo>
                    <a:pt x="699" y="1855"/>
                  </a:lnTo>
                  <a:lnTo>
                    <a:pt x="704" y="1854"/>
                  </a:lnTo>
                  <a:lnTo>
                    <a:pt x="708" y="1853"/>
                  </a:lnTo>
                  <a:lnTo>
                    <a:pt x="713" y="1853"/>
                  </a:lnTo>
                  <a:lnTo>
                    <a:pt x="719" y="1854"/>
                  </a:lnTo>
                  <a:lnTo>
                    <a:pt x="724" y="1855"/>
                  </a:lnTo>
                  <a:lnTo>
                    <a:pt x="730" y="1856"/>
                  </a:lnTo>
                  <a:lnTo>
                    <a:pt x="735" y="1858"/>
                  </a:lnTo>
                  <a:lnTo>
                    <a:pt x="741" y="1861"/>
                  </a:lnTo>
                  <a:lnTo>
                    <a:pt x="745" y="1865"/>
                  </a:lnTo>
                  <a:lnTo>
                    <a:pt x="751" y="1869"/>
                  </a:lnTo>
                  <a:lnTo>
                    <a:pt x="755" y="1873"/>
                  </a:lnTo>
                  <a:lnTo>
                    <a:pt x="759" y="1879"/>
                  </a:lnTo>
                  <a:lnTo>
                    <a:pt x="763" y="1885"/>
                  </a:lnTo>
                  <a:lnTo>
                    <a:pt x="766" y="1894"/>
                  </a:lnTo>
                  <a:lnTo>
                    <a:pt x="766" y="1902"/>
                  </a:lnTo>
                  <a:lnTo>
                    <a:pt x="765" y="1908"/>
                  </a:lnTo>
                  <a:lnTo>
                    <a:pt x="762" y="1913"/>
                  </a:lnTo>
                  <a:lnTo>
                    <a:pt x="757" y="1915"/>
                  </a:lnTo>
                  <a:lnTo>
                    <a:pt x="753" y="1917"/>
                  </a:lnTo>
                  <a:lnTo>
                    <a:pt x="747" y="1917"/>
                  </a:lnTo>
                  <a:lnTo>
                    <a:pt x="743" y="1917"/>
                  </a:lnTo>
                  <a:lnTo>
                    <a:pt x="741" y="1917"/>
                  </a:lnTo>
                  <a:lnTo>
                    <a:pt x="739" y="1918"/>
                  </a:lnTo>
                  <a:lnTo>
                    <a:pt x="737" y="1920"/>
                  </a:lnTo>
                  <a:lnTo>
                    <a:pt x="737" y="1923"/>
                  </a:lnTo>
                  <a:lnTo>
                    <a:pt x="739" y="1926"/>
                  </a:lnTo>
                  <a:lnTo>
                    <a:pt x="741" y="1928"/>
                  </a:lnTo>
                  <a:lnTo>
                    <a:pt x="745" y="1931"/>
                  </a:lnTo>
                  <a:lnTo>
                    <a:pt x="749" y="1934"/>
                  </a:lnTo>
                  <a:lnTo>
                    <a:pt x="758" y="1936"/>
                  </a:lnTo>
                  <a:lnTo>
                    <a:pt x="767" y="1940"/>
                  </a:lnTo>
                  <a:lnTo>
                    <a:pt x="775" y="1945"/>
                  </a:lnTo>
                  <a:lnTo>
                    <a:pt x="780" y="1949"/>
                  </a:lnTo>
                  <a:lnTo>
                    <a:pt x="782" y="1953"/>
                  </a:lnTo>
                  <a:lnTo>
                    <a:pt x="783" y="1958"/>
                  </a:lnTo>
                  <a:lnTo>
                    <a:pt x="783" y="1961"/>
                  </a:lnTo>
                  <a:lnTo>
                    <a:pt x="782" y="1964"/>
                  </a:lnTo>
                  <a:lnTo>
                    <a:pt x="777" y="1970"/>
                  </a:lnTo>
                  <a:lnTo>
                    <a:pt x="770" y="1974"/>
                  </a:lnTo>
                  <a:lnTo>
                    <a:pt x="764" y="1977"/>
                  </a:lnTo>
                  <a:lnTo>
                    <a:pt x="757" y="1980"/>
                  </a:lnTo>
                  <a:lnTo>
                    <a:pt x="752" y="1981"/>
                  </a:lnTo>
                  <a:lnTo>
                    <a:pt x="746" y="1981"/>
                  </a:lnTo>
                  <a:lnTo>
                    <a:pt x="735" y="1980"/>
                  </a:lnTo>
                  <a:lnTo>
                    <a:pt x="722" y="1978"/>
                  </a:lnTo>
                  <a:close/>
                  <a:moveTo>
                    <a:pt x="1852" y="2237"/>
                  </a:moveTo>
                  <a:lnTo>
                    <a:pt x="1839" y="2238"/>
                  </a:lnTo>
                  <a:lnTo>
                    <a:pt x="1770" y="1695"/>
                  </a:lnTo>
                  <a:lnTo>
                    <a:pt x="1584" y="2149"/>
                  </a:lnTo>
                  <a:lnTo>
                    <a:pt x="1570" y="2149"/>
                  </a:lnTo>
                  <a:lnTo>
                    <a:pt x="1735" y="1638"/>
                  </a:lnTo>
                  <a:lnTo>
                    <a:pt x="1693" y="1638"/>
                  </a:lnTo>
                  <a:lnTo>
                    <a:pt x="1693" y="1526"/>
                  </a:lnTo>
                  <a:lnTo>
                    <a:pt x="1563" y="1526"/>
                  </a:lnTo>
                  <a:lnTo>
                    <a:pt x="1538" y="1499"/>
                  </a:lnTo>
                  <a:lnTo>
                    <a:pt x="1537" y="1392"/>
                  </a:lnTo>
                  <a:lnTo>
                    <a:pt x="1443" y="1392"/>
                  </a:lnTo>
                  <a:lnTo>
                    <a:pt x="1441" y="1333"/>
                  </a:lnTo>
                  <a:lnTo>
                    <a:pt x="2157" y="1333"/>
                  </a:lnTo>
                  <a:lnTo>
                    <a:pt x="2156" y="1392"/>
                  </a:lnTo>
                  <a:lnTo>
                    <a:pt x="2068" y="1392"/>
                  </a:lnTo>
                  <a:lnTo>
                    <a:pt x="2067" y="1497"/>
                  </a:lnTo>
                  <a:lnTo>
                    <a:pt x="2042" y="1523"/>
                  </a:lnTo>
                  <a:lnTo>
                    <a:pt x="1911" y="1523"/>
                  </a:lnTo>
                  <a:lnTo>
                    <a:pt x="1910" y="1634"/>
                  </a:lnTo>
                  <a:lnTo>
                    <a:pt x="1867" y="1634"/>
                  </a:lnTo>
                  <a:lnTo>
                    <a:pt x="1972" y="2094"/>
                  </a:lnTo>
                  <a:lnTo>
                    <a:pt x="1959" y="2095"/>
                  </a:lnTo>
                  <a:lnTo>
                    <a:pt x="1840" y="1697"/>
                  </a:lnTo>
                  <a:lnTo>
                    <a:pt x="1852" y="2237"/>
                  </a:lnTo>
                  <a:close/>
                  <a:moveTo>
                    <a:pt x="1358" y="2559"/>
                  </a:moveTo>
                  <a:lnTo>
                    <a:pt x="1358" y="1191"/>
                  </a:lnTo>
                  <a:lnTo>
                    <a:pt x="2298" y="1192"/>
                  </a:lnTo>
                  <a:lnTo>
                    <a:pt x="2298" y="1516"/>
                  </a:lnTo>
                  <a:lnTo>
                    <a:pt x="2298" y="1542"/>
                  </a:lnTo>
                  <a:lnTo>
                    <a:pt x="2298" y="1566"/>
                  </a:lnTo>
                  <a:lnTo>
                    <a:pt x="2298" y="1588"/>
                  </a:lnTo>
                  <a:lnTo>
                    <a:pt x="2297" y="1610"/>
                  </a:lnTo>
                  <a:lnTo>
                    <a:pt x="2295" y="1631"/>
                  </a:lnTo>
                  <a:lnTo>
                    <a:pt x="2293" y="1654"/>
                  </a:lnTo>
                  <a:lnTo>
                    <a:pt x="2288" y="1677"/>
                  </a:lnTo>
                  <a:lnTo>
                    <a:pt x="2282" y="1703"/>
                  </a:lnTo>
                  <a:lnTo>
                    <a:pt x="2271" y="1740"/>
                  </a:lnTo>
                  <a:lnTo>
                    <a:pt x="2258" y="1777"/>
                  </a:lnTo>
                  <a:lnTo>
                    <a:pt x="2243" y="1814"/>
                  </a:lnTo>
                  <a:lnTo>
                    <a:pt x="2228" y="1852"/>
                  </a:lnTo>
                  <a:lnTo>
                    <a:pt x="2211" y="1888"/>
                  </a:lnTo>
                  <a:lnTo>
                    <a:pt x="2191" y="1923"/>
                  </a:lnTo>
                  <a:lnTo>
                    <a:pt x="2171" y="1959"/>
                  </a:lnTo>
                  <a:lnTo>
                    <a:pt x="2149" y="1993"/>
                  </a:lnTo>
                  <a:lnTo>
                    <a:pt x="2125" y="2027"/>
                  </a:lnTo>
                  <a:lnTo>
                    <a:pt x="2101" y="2060"/>
                  </a:lnTo>
                  <a:lnTo>
                    <a:pt x="2075" y="2093"/>
                  </a:lnTo>
                  <a:lnTo>
                    <a:pt x="2049" y="2125"/>
                  </a:lnTo>
                  <a:lnTo>
                    <a:pt x="2020" y="2156"/>
                  </a:lnTo>
                  <a:lnTo>
                    <a:pt x="1992" y="2186"/>
                  </a:lnTo>
                  <a:lnTo>
                    <a:pt x="1961" y="2216"/>
                  </a:lnTo>
                  <a:lnTo>
                    <a:pt x="1931" y="2245"/>
                  </a:lnTo>
                  <a:lnTo>
                    <a:pt x="1899" y="2273"/>
                  </a:lnTo>
                  <a:lnTo>
                    <a:pt x="1866" y="2300"/>
                  </a:lnTo>
                  <a:lnTo>
                    <a:pt x="1833" y="2326"/>
                  </a:lnTo>
                  <a:lnTo>
                    <a:pt x="1799" y="2351"/>
                  </a:lnTo>
                  <a:lnTo>
                    <a:pt x="1764" y="2374"/>
                  </a:lnTo>
                  <a:lnTo>
                    <a:pt x="1729" y="2397"/>
                  </a:lnTo>
                  <a:lnTo>
                    <a:pt x="1693" y="2419"/>
                  </a:lnTo>
                  <a:lnTo>
                    <a:pt x="1657" y="2440"/>
                  </a:lnTo>
                  <a:lnTo>
                    <a:pt x="1620" y="2460"/>
                  </a:lnTo>
                  <a:lnTo>
                    <a:pt x="1584" y="2478"/>
                  </a:lnTo>
                  <a:lnTo>
                    <a:pt x="1546" y="2495"/>
                  </a:lnTo>
                  <a:lnTo>
                    <a:pt x="1509" y="2511"/>
                  </a:lnTo>
                  <a:lnTo>
                    <a:pt x="1471" y="2525"/>
                  </a:lnTo>
                  <a:lnTo>
                    <a:pt x="1433" y="2538"/>
                  </a:lnTo>
                  <a:lnTo>
                    <a:pt x="1396" y="2549"/>
                  </a:lnTo>
                  <a:lnTo>
                    <a:pt x="1358" y="2559"/>
                  </a:lnTo>
                  <a:close/>
                  <a:moveTo>
                    <a:pt x="175" y="822"/>
                  </a:moveTo>
                  <a:lnTo>
                    <a:pt x="170" y="809"/>
                  </a:lnTo>
                  <a:lnTo>
                    <a:pt x="161" y="792"/>
                  </a:lnTo>
                  <a:lnTo>
                    <a:pt x="152" y="774"/>
                  </a:lnTo>
                  <a:lnTo>
                    <a:pt x="147" y="760"/>
                  </a:lnTo>
                  <a:lnTo>
                    <a:pt x="147" y="750"/>
                  </a:lnTo>
                  <a:lnTo>
                    <a:pt x="148" y="743"/>
                  </a:lnTo>
                  <a:lnTo>
                    <a:pt x="149" y="735"/>
                  </a:lnTo>
                  <a:lnTo>
                    <a:pt x="151" y="729"/>
                  </a:lnTo>
                  <a:lnTo>
                    <a:pt x="202" y="703"/>
                  </a:lnTo>
                  <a:lnTo>
                    <a:pt x="258" y="672"/>
                  </a:lnTo>
                  <a:lnTo>
                    <a:pt x="321" y="637"/>
                  </a:lnTo>
                  <a:lnTo>
                    <a:pt x="385" y="600"/>
                  </a:lnTo>
                  <a:lnTo>
                    <a:pt x="451" y="564"/>
                  </a:lnTo>
                  <a:lnTo>
                    <a:pt x="513" y="529"/>
                  </a:lnTo>
                  <a:lnTo>
                    <a:pt x="571" y="498"/>
                  </a:lnTo>
                  <a:lnTo>
                    <a:pt x="622" y="469"/>
                  </a:lnTo>
                  <a:lnTo>
                    <a:pt x="622" y="463"/>
                  </a:lnTo>
                  <a:lnTo>
                    <a:pt x="624" y="454"/>
                  </a:lnTo>
                  <a:lnTo>
                    <a:pt x="627" y="445"/>
                  </a:lnTo>
                  <a:lnTo>
                    <a:pt x="628" y="435"/>
                  </a:lnTo>
                  <a:lnTo>
                    <a:pt x="645" y="425"/>
                  </a:lnTo>
                  <a:lnTo>
                    <a:pt x="670" y="410"/>
                  </a:lnTo>
                  <a:lnTo>
                    <a:pt x="700" y="392"/>
                  </a:lnTo>
                  <a:lnTo>
                    <a:pt x="733" y="371"/>
                  </a:lnTo>
                  <a:lnTo>
                    <a:pt x="765" y="350"/>
                  </a:lnTo>
                  <a:lnTo>
                    <a:pt x="791" y="332"/>
                  </a:lnTo>
                  <a:lnTo>
                    <a:pt x="811" y="319"/>
                  </a:lnTo>
                  <a:lnTo>
                    <a:pt x="817" y="312"/>
                  </a:lnTo>
                  <a:lnTo>
                    <a:pt x="724" y="168"/>
                  </a:lnTo>
                  <a:lnTo>
                    <a:pt x="727" y="155"/>
                  </a:lnTo>
                  <a:lnTo>
                    <a:pt x="821" y="103"/>
                  </a:lnTo>
                  <a:lnTo>
                    <a:pt x="830" y="105"/>
                  </a:lnTo>
                  <a:lnTo>
                    <a:pt x="910" y="234"/>
                  </a:lnTo>
                  <a:lnTo>
                    <a:pt x="973" y="229"/>
                  </a:lnTo>
                  <a:lnTo>
                    <a:pt x="1031" y="322"/>
                  </a:lnTo>
                  <a:lnTo>
                    <a:pt x="1029" y="326"/>
                  </a:lnTo>
                  <a:lnTo>
                    <a:pt x="1026" y="331"/>
                  </a:lnTo>
                  <a:lnTo>
                    <a:pt x="1023" y="336"/>
                  </a:lnTo>
                  <a:lnTo>
                    <a:pt x="1019" y="341"/>
                  </a:lnTo>
                  <a:lnTo>
                    <a:pt x="1009" y="350"/>
                  </a:lnTo>
                  <a:lnTo>
                    <a:pt x="1000" y="359"/>
                  </a:lnTo>
                  <a:lnTo>
                    <a:pt x="1012" y="382"/>
                  </a:lnTo>
                  <a:lnTo>
                    <a:pt x="1025" y="407"/>
                  </a:lnTo>
                  <a:lnTo>
                    <a:pt x="1039" y="434"/>
                  </a:lnTo>
                  <a:lnTo>
                    <a:pt x="1052" y="464"/>
                  </a:lnTo>
                  <a:lnTo>
                    <a:pt x="1066" y="494"/>
                  </a:lnTo>
                  <a:lnTo>
                    <a:pt x="1078" y="526"/>
                  </a:lnTo>
                  <a:lnTo>
                    <a:pt x="1083" y="542"/>
                  </a:lnTo>
                  <a:lnTo>
                    <a:pt x="1087" y="558"/>
                  </a:lnTo>
                  <a:lnTo>
                    <a:pt x="1092" y="574"/>
                  </a:lnTo>
                  <a:lnTo>
                    <a:pt x="1095" y="589"/>
                  </a:lnTo>
                  <a:lnTo>
                    <a:pt x="1096" y="608"/>
                  </a:lnTo>
                  <a:lnTo>
                    <a:pt x="1094" y="632"/>
                  </a:lnTo>
                  <a:lnTo>
                    <a:pt x="1090" y="659"/>
                  </a:lnTo>
                  <a:lnTo>
                    <a:pt x="1083" y="688"/>
                  </a:lnTo>
                  <a:lnTo>
                    <a:pt x="1080" y="702"/>
                  </a:lnTo>
                  <a:lnTo>
                    <a:pt x="1074" y="716"/>
                  </a:lnTo>
                  <a:lnTo>
                    <a:pt x="1070" y="731"/>
                  </a:lnTo>
                  <a:lnTo>
                    <a:pt x="1063" y="744"/>
                  </a:lnTo>
                  <a:lnTo>
                    <a:pt x="1058" y="755"/>
                  </a:lnTo>
                  <a:lnTo>
                    <a:pt x="1050" y="766"/>
                  </a:lnTo>
                  <a:lnTo>
                    <a:pt x="1043" y="775"/>
                  </a:lnTo>
                  <a:lnTo>
                    <a:pt x="1035" y="783"/>
                  </a:lnTo>
                  <a:lnTo>
                    <a:pt x="1032" y="777"/>
                  </a:lnTo>
                  <a:lnTo>
                    <a:pt x="1028" y="771"/>
                  </a:lnTo>
                  <a:lnTo>
                    <a:pt x="1027" y="749"/>
                  </a:lnTo>
                  <a:lnTo>
                    <a:pt x="1026" y="727"/>
                  </a:lnTo>
                  <a:lnTo>
                    <a:pt x="1024" y="705"/>
                  </a:lnTo>
                  <a:lnTo>
                    <a:pt x="1020" y="685"/>
                  </a:lnTo>
                  <a:lnTo>
                    <a:pt x="1015" y="663"/>
                  </a:lnTo>
                  <a:lnTo>
                    <a:pt x="1010" y="641"/>
                  </a:lnTo>
                  <a:lnTo>
                    <a:pt x="1003" y="620"/>
                  </a:lnTo>
                  <a:lnTo>
                    <a:pt x="994" y="598"/>
                  </a:lnTo>
                  <a:lnTo>
                    <a:pt x="986" y="576"/>
                  </a:lnTo>
                  <a:lnTo>
                    <a:pt x="976" y="554"/>
                  </a:lnTo>
                  <a:lnTo>
                    <a:pt x="965" y="533"/>
                  </a:lnTo>
                  <a:lnTo>
                    <a:pt x="952" y="510"/>
                  </a:lnTo>
                  <a:lnTo>
                    <a:pt x="939" y="488"/>
                  </a:lnTo>
                  <a:lnTo>
                    <a:pt x="923" y="465"/>
                  </a:lnTo>
                  <a:lnTo>
                    <a:pt x="908" y="442"/>
                  </a:lnTo>
                  <a:lnTo>
                    <a:pt x="891" y="418"/>
                  </a:lnTo>
                  <a:lnTo>
                    <a:pt x="872" y="428"/>
                  </a:lnTo>
                  <a:lnTo>
                    <a:pt x="832" y="451"/>
                  </a:lnTo>
                  <a:lnTo>
                    <a:pt x="778" y="482"/>
                  </a:lnTo>
                  <a:lnTo>
                    <a:pt x="717" y="518"/>
                  </a:lnTo>
                  <a:lnTo>
                    <a:pt x="654" y="554"/>
                  </a:lnTo>
                  <a:lnTo>
                    <a:pt x="599" y="587"/>
                  </a:lnTo>
                  <a:lnTo>
                    <a:pt x="556" y="614"/>
                  </a:lnTo>
                  <a:lnTo>
                    <a:pt x="533" y="627"/>
                  </a:lnTo>
                  <a:lnTo>
                    <a:pt x="494" y="651"/>
                  </a:lnTo>
                  <a:lnTo>
                    <a:pt x="454" y="673"/>
                  </a:lnTo>
                  <a:lnTo>
                    <a:pt x="414" y="693"/>
                  </a:lnTo>
                  <a:lnTo>
                    <a:pt x="375" y="714"/>
                  </a:lnTo>
                  <a:lnTo>
                    <a:pt x="337" y="734"/>
                  </a:lnTo>
                  <a:lnTo>
                    <a:pt x="301" y="754"/>
                  </a:lnTo>
                  <a:lnTo>
                    <a:pt x="267" y="773"/>
                  </a:lnTo>
                  <a:lnTo>
                    <a:pt x="235" y="794"/>
                  </a:lnTo>
                  <a:lnTo>
                    <a:pt x="221" y="802"/>
                  </a:lnTo>
                  <a:lnTo>
                    <a:pt x="205" y="810"/>
                  </a:lnTo>
                  <a:lnTo>
                    <a:pt x="190" y="817"/>
                  </a:lnTo>
                  <a:lnTo>
                    <a:pt x="175" y="822"/>
                  </a:lnTo>
                  <a:close/>
                  <a:moveTo>
                    <a:pt x="1793" y="954"/>
                  </a:moveTo>
                  <a:lnTo>
                    <a:pt x="1795" y="954"/>
                  </a:lnTo>
                  <a:lnTo>
                    <a:pt x="1796" y="954"/>
                  </a:lnTo>
                  <a:lnTo>
                    <a:pt x="1807" y="965"/>
                  </a:lnTo>
                  <a:lnTo>
                    <a:pt x="1816" y="976"/>
                  </a:lnTo>
                  <a:lnTo>
                    <a:pt x="1817" y="979"/>
                  </a:lnTo>
                  <a:lnTo>
                    <a:pt x="1818" y="982"/>
                  </a:lnTo>
                  <a:lnTo>
                    <a:pt x="1818" y="986"/>
                  </a:lnTo>
                  <a:lnTo>
                    <a:pt x="1817" y="990"/>
                  </a:lnTo>
                  <a:lnTo>
                    <a:pt x="1815" y="993"/>
                  </a:lnTo>
                  <a:lnTo>
                    <a:pt x="1811" y="995"/>
                  </a:lnTo>
                  <a:lnTo>
                    <a:pt x="1808" y="996"/>
                  </a:lnTo>
                  <a:lnTo>
                    <a:pt x="1804" y="995"/>
                  </a:lnTo>
                  <a:lnTo>
                    <a:pt x="1801" y="986"/>
                  </a:lnTo>
                  <a:lnTo>
                    <a:pt x="1796" y="977"/>
                  </a:lnTo>
                  <a:lnTo>
                    <a:pt x="1794" y="965"/>
                  </a:lnTo>
                  <a:lnTo>
                    <a:pt x="1793" y="954"/>
                  </a:lnTo>
                  <a:close/>
                  <a:moveTo>
                    <a:pt x="1833" y="1048"/>
                  </a:moveTo>
                  <a:lnTo>
                    <a:pt x="1842" y="1048"/>
                  </a:lnTo>
                  <a:lnTo>
                    <a:pt x="1850" y="1048"/>
                  </a:lnTo>
                  <a:lnTo>
                    <a:pt x="1857" y="1047"/>
                  </a:lnTo>
                  <a:lnTo>
                    <a:pt x="1864" y="1044"/>
                  </a:lnTo>
                  <a:lnTo>
                    <a:pt x="1871" y="1041"/>
                  </a:lnTo>
                  <a:lnTo>
                    <a:pt x="1876" y="1038"/>
                  </a:lnTo>
                  <a:lnTo>
                    <a:pt x="1881" y="1038"/>
                  </a:lnTo>
                  <a:lnTo>
                    <a:pt x="1888" y="1038"/>
                  </a:lnTo>
                  <a:lnTo>
                    <a:pt x="1889" y="1041"/>
                  </a:lnTo>
                  <a:lnTo>
                    <a:pt x="1889" y="1044"/>
                  </a:lnTo>
                  <a:lnTo>
                    <a:pt x="1886" y="1048"/>
                  </a:lnTo>
                  <a:lnTo>
                    <a:pt x="1884" y="1052"/>
                  </a:lnTo>
                  <a:lnTo>
                    <a:pt x="1877" y="1058"/>
                  </a:lnTo>
                  <a:lnTo>
                    <a:pt x="1871" y="1062"/>
                  </a:lnTo>
                  <a:lnTo>
                    <a:pt x="1865" y="1063"/>
                  </a:lnTo>
                  <a:lnTo>
                    <a:pt x="1860" y="1062"/>
                  </a:lnTo>
                  <a:lnTo>
                    <a:pt x="1858" y="1061"/>
                  </a:lnTo>
                  <a:lnTo>
                    <a:pt x="1858" y="1059"/>
                  </a:lnTo>
                  <a:lnTo>
                    <a:pt x="1861" y="1056"/>
                  </a:lnTo>
                  <a:lnTo>
                    <a:pt x="1864" y="1055"/>
                  </a:lnTo>
                  <a:lnTo>
                    <a:pt x="1864" y="1054"/>
                  </a:lnTo>
                  <a:lnTo>
                    <a:pt x="1864" y="1054"/>
                  </a:lnTo>
                  <a:lnTo>
                    <a:pt x="1863" y="1054"/>
                  </a:lnTo>
                  <a:lnTo>
                    <a:pt x="1862" y="1054"/>
                  </a:lnTo>
                  <a:lnTo>
                    <a:pt x="1858" y="1056"/>
                  </a:lnTo>
                  <a:lnTo>
                    <a:pt x="1854" y="1058"/>
                  </a:lnTo>
                  <a:lnTo>
                    <a:pt x="1850" y="1058"/>
                  </a:lnTo>
                  <a:lnTo>
                    <a:pt x="1844" y="1058"/>
                  </a:lnTo>
                  <a:lnTo>
                    <a:pt x="1840" y="1056"/>
                  </a:lnTo>
                  <a:lnTo>
                    <a:pt x="1837" y="1054"/>
                  </a:lnTo>
                  <a:lnTo>
                    <a:pt x="1834" y="1051"/>
                  </a:lnTo>
                  <a:lnTo>
                    <a:pt x="1833" y="1048"/>
                  </a:lnTo>
                  <a:close/>
                  <a:moveTo>
                    <a:pt x="1883" y="1079"/>
                  </a:moveTo>
                  <a:lnTo>
                    <a:pt x="1883" y="1078"/>
                  </a:lnTo>
                  <a:lnTo>
                    <a:pt x="1883" y="1077"/>
                  </a:lnTo>
                  <a:lnTo>
                    <a:pt x="1886" y="1076"/>
                  </a:lnTo>
                  <a:lnTo>
                    <a:pt x="1890" y="1075"/>
                  </a:lnTo>
                  <a:lnTo>
                    <a:pt x="1890" y="1074"/>
                  </a:lnTo>
                  <a:lnTo>
                    <a:pt x="1890" y="1073"/>
                  </a:lnTo>
                  <a:lnTo>
                    <a:pt x="1884" y="1075"/>
                  </a:lnTo>
                  <a:lnTo>
                    <a:pt x="1877" y="1076"/>
                  </a:lnTo>
                  <a:lnTo>
                    <a:pt x="1877" y="1077"/>
                  </a:lnTo>
                  <a:lnTo>
                    <a:pt x="1877" y="1077"/>
                  </a:lnTo>
                  <a:lnTo>
                    <a:pt x="1879" y="1079"/>
                  </a:lnTo>
                  <a:lnTo>
                    <a:pt x="1880" y="1082"/>
                  </a:lnTo>
                  <a:lnTo>
                    <a:pt x="1881" y="1085"/>
                  </a:lnTo>
                  <a:lnTo>
                    <a:pt x="1881" y="1087"/>
                  </a:lnTo>
                  <a:lnTo>
                    <a:pt x="1883" y="1094"/>
                  </a:lnTo>
                  <a:lnTo>
                    <a:pt x="1884" y="1100"/>
                  </a:lnTo>
                  <a:lnTo>
                    <a:pt x="1885" y="1110"/>
                  </a:lnTo>
                  <a:lnTo>
                    <a:pt x="1885" y="1120"/>
                  </a:lnTo>
                  <a:lnTo>
                    <a:pt x="1885" y="1130"/>
                  </a:lnTo>
                  <a:lnTo>
                    <a:pt x="1885" y="1141"/>
                  </a:lnTo>
                  <a:lnTo>
                    <a:pt x="1885" y="1153"/>
                  </a:lnTo>
                  <a:lnTo>
                    <a:pt x="1884" y="1164"/>
                  </a:lnTo>
                  <a:lnTo>
                    <a:pt x="1881" y="1167"/>
                  </a:lnTo>
                  <a:lnTo>
                    <a:pt x="1878" y="1168"/>
                  </a:lnTo>
                  <a:lnTo>
                    <a:pt x="1874" y="1169"/>
                  </a:lnTo>
                  <a:lnTo>
                    <a:pt x="1868" y="1169"/>
                  </a:lnTo>
                  <a:lnTo>
                    <a:pt x="1862" y="1164"/>
                  </a:lnTo>
                  <a:lnTo>
                    <a:pt x="1853" y="1160"/>
                  </a:lnTo>
                  <a:lnTo>
                    <a:pt x="1842" y="1155"/>
                  </a:lnTo>
                  <a:lnTo>
                    <a:pt x="1832" y="1149"/>
                  </a:lnTo>
                  <a:lnTo>
                    <a:pt x="1822" y="1144"/>
                  </a:lnTo>
                  <a:lnTo>
                    <a:pt x="1813" y="1139"/>
                  </a:lnTo>
                  <a:lnTo>
                    <a:pt x="1808" y="1136"/>
                  </a:lnTo>
                  <a:lnTo>
                    <a:pt x="1803" y="1133"/>
                  </a:lnTo>
                  <a:lnTo>
                    <a:pt x="1801" y="1132"/>
                  </a:lnTo>
                  <a:lnTo>
                    <a:pt x="1798" y="1130"/>
                  </a:lnTo>
                  <a:lnTo>
                    <a:pt x="1797" y="1128"/>
                  </a:lnTo>
                  <a:lnTo>
                    <a:pt x="1796" y="1125"/>
                  </a:lnTo>
                  <a:lnTo>
                    <a:pt x="1809" y="1130"/>
                  </a:lnTo>
                  <a:lnTo>
                    <a:pt x="1822" y="1135"/>
                  </a:lnTo>
                  <a:lnTo>
                    <a:pt x="1834" y="1137"/>
                  </a:lnTo>
                  <a:lnTo>
                    <a:pt x="1846" y="1139"/>
                  </a:lnTo>
                  <a:lnTo>
                    <a:pt x="1855" y="1140"/>
                  </a:lnTo>
                  <a:lnTo>
                    <a:pt x="1862" y="1141"/>
                  </a:lnTo>
                  <a:lnTo>
                    <a:pt x="1864" y="1139"/>
                  </a:lnTo>
                  <a:lnTo>
                    <a:pt x="1864" y="1135"/>
                  </a:lnTo>
                  <a:lnTo>
                    <a:pt x="1865" y="1133"/>
                  </a:lnTo>
                  <a:lnTo>
                    <a:pt x="1865" y="1130"/>
                  </a:lnTo>
                  <a:lnTo>
                    <a:pt x="1864" y="1124"/>
                  </a:lnTo>
                  <a:lnTo>
                    <a:pt x="1865" y="1118"/>
                  </a:lnTo>
                  <a:lnTo>
                    <a:pt x="1866" y="1109"/>
                  </a:lnTo>
                  <a:lnTo>
                    <a:pt x="1868" y="1098"/>
                  </a:lnTo>
                  <a:lnTo>
                    <a:pt x="1869" y="1088"/>
                  </a:lnTo>
                  <a:lnTo>
                    <a:pt x="1869" y="1081"/>
                  </a:lnTo>
                  <a:lnTo>
                    <a:pt x="1868" y="1081"/>
                  </a:lnTo>
                  <a:lnTo>
                    <a:pt x="1867" y="1081"/>
                  </a:lnTo>
                  <a:lnTo>
                    <a:pt x="1861" y="1084"/>
                  </a:lnTo>
                  <a:lnTo>
                    <a:pt x="1853" y="1087"/>
                  </a:lnTo>
                  <a:lnTo>
                    <a:pt x="1845" y="1093"/>
                  </a:lnTo>
                  <a:lnTo>
                    <a:pt x="1837" y="1098"/>
                  </a:lnTo>
                  <a:lnTo>
                    <a:pt x="1831" y="1100"/>
                  </a:lnTo>
                  <a:lnTo>
                    <a:pt x="1826" y="1101"/>
                  </a:lnTo>
                  <a:lnTo>
                    <a:pt x="1819" y="1101"/>
                  </a:lnTo>
                  <a:lnTo>
                    <a:pt x="1813" y="1100"/>
                  </a:lnTo>
                  <a:lnTo>
                    <a:pt x="1810" y="1098"/>
                  </a:lnTo>
                  <a:lnTo>
                    <a:pt x="1808" y="1095"/>
                  </a:lnTo>
                  <a:lnTo>
                    <a:pt x="1807" y="1091"/>
                  </a:lnTo>
                  <a:lnTo>
                    <a:pt x="1806" y="1086"/>
                  </a:lnTo>
                  <a:lnTo>
                    <a:pt x="1813" y="1088"/>
                  </a:lnTo>
                  <a:lnTo>
                    <a:pt x="1819" y="1088"/>
                  </a:lnTo>
                  <a:lnTo>
                    <a:pt x="1827" y="1086"/>
                  </a:lnTo>
                  <a:lnTo>
                    <a:pt x="1834" y="1082"/>
                  </a:lnTo>
                  <a:lnTo>
                    <a:pt x="1849" y="1075"/>
                  </a:lnTo>
                  <a:lnTo>
                    <a:pt x="1862" y="1070"/>
                  </a:lnTo>
                  <a:lnTo>
                    <a:pt x="1877" y="1064"/>
                  </a:lnTo>
                  <a:lnTo>
                    <a:pt x="1893" y="1061"/>
                  </a:lnTo>
                  <a:lnTo>
                    <a:pt x="1901" y="1058"/>
                  </a:lnTo>
                  <a:lnTo>
                    <a:pt x="1910" y="1054"/>
                  </a:lnTo>
                  <a:lnTo>
                    <a:pt x="1916" y="1056"/>
                  </a:lnTo>
                  <a:lnTo>
                    <a:pt x="1924" y="1060"/>
                  </a:lnTo>
                  <a:lnTo>
                    <a:pt x="1926" y="1063"/>
                  </a:lnTo>
                  <a:lnTo>
                    <a:pt x="1930" y="1065"/>
                  </a:lnTo>
                  <a:lnTo>
                    <a:pt x="1930" y="1069"/>
                  </a:lnTo>
                  <a:lnTo>
                    <a:pt x="1930" y="1071"/>
                  </a:lnTo>
                  <a:lnTo>
                    <a:pt x="1920" y="1075"/>
                  </a:lnTo>
                  <a:lnTo>
                    <a:pt x="1908" y="1078"/>
                  </a:lnTo>
                  <a:lnTo>
                    <a:pt x="1896" y="1079"/>
                  </a:lnTo>
                  <a:lnTo>
                    <a:pt x="1883" y="1079"/>
                  </a:lnTo>
                  <a:close/>
                  <a:moveTo>
                    <a:pt x="1886" y="867"/>
                  </a:moveTo>
                  <a:lnTo>
                    <a:pt x="1890" y="867"/>
                  </a:lnTo>
                  <a:lnTo>
                    <a:pt x="1895" y="869"/>
                  </a:lnTo>
                  <a:lnTo>
                    <a:pt x="1899" y="872"/>
                  </a:lnTo>
                  <a:lnTo>
                    <a:pt x="1903" y="875"/>
                  </a:lnTo>
                  <a:lnTo>
                    <a:pt x="1907" y="878"/>
                  </a:lnTo>
                  <a:lnTo>
                    <a:pt x="1909" y="883"/>
                  </a:lnTo>
                  <a:lnTo>
                    <a:pt x="1911" y="888"/>
                  </a:lnTo>
                  <a:lnTo>
                    <a:pt x="1911" y="892"/>
                  </a:lnTo>
                  <a:lnTo>
                    <a:pt x="1908" y="897"/>
                  </a:lnTo>
                  <a:lnTo>
                    <a:pt x="1903" y="901"/>
                  </a:lnTo>
                  <a:lnTo>
                    <a:pt x="1891" y="910"/>
                  </a:lnTo>
                  <a:lnTo>
                    <a:pt x="1879" y="918"/>
                  </a:lnTo>
                  <a:lnTo>
                    <a:pt x="1873" y="922"/>
                  </a:lnTo>
                  <a:lnTo>
                    <a:pt x="1868" y="926"/>
                  </a:lnTo>
                  <a:lnTo>
                    <a:pt x="1871" y="927"/>
                  </a:lnTo>
                  <a:lnTo>
                    <a:pt x="1873" y="927"/>
                  </a:lnTo>
                  <a:lnTo>
                    <a:pt x="1880" y="923"/>
                  </a:lnTo>
                  <a:lnTo>
                    <a:pt x="1888" y="920"/>
                  </a:lnTo>
                  <a:lnTo>
                    <a:pt x="1900" y="914"/>
                  </a:lnTo>
                  <a:lnTo>
                    <a:pt x="1912" y="910"/>
                  </a:lnTo>
                  <a:lnTo>
                    <a:pt x="1924" y="906"/>
                  </a:lnTo>
                  <a:lnTo>
                    <a:pt x="1937" y="901"/>
                  </a:lnTo>
                  <a:lnTo>
                    <a:pt x="1945" y="899"/>
                  </a:lnTo>
                  <a:lnTo>
                    <a:pt x="1951" y="898"/>
                  </a:lnTo>
                  <a:lnTo>
                    <a:pt x="1958" y="898"/>
                  </a:lnTo>
                  <a:lnTo>
                    <a:pt x="1966" y="899"/>
                  </a:lnTo>
                  <a:lnTo>
                    <a:pt x="1968" y="900"/>
                  </a:lnTo>
                  <a:lnTo>
                    <a:pt x="1968" y="903"/>
                  </a:lnTo>
                  <a:lnTo>
                    <a:pt x="1967" y="908"/>
                  </a:lnTo>
                  <a:lnTo>
                    <a:pt x="1966" y="912"/>
                  </a:lnTo>
                  <a:lnTo>
                    <a:pt x="1962" y="915"/>
                  </a:lnTo>
                  <a:lnTo>
                    <a:pt x="1960" y="919"/>
                  </a:lnTo>
                  <a:lnTo>
                    <a:pt x="1954" y="925"/>
                  </a:lnTo>
                  <a:lnTo>
                    <a:pt x="1947" y="932"/>
                  </a:lnTo>
                  <a:lnTo>
                    <a:pt x="1941" y="941"/>
                  </a:lnTo>
                  <a:lnTo>
                    <a:pt x="1933" y="950"/>
                  </a:lnTo>
                  <a:lnTo>
                    <a:pt x="1926" y="960"/>
                  </a:lnTo>
                  <a:lnTo>
                    <a:pt x="1920" y="970"/>
                  </a:lnTo>
                  <a:lnTo>
                    <a:pt x="1918" y="973"/>
                  </a:lnTo>
                  <a:lnTo>
                    <a:pt x="1916" y="977"/>
                  </a:lnTo>
                  <a:lnTo>
                    <a:pt x="1911" y="984"/>
                  </a:lnTo>
                  <a:lnTo>
                    <a:pt x="1907" y="993"/>
                  </a:lnTo>
                  <a:lnTo>
                    <a:pt x="1909" y="993"/>
                  </a:lnTo>
                  <a:lnTo>
                    <a:pt x="1910" y="993"/>
                  </a:lnTo>
                  <a:lnTo>
                    <a:pt x="1918" y="990"/>
                  </a:lnTo>
                  <a:lnTo>
                    <a:pt x="1927" y="988"/>
                  </a:lnTo>
                  <a:lnTo>
                    <a:pt x="1938" y="985"/>
                  </a:lnTo>
                  <a:lnTo>
                    <a:pt x="1947" y="983"/>
                  </a:lnTo>
                  <a:lnTo>
                    <a:pt x="1953" y="982"/>
                  </a:lnTo>
                  <a:lnTo>
                    <a:pt x="1958" y="983"/>
                  </a:lnTo>
                  <a:lnTo>
                    <a:pt x="1962" y="984"/>
                  </a:lnTo>
                  <a:lnTo>
                    <a:pt x="1965" y="985"/>
                  </a:lnTo>
                  <a:lnTo>
                    <a:pt x="1967" y="990"/>
                  </a:lnTo>
                  <a:lnTo>
                    <a:pt x="1967" y="993"/>
                  </a:lnTo>
                  <a:lnTo>
                    <a:pt x="1965" y="996"/>
                  </a:lnTo>
                  <a:lnTo>
                    <a:pt x="1962" y="1000"/>
                  </a:lnTo>
                  <a:lnTo>
                    <a:pt x="1957" y="1005"/>
                  </a:lnTo>
                  <a:lnTo>
                    <a:pt x="1951" y="1008"/>
                  </a:lnTo>
                  <a:lnTo>
                    <a:pt x="1944" y="1013"/>
                  </a:lnTo>
                  <a:lnTo>
                    <a:pt x="1936" y="1016"/>
                  </a:lnTo>
                  <a:lnTo>
                    <a:pt x="1928" y="1018"/>
                  </a:lnTo>
                  <a:lnTo>
                    <a:pt x="1920" y="1020"/>
                  </a:lnTo>
                  <a:lnTo>
                    <a:pt x="1910" y="1023"/>
                  </a:lnTo>
                  <a:lnTo>
                    <a:pt x="1900" y="1024"/>
                  </a:lnTo>
                  <a:lnTo>
                    <a:pt x="1891" y="1026"/>
                  </a:lnTo>
                  <a:lnTo>
                    <a:pt x="1881" y="1029"/>
                  </a:lnTo>
                  <a:lnTo>
                    <a:pt x="1872" y="1031"/>
                  </a:lnTo>
                  <a:lnTo>
                    <a:pt x="1861" y="1032"/>
                  </a:lnTo>
                  <a:lnTo>
                    <a:pt x="1861" y="1031"/>
                  </a:lnTo>
                  <a:lnTo>
                    <a:pt x="1862" y="1030"/>
                  </a:lnTo>
                  <a:lnTo>
                    <a:pt x="1867" y="1027"/>
                  </a:lnTo>
                  <a:lnTo>
                    <a:pt x="1875" y="1025"/>
                  </a:lnTo>
                  <a:lnTo>
                    <a:pt x="1886" y="1019"/>
                  </a:lnTo>
                  <a:lnTo>
                    <a:pt x="1899" y="1014"/>
                  </a:lnTo>
                  <a:lnTo>
                    <a:pt x="1912" y="1008"/>
                  </a:lnTo>
                  <a:lnTo>
                    <a:pt x="1925" y="1003"/>
                  </a:lnTo>
                  <a:lnTo>
                    <a:pt x="1931" y="1002"/>
                  </a:lnTo>
                  <a:lnTo>
                    <a:pt x="1937" y="999"/>
                  </a:lnTo>
                  <a:lnTo>
                    <a:pt x="1943" y="996"/>
                  </a:lnTo>
                  <a:lnTo>
                    <a:pt x="1946" y="992"/>
                  </a:lnTo>
                  <a:lnTo>
                    <a:pt x="1945" y="992"/>
                  </a:lnTo>
                  <a:lnTo>
                    <a:pt x="1944" y="992"/>
                  </a:lnTo>
                  <a:lnTo>
                    <a:pt x="1939" y="993"/>
                  </a:lnTo>
                  <a:lnTo>
                    <a:pt x="1934" y="994"/>
                  </a:lnTo>
                  <a:lnTo>
                    <a:pt x="1921" y="997"/>
                  </a:lnTo>
                  <a:lnTo>
                    <a:pt x="1907" y="1002"/>
                  </a:lnTo>
                  <a:lnTo>
                    <a:pt x="1901" y="1003"/>
                  </a:lnTo>
                  <a:lnTo>
                    <a:pt x="1896" y="1005"/>
                  </a:lnTo>
                  <a:lnTo>
                    <a:pt x="1891" y="1009"/>
                  </a:lnTo>
                  <a:lnTo>
                    <a:pt x="1885" y="1013"/>
                  </a:lnTo>
                  <a:lnTo>
                    <a:pt x="1878" y="1012"/>
                  </a:lnTo>
                  <a:lnTo>
                    <a:pt x="1873" y="1011"/>
                  </a:lnTo>
                  <a:lnTo>
                    <a:pt x="1866" y="1013"/>
                  </a:lnTo>
                  <a:lnTo>
                    <a:pt x="1861" y="1015"/>
                  </a:lnTo>
                  <a:lnTo>
                    <a:pt x="1850" y="1019"/>
                  </a:lnTo>
                  <a:lnTo>
                    <a:pt x="1840" y="1024"/>
                  </a:lnTo>
                  <a:lnTo>
                    <a:pt x="1831" y="1028"/>
                  </a:lnTo>
                  <a:lnTo>
                    <a:pt x="1822" y="1032"/>
                  </a:lnTo>
                  <a:lnTo>
                    <a:pt x="1817" y="1037"/>
                  </a:lnTo>
                  <a:lnTo>
                    <a:pt x="1813" y="1043"/>
                  </a:lnTo>
                  <a:lnTo>
                    <a:pt x="1808" y="1050"/>
                  </a:lnTo>
                  <a:lnTo>
                    <a:pt x="1803" y="1058"/>
                  </a:lnTo>
                  <a:lnTo>
                    <a:pt x="1797" y="1064"/>
                  </a:lnTo>
                  <a:lnTo>
                    <a:pt x="1792" y="1071"/>
                  </a:lnTo>
                  <a:lnTo>
                    <a:pt x="1786" y="1075"/>
                  </a:lnTo>
                  <a:lnTo>
                    <a:pt x="1780" y="1078"/>
                  </a:lnTo>
                  <a:lnTo>
                    <a:pt x="1778" y="1078"/>
                  </a:lnTo>
                  <a:lnTo>
                    <a:pt x="1775" y="1078"/>
                  </a:lnTo>
                  <a:lnTo>
                    <a:pt x="1774" y="1078"/>
                  </a:lnTo>
                  <a:lnTo>
                    <a:pt x="1772" y="1076"/>
                  </a:lnTo>
                  <a:lnTo>
                    <a:pt x="1772" y="1073"/>
                  </a:lnTo>
                  <a:lnTo>
                    <a:pt x="1772" y="1069"/>
                  </a:lnTo>
                  <a:lnTo>
                    <a:pt x="1773" y="1063"/>
                  </a:lnTo>
                  <a:lnTo>
                    <a:pt x="1775" y="1060"/>
                  </a:lnTo>
                  <a:lnTo>
                    <a:pt x="1785" y="1044"/>
                  </a:lnTo>
                  <a:lnTo>
                    <a:pt x="1795" y="1029"/>
                  </a:lnTo>
                  <a:lnTo>
                    <a:pt x="1797" y="1027"/>
                  </a:lnTo>
                  <a:lnTo>
                    <a:pt x="1799" y="1024"/>
                  </a:lnTo>
                  <a:lnTo>
                    <a:pt x="1801" y="1021"/>
                  </a:lnTo>
                  <a:lnTo>
                    <a:pt x="1804" y="1020"/>
                  </a:lnTo>
                  <a:lnTo>
                    <a:pt x="1802" y="1027"/>
                  </a:lnTo>
                  <a:lnTo>
                    <a:pt x="1798" y="1031"/>
                  </a:lnTo>
                  <a:lnTo>
                    <a:pt x="1790" y="1048"/>
                  </a:lnTo>
                  <a:lnTo>
                    <a:pt x="1781" y="1063"/>
                  </a:lnTo>
                  <a:lnTo>
                    <a:pt x="1782" y="1063"/>
                  </a:lnTo>
                  <a:lnTo>
                    <a:pt x="1783" y="1063"/>
                  </a:lnTo>
                  <a:lnTo>
                    <a:pt x="1790" y="1056"/>
                  </a:lnTo>
                  <a:lnTo>
                    <a:pt x="1797" y="1050"/>
                  </a:lnTo>
                  <a:lnTo>
                    <a:pt x="1805" y="1041"/>
                  </a:lnTo>
                  <a:lnTo>
                    <a:pt x="1814" y="1034"/>
                  </a:lnTo>
                  <a:lnTo>
                    <a:pt x="1827" y="1025"/>
                  </a:lnTo>
                  <a:lnTo>
                    <a:pt x="1840" y="1017"/>
                  </a:lnTo>
                  <a:lnTo>
                    <a:pt x="1851" y="1012"/>
                  </a:lnTo>
                  <a:lnTo>
                    <a:pt x="1862" y="1006"/>
                  </a:lnTo>
                  <a:lnTo>
                    <a:pt x="1866" y="1005"/>
                  </a:lnTo>
                  <a:lnTo>
                    <a:pt x="1869" y="1004"/>
                  </a:lnTo>
                  <a:lnTo>
                    <a:pt x="1869" y="999"/>
                  </a:lnTo>
                  <a:lnTo>
                    <a:pt x="1869" y="993"/>
                  </a:lnTo>
                  <a:lnTo>
                    <a:pt x="1864" y="991"/>
                  </a:lnTo>
                  <a:lnTo>
                    <a:pt x="1860" y="989"/>
                  </a:lnTo>
                  <a:lnTo>
                    <a:pt x="1855" y="986"/>
                  </a:lnTo>
                  <a:lnTo>
                    <a:pt x="1852" y="983"/>
                  </a:lnTo>
                  <a:lnTo>
                    <a:pt x="1851" y="983"/>
                  </a:lnTo>
                  <a:lnTo>
                    <a:pt x="1851" y="984"/>
                  </a:lnTo>
                  <a:lnTo>
                    <a:pt x="1845" y="990"/>
                  </a:lnTo>
                  <a:lnTo>
                    <a:pt x="1840" y="996"/>
                  </a:lnTo>
                  <a:lnTo>
                    <a:pt x="1837" y="1000"/>
                  </a:lnTo>
                  <a:lnTo>
                    <a:pt x="1833" y="1002"/>
                  </a:lnTo>
                  <a:lnTo>
                    <a:pt x="1829" y="1003"/>
                  </a:lnTo>
                  <a:lnTo>
                    <a:pt x="1825" y="1004"/>
                  </a:lnTo>
                  <a:lnTo>
                    <a:pt x="1825" y="1003"/>
                  </a:lnTo>
                  <a:lnTo>
                    <a:pt x="1823" y="1002"/>
                  </a:lnTo>
                  <a:lnTo>
                    <a:pt x="1829" y="996"/>
                  </a:lnTo>
                  <a:lnTo>
                    <a:pt x="1834" y="990"/>
                  </a:lnTo>
                  <a:lnTo>
                    <a:pt x="1839" y="982"/>
                  </a:lnTo>
                  <a:lnTo>
                    <a:pt x="1840" y="974"/>
                  </a:lnTo>
                  <a:lnTo>
                    <a:pt x="1839" y="973"/>
                  </a:lnTo>
                  <a:lnTo>
                    <a:pt x="1837" y="972"/>
                  </a:lnTo>
                  <a:lnTo>
                    <a:pt x="1833" y="973"/>
                  </a:lnTo>
                  <a:lnTo>
                    <a:pt x="1829" y="974"/>
                  </a:lnTo>
                  <a:lnTo>
                    <a:pt x="1827" y="974"/>
                  </a:lnTo>
                  <a:lnTo>
                    <a:pt x="1826" y="973"/>
                  </a:lnTo>
                  <a:lnTo>
                    <a:pt x="1825" y="971"/>
                  </a:lnTo>
                  <a:lnTo>
                    <a:pt x="1823" y="969"/>
                  </a:lnTo>
                  <a:lnTo>
                    <a:pt x="1825" y="966"/>
                  </a:lnTo>
                  <a:lnTo>
                    <a:pt x="1825" y="962"/>
                  </a:lnTo>
                  <a:lnTo>
                    <a:pt x="1823" y="958"/>
                  </a:lnTo>
                  <a:lnTo>
                    <a:pt x="1822" y="955"/>
                  </a:lnTo>
                  <a:lnTo>
                    <a:pt x="1819" y="943"/>
                  </a:lnTo>
                  <a:lnTo>
                    <a:pt x="1816" y="930"/>
                  </a:lnTo>
                  <a:lnTo>
                    <a:pt x="1814" y="923"/>
                  </a:lnTo>
                  <a:lnTo>
                    <a:pt x="1811" y="917"/>
                  </a:lnTo>
                  <a:lnTo>
                    <a:pt x="1813" y="917"/>
                  </a:lnTo>
                  <a:lnTo>
                    <a:pt x="1815" y="917"/>
                  </a:lnTo>
                  <a:lnTo>
                    <a:pt x="1817" y="919"/>
                  </a:lnTo>
                  <a:lnTo>
                    <a:pt x="1820" y="921"/>
                  </a:lnTo>
                  <a:lnTo>
                    <a:pt x="1828" y="932"/>
                  </a:lnTo>
                  <a:lnTo>
                    <a:pt x="1834" y="943"/>
                  </a:lnTo>
                  <a:lnTo>
                    <a:pt x="1840" y="952"/>
                  </a:lnTo>
                  <a:lnTo>
                    <a:pt x="1843" y="959"/>
                  </a:lnTo>
                  <a:lnTo>
                    <a:pt x="1844" y="962"/>
                  </a:lnTo>
                  <a:lnTo>
                    <a:pt x="1844" y="965"/>
                  </a:lnTo>
                  <a:lnTo>
                    <a:pt x="1849" y="960"/>
                  </a:lnTo>
                  <a:lnTo>
                    <a:pt x="1853" y="954"/>
                  </a:lnTo>
                  <a:lnTo>
                    <a:pt x="1856" y="946"/>
                  </a:lnTo>
                  <a:lnTo>
                    <a:pt x="1857" y="938"/>
                  </a:lnTo>
                  <a:lnTo>
                    <a:pt x="1855" y="936"/>
                  </a:lnTo>
                  <a:lnTo>
                    <a:pt x="1853" y="932"/>
                  </a:lnTo>
                  <a:lnTo>
                    <a:pt x="1851" y="927"/>
                  </a:lnTo>
                  <a:lnTo>
                    <a:pt x="1850" y="923"/>
                  </a:lnTo>
                  <a:lnTo>
                    <a:pt x="1855" y="924"/>
                  </a:lnTo>
                  <a:lnTo>
                    <a:pt x="1860" y="924"/>
                  </a:lnTo>
                  <a:lnTo>
                    <a:pt x="1868" y="914"/>
                  </a:lnTo>
                  <a:lnTo>
                    <a:pt x="1877" y="902"/>
                  </a:lnTo>
                  <a:lnTo>
                    <a:pt x="1883" y="896"/>
                  </a:lnTo>
                  <a:lnTo>
                    <a:pt x="1886" y="889"/>
                  </a:lnTo>
                  <a:lnTo>
                    <a:pt x="1889" y="883"/>
                  </a:lnTo>
                  <a:lnTo>
                    <a:pt x="1890" y="877"/>
                  </a:lnTo>
                  <a:lnTo>
                    <a:pt x="1887" y="873"/>
                  </a:lnTo>
                  <a:lnTo>
                    <a:pt x="1886" y="867"/>
                  </a:lnTo>
                  <a:close/>
                  <a:moveTo>
                    <a:pt x="1949" y="906"/>
                  </a:moveTo>
                  <a:lnTo>
                    <a:pt x="1938" y="907"/>
                  </a:lnTo>
                  <a:lnTo>
                    <a:pt x="1928" y="910"/>
                  </a:lnTo>
                  <a:lnTo>
                    <a:pt x="1920" y="914"/>
                  </a:lnTo>
                  <a:lnTo>
                    <a:pt x="1911" y="918"/>
                  </a:lnTo>
                  <a:lnTo>
                    <a:pt x="1901" y="922"/>
                  </a:lnTo>
                  <a:lnTo>
                    <a:pt x="1892" y="926"/>
                  </a:lnTo>
                  <a:lnTo>
                    <a:pt x="1892" y="926"/>
                  </a:lnTo>
                  <a:lnTo>
                    <a:pt x="1893" y="926"/>
                  </a:lnTo>
                  <a:lnTo>
                    <a:pt x="1899" y="933"/>
                  </a:lnTo>
                  <a:lnTo>
                    <a:pt x="1906" y="941"/>
                  </a:lnTo>
                  <a:lnTo>
                    <a:pt x="1908" y="945"/>
                  </a:lnTo>
                  <a:lnTo>
                    <a:pt x="1910" y="949"/>
                  </a:lnTo>
                  <a:lnTo>
                    <a:pt x="1910" y="956"/>
                  </a:lnTo>
                  <a:lnTo>
                    <a:pt x="1909" y="962"/>
                  </a:lnTo>
                  <a:lnTo>
                    <a:pt x="1910" y="962"/>
                  </a:lnTo>
                  <a:lnTo>
                    <a:pt x="1910" y="962"/>
                  </a:lnTo>
                  <a:lnTo>
                    <a:pt x="1910" y="962"/>
                  </a:lnTo>
                  <a:lnTo>
                    <a:pt x="1910" y="961"/>
                  </a:lnTo>
                  <a:lnTo>
                    <a:pt x="1914" y="957"/>
                  </a:lnTo>
                  <a:lnTo>
                    <a:pt x="1918" y="950"/>
                  </a:lnTo>
                  <a:lnTo>
                    <a:pt x="1928" y="937"/>
                  </a:lnTo>
                  <a:lnTo>
                    <a:pt x="1938" y="924"/>
                  </a:lnTo>
                  <a:lnTo>
                    <a:pt x="1942" y="920"/>
                  </a:lnTo>
                  <a:lnTo>
                    <a:pt x="1945" y="915"/>
                  </a:lnTo>
                  <a:lnTo>
                    <a:pt x="1947" y="911"/>
                  </a:lnTo>
                  <a:lnTo>
                    <a:pt x="1949" y="906"/>
                  </a:lnTo>
                  <a:close/>
                  <a:moveTo>
                    <a:pt x="1907" y="966"/>
                  </a:moveTo>
                  <a:lnTo>
                    <a:pt x="1896" y="971"/>
                  </a:lnTo>
                  <a:lnTo>
                    <a:pt x="1884" y="976"/>
                  </a:lnTo>
                  <a:lnTo>
                    <a:pt x="1879" y="977"/>
                  </a:lnTo>
                  <a:lnTo>
                    <a:pt x="1875" y="979"/>
                  </a:lnTo>
                  <a:lnTo>
                    <a:pt x="1875" y="982"/>
                  </a:lnTo>
                  <a:lnTo>
                    <a:pt x="1875" y="985"/>
                  </a:lnTo>
                  <a:lnTo>
                    <a:pt x="1876" y="989"/>
                  </a:lnTo>
                  <a:lnTo>
                    <a:pt x="1877" y="992"/>
                  </a:lnTo>
                  <a:lnTo>
                    <a:pt x="1877" y="993"/>
                  </a:lnTo>
                  <a:lnTo>
                    <a:pt x="1878" y="994"/>
                  </a:lnTo>
                  <a:lnTo>
                    <a:pt x="1879" y="995"/>
                  </a:lnTo>
                  <a:lnTo>
                    <a:pt x="1881" y="996"/>
                  </a:lnTo>
                  <a:lnTo>
                    <a:pt x="1895" y="981"/>
                  </a:lnTo>
                  <a:lnTo>
                    <a:pt x="1907" y="966"/>
                  </a:lnTo>
                  <a:lnTo>
                    <a:pt x="1907" y="966"/>
                  </a:lnTo>
                  <a:lnTo>
                    <a:pt x="1907" y="966"/>
                  </a:lnTo>
                  <a:close/>
                  <a:moveTo>
                    <a:pt x="1868" y="962"/>
                  </a:moveTo>
                  <a:lnTo>
                    <a:pt x="1869" y="962"/>
                  </a:lnTo>
                  <a:lnTo>
                    <a:pt x="1871" y="962"/>
                  </a:lnTo>
                  <a:lnTo>
                    <a:pt x="1871" y="964"/>
                  </a:lnTo>
                  <a:lnTo>
                    <a:pt x="1871" y="964"/>
                  </a:lnTo>
                  <a:lnTo>
                    <a:pt x="1872" y="968"/>
                  </a:lnTo>
                  <a:lnTo>
                    <a:pt x="1875" y="970"/>
                  </a:lnTo>
                  <a:lnTo>
                    <a:pt x="1881" y="966"/>
                  </a:lnTo>
                  <a:lnTo>
                    <a:pt x="1889" y="961"/>
                  </a:lnTo>
                  <a:lnTo>
                    <a:pt x="1892" y="959"/>
                  </a:lnTo>
                  <a:lnTo>
                    <a:pt x="1895" y="957"/>
                  </a:lnTo>
                  <a:lnTo>
                    <a:pt x="1897" y="953"/>
                  </a:lnTo>
                  <a:lnTo>
                    <a:pt x="1898" y="948"/>
                  </a:lnTo>
                  <a:lnTo>
                    <a:pt x="1896" y="943"/>
                  </a:lnTo>
                  <a:lnTo>
                    <a:pt x="1893" y="937"/>
                  </a:lnTo>
                  <a:lnTo>
                    <a:pt x="1889" y="933"/>
                  </a:lnTo>
                  <a:lnTo>
                    <a:pt x="1886" y="929"/>
                  </a:lnTo>
                  <a:lnTo>
                    <a:pt x="1883" y="930"/>
                  </a:lnTo>
                  <a:lnTo>
                    <a:pt x="1879" y="931"/>
                  </a:lnTo>
                  <a:lnTo>
                    <a:pt x="1881" y="933"/>
                  </a:lnTo>
                  <a:lnTo>
                    <a:pt x="1885" y="936"/>
                  </a:lnTo>
                  <a:lnTo>
                    <a:pt x="1886" y="937"/>
                  </a:lnTo>
                  <a:lnTo>
                    <a:pt x="1887" y="939"/>
                  </a:lnTo>
                  <a:lnTo>
                    <a:pt x="1887" y="942"/>
                  </a:lnTo>
                  <a:lnTo>
                    <a:pt x="1886" y="944"/>
                  </a:lnTo>
                  <a:lnTo>
                    <a:pt x="1883" y="947"/>
                  </a:lnTo>
                  <a:lnTo>
                    <a:pt x="1879" y="949"/>
                  </a:lnTo>
                  <a:lnTo>
                    <a:pt x="1875" y="953"/>
                  </a:lnTo>
                  <a:lnTo>
                    <a:pt x="1869" y="959"/>
                  </a:lnTo>
                  <a:lnTo>
                    <a:pt x="1865" y="965"/>
                  </a:lnTo>
                  <a:lnTo>
                    <a:pt x="1863" y="970"/>
                  </a:lnTo>
                  <a:lnTo>
                    <a:pt x="1865" y="971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72"/>
                  </a:lnTo>
                  <a:lnTo>
                    <a:pt x="1868" y="967"/>
                  </a:lnTo>
                  <a:lnTo>
                    <a:pt x="1868" y="962"/>
                  </a:lnTo>
                  <a:close/>
                  <a:moveTo>
                    <a:pt x="1700" y="721"/>
                  </a:moveTo>
                  <a:lnTo>
                    <a:pt x="1639" y="721"/>
                  </a:lnTo>
                  <a:lnTo>
                    <a:pt x="1639" y="714"/>
                  </a:lnTo>
                  <a:lnTo>
                    <a:pt x="1646" y="714"/>
                  </a:lnTo>
                  <a:lnTo>
                    <a:pt x="1651" y="712"/>
                  </a:lnTo>
                  <a:lnTo>
                    <a:pt x="1652" y="710"/>
                  </a:lnTo>
                  <a:lnTo>
                    <a:pt x="1654" y="708"/>
                  </a:lnTo>
                  <a:lnTo>
                    <a:pt x="1654" y="705"/>
                  </a:lnTo>
                  <a:lnTo>
                    <a:pt x="1654" y="703"/>
                  </a:lnTo>
                  <a:lnTo>
                    <a:pt x="1654" y="632"/>
                  </a:lnTo>
                  <a:lnTo>
                    <a:pt x="1654" y="627"/>
                  </a:lnTo>
                  <a:lnTo>
                    <a:pt x="1652" y="623"/>
                  </a:lnTo>
                  <a:lnTo>
                    <a:pt x="1649" y="622"/>
                  </a:lnTo>
                  <a:lnTo>
                    <a:pt x="1644" y="621"/>
                  </a:lnTo>
                  <a:lnTo>
                    <a:pt x="1639" y="621"/>
                  </a:lnTo>
                  <a:lnTo>
                    <a:pt x="1639" y="616"/>
                  </a:lnTo>
                  <a:lnTo>
                    <a:pt x="1650" y="616"/>
                  </a:lnTo>
                  <a:lnTo>
                    <a:pt x="1656" y="614"/>
                  </a:lnTo>
                  <a:lnTo>
                    <a:pt x="1659" y="610"/>
                  </a:lnTo>
                  <a:lnTo>
                    <a:pt x="1663" y="605"/>
                  </a:lnTo>
                  <a:lnTo>
                    <a:pt x="1685" y="605"/>
                  </a:lnTo>
                  <a:lnTo>
                    <a:pt x="1685" y="703"/>
                  </a:lnTo>
                  <a:lnTo>
                    <a:pt x="1686" y="709"/>
                  </a:lnTo>
                  <a:lnTo>
                    <a:pt x="1688" y="712"/>
                  </a:lnTo>
                  <a:lnTo>
                    <a:pt x="1692" y="714"/>
                  </a:lnTo>
                  <a:lnTo>
                    <a:pt x="1700" y="714"/>
                  </a:lnTo>
                  <a:lnTo>
                    <a:pt x="1700" y="721"/>
                  </a:lnTo>
                  <a:close/>
                  <a:moveTo>
                    <a:pt x="1804" y="691"/>
                  </a:moveTo>
                  <a:lnTo>
                    <a:pt x="1803" y="698"/>
                  </a:lnTo>
                  <a:lnTo>
                    <a:pt x="1801" y="704"/>
                  </a:lnTo>
                  <a:lnTo>
                    <a:pt x="1797" y="710"/>
                  </a:lnTo>
                  <a:lnTo>
                    <a:pt x="1792" y="714"/>
                  </a:lnTo>
                  <a:lnTo>
                    <a:pt x="1786" y="719"/>
                  </a:lnTo>
                  <a:lnTo>
                    <a:pt x="1779" y="721"/>
                  </a:lnTo>
                  <a:lnTo>
                    <a:pt x="1771" y="723"/>
                  </a:lnTo>
                  <a:lnTo>
                    <a:pt x="1763" y="723"/>
                  </a:lnTo>
                  <a:lnTo>
                    <a:pt x="1755" y="723"/>
                  </a:lnTo>
                  <a:lnTo>
                    <a:pt x="1748" y="721"/>
                  </a:lnTo>
                  <a:lnTo>
                    <a:pt x="1741" y="719"/>
                  </a:lnTo>
                  <a:lnTo>
                    <a:pt x="1735" y="716"/>
                  </a:lnTo>
                  <a:lnTo>
                    <a:pt x="1731" y="712"/>
                  </a:lnTo>
                  <a:lnTo>
                    <a:pt x="1726" y="707"/>
                  </a:lnTo>
                  <a:lnTo>
                    <a:pt x="1724" y="701"/>
                  </a:lnTo>
                  <a:lnTo>
                    <a:pt x="1723" y="694"/>
                  </a:lnTo>
                  <a:lnTo>
                    <a:pt x="1724" y="690"/>
                  </a:lnTo>
                  <a:lnTo>
                    <a:pt x="1725" y="687"/>
                  </a:lnTo>
                  <a:lnTo>
                    <a:pt x="1726" y="682"/>
                  </a:lnTo>
                  <a:lnTo>
                    <a:pt x="1729" y="679"/>
                  </a:lnTo>
                  <a:lnTo>
                    <a:pt x="1736" y="672"/>
                  </a:lnTo>
                  <a:lnTo>
                    <a:pt x="1746" y="665"/>
                  </a:lnTo>
                  <a:lnTo>
                    <a:pt x="1737" y="656"/>
                  </a:lnTo>
                  <a:lnTo>
                    <a:pt x="1731" y="649"/>
                  </a:lnTo>
                  <a:lnTo>
                    <a:pt x="1728" y="645"/>
                  </a:lnTo>
                  <a:lnTo>
                    <a:pt x="1726" y="641"/>
                  </a:lnTo>
                  <a:lnTo>
                    <a:pt x="1726" y="638"/>
                  </a:lnTo>
                  <a:lnTo>
                    <a:pt x="1725" y="633"/>
                  </a:lnTo>
                  <a:lnTo>
                    <a:pt x="1726" y="628"/>
                  </a:lnTo>
                  <a:lnTo>
                    <a:pt x="1728" y="621"/>
                  </a:lnTo>
                  <a:lnTo>
                    <a:pt x="1732" y="617"/>
                  </a:lnTo>
                  <a:lnTo>
                    <a:pt x="1736" y="611"/>
                  </a:lnTo>
                  <a:lnTo>
                    <a:pt x="1741" y="607"/>
                  </a:lnTo>
                  <a:lnTo>
                    <a:pt x="1748" y="605"/>
                  </a:lnTo>
                  <a:lnTo>
                    <a:pt x="1755" y="603"/>
                  </a:lnTo>
                  <a:lnTo>
                    <a:pt x="1762" y="603"/>
                  </a:lnTo>
                  <a:lnTo>
                    <a:pt x="1770" y="603"/>
                  </a:lnTo>
                  <a:lnTo>
                    <a:pt x="1776" y="605"/>
                  </a:lnTo>
                  <a:lnTo>
                    <a:pt x="1783" y="607"/>
                  </a:lnTo>
                  <a:lnTo>
                    <a:pt x="1788" y="610"/>
                  </a:lnTo>
                  <a:lnTo>
                    <a:pt x="1793" y="615"/>
                  </a:lnTo>
                  <a:lnTo>
                    <a:pt x="1796" y="619"/>
                  </a:lnTo>
                  <a:lnTo>
                    <a:pt x="1798" y="624"/>
                  </a:lnTo>
                  <a:lnTo>
                    <a:pt x="1799" y="630"/>
                  </a:lnTo>
                  <a:lnTo>
                    <a:pt x="1798" y="633"/>
                  </a:lnTo>
                  <a:lnTo>
                    <a:pt x="1798" y="637"/>
                  </a:lnTo>
                  <a:lnTo>
                    <a:pt x="1796" y="640"/>
                  </a:lnTo>
                  <a:lnTo>
                    <a:pt x="1794" y="643"/>
                  </a:lnTo>
                  <a:lnTo>
                    <a:pt x="1788" y="650"/>
                  </a:lnTo>
                  <a:lnTo>
                    <a:pt x="1781" y="656"/>
                  </a:lnTo>
                  <a:lnTo>
                    <a:pt x="1791" y="665"/>
                  </a:lnTo>
                  <a:lnTo>
                    <a:pt x="1798" y="674"/>
                  </a:lnTo>
                  <a:lnTo>
                    <a:pt x="1801" y="678"/>
                  </a:lnTo>
                  <a:lnTo>
                    <a:pt x="1803" y="682"/>
                  </a:lnTo>
                  <a:lnTo>
                    <a:pt x="1804" y="687"/>
                  </a:lnTo>
                  <a:lnTo>
                    <a:pt x="1804" y="691"/>
                  </a:lnTo>
                  <a:close/>
                  <a:moveTo>
                    <a:pt x="1778" y="626"/>
                  </a:moveTo>
                  <a:lnTo>
                    <a:pt x="1778" y="621"/>
                  </a:lnTo>
                  <a:lnTo>
                    <a:pt x="1776" y="618"/>
                  </a:lnTo>
                  <a:lnTo>
                    <a:pt x="1775" y="615"/>
                  </a:lnTo>
                  <a:lnTo>
                    <a:pt x="1774" y="612"/>
                  </a:lnTo>
                  <a:lnTo>
                    <a:pt x="1772" y="610"/>
                  </a:lnTo>
                  <a:lnTo>
                    <a:pt x="1769" y="609"/>
                  </a:lnTo>
                  <a:lnTo>
                    <a:pt x="1767" y="608"/>
                  </a:lnTo>
                  <a:lnTo>
                    <a:pt x="1763" y="608"/>
                  </a:lnTo>
                  <a:lnTo>
                    <a:pt x="1758" y="609"/>
                  </a:lnTo>
                  <a:lnTo>
                    <a:pt x="1755" y="611"/>
                  </a:lnTo>
                  <a:lnTo>
                    <a:pt x="1752" y="616"/>
                  </a:lnTo>
                  <a:lnTo>
                    <a:pt x="1751" y="620"/>
                  </a:lnTo>
                  <a:lnTo>
                    <a:pt x="1751" y="623"/>
                  </a:lnTo>
                  <a:lnTo>
                    <a:pt x="1752" y="628"/>
                  </a:lnTo>
                  <a:lnTo>
                    <a:pt x="1755" y="631"/>
                  </a:lnTo>
                  <a:lnTo>
                    <a:pt x="1757" y="634"/>
                  </a:lnTo>
                  <a:lnTo>
                    <a:pt x="1763" y="642"/>
                  </a:lnTo>
                  <a:lnTo>
                    <a:pt x="1771" y="649"/>
                  </a:lnTo>
                  <a:lnTo>
                    <a:pt x="1773" y="645"/>
                  </a:lnTo>
                  <a:lnTo>
                    <a:pt x="1775" y="640"/>
                  </a:lnTo>
                  <a:lnTo>
                    <a:pt x="1776" y="633"/>
                  </a:lnTo>
                  <a:lnTo>
                    <a:pt x="1778" y="626"/>
                  </a:lnTo>
                  <a:close/>
                  <a:moveTo>
                    <a:pt x="1779" y="700"/>
                  </a:moveTo>
                  <a:lnTo>
                    <a:pt x="1779" y="697"/>
                  </a:lnTo>
                  <a:lnTo>
                    <a:pt x="1776" y="692"/>
                  </a:lnTo>
                  <a:lnTo>
                    <a:pt x="1774" y="688"/>
                  </a:lnTo>
                  <a:lnTo>
                    <a:pt x="1771" y="684"/>
                  </a:lnTo>
                  <a:lnTo>
                    <a:pt x="1764" y="678"/>
                  </a:lnTo>
                  <a:lnTo>
                    <a:pt x="1756" y="672"/>
                  </a:lnTo>
                  <a:lnTo>
                    <a:pt x="1751" y="676"/>
                  </a:lnTo>
                  <a:lnTo>
                    <a:pt x="1748" y="682"/>
                  </a:lnTo>
                  <a:lnTo>
                    <a:pt x="1747" y="689"/>
                  </a:lnTo>
                  <a:lnTo>
                    <a:pt x="1746" y="697"/>
                  </a:lnTo>
                  <a:lnTo>
                    <a:pt x="1746" y="702"/>
                  </a:lnTo>
                  <a:lnTo>
                    <a:pt x="1747" y="705"/>
                  </a:lnTo>
                  <a:lnTo>
                    <a:pt x="1749" y="710"/>
                  </a:lnTo>
                  <a:lnTo>
                    <a:pt x="1751" y="713"/>
                  </a:lnTo>
                  <a:lnTo>
                    <a:pt x="1754" y="715"/>
                  </a:lnTo>
                  <a:lnTo>
                    <a:pt x="1757" y="716"/>
                  </a:lnTo>
                  <a:lnTo>
                    <a:pt x="1760" y="717"/>
                  </a:lnTo>
                  <a:lnTo>
                    <a:pt x="1763" y="717"/>
                  </a:lnTo>
                  <a:lnTo>
                    <a:pt x="1767" y="717"/>
                  </a:lnTo>
                  <a:lnTo>
                    <a:pt x="1769" y="716"/>
                  </a:lnTo>
                  <a:lnTo>
                    <a:pt x="1772" y="715"/>
                  </a:lnTo>
                  <a:lnTo>
                    <a:pt x="1774" y="713"/>
                  </a:lnTo>
                  <a:lnTo>
                    <a:pt x="1776" y="711"/>
                  </a:lnTo>
                  <a:lnTo>
                    <a:pt x="1778" y="708"/>
                  </a:lnTo>
                  <a:lnTo>
                    <a:pt x="1779" y="704"/>
                  </a:lnTo>
                  <a:lnTo>
                    <a:pt x="1779" y="700"/>
                  </a:lnTo>
                  <a:close/>
                  <a:moveTo>
                    <a:pt x="1911" y="662"/>
                  </a:moveTo>
                  <a:lnTo>
                    <a:pt x="1911" y="675"/>
                  </a:lnTo>
                  <a:lnTo>
                    <a:pt x="1909" y="686"/>
                  </a:lnTo>
                  <a:lnTo>
                    <a:pt x="1904" y="697"/>
                  </a:lnTo>
                  <a:lnTo>
                    <a:pt x="1900" y="705"/>
                  </a:lnTo>
                  <a:lnTo>
                    <a:pt x="1897" y="709"/>
                  </a:lnTo>
                  <a:lnTo>
                    <a:pt x="1893" y="713"/>
                  </a:lnTo>
                  <a:lnTo>
                    <a:pt x="1889" y="716"/>
                  </a:lnTo>
                  <a:lnTo>
                    <a:pt x="1885" y="719"/>
                  </a:lnTo>
                  <a:lnTo>
                    <a:pt x="1880" y="721"/>
                  </a:lnTo>
                  <a:lnTo>
                    <a:pt x="1875" y="722"/>
                  </a:lnTo>
                  <a:lnTo>
                    <a:pt x="1869" y="723"/>
                  </a:lnTo>
                  <a:lnTo>
                    <a:pt x="1864" y="723"/>
                  </a:lnTo>
                  <a:lnTo>
                    <a:pt x="1856" y="723"/>
                  </a:lnTo>
                  <a:lnTo>
                    <a:pt x="1851" y="721"/>
                  </a:lnTo>
                  <a:lnTo>
                    <a:pt x="1844" y="719"/>
                  </a:lnTo>
                  <a:lnTo>
                    <a:pt x="1840" y="715"/>
                  </a:lnTo>
                  <a:lnTo>
                    <a:pt x="1837" y="712"/>
                  </a:lnTo>
                  <a:lnTo>
                    <a:pt x="1834" y="709"/>
                  </a:lnTo>
                  <a:lnTo>
                    <a:pt x="1833" y="704"/>
                  </a:lnTo>
                  <a:lnTo>
                    <a:pt x="1832" y="700"/>
                  </a:lnTo>
                  <a:lnTo>
                    <a:pt x="1833" y="697"/>
                  </a:lnTo>
                  <a:lnTo>
                    <a:pt x="1833" y="693"/>
                  </a:lnTo>
                  <a:lnTo>
                    <a:pt x="1836" y="691"/>
                  </a:lnTo>
                  <a:lnTo>
                    <a:pt x="1838" y="689"/>
                  </a:lnTo>
                  <a:lnTo>
                    <a:pt x="1843" y="686"/>
                  </a:lnTo>
                  <a:lnTo>
                    <a:pt x="1850" y="685"/>
                  </a:lnTo>
                  <a:lnTo>
                    <a:pt x="1855" y="686"/>
                  </a:lnTo>
                  <a:lnTo>
                    <a:pt x="1861" y="689"/>
                  </a:lnTo>
                  <a:lnTo>
                    <a:pt x="1863" y="691"/>
                  </a:lnTo>
                  <a:lnTo>
                    <a:pt x="1864" y="693"/>
                  </a:lnTo>
                  <a:lnTo>
                    <a:pt x="1865" y="696"/>
                  </a:lnTo>
                  <a:lnTo>
                    <a:pt x="1866" y="699"/>
                  </a:lnTo>
                  <a:lnTo>
                    <a:pt x="1865" y="703"/>
                  </a:lnTo>
                  <a:lnTo>
                    <a:pt x="1862" y="708"/>
                  </a:lnTo>
                  <a:lnTo>
                    <a:pt x="1858" y="711"/>
                  </a:lnTo>
                  <a:lnTo>
                    <a:pt x="1857" y="714"/>
                  </a:lnTo>
                  <a:lnTo>
                    <a:pt x="1857" y="715"/>
                  </a:lnTo>
                  <a:lnTo>
                    <a:pt x="1858" y="717"/>
                  </a:lnTo>
                  <a:lnTo>
                    <a:pt x="1861" y="719"/>
                  </a:lnTo>
                  <a:lnTo>
                    <a:pt x="1862" y="719"/>
                  </a:lnTo>
                  <a:lnTo>
                    <a:pt x="1866" y="719"/>
                  </a:lnTo>
                  <a:lnTo>
                    <a:pt x="1869" y="717"/>
                  </a:lnTo>
                  <a:lnTo>
                    <a:pt x="1873" y="716"/>
                  </a:lnTo>
                  <a:lnTo>
                    <a:pt x="1876" y="714"/>
                  </a:lnTo>
                  <a:lnTo>
                    <a:pt x="1879" y="710"/>
                  </a:lnTo>
                  <a:lnTo>
                    <a:pt x="1881" y="703"/>
                  </a:lnTo>
                  <a:lnTo>
                    <a:pt x="1884" y="689"/>
                  </a:lnTo>
                  <a:lnTo>
                    <a:pt x="1884" y="675"/>
                  </a:lnTo>
                  <a:lnTo>
                    <a:pt x="1875" y="677"/>
                  </a:lnTo>
                  <a:lnTo>
                    <a:pt x="1866" y="678"/>
                  </a:lnTo>
                  <a:lnTo>
                    <a:pt x="1858" y="677"/>
                  </a:lnTo>
                  <a:lnTo>
                    <a:pt x="1851" y="676"/>
                  </a:lnTo>
                  <a:lnTo>
                    <a:pt x="1845" y="673"/>
                  </a:lnTo>
                  <a:lnTo>
                    <a:pt x="1840" y="668"/>
                  </a:lnTo>
                  <a:lnTo>
                    <a:pt x="1836" y="663"/>
                  </a:lnTo>
                  <a:lnTo>
                    <a:pt x="1833" y="656"/>
                  </a:lnTo>
                  <a:lnTo>
                    <a:pt x="1831" y="650"/>
                  </a:lnTo>
                  <a:lnTo>
                    <a:pt x="1830" y="642"/>
                  </a:lnTo>
                  <a:lnTo>
                    <a:pt x="1831" y="634"/>
                  </a:lnTo>
                  <a:lnTo>
                    <a:pt x="1833" y="626"/>
                  </a:lnTo>
                  <a:lnTo>
                    <a:pt x="1837" y="619"/>
                  </a:lnTo>
                  <a:lnTo>
                    <a:pt x="1841" y="614"/>
                  </a:lnTo>
                  <a:lnTo>
                    <a:pt x="1846" y="608"/>
                  </a:lnTo>
                  <a:lnTo>
                    <a:pt x="1854" y="605"/>
                  </a:lnTo>
                  <a:lnTo>
                    <a:pt x="1862" y="603"/>
                  </a:lnTo>
                  <a:lnTo>
                    <a:pt x="1871" y="603"/>
                  </a:lnTo>
                  <a:lnTo>
                    <a:pt x="1879" y="604"/>
                  </a:lnTo>
                  <a:lnTo>
                    <a:pt x="1887" y="606"/>
                  </a:lnTo>
                  <a:lnTo>
                    <a:pt x="1893" y="610"/>
                  </a:lnTo>
                  <a:lnTo>
                    <a:pt x="1900" y="617"/>
                  </a:lnTo>
                  <a:lnTo>
                    <a:pt x="1904" y="627"/>
                  </a:lnTo>
                  <a:lnTo>
                    <a:pt x="1909" y="637"/>
                  </a:lnTo>
                  <a:lnTo>
                    <a:pt x="1911" y="649"/>
                  </a:lnTo>
                  <a:lnTo>
                    <a:pt x="1911" y="662"/>
                  </a:lnTo>
                  <a:close/>
                  <a:moveTo>
                    <a:pt x="1884" y="668"/>
                  </a:moveTo>
                  <a:lnTo>
                    <a:pt x="1884" y="657"/>
                  </a:lnTo>
                  <a:lnTo>
                    <a:pt x="1884" y="646"/>
                  </a:lnTo>
                  <a:lnTo>
                    <a:pt x="1883" y="630"/>
                  </a:lnTo>
                  <a:lnTo>
                    <a:pt x="1881" y="618"/>
                  </a:lnTo>
                  <a:lnTo>
                    <a:pt x="1879" y="614"/>
                  </a:lnTo>
                  <a:lnTo>
                    <a:pt x="1877" y="610"/>
                  </a:lnTo>
                  <a:lnTo>
                    <a:pt x="1874" y="609"/>
                  </a:lnTo>
                  <a:lnTo>
                    <a:pt x="1871" y="608"/>
                  </a:lnTo>
                  <a:lnTo>
                    <a:pt x="1867" y="609"/>
                  </a:lnTo>
                  <a:lnTo>
                    <a:pt x="1863" y="611"/>
                  </a:lnTo>
                  <a:lnTo>
                    <a:pt x="1861" y="615"/>
                  </a:lnTo>
                  <a:lnTo>
                    <a:pt x="1860" y="620"/>
                  </a:lnTo>
                  <a:lnTo>
                    <a:pt x="1860" y="629"/>
                  </a:lnTo>
                  <a:lnTo>
                    <a:pt x="1860" y="645"/>
                  </a:lnTo>
                  <a:lnTo>
                    <a:pt x="1860" y="652"/>
                  </a:lnTo>
                  <a:lnTo>
                    <a:pt x="1861" y="657"/>
                  </a:lnTo>
                  <a:lnTo>
                    <a:pt x="1862" y="662"/>
                  </a:lnTo>
                  <a:lnTo>
                    <a:pt x="1864" y="665"/>
                  </a:lnTo>
                  <a:lnTo>
                    <a:pt x="1866" y="668"/>
                  </a:lnTo>
                  <a:lnTo>
                    <a:pt x="1868" y="670"/>
                  </a:lnTo>
                  <a:lnTo>
                    <a:pt x="1871" y="672"/>
                  </a:lnTo>
                  <a:lnTo>
                    <a:pt x="1872" y="672"/>
                  </a:lnTo>
                  <a:lnTo>
                    <a:pt x="1878" y="670"/>
                  </a:lnTo>
                  <a:lnTo>
                    <a:pt x="1884" y="668"/>
                  </a:lnTo>
                  <a:close/>
                  <a:moveTo>
                    <a:pt x="2017" y="685"/>
                  </a:moveTo>
                  <a:lnTo>
                    <a:pt x="2016" y="692"/>
                  </a:lnTo>
                  <a:lnTo>
                    <a:pt x="2014" y="700"/>
                  </a:lnTo>
                  <a:lnTo>
                    <a:pt x="2011" y="707"/>
                  </a:lnTo>
                  <a:lnTo>
                    <a:pt x="2006" y="712"/>
                  </a:lnTo>
                  <a:lnTo>
                    <a:pt x="2000" y="717"/>
                  </a:lnTo>
                  <a:lnTo>
                    <a:pt x="1993" y="721"/>
                  </a:lnTo>
                  <a:lnTo>
                    <a:pt x="1985" y="723"/>
                  </a:lnTo>
                  <a:lnTo>
                    <a:pt x="1978" y="723"/>
                  </a:lnTo>
                  <a:lnTo>
                    <a:pt x="1969" y="722"/>
                  </a:lnTo>
                  <a:lnTo>
                    <a:pt x="1961" y="720"/>
                  </a:lnTo>
                  <a:lnTo>
                    <a:pt x="1955" y="715"/>
                  </a:lnTo>
                  <a:lnTo>
                    <a:pt x="1949" y="709"/>
                  </a:lnTo>
                  <a:lnTo>
                    <a:pt x="1944" y="700"/>
                  </a:lnTo>
                  <a:lnTo>
                    <a:pt x="1941" y="690"/>
                  </a:lnTo>
                  <a:lnTo>
                    <a:pt x="1938" y="678"/>
                  </a:lnTo>
                  <a:lnTo>
                    <a:pt x="1938" y="664"/>
                  </a:lnTo>
                  <a:lnTo>
                    <a:pt x="1938" y="652"/>
                  </a:lnTo>
                  <a:lnTo>
                    <a:pt x="1941" y="640"/>
                  </a:lnTo>
                  <a:lnTo>
                    <a:pt x="1944" y="630"/>
                  </a:lnTo>
                  <a:lnTo>
                    <a:pt x="1949" y="621"/>
                  </a:lnTo>
                  <a:lnTo>
                    <a:pt x="1953" y="617"/>
                  </a:lnTo>
                  <a:lnTo>
                    <a:pt x="1956" y="612"/>
                  </a:lnTo>
                  <a:lnTo>
                    <a:pt x="1959" y="609"/>
                  </a:lnTo>
                  <a:lnTo>
                    <a:pt x="1963" y="607"/>
                  </a:lnTo>
                  <a:lnTo>
                    <a:pt x="1968" y="605"/>
                  </a:lnTo>
                  <a:lnTo>
                    <a:pt x="1973" y="604"/>
                  </a:lnTo>
                  <a:lnTo>
                    <a:pt x="1979" y="603"/>
                  </a:lnTo>
                  <a:lnTo>
                    <a:pt x="1984" y="603"/>
                  </a:lnTo>
                  <a:lnTo>
                    <a:pt x="1991" y="603"/>
                  </a:lnTo>
                  <a:lnTo>
                    <a:pt x="1996" y="605"/>
                  </a:lnTo>
                  <a:lnTo>
                    <a:pt x="2002" y="607"/>
                  </a:lnTo>
                  <a:lnTo>
                    <a:pt x="2006" y="610"/>
                  </a:lnTo>
                  <a:lnTo>
                    <a:pt x="2009" y="614"/>
                  </a:lnTo>
                  <a:lnTo>
                    <a:pt x="2013" y="617"/>
                  </a:lnTo>
                  <a:lnTo>
                    <a:pt x="2014" y="621"/>
                  </a:lnTo>
                  <a:lnTo>
                    <a:pt x="2014" y="626"/>
                  </a:lnTo>
                  <a:lnTo>
                    <a:pt x="2014" y="629"/>
                  </a:lnTo>
                  <a:lnTo>
                    <a:pt x="2013" y="632"/>
                  </a:lnTo>
                  <a:lnTo>
                    <a:pt x="2012" y="634"/>
                  </a:lnTo>
                  <a:lnTo>
                    <a:pt x="2009" y="637"/>
                  </a:lnTo>
                  <a:lnTo>
                    <a:pt x="2004" y="640"/>
                  </a:lnTo>
                  <a:lnTo>
                    <a:pt x="1998" y="641"/>
                  </a:lnTo>
                  <a:lnTo>
                    <a:pt x="1992" y="640"/>
                  </a:lnTo>
                  <a:lnTo>
                    <a:pt x="1986" y="638"/>
                  </a:lnTo>
                  <a:lnTo>
                    <a:pt x="1984" y="635"/>
                  </a:lnTo>
                  <a:lnTo>
                    <a:pt x="1983" y="633"/>
                  </a:lnTo>
                  <a:lnTo>
                    <a:pt x="1982" y="630"/>
                  </a:lnTo>
                  <a:lnTo>
                    <a:pt x="1981" y="628"/>
                  </a:lnTo>
                  <a:lnTo>
                    <a:pt x="1982" y="623"/>
                  </a:lnTo>
                  <a:lnTo>
                    <a:pt x="1986" y="619"/>
                  </a:lnTo>
                  <a:lnTo>
                    <a:pt x="1990" y="615"/>
                  </a:lnTo>
                  <a:lnTo>
                    <a:pt x="1991" y="612"/>
                  </a:lnTo>
                  <a:lnTo>
                    <a:pt x="1991" y="610"/>
                  </a:lnTo>
                  <a:lnTo>
                    <a:pt x="1990" y="608"/>
                  </a:lnTo>
                  <a:lnTo>
                    <a:pt x="1988" y="607"/>
                  </a:lnTo>
                  <a:lnTo>
                    <a:pt x="1985" y="607"/>
                  </a:lnTo>
                  <a:lnTo>
                    <a:pt x="1980" y="608"/>
                  </a:lnTo>
                  <a:lnTo>
                    <a:pt x="1976" y="610"/>
                  </a:lnTo>
                  <a:lnTo>
                    <a:pt x="1971" y="615"/>
                  </a:lnTo>
                  <a:lnTo>
                    <a:pt x="1969" y="619"/>
                  </a:lnTo>
                  <a:lnTo>
                    <a:pt x="1968" y="626"/>
                  </a:lnTo>
                  <a:lnTo>
                    <a:pt x="1967" y="634"/>
                  </a:lnTo>
                  <a:lnTo>
                    <a:pt x="1966" y="643"/>
                  </a:lnTo>
                  <a:lnTo>
                    <a:pt x="1966" y="654"/>
                  </a:lnTo>
                  <a:lnTo>
                    <a:pt x="1974" y="652"/>
                  </a:lnTo>
                  <a:lnTo>
                    <a:pt x="1983" y="652"/>
                  </a:lnTo>
                  <a:lnTo>
                    <a:pt x="1991" y="652"/>
                  </a:lnTo>
                  <a:lnTo>
                    <a:pt x="1996" y="654"/>
                  </a:lnTo>
                  <a:lnTo>
                    <a:pt x="2003" y="656"/>
                  </a:lnTo>
                  <a:lnTo>
                    <a:pt x="2007" y="659"/>
                  </a:lnTo>
                  <a:lnTo>
                    <a:pt x="2012" y="665"/>
                  </a:lnTo>
                  <a:lnTo>
                    <a:pt x="2014" y="670"/>
                  </a:lnTo>
                  <a:lnTo>
                    <a:pt x="2016" y="677"/>
                  </a:lnTo>
                  <a:lnTo>
                    <a:pt x="2017" y="685"/>
                  </a:lnTo>
                  <a:close/>
                  <a:moveTo>
                    <a:pt x="1990" y="680"/>
                  </a:moveTo>
                  <a:lnTo>
                    <a:pt x="1988" y="670"/>
                  </a:lnTo>
                  <a:lnTo>
                    <a:pt x="1985" y="664"/>
                  </a:lnTo>
                  <a:lnTo>
                    <a:pt x="1984" y="662"/>
                  </a:lnTo>
                  <a:lnTo>
                    <a:pt x="1982" y="659"/>
                  </a:lnTo>
                  <a:lnTo>
                    <a:pt x="1980" y="658"/>
                  </a:lnTo>
                  <a:lnTo>
                    <a:pt x="1978" y="658"/>
                  </a:lnTo>
                  <a:lnTo>
                    <a:pt x="1971" y="658"/>
                  </a:lnTo>
                  <a:lnTo>
                    <a:pt x="1966" y="662"/>
                  </a:lnTo>
                  <a:lnTo>
                    <a:pt x="1966" y="665"/>
                  </a:lnTo>
                  <a:lnTo>
                    <a:pt x="1966" y="673"/>
                  </a:lnTo>
                  <a:lnTo>
                    <a:pt x="1966" y="678"/>
                  </a:lnTo>
                  <a:lnTo>
                    <a:pt x="1966" y="682"/>
                  </a:lnTo>
                  <a:lnTo>
                    <a:pt x="1966" y="691"/>
                  </a:lnTo>
                  <a:lnTo>
                    <a:pt x="1967" y="698"/>
                  </a:lnTo>
                  <a:lnTo>
                    <a:pt x="1968" y="704"/>
                  </a:lnTo>
                  <a:lnTo>
                    <a:pt x="1969" y="709"/>
                  </a:lnTo>
                  <a:lnTo>
                    <a:pt x="1971" y="713"/>
                  </a:lnTo>
                  <a:lnTo>
                    <a:pt x="1972" y="715"/>
                  </a:lnTo>
                  <a:lnTo>
                    <a:pt x="1974" y="717"/>
                  </a:lnTo>
                  <a:lnTo>
                    <a:pt x="1977" y="717"/>
                  </a:lnTo>
                  <a:lnTo>
                    <a:pt x="1980" y="717"/>
                  </a:lnTo>
                  <a:lnTo>
                    <a:pt x="1982" y="716"/>
                  </a:lnTo>
                  <a:lnTo>
                    <a:pt x="1984" y="715"/>
                  </a:lnTo>
                  <a:lnTo>
                    <a:pt x="1985" y="713"/>
                  </a:lnTo>
                  <a:lnTo>
                    <a:pt x="1988" y="709"/>
                  </a:lnTo>
                  <a:lnTo>
                    <a:pt x="1989" y="703"/>
                  </a:lnTo>
                  <a:lnTo>
                    <a:pt x="1990" y="694"/>
                  </a:lnTo>
                  <a:lnTo>
                    <a:pt x="1990" y="680"/>
                  </a:lnTo>
                  <a:close/>
                </a:path>
              </a:pathLst>
            </a:custGeom>
            <a:solidFill>
              <a:srgbClr val="007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id="{AF0B7DAD-2DBA-45A2-ABA4-168A658CAA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9726" y="5527676"/>
              <a:ext cx="246063" cy="169863"/>
            </a:xfrm>
            <a:custGeom>
              <a:avLst/>
              <a:gdLst>
                <a:gd name="T0" fmla="*/ 317 w 467"/>
                <a:gd name="T1" fmla="*/ 34 h 320"/>
                <a:gd name="T2" fmla="*/ 319 w 467"/>
                <a:gd name="T3" fmla="*/ 6 h 320"/>
                <a:gd name="T4" fmla="*/ 349 w 467"/>
                <a:gd name="T5" fmla="*/ 33 h 320"/>
                <a:gd name="T6" fmla="*/ 408 w 467"/>
                <a:gd name="T7" fmla="*/ 17 h 320"/>
                <a:gd name="T8" fmla="*/ 424 w 467"/>
                <a:gd name="T9" fmla="*/ 11 h 320"/>
                <a:gd name="T10" fmla="*/ 378 w 467"/>
                <a:gd name="T11" fmla="*/ 58 h 320"/>
                <a:gd name="T12" fmla="*/ 463 w 467"/>
                <a:gd name="T13" fmla="*/ 69 h 320"/>
                <a:gd name="T14" fmla="*/ 435 w 467"/>
                <a:gd name="T15" fmla="*/ 83 h 320"/>
                <a:gd name="T16" fmla="*/ 390 w 467"/>
                <a:gd name="T17" fmla="*/ 100 h 320"/>
                <a:gd name="T18" fmla="*/ 438 w 467"/>
                <a:gd name="T19" fmla="*/ 130 h 320"/>
                <a:gd name="T20" fmla="*/ 439 w 467"/>
                <a:gd name="T21" fmla="*/ 193 h 320"/>
                <a:gd name="T22" fmla="*/ 449 w 467"/>
                <a:gd name="T23" fmla="*/ 312 h 320"/>
                <a:gd name="T24" fmla="*/ 435 w 467"/>
                <a:gd name="T25" fmla="*/ 306 h 320"/>
                <a:gd name="T26" fmla="*/ 417 w 467"/>
                <a:gd name="T27" fmla="*/ 174 h 320"/>
                <a:gd name="T28" fmla="*/ 376 w 467"/>
                <a:gd name="T29" fmla="*/ 210 h 320"/>
                <a:gd name="T30" fmla="*/ 403 w 467"/>
                <a:gd name="T31" fmla="*/ 188 h 320"/>
                <a:gd name="T32" fmla="*/ 413 w 467"/>
                <a:gd name="T33" fmla="*/ 225 h 320"/>
                <a:gd name="T34" fmla="*/ 369 w 467"/>
                <a:gd name="T35" fmla="*/ 275 h 320"/>
                <a:gd name="T36" fmla="*/ 322 w 467"/>
                <a:gd name="T37" fmla="*/ 241 h 320"/>
                <a:gd name="T38" fmla="*/ 333 w 467"/>
                <a:gd name="T39" fmla="*/ 192 h 320"/>
                <a:gd name="T40" fmla="*/ 348 w 467"/>
                <a:gd name="T41" fmla="*/ 213 h 320"/>
                <a:gd name="T42" fmla="*/ 309 w 467"/>
                <a:gd name="T43" fmla="*/ 188 h 320"/>
                <a:gd name="T44" fmla="*/ 300 w 467"/>
                <a:gd name="T45" fmla="*/ 282 h 320"/>
                <a:gd name="T46" fmla="*/ 285 w 467"/>
                <a:gd name="T47" fmla="*/ 308 h 320"/>
                <a:gd name="T48" fmla="*/ 288 w 467"/>
                <a:gd name="T49" fmla="*/ 208 h 320"/>
                <a:gd name="T50" fmla="*/ 300 w 467"/>
                <a:gd name="T51" fmla="*/ 130 h 320"/>
                <a:gd name="T52" fmla="*/ 341 w 467"/>
                <a:gd name="T53" fmla="*/ 102 h 320"/>
                <a:gd name="T54" fmla="*/ 289 w 467"/>
                <a:gd name="T55" fmla="*/ 86 h 320"/>
                <a:gd name="T56" fmla="*/ 279 w 467"/>
                <a:gd name="T57" fmla="*/ 70 h 320"/>
                <a:gd name="T58" fmla="*/ 347 w 467"/>
                <a:gd name="T59" fmla="*/ 133 h 320"/>
                <a:gd name="T60" fmla="*/ 315 w 467"/>
                <a:gd name="T61" fmla="*/ 130 h 320"/>
                <a:gd name="T62" fmla="*/ 335 w 467"/>
                <a:gd name="T63" fmla="*/ 149 h 320"/>
                <a:gd name="T64" fmla="*/ 361 w 467"/>
                <a:gd name="T65" fmla="*/ 144 h 320"/>
                <a:gd name="T66" fmla="*/ 337 w 467"/>
                <a:gd name="T67" fmla="*/ 238 h 320"/>
                <a:gd name="T68" fmla="*/ 388 w 467"/>
                <a:gd name="T69" fmla="*/ 256 h 320"/>
                <a:gd name="T70" fmla="*/ 395 w 467"/>
                <a:gd name="T71" fmla="*/ 166 h 320"/>
                <a:gd name="T72" fmla="*/ 378 w 467"/>
                <a:gd name="T73" fmla="*/ 119 h 320"/>
                <a:gd name="T74" fmla="*/ 423 w 467"/>
                <a:gd name="T75" fmla="*/ 138 h 320"/>
                <a:gd name="T76" fmla="*/ 394 w 467"/>
                <a:gd name="T77" fmla="*/ 114 h 320"/>
                <a:gd name="T78" fmla="*/ 76 w 467"/>
                <a:gd name="T79" fmla="*/ 213 h 320"/>
                <a:gd name="T80" fmla="*/ 79 w 467"/>
                <a:gd name="T81" fmla="*/ 37 h 320"/>
                <a:gd name="T82" fmla="*/ 92 w 467"/>
                <a:gd name="T83" fmla="*/ 19 h 320"/>
                <a:gd name="T84" fmla="*/ 95 w 467"/>
                <a:gd name="T85" fmla="*/ 179 h 320"/>
                <a:gd name="T86" fmla="*/ 120 w 467"/>
                <a:gd name="T87" fmla="*/ 253 h 320"/>
                <a:gd name="T88" fmla="*/ 154 w 467"/>
                <a:gd name="T89" fmla="*/ 235 h 320"/>
                <a:gd name="T90" fmla="*/ 151 w 467"/>
                <a:gd name="T91" fmla="*/ 44 h 320"/>
                <a:gd name="T92" fmla="*/ 168 w 467"/>
                <a:gd name="T93" fmla="*/ 79 h 320"/>
                <a:gd name="T94" fmla="*/ 169 w 467"/>
                <a:gd name="T95" fmla="*/ 212 h 320"/>
                <a:gd name="T96" fmla="*/ 159 w 467"/>
                <a:gd name="T97" fmla="*/ 283 h 320"/>
                <a:gd name="T98" fmla="*/ 103 w 467"/>
                <a:gd name="T99" fmla="*/ 309 h 320"/>
                <a:gd name="T100" fmla="*/ 28 w 467"/>
                <a:gd name="T101" fmla="*/ 300 h 320"/>
                <a:gd name="T102" fmla="*/ 2 w 467"/>
                <a:gd name="T103" fmla="*/ 233 h 320"/>
                <a:gd name="T104" fmla="*/ 0 w 467"/>
                <a:gd name="T105" fmla="*/ 130 h 320"/>
                <a:gd name="T106" fmla="*/ 5 w 467"/>
                <a:gd name="T107" fmla="*/ 45 h 320"/>
                <a:gd name="T108" fmla="*/ 17 w 467"/>
                <a:gd name="T109" fmla="*/ 63 h 320"/>
                <a:gd name="T110" fmla="*/ 17 w 467"/>
                <a:gd name="T111" fmla="*/ 212 h 320"/>
                <a:gd name="T112" fmla="*/ 32 w 467"/>
                <a:gd name="T113" fmla="*/ 284 h 320"/>
                <a:gd name="T114" fmla="*/ 76 w 467"/>
                <a:gd name="T115" fmla="*/ 249 h 320"/>
                <a:gd name="T116" fmla="*/ 97 w 467"/>
                <a:gd name="T117" fmla="*/ 2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7" h="320">
                  <a:moveTo>
                    <a:pt x="361" y="67"/>
                  </a:moveTo>
                  <a:lnTo>
                    <a:pt x="361" y="62"/>
                  </a:lnTo>
                  <a:lnTo>
                    <a:pt x="361" y="58"/>
                  </a:lnTo>
                  <a:lnTo>
                    <a:pt x="361" y="50"/>
                  </a:lnTo>
                  <a:lnTo>
                    <a:pt x="347" y="49"/>
                  </a:lnTo>
                  <a:lnTo>
                    <a:pt x="336" y="46"/>
                  </a:lnTo>
                  <a:lnTo>
                    <a:pt x="329" y="44"/>
                  </a:lnTo>
                  <a:lnTo>
                    <a:pt x="323" y="41"/>
                  </a:lnTo>
                  <a:lnTo>
                    <a:pt x="317" y="34"/>
                  </a:lnTo>
                  <a:lnTo>
                    <a:pt x="313" y="29"/>
                  </a:lnTo>
                  <a:lnTo>
                    <a:pt x="312" y="22"/>
                  </a:lnTo>
                  <a:lnTo>
                    <a:pt x="311" y="17"/>
                  </a:lnTo>
                  <a:lnTo>
                    <a:pt x="311" y="14"/>
                  </a:lnTo>
                  <a:lnTo>
                    <a:pt x="312" y="11"/>
                  </a:lnTo>
                  <a:lnTo>
                    <a:pt x="312" y="9"/>
                  </a:lnTo>
                  <a:lnTo>
                    <a:pt x="314" y="8"/>
                  </a:lnTo>
                  <a:lnTo>
                    <a:pt x="317" y="6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3" y="8"/>
                  </a:lnTo>
                  <a:lnTo>
                    <a:pt x="324" y="10"/>
                  </a:lnTo>
                  <a:lnTo>
                    <a:pt x="324" y="11"/>
                  </a:lnTo>
                  <a:lnTo>
                    <a:pt x="326" y="22"/>
                  </a:lnTo>
                  <a:lnTo>
                    <a:pt x="329" y="27"/>
                  </a:lnTo>
                  <a:lnTo>
                    <a:pt x="333" y="30"/>
                  </a:lnTo>
                  <a:lnTo>
                    <a:pt x="338" y="32"/>
                  </a:lnTo>
                  <a:lnTo>
                    <a:pt x="349" y="33"/>
                  </a:lnTo>
                  <a:lnTo>
                    <a:pt x="359" y="34"/>
                  </a:lnTo>
                  <a:lnTo>
                    <a:pt x="367" y="34"/>
                  </a:lnTo>
                  <a:lnTo>
                    <a:pt x="376" y="34"/>
                  </a:lnTo>
                  <a:lnTo>
                    <a:pt x="384" y="33"/>
                  </a:lnTo>
                  <a:lnTo>
                    <a:pt x="391" y="32"/>
                  </a:lnTo>
                  <a:lnTo>
                    <a:pt x="395" y="30"/>
                  </a:lnTo>
                  <a:lnTo>
                    <a:pt x="403" y="26"/>
                  </a:lnTo>
                  <a:lnTo>
                    <a:pt x="406" y="21"/>
                  </a:lnTo>
                  <a:lnTo>
                    <a:pt x="408" y="17"/>
                  </a:lnTo>
                  <a:lnTo>
                    <a:pt x="410" y="10"/>
                  </a:lnTo>
                  <a:lnTo>
                    <a:pt x="410" y="5"/>
                  </a:lnTo>
                  <a:lnTo>
                    <a:pt x="412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9" y="2"/>
                  </a:lnTo>
                  <a:lnTo>
                    <a:pt x="422" y="4"/>
                  </a:lnTo>
                  <a:lnTo>
                    <a:pt x="424" y="7"/>
                  </a:lnTo>
                  <a:lnTo>
                    <a:pt x="424" y="11"/>
                  </a:lnTo>
                  <a:lnTo>
                    <a:pt x="423" y="18"/>
                  </a:lnTo>
                  <a:lnTo>
                    <a:pt x="422" y="22"/>
                  </a:lnTo>
                  <a:lnTo>
                    <a:pt x="419" y="28"/>
                  </a:lnTo>
                  <a:lnTo>
                    <a:pt x="417" y="32"/>
                  </a:lnTo>
                  <a:lnTo>
                    <a:pt x="411" y="38"/>
                  </a:lnTo>
                  <a:lnTo>
                    <a:pt x="403" y="42"/>
                  </a:lnTo>
                  <a:lnTo>
                    <a:pt x="393" y="45"/>
                  </a:lnTo>
                  <a:lnTo>
                    <a:pt x="378" y="49"/>
                  </a:lnTo>
                  <a:lnTo>
                    <a:pt x="378" y="58"/>
                  </a:lnTo>
                  <a:lnTo>
                    <a:pt x="378" y="67"/>
                  </a:lnTo>
                  <a:lnTo>
                    <a:pt x="390" y="67"/>
                  </a:lnTo>
                  <a:lnTo>
                    <a:pt x="403" y="67"/>
                  </a:lnTo>
                  <a:lnTo>
                    <a:pt x="417" y="66"/>
                  </a:lnTo>
                  <a:lnTo>
                    <a:pt x="431" y="66"/>
                  </a:lnTo>
                  <a:lnTo>
                    <a:pt x="445" y="67"/>
                  </a:lnTo>
                  <a:lnTo>
                    <a:pt x="454" y="67"/>
                  </a:lnTo>
                  <a:lnTo>
                    <a:pt x="460" y="68"/>
                  </a:lnTo>
                  <a:lnTo>
                    <a:pt x="463" y="69"/>
                  </a:lnTo>
                  <a:lnTo>
                    <a:pt x="466" y="73"/>
                  </a:lnTo>
                  <a:lnTo>
                    <a:pt x="467" y="75"/>
                  </a:lnTo>
                  <a:lnTo>
                    <a:pt x="466" y="77"/>
                  </a:lnTo>
                  <a:lnTo>
                    <a:pt x="464" y="79"/>
                  </a:lnTo>
                  <a:lnTo>
                    <a:pt x="461" y="81"/>
                  </a:lnTo>
                  <a:lnTo>
                    <a:pt x="455" y="81"/>
                  </a:lnTo>
                  <a:lnTo>
                    <a:pt x="452" y="83"/>
                  </a:lnTo>
                  <a:lnTo>
                    <a:pt x="445" y="83"/>
                  </a:lnTo>
                  <a:lnTo>
                    <a:pt x="435" y="83"/>
                  </a:lnTo>
                  <a:lnTo>
                    <a:pt x="420" y="83"/>
                  </a:lnTo>
                  <a:lnTo>
                    <a:pt x="407" y="83"/>
                  </a:lnTo>
                  <a:lnTo>
                    <a:pt x="395" y="83"/>
                  </a:lnTo>
                  <a:lnTo>
                    <a:pt x="385" y="83"/>
                  </a:lnTo>
                  <a:lnTo>
                    <a:pt x="378" y="83"/>
                  </a:lnTo>
                  <a:lnTo>
                    <a:pt x="378" y="89"/>
                  </a:lnTo>
                  <a:lnTo>
                    <a:pt x="378" y="92"/>
                  </a:lnTo>
                  <a:lnTo>
                    <a:pt x="378" y="99"/>
                  </a:lnTo>
                  <a:lnTo>
                    <a:pt x="390" y="100"/>
                  </a:lnTo>
                  <a:lnTo>
                    <a:pt x="403" y="101"/>
                  </a:lnTo>
                  <a:lnTo>
                    <a:pt x="411" y="102"/>
                  </a:lnTo>
                  <a:lnTo>
                    <a:pt x="416" y="103"/>
                  </a:lnTo>
                  <a:lnTo>
                    <a:pt x="420" y="105"/>
                  </a:lnTo>
                  <a:lnTo>
                    <a:pt x="425" y="108"/>
                  </a:lnTo>
                  <a:lnTo>
                    <a:pt x="430" y="112"/>
                  </a:lnTo>
                  <a:lnTo>
                    <a:pt x="435" y="118"/>
                  </a:lnTo>
                  <a:lnTo>
                    <a:pt x="437" y="123"/>
                  </a:lnTo>
                  <a:lnTo>
                    <a:pt x="438" y="130"/>
                  </a:lnTo>
                  <a:lnTo>
                    <a:pt x="438" y="136"/>
                  </a:lnTo>
                  <a:lnTo>
                    <a:pt x="437" y="144"/>
                  </a:lnTo>
                  <a:lnTo>
                    <a:pt x="436" y="150"/>
                  </a:lnTo>
                  <a:lnTo>
                    <a:pt x="434" y="155"/>
                  </a:lnTo>
                  <a:lnTo>
                    <a:pt x="430" y="165"/>
                  </a:lnTo>
                  <a:lnTo>
                    <a:pt x="432" y="170"/>
                  </a:lnTo>
                  <a:lnTo>
                    <a:pt x="435" y="175"/>
                  </a:lnTo>
                  <a:lnTo>
                    <a:pt x="437" y="182"/>
                  </a:lnTo>
                  <a:lnTo>
                    <a:pt x="439" y="193"/>
                  </a:lnTo>
                  <a:lnTo>
                    <a:pt x="442" y="205"/>
                  </a:lnTo>
                  <a:lnTo>
                    <a:pt x="443" y="216"/>
                  </a:lnTo>
                  <a:lnTo>
                    <a:pt x="446" y="229"/>
                  </a:lnTo>
                  <a:lnTo>
                    <a:pt x="447" y="242"/>
                  </a:lnTo>
                  <a:lnTo>
                    <a:pt x="449" y="276"/>
                  </a:lnTo>
                  <a:lnTo>
                    <a:pt x="450" y="285"/>
                  </a:lnTo>
                  <a:lnTo>
                    <a:pt x="450" y="290"/>
                  </a:lnTo>
                  <a:lnTo>
                    <a:pt x="449" y="308"/>
                  </a:lnTo>
                  <a:lnTo>
                    <a:pt x="449" y="312"/>
                  </a:lnTo>
                  <a:lnTo>
                    <a:pt x="448" y="317"/>
                  </a:lnTo>
                  <a:lnTo>
                    <a:pt x="446" y="319"/>
                  </a:lnTo>
                  <a:lnTo>
                    <a:pt x="442" y="320"/>
                  </a:lnTo>
                  <a:lnTo>
                    <a:pt x="440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6" y="314"/>
                  </a:lnTo>
                  <a:lnTo>
                    <a:pt x="435" y="311"/>
                  </a:lnTo>
                  <a:lnTo>
                    <a:pt x="435" y="306"/>
                  </a:lnTo>
                  <a:lnTo>
                    <a:pt x="435" y="296"/>
                  </a:lnTo>
                  <a:lnTo>
                    <a:pt x="434" y="278"/>
                  </a:lnTo>
                  <a:lnTo>
                    <a:pt x="432" y="254"/>
                  </a:lnTo>
                  <a:lnTo>
                    <a:pt x="431" y="245"/>
                  </a:lnTo>
                  <a:lnTo>
                    <a:pt x="430" y="229"/>
                  </a:lnTo>
                  <a:lnTo>
                    <a:pt x="427" y="212"/>
                  </a:lnTo>
                  <a:lnTo>
                    <a:pt x="425" y="201"/>
                  </a:lnTo>
                  <a:lnTo>
                    <a:pt x="423" y="190"/>
                  </a:lnTo>
                  <a:lnTo>
                    <a:pt x="417" y="174"/>
                  </a:lnTo>
                  <a:lnTo>
                    <a:pt x="411" y="177"/>
                  </a:lnTo>
                  <a:lnTo>
                    <a:pt x="404" y="179"/>
                  </a:lnTo>
                  <a:lnTo>
                    <a:pt x="394" y="180"/>
                  </a:lnTo>
                  <a:lnTo>
                    <a:pt x="377" y="182"/>
                  </a:lnTo>
                  <a:lnTo>
                    <a:pt x="377" y="188"/>
                  </a:lnTo>
                  <a:lnTo>
                    <a:pt x="377" y="193"/>
                  </a:lnTo>
                  <a:lnTo>
                    <a:pt x="376" y="200"/>
                  </a:lnTo>
                  <a:lnTo>
                    <a:pt x="376" y="208"/>
                  </a:lnTo>
                  <a:lnTo>
                    <a:pt x="376" y="210"/>
                  </a:lnTo>
                  <a:lnTo>
                    <a:pt x="387" y="210"/>
                  </a:lnTo>
                  <a:lnTo>
                    <a:pt x="399" y="212"/>
                  </a:lnTo>
                  <a:lnTo>
                    <a:pt x="399" y="207"/>
                  </a:lnTo>
                  <a:lnTo>
                    <a:pt x="398" y="203"/>
                  </a:lnTo>
                  <a:lnTo>
                    <a:pt x="398" y="200"/>
                  </a:lnTo>
                  <a:lnTo>
                    <a:pt x="398" y="195"/>
                  </a:lnTo>
                  <a:lnTo>
                    <a:pt x="399" y="192"/>
                  </a:lnTo>
                  <a:lnTo>
                    <a:pt x="400" y="189"/>
                  </a:lnTo>
                  <a:lnTo>
                    <a:pt x="403" y="188"/>
                  </a:lnTo>
                  <a:lnTo>
                    <a:pt x="405" y="186"/>
                  </a:lnTo>
                  <a:lnTo>
                    <a:pt x="408" y="188"/>
                  </a:lnTo>
                  <a:lnTo>
                    <a:pt x="410" y="190"/>
                  </a:lnTo>
                  <a:lnTo>
                    <a:pt x="412" y="194"/>
                  </a:lnTo>
                  <a:lnTo>
                    <a:pt x="412" y="201"/>
                  </a:lnTo>
                  <a:lnTo>
                    <a:pt x="413" y="210"/>
                  </a:lnTo>
                  <a:lnTo>
                    <a:pt x="413" y="216"/>
                  </a:lnTo>
                  <a:lnTo>
                    <a:pt x="413" y="219"/>
                  </a:lnTo>
                  <a:lnTo>
                    <a:pt x="413" y="225"/>
                  </a:lnTo>
                  <a:lnTo>
                    <a:pt x="412" y="240"/>
                  </a:lnTo>
                  <a:lnTo>
                    <a:pt x="410" y="253"/>
                  </a:lnTo>
                  <a:lnTo>
                    <a:pt x="406" y="259"/>
                  </a:lnTo>
                  <a:lnTo>
                    <a:pt x="403" y="264"/>
                  </a:lnTo>
                  <a:lnTo>
                    <a:pt x="398" y="267"/>
                  </a:lnTo>
                  <a:lnTo>
                    <a:pt x="391" y="271"/>
                  </a:lnTo>
                  <a:lnTo>
                    <a:pt x="384" y="272"/>
                  </a:lnTo>
                  <a:lnTo>
                    <a:pt x="377" y="274"/>
                  </a:lnTo>
                  <a:lnTo>
                    <a:pt x="369" y="275"/>
                  </a:lnTo>
                  <a:lnTo>
                    <a:pt x="361" y="275"/>
                  </a:lnTo>
                  <a:lnTo>
                    <a:pt x="354" y="274"/>
                  </a:lnTo>
                  <a:lnTo>
                    <a:pt x="346" y="273"/>
                  </a:lnTo>
                  <a:lnTo>
                    <a:pt x="340" y="271"/>
                  </a:lnTo>
                  <a:lnTo>
                    <a:pt x="334" y="266"/>
                  </a:lnTo>
                  <a:lnTo>
                    <a:pt x="329" y="262"/>
                  </a:lnTo>
                  <a:lnTo>
                    <a:pt x="325" y="255"/>
                  </a:lnTo>
                  <a:lnTo>
                    <a:pt x="323" y="249"/>
                  </a:lnTo>
                  <a:lnTo>
                    <a:pt x="322" y="241"/>
                  </a:lnTo>
                  <a:lnTo>
                    <a:pt x="321" y="232"/>
                  </a:lnTo>
                  <a:lnTo>
                    <a:pt x="321" y="224"/>
                  </a:lnTo>
                  <a:lnTo>
                    <a:pt x="321" y="215"/>
                  </a:lnTo>
                  <a:lnTo>
                    <a:pt x="322" y="205"/>
                  </a:lnTo>
                  <a:lnTo>
                    <a:pt x="323" y="200"/>
                  </a:lnTo>
                  <a:lnTo>
                    <a:pt x="325" y="195"/>
                  </a:lnTo>
                  <a:lnTo>
                    <a:pt x="328" y="192"/>
                  </a:lnTo>
                  <a:lnTo>
                    <a:pt x="331" y="191"/>
                  </a:lnTo>
                  <a:lnTo>
                    <a:pt x="333" y="192"/>
                  </a:lnTo>
                  <a:lnTo>
                    <a:pt x="335" y="194"/>
                  </a:lnTo>
                  <a:lnTo>
                    <a:pt x="336" y="196"/>
                  </a:lnTo>
                  <a:lnTo>
                    <a:pt x="336" y="198"/>
                  </a:lnTo>
                  <a:lnTo>
                    <a:pt x="336" y="200"/>
                  </a:lnTo>
                  <a:lnTo>
                    <a:pt x="336" y="203"/>
                  </a:lnTo>
                  <a:lnTo>
                    <a:pt x="336" y="205"/>
                  </a:lnTo>
                  <a:lnTo>
                    <a:pt x="336" y="208"/>
                  </a:lnTo>
                  <a:lnTo>
                    <a:pt x="336" y="214"/>
                  </a:lnTo>
                  <a:lnTo>
                    <a:pt x="348" y="213"/>
                  </a:lnTo>
                  <a:lnTo>
                    <a:pt x="361" y="212"/>
                  </a:lnTo>
                  <a:lnTo>
                    <a:pt x="361" y="183"/>
                  </a:lnTo>
                  <a:lnTo>
                    <a:pt x="346" y="182"/>
                  </a:lnTo>
                  <a:lnTo>
                    <a:pt x="335" y="181"/>
                  </a:lnTo>
                  <a:lnTo>
                    <a:pt x="328" y="180"/>
                  </a:lnTo>
                  <a:lnTo>
                    <a:pt x="324" y="178"/>
                  </a:lnTo>
                  <a:lnTo>
                    <a:pt x="313" y="173"/>
                  </a:lnTo>
                  <a:lnTo>
                    <a:pt x="311" y="181"/>
                  </a:lnTo>
                  <a:lnTo>
                    <a:pt x="309" y="188"/>
                  </a:lnTo>
                  <a:lnTo>
                    <a:pt x="307" y="195"/>
                  </a:lnTo>
                  <a:lnTo>
                    <a:pt x="305" y="204"/>
                  </a:lnTo>
                  <a:lnTo>
                    <a:pt x="303" y="214"/>
                  </a:lnTo>
                  <a:lnTo>
                    <a:pt x="302" y="227"/>
                  </a:lnTo>
                  <a:lnTo>
                    <a:pt x="301" y="241"/>
                  </a:lnTo>
                  <a:lnTo>
                    <a:pt x="300" y="252"/>
                  </a:lnTo>
                  <a:lnTo>
                    <a:pt x="300" y="263"/>
                  </a:lnTo>
                  <a:lnTo>
                    <a:pt x="300" y="274"/>
                  </a:lnTo>
                  <a:lnTo>
                    <a:pt x="300" y="282"/>
                  </a:lnTo>
                  <a:lnTo>
                    <a:pt x="300" y="287"/>
                  </a:lnTo>
                  <a:lnTo>
                    <a:pt x="301" y="305"/>
                  </a:lnTo>
                  <a:lnTo>
                    <a:pt x="300" y="310"/>
                  </a:lnTo>
                  <a:lnTo>
                    <a:pt x="299" y="314"/>
                  </a:lnTo>
                  <a:lnTo>
                    <a:pt x="296" y="317"/>
                  </a:lnTo>
                  <a:lnTo>
                    <a:pt x="293" y="318"/>
                  </a:lnTo>
                  <a:lnTo>
                    <a:pt x="289" y="317"/>
                  </a:lnTo>
                  <a:lnTo>
                    <a:pt x="287" y="314"/>
                  </a:lnTo>
                  <a:lnTo>
                    <a:pt x="285" y="308"/>
                  </a:lnTo>
                  <a:lnTo>
                    <a:pt x="284" y="297"/>
                  </a:lnTo>
                  <a:lnTo>
                    <a:pt x="284" y="286"/>
                  </a:lnTo>
                  <a:lnTo>
                    <a:pt x="284" y="279"/>
                  </a:lnTo>
                  <a:lnTo>
                    <a:pt x="284" y="274"/>
                  </a:lnTo>
                  <a:lnTo>
                    <a:pt x="284" y="264"/>
                  </a:lnTo>
                  <a:lnTo>
                    <a:pt x="285" y="248"/>
                  </a:lnTo>
                  <a:lnTo>
                    <a:pt x="285" y="235"/>
                  </a:lnTo>
                  <a:lnTo>
                    <a:pt x="286" y="223"/>
                  </a:lnTo>
                  <a:lnTo>
                    <a:pt x="288" y="208"/>
                  </a:lnTo>
                  <a:lnTo>
                    <a:pt x="290" y="194"/>
                  </a:lnTo>
                  <a:lnTo>
                    <a:pt x="293" y="184"/>
                  </a:lnTo>
                  <a:lnTo>
                    <a:pt x="297" y="173"/>
                  </a:lnTo>
                  <a:lnTo>
                    <a:pt x="303" y="159"/>
                  </a:lnTo>
                  <a:lnTo>
                    <a:pt x="302" y="156"/>
                  </a:lnTo>
                  <a:lnTo>
                    <a:pt x="301" y="151"/>
                  </a:lnTo>
                  <a:lnTo>
                    <a:pt x="300" y="146"/>
                  </a:lnTo>
                  <a:lnTo>
                    <a:pt x="300" y="135"/>
                  </a:lnTo>
                  <a:lnTo>
                    <a:pt x="300" y="130"/>
                  </a:lnTo>
                  <a:lnTo>
                    <a:pt x="301" y="124"/>
                  </a:lnTo>
                  <a:lnTo>
                    <a:pt x="303" y="120"/>
                  </a:lnTo>
                  <a:lnTo>
                    <a:pt x="306" y="115"/>
                  </a:lnTo>
                  <a:lnTo>
                    <a:pt x="310" y="112"/>
                  </a:lnTo>
                  <a:lnTo>
                    <a:pt x="314" y="110"/>
                  </a:lnTo>
                  <a:lnTo>
                    <a:pt x="320" y="107"/>
                  </a:lnTo>
                  <a:lnTo>
                    <a:pt x="325" y="105"/>
                  </a:lnTo>
                  <a:lnTo>
                    <a:pt x="333" y="103"/>
                  </a:lnTo>
                  <a:lnTo>
                    <a:pt x="341" y="102"/>
                  </a:lnTo>
                  <a:lnTo>
                    <a:pt x="350" y="101"/>
                  </a:lnTo>
                  <a:lnTo>
                    <a:pt x="361" y="100"/>
                  </a:lnTo>
                  <a:lnTo>
                    <a:pt x="361" y="91"/>
                  </a:lnTo>
                  <a:lnTo>
                    <a:pt x="363" y="83"/>
                  </a:lnTo>
                  <a:lnTo>
                    <a:pt x="338" y="84"/>
                  </a:lnTo>
                  <a:lnTo>
                    <a:pt x="320" y="85"/>
                  </a:lnTo>
                  <a:lnTo>
                    <a:pt x="307" y="85"/>
                  </a:lnTo>
                  <a:lnTo>
                    <a:pt x="299" y="86"/>
                  </a:lnTo>
                  <a:lnTo>
                    <a:pt x="289" y="86"/>
                  </a:lnTo>
                  <a:lnTo>
                    <a:pt x="283" y="86"/>
                  </a:lnTo>
                  <a:lnTo>
                    <a:pt x="278" y="86"/>
                  </a:lnTo>
                  <a:lnTo>
                    <a:pt x="275" y="85"/>
                  </a:lnTo>
                  <a:lnTo>
                    <a:pt x="273" y="83"/>
                  </a:lnTo>
                  <a:lnTo>
                    <a:pt x="272" y="80"/>
                  </a:lnTo>
                  <a:lnTo>
                    <a:pt x="273" y="76"/>
                  </a:lnTo>
                  <a:lnTo>
                    <a:pt x="274" y="74"/>
                  </a:lnTo>
                  <a:lnTo>
                    <a:pt x="276" y="72"/>
                  </a:lnTo>
                  <a:lnTo>
                    <a:pt x="279" y="70"/>
                  </a:lnTo>
                  <a:lnTo>
                    <a:pt x="284" y="70"/>
                  </a:lnTo>
                  <a:lnTo>
                    <a:pt x="289" y="70"/>
                  </a:lnTo>
                  <a:lnTo>
                    <a:pt x="313" y="69"/>
                  </a:lnTo>
                  <a:lnTo>
                    <a:pt x="335" y="68"/>
                  </a:lnTo>
                  <a:lnTo>
                    <a:pt x="361" y="67"/>
                  </a:lnTo>
                  <a:close/>
                  <a:moveTo>
                    <a:pt x="318" y="144"/>
                  </a:moveTo>
                  <a:lnTo>
                    <a:pt x="328" y="138"/>
                  </a:lnTo>
                  <a:lnTo>
                    <a:pt x="337" y="135"/>
                  </a:lnTo>
                  <a:lnTo>
                    <a:pt x="347" y="133"/>
                  </a:lnTo>
                  <a:lnTo>
                    <a:pt x="361" y="131"/>
                  </a:lnTo>
                  <a:lnTo>
                    <a:pt x="361" y="124"/>
                  </a:lnTo>
                  <a:lnTo>
                    <a:pt x="361" y="113"/>
                  </a:lnTo>
                  <a:lnTo>
                    <a:pt x="345" y="115"/>
                  </a:lnTo>
                  <a:lnTo>
                    <a:pt x="333" y="116"/>
                  </a:lnTo>
                  <a:lnTo>
                    <a:pt x="324" y="119"/>
                  </a:lnTo>
                  <a:lnTo>
                    <a:pt x="321" y="121"/>
                  </a:lnTo>
                  <a:lnTo>
                    <a:pt x="318" y="126"/>
                  </a:lnTo>
                  <a:lnTo>
                    <a:pt x="315" y="130"/>
                  </a:lnTo>
                  <a:lnTo>
                    <a:pt x="315" y="132"/>
                  </a:lnTo>
                  <a:lnTo>
                    <a:pt x="315" y="135"/>
                  </a:lnTo>
                  <a:lnTo>
                    <a:pt x="315" y="138"/>
                  </a:lnTo>
                  <a:lnTo>
                    <a:pt x="315" y="139"/>
                  </a:lnTo>
                  <a:lnTo>
                    <a:pt x="318" y="144"/>
                  </a:lnTo>
                  <a:close/>
                  <a:moveTo>
                    <a:pt x="361" y="144"/>
                  </a:moveTo>
                  <a:lnTo>
                    <a:pt x="350" y="145"/>
                  </a:lnTo>
                  <a:lnTo>
                    <a:pt x="342" y="147"/>
                  </a:lnTo>
                  <a:lnTo>
                    <a:pt x="335" y="149"/>
                  </a:lnTo>
                  <a:lnTo>
                    <a:pt x="331" y="151"/>
                  </a:lnTo>
                  <a:lnTo>
                    <a:pt x="323" y="158"/>
                  </a:lnTo>
                  <a:lnTo>
                    <a:pt x="324" y="160"/>
                  </a:lnTo>
                  <a:lnTo>
                    <a:pt x="325" y="162"/>
                  </a:lnTo>
                  <a:lnTo>
                    <a:pt x="329" y="165"/>
                  </a:lnTo>
                  <a:lnTo>
                    <a:pt x="336" y="166"/>
                  </a:lnTo>
                  <a:lnTo>
                    <a:pt x="346" y="167"/>
                  </a:lnTo>
                  <a:lnTo>
                    <a:pt x="361" y="168"/>
                  </a:lnTo>
                  <a:lnTo>
                    <a:pt x="361" y="144"/>
                  </a:lnTo>
                  <a:close/>
                  <a:moveTo>
                    <a:pt x="399" y="226"/>
                  </a:moveTo>
                  <a:lnTo>
                    <a:pt x="385" y="225"/>
                  </a:lnTo>
                  <a:lnTo>
                    <a:pt x="376" y="224"/>
                  </a:lnTo>
                  <a:lnTo>
                    <a:pt x="369" y="224"/>
                  </a:lnTo>
                  <a:lnTo>
                    <a:pt x="360" y="225"/>
                  </a:lnTo>
                  <a:lnTo>
                    <a:pt x="349" y="226"/>
                  </a:lnTo>
                  <a:lnTo>
                    <a:pt x="337" y="228"/>
                  </a:lnTo>
                  <a:lnTo>
                    <a:pt x="337" y="232"/>
                  </a:lnTo>
                  <a:lnTo>
                    <a:pt x="337" y="238"/>
                  </a:lnTo>
                  <a:lnTo>
                    <a:pt x="338" y="244"/>
                  </a:lnTo>
                  <a:lnTo>
                    <a:pt x="342" y="252"/>
                  </a:lnTo>
                  <a:lnTo>
                    <a:pt x="344" y="255"/>
                  </a:lnTo>
                  <a:lnTo>
                    <a:pt x="349" y="259"/>
                  </a:lnTo>
                  <a:lnTo>
                    <a:pt x="357" y="260"/>
                  </a:lnTo>
                  <a:lnTo>
                    <a:pt x="366" y="261"/>
                  </a:lnTo>
                  <a:lnTo>
                    <a:pt x="375" y="260"/>
                  </a:lnTo>
                  <a:lnTo>
                    <a:pt x="382" y="259"/>
                  </a:lnTo>
                  <a:lnTo>
                    <a:pt x="388" y="256"/>
                  </a:lnTo>
                  <a:lnTo>
                    <a:pt x="391" y="253"/>
                  </a:lnTo>
                  <a:lnTo>
                    <a:pt x="394" y="250"/>
                  </a:lnTo>
                  <a:lnTo>
                    <a:pt x="396" y="245"/>
                  </a:lnTo>
                  <a:lnTo>
                    <a:pt x="398" y="241"/>
                  </a:lnTo>
                  <a:lnTo>
                    <a:pt x="398" y="237"/>
                  </a:lnTo>
                  <a:lnTo>
                    <a:pt x="399" y="226"/>
                  </a:lnTo>
                  <a:close/>
                  <a:moveTo>
                    <a:pt x="377" y="167"/>
                  </a:moveTo>
                  <a:lnTo>
                    <a:pt x="387" y="167"/>
                  </a:lnTo>
                  <a:lnTo>
                    <a:pt x="395" y="166"/>
                  </a:lnTo>
                  <a:lnTo>
                    <a:pt x="403" y="163"/>
                  </a:lnTo>
                  <a:lnTo>
                    <a:pt x="412" y="159"/>
                  </a:lnTo>
                  <a:lnTo>
                    <a:pt x="406" y="154"/>
                  </a:lnTo>
                  <a:lnTo>
                    <a:pt x="400" y="149"/>
                  </a:lnTo>
                  <a:lnTo>
                    <a:pt x="391" y="146"/>
                  </a:lnTo>
                  <a:lnTo>
                    <a:pt x="377" y="144"/>
                  </a:lnTo>
                  <a:lnTo>
                    <a:pt x="377" y="167"/>
                  </a:lnTo>
                  <a:close/>
                  <a:moveTo>
                    <a:pt x="378" y="113"/>
                  </a:moveTo>
                  <a:lnTo>
                    <a:pt x="378" y="119"/>
                  </a:lnTo>
                  <a:lnTo>
                    <a:pt x="377" y="122"/>
                  </a:lnTo>
                  <a:lnTo>
                    <a:pt x="377" y="131"/>
                  </a:lnTo>
                  <a:lnTo>
                    <a:pt x="389" y="132"/>
                  </a:lnTo>
                  <a:lnTo>
                    <a:pt x="400" y="135"/>
                  </a:lnTo>
                  <a:lnTo>
                    <a:pt x="408" y="138"/>
                  </a:lnTo>
                  <a:lnTo>
                    <a:pt x="414" y="142"/>
                  </a:lnTo>
                  <a:lnTo>
                    <a:pt x="420" y="148"/>
                  </a:lnTo>
                  <a:lnTo>
                    <a:pt x="422" y="143"/>
                  </a:lnTo>
                  <a:lnTo>
                    <a:pt x="423" y="138"/>
                  </a:lnTo>
                  <a:lnTo>
                    <a:pt x="424" y="135"/>
                  </a:lnTo>
                  <a:lnTo>
                    <a:pt x="424" y="130"/>
                  </a:lnTo>
                  <a:lnTo>
                    <a:pt x="423" y="127"/>
                  </a:lnTo>
                  <a:lnTo>
                    <a:pt x="422" y="124"/>
                  </a:lnTo>
                  <a:lnTo>
                    <a:pt x="420" y="122"/>
                  </a:lnTo>
                  <a:lnTo>
                    <a:pt x="418" y="120"/>
                  </a:lnTo>
                  <a:lnTo>
                    <a:pt x="414" y="116"/>
                  </a:lnTo>
                  <a:lnTo>
                    <a:pt x="406" y="115"/>
                  </a:lnTo>
                  <a:lnTo>
                    <a:pt x="394" y="114"/>
                  </a:lnTo>
                  <a:lnTo>
                    <a:pt x="378" y="113"/>
                  </a:lnTo>
                  <a:close/>
                  <a:moveTo>
                    <a:pt x="32" y="284"/>
                  </a:moveTo>
                  <a:lnTo>
                    <a:pt x="44" y="267"/>
                  </a:lnTo>
                  <a:lnTo>
                    <a:pt x="54" y="254"/>
                  </a:lnTo>
                  <a:lnTo>
                    <a:pt x="61" y="244"/>
                  </a:lnTo>
                  <a:lnTo>
                    <a:pt x="65" y="238"/>
                  </a:lnTo>
                  <a:lnTo>
                    <a:pt x="69" y="229"/>
                  </a:lnTo>
                  <a:lnTo>
                    <a:pt x="74" y="220"/>
                  </a:lnTo>
                  <a:lnTo>
                    <a:pt x="76" y="213"/>
                  </a:lnTo>
                  <a:lnTo>
                    <a:pt x="78" y="205"/>
                  </a:lnTo>
                  <a:lnTo>
                    <a:pt x="79" y="197"/>
                  </a:lnTo>
                  <a:lnTo>
                    <a:pt x="79" y="186"/>
                  </a:lnTo>
                  <a:lnTo>
                    <a:pt x="79" y="145"/>
                  </a:lnTo>
                  <a:lnTo>
                    <a:pt x="79" y="77"/>
                  </a:lnTo>
                  <a:lnTo>
                    <a:pt x="79" y="62"/>
                  </a:lnTo>
                  <a:lnTo>
                    <a:pt x="79" y="50"/>
                  </a:lnTo>
                  <a:lnTo>
                    <a:pt x="79" y="41"/>
                  </a:lnTo>
                  <a:lnTo>
                    <a:pt x="79" y="37"/>
                  </a:lnTo>
                  <a:lnTo>
                    <a:pt x="79" y="32"/>
                  </a:lnTo>
                  <a:lnTo>
                    <a:pt x="79" y="26"/>
                  </a:lnTo>
                  <a:lnTo>
                    <a:pt x="80" y="21"/>
                  </a:lnTo>
                  <a:lnTo>
                    <a:pt x="81" y="18"/>
                  </a:lnTo>
                  <a:lnTo>
                    <a:pt x="84" y="16"/>
                  </a:lnTo>
                  <a:lnTo>
                    <a:pt x="87" y="16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2" y="19"/>
                  </a:lnTo>
                  <a:lnTo>
                    <a:pt x="92" y="21"/>
                  </a:lnTo>
                  <a:lnTo>
                    <a:pt x="93" y="27"/>
                  </a:lnTo>
                  <a:lnTo>
                    <a:pt x="93" y="33"/>
                  </a:lnTo>
                  <a:lnTo>
                    <a:pt x="93" y="43"/>
                  </a:lnTo>
                  <a:lnTo>
                    <a:pt x="93" y="57"/>
                  </a:lnTo>
                  <a:lnTo>
                    <a:pt x="93" y="119"/>
                  </a:lnTo>
                  <a:lnTo>
                    <a:pt x="95" y="155"/>
                  </a:lnTo>
                  <a:lnTo>
                    <a:pt x="95" y="169"/>
                  </a:lnTo>
                  <a:lnTo>
                    <a:pt x="95" y="179"/>
                  </a:lnTo>
                  <a:lnTo>
                    <a:pt x="95" y="188"/>
                  </a:lnTo>
                  <a:lnTo>
                    <a:pt x="96" y="193"/>
                  </a:lnTo>
                  <a:lnTo>
                    <a:pt x="97" y="201"/>
                  </a:lnTo>
                  <a:lnTo>
                    <a:pt x="99" y="208"/>
                  </a:lnTo>
                  <a:lnTo>
                    <a:pt x="101" y="217"/>
                  </a:lnTo>
                  <a:lnTo>
                    <a:pt x="105" y="227"/>
                  </a:lnTo>
                  <a:lnTo>
                    <a:pt x="110" y="237"/>
                  </a:lnTo>
                  <a:lnTo>
                    <a:pt x="115" y="248"/>
                  </a:lnTo>
                  <a:lnTo>
                    <a:pt x="120" y="253"/>
                  </a:lnTo>
                  <a:lnTo>
                    <a:pt x="125" y="262"/>
                  </a:lnTo>
                  <a:lnTo>
                    <a:pt x="132" y="272"/>
                  </a:lnTo>
                  <a:lnTo>
                    <a:pt x="140" y="284"/>
                  </a:lnTo>
                  <a:lnTo>
                    <a:pt x="144" y="279"/>
                  </a:lnTo>
                  <a:lnTo>
                    <a:pt x="147" y="274"/>
                  </a:lnTo>
                  <a:lnTo>
                    <a:pt x="149" y="266"/>
                  </a:lnTo>
                  <a:lnTo>
                    <a:pt x="151" y="253"/>
                  </a:lnTo>
                  <a:lnTo>
                    <a:pt x="153" y="244"/>
                  </a:lnTo>
                  <a:lnTo>
                    <a:pt x="154" y="235"/>
                  </a:lnTo>
                  <a:lnTo>
                    <a:pt x="154" y="224"/>
                  </a:lnTo>
                  <a:lnTo>
                    <a:pt x="155" y="212"/>
                  </a:lnTo>
                  <a:lnTo>
                    <a:pt x="155" y="118"/>
                  </a:lnTo>
                  <a:lnTo>
                    <a:pt x="155" y="105"/>
                  </a:lnTo>
                  <a:lnTo>
                    <a:pt x="155" y="97"/>
                  </a:lnTo>
                  <a:lnTo>
                    <a:pt x="153" y="65"/>
                  </a:lnTo>
                  <a:lnTo>
                    <a:pt x="153" y="58"/>
                  </a:lnTo>
                  <a:lnTo>
                    <a:pt x="151" y="51"/>
                  </a:lnTo>
                  <a:lnTo>
                    <a:pt x="151" y="44"/>
                  </a:lnTo>
                  <a:lnTo>
                    <a:pt x="154" y="40"/>
                  </a:lnTo>
                  <a:lnTo>
                    <a:pt x="156" y="38"/>
                  </a:lnTo>
                  <a:lnTo>
                    <a:pt x="159" y="37"/>
                  </a:lnTo>
                  <a:lnTo>
                    <a:pt x="162" y="38"/>
                  </a:lnTo>
                  <a:lnTo>
                    <a:pt x="165" y="40"/>
                  </a:lnTo>
                  <a:lnTo>
                    <a:pt x="166" y="43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8" y="79"/>
                  </a:lnTo>
                  <a:lnTo>
                    <a:pt x="169" y="102"/>
                  </a:lnTo>
                  <a:lnTo>
                    <a:pt x="169" y="111"/>
                  </a:lnTo>
                  <a:lnTo>
                    <a:pt x="169" y="123"/>
                  </a:lnTo>
                  <a:lnTo>
                    <a:pt x="169" y="138"/>
                  </a:lnTo>
                  <a:lnTo>
                    <a:pt x="169" y="157"/>
                  </a:lnTo>
                  <a:lnTo>
                    <a:pt x="169" y="175"/>
                  </a:lnTo>
                  <a:lnTo>
                    <a:pt x="169" y="191"/>
                  </a:lnTo>
                  <a:lnTo>
                    <a:pt x="169" y="203"/>
                  </a:lnTo>
                  <a:lnTo>
                    <a:pt x="169" y="212"/>
                  </a:lnTo>
                  <a:lnTo>
                    <a:pt x="169" y="219"/>
                  </a:lnTo>
                  <a:lnTo>
                    <a:pt x="169" y="229"/>
                  </a:lnTo>
                  <a:lnTo>
                    <a:pt x="168" y="241"/>
                  </a:lnTo>
                  <a:lnTo>
                    <a:pt x="168" y="253"/>
                  </a:lnTo>
                  <a:lnTo>
                    <a:pt x="167" y="260"/>
                  </a:lnTo>
                  <a:lnTo>
                    <a:pt x="166" y="266"/>
                  </a:lnTo>
                  <a:lnTo>
                    <a:pt x="165" y="273"/>
                  </a:lnTo>
                  <a:lnTo>
                    <a:pt x="162" y="278"/>
                  </a:lnTo>
                  <a:lnTo>
                    <a:pt x="159" y="283"/>
                  </a:lnTo>
                  <a:lnTo>
                    <a:pt x="157" y="288"/>
                  </a:lnTo>
                  <a:lnTo>
                    <a:pt x="153" y="293"/>
                  </a:lnTo>
                  <a:lnTo>
                    <a:pt x="149" y="296"/>
                  </a:lnTo>
                  <a:lnTo>
                    <a:pt x="144" y="299"/>
                  </a:lnTo>
                  <a:lnTo>
                    <a:pt x="138" y="302"/>
                  </a:lnTo>
                  <a:lnTo>
                    <a:pt x="131" y="306"/>
                  </a:lnTo>
                  <a:lnTo>
                    <a:pt x="123" y="307"/>
                  </a:lnTo>
                  <a:lnTo>
                    <a:pt x="113" y="309"/>
                  </a:lnTo>
                  <a:lnTo>
                    <a:pt x="103" y="309"/>
                  </a:lnTo>
                  <a:lnTo>
                    <a:pt x="91" y="310"/>
                  </a:lnTo>
                  <a:lnTo>
                    <a:pt x="78" y="310"/>
                  </a:lnTo>
                  <a:lnTo>
                    <a:pt x="67" y="309"/>
                  </a:lnTo>
                  <a:lnTo>
                    <a:pt x="58" y="309"/>
                  </a:lnTo>
                  <a:lnTo>
                    <a:pt x="50" y="308"/>
                  </a:lnTo>
                  <a:lnTo>
                    <a:pt x="43" y="307"/>
                  </a:lnTo>
                  <a:lnTo>
                    <a:pt x="37" y="305"/>
                  </a:lnTo>
                  <a:lnTo>
                    <a:pt x="32" y="302"/>
                  </a:lnTo>
                  <a:lnTo>
                    <a:pt x="28" y="300"/>
                  </a:lnTo>
                  <a:lnTo>
                    <a:pt x="23" y="297"/>
                  </a:lnTo>
                  <a:lnTo>
                    <a:pt x="18" y="289"/>
                  </a:lnTo>
                  <a:lnTo>
                    <a:pt x="11" y="278"/>
                  </a:lnTo>
                  <a:lnTo>
                    <a:pt x="9" y="272"/>
                  </a:lnTo>
                  <a:lnTo>
                    <a:pt x="7" y="265"/>
                  </a:lnTo>
                  <a:lnTo>
                    <a:pt x="5" y="259"/>
                  </a:lnTo>
                  <a:lnTo>
                    <a:pt x="4" y="251"/>
                  </a:lnTo>
                  <a:lnTo>
                    <a:pt x="3" y="242"/>
                  </a:lnTo>
                  <a:lnTo>
                    <a:pt x="2" y="233"/>
                  </a:lnTo>
                  <a:lnTo>
                    <a:pt x="2" y="224"/>
                  </a:lnTo>
                  <a:lnTo>
                    <a:pt x="2" y="213"/>
                  </a:lnTo>
                  <a:lnTo>
                    <a:pt x="0" y="202"/>
                  </a:lnTo>
                  <a:lnTo>
                    <a:pt x="0" y="191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0" y="153"/>
                  </a:lnTo>
                  <a:lnTo>
                    <a:pt x="0" y="140"/>
                  </a:lnTo>
                  <a:lnTo>
                    <a:pt x="0" y="130"/>
                  </a:lnTo>
                  <a:lnTo>
                    <a:pt x="0" y="119"/>
                  </a:lnTo>
                  <a:lnTo>
                    <a:pt x="0" y="101"/>
                  </a:lnTo>
                  <a:lnTo>
                    <a:pt x="0" y="89"/>
                  </a:lnTo>
                  <a:lnTo>
                    <a:pt x="2" y="80"/>
                  </a:lnTo>
                  <a:lnTo>
                    <a:pt x="2" y="69"/>
                  </a:lnTo>
                  <a:lnTo>
                    <a:pt x="3" y="61"/>
                  </a:lnTo>
                  <a:lnTo>
                    <a:pt x="3" y="53"/>
                  </a:lnTo>
                  <a:lnTo>
                    <a:pt x="3" y="49"/>
                  </a:lnTo>
                  <a:lnTo>
                    <a:pt x="5" y="45"/>
                  </a:lnTo>
                  <a:lnTo>
                    <a:pt x="8" y="43"/>
                  </a:lnTo>
                  <a:lnTo>
                    <a:pt x="11" y="43"/>
                  </a:lnTo>
                  <a:lnTo>
                    <a:pt x="14" y="43"/>
                  </a:lnTo>
                  <a:lnTo>
                    <a:pt x="15" y="44"/>
                  </a:lnTo>
                  <a:lnTo>
                    <a:pt x="16" y="45"/>
                  </a:lnTo>
                  <a:lnTo>
                    <a:pt x="17" y="48"/>
                  </a:lnTo>
                  <a:lnTo>
                    <a:pt x="17" y="52"/>
                  </a:lnTo>
                  <a:lnTo>
                    <a:pt x="17" y="57"/>
                  </a:lnTo>
                  <a:lnTo>
                    <a:pt x="17" y="63"/>
                  </a:lnTo>
                  <a:lnTo>
                    <a:pt x="16" y="73"/>
                  </a:lnTo>
                  <a:lnTo>
                    <a:pt x="16" y="87"/>
                  </a:lnTo>
                  <a:lnTo>
                    <a:pt x="16" y="104"/>
                  </a:lnTo>
                  <a:lnTo>
                    <a:pt x="16" y="125"/>
                  </a:lnTo>
                  <a:lnTo>
                    <a:pt x="16" y="160"/>
                  </a:lnTo>
                  <a:lnTo>
                    <a:pt x="16" y="174"/>
                  </a:lnTo>
                  <a:lnTo>
                    <a:pt x="16" y="188"/>
                  </a:lnTo>
                  <a:lnTo>
                    <a:pt x="17" y="200"/>
                  </a:lnTo>
                  <a:lnTo>
                    <a:pt x="17" y="212"/>
                  </a:lnTo>
                  <a:lnTo>
                    <a:pt x="17" y="221"/>
                  </a:lnTo>
                  <a:lnTo>
                    <a:pt x="18" y="231"/>
                  </a:lnTo>
                  <a:lnTo>
                    <a:pt x="19" y="241"/>
                  </a:lnTo>
                  <a:lnTo>
                    <a:pt x="19" y="249"/>
                  </a:lnTo>
                  <a:lnTo>
                    <a:pt x="20" y="256"/>
                  </a:lnTo>
                  <a:lnTo>
                    <a:pt x="21" y="262"/>
                  </a:lnTo>
                  <a:lnTo>
                    <a:pt x="23" y="267"/>
                  </a:lnTo>
                  <a:lnTo>
                    <a:pt x="25" y="271"/>
                  </a:lnTo>
                  <a:lnTo>
                    <a:pt x="32" y="284"/>
                  </a:lnTo>
                  <a:close/>
                  <a:moveTo>
                    <a:pt x="128" y="289"/>
                  </a:moveTo>
                  <a:lnTo>
                    <a:pt x="119" y="278"/>
                  </a:lnTo>
                  <a:lnTo>
                    <a:pt x="112" y="268"/>
                  </a:lnTo>
                  <a:lnTo>
                    <a:pt x="105" y="260"/>
                  </a:lnTo>
                  <a:lnTo>
                    <a:pt x="101" y="253"/>
                  </a:lnTo>
                  <a:lnTo>
                    <a:pt x="95" y="240"/>
                  </a:lnTo>
                  <a:lnTo>
                    <a:pt x="88" y="226"/>
                  </a:lnTo>
                  <a:lnTo>
                    <a:pt x="83" y="238"/>
                  </a:lnTo>
                  <a:lnTo>
                    <a:pt x="76" y="249"/>
                  </a:lnTo>
                  <a:lnTo>
                    <a:pt x="73" y="255"/>
                  </a:lnTo>
                  <a:lnTo>
                    <a:pt x="66" y="265"/>
                  </a:lnTo>
                  <a:lnTo>
                    <a:pt x="56" y="276"/>
                  </a:lnTo>
                  <a:lnTo>
                    <a:pt x="45" y="290"/>
                  </a:lnTo>
                  <a:lnTo>
                    <a:pt x="51" y="291"/>
                  </a:lnTo>
                  <a:lnTo>
                    <a:pt x="56" y="294"/>
                  </a:lnTo>
                  <a:lnTo>
                    <a:pt x="66" y="295"/>
                  </a:lnTo>
                  <a:lnTo>
                    <a:pt x="85" y="295"/>
                  </a:lnTo>
                  <a:lnTo>
                    <a:pt x="97" y="295"/>
                  </a:lnTo>
                  <a:lnTo>
                    <a:pt x="108" y="294"/>
                  </a:lnTo>
                  <a:lnTo>
                    <a:pt x="118" y="293"/>
                  </a:lnTo>
                  <a:lnTo>
                    <a:pt x="128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E9FCF846-4259-4397-AB7B-355FACAA38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8138" y="5527676"/>
              <a:ext cx="249238" cy="171450"/>
            </a:xfrm>
            <a:custGeom>
              <a:avLst/>
              <a:gdLst>
                <a:gd name="T0" fmla="*/ 316 w 472"/>
                <a:gd name="T1" fmla="*/ 7 h 324"/>
                <a:gd name="T2" fmla="*/ 386 w 472"/>
                <a:gd name="T3" fmla="*/ 34 h 324"/>
                <a:gd name="T4" fmla="*/ 426 w 472"/>
                <a:gd name="T5" fmla="*/ 25 h 324"/>
                <a:gd name="T6" fmla="*/ 472 w 472"/>
                <a:gd name="T7" fmla="*/ 79 h 324"/>
                <a:gd name="T8" fmla="*/ 419 w 472"/>
                <a:gd name="T9" fmla="*/ 104 h 324"/>
                <a:gd name="T10" fmla="*/ 439 w 472"/>
                <a:gd name="T11" fmla="*/ 180 h 324"/>
                <a:gd name="T12" fmla="*/ 442 w 472"/>
                <a:gd name="T13" fmla="*/ 323 h 324"/>
                <a:gd name="T14" fmla="*/ 418 w 472"/>
                <a:gd name="T15" fmla="*/ 179 h 324"/>
                <a:gd name="T16" fmla="*/ 398 w 472"/>
                <a:gd name="T17" fmla="*/ 193 h 324"/>
                <a:gd name="T18" fmla="*/ 406 w 472"/>
                <a:gd name="T19" fmla="*/ 267 h 324"/>
                <a:gd name="T20" fmla="*/ 322 w 472"/>
                <a:gd name="T21" fmla="*/ 207 h 324"/>
                <a:gd name="T22" fmla="*/ 340 w 472"/>
                <a:gd name="T23" fmla="*/ 214 h 324"/>
                <a:gd name="T24" fmla="*/ 304 w 472"/>
                <a:gd name="T25" fmla="*/ 255 h 324"/>
                <a:gd name="T26" fmla="*/ 284 w 472"/>
                <a:gd name="T27" fmla="*/ 281 h 324"/>
                <a:gd name="T28" fmla="*/ 300 w 472"/>
                <a:gd name="T29" fmla="*/ 137 h 324"/>
                <a:gd name="T30" fmla="*/ 273 w 472"/>
                <a:gd name="T31" fmla="*/ 86 h 324"/>
                <a:gd name="T32" fmla="*/ 286 w 472"/>
                <a:gd name="T33" fmla="*/ 75 h 324"/>
                <a:gd name="T34" fmla="*/ 367 w 472"/>
                <a:gd name="T35" fmla="*/ 85 h 324"/>
                <a:gd name="T36" fmla="*/ 295 w 472"/>
                <a:gd name="T37" fmla="*/ 196 h 324"/>
                <a:gd name="T38" fmla="*/ 293 w 472"/>
                <a:gd name="T39" fmla="*/ 317 h 324"/>
                <a:gd name="T40" fmla="*/ 308 w 472"/>
                <a:gd name="T41" fmla="*/ 193 h 324"/>
                <a:gd name="T42" fmla="*/ 336 w 472"/>
                <a:gd name="T43" fmla="*/ 207 h 324"/>
                <a:gd name="T44" fmla="*/ 325 w 472"/>
                <a:gd name="T45" fmla="*/ 226 h 324"/>
                <a:gd name="T46" fmla="*/ 412 w 472"/>
                <a:gd name="T47" fmla="*/ 242 h 324"/>
                <a:gd name="T48" fmla="*/ 402 w 472"/>
                <a:gd name="T49" fmla="*/ 207 h 324"/>
                <a:gd name="T50" fmla="*/ 416 w 472"/>
                <a:gd name="T51" fmla="*/ 175 h 324"/>
                <a:gd name="T52" fmla="*/ 442 w 472"/>
                <a:gd name="T53" fmla="*/ 319 h 324"/>
                <a:gd name="T54" fmla="*/ 439 w 472"/>
                <a:gd name="T55" fmla="*/ 195 h 324"/>
                <a:gd name="T56" fmla="*/ 428 w 472"/>
                <a:gd name="T57" fmla="*/ 113 h 324"/>
                <a:gd name="T58" fmla="*/ 464 w 472"/>
                <a:gd name="T59" fmla="*/ 81 h 324"/>
                <a:gd name="T60" fmla="*/ 404 w 472"/>
                <a:gd name="T61" fmla="*/ 43 h 324"/>
                <a:gd name="T62" fmla="*/ 410 w 472"/>
                <a:gd name="T63" fmla="*/ 24 h 324"/>
                <a:gd name="T64" fmla="*/ 323 w 472"/>
                <a:gd name="T65" fmla="*/ 11 h 324"/>
                <a:gd name="T66" fmla="*/ 326 w 472"/>
                <a:gd name="T67" fmla="*/ 42 h 324"/>
                <a:gd name="T68" fmla="*/ 323 w 472"/>
                <a:gd name="T69" fmla="*/ 127 h 324"/>
                <a:gd name="T70" fmla="*/ 315 w 472"/>
                <a:gd name="T71" fmla="*/ 135 h 324"/>
                <a:gd name="T72" fmla="*/ 334 w 472"/>
                <a:gd name="T73" fmla="*/ 156 h 324"/>
                <a:gd name="T74" fmla="*/ 327 w 472"/>
                <a:gd name="T75" fmla="*/ 168 h 324"/>
                <a:gd name="T76" fmla="*/ 352 w 472"/>
                <a:gd name="T77" fmla="*/ 258 h 324"/>
                <a:gd name="T78" fmla="*/ 351 w 472"/>
                <a:gd name="T79" fmla="*/ 263 h 324"/>
                <a:gd name="T80" fmla="*/ 404 w 472"/>
                <a:gd name="T81" fmla="*/ 163 h 324"/>
                <a:gd name="T82" fmla="*/ 415 w 472"/>
                <a:gd name="T83" fmla="*/ 163 h 324"/>
                <a:gd name="T84" fmla="*/ 424 w 472"/>
                <a:gd name="T85" fmla="*/ 137 h 324"/>
                <a:gd name="T86" fmla="*/ 427 w 472"/>
                <a:gd name="T87" fmla="*/ 141 h 324"/>
                <a:gd name="T88" fmla="*/ 62 w 472"/>
                <a:gd name="T89" fmla="*/ 245 h 324"/>
                <a:gd name="T90" fmla="*/ 79 w 472"/>
                <a:gd name="T91" fmla="*/ 25 h 324"/>
                <a:gd name="T92" fmla="*/ 100 w 472"/>
                <a:gd name="T93" fmla="*/ 198 h 324"/>
                <a:gd name="T94" fmla="*/ 155 w 472"/>
                <a:gd name="T95" fmla="*/ 214 h 324"/>
                <a:gd name="T96" fmla="*/ 171 w 472"/>
                <a:gd name="T97" fmla="*/ 58 h 324"/>
                <a:gd name="T98" fmla="*/ 147 w 472"/>
                <a:gd name="T99" fmla="*/ 303 h 324"/>
                <a:gd name="T100" fmla="*/ 1 w 472"/>
                <a:gd name="T101" fmla="*/ 226 h 324"/>
                <a:gd name="T102" fmla="*/ 16 w 472"/>
                <a:gd name="T103" fmla="*/ 43 h 324"/>
                <a:gd name="T104" fmla="*/ 25 w 472"/>
                <a:gd name="T105" fmla="*/ 264 h 324"/>
                <a:gd name="T106" fmla="*/ 17 w 472"/>
                <a:gd name="T107" fmla="*/ 59 h 324"/>
                <a:gd name="T108" fmla="*/ 5 w 472"/>
                <a:gd name="T109" fmla="*/ 112 h 324"/>
                <a:gd name="T110" fmla="*/ 93 w 472"/>
                <a:gd name="T111" fmla="*/ 310 h 324"/>
                <a:gd name="T112" fmla="*/ 168 w 472"/>
                <a:gd name="T113" fmla="*/ 81 h 324"/>
                <a:gd name="T114" fmla="*/ 159 w 472"/>
                <a:gd name="T115" fmla="*/ 107 h 324"/>
                <a:gd name="T116" fmla="*/ 99 w 472"/>
                <a:gd name="T117" fmla="*/ 211 h 324"/>
                <a:gd name="T118" fmla="*/ 87 w 472"/>
                <a:gd name="T119" fmla="*/ 20 h 324"/>
                <a:gd name="T120" fmla="*/ 74 w 472"/>
                <a:gd name="T121" fmla="*/ 232 h 324"/>
                <a:gd name="T122" fmla="*/ 87 w 472"/>
                <a:gd name="T123" fmla="*/ 295 h 324"/>
                <a:gd name="T124" fmla="*/ 80 w 472"/>
                <a:gd name="T125" fmla="*/ 24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2" h="324">
                  <a:moveTo>
                    <a:pt x="361" y="67"/>
                  </a:moveTo>
                  <a:lnTo>
                    <a:pt x="361" y="66"/>
                  </a:lnTo>
                  <a:lnTo>
                    <a:pt x="362" y="63"/>
                  </a:lnTo>
                  <a:lnTo>
                    <a:pt x="362" y="60"/>
                  </a:lnTo>
                  <a:lnTo>
                    <a:pt x="362" y="60"/>
                  </a:lnTo>
                  <a:lnTo>
                    <a:pt x="361" y="54"/>
                  </a:lnTo>
                  <a:lnTo>
                    <a:pt x="348" y="52"/>
                  </a:lnTo>
                  <a:lnTo>
                    <a:pt x="338" y="51"/>
                  </a:lnTo>
                  <a:lnTo>
                    <a:pt x="330" y="47"/>
                  </a:lnTo>
                  <a:lnTo>
                    <a:pt x="324" y="45"/>
                  </a:lnTo>
                  <a:lnTo>
                    <a:pt x="320" y="41"/>
                  </a:lnTo>
                  <a:lnTo>
                    <a:pt x="317" y="37"/>
                  </a:lnTo>
                  <a:lnTo>
                    <a:pt x="315" y="34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13" y="28"/>
                  </a:lnTo>
                  <a:lnTo>
                    <a:pt x="312" y="25"/>
                  </a:lnTo>
                  <a:lnTo>
                    <a:pt x="311" y="22"/>
                  </a:lnTo>
                  <a:lnTo>
                    <a:pt x="311" y="19"/>
                  </a:lnTo>
                  <a:lnTo>
                    <a:pt x="311" y="19"/>
                  </a:lnTo>
                  <a:lnTo>
                    <a:pt x="311" y="17"/>
                  </a:lnTo>
                  <a:lnTo>
                    <a:pt x="311" y="15"/>
                  </a:lnTo>
                  <a:lnTo>
                    <a:pt x="311" y="13"/>
                  </a:lnTo>
                  <a:lnTo>
                    <a:pt x="312" y="12"/>
                  </a:lnTo>
                  <a:lnTo>
                    <a:pt x="312" y="12"/>
                  </a:lnTo>
                  <a:lnTo>
                    <a:pt x="312" y="11"/>
                  </a:lnTo>
                  <a:lnTo>
                    <a:pt x="313" y="10"/>
                  </a:lnTo>
                  <a:lnTo>
                    <a:pt x="314" y="9"/>
                  </a:lnTo>
                  <a:lnTo>
                    <a:pt x="315" y="8"/>
                  </a:lnTo>
                  <a:lnTo>
                    <a:pt x="315" y="8"/>
                  </a:lnTo>
                  <a:lnTo>
                    <a:pt x="316" y="7"/>
                  </a:lnTo>
                  <a:lnTo>
                    <a:pt x="317" y="7"/>
                  </a:lnTo>
                  <a:lnTo>
                    <a:pt x="317" y="7"/>
                  </a:lnTo>
                  <a:lnTo>
                    <a:pt x="320" y="6"/>
                  </a:lnTo>
                  <a:lnTo>
                    <a:pt x="321" y="6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4" y="7"/>
                  </a:lnTo>
                  <a:lnTo>
                    <a:pt x="325" y="8"/>
                  </a:lnTo>
                  <a:lnTo>
                    <a:pt x="326" y="9"/>
                  </a:lnTo>
                  <a:lnTo>
                    <a:pt x="327" y="10"/>
                  </a:lnTo>
                  <a:lnTo>
                    <a:pt x="327" y="11"/>
                  </a:lnTo>
                  <a:lnTo>
                    <a:pt x="327" y="11"/>
                  </a:lnTo>
                  <a:lnTo>
                    <a:pt x="328" y="12"/>
                  </a:lnTo>
                  <a:lnTo>
                    <a:pt x="328" y="13"/>
                  </a:lnTo>
                  <a:lnTo>
                    <a:pt x="328" y="13"/>
                  </a:lnTo>
                  <a:lnTo>
                    <a:pt x="331" y="23"/>
                  </a:lnTo>
                  <a:lnTo>
                    <a:pt x="332" y="25"/>
                  </a:lnTo>
                  <a:lnTo>
                    <a:pt x="333" y="28"/>
                  </a:lnTo>
                  <a:lnTo>
                    <a:pt x="334" y="29"/>
                  </a:lnTo>
                  <a:lnTo>
                    <a:pt x="336" y="30"/>
                  </a:lnTo>
                  <a:lnTo>
                    <a:pt x="338" y="31"/>
                  </a:lnTo>
                  <a:lnTo>
                    <a:pt x="342" y="32"/>
                  </a:lnTo>
                  <a:lnTo>
                    <a:pt x="346" y="33"/>
                  </a:lnTo>
                  <a:lnTo>
                    <a:pt x="351" y="33"/>
                  </a:lnTo>
                  <a:lnTo>
                    <a:pt x="357" y="34"/>
                  </a:lnTo>
                  <a:lnTo>
                    <a:pt x="361" y="34"/>
                  </a:lnTo>
                  <a:lnTo>
                    <a:pt x="366" y="34"/>
                  </a:lnTo>
                  <a:lnTo>
                    <a:pt x="369" y="34"/>
                  </a:lnTo>
                  <a:lnTo>
                    <a:pt x="369" y="34"/>
                  </a:lnTo>
                  <a:lnTo>
                    <a:pt x="378" y="34"/>
                  </a:lnTo>
                  <a:lnTo>
                    <a:pt x="386" y="34"/>
                  </a:lnTo>
                  <a:lnTo>
                    <a:pt x="392" y="32"/>
                  </a:lnTo>
                  <a:lnTo>
                    <a:pt x="397" y="31"/>
                  </a:lnTo>
                  <a:lnTo>
                    <a:pt x="397" y="31"/>
                  </a:lnTo>
                  <a:lnTo>
                    <a:pt x="401" y="29"/>
                  </a:lnTo>
                  <a:lnTo>
                    <a:pt x="403" y="27"/>
                  </a:lnTo>
                  <a:lnTo>
                    <a:pt x="405" y="24"/>
                  </a:lnTo>
                  <a:lnTo>
                    <a:pt x="406" y="23"/>
                  </a:lnTo>
                  <a:lnTo>
                    <a:pt x="406" y="23"/>
                  </a:lnTo>
                  <a:lnTo>
                    <a:pt x="407" y="21"/>
                  </a:lnTo>
                  <a:lnTo>
                    <a:pt x="408" y="18"/>
                  </a:lnTo>
                  <a:lnTo>
                    <a:pt x="408" y="16"/>
                  </a:lnTo>
                  <a:lnTo>
                    <a:pt x="409" y="12"/>
                  </a:lnTo>
                  <a:lnTo>
                    <a:pt x="409" y="9"/>
                  </a:lnTo>
                  <a:lnTo>
                    <a:pt x="410" y="6"/>
                  </a:lnTo>
                  <a:lnTo>
                    <a:pt x="410" y="6"/>
                  </a:lnTo>
                  <a:lnTo>
                    <a:pt x="410" y="4"/>
                  </a:lnTo>
                  <a:lnTo>
                    <a:pt x="413" y="2"/>
                  </a:lnTo>
                  <a:lnTo>
                    <a:pt x="413" y="2"/>
                  </a:lnTo>
                  <a:lnTo>
                    <a:pt x="414" y="1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7" y="0"/>
                  </a:lnTo>
                  <a:lnTo>
                    <a:pt x="418" y="0"/>
                  </a:lnTo>
                  <a:lnTo>
                    <a:pt x="418" y="0"/>
                  </a:lnTo>
                  <a:lnTo>
                    <a:pt x="422" y="1"/>
                  </a:lnTo>
                  <a:lnTo>
                    <a:pt x="426" y="4"/>
                  </a:lnTo>
                  <a:lnTo>
                    <a:pt x="427" y="8"/>
                  </a:lnTo>
                  <a:lnTo>
                    <a:pt x="428" y="13"/>
                  </a:lnTo>
                  <a:lnTo>
                    <a:pt x="428" y="13"/>
                  </a:lnTo>
                  <a:lnTo>
                    <a:pt x="427" y="20"/>
                  </a:lnTo>
                  <a:lnTo>
                    <a:pt x="426" y="25"/>
                  </a:lnTo>
                  <a:lnTo>
                    <a:pt x="424" y="31"/>
                  </a:lnTo>
                  <a:lnTo>
                    <a:pt x="420" y="35"/>
                  </a:lnTo>
                  <a:lnTo>
                    <a:pt x="417" y="39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09" y="44"/>
                  </a:lnTo>
                  <a:lnTo>
                    <a:pt x="406" y="46"/>
                  </a:lnTo>
                  <a:lnTo>
                    <a:pt x="406" y="46"/>
                  </a:lnTo>
                  <a:lnTo>
                    <a:pt x="402" y="48"/>
                  </a:lnTo>
                  <a:lnTo>
                    <a:pt x="395" y="50"/>
                  </a:lnTo>
                  <a:lnTo>
                    <a:pt x="389" y="52"/>
                  </a:lnTo>
                  <a:lnTo>
                    <a:pt x="382" y="53"/>
                  </a:lnTo>
                  <a:lnTo>
                    <a:pt x="382" y="60"/>
                  </a:lnTo>
                  <a:lnTo>
                    <a:pt x="382" y="67"/>
                  </a:lnTo>
                  <a:lnTo>
                    <a:pt x="393" y="67"/>
                  </a:lnTo>
                  <a:lnTo>
                    <a:pt x="405" y="67"/>
                  </a:lnTo>
                  <a:lnTo>
                    <a:pt x="419" y="66"/>
                  </a:lnTo>
                  <a:lnTo>
                    <a:pt x="433" y="66"/>
                  </a:lnTo>
                  <a:lnTo>
                    <a:pt x="433" y="66"/>
                  </a:lnTo>
                  <a:lnTo>
                    <a:pt x="447" y="67"/>
                  </a:lnTo>
                  <a:lnTo>
                    <a:pt x="456" y="67"/>
                  </a:lnTo>
                  <a:lnTo>
                    <a:pt x="463" y="68"/>
                  </a:lnTo>
                  <a:lnTo>
                    <a:pt x="467" y="70"/>
                  </a:lnTo>
                  <a:lnTo>
                    <a:pt x="467" y="70"/>
                  </a:lnTo>
                  <a:lnTo>
                    <a:pt x="468" y="71"/>
                  </a:lnTo>
                  <a:lnTo>
                    <a:pt x="471" y="74"/>
                  </a:lnTo>
                  <a:lnTo>
                    <a:pt x="471" y="74"/>
                  </a:lnTo>
                  <a:lnTo>
                    <a:pt x="471" y="75"/>
                  </a:lnTo>
                  <a:lnTo>
                    <a:pt x="472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1" y="80"/>
                  </a:lnTo>
                  <a:lnTo>
                    <a:pt x="471" y="80"/>
                  </a:lnTo>
                  <a:lnTo>
                    <a:pt x="469" y="82"/>
                  </a:lnTo>
                  <a:lnTo>
                    <a:pt x="467" y="83"/>
                  </a:lnTo>
                  <a:lnTo>
                    <a:pt x="467" y="83"/>
                  </a:lnTo>
                  <a:lnTo>
                    <a:pt x="466" y="85"/>
                  </a:lnTo>
                  <a:lnTo>
                    <a:pt x="463" y="86"/>
                  </a:lnTo>
                  <a:lnTo>
                    <a:pt x="461" y="86"/>
                  </a:lnTo>
                  <a:lnTo>
                    <a:pt x="457" y="86"/>
                  </a:lnTo>
                  <a:lnTo>
                    <a:pt x="457" y="86"/>
                  </a:lnTo>
                  <a:lnTo>
                    <a:pt x="454" y="87"/>
                  </a:lnTo>
                  <a:lnTo>
                    <a:pt x="447" y="87"/>
                  </a:lnTo>
                  <a:lnTo>
                    <a:pt x="447" y="87"/>
                  </a:lnTo>
                  <a:lnTo>
                    <a:pt x="437" y="87"/>
                  </a:lnTo>
                  <a:lnTo>
                    <a:pt x="422" y="87"/>
                  </a:lnTo>
                  <a:lnTo>
                    <a:pt x="409" y="87"/>
                  </a:lnTo>
                  <a:lnTo>
                    <a:pt x="397" y="87"/>
                  </a:lnTo>
                  <a:lnTo>
                    <a:pt x="389" y="87"/>
                  </a:lnTo>
                  <a:lnTo>
                    <a:pt x="381" y="87"/>
                  </a:lnTo>
                  <a:lnTo>
                    <a:pt x="381" y="89"/>
                  </a:lnTo>
                  <a:lnTo>
                    <a:pt x="381" y="91"/>
                  </a:lnTo>
                  <a:lnTo>
                    <a:pt x="381" y="93"/>
                  </a:lnTo>
                  <a:lnTo>
                    <a:pt x="382" y="94"/>
                  </a:lnTo>
                  <a:lnTo>
                    <a:pt x="382" y="94"/>
                  </a:lnTo>
                  <a:lnTo>
                    <a:pt x="382" y="99"/>
                  </a:lnTo>
                  <a:lnTo>
                    <a:pt x="386" y="100"/>
                  </a:lnTo>
                  <a:lnTo>
                    <a:pt x="392" y="100"/>
                  </a:lnTo>
                  <a:lnTo>
                    <a:pt x="398" y="100"/>
                  </a:lnTo>
                  <a:lnTo>
                    <a:pt x="406" y="101"/>
                  </a:lnTo>
                  <a:lnTo>
                    <a:pt x="413" y="102"/>
                  </a:lnTo>
                  <a:lnTo>
                    <a:pt x="419" y="104"/>
                  </a:lnTo>
                  <a:lnTo>
                    <a:pt x="424" y="105"/>
                  </a:lnTo>
                  <a:lnTo>
                    <a:pt x="428" y="107"/>
                  </a:lnTo>
                  <a:lnTo>
                    <a:pt x="428" y="107"/>
                  </a:lnTo>
                  <a:lnTo>
                    <a:pt x="431" y="110"/>
                  </a:lnTo>
                  <a:lnTo>
                    <a:pt x="433" y="113"/>
                  </a:lnTo>
                  <a:lnTo>
                    <a:pt x="436" y="115"/>
                  </a:lnTo>
                  <a:lnTo>
                    <a:pt x="438" y="118"/>
                  </a:lnTo>
                  <a:lnTo>
                    <a:pt x="438" y="118"/>
                  </a:lnTo>
                  <a:lnTo>
                    <a:pt x="440" y="122"/>
                  </a:lnTo>
                  <a:lnTo>
                    <a:pt x="441" y="125"/>
                  </a:lnTo>
                  <a:lnTo>
                    <a:pt x="442" y="128"/>
                  </a:lnTo>
                  <a:lnTo>
                    <a:pt x="442" y="132"/>
                  </a:lnTo>
                  <a:lnTo>
                    <a:pt x="442" y="132"/>
                  </a:lnTo>
                  <a:lnTo>
                    <a:pt x="442" y="135"/>
                  </a:lnTo>
                  <a:lnTo>
                    <a:pt x="442" y="139"/>
                  </a:lnTo>
                  <a:lnTo>
                    <a:pt x="441" y="142"/>
                  </a:lnTo>
                  <a:lnTo>
                    <a:pt x="441" y="146"/>
                  </a:lnTo>
                  <a:lnTo>
                    <a:pt x="441" y="146"/>
                  </a:lnTo>
                  <a:lnTo>
                    <a:pt x="440" y="150"/>
                  </a:lnTo>
                  <a:lnTo>
                    <a:pt x="440" y="153"/>
                  </a:lnTo>
                  <a:lnTo>
                    <a:pt x="439" y="156"/>
                  </a:lnTo>
                  <a:lnTo>
                    <a:pt x="438" y="158"/>
                  </a:lnTo>
                  <a:lnTo>
                    <a:pt x="438" y="158"/>
                  </a:lnTo>
                  <a:lnTo>
                    <a:pt x="434" y="167"/>
                  </a:lnTo>
                  <a:lnTo>
                    <a:pt x="436" y="169"/>
                  </a:lnTo>
                  <a:lnTo>
                    <a:pt x="436" y="171"/>
                  </a:lnTo>
                  <a:lnTo>
                    <a:pt x="436" y="171"/>
                  </a:lnTo>
                  <a:lnTo>
                    <a:pt x="437" y="173"/>
                  </a:lnTo>
                  <a:lnTo>
                    <a:pt x="438" y="176"/>
                  </a:lnTo>
                  <a:lnTo>
                    <a:pt x="438" y="176"/>
                  </a:lnTo>
                  <a:lnTo>
                    <a:pt x="439" y="180"/>
                  </a:lnTo>
                  <a:lnTo>
                    <a:pt x="440" y="184"/>
                  </a:lnTo>
                  <a:lnTo>
                    <a:pt x="442" y="188"/>
                  </a:lnTo>
                  <a:lnTo>
                    <a:pt x="443" y="194"/>
                  </a:lnTo>
                  <a:lnTo>
                    <a:pt x="443" y="194"/>
                  </a:lnTo>
                  <a:lnTo>
                    <a:pt x="444" y="200"/>
                  </a:lnTo>
                  <a:lnTo>
                    <a:pt x="445" y="207"/>
                  </a:lnTo>
                  <a:lnTo>
                    <a:pt x="447" y="212"/>
                  </a:lnTo>
                  <a:lnTo>
                    <a:pt x="448" y="218"/>
                  </a:lnTo>
                  <a:lnTo>
                    <a:pt x="449" y="225"/>
                  </a:lnTo>
                  <a:lnTo>
                    <a:pt x="450" y="230"/>
                  </a:lnTo>
                  <a:lnTo>
                    <a:pt x="450" y="230"/>
                  </a:lnTo>
                  <a:lnTo>
                    <a:pt x="450" y="238"/>
                  </a:lnTo>
                  <a:lnTo>
                    <a:pt x="451" y="244"/>
                  </a:lnTo>
                  <a:lnTo>
                    <a:pt x="451" y="244"/>
                  </a:lnTo>
                  <a:lnTo>
                    <a:pt x="453" y="278"/>
                  </a:lnTo>
                  <a:lnTo>
                    <a:pt x="453" y="282"/>
                  </a:lnTo>
                  <a:lnTo>
                    <a:pt x="454" y="286"/>
                  </a:lnTo>
                  <a:lnTo>
                    <a:pt x="454" y="290"/>
                  </a:lnTo>
                  <a:lnTo>
                    <a:pt x="454" y="292"/>
                  </a:lnTo>
                  <a:lnTo>
                    <a:pt x="454" y="292"/>
                  </a:lnTo>
                  <a:lnTo>
                    <a:pt x="453" y="310"/>
                  </a:lnTo>
                  <a:lnTo>
                    <a:pt x="453" y="312"/>
                  </a:lnTo>
                  <a:lnTo>
                    <a:pt x="453" y="315"/>
                  </a:lnTo>
                  <a:lnTo>
                    <a:pt x="452" y="317"/>
                  </a:lnTo>
                  <a:lnTo>
                    <a:pt x="451" y="320"/>
                  </a:lnTo>
                  <a:lnTo>
                    <a:pt x="450" y="321"/>
                  </a:lnTo>
                  <a:lnTo>
                    <a:pt x="449" y="323"/>
                  </a:lnTo>
                  <a:lnTo>
                    <a:pt x="447" y="323"/>
                  </a:lnTo>
                  <a:lnTo>
                    <a:pt x="444" y="324"/>
                  </a:lnTo>
                  <a:lnTo>
                    <a:pt x="444" y="324"/>
                  </a:lnTo>
                  <a:lnTo>
                    <a:pt x="442" y="323"/>
                  </a:lnTo>
                  <a:lnTo>
                    <a:pt x="440" y="322"/>
                  </a:lnTo>
                  <a:lnTo>
                    <a:pt x="440" y="322"/>
                  </a:lnTo>
                  <a:lnTo>
                    <a:pt x="438" y="320"/>
                  </a:lnTo>
                  <a:lnTo>
                    <a:pt x="436" y="317"/>
                  </a:lnTo>
                  <a:lnTo>
                    <a:pt x="436" y="317"/>
                  </a:lnTo>
                  <a:lnTo>
                    <a:pt x="436" y="315"/>
                  </a:lnTo>
                  <a:lnTo>
                    <a:pt x="434" y="313"/>
                  </a:lnTo>
                  <a:lnTo>
                    <a:pt x="434" y="311"/>
                  </a:lnTo>
                  <a:lnTo>
                    <a:pt x="434" y="308"/>
                  </a:lnTo>
                  <a:lnTo>
                    <a:pt x="434" y="308"/>
                  </a:lnTo>
                  <a:lnTo>
                    <a:pt x="434" y="303"/>
                  </a:lnTo>
                  <a:lnTo>
                    <a:pt x="434" y="298"/>
                  </a:lnTo>
                  <a:lnTo>
                    <a:pt x="434" y="298"/>
                  </a:lnTo>
                  <a:lnTo>
                    <a:pt x="434" y="290"/>
                  </a:lnTo>
                  <a:lnTo>
                    <a:pt x="433" y="280"/>
                  </a:lnTo>
                  <a:lnTo>
                    <a:pt x="432" y="256"/>
                  </a:lnTo>
                  <a:lnTo>
                    <a:pt x="432" y="256"/>
                  </a:lnTo>
                  <a:lnTo>
                    <a:pt x="432" y="253"/>
                  </a:lnTo>
                  <a:lnTo>
                    <a:pt x="431" y="249"/>
                  </a:lnTo>
                  <a:lnTo>
                    <a:pt x="431" y="241"/>
                  </a:lnTo>
                  <a:lnTo>
                    <a:pt x="430" y="231"/>
                  </a:lnTo>
                  <a:lnTo>
                    <a:pt x="429" y="222"/>
                  </a:lnTo>
                  <a:lnTo>
                    <a:pt x="427" y="214"/>
                  </a:lnTo>
                  <a:lnTo>
                    <a:pt x="427" y="207"/>
                  </a:lnTo>
                  <a:lnTo>
                    <a:pt x="426" y="203"/>
                  </a:lnTo>
                  <a:lnTo>
                    <a:pt x="426" y="203"/>
                  </a:lnTo>
                  <a:lnTo>
                    <a:pt x="425" y="198"/>
                  </a:lnTo>
                  <a:lnTo>
                    <a:pt x="422" y="193"/>
                  </a:lnTo>
                  <a:lnTo>
                    <a:pt x="422" y="193"/>
                  </a:lnTo>
                  <a:lnTo>
                    <a:pt x="420" y="186"/>
                  </a:lnTo>
                  <a:lnTo>
                    <a:pt x="418" y="179"/>
                  </a:lnTo>
                  <a:lnTo>
                    <a:pt x="416" y="180"/>
                  </a:lnTo>
                  <a:lnTo>
                    <a:pt x="414" y="181"/>
                  </a:lnTo>
                  <a:lnTo>
                    <a:pt x="410" y="182"/>
                  </a:lnTo>
                  <a:lnTo>
                    <a:pt x="407" y="183"/>
                  </a:lnTo>
                  <a:lnTo>
                    <a:pt x="407" y="183"/>
                  </a:lnTo>
                  <a:lnTo>
                    <a:pt x="403" y="183"/>
                  </a:lnTo>
                  <a:lnTo>
                    <a:pt x="396" y="184"/>
                  </a:lnTo>
                  <a:lnTo>
                    <a:pt x="390" y="185"/>
                  </a:lnTo>
                  <a:lnTo>
                    <a:pt x="381" y="185"/>
                  </a:lnTo>
                  <a:lnTo>
                    <a:pt x="381" y="190"/>
                  </a:lnTo>
                  <a:lnTo>
                    <a:pt x="381" y="193"/>
                  </a:lnTo>
                  <a:lnTo>
                    <a:pt x="380" y="195"/>
                  </a:lnTo>
                  <a:lnTo>
                    <a:pt x="380" y="198"/>
                  </a:lnTo>
                  <a:lnTo>
                    <a:pt x="380" y="202"/>
                  </a:lnTo>
                  <a:lnTo>
                    <a:pt x="380" y="206"/>
                  </a:lnTo>
                  <a:lnTo>
                    <a:pt x="380" y="210"/>
                  </a:lnTo>
                  <a:lnTo>
                    <a:pt x="380" y="210"/>
                  </a:lnTo>
                  <a:lnTo>
                    <a:pt x="380" y="210"/>
                  </a:lnTo>
                  <a:lnTo>
                    <a:pt x="390" y="211"/>
                  </a:lnTo>
                  <a:lnTo>
                    <a:pt x="398" y="211"/>
                  </a:lnTo>
                  <a:lnTo>
                    <a:pt x="398" y="207"/>
                  </a:lnTo>
                  <a:lnTo>
                    <a:pt x="397" y="205"/>
                  </a:lnTo>
                  <a:lnTo>
                    <a:pt x="397" y="205"/>
                  </a:lnTo>
                  <a:lnTo>
                    <a:pt x="397" y="204"/>
                  </a:lnTo>
                  <a:lnTo>
                    <a:pt x="397" y="202"/>
                  </a:lnTo>
                  <a:lnTo>
                    <a:pt x="397" y="202"/>
                  </a:lnTo>
                  <a:lnTo>
                    <a:pt x="397" y="199"/>
                  </a:lnTo>
                  <a:lnTo>
                    <a:pt x="397" y="197"/>
                  </a:lnTo>
                  <a:lnTo>
                    <a:pt x="397" y="197"/>
                  </a:lnTo>
                  <a:lnTo>
                    <a:pt x="397" y="195"/>
                  </a:lnTo>
                  <a:lnTo>
                    <a:pt x="398" y="193"/>
                  </a:lnTo>
                  <a:lnTo>
                    <a:pt x="398" y="193"/>
                  </a:lnTo>
                  <a:lnTo>
                    <a:pt x="400" y="191"/>
                  </a:lnTo>
                  <a:lnTo>
                    <a:pt x="401" y="190"/>
                  </a:lnTo>
                  <a:lnTo>
                    <a:pt x="401" y="190"/>
                  </a:lnTo>
                  <a:lnTo>
                    <a:pt x="403" y="188"/>
                  </a:lnTo>
                  <a:lnTo>
                    <a:pt x="404" y="187"/>
                  </a:lnTo>
                  <a:lnTo>
                    <a:pt x="404" y="187"/>
                  </a:lnTo>
                  <a:lnTo>
                    <a:pt x="405" y="186"/>
                  </a:lnTo>
                  <a:lnTo>
                    <a:pt x="407" y="186"/>
                  </a:lnTo>
                  <a:lnTo>
                    <a:pt x="407" y="186"/>
                  </a:lnTo>
                  <a:lnTo>
                    <a:pt x="409" y="186"/>
                  </a:lnTo>
                  <a:lnTo>
                    <a:pt x="412" y="187"/>
                  </a:lnTo>
                  <a:lnTo>
                    <a:pt x="413" y="190"/>
                  </a:lnTo>
                  <a:lnTo>
                    <a:pt x="414" y="191"/>
                  </a:lnTo>
                  <a:lnTo>
                    <a:pt x="414" y="191"/>
                  </a:lnTo>
                  <a:lnTo>
                    <a:pt x="416" y="196"/>
                  </a:lnTo>
                  <a:lnTo>
                    <a:pt x="416" y="203"/>
                  </a:lnTo>
                  <a:lnTo>
                    <a:pt x="417" y="209"/>
                  </a:lnTo>
                  <a:lnTo>
                    <a:pt x="417" y="215"/>
                  </a:lnTo>
                  <a:lnTo>
                    <a:pt x="417" y="218"/>
                  </a:lnTo>
                  <a:lnTo>
                    <a:pt x="417" y="221"/>
                  </a:lnTo>
                  <a:lnTo>
                    <a:pt x="417" y="221"/>
                  </a:lnTo>
                  <a:lnTo>
                    <a:pt x="417" y="227"/>
                  </a:lnTo>
                  <a:lnTo>
                    <a:pt x="417" y="227"/>
                  </a:lnTo>
                  <a:lnTo>
                    <a:pt x="417" y="234"/>
                  </a:lnTo>
                  <a:lnTo>
                    <a:pt x="416" y="242"/>
                  </a:lnTo>
                  <a:lnTo>
                    <a:pt x="415" y="250"/>
                  </a:lnTo>
                  <a:lnTo>
                    <a:pt x="413" y="256"/>
                  </a:lnTo>
                  <a:lnTo>
                    <a:pt x="413" y="256"/>
                  </a:lnTo>
                  <a:lnTo>
                    <a:pt x="410" y="262"/>
                  </a:lnTo>
                  <a:lnTo>
                    <a:pt x="406" y="267"/>
                  </a:lnTo>
                  <a:lnTo>
                    <a:pt x="401" y="272"/>
                  </a:lnTo>
                  <a:lnTo>
                    <a:pt x="394" y="274"/>
                  </a:lnTo>
                  <a:lnTo>
                    <a:pt x="394" y="274"/>
                  </a:lnTo>
                  <a:lnTo>
                    <a:pt x="386" y="276"/>
                  </a:lnTo>
                  <a:lnTo>
                    <a:pt x="379" y="278"/>
                  </a:lnTo>
                  <a:lnTo>
                    <a:pt x="371" y="279"/>
                  </a:lnTo>
                  <a:lnTo>
                    <a:pt x="363" y="279"/>
                  </a:lnTo>
                  <a:lnTo>
                    <a:pt x="355" y="278"/>
                  </a:lnTo>
                  <a:lnTo>
                    <a:pt x="348" y="277"/>
                  </a:lnTo>
                  <a:lnTo>
                    <a:pt x="340" y="274"/>
                  </a:lnTo>
                  <a:lnTo>
                    <a:pt x="335" y="270"/>
                  </a:lnTo>
                  <a:lnTo>
                    <a:pt x="335" y="270"/>
                  </a:lnTo>
                  <a:lnTo>
                    <a:pt x="332" y="267"/>
                  </a:lnTo>
                  <a:lnTo>
                    <a:pt x="330" y="265"/>
                  </a:lnTo>
                  <a:lnTo>
                    <a:pt x="327" y="262"/>
                  </a:lnTo>
                  <a:lnTo>
                    <a:pt x="325" y="258"/>
                  </a:lnTo>
                  <a:lnTo>
                    <a:pt x="324" y="255"/>
                  </a:lnTo>
                  <a:lnTo>
                    <a:pt x="323" y="252"/>
                  </a:lnTo>
                  <a:lnTo>
                    <a:pt x="323" y="247"/>
                  </a:lnTo>
                  <a:lnTo>
                    <a:pt x="322" y="243"/>
                  </a:lnTo>
                  <a:lnTo>
                    <a:pt x="322" y="243"/>
                  </a:lnTo>
                  <a:lnTo>
                    <a:pt x="322" y="239"/>
                  </a:lnTo>
                  <a:lnTo>
                    <a:pt x="322" y="234"/>
                  </a:lnTo>
                  <a:lnTo>
                    <a:pt x="321" y="230"/>
                  </a:lnTo>
                  <a:lnTo>
                    <a:pt x="321" y="226"/>
                  </a:lnTo>
                  <a:lnTo>
                    <a:pt x="321" y="226"/>
                  </a:lnTo>
                  <a:lnTo>
                    <a:pt x="321" y="221"/>
                  </a:lnTo>
                  <a:lnTo>
                    <a:pt x="321" y="217"/>
                  </a:lnTo>
                  <a:lnTo>
                    <a:pt x="322" y="211"/>
                  </a:lnTo>
                  <a:lnTo>
                    <a:pt x="322" y="207"/>
                  </a:lnTo>
                  <a:lnTo>
                    <a:pt x="322" y="207"/>
                  </a:lnTo>
                  <a:lnTo>
                    <a:pt x="322" y="204"/>
                  </a:lnTo>
                  <a:lnTo>
                    <a:pt x="323" y="202"/>
                  </a:lnTo>
                  <a:lnTo>
                    <a:pt x="324" y="198"/>
                  </a:lnTo>
                  <a:lnTo>
                    <a:pt x="325" y="196"/>
                  </a:lnTo>
                  <a:lnTo>
                    <a:pt x="325" y="196"/>
                  </a:lnTo>
                  <a:lnTo>
                    <a:pt x="326" y="194"/>
                  </a:lnTo>
                  <a:lnTo>
                    <a:pt x="328" y="193"/>
                  </a:lnTo>
                  <a:lnTo>
                    <a:pt x="331" y="192"/>
                  </a:lnTo>
                  <a:lnTo>
                    <a:pt x="333" y="192"/>
                  </a:lnTo>
                  <a:lnTo>
                    <a:pt x="333" y="192"/>
                  </a:lnTo>
                  <a:lnTo>
                    <a:pt x="335" y="192"/>
                  </a:lnTo>
                  <a:lnTo>
                    <a:pt x="336" y="193"/>
                  </a:lnTo>
                  <a:lnTo>
                    <a:pt x="337" y="193"/>
                  </a:lnTo>
                  <a:lnTo>
                    <a:pt x="338" y="195"/>
                  </a:lnTo>
                  <a:lnTo>
                    <a:pt x="339" y="196"/>
                  </a:lnTo>
                  <a:lnTo>
                    <a:pt x="340" y="197"/>
                  </a:lnTo>
                  <a:lnTo>
                    <a:pt x="340" y="197"/>
                  </a:lnTo>
                  <a:lnTo>
                    <a:pt x="340" y="199"/>
                  </a:lnTo>
                  <a:lnTo>
                    <a:pt x="340" y="200"/>
                  </a:lnTo>
                  <a:lnTo>
                    <a:pt x="340" y="200"/>
                  </a:lnTo>
                  <a:lnTo>
                    <a:pt x="340" y="202"/>
                  </a:lnTo>
                  <a:lnTo>
                    <a:pt x="340" y="204"/>
                  </a:lnTo>
                  <a:lnTo>
                    <a:pt x="340" y="205"/>
                  </a:lnTo>
                  <a:lnTo>
                    <a:pt x="340" y="205"/>
                  </a:lnTo>
                  <a:lnTo>
                    <a:pt x="340" y="206"/>
                  </a:lnTo>
                  <a:lnTo>
                    <a:pt x="340" y="207"/>
                  </a:lnTo>
                  <a:lnTo>
                    <a:pt x="340" y="207"/>
                  </a:lnTo>
                  <a:lnTo>
                    <a:pt x="340" y="208"/>
                  </a:lnTo>
                  <a:lnTo>
                    <a:pt x="340" y="210"/>
                  </a:lnTo>
                  <a:lnTo>
                    <a:pt x="340" y="210"/>
                  </a:lnTo>
                  <a:lnTo>
                    <a:pt x="340" y="214"/>
                  </a:lnTo>
                  <a:lnTo>
                    <a:pt x="345" y="212"/>
                  </a:lnTo>
                  <a:lnTo>
                    <a:pt x="350" y="212"/>
                  </a:lnTo>
                  <a:lnTo>
                    <a:pt x="356" y="211"/>
                  </a:lnTo>
                  <a:lnTo>
                    <a:pt x="361" y="211"/>
                  </a:lnTo>
                  <a:lnTo>
                    <a:pt x="361" y="186"/>
                  </a:lnTo>
                  <a:lnTo>
                    <a:pt x="348" y="186"/>
                  </a:lnTo>
                  <a:lnTo>
                    <a:pt x="337" y="185"/>
                  </a:lnTo>
                  <a:lnTo>
                    <a:pt x="330" y="184"/>
                  </a:lnTo>
                  <a:lnTo>
                    <a:pt x="325" y="182"/>
                  </a:lnTo>
                  <a:lnTo>
                    <a:pt x="316" y="179"/>
                  </a:lnTo>
                  <a:lnTo>
                    <a:pt x="315" y="181"/>
                  </a:lnTo>
                  <a:lnTo>
                    <a:pt x="315" y="184"/>
                  </a:lnTo>
                  <a:lnTo>
                    <a:pt x="315" y="184"/>
                  </a:lnTo>
                  <a:lnTo>
                    <a:pt x="313" y="187"/>
                  </a:lnTo>
                  <a:lnTo>
                    <a:pt x="312" y="191"/>
                  </a:lnTo>
                  <a:lnTo>
                    <a:pt x="312" y="191"/>
                  </a:lnTo>
                  <a:lnTo>
                    <a:pt x="311" y="194"/>
                  </a:lnTo>
                  <a:lnTo>
                    <a:pt x="311" y="197"/>
                  </a:lnTo>
                  <a:lnTo>
                    <a:pt x="310" y="202"/>
                  </a:lnTo>
                  <a:lnTo>
                    <a:pt x="309" y="206"/>
                  </a:lnTo>
                  <a:lnTo>
                    <a:pt x="309" y="206"/>
                  </a:lnTo>
                  <a:lnTo>
                    <a:pt x="308" y="210"/>
                  </a:lnTo>
                  <a:lnTo>
                    <a:pt x="308" y="217"/>
                  </a:lnTo>
                  <a:lnTo>
                    <a:pt x="307" y="222"/>
                  </a:lnTo>
                  <a:lnTo>
                    <a:pt x="307" y="229"/>
                  </a:lnTo>
                  <a:lnTo>
                    <a:pt x="305" y="235"/>
                  </a:lnTo>
                  <a:lnTo>
                    <a:pt x="305" y="243"/>
                  </a:lnTo>
                  <a:lnTo>
                    <a:pt x="304" y="249"/>
                  </a:lnTo>
                  <a:lnTo>
                    <a:pt x="304" y="255"/>
                  </a:lnTo>
                  <a:lnTo>
                    <a:pt x="304" y="255"/>
                  </a:lnTo>
                  <a:lnTo>
                    <a:pt x="304" y="255"/>
                  </a:lnTo>
                  <a:lnTo>
                    <a:pt x="304" y="266"/>
                  </a:lnTo>
                  <a:lnTo>
                    <a:pt x="304" y="276"/>
                  </a:lnTo>
                  <a:lnTo>
                    <a:pt x="304" y="284"/>
                  </a:lnTo>
                  <a:lnTo>
                    <a:pt x="304" y="287"/>
                  </a:lnTo>
                  <a:lnTo>
                    <a:pt x="304" y="289"/>
                  </a:lnTo>
                  <a:lnTo>
                    <a:pt x="304" y="289"/>
                  </a:lnTo>
                  <a:lnTo>
                    <a:pt x="304" y="307"/>
                  </a:lnTo>
                  <a:lnTo>
                    <a:pt x="304" y="307"/>
                  </a:lnTo>
                  <a:lnTo>
                    <a:pt x="304" y="310"/>
                  </a:lnTo>
                  <a:lnTo>
                    <a:pt x="304" y="313"/>
                  </a:lnTo>
                  <a:lnTo>
                    <a:pt x="304" y="313"/>
                  </a:lnTo>
                  <a:lnTo>
                    <a:pt x="303" y="315"/>
                  </a:lnTo>
                  <a:lnTo>
                    <a:pt x="302" y="317"/>
                  </a:lnTo>
                  <a:lnTo>
                    <a:pt x="302" y="317"/>
                  </a:lnTo>
                  <a:lnTo>
                    <a:pt x="301" y="320"/>
                  </a:lnTo>
                  <a:lnTo>
                    <a:pt x="299" y="321"/>
                  </a:lnTo>
                  <a:lnTo>
                    <a:pt x="297" y="322"/>
                  </a:lnTo>
                  <a:lnTo>
                    <a:pt x="295" y="322"/>
                  </a:lnTo>
                  <a:lnTo>
                    <a:pt x="295" y="322"/>
                  </a:lnTo>
                  <a:lnTo>
                    <a:pt x="292" y="322"/>
                  </a:lnTo>
                  <a:lnTo>
                    <a:pt x="290" y="321"/>
                  </a:lnTo>
                  <a:lnTo>
                    <a:pt x="289" y="320"/>
                  </a:lnTo>
                  <a:lnTo>
                    <a:pt x="287" y="317"/>
                  </a:lnTo>
                  <a:lnTo>
                    <a:pt x="286" y="314"/>
                  </a:lnTo>
                  <a:lnTo>
                    <a:pt x="285" y="311"/>
                  </a:lnTo>
                  <a:lnTo>
                    <a:pt x="285" y="305"/>
                  </a:lnTo>
                  <a:lnTo>
                    <a:pt x="285" y="299"/>
                  </a:lnTo>
                  <a:lnTo>
                    <a:pt x="285" y="299"/>
                  </a:lnTo>
                  <a:lnTo>
                    <a:pt x="284" y="291"/>
                  </a:lnTo>
                  <a:lnTo>
                    <a:pt x="284" y="286"/>
                  </a:lnTo>
                  <a:lnTo>
                    <a:pt x="284" y="281"/>
                  </a:lnTo>
                  <a:lnTo>
                    <a:pt x="284" y="281"/>
                  </a:lnTo>
                  <a:lnTo>
                    <a:pt x="284" y="279"/>
                  </a:lnTo>
                  <a:lnTo>
                    <a:pt x="284" y="276"/>
                  </a:lnTo>
                  <a:lnTo>
                    <a:pt x="284" y="272"/>
                  </a:lnTo>
                  <a:lnTo>
                    <a:pt x="284" y="266"/>
                  </a:lnTo>
                  <a:lnTo>
                    <a:pt x="285" y="257"/>
                  </a:lnTo>
                  <a:lnTo>
                    <a:pt x="285" y="250"/>
                  </a:lnTo>
                  <a:lnTo>
                    <a:pt x="285" y="243"/>
                  </a:lnTo>
                  <a:lnTo>
                    <a:pt x="286" y="237"/>
                  </a:lnTo>
                  <a:lnTo>
                    <a:pt x="286" y="237"/>
                  </a:lnTo>
                  <a:lnTo>
                    <a:pt x="286" y="231"/>
                  </a:lnTo>
                  <a:lnTo>
                    <a:pt x="287" y="225"/>
                  </a:lnTo>
                  <a:lnTo>
                    <a:pt x="287" y="217"/>
                  </a:lnTo>
                  <a:lnTo>
                    <a:pt x="288" y="210"/>
                  </a:lnTo>
                  <a:lnTo>
                    <a:pt x="288" y="210"/>
                  </a:lnTo>
                  <a:lnTo>
                    <a:pt x="289" y="203"/>
                  </a:lnTo>
                  <a:lnTo>
                    <a:pt x="290" y="196"/>
                  </a:lnTo>
                  <a:lnTo>
                    <a:pt x="291" y="190"/>
                  </a:lnTo>
                  <a:lnTo>
                    <a:pt x="293" y="185"/>
                  </a:lnTo>
                  <a:lnTo>
                    <a:pt x="293" y="185"/>
                  </a:lnTo>
                  <a:lnTo>
                    <a:pt x="295" y="180"/>
                  </a:lnTo>
                  <a:lnTo>
                    <a:pt x="298" y="174"/>
                  </a:lnTo>
                  <a:lnTo>
                    <a:pt x="300" y="168"/>
                  </a:lnTo>
                  <a:lnTo>
                    <a:pt x="303" y="161"/>
                  </a:lnTo>
                  <a:lnTo>
                    <a:pt x="302" y="158"/>
                  </a:lnTo>
                  <a:lnTo>
                    <a:pt x="301" y="155"/>
                  </a:lnTo>
                  <a:lnTo>
                    <a:pt x="301" y="155"/>
                  </a:lnTo>
                  <a:lnTo>
                    <a:pt x="300" y="151"/>
                  </a:lnTo>
                  <a:lnTo>
                    <a:pt x="300" y="148"/>
                  </a:lnTo>
                  <a:lnTo>
                    <a:pt x="300" y="142"/>
                  </a:lnTo>
                  <a:lnTo>
                    <a:pt x="300" y="137"/>
                  </a:lnTo>
                  <a:lnTo>
                    <a:pt x="300" y="137"/>
                  </a:lnTo>
                  <a:lnTo>
                    <a:pt x="300" y="132"/>
                  </a:lnTo>
                  <a:lnTo>
                    <a:pt x="301" y="126"/>
                  </a:lnTo>
                  <a:lnTo>
                    <a:pt x="301" y="126"/>
                  </a:lnTo>
                  <a:lnTo>
                    <a:pt x="303" y="121"/>
                  </a:lnTo>
                  <a:lnTo>
                    <a:pt x="307" y="116"/>
                  </a:lnTo>
                  <a:lnTo>
                    <a:pt x="307" y="116"/>
                  </a:lnTo>
                  <a:lnTo>
                    <a:pt x="311" y="113"/>
                  </a:lnTo>
                  <a:lnTo>
                    <a:pt x="315" y="110"/>
                  </a:lnTo>
                  <a:lnTo>
                    <a:pt x="321" y="107"/>
                  </a:lnTo>
                  <a:lnTo>
                    <a:pt x="327" y="105"/>
                  </a:lnTo>
                  <a:lnTo>
                    <a:pt x="327" y="105"/>
                  </a:lnTo>
                  <a:lnTo>
                    <a:pt x="334" y="103"/>
                  </a:lnTo>
                  <a:lnTo>
                    <a:pt x="343" y="102"/>
                  </a:lnTo>
                  <a:lnTo>
                    <a:pt x="351" y="101"/>
                  </a:lnTo>
                  <a:lnTo>
                    <a:pt x="361" y="101"/>
                  </a:lnTo>
                  <a:lnTo>
                    <a:pt x="362" y="87"/>
                  </a:lnTo>
                  <a:lnTo>
                    <a:pt x="350" y="87"/>
                  </a:lnTo>
                  <a:lnTo>
                    <a:pt x="339" y="88"/>
                  </a:lnTo>
                  <a:lnTo>
                    <a:pt x="331" y="88"/>
                  </a:lnTo>
                  <a:lnTo>
                    <a:pt x="322" y="88"/>
                  </a:lnTo>
                  <a:lnTo>
                    <a:pt x="309" y="89"/>
                  </a:lnTo>
                  <a:lnTo>
                    <a:pt x="301" y="90"/>
                  </a:lnTo>
                  <a:lnTo>
                    <a:pt x="296" y="90"/>
                  </a:lnTo>
                  <a:lnTo>
                    <a:pt x="291" y="90"/>
                  </a:lnTo>
                  <a:lnTo>
                    <a:pt x="288" y="90"/>
                  </a:lnTo>
                  <a:lnTo>
                    <a:pt x="285" y="90"/>
                  </a:lnTo>
                  <a:lnTo>
                    <a:pt x="285" y="90"/>
                  </a:lnTo>
                  <a:lnTo>
                    <a:pt x="279" y="90"/>
                  </a:lnTo>
                  <a:lnTo>
                    <a:pt x="276" y="89"/>
                  </a:lnTo>
                  <a:lnTo>
                    <a:pt x="273" y="86"/>
                  </a:lnTo>
                  <a:lnTo>
                    <a:pt x="272" y="82"/>
                  </a:lnTo>
                  <a:lnTo>
                    <a:pt x="272" y="82"/>
                  </a:lnTo>
                  <a:lnTo>
                    <a:pt x="272" y="80"/>
                  </a:lnTo>
                  <a:lnTo>
                    <a:pt x="273" y="78"/>
                  </a:lnTo>
                  <a:lnTo>
                    <a:pt x="274" y="76"/>
                  </a:lnTo>
                  <a:lnTo>
                    <a:pt x="275" y="74"/>
                  </a:lnTo>
                  <a:lnTo>
                    <a:pt x="276" y="72"/>
                  </a:lnTo>
                  <a:lnTo>
                    <a:pt x="278" y="71"/>
                  </a:lnTo>
                  <a:lnTo>
                    <a:pt x="278" y="71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4" y="70"/>
                  </a:lnTo>
                  <a:lnTo>
                    <a:pt x="286" y="70"/>
                  </a:lnTo>
                  <a:lnTo>
                    <a:pt x="288" y="70"/>
                  </a:lnTo>
                  <a:lnTo>
                    <a:pt x="290" y="70"/>
                  </a:lnTo>
                  <a:lnTo>
                    <a:pt x="315" y="69"/>
                  </a:lnTo>
                  <a:lnTo>
                    <a:pt x="315" y="69"/>
                  </a:lnTo>
                  <a:lnTo>
                    <a:pt x="337" y="68"/>
                  </a:lnTo>
                  <a:lnTo>
                    <a:pt x="361" y="67"/>
                  </a:lnTo>
                  <a:close/>
                  <a:moveTo>
                    <a:pt x="366" y="66"/>
                  </a:moveTo>
                  <a:lnTo>
                    <a:pt x="366" y="69"/>
                  </a:lnTo>
                  <a:lnTo>
                    <a:pt x="366" y="71"/>
                  </a:lnTo>
                  <a:lnTo>
                    <a:pt x="363" y="71"/>
                  </a:lnTo>
                  <a:lnTo>
                    <a:pt x="338" y="72"/>
                  </a:lnTo>
                  <a:lnTo>
                    <a:pt x="337" y="72"/>
                  </a:lnTo>
                  <a:lnTo>
                    <a:pt x="315" y="74"/>
                  </a:lnTo>
                  <a:lnTo>
                    <a:pt x="291" y="75"/>
                  </a:lnTo>
                  <a:lnTo>
                    <a:pt x="291" y="75"/>
                  </a:lnTo>
                  <a:lnTo>
                    <a:pt x="288" y="75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4" y="75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80" y="76"/>
                  </a:lnTo>
                  <a:lnTo>
                    <a:pt x="279" y="76"/>
                  </a:lnTo>
                  <a:lnTo>
                    <a:pt x="279" y="76"/>
                  </a:lnTo>
                  <a:lnTo>
                    <a:pt x="278" y="76"/>
                  </a:lnTo>
                  <a:lnTo>
                    <a:pt x="278" y="77"/>
                  </a:lnTo>
                  <a:lnTo>
                    <a:pt x="278" y="77"/>
                  </a:lnTo>
                  <a:lnTo>
                    <a:pt x="277" y="78"/>
                  </a:lnTo>
                  <a:lnTo>
                    <a:pt x="276" y="79"/>
                  </a:lnTo>
                  <a:lnTo>
                    <a:pt x="276" y="80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76" y="83"/>
                  </a:lnTo>
                  <a:lnTo>
                    <a:pt x="278" y="85"/>
                  </a:lnTo>
                  <a:lnTo>
                    <a:pt x="280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91" y="86"/>
                  </a:lnTo>
                  <a:lnTo>
                    <a:pt x="296" y="86"/>
                  </a:lnTo>
                  <a:lnTo>
                    <a:pt x="300" y="86"/>
                  </a:lnTo>
                  <a:lnTo>
                    <a:pt x="309" y="85"/>
                  </a:lnTo>
                  <a:lnTo>
                    <a:pt x="322" y="85"/>
                  </a:lnTo>
                  <a:lnTo>
                    <a:pt x="331" y="83"/>
                  </a:lnTo>
                  <a:lnTo>
                    <a:pt x="340" y="83"/>
                  </a:lnTo>
                  <a:lnTo>
                    <a:pt x="351" y="83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7" y="85"/>
                  </a:lnTo>
                  <a:lnTo>
                    <a:pt x="366" y="102"/>
                  </a:lnTo>
                  <a:lnTo>
                    <a:pt x="366" y="104"/>
                  </a:lnTo>
                  <a:lnTo>
                    <a:pt x="363" y="104"/>
                  </a:lnTo>
                  <a:lnTo>
                    <a:pt x="352" y="105"/>
                  </a:lnTo>
                  <a:lnTo>
                    <a:pt x="344" y="106"/>
                  </a:lnTo>
                  <a:lnTo>
                    <a:pt x="335" y="107"/>
                  </a:lnTo>
                  <a:lnTo>
                    <a:pt x="328" y="109"/>
                  </a:lnTo>
                  <a:lnTo>
                    <a:pt x="328" y="109"/>
                  </a:lnTo>
                  <a:lnTo>
                    <a:pt x="323" y="111"/>
                  </a:lnTo>
                  <a:lnTo>
                    <a:pt x="317" y="113"/>
                  </a:lnTo>
                  <a:lnTo>
                    <a:pt x="313" y="116"/>
                  </a:lnTo>
                  <a:lnTo>
                    <a:pt x="310" y="120"/>
                  </a:lnTo>
                  <a:lnTo>
                    <a:pt x="307" y="123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4" y="132"/>
                  </a:lnTo>
                  <a:lnTo>
                    <a:pt x="303" y="137"/>
                  </a:lnTo>
                  <a:lnTo>
                    <a:pt x="304" y="142"/>
                  </a:lnTo>
                  <a:lnTo>
                    <a:pt x="304" y="147"/>
                  </a:lnTo>
                  <a:lnTo>
                    <a:pt x="304" y="150"/>
                  </a:lnTo>
                  <a:lnTo>
                    <a:pt x="305" y="153"/>
                  </a:lnTo>
                  <a:lnTo>
                    <a:pt x="307" y="157"/>
                  </a:lnTo>
                  <a:lnTo>
                    <a:pt x="308" y="160"/>
                  </a:lnTo>
                  <a:lnTo>
                    <a:pt x="308" y="161"/>
                  </a:lnTo>
                  <a:lnTo>
                    <a:pt x="308" y="162"/>
                  </a:lnTo>
                  <a:lnTo>
                    <a:pt x="304" y="169"/>
                  </a:lnTo>
                  <a:lnTo>
                    <a:pt x="301" y="175"/>
                  </a:lnTo>
                  <a:lnTo>
                    <a:pt x="299" y="182"/>
                  </a:lnTo>
                  <a:lnTo>
                    <a:pt x="297" y="186"/>
                  </a:lnTo>
                  <a:lnTo>
                    <a:pt x="296" y="192"/>
                  </a:lnTo>
                  <a:lnTo>
                    <a:pt x="295" y="196"/>
                  </a:lnTo>
                  <a:lnTo>
                    <a:pt x="295" y="196"/>
                  </a:lnTo>
                  <a:lnTo>
                    <a:pt x="293" y="203"/>
                  </a:lnTo>
                  <a:lnTo>
                    <a:pt x="292" y="210"/>
                  </a:lnTo>
                  <a:lnTo>
                    <a:pt x="291" y="218"/>
                  </a:lnTo>
                  <a:lnTo>
                    <a:pt x="290" y="225"/>
                  </a:lnTo>
                  <a:lnTo>
                    <a:pt x="290" y="225"/>
                  </a:lnTo>
                  <a:lnTo>
                    <a:pt x="290" y="231"/>
                  </a:lnTo>
                  <a:lnTo>
                    <a:pt x="289" y="237"/>
                  </a:lnTo>
                  <a:lnTo>
                    <a:pt x="289" y="243"/>
                  </a:lnTo>
                  <a:lnTo>
                    <a:pt x="289" y="250"/>
                  </a:lnTo>
                  <a:lnTo>
                    <a:pt x="289" y="250"/>
                  </a:lnTo>
                  <a:lnTo>
                    <a:pt x="288" y="257"/>
                  </a:lnTo>
                  <a:lnTo>
                    <a:pt x="288" y="266"/>
                  </a:lnTo>
                  <a:lnTo>
                    <a:pt x="288" y="266"/>
                  </a:lnTo>
                  <a:lnTo>
                    <a:pt x="288" y="272"/>
                  </a:lnTo>
                  <a:lnTo>
                    <a:pt x="288" y="276"/>
                  </a:lnTo>
                  <a:lnTo>
                    <a:pt x="288" y="279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88" y="286"/>
                  </a:lnTo>
                  <a:lnTo>
                    <a:pt x="288" y="291"/>
                  </a:lnTo>
                  <a:lnTo>
                    <a:pt x="288" y="291"/>
                  </a:lnTo>
                  <a:lnTo>
                    <a:pt x="288" y="299"/>
                  </a:lnTo>
                  <a:lnTo>
                    <a:pt x="289" y="305"/>
                  </a:lnTo>
                  <a:lnTo>
                    <a:pt x="289" y="310"/>
                  </a:lnTo>
                  <a:lnTo>
                    <a:pt x="290" y="313"/>
                  </a:lnTo>
                  <a:lnTo>
                    <a:pt x="291" y="315"/>
                  </a:lnTo>
                  <a:lnTo>
                    <a:pt x="291" y="315"/>
                  </a:lnTo>
                  <a:lnTo>
                    <a:pt x="291" y="316"/>
                  </a:lnTo>
                  <a:lnTo>
                    <a:pt x="292" y="317"/>
                  </a:lnTo>
                  <a:lnTo>
                    <a:pt x="293" y="317"/>
                  </a:lnTo>
                  <a:lnTo>
                    <a:pt x="295" y="317"/>
                  </a:lnTo>
                  <a:lnTo>
                    <a:pt x="295" y="317"/>
                  </a:lnTo>
                  <a:lnTo>
                    <a:pt x="296" y="317"/>
                  </a:lnTo>
                  <a:lnTo>
                    <a:pt x="297" y="317"/>
                  </a:lnTo>
                  <a:lnTo>
                    <a:pt x="298" y="316"/>
                  </a:lnTo>
                  <a:lnTo>
                    <a:pt x="299" y="315"/>
                  </a:lnTo>
                  <a:lnTo>
                    <a:pt x="300" y="313"/>
                  </a:lnTo>
                  <a:lnTo>
                    <a:pt x="300" y="312"/>
                  </a:lnTo>
                  <a:lnTo>
                    <a:pt x="301" y="310"/>
                  </a:lnTo>
                  <a:lnTo>
                    <a:pt x="301" y="307"/>
                  </a:lnTo>
                  <a:lnTo>
                    <a:pt x="300" y="289"/>
                  </a:lnTo>
                  <a:lnTo>
                    <a:pt x="300" y="287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76"/>
                  </a:lnTo>
                  <a:lnTo>
                    <a:pt x="300" y="276"/>
                  </a:lnTo>
                  <a:lnTo>
                    <a:pt x="300" y="266"/>
                  </a:lnTo>
                  <a:lnTo>
                    <a:pt x="300" y="255"/>
                  </a:lnTo>
                  <a:lnTo>
                    <a:pt x="300" y="254"/>
                  </a:lnTo>
                  <a:lnTo>
                    <a:pt x="300" y="249"/>
                  </a:lnTo>
                  <a:lnTo>
                    <a:pt x="301" y="242"/>
                  </a:lnTo>
                  <a:lnTo>
                    <a:pt x="301" y="235"/>
                  </a:lnTo>
                  <a:lnTo>
                    <a:pt x="302" y="229"/>
                  </a:lnTo>
                  <a:lnTo>
                    <a:pt x="302" y="222"/>
                  </a:lnTo>
                  <a:lnTo>
                    <a:pt x="303" y="216"/>
                  </a:lnTo>
                  <a:lnTo>
                    <a:pt x="304" y="210"/>
                  </a:lnTo>
                  <a:lnTo>
                    <a:pt x="304" y="205"/>
                  </a:lnTo>
                  <a:lnTo>
                    <a:pt x="304" y="205"/>
                  </a:lnTo>
                  <a:lnTo>
                    <a:pt x="305" y="200"/>
                  </a:lnTo>
                  <a:lnTo>
                    <a:pt x="307" y="197"/>
                  </a:lnTo>
                  <a:lnTo>
                    <a:pt x="308" y="193"/>
                  </a:lnTo>
                  <a:lnTo>
                    <a:pt x="309" y="190"/>
                  </a:lnTo>
                  <a:lnTo>
                    <a:pt x="309" y="190"/>
                  </a:lnTo>
                  <a:lnTo>
                    <a:pt x="310" y="186"/>
                  </a:lnTo>
                  <a:lnTo>
                    <a:pt x="311" y="182"/>
                  </a:lnTo>
                  <a:lnTo>
                    <a:pt x="311" y="182"/>
                  </a:lnTo>
                  <a:lnTo>
                    <a:pt x="312" y="179"/>
                  </a:lnTo>
                  <a:lnTo>
                    <a:pt x="314" y="174"/>
                  </a:lnTo>
                  <a:lnTo>
                    <a:pt x="314" y="172"/>
                  </a:lnTo>
                  <a:lnTo>
                    <a:pt x="316" y="173"/>
                  </a:lnTo>
                  <a:lnTo>
                    <a:pt x="326" y="179"/>
                  </a:lnTo>
                  <a:lnTo>
                    <a:pt x="326" y="179"/>
                  </a:lnTo>
                  <a:lnTo>
                    <a:pt x="331" y="180"/>
                  </a:lnTo>
                  <a:lnTo>
                    <a:pt x="338" y="181"/>
                  </a:lnTo>
                  <a:lnTo>
                    <a:pt x="349" y="182"/>
                  </a:lnTo>
                  <a:lnTo>
                    <a:pt x="363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5" y="214"/>
                  </a:lnTo>
                  <a:lnTo>
                    <a:pt x="365" y="215"/>
                  </a:lnTo>
                  <a:lnTo>
                    <a:pt x="363" y="216"/>
                  </a:lnTo>
                  <a:lnTo>
                    <a:pt x="357" y="216"/>
                  </a:lnTo>
                  <a:lnTo>
                    <a:pt x="350" y="216"/>
                  </a:lnTo>
                  <a:lnTo>
                    <a:pt x="345" y="217"/>
                  </a:lnTo>
                  <a:lnTo>
                    <a:pt x="338" y="218"/>
                  </a:lnTo>
                  <a:lnTo>
                    <a:pt x="336" y="218"/>
                  </a:lnTo>
                  <a:lnTo>
                    <a:pt x="336" y="216"/>
                  </a:lnTo>
                  <a:lnTo>
                    <a:pt x="336" y="210"/>
                  </a:lnTo>
                  <a:lnTo>
                    <a:pt x="336" y="210"/>
                  </a:lnTo>
                  <a:lnTo>
                    <a:pt x="336" y="208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6" y="206"/>
                  </a:lnTo>
                  <a:lnTo>
                    <a:pt x="336" y="204"/>
                  </a:lnTo>
                  <a:lnTo>
                    <a:pt x="336" y="204"/>
                  </a:lnTo>
                  <a:lnTo>
                    <a:pt x="336" y="203"/>
                  </a:lnTo>
                  <a:lnTo>
                    <a:pt x="336" y="203"/>
                  </a:lnTo>
                  <a:lnTo>
                    <a:pt x="336" y="202"/>
                  </a:lnTo>
                  <a:lnTo>
                    <a:pt x="336" y="200"/>
                  </a:lnTo>
                  <a:lnTo>
                    <a:pt x="336" y="199"/>
                  </a:lnTo>
                  <a:lnTo>
                    <a:pt x="336" y="198"/>
                  </a:lnTo>
                  <a:lnTo>
                    <a:pt x="336" y="198"/>
                  </a:lnTo>
                  <a:lnTo>
                    <a:pt x="335" y="197"/>
                  </a:lnTo>
                  <a:lnTo>
                    <a:pt x="335" y="197"/>
                  </a:lnTo>
                  <a:lnTo>
                    <a:pt x="335" y="196"/>
                  </a:lnTo>
                  <a:lnTo>
                    <a:pt x="334" y="196"/>
                  </a:lnTo>
                  <a:lnTo>
                    <a:pt x="334" y="196"/>
                  </a:lnTo>
                  <a:lnTo>
                    <a:pt x="333" y="195"/>
                  </a:lnTo>
                  <a:lnTo>
                    <a:pt x="332" y="196"/>
                  </a:lnTo>
                  <a:lnTo>
                    <a:pt x="331" y="196"/>
                  </a:lnTo>
                  <a:lnTo>
                    <a:pt x="330" y="197"/>
                  </a:lnTo>
                  <a:lnTo>
                    <a:pt x="328" y="198"/>
                  </a:lnTo>
                  <a:lnTo>
                    <a:pt x="328" y="198"/>
                  </a:lnTo>
                  <a:lnTo>
                    <a:pt x="327" y="200"/>
                  </a:lnTo>
                  <a:lnTo>
                    <a:pt x="327" y="203"/>
                  </a:lnTo>
                  <a:lnTo>
                    <a:pt x="326" y="205"/>
                  </a:lnTo>
                  <a:lnTo>
                    <a:pt x="326" y="207"/>
                  </a:lnTo>
                  <a:lnTo>
                    <a:pt x="326" y="207"/>
                  </a:lnTo>
                  <a:lnTo>
                    <a:pt x="326" y="212"/>
                  </a:lnTo>
                  <a:lnTo>
                    <a:pt x="325" y="217"/>
                  </a:lnTo>
                  <a:lnTo>
                    <a:pt x="325" y="217"/>
                  </a:lnTo>
                  <a:lnTo>
                    <a:pt x="325" y="221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5" y="230"/>
                  </a:lnTo>
                  <a:lnTo>
                    <a:pt x="325" y="234"/>
                  </a:lnTo>
                  <a:lnTo>
                    <a:pt x="326" y="239"/>
                  </a:lnTo>
                  <a:lnTo>
                    <a:pt x="326" y="243"/>
                  </a:lnTo>
                  <a:lnTo>
                    <a:pt x="326" y="243"/>
                  </a:lnTo>
                  <a:lnTo>
                    <a:pt x="326" y="246"/>
                  </a:lnTo>
                  <a:lnTo>
                    <a:pt x="327" y="251"/>
                  </a:lnTo>
                  <a:lnTo>
                    <a:pt x="328" y="254"/>
                  </a:lnTo>
                  <a:lnTo>
                    <a:pt x="330" y="257"/>
                  </a:lnTo>
                  <a:lnTo>
                    <a:pt x="330" y="257"/>
                  </a:lnTo>
                  <a:lnTo>
                    <a:pt x="331" y="260"/>
                  </a:lnTo>
                  <a:lnTo>
                    <a:pt x="333" y="262"/>
                  </a:lnTo>
                  <a:lnTo>
                    <a:pt x="335" y="265"/>
                  </a:lnTo>
                  <a:lnTo>
                    <a:pt x="337" y="267"/>
                  </a:lnTo>
                  <a:lnTo>
                    <a:pt x="337" y="267"/>
                  </a:lnTo>
                  <a:lnTo>
                    <a:pt x="343" y="270"/>
                  </a:lnTo>
                  <a:lnTo>
                    <a:pt x="349" y="273"/>
                  </a:lnTo>
                  <a:lnTo>
                    <a:pt x="356" y="275"/>
                  </a:lnTo>
                  <a:lnTo>
                    <a:pt x="363" y="275"/>
                  </a:lnTo>
                  <a:lnTo>
                    <a:pt x="371" y="275"/>
                  </a:lnTo>
                  <a:lnTo>
                    <a:pt x="379" y="274"/>
                  </a:lnTo>
                  <a:lnTo>
                    <a:pt x="385" y="273"/>
                  </a:lnTo>
                  <a:lnTo>
                    <a:pt x="393" y="270"/>
                  </a:lnTo>
                  <a:lnTo>
                    <a:pt x="393" y="270"/>
                  </a:lnTo>
                  <a:lnTo>
                    <a:pt x="398" y="267"/>
                  </a:lnTo>
                  <a:lnTo>
                    <a:pt x="403" y="264"/>
                  </a:lnTo>
                  <a:lnTo>
                    <a:pt x="407" y="260"/>
                  </a:lnTo>
                  <a:lnTo>
                    <a:pt x="409" y="254"/>
                  </a:lnTo>
                  <a:lnTo>
                    <a:pt x="410" y="249"/>
                  </a:lnTo>
                  <a:lnTo>
                    <a:pt x="412" y="242"/>
                  </a:lnTo>
                  <a:lnTo>
                    <a:pt x="413" y="234"/>
                  </a:lnTo>
                  <a:lnTo>
                    <a:pt x="414" y="227"/>
                  </a:lnTo>
                  <a:lnTo>
                    <a:pt x="414" y="221"/>
                  </a:lnTo>
                  <a:lnTo>
                    <a:pt x="413" y="218"/>
                  </a:lnTo>
                  <a:lnTo>
                    <a:pt x="413" y="218"/>
                  </a:lnTo>
                  <a:lnTo>
                    <a:pt x="413" y="215"/>
                  </a:lnTo>
                  <a:lnTo>
                    <a:pt x="413" y="210"/>
                  </a:lnTo>
                  <a:lnTo>
                    <a:pt x="413" y="203"/>
                  </a:lnTo>
                  <a:lnTo>
                    <a:pt x="413" y="203"/>
                  </a:lnTo>
                  <a:lnTo>
                    <a:pt x="412" y="197"/>
                  </a:lnTo>
                  <a:lnTo>
                    <a:pt x="410" y="193"/>
                  </a:lnTo>
                  <a:lnTo>
                    <a:pt x="409" y="192"/>
                  </a:lnTo>
                  <a:lnTo>
                    <a:pt x="407" y="191"/>
                  </a:lnTo>
                  <a:lnTo>
                    <a:pt x="407" y="191"/>
                  </a:lnTo>
                  <a:lnTo>
                    <a:pt x="406" y="191"/>
                  </a:lnTo>
                  <a:lnTo>
                    <a:pt x="405" y="191"/>
                  </a:lnTo>
                  <a:lnTo>
                    <a:pt x="405" y="191"/>
                  </a:lnTo>
                  <a:lnTo>
                    <a:pt x="405" y="192"/>
                  </a:lnTo>
                  <a:lnTo>
                    <a:pt x="404" y="193"/>
                  </a:lnTo>
                  <a:lnTo>
                    <a:pt x="403" y="193"/>
                  </a:lnTo>
                  <a:lnTo>
                    <a:pt x="402" y="194"/>
                  </a:lnTo>
                  <a:lnTo>
                    <a:pt x="402" y="196"/>
                  </a:lnTo>
                  <a:lnTo>
                    <a:pt x="402" y="197"/>
                  </a:lnTo>
                  <a:lnTo>
                    <a:pt x="402" y="197"/>
                  </a:lnTo>
                  <a:lnTo>
                    <a:pt x="402" y="199"/>
                  </a:lnTo>
                  <a:lnTo>
                    <a:pt x="402" y="202"/>
                  </a:lnTo>
                  <a:lnTo>
                    <a:pt x="402" y="202"/>
                  </a:lnTo>
                  <a:lnTo>
                    <a:pt x="402" y="203"/>
                  </a:lnTo>
                  <a:lnTo>
                    <a:pt x="402" y="205"/>
                  </a:lnTo>
                  <a:lnTo>
                    <a:pt x="402" y="205"/>
                  </a:lnTo>
                  <a:lnTo>
                    <a:pt x="402" y="207"/>
                  </a:lnTo>
                  <a:lnTo>
                    <a:pt x="403" y="210"/>
                  </a:lnTo>
                  <a:lnTo>
                    <a:pt x="403" y="214"/>
                  </a:lnTo>
                  <a:lnTo>
                    <a:pt x="403" y="216"/>
                  </a:lnTo>
                  <a:lnTo>
                    <a:pt x="401" y="216"/>
                  </a:lnTo>
                  <a:lnTo>
                    <a:pt x="395" y="216"/>
                  </a:lnTo>
                  <a:lnTo>
                    <a:pt x="389" y="215"/>
                  </a:lnTo>
                  <a:lnTo>
                    <a:pt x="378" y="215"/>
                  </a:lnTo>
                  <a:lnTo>
                    <a:pt x="377" y="215"/>
                  </a:lnTo>
                  <a:lnTo>
                    <a:pt x="377" y="212"/>
                  </a:lnTo>
                  <a:lnTo>
                    <a:pt x="377" y="210"/>
                  </a:lnTo>
                  <a:lnTo>
                    <a:pt x="377" y="210"/>
                  </a:lnTo>
                  <a:lnTo>
                    <a:pt x="377" y="206"/>
                  </a:lnTo>
                  <a:lnTo>
                    <a:pt x="375" y="202"/>
                  </a:lnTo>
                  <a:lnTo>
                    <a:pt x="377" y="198"/>
                  </a:lnTo>
                  <a:lnTo>
                    <a:pt x="377" y="195"/>
                  </a:lnTo>
                  <a:lnTo>
                    <a:pt x="377" y="192"/>
                  </a:lnTo>
                  <a:lnTo>
                    <a:pt x="377" y="190"/>
                  </a:lnTo>
                  <a:lnTo>
                    <a:pt x="377" y="190"/>
                  </a:lnTo>
                  <a:lnTo>
                    <a:pt x="377" y="186"/>
                  </a:lnTo>
                  <a:lnTo>
                    <a:pt x="377" y="183"/>
                  </a:lnTo>
                  <a:lnTo>
                    <a:pt x="378" y="182"/>
                  </a:lnTo>
                  <a:lnTo>
                    <a:pt x="379" y="182"/>
                  </a:lnTo>
                  <a:lnTo>
                    <a:pt x="389" y="181"/>
                  </a:lnTo>
                  <a:lnTo>
                    <a:pt x="396" y="180"/>
                  </a:lnTo>
                  <a:lnTo>
                    <a:pt x="402" y="180"/>
                  </a:lnTo>
                  <a:lnTo>
                    <a:pt x="406" y="179"/>
                  </a:lnTo>
                  <a:lnTo>
                    <a:pt x="406" y="179"/>
                  </a:lnTo>
                  <a:lnTo>
                    <a:pt x="409" y="177"/>
                  </a:lnTo>
                  <a:lnTo>
                    <a:pt x="413" y="176"/>
                  </a:lnTo>
                  <a:lnTo>
                    <a:pt x="413" y="176"/>
                  </a:lnTo>
                  <a:lnTo>
                    <a:pt x="416" y="175"/>
                  </a:lnTo>
                  <a:lnTo>
                    <a:pt x="419" y="174"/>
                  </a:lnTo>
                  <a:lnTo>
                    <a:pt x="421" y="174"/>
                  </a:lnTo>
                  <a:lnTo>
                    <a:pt x="421" y="175"/>
                  </a:lnTo>
                  <a:lnTo>
                    <a:pt x="425" y="184"/>
                  </a:lnTo>
                  <a:lnTo>
                    <a:pt x="427" y="192"/>
                  </a:lnTo>
                  <a:lnTo>
                    <a:pt x="427" y="192"/>
                  </a:lnTo>
                  <a:lnTo>
                    <a:pt x="428" y="197"/>
                  </a:lnTo>
                  <a:lnTo>
                    <a:pt x="429" y="202"/>
                  </a:lnTo>
                  <a:lnTo>
                    <a:pt x="430" y="207"/>
                  </a:lnTo>
                  <a:lnTo>
                    <a:pt x="431" y="214"/>
                  </a:lnTo>
                  <a:lnTo>
                    <a:pt x="432" y="221"/>
                  </a:lnTo>
                  <a:lnTo>
                    <a:pt x="433" y="231"/>
                  </a:lnTo>
                  <a:lnTo>
                    <a:pt x="433" y="231"/>
                  </a:lnTo>
                  <a:lnTo>
                    <a:pt x="434" y="240"/>
                  </a:lnTo>
                  <a:lnTo>
                    <a:pt x="436" y="247"/>
                  </a:lnTo>
                  <a:lnTo>
                    <a:pt x="437" y="253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8" y="280"/>
                  </a:lnTo>
                  <a:lnTo>
                    <a:pt x="438" y="280"/>
                  </a:lnTo>
                  <a:lnTo>
                    <a:pt x="439" y="290"/>
                  </a:lnTo>
                  <a:lnTo>
                    <a:pt x="439" y="298"/>
                  </a:lnTo>
                  <a:lnTo>
                    <a:pt x="439" y="303"/>
                  </a:lnTo>
                  <a:lnTo>
                    <a:pt x="439" y="308"/>
                  </a:lnTo>
                  <a:lnTo>
                    <a:pt x="439" y="311"/>
                  </a:lnTo>
                  <a:lnTo>
                    <a:pt x="439" y="313"/>
                  </a:lnTo>
                  <a:lnTo>
                    <a:pt x="439" y="314"/>
                  </a:lnTo>
                  <a:lnTo>
                    <a:pt x="440" y="315"/>
                  </a:lnTo>
                  <a:lnTo>
                    <a:pt x="440" y="315"/>
                  </a:lnTo>
                  <a:lnTo>
                    <a:pt x="441" y="317"/>
                  </a:lnTo>
                  <a:lnTo>
                    <a:pt x="442" y="319"/>
                  </a:lnTo>
                  <a:lnTo>
                    <a:pt x="442" y="319"/>
                  </a:lnTo>
                  <a:lnTo>
                    <a:pt x="443" y="320"/>
                  </a:lnTo>
                  <a:lnTo>
                    <a:pt x="444" y="320"/>
                  </a:lnTo>
                  <a:lnTo>
                    <a:pt x="444" y="320"/>
                  </a:lnTo>
                  <a:lnTo>
                    <a:pt x="445" y="320"/>
                  </a:lnTo>
                  <a:lnTo>
                    <a:pt x="447" y="319"/>
                  </a:lnTo>
                  <a:lnTo>
                    <a:pt x="447" y="319"/>
                  </a:lnTo>
                  <a:lnTo>
                    <a:pt x="447" y="319"/>
                  </a:lnTo>
                  <a:lnTo>
                    <a:pt x="448" y="317"/>
                  </a:lnTo>
                  <a:lnTo>
                    <a:pt x="448" y="317"/>
                  </a:lnTo>
                  <a:lnTo>
                    <a:pt x="448" y="315"/>
                  </a:lnTo>
                  <a:lnTo>
                    <a:pt x="449" y="314"/>
                  </a:lnTo>
                  <a:lnTo>
                    <a:pt x="449" y="312"/>
                  </a:lnTo>
                  <a:lnTo>
                    <a:pt x="449" y="310"/>
                  </a:lnTo>
                  <a:lnTo>
                    <a:pt x="449" y="310"/>
                  </a:lnTo>
                  <a:lnTo>
                    <a:pt x="450" y="292"/>
                  </a:lnTo>
                  <a:lnTo>
                    <a:pt x="450" y="290"/>
                  </a:lnTo>
                  <a:lnTo>
                    <a:pt x="450" y="286"/>
                  </a:lnTo>
                  <a:lnTo>
                    <a:pt x="450" y="282"/>
                  </a:lnTo>
                  <a:lnTo>
                    <a:pt x="449" y="278"/>
                  </a:lnTo>
                  <a:lnTo>
                    <a:pt x="447" y="245"/>
                  </a:lnTo>
                  <a:lnTo>
                    <a:pt x="445" y="238"/>
                  </a:lnTo>
                  <a:lnTo>
                    <a:pt x="445" y="231"/>
                  </a:lnTo>
                  <a:lnTo>
                    <a:pt x="444" y="225"/>
                  </a:lnTo>
                  <a:lnTo>
                    <a:pt x="443" y="219"/>
                  </a:lnTo>
                  <a:lnTo>
                    <a:pt x="443" y="219"/>
                  </a:lnTo>
                  <a:lnTo>
                    <a:pt x="443" y="214"/>
                  </a:lnTo>
                  <a:lnTo>
                    <a:pt x="442" y="207"/>
                  </a:lnTo>
                  <a:lnTo>
                    <a:pt x="441" y="202"/>
                  </a:lnTo>
                  <a:lnTo>
                    <a:pt x="439" y="195"/>
                  </a:lnTo>
                  <a:lnTo>
                    <a:pt x="439" y="195"/>
                  </a:lnTo>
                  <a:lnTo>
                    <a:pt x="438" y="190"/>
                  </a:lnTo>
                  <a:lnTo>
                    <a:pt x="437" y="185"/>
                  </a:lnTo>
                  <a:lnTo>
                    <a:pt x="436" y="181"/>
                  </a:lnTo>
                  <a:lnTo>
                    <a:pt x="434" y="177"/>
                  </a:lnTo>
                  <a:lnTo>
                    <a:pt x="434" y="177"/>
                  </a:lnTo>
                  <a:lnTo>
                    <a:pt x="433" y="175"/>
                  </a:lnTo>
                  <a:lnTo>
                    <a:pt x="432" y="172"/>
                  </a:lnTo>
                  <a:lnTo>
                    <a:pt x="432" y="172"/>
                  </a:lnTo>
                  <a:lnTo>
                    <a:pt x="431" y="170"/>
                  </a:lnTo>
                  <a:lnTo>
                    <a:pt x="430" y="167"/>
                  </a:lnTo>
                  <a:lnTo>
                    <a:pt x="430" y="167"/>
                  </a:lnTo>
                  <a:lnTo>
                    <a:pt x="430" y="165"/>
                  </a:lnTo>
                  <a:lnTo>
                    <a:pt x="434" y="156"/>
                  </a:lnTo>
                  <a:lnTo>
                    <a:pt x="434" y="156"/>
                  </a:lnTo>
                  <a:lnTo>
                    <a:pt x="434" y="155"/>
                  </a:lnTo>
                  <a:lnTo>
                    <a:pt x="436" y="152"/>
                  </a:lnTo>
                  <a:lnTo>
                    <a:pt x="437" y="149"/>
                  </a:lnTo>
                  <a:lnTo>
                    <a:pt x="437" y="146"/>
                  </a:lnTo>
                  <a:lnTo>
                    <a:pt x="437" y="146"/>
                  </a:lnTo>
                  <a:lnTo>
                    <a:pt x="438" y="142"/>
                  </a:lnTo>
                  <a:lnTo>
                    <a:pt x="438" y="138"/>
                  </a:lnTo>
                  <a:lnTo>
                    <a:pt x="438" y="135"/>
                  </a:lnTo>
                  <a:lnTo>
                    <a:pt x="438" y="132"/>
                  </a:lnTo>
                  <a:lnTo>
                    <a:pt x="438" y="132"/>
                  </a:lnTo>
                  <a:lnTo>
                    <a:pt x="438" y="128"/>
                  </a:lnTo>
                  <a:lnTo>
                    <a:pt x="437" y="126"/>
                  </a:lnTo>
                  <a:lnTo>
                    <a:pt x="436" y="123"/>
                  </a:lnTo>
                  <a:lnTo>
                    <a:pt x="434" y="121"/>
                  </a:lnTo>
                  <a:lnTo>
                    <a:pt x="432" y="117"/>
                  </a:lnTo>
                  <a:lnTo>
                    <a:pt x="431" y="115"/>
                  </a:lnTo>
                  <a:lnTo>
                    <a:pt x="428" y="113"/>
                  </a:lnTo>
                  <a:lnTo>
                    <a:pt x="426" y="111"/>
                  </a:lnTo>
                  <a:lnTo>
                    <a:pt x="422" y="110"/>
                  </a:lnTo>
                  <a:lnTo>
                    <a:pt x="418" y="107"/>
                  </a:lnTo>
                  <a:lnTo>
                    <a:pt x="412" y="106"/>
                  </a:lnTo>
                  <a:lnTo>
                    <a:pt x="405" y="105"/>
                  </a:lnTo>
                  <a:lnTo>
                    <a:pt x="397" y="104"/>
                  </a:lnTo>
                  <a:lnTo>
                    <a:pt x="391" y="104"/>
                  </a:lnTo>
                  <a:lnTo>
                    <a:pt x="385" y="103"/>
                  </a:lnTo>
                  <a:lnTo>
                    <a:pt x="380" y="103"/>
                  </a:lnTo>
                  <a:lnTo>
                    <a:pt x="378" y="103"/>
                  </a:lnTo>
                  <a:lnTo>
                    <a:pt x="378" y="101"/>
                  </a:lnTo>
                  <a:lnTo>
                    <a:pt x="378" y="95"/>
                  </a:lnTo>
                  <a:lnTo>
                    <a:pt x="378" y="93"/>
                  </a:lnTo>
                  <a:lnTo>
                    <a:pt x="378" y="91"/>
                  </a:lnTo>
                  <a:lnTo>
                    <a:pt x="378" y="89"/>
                  </a:lnTo>
                  <a:lnTo>
                    <a:pt x="378" y="85"/>
                  </a:lnTo>
                  <a:lnTo>
                    <a:pt x="378" y="83"/>
                  </a:lnTo>
                  <a:lnTo>
                    <a:pt x="379" y="83"/>
                  </a:lnTo>
                  <a:lnTo>
                    <a:pt x="387" y="82"/>
                  </a:lnTo>
                  <a:lnTo>
                    <a:pt x="397" y="82"/>
                  </a:lnTo>
                  <a:lnTo>
                    <a:pt x="409" y="82"/>
                  </a:lnTo>
                  <a:lnTo>
                    <a:pt x="422" y="82"/>
                  </a:lnTo>
                  <a:lnTo>
                    <a:pt x="437" y="82"/>
                  </a:lnTo>
                  <a:lnTo>
                    <a:pt x="447" y="82"/>
                  </a:lnTo>
                  <a:lnTo>
                    <a:pt x="447" y="82"/>
                  </a:lnTo>
                  <a:lnTo>
                    <a:pt x="454" y="82"/>
                  </a:lnTo>
                  <a:lnTo>
                    <a:pt x="457" y="82"/>
                  </a:lnTo>
                  <a:lnTo>
                    <a:pt x="457" y="82"/>
                  </a:lnTo>
                  <a:lnTo>
                    <a:pt x="461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5" y="80"/>
                  </a:lnTo>
                  <a:lnTo>
                    <a:pt x="466" y="79"/>
                  </a:lnTo>
                  <a:lnTo>
                    <a:pt x="467" y="78"/>
                  </a:lnTo>
                  <a:lnTo>
                    <a:pt x="467" y="78"/>
                  </a:lnTo>
                  <a:lnTo>
                    <a:pt x="467" y="77"/>
                  </a:lnTo>
                  <a:lnTo>
                    <a:pt x="467" y="77"/>
                  </a:lnTo>
                  <a:lnTo>
                    <a:pt x="467" y="76"/>
                  </a:lnTo>
                  <a:lnTo>
                    <a:pt x="466" y="76"/>
                  </a:lnTo>
                  <a:lnTo>
                    <a:pt x="466" y="76"/>
                  </a:lnTo>
                  <a:lnTo>
                    <a:pt x="466" y="75"/>
                  </a:lnTo>
                  <a:lnTo>
                    <a:pt x="464" y="74"/>
                  </a:lnTo>
                  <a:lnTo>
                    <a:pt x="464" y="74"/>
                  </a:lnTo>
                  <a:lnTo>
                    <a:pt x="462" y="72"/>
                  </a:lnTo>
                  <a:lnTo>
                    <a:pt x="455" y="71"/>
                  </a:lnTo>
                  <a:lnTo>
                    <a:pt x="447" y="70"/>
                  </a:lnTo>
                  <a:lnTo>
                    <a:pt x="433" y="70"/>
                  </a:lnTo>
                  <a:lnTo>
                    <a:pt x="433" y="70"/>
                  </a:lnTo>
                  <a:lnTo>
                    <a:pt x="419" y="70"/>
                  </a:lnTo>
                  <a:lnTo>
                    <a:pt x="405" y="70"/>
                  </a:lnTo>
                  <a:lnTo>
                    <a:pt x="392" y="71"/>
                  </a:lnTo>
                  <a:lnTo>
                    <a:pt x="380" y="71"/>
                  </a:lnTo>
                  <a:lnTo>
                    <a:pt x="378" y="71"/>
                  </a:lnTo>
                  <a:lnTo>
                    <a:pt x="378" y="69"/>
                  </a:lnTo>
                  <a:lnTo>
                    <a:pt x="378" y="60"/>
                  </a:lnTo>
                  <a:lnTo>
                    <a:pt x="378" y="51"/>
                  </a:lnTo>
                  <a:lnTo>
                    <a:pt x="378" y="50"/>
                  </a:lnTo>
                  <a:lnTo>
                    <a:pt x="379" y="50"/>
                  </a:lnTo>
                  <a:lnTo>
                    <a:pt x="387" y="47"/>
                  </a:lnTo>
                  <a:lnTo>
                    <a:pt x="394" y="45"/>
                  </a:lnTo>
                  <a:lnTo>
                    <a:pt x="400" y="44"/>
                  </a:lnTo>
                  <a:lnTo>
                    <a:pt x="404" y="43"/>
                  </a:lnTo>
                  <a:lnTo>
                    <a:pt x="404" y="43"/>
                  </a:lnTo>
                  <a:lnTo>
                    <a:pt x="407" y="41"/>
                  </a:lnTo>
                  <a:lnTo>
                    <a:pt x="410" y="39"/>
                  </a:lnTo>
                  <a:lnTo>
                    <a:pt x="410" y="39"/>
                  </a:lnTo>
                  <a:lnTo>
                    <a:pt x="414" y="35"/>
                  </a:lnTo>
                  <a:lnTo>
                    <a:pt x="417" y="32"/>
                  </a:lnTo>
                  <a:lnTo>
                    <a:pt x="420" y="29"/>
                  </a:lnTo>
                  <a:lnTo>
                    <a:pt x="421" y="24"/>
                  </a:lnTo>
                  <a:lnTo>
                    <a:pt x="421" y="24"/>
                  </a:lnTo>
                  <a:lnTo>
                    <a:pt x="424" y="19"/>
                  </a:lnTo>
                  <a:lnTo>
                    <a:pt x="424" y="13"/>
                  </a:lnTo>
                  <a:lnTo>
                    <a:pt x="424" y="9"/>
                  </a:lnTo>
                  <a:lnTo>
                    <a:pt x="422" y="7"/>
                  </a:lnTo>
                  <a:lnTo>
                    <a:pt x="420" y="5"/>
                  </a:lnTo>
                  <a:lnTo>
                    <a:pt x="418" y="5"/>
                  </a:lnTo>
                  <a:lnTo>
                    <a:pt x="418" y="5"/>
                  </a:lnTo>
                  <a:lnTo>
                    <a:pt x="417" y="5"/>
                  </a:lnTo>
                  <a:lnTo>
                    <a:pt x="416" y="5"/>
                  </a:lnTo>
                  <a:lnTo>
                    <a:pt x="416" y="5"/>
                  </a:lnTo>
                  <a:lnTo>
                    <a:pt x="416" y="5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4" y="8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3" y="12"/>
                  </a:lnTo>
                  <a:lnTo>
                    <a:pt x="413" y="12"/>
                  </a:lnTo>
                  <a:lnTo>
                    <a:pt x="413" y="16"/>
                  </a:lnTo>
                  <a:lnTo>
                    <a:pt x="413" y="19"/>
                  </a:lnTo>
                  <a:lnTo>
                    <a:pt x="412" y="22"/>
                  </a:lnTo>
                  <a:lnTo>
                    <a:pt x="410" y="24"/>
                  </a:lnTo>
                  <a:lnTo>
                    <a:pt x="410" y="24"/>
                  </a:lnTo>
                  <a:lnTo>
                    <a:pt x="408" y="28"/>
                  </a:lnTo>
                  <a:lnTo>
                    <a:pt x="406" y="30"/>
                  </a:lnTo>
                  <a:lnTo>
                    <a:pt x="403" y="32"/>
                  </a:lnTo>
                  <a:lnTo>
                    <a:pt x="398" y="34"/>
                  </a:lnTo>
                  <a:lnTo>
                    <a:pt x="393" y="36"/>
                  </a:lnTo>
                  <a:lnTo>
                    <a:pt x="386" y="37"/>
                  </a:lnTo>
                  <a:lnTo>
                    <a:pt x="379" y="39"/>
                  </a:lnTo>
                  <a:lnTo>
                    <a:pt x="369" y="39"/>
                  </a:lnTo>
                  <a:lnTo>
                    <a:pt x="369" y="39"/>
                  </a:lnTo>
                  <a:lnTo>
                    <a:pt x="366" y="39"/>
                  </a:lnTo>
                  <a:lnTo>
                    <a:pt x="361" y="39"/>
                  </a:lnTo>
                  <a:lnTo>
                    <a:pt x="357" y="39"/>
                  </a:lnTo>
                  <a:lnTo>
                    <a:pt x="350" y="37"/>
                  </a:lnTo>
                  <a:lnTo>
                    <a:pt x="350" y="37"/>
                  </a:lnTo>
                  <a:lnTo>
                    <a:pt x="345" y="37"/>
                  </a:lnTo>
                  <a:lnTo>
                    <a:pt x="340" y="36"/>
                  </a:lnTo>
                  <a:lnTo>
                    <a:pt x="337" y="35"/>
                  </a:lnTo>
                  <a:lnTo>
                    <a:pt x="334" y="33"/>
                  </a:lnTo>
                  <a:lnTo>
                    <a:pt x="334" y="33"/>
                  </a:lnTo>
                  <a:lnTo>
                    <a:pt x="332" y="32"/>
                  </a:lnTo>
                  <a:lnTo>
                    <a:pt x="330" y="30"/>
                  </a:lnTo>
                  <a:lnTo>
                    <a:pt x="328" y="28"/>
                  </a:lnTo>
                  <a:lnTo>
                    <a:pt x="326" y="25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24" y="15"/>
                  </a:lnTo>
                  <a:lnTo>
                    <a:pt x="324" y="13"/>
                  </a:lnTo>
                  <a:lnTo>
                    <a:pt x="324" y="12"/>
                  </a:lnTo>
                  <a:lnTo>
                    <a:pt x="324" y="12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3" y="10"/>
                  </a:lnTo>
                  <a:lnTo>
                    <a:pt x="322" y="10"/>
                  </a:lnTo>
                  <a:lnTo>
                    <a:pt x="322" y="10"/>
                  </a:lnTo>
                  <a:lnTo>
                    <a:pt x="322" y="10"/>
                  </a:lnTo>
                  <a:lnTo>
                    <a:pt x="321" y="10"/>
                  </a:lnTo>
                  <a:lnTo>
                    <a:pt x="320" y="10"/>
                  </a:lnTo>
                  <a:lnTo>
                    <a:pt x="320" y="10"/>
                  </a:lnTo>
                  <a:lnTo>
                    <a:pt x="319" y="11"/>
                  </a:lnTo>
                  <a:lnTo>
                    <a:pt x="317" y="11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6" y="13"/>
                  </a:lnTo>
                  <a:lnTo>
                    <a:pt x="315" y="13"/>
                  </a:lnTo>
                  <a:lnTo>
                    <a:pt x="315" y="13"/>
                  </a:lnTo>
                  <a:lnTo>
                    <a:pt x="315" y="15"/>
                  </a:lnTo>
                  <a:lnTo>
                    <a:pt x="315" y="16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21"/>
                  </a:lnTo>
                  <a:lnTo>
                    <a:pt x="316" y="24"/>
                  </a:lnTo>
                  <a:lnTo>
                    <a:pt x="316" y="24"/>
                  </a:lnTo>
                  <a:lnTo>
                    <a:pt x="316" y="27"/>
                  </a:lnTo>
                  <a:lnTo>
                    <a:pt x="317" y="30"/>
                  </a:lnTo>
                  <a:lnTo>
                    <a:pt x="317" y="30"/>
                  </a:lnTo>
                  <a:lnTo>
                    <a:pt x="319" y="32"/>
                  </a:lnTo>
                  <a:lnTo>
                    <a:pt x="321" y="35"/>
                  </a:lnTo>
                  <a:lnTo>
                    <a:pt x="323" y="39"/>
                  </a:lnTo>
                  <a:lnTo>
                    <a:pt x="326" y="42"/>
                  </a:lnTo>
                  <a:lnTo>
                    <a:pt x="332" y="44"/>
                  </a:lnTo>
                  <a:lnTo>
                    <a:pt x="339" y="46"/>
                  </a:lnTo>
                  <a:lnTo>
                    <a:pt x="350" y="48"/>
                  </a:lnTo>
                  <a:lnTo>
                    <a:pt x="363" y="50"/>
                  </a:lnTo>
                  <a:lnTo>
                    <a:pt x="366" y="50"/>
                  </a:lnTo>
                  <a:lnTo>
                    <a:pt x="366" y="52"/>
                  </a:lnTo>
                  <a:lnTo>
                    <a:pt x="366" y="60"/>
                  </a:lnTo>
                  <a:lnTo>
                    <a:pt x="366" y="60"/>
                  </a:lnTo>
                  <a:lnTo>
                    <a:pt x="366" y="63"/>
                  </a:lnTo>
                  <a:lnTo>
                    <a:pt x="366" y="66"/>
                  </a:lnTo>
                  <a:close/>
                  <a:moveTo>
                    <a:pt x="378" y="95"/>
                  </a:moveTo>
                  <a:lnTo>
                    <a:pt x="378" y="95"/>
                  </a:lnTo>
                  <a:lnTo>
                    <a:pt x="378" y="95"/>
                  </a:lnTo>
                  <a:close/>
                  <a:moveTo>
                    <a:pt x="321" y="142"/>
                  </a:moveTo>
                  <a:lnTo>
                    <a:pt x="325" y="140"/>
                  </a:lnTo>
                  <a:lnTo>
                    <a:pt x="328" y="139"/>
                  </a:lnTo>
                  <a:lnTo>
                    <a:pt x="328" y="139"/>
                  </a:lnTo>
                  <a:lnTo>
                    <a:pt x="334" y="137"/>
                  </a:lnTo>
                  <a:lnTo>
                    <a:pt x="338" y="135"/>
                  </a:lnTo>
                  <a:lnTo>
                    <a:pt x="338" y="135"/>
                  </a:lnTo>
                  <a:lnTo>
                    <a:pt x="344" y="134"/>
                  </a:lnTo>
                  <a:lnTo>
                    <a:pt x="349" y="133"/>
                  </a:lnTo>
                  <a:lnTo>
                    <a:pt x="355" y="132"/>
                  </a:lnTo>
                  <a:lnTo>
                    <a:pt x="361" y="130"/>
                  </a:lnTo>
                  <a:lnTo>
                    <a:pt x="361" y="126"/>
                  </a:lnTo>
                  <a:lnTo>
                    <a:pt x="361" y="117"/>
                  </a:lnTo>
                  <a:lnTo>
                    <a:pt x="346" y="120"/>
                  </a:lnTo>
                  <a:lnTo>
                    <a:pt x="335" y="121"/>
                  </a:lnTo>
                  <a:lnTo>
                    <a:pt x="327" y="123"/>
                  </a:lnTo>
                  <a:lnTo>
                    <a:pt x="324" y="124"/>
                  </a:lnTo>
                  <a:lnTo>
                    <a:pt x="323" y="127"/>
                  </a:lnTo>
                  <a:lnTo>
                    <a:pt x="321" y="128"/>
                  </a:lnTo>
                  <a:lnTo>
                    <a:pt x="321" y="128"/>
                  </a:lnTo>
                  <a:lnTo>
                    <a:pt x="321" y="130"/>
                  </a:lnTo>
                  <a:lnTo>
                    <a:pt x="320" y="132"/>
                  </a:lnTo>
                  <a:lnTo>
                    <a:pt x="320" y="132"/>
                  </a:lnTo>
                  <a:lnTo>
                    <a:pt x="320" y="133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6"/>
                  </a:lnTo>
                  <a:lnTo>
                    <a:pt x="320" y="137"/>
                  </a:lnTo>
                  <a:lnTo>
                    <a:pt x="320" y="137"/>
                  </a:lnTo>
                  <a:lnTo>
                    <a:pt x="320" y="138"/>
                  </a:lnTo>
                  <a:lnTo>
                    <a:pt x="320" y="139"/>
                  </a:lnTo>
                  <a:lnTo>
                    <a:pt x="320" y="140"/>
                  </a:lnTo>
                  <a:lnTo>
                    <a:pt x="320" y="141"/>
                  </a:lnTo>
                  <a:lnTo>
                    <a:pt x="320" y="141"/>
                  </a:lnTo>
                  <a:lnTo>
                    <a:pt x="320" y="141"/>
                  </a:lnTo>
                  <a:lnTo>
                    <a:pt x="321" y="142"/>
                  </a:lnTo>
                  <a:close/>
                  <a:moveTo>
                    <a:pt x="331" y="142"/>
                  </a:moveTo>
                  <a:lnTo>
                    <a:pt x="325" y="145"/>
                  </a:lnTo>
                  <a:lnTo>
                    <a:pt x="321" y="148"/>
                  </a:lnTo>
                  <a:lnTo>
                    <a:pt x="319" y="149"/>
                  </a:lnTo>
                  <a:lnTo>
                    <a:pt x="317" y="147"/>
                  </a:lnTo>
                  <a:lnTo>
                    <a:pt x="316" y="142"/>
                  </a:lnTo>
                  <a:lnTo>
                    <a:pt x="315" y="141"/>
                  </a:lnTo>
                  <a:lnTo>
                    <a:pt x="315" y="140"/>
                  </a:lnTo>
                  <a:lnTo>
                    <a:pt x="315" y="140"/>
                  </a:lnTo>
                  <a:lnTo>
                    <a:pt x="315" y="139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5"/>
                  </a:lnTo>
                  <a:lnTo>
                    <a:pt x="315" y="134"/>
                  </a:lnTo>
                  <a:lnTo>
                    <a:pt x="315" y="133"/>
                  </a:lnTo>
                  <a:lnTo>
                    <a:pt x="316" y="130"/>
                  </a:lnTo>
                  <a:lnTo>
                    <a:pt x="316" y="129"/>
                  </a:lnTo>
                  <a:lnTo>
                    <a:pt x="317" y="127"/>
                  </a:lnTo>
                  <a:lnTo>
                    <a:pt x="319" y="124"/>
                  </a:lnTo>
                  <a:lnTo>
                    <a:pt x="321" y="122"/>
                  </a:lnTo>
                  <a:lnTo>
                    <a:pt x="321" y="122"/>
                  </a:lnTo>
                  <a:lnTo>
                    <a:pt x="325" y="118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47" y="115"/>
                  </a:lnTo>
                  <a:lnTo>
                    <a:pt x="363" y="113"/>
                  </a:lnTo>
                  <a:lnTo>
                    <a:pt x="366" y="113"/>
                  </a:lnTo>
                  <a:lnTo>
                    <a:pt x="366" y="115"/>
                  </a:lnTo>
                  <a:lnTo>
                    <a:pt x="366" y="126"/>
                  </a:lnTo>
                  <a:lnTo>
                    <a:pt x="366" y="133"/>
                  </a:lnTo>
                  <a:lnTo>
                    <a:pt x="366" y="135"/>
                  </a:lnTo>
                  <a:lnTo>
                    <a:pt x="363" y="135"/>
                  </a:lnTo>
                  <a:lnTo>
                    <a:pt x="357" y="135"/>
                  </a:lnTo>
                  <a:lnTo>
                    <a:pt x="350" y="136"/>
                  </a:lnTo>
                  <a:lnTo>
                    <a:pt x="345" y="137"/>
                  </a:lnTo>
                  <a:lnTo>
                    <a:pt x="339" y="139"/>
                  </a:lnTo>
                  <a:lnTo>
                    <a:pt x="339" y="139"/>
                  </a:lnTo>
                  <a:lnTo>
                    <a:pt x="335" y="140"/>
                  </a:lnTo>
                  <a:lnTo>
                    <a:pt x="331" y="142"/>
                  </a:lnTo>
                  <a:close/>
                  <a:moveTo>
                    <a:pt x="361" y="148"/>
                  </a:moveTo>
                  <a:lnTo>
                    <a:pt x="352" y="149"/>
                  </a:lnTo>
                  <a:lnTo>
                    <a:pt x="345" y="150"/>
                  </a:lnTo>
                  <a:lnTo>
                    <a:pt x="338" y="152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8" y="162"/>
                  </a:lnTo>
                  <a:lnTo>
                    <a:pt x="330" y="163"/>
                  </a:lnTo>
                  <a:lnTo>
                    <a:pt x="331" y="164"/>
                  </a:lnTo>
                  <a:lnTo>
                    <a:pt x="332" y="164"/>
                  </a:lnTo>
                  <a:lnTo>
                    <a:pt x="335" y="165"/>
                  </a:lnTo>
                  <a:lnTo>
                    <a:pt x="338" y="167"/>
                  </a:lnTo>
                  <a:lnTo>
                    <a:pt x="338" y="167"/>
                  </a:lnTo>
                  <a:lnTo>
                    <a:pt x="343" y="167"/>
                  </a:lnTo>
                  <a:lnTo>
                    <a:pt x="349" y="167"/>
                  </a:lnTo>
                  <a:lnTo>
                    <a:pt x="355" y="168"/>
                  </a:lnTo>
                  <a:lnTo>
                    <a:pt x="361" y="168"/>
                  </a:lnTo>
                  <a:lnTo>
                    <a:pt x="361" y="148"/>
                  </a:lnTo>
                  <a:close/>
                  <a:moveTo>
                    <a:pt x="344" y="147"/>
                  </a:moveTo>
                  <a:lnTo>
                    <a:pt x="352" y="145"/>
                  </a:lnTo>
                  <a:lnTo>
                    <a:pt x="362" y="144"/>
                  </a:lnTo>
                  <a:lnTo>
                    <a:pt x="365" y="144"/>
                  </a:lnTo>
                  <a:lnTo>
                    <a:pt x="365" y="146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3" y="172"/>
                  </a:lnTo>
                  <a:lnTo>
                    <a:pt x="356" y="171"/>
                  </a:lnTo>
                  <a:lnTo>
                    <a:pt x="348" y="171"/>
                  </a:lnTo>
                  <a:lnTo>
                    <a:pt x="343" y="171"/>
                  </a:lnTo>
                  <a:lnTo>
                    <a:pt x="338" y="170"/>
                  </a:lnTo>
                  <a:lnTo>
                    <a:pt x="337" y="170"/>
                  </a:lnTo>
                  <a:lnTo>
                    <a:pt x="334" y="170"/>
                  </a:lnTo>
                  <a:lnTo>
                    <a:pt x="331" y="169"/>
                  </a:lnTo>
                  <a:lnTo>
                    <a:pt x="327" y="168"/>
                  </a:lnTo>
                  <a:lnTo>
                    <a:pt x="326" y="165"/>
                  </a:lnTo>
                  <a:lnTo>
                    <a:pt x="326" y="165"/>
                  </a:lnTo>
                  <a:lnTo>
                    <a:pt x="325" y="164"/>
                  </a:lnTo>
                  <a:lnTo>
                    <a:pt x="324" y="163"/>
                  </a:lnTo>
                  <a:lnTo>
                    <a:pt x="324" y="162"/>
                  </a:lnTo>
                  <a:lnTo>
                    <a:pt x="323" y="161"/>
                  </a:lnTo>
                  <a:lnTo>
                    <a:pt x="322" y="159"/>
                  </a:lnTo>
                  <a:lnTo>
                    <a:pt x="324" y="159"/>
                  </a:lnTo>
                  <a:lnTo>
                    <a:pt x="332" y="152"/>
                  </a:lnTo>
                  <a:lnTo>
                    <a:pt x="336" y="149"/>
                  </a:lnTo>
                  <a:lnTo>
                    <a:pt x="344" y="147"/>
                  </a:lnTo>
                  <a:close/>
                  <a:moveTo>
                    <a:pt x="398" y="230"/>
                  </a:moveTo>
                  <a:lnTo>
                    <a:pt x="393" y="229"/>
                  </a:lnTo>
                  <a:lnTo>
                    <a:pt x="387" y="229"/>
                  </a:lnTo>
                  <a:lnTo>
                    <a:pt x="382" y="228"/>
                  </a:lnTo>
                  <a:lnTo>
                    <a:pt x="378" y="228"/>
                  </a:lnTo>
                  <a:lnTo>
                    <a:pt x="378" y="228"/>
                  </a:lnTo>
                  <a:lnTo>
                    <a:pt x="371" y="228"/>
                  </a:lnTo>
                  <a:lnTo>
                    <a:pt x="362" y="229"/>
                  </a:lnTo>
                  <a:lnTo>
                    <a:pt x="352" y="230"/>
                  </a:lnTo>
                  <a:lnTo>
                    <a:pt x="340" y="232"/>
                  </a:lnTo>
                  <a:lnTo>
                    <a:pt x="340" y="234"/>
                  </a:lnTo>
                  <a:lnTo>
                    <a:pt x="340" y="240"/>
                  </a:lnTo>
                  <a:lnTo>
                    <a:pt x="340" y="240"/>
                  </a:lnTo>
                  <a:lnTo>
                    <a:pt x="342" y="242"/>
                  </a:lnTo>
                  <a:lnTo>
                    <a:pt x="342" y="245"/>
                  </a:lnTo>
                  <a:lnTo>
                    <a:pt x="344" y="250"/>
                  </a:lnTo>
                  <a:lnTo>
                    <a:pt x="345" y="253"/>
                  </a:lnTo>
                  <a:lnTo>
                    <a:pt x="345" y="253"/>
                  </a:lnTo>
                  <a:lnTo>
                    <a:pt x="348" y="256"/>
                  </a:lnTo>
                  <a:lnTo>
                    <a:pt x="352" y="258"/>
                  </a:lnTo>
                  <a:lnTo>
                    <a:pt x="359" y="260"/>
                  </a:lnTo>
                  <a:lnTo>
                    <a:pt x="368" y="261"/>
                  </a:lnTo>
                  <a:lnTo>
                    <a:pt x="377" y="260"/>
                  </a:lnTo>
                  <a:lnTo>
                    <a:pt x="383" y="258"/>
                  </a:lnTo>
                  <a:lnTo>
                    <a:pt x="389" y="256"/>
                  </a:lnTo>
                  <a:lnTo>
                    <a:pt x="392" y="254"/>
                  </a:lnTo>
                  <a:lnTo>
                    <a:pt x="392" y="254"/>
                  </a:lnTo>
                  <a:lnTo>
                    <a:pt x="394" y="251"/>
                  </a:lnTo>
                  <a:lnTo>
                    <a:pt x="396" y="247"/>
                  </a:lnTo>
                  <a:lnTo>
                    <a:pt x="397" y="243"/>
                  </a:lnTo>
                  <a:lnTo>
                    <a:pt x="398" y="239"/>
                  </a:lnTo>
                  <a:lnTo>
                    <a:pt x="398" y="239"/>
                  </a:lnTo>
                  <a:lnTo>
                    <a:pt x="398" y="230"/>
                  </a:lnTo>
                  <a:close/>
                  <a:moveTo>
                    <a:pt x="387" y="225"/>
                  </a:moveTo>
                  <a:lnTo>
                    <a:pt x="394" y="225"/>
                  </a:lnTo>
                  <a:lnTo>
                    <a:pt x="402" y="226"/>
                  </a:lnTo>
                  <a:lnTo>
                    <a:pt x="403" y="226"/>
                  </a:lnTo>
                  <a:lnTo>
                    <a:pt x="403" y="228"/>
                  </a:lnTo>
                  <a:lnTo>
                    <a:pt x="402" y="239"/>
                  </a:lnTo>
                  <a:lnTo>
                    <a:pt x="402" y="239"/>
                  </a:lnTo>
                  <a:lnTo>
                    <a:pt x="402" y="244"/>
                  </a:lnTo>
                  <a:lnTo>
                    <a:pt x="400" y="249"/>
                  </a:lnTo>
                  <a:lnTo>
                    <a:pt x="398" y="253"/>
                  </a:lnTo>
                  <a:lnTo>
                    <a:pt x="395" y="256"/>
                  </a:lnTo>
                  <a:lnTo>
                    <a:pt x="391" y="261"/>
                  </a:lnTo>
                  <a:lnTo>
                    <a:pt x="384" y="263"/>
                  </a:lnTo>
                  <a:lnTo>
                    <a:pt x="377" y="264"/>
                  </a:lnTo>
                  <a:lnTo>
                    <a:pt x="368" y="265"/>
                  </a:lnTo>
                  <a:lnTo>
                    <a:pt x="368" y="265"/>
                  </a:lnTo>
                  <a:lnTo>
                    <a:pt x="358" y="264"/>
                  </a:lnTo>
                  <a:lnTo>
                    <a:pt x="351" y="263"/>
                  </a:lnTo>
                  <a:lnTo>
                    <a:pt x="348" y="261"/>
                  </a:lnTo>
                  <a:lnTo>
                    <a:pt x="345" y="260"/>
                  </a:lnTo>
                  <a:lnTo>
                    <a:pt x="343" y="257"/>
                  </a:lnTo>
                  <a:lnTo>
                    <a:pt x="342" y="255"/>
                  </a:lnTo>
                  <a:lnTo>
                    <a:pt x="339" y="251"/>
                  </a:lnTo>
                  <a:lnTo>
                    <a:pt x="338" y="246"/>
                  </a:lnTo>
                  <a:lnTo>
                    <a:pt x="337" y="243"/>
                  </a:lnTo>
                  <a:lnTo>
                    <a:pt x="337" y="240"/>
                  </a:lnTo>
                  <a:lnTo>
                    <a:pt x="337" y="240"/>
                  </a:lnTo>
                  <a:lnTo>
                    <a:pt x="337" y="237"/>
                  </a:lnTo>
                  <a:lnTo>
                    <a:pt x="337" y="234"/>
                  </a:lnTo>
                  <a:lnTo>
                    <a:pt x="337" y="232"/>
                  </a:lnTo>
                  <a:lnTo>
                    <a:pt x="337" y="230"/>
                  </a:lnTo>
                  <a:lnTo>
                    <a:pt x="337" y="228"/>
                  </a:lnTo>
                  <a:lnTo>
                    <a:pt x="338" y="228"/>
                  </a:lnTo>
                  <a:lnTo>
                    <a:pt x="351" y="226"/>
                  </a:lnTo>
                  <a:lnTo>
                    <a:pt x="362" y="225"/>
                  </a:lnTo>
                  <a:lnTo>
                    <a:pt x="371" y="225"/>
                  </a:lnTo>
                  <a:lnTo>
                    <a:pt x="378" y="223"/>
                  </a:lnTo>
                  <a:lnTo>
                    <a:pt x="378" y="223"/>
                  </a:lnTo>
                  <a:lnTo>
                    <a:pt x="382" y="223"/>
                  </a:lnTo>
                  <a:lnTo>
                    <a:pt x="387" y="225"/>
                  </a:lnTo>
                  <a:close/>
                  <a:moveTo>
                    <a:pt x="381" y="167"/>
                  </a:moveTo>
                  <a:lnTo>
                    <a:pt x="385" y="167"/>
                  </a:lnTo>
                  <a:lnTo>
                    <a:pt x="389" y="167"/>
                  </a:lnTo>
                  <a:lnTo>
                    <a:pt x="389" y="167"/>
                  </a:lnTo>
                  <a:lnTo>
                    <a:pt x="393" y="167"/>
                  </a:lnTo>
                  <a:lnTo>
                    <a:pt x="396" y="165"/>
                  </a:lnTo>
                  <a:lnTo>
                    <a:pt x="396" y="165"/>
                  </a:lnTo>
                  <a:lnTo>
                    <a:pt x="401" y="164"/>
                  </a:lnTo>
                  <a:lnTo>
                    <a:pt x="404" y="163"/>
                  </a:lnTo>
                  <a:lnTo>
                    <a:pt x="407" y="162"/>
                  </a:lnTo>
                  <a:lnTo>
                    <a:pt x="410" y="161"/>
                  </a:lnTo>
                  <a:lnTo>
                    <a:pt x="408" y="159"/>
                  </a:lnTo>
                  <a:lnTo>
                    <a:pt x="407" y="158"/>
                  </a:lnTo>
                  <a:lnTo>
                    <a:pt x="404" y="156"/>
                  </a:lnTo>
                  <a:lnTo>
                    <a:pt x="402" y="153"/>
                  </a:lnTo>
                  <a:lnTo>
                    <a:pt x="402" y="153"/>
                  </a:lnTo>
                  <a:lnTo>
                    <a:pt x="397" y="152"/>
                  </a:lnTo>
                  <a:lnTo>
                    <a:pt x="392" y="150"/>
                  </a:lnTo>
                  <a:lnTo>
                    <a:pt x="387" y="149"/>
                  </a:lnTo>
                  <a:lnTo>
                    <a:pt x="381" y="148"/>
                  </a:lnTo>
                  <a:lnTo>
                    <a:pt x="381" y="167"/>
                  </a:lnTo>
                  <a:close/>
                  <a:moveTo>
                    <a:pt x="389" y="171"/>
                  </a:moveTo>
                  <a:lnTo>
                    <a:pt x="384" y="171"/>
                  </a:lnTo>
                  <a:lnTo>
                    <a:pt x="379" y="171"/>
                  </a:lnTo>
                  <a:lnTo>
                    <a:pt x="377" y="171"/>
                  </a:lnTo>
                  <a:lnTo>
                    <a:pt x="377" y="169"/>
                  </a:lnTo>
                  <a:lnTo>
                    <a:pt x="377" y="146"/>
                  </a:lnTo>
                  <a:lnTo>
                    <a:pt x="377" y="142"/>
                  </a:lnTo>
                  <a:lnTo>
                    <a:pt x="380" y="144"/>
                  </a:lnTo>
                  <a:lnTo>
                    <a:pt x="387" y="145"/>
                  </a:lnTo>
                  <a:lnTo>
                    <a:pt x="393" y="147"/>
                  </a:lnTo>
                  <a:lnTo>
                    <a:pt x="398" y="148"/>
                  </a:lnTo>
                  <a:lnTo>
                    <a:pt x="403" y="150"/>
                  </a:lnTo>
                  <a:lnTo>
                    <a:pt x="403" y="150"/>
                  </a:lnTo>
                  <a:lnTo>
                    <a:pt x="406" y="151"/>
                  </a:lnTo>
                  <a:lnTo>
                    <a:pt x="409" y="155"/>
                  </a:lnTo>
                  <a:lnTo>
                    <a:pt x="413" y="157"/>
                  </a:lnTo>
                  <a:lnTo>
                    <a:pt x="415" y="160"/>
                  </a:lnTo>
                  <a:lnTo>
                    <a:pt x="417" y="162"/>
                  </a:lnTo>
                  <a:lnTo>
                    <a:pt x="415" y="163"/>
                  </a:lnTo>
                  <a:lnTo>
                    <a:pt x="409" y="165"/>
                  </a:lnTo>
                  <a:lnTo>
                    <a:pt x="405" y="168"/>
                  </a:lnTo>
                  <a:lnTo>
                    <a:pt x="405" y="168"/>
                  </a:lnTo>
                  <a:lnTo>
                    <a:pt x="402" y="169"/>
                  </a:lnTo>
                  <a:lnTo>
                    <a:pt x="397" y="170"/>
                  </a:lnTo>
                  <a:lnTo>
                    <a:pt x="397" y="170"/>
                  </a:lnTo>
                  <a:lnTo>
                    <a:pt x="393" y="170"/>
                  </a:lnTo>
                  <a:lnTo>
                    <a:pt x="389" y="171"/>
                  </a:lnTo>
                  <a:close/>
                  <a:moveTo>
                    <a:pt x="382" y="117"/>
                  </a:moveTo>
                  <a:lnTo>
                    <a:pt x="381" y="121"/>
                  </a:lnTo>
                  <a:lnTo>
                    <a:pt x="381" y="123"/>
                  </a:lnTo>
                  <a:lnTo>
                    <a:pt x="381" y="124"/>
                  </a:lnTo>
                  <a:lnTo>
                    <a:pt x="381" y="124"/>
                  </a:lnTo>
                  <a:lnTo>
                    <a:pt x="381" y="130"/>
                  </a:lnTo>
                  <a:lnTo>
                    <a:pt x="386" y="132"/>
                  </a:lnTo>
                  <a:lnTo>
                    <a:pt x="392" y="133"/>
                  </a:lnTo>
                  <a:lnTo>
                    <a:pt x="397" y="134"/>
                  </a:lnTo>
                  <a:lnTo>
                    <a:pt x="403" y="135"/>
                  </a:lnTo>
                  <a:lnTo>
                    <a:pt x="407" y="137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15" y="140"/>
                  </a:lnTo>
                  <a:lnTo>
                    <a:pt x="417" y="142"/>
                  </a:lnTo>
                  <a:lnTo>
                    <a:pt x="421" y="146"/>
                  </a:lnTo>
                  <a:lnTo>
                    <a:pt x="421" y="145"/>
                  </a:lnTo>
                  <a:lnTo>
                    <a:pt x="421" y="145"/>
                  </a:lnTo>
                  <a:lnTo>
                    <a:pt x="422" y="142"/>
                  </a:lnTo>
                  <a:lnTo>
                    <a:pt x="422" y="140"/>
                  </a:lnTo>
                  <a:lnTo>
                    <a:pt x="422" y="140"/>
                  </a:lnTo>
                  <a:lnTo>
                    <a:pt x="422" y="139"/>
                  </a:lnTo>
                  <a:lnTo>
                    <a:pt x="424" y="137"/>
                  </a:lnTo>
                  <a:lnTo>
                    <a:pt x="424" y="137"/>
                  </a:lnTo>
                  <a:lnTo>
                    <a:pt x="424" y="135"/>
                  </a:lnTo>
                  <a:lnTo>
                    <a:pt x="424" y="132"/>
                  </a:lnTo>
                  <a:lnTo>
                    <a:pt x="424" y="132"/>
                  </a:lnTo>
                  <a:lnTo>
                    <a:pt x="422" y="129"/>
                  </a:lnTo>
                  <a:lnTo>
                    <a:pt x="422" y="127"/>
                  </a:lnTo>
                  <a:lnTo>
                    <a:pt x="422" y="127"/>
                  </a:lnTo>
                  <a:lnTo>
                    <a:pt x="421" y="125"/>
                  </a:lnTo>
                  <a:lnTo>
                    <a:pt x="419" y="123"/>
                  </a:lnTo>
                  <a:lnTo>
                    <a:pt x="415" y="121"/>
                  </a:lnTo>
                  <a:lnTo>
                    <a:pt x="407" y="120"/>
                  </a:lnTo>
                  <a:lnTo>
                    <a:pt x="396" y="118"/>
                  </a:lnTo>
                  <a:lnTo>
                    <a:pt x="382" y="117"/>
                  </a:lnTo>
                  <a:close/>
                  <a:moveTo>
                    <a:pt x="378" y="121"/>
                  </a:moveTo>
                  <a:lnTo>
                    <a:pt x="378" y="115"/>
                  </a:lnTo>
                  <a:lnTo>
                    <a:pt x="378" y="113"/>
                  </a:lnTo>
                  <a:lnTo>
                    <a:pt x="380" y="113"/>
                  </a:lnTo>
                  <a:lnTo>
                    <a:pt x="396" y="114"/>
                  </a:lnTo>
                  <a:lnTo>
                    <a:pt x="408" y="115"/>
                  </a:lnTo>
                  <a:lnTo>
                    <a:pt x="417" y="117"/>
                  </a:lnTo>
                  <a:lnTo>
                    <a:pt x="422" y="120"/>
                  </a:lnTo>
                  <a:lnTo>
                    <a:pt x="422" y="120"/>
                  </a:lnTo>
                  <a:lnTo>
                    <a:pt x="425" y="123"/>
                  </a:lnTo>
                  <a:lnTo>
                    <a:pt x="426" y="126"/>
                  </a:lnTo>
                  <a:lnTo>
                    <a:pt x="427" y="128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8" y="135"/>
                  </a:lnTo>
                  <a:lnTo>
                    <a:pt x="427" y="137"/>
                  </a:lnTo>
                  <a:lnTo>
                    <a:pt x="427" y="139"/>
                  </a:lnTo>
                  <a:lnTo>
                    <a:pt x="427" y="141"/>
                  </a:lnTo>
                  <a:lnTo>
                    <a:pt x="427" y="141"/>
                  </a:lnTo>
                  <a:lnTo>
                    <a:pt x="427" y="144"/>
                  </a:lnTo>
                  <a:lnTo>
                    <a:pt x="426" y="146"/>
                  </a:lnTo>
                  <a:lnTo>
                    <a:pt x="426" y="146"/>
                  </a:lnTo>
                  <a:lnTo>
                    <a:pt x="425" y="148"/>
                  </a:lnTo>
                  <a:lnTo>
                    <a:pt x="425" y="150"/>
                  </a:lnTo>
                  <a:lnTo>
                    <a:pt x="424" y="153"/>
                  </a:lnTo>
                  <a:lnTo>
                    <a:pt x="421" y="151"/>
                  </a:lnTo>
                  <a:lnTo>
                    <a:pt x="414" y="146"/>
                  </a:lnTo>
                  <a:lnTo>
                    <a:pt x="414" y="146"/>
                  </a:lnTo>
                  <a:lnTo>
                    <a:pt x="413" y="144"/>
                  </a:lnTo>
                  <a:lnTo>
                    <a:pt x="409" y="142"/>
                  </a:lnTo>
                  <a:lnTo>
                    <a:pt x="409" y="142"/>
                  </a:lnTo>
                  <a:lnTo>
                    <a:pt x="406" y="140"/>
                  </a:lnTo>
                  <a:lnTo>
                    <a:pt x="402" y="139"/>
                  </a:lnTo>
                  <a:lnTo>
                    <a:pt x="402" y="139"/>
                  </a:lnTo>
                  <a:lnTo>
                    <a:pt x="396" y="137"/>
                  </a:lnTo>
                  <a:lnTo>
                    <a:pt x="391" y="136"/>
                  </a:lnTo>
                  <a:lnTo>
                    <a:pt x="385" y="135"/>
                  </a:lnTo>
                  <a:lnTo>
                    <a:pt x="379" y="135"/>
                  </a:lnTo>
                  <a:lnTo>
                    <a:pt x="377" y="135"/>
                  </a:lnTo>
                  <a:lnTo>
                    <a:pt x="377" y="133"/>
                  </a:lnTo>
                  <a:lnTo>
                    <a:pt x="378" y="124"/>
                  </a:lnTo>
                  <a:lnTo>
                    <a:pt x="378" y="124"/>
                  </a:lnTo>
                  <a:lnTo>
                    <a:pt x="378" y="123"/>
                  </a:lnTo>
                  <a:lnTo>
                    <a:pt x="378" y="121"/>
                  </a:lnTo>
                  <a:lnTo>
                    <a:pt x="378" y="121"/>
                  </a:lnTo>
                  <a:close/>
                  <a:moveTo>
                    <a:pt x="34" y="281"/>
                  </a:moveTo>
                  <a:lnTo>
                    <a:pt x="45" y="267"/>
                  </a:lnTo>
                  <a:lnTo>
                    <a:pt x="55" y="255"/>
                  </a:lnTo>
                  <a:lnTo>
                    <a:pt x="62" y="245"/>
                  </a:lnTo>
                  <a:lnTo>
                    <a:pt x="65" y="239"/>
                  </a:lnTo>
                  <a:lnTo>
                    <a:pt x="65" y="239"/>
                  </a:lnTo>
                  <a:lnTo>
                    <a:pt x="68" y="234"/>
                  </a:lnTo>
                  <a:lnTo>
                    <a:pt x="70" y="230"/>
                  </a:lnTo>
                  <a:lnTo>
                    <a:pt x="70" y="230"/>
                  </a:lnTo>
                  <a:lnTo>
                    <a:pt x="72" y="226"/>
                  </a:lnTo>
                  <a:lnTo>
                    <a:pt x="74" y="221"/>
                  </a:lnTo>
                  <a:lnTo>
                    <a:pt x="74" y="221"/>
                  </a:lnTo>
                  <a:lnTo>
                    <a:pt x="76" y="218"/>
                  </a:lnTo>
                  <a:lnTo>
                    <a:pt x="77" y="214"/>
                  </a:lnTo>
                  <a:lnTo>
                    <a:pt x="78" y="210"/>
                  </a:lnTo>
                  <a:lnTo>
                    <a:pt x="78" y="207"/>
                  </a:lnTo>
                  <a:lnTo>
                    <a:pt x="78" y="207"/>
                  </a:lnTo>
                  <a:lnTo>
                    <a:pt x="79" y="204"/>
                  </a:lnTo>
                  <a:lnTo>
                    <a:pt x="79" y="199"/>
                  </a:lnTo>
                  <a:lnTo>
                    <a:pt x="79" y="195"/>
                  </a:lnTo>
                  <a:lnTo>
                    <a:pt x="79" y="188"/>
                  </a:lnTo>
                  <a:lnTo>
                    <a:pt x="79" y="147"/>
                  </a:lnTo>
                  <a:lnTo>
                    <a:pt x="79" y="147"/>
                  </a:lnTo>
                  <a:lnTo>
                    <a:pt x="79" y="79"/>
                  </a:lnTo>
                  <a:lnTo>
                    <a:pt x="79" y="64"/>
                  </a:lnTo>
                  <a:lnTo>
                    <a:pt x="79" y="53"/>
                  </a:lnTo>
                  <a:lnTo>
                    <a:pt x="79" y="44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79" y="36"/>
                  </a:lnTo>
                  <a:lnTo>
                    <a:pt x="79" y="34"/>
                  </a:lnTo>
                  <a:lnTo>
                    <a:pt x="79" y="31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9" y="25"/>
                  </a:lnTo>
                  <a:lnTo>
                    <a:pt x="80" y="22"/>
                  </a:lnTo>
                  <a:lnTo>
                    <a:pt x="81" y="20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6" y="17"/>
                  </a:lnTo>
                  <a:lnTo>
                    <a:pt x="88" y="16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92" y="17"/>
                  </a:lnTo>
                  <a:lnTo>
                    <a:pt x="94" y="18"/>
                  </a:lnTo>
                  <a:lnTo>
                    <a:pt x="95" y="20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8" y="25"/>
                  </a:lnTo>
                  <a:lnTo>
                    <a:pt x="98" y="29"/>
                  </a:lnTo>
                  <a:lnTo>
                    <a:pt x="98" y="32"/>
                  </a:lnTo>
                  <a:lnTo>
                    <a:pt x="98" y="35"/>
                  </a:lnTo>
                  <a:lnTo>
                    <a:pt x="98" y="40"/>
                  </a:lnTo>
                  <a:lnTo>
                    <a:pt x="98" y="45"/>
                  </a:lnTo>
                  <a:lnTo>
                    <a:pt x="98" y="52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8" y="121"/>
                  </a:lnTo>
                  <a:lnTo>
                    <a:pt x="99" y="157"/>
                  </a:lnTo>
                  <a:lnTo>
                    <a:pt x="99" y="157"/>
                  </a:lnTo>
                  <a:lnTo>
                    <a:pt x="99" y="170"/>
                  </a:lnTo>
                  <a:lnTo>
                    <a:pt x="99" y="181"/>
                  </a:lnTo>
                  <a:lnTo>
                    <a:pt x="99" y="190"/>
                  </a:lnTo>
                  <a:lnTo>
                    <a:pt x="100" y="195"/>
                  </a:lnTo>
                  <a:lnTo>
                    <a:pt x="100" y="198"/>
                  </a:lnTo>
                  <a:lnTo>
                    <a:pt x="101" y="203"/>
                  </a:lnTo>
                  <a:lnTo>
                    <a:pt x="102" y="206"/>
                  </a:lnTo>
                  <a:lnTo>
                    <a:pt x="102" y="210"/>
                  </a:lnTo>
                  <a:lnTo>
                    <a:pt x="102" y="210"/>
                  </a:lnTo>
                  <a:lnTo>
                    <a:pt x="104" y="214"/>
                  </a:lnTo>
                  <a:lnTo>
                    <a:pt x="105" y="218"/>
                  </a:lnTo>
                  <a:lnTo>
                    <a:pt x="106" y="222"/>
                  </a:lnTo>
                  <a:lnTo>
                    <a:pt x="109" y="228"/>
                  </a:lnTo>
                  <a:lnTo>
                    <a:pt x="109" y="228"/>
                  </a:lnTo>
                  <a:lnTo>
                    <a:pt x="112" y="233"/>
                  </a:lnTo>
                  <a:lnTo>
                    <a:pt x="114" y="238"/>
                  </a:lnTo>
                  <a:lnTo>
                    <a:pt x="116" y="243"/>
                  </a:lnTo>
                  <a:lnTo>
                    <a:pt x="120" y="249"/>
                  </a:lnTo>
                  <a:lnTo>
                    <a:pt x="123" y="254"/>
                  </a:lnTo>
                  <a:lnTo>
                    <a:pt x="128" y="262"/>
                  </a:lnTo>
                  <a:lnTo>
                    <a:pt x="135" y="272"/>
                  </a:lnTo>
                  <a:lnTo>
                    <a:pt x="142" y="281"/>
                  </a:lnTo>
                  <a:lnTo>
                    <a:pt x="144" y="280"/>
                  </a:lnTo>
                  <a:lnTo>
                    <a:pt x="144" y="280"/>
                  </a:lnTo>
                  <a:lnTo>
                    <a:pt x="146" y="277"/>
                  </a:lnTo>
                  <a:lnTo>
                    <a:pt x="147" y="275"/>
                  </a:lnTo>
                  <a:lnTo>
                    <a:pt x="148" y="272"/>
                  </a:lnTo>
                  <a:lnTo>
                    <a:pt x="149" y="267"/>
                  </a:lnTo>
                  <a:lnTo>
                    <a:pt x="151" y="262"/>
                  </a:lnTo>
                  <a:lnTo>
                    <a:pt x="152" y="255"/>
                  </a:lnTo>
                  <a:lnTo>
                    <a:pt x="152" y="255"/>
                  </a:lnTo>
                  <a:lnTo>
                    <a:pt x="152" y="246"/>
                  </a:lnTo>
                  <a:lnTo>
                    <a:pt x="153" y="237"/>
                  </a:lnTo>
                  <a:lnTo>
                    <a:pt x="155" y="226"/>
                  </a:lnTo>
                  <a:lnTo>
                    <a:pt x="155" y="214"/>
                  </a:lnTo>
                  <a:lnTo>
                    <a:pt x="155" y="214"/>
                  </a:lnTo>
                  <a:lnTo>
                    <a:pt x="155" y="120"/>
                  </a:lnTo>
                  <a:lnTo>
                    <a:pt x="155" y="113"/>
                  </a:lnTo>
                  <a:lnTo>
                    <a:pt x="155" y="107"/>
                  </a:lnTo>
                  <a:lnTo>
                    <a:pt x="155" y="103"/>
                  </a:lnTo>
                  <a:lnTo>
                    <a:pt x="155" y="99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52" y="64"/>
                  </a:lnTo>
                  <a:lnTo>
                    <a:pt x="152" y="60"/>
                  </a:lnTo>
                  <a:lnTo>
                    <a:pt x="152" y="57"/>
                  </a:lnTo>
                  <a:lnTo>
                    <a:pt x="152" y="53"/>
                  </a:lnTo>
                  <a:lnTo>
                    <a:pt x="151" y="48"/>
                  </a:lnTo>
                  <a:lnTo>
                    <a:pt x="152" y="45"/>
                  </a:lnTo>
                  <a:lnTo>
                    <a:pt x="152" y="43"/>
                  </a:lnTo>
                  <a:lnTo>
                    <a:pt x="155" y="41"/>
                  </a:lnTo>
                  <a:lnTo>
                    <a:pt x="156" y="40"/>
                  </a:lnTo>
                  <a:lnTo>
                    <a:pt x="157" y="39"/>
                  </a:lnTo>
                  <a:lnTo>
                    <a:pt x="159" y="37"/>
                  </a:lnTo>
                  <a:lnTo>
                    <a:pt x="161" y="37"/>
                  </a:lnTo>
                  <a:lnTo>
                    <a:pt x="161" y="37"/>
                  </a:lnTo>
                  <a:lnTo>
                    <a:pt x="163" y="37"/>
                  </a:lnTo>
                  <a:lnTo>
                    <a:pt x="164" y="37"/>
                  </a:lnTo>
                  <a:lnTo>
                    <a:pt x="167" y="39"/>
                  </a:lnTo>
                  <a:lnTo>
                    <a:pt x="168" y="41"/>
                  </a:lnTo>
                  <a:lnTo>
                    <a:pt x="169" y="41"/>
                  </a:lnTo>
                  <a:lnTo>
                    <a:pt x="169" y="41"/>
                  </a:lnTo>
                  <a:lnTo>
                    <a:pt x="169" y="42"/>
                  </a:lnTo>
                  <a:lnTo>
                    <a:pt x="170" y="44"/>
                  </a:lnTo>
                  <a:lnTo>
                    <a:pt x="170" y="46"/>
                  </a:lnTo>
                  <a:lnTo>
                    <a:pt x="171" y="50"/>
                  </a:lnTo>
                  <a:lnTo>
                    <a:pt x="171" y="58"/>
                  </a:lnTo>
                  <a:lnTo>
                    <a:pt x="171" y="58"/>
                  </a:lnTo>
                  <a:lnTo>
                    <a:pt x="172" y="81"/>
                  </a:lnTo>
                  <a:lnTo>
                    <a:pt x="173" y="104"/>
                  </a:lnTo>
                  <a:lnTo>
                    <a:pt x="173" y="104"/>
                  </a:lnTo>
                  <a:lnTo>
                    <a:pt x="173" y="113"/>
                  </a:lnTo>
                  <a:lnTo>
                    <a:pt x="173" y="126"/>
                  </a:lnTo>
                  <a:lnTo>
                    <a:pt x="173" y="133"/>
                  </a:lnTo>
                  <a:lnTo>
                    <a:pt x="173" y="140"/>
                  </a:lnTo>
                  <a:lnTo>
                    <a:pt x="173" y="14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60"/>
                  </a:lnTo>
                  <a:lnTo>
                    <a:pt x="173" y="160"/>
                  </a:lnTo>
                  <a:lnTo>
                    <a:pt x="173" y="177"/>
                  </a:lnTo>
                  <a:lnTo>
                    <a:pt x="173" y="193"/>
                  </a:lnTo>
                  <a:lnTo>
                    <a:pt x="173" y="205"/>
                  </a:lnTo>
                  <a:lnTo>
                    <a:pt x="173" y="214"/>
                  </a:lnTo>
                  <a:lnTo>
                    <a:pt x="173" y="214"/>
                  </a:lnTo>
                  <a:lnTo>
                    <a:pt x="173" y="222"/>
                  </a:lnTo>
                  <a:lnTo>
                    <a:pt x="173" y="232"/>
                  </a:lnTo>
                  <a:lnTo>
                    <a:pt x="172" y="243"/>
                  </a:lnTo>
                  <a:lnTo>
                    <a:pt x="171" y="256"/>
                  </a:lnTo>
                  <a:lnTo>
                    <a:pt x="171" y="263"/>
                  </a:lnTo>
                  <a:lnTo>
                    <a:pt x="170" y="269"/>
                  </a:lnTo>
                  <a:lnTo>
                    <a:pt x="168" y="275"/>
                  </a:lnTo>
                  <a:lnTo>
                    <a:pt x="165" y="280"/>
                  </a:lnTo>
                  <a:lnTo>
                    <a:pt x="163" y="286"/>
                  </a:lnTo>
                  <a:lnTo>
                    <a:pt x="160" y="291"/>
                  </a:lnTo>
                  <a:lnTo>
                    <a:pt x="157" y="296"/>
                  </a:lnTo>
                  <a:lnTo>
                    <a:pt x="152" y="300"/>
                  </a:lnTo>
                  <a:lnTo>
                    <a:pt x="147" y="303"/>
                  </a:lnTo>
                  <a:lnTo>
                    <a:pt x="141" y="307"/>
                  </a:lnTo>
                  <a:lnTo>
                    <a:pt x="134" y="309"/>
                  </a:lnTo>
                  <a:lnTo>
                    <a:pt x="125" y="311"/>
                  </a:lnTo>
                  <a:lnTo>
                    <a:pt x="116" y="312"/>
                  </a:lnTo>
                  <a:lnTo>
                    <a:pt x="105" y="313"/>
                  </a:lnTo>
                  <a:lnTo>
                    <a:pt x="93" y="314"/>
                  </a:lnTo>
                  <a:lnTo>
                    <a:pt x="80" y="313"/>
                  </a:lnTo>
                  <a:lnTo>
                    <a:pt x="69" y="313"/>
                  </a:lnTo>
                  <a:lnTo>
                    <a:pt x="59" y="312"/>
                  </a:lnTo>
                  <a:lnTo>
                    <a:pt x="59" y="312"/>
                  </a:lnTo>
                  <a:lnTo>
                    <a:pt x="52" y="312"/>
                  </a:lnTo>
                  <a:lnTo>
                    <a:pt x="44" y="311"/>
                  </a:lnTo>
                  <a:lnTo>
                    <a:pt x="44" y="311"/>
                  </a:lnTo>
                  <a:lnTo>
                    <a:pt x="39" y="309"/>
                  </a:lnTo>
                  <a:lnTo>
                    <a:pt x="33" y="307"/>
                  </a:lnTo>
                  <a:lnTo>
                    <a:pt x="33" y="307"/>
                  </a:lnTo>
                  <a:lnTo>
                    <a:pt x="29" y="303"/>
                  </a:lnTo>
                  <a:lnTo>
                    <a:pt x="24" y="300"/>
                  </a:lnTo>
                  <a:lnTo>
                    <a:pt x="21" y="297"/>
                  </a:lnTo>
                  <a:lnTo>
                    <a:pt x="18" y="292"/>
                  </a:lnTo>
                  <a:lnTo>
                    <a:pt x="15" y="287"/>
                  </a:lnTo>
                  <a:lnTo>
                    <a:pt x="11" y="281"/>
                  </a:lnTo>
                  <a:lnTo>
                    <a:pt x="11" y="281"/>
                  </a:lnTo>
                  <a:lnTo>
                    <a:pt x="9" y="275"/>
                  </a:lnTo>
                  <a:lnTo>
                    <a:pt x="7" y="268"/>
                  </a:lnTo>
                  <a:lnTo>
                    <a:pt x="5" y="261"/>
                  </a:lnTo>
                  <a:lnTo>
                    <a:pt x="4" y="253"/>
                  </a:lnTo>
                  <a:lnTo>
                    <a:pt x="4" y="253"/>
                  </a:lnTo>
                  <a:lnTo>
                    <a:pt x="2" y="244"/>
                  </a:lnTo>
                  <a:lnTo>
                    <a:pt x="2" y="235"/>
                  </a:lnTo>
                  <a:lnTo>
                    <a:pt x="1" y="226"/>
                  </a:lnTo>
                  <a:lnTo>
                    <a:pt x="1" y="215"/>
                  </a:lnTo>
                  <a:lnTo>
                    <a:pt x="0" y="204"/>
                  </a:lnTo>
                  <a:lnTo>
                    <a:pt x="0" y="193"/>
                  </a:lnTo>
                  <a:lnTo>
                    <a:pt x="0" y="180"/>
                  </a:lnTo>
                  <a:lnTo>
                    <a:pt x="0" y="168"/>
                  </a:lnTo>
                  <a:lnTo>
                    <a:pt x="0" y="121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0" y="9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1" y="83"/>
                  </a:lnTo>
                  <a:lnTo>
                    <a:pt x="1" y="75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1" y="67"/>
                  </a:lnTo>
                  <a:lnTo>
                    <a:pt x="2" y="63"/>
                  </a:lnTo>
                  <a:lnTo>
                    <a:pt x="2" y="58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5" y="47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7" y="44"/>
                  </a:lnTo>
                  <a:lnTo>
                    <a:pt x="9" y="43"/>
                  </a:lnTo>
                  <a:lnTo>
                    <a:pt x="11" y="43"/>
                  </a:lnTo>
                  <a:lnTo>
                    <a:pt x="13" y="43"/>
                  </a:lnTo>
                  <a:lnTo>
                    <a:pt x="16" y="43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1" y="52"/>
                  </a:lnTo>
                  <a:lnTo>
                    <a:pt x="21" y="54"/>
                  </a:lnTo>
                  <a:lnTo>
                    <a:pt x="21" y="56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0" y="76"/>
                  </a:lnTo>
                  <a:lnTo>
                    <a:pt x="20" y="89"/>
                  </a:lnTo>
                  <a:lnTo>
                    <a:pt x="20" y="98"/>
                  </a:lnTo>
                  <a:lnTo>
                    <a:pt x="20" y="106"/>
                  </a:lnTo>
                  <a:lnTo>
                    <a:pt x="20" y="116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62"/>
                  </a:lnTo>
                  <a:lnTo>
                    <a:pt x="20" y="176"/>
                  </a:lnTo>
                  <a:lnTo>
                    <a:pt x="20" y="190"/>
                  </a:lnTo>
                  <a:lnTo>
                    <a:pt x="20" y="202"/>
                  </a:lnTo>
                  <a:lnTo>
                    <a:pt x="21" y="212"/>
                  </a:lnTo>
                  <a:lnTo>
                    <a:pt x="21" y="223"/>
                  </a:lnTo>
                  <a:lnTo>
                    <a:pt x="22" y="233"/>
                  </a:lnTo>
                  <a:lnTo>
                    <a:pt x="23" y="242"/>
                  </a:lnTo>
                  <a:lnTo>
                    <a:pt x="23" y="251"/>
                  </a:lnTo>
                  <a:lnTo>
                    <a:pt x="23" y="251"/>
                  </a:lnTo>
                  <a:lnTo>
                    <a:pt x="24" y="258"/>
                  </a:lnTo>
                  <a:lnTo>
                    <a:pt x="25" y="264"/>
                  </a:lnTo>
                  <a:lnTo>
                    <a:pt x="27" y="268"/>
                  </a:lnTo>
                  <a:lnTo>
                    <a:pt x="29" y="272"/>
                  </a:lnTo>
                  <a:lnTo>
                    <a:pt x="29" y="272"/>
                  </a:lnTo>
                  <a:lnTo>
                    <a:pt x="34" y="281"/>
                  </a:lnTo>
                  <a:close/>
                  <a:moveTo>
                    <a:pt x="58" y="257"/>
                  </a:moveTo>
                  <a:lnTo>
                    <a:pt x="48" y="270"/>
                  </a:lnTo>
                  <a:lnTo>
                    <a:pt x="35" y="287"/>
                  </a:lnTo>
                  <a:lnTo>
                    <a:pt x="34" y="289"/>
                  </a:lnTo>
                  <a:lnTo>
                    <a:pt x="32" y="287"/>
                  </a:lnTo>
                  <a:lnTo>
                    <a:pt x="25" y="274"/>
                  </a:lnTo>
                  <a:lnTo>
                    <a:pt x="23" y="269"/>
                  </a:lnTo>
                  <a:lnTo>
                    <a:pt x="21" y="265"/>
                  </a:lnTo>
                  <a:lnTo>
                    <a:pt x="20" y="258"/>
                  </a:lnTo>
                  <a:lnTo>
                    <a:pt x="20" y="251"/>
                  </a:lnTo>
                  <a:lnTo>
                    <a:pt x="19" y="243"/>
                  </a:lnTo>
                  <a:lnTo>
                    <a:pt x="18" y="233"/>
                  </a:lnTo>
                  <a:lnTo>
                    <a:pt x="18" y="223"/>
                  </a:lnTo>
                  <a:lnTo>
                    <a:pt x="17" y="214"/>
                  </a:lnTo>
                  <a:lnTo>
                    <a:pt x="17" y="202"/>
                  </a:lnTo>
                  <a:lnTo>
                    <a:pt x="16" y="190"/>
                  </a:lnTo>
                  <a:lnTo>
                    <a:pt x="16" y="176"/>
                  </a:lnTo>
                  <a:lnTo>
                    <a:pt x="16" y="16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16"/>
                  </a:lnTo>
                  <a:lnTo>
                    <a:pt x="16" y="106"/>
                  </a:lnTo>
                  <a:lnTo>
                    <a:pt x="16" y="98"/>
                  </a:lnTo>
                  <a:lnTo>
                    <a:pt x="16" y="89"/>
                  </a:lnTo>
                  <a:lnTo>
                    <a:pt x="17" y="75"/>
                  </a:lnTo>
                  <a:lnTo>
                    <a:pt x="17" y="65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7" y="56"/>
                  </a:lnTo>
                  <a:lnTo>
                    <a:pt x="17" y="54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7" y="50"/>
                  </a:lnTo>
                  <a:lnTo>
                    <a:pt x="16" y="48"/>
                  </a:lnTo>
                  <a:lnTo>
                    <a:pt x="16" y="47"/>
                  </a:lnTo>
                  <a:lnTo>
                    <a:pt x="15" y="47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12" y="47"/>
                  </a:lnTo>
                  <a:lnTo>
                    <a:pt x="10" y="47"/>
                  </a:lnTo>
                  <a:lnTo>
                    <a:pt x="9" y="47"/>
                  </a:lnTo>
                  <a:lnTo>
                    <a:pt x="8" y="48"/>
                  </a:lnTo>
                  <a:lnTo>
                    <a:pt x="8" y="50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8"/>
                  </a:lnTo>
                  <a:lnTo>
                    <a:pt x="6" y="63"/>
                  </a:lnTo>
                  <a:lnTo>
                    <a:pt x="6" y="67"/>
                  </a:lnTo>
                  <a:lnTo>
                    <a:pt x="6" y="72"/>
                  </a:lnTo>
                  <a:lnTo>
                    <a:pt x="6" y="76"/>
                  </a:lnTo>
                  <a:lnTo>
                    <a:pt x="5" y="83"/>
                  </a:lnTo>
                  <a:lnTo>
                    <a:pt x="5" y="91"/>
                  </a:lnTo>
                  <a:lnTo>
                    <a:pt x="5" y="97"/>
                  </a:lnTo>
                  <a:lnTo>
                    <a:pt x="5" y="104"/>
                  </a:lnTo>
                  <a:lnTo>
                    <a:pt x="5" y="112"/>
                  </a:lnTo>
                  <a:lnTo>
                    <a:pt x="5" y="121"/>
                  </a:lnTo>
                  <a:lnTo>
                    <a:pt x="5" y="168"/>
                  </a:lnTo>
                  <a:lnTo>
                    <a:pt x="5" y="181"/>
                  </a:lnTo>
                  <a:lnTo>
                    <a:pt x="5" y="193"/>
                  </a:lnTo>
                  <a:lnTo>
                    <a:pt x="5" y="204"/>
                  </a:lnTo>
                  <a:lnTo>
                    <a:pt x="5" y="215"/>
                  </a:lnTo>
                  <a:lnTo>
                    <a:pt x="6" y="226"/>
                  </a:lnTo>
                  <a:lnTo>
                    <a:pt x="6" y="234"/>
                  </a:lnTo>
                  <a:lnTo>
                    <a:pt x="7" y="244"/>
                  </a:lnTo>
                  <a:lnTo>
                    <a:pt x="8" y="252"/>
                  </a:lnTo>
                  <a:lnTo>
                    <a:pt x="9" y="260"/>
                  </a:lnTo>
                  <a:lnTo>
                    <a:pt x="10" y="267"/>
                  </a:lnTo>
                  <a:lnTo>
                    <a:pt x="12" y="274"/>
                  </a:lnTo>
                  <a:lnTo>
                    <a:pt x="16" y="279"/>
                  </a:lnTo>
                  <a:lnTo>
                    <a:pt x="18" y="285"/>
                  </a:lnTo>
                  <a:lnTo>
                    <a:pt x="21" y="290"/>
                  </a:lnTo>
                  <a:lnTo>
                    <a:pt x="24" y="295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1" y="300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40" y="304"/>
                  </a:lnTo>
                  <a:lnTo>
                    <a:pt x="45" y="307"/>
                  </a:lnTo>
                  <a:lnTo>
                    <a:pt x="52" y="308"/>
                  </a:lnTo>
                  <a:lnTo>
                    <a:pt x="60" y="309"/>
                  </a:lnTo>
                  <a:lnTo>
                    <a:pt x="60" y="309"/>
                  </a:lnTo>
                  <a:lnTo>
                    <a:pt x="69" y="309"/>
                  </a:lnTo>
                  <a:lnTo>
                    <a:pt x="80" y="310"/>
                  </a:lnTo>
                  <a:lnTo>
                    <a:pt x="81" y="310"/>
                  </a:lnTo>
                  <a:lnTo>
                    <a:pt x="93" y="310"/>
                  </a:lnTo>
                  <a:lnTo>
                    <a:pt x="105" y="310"/>
                  </a:lnTo>
                  <a:lnTo>
                    <a:pt x="115" y="309"/>
                  </a:lnTo>
                  <a:lnTo>
                    <a:pt x="125" y="307"/>
                  </a:lnTo>
                  <a:lnTo>
                    <a:pt x="133" y="305"/>
                  </a:lnTo>
                  <a:lnTo>
                    <a:pt x="139" y="303"/>
                  </a:lnTo>
                  <a:lnTo>
                    <a:pt x="145" y="300"/>
                  </a:lnTo>
                  <a:lnTo>
                    <a:pt x="149" y="297"/>
                  </a:lnTo>
                  <a:lnTo>
                    <a:pt x="153" y="292"/>
                  </a:lnTo>
                  <a:lnTo>
                    <a:pt x="157" y="288"/>
                  </a:lnTo>
                  <a:lnTo>
                    <a:pt x="160" y="284"/>
                  </a:lnTo>
                  <a:lnTo>
                    <a:pt x="162" y="279"/>
                  </a:lnTo>
                  <a:lnTo>
                    <a:pt x="165" y="268"/>
                  </a:lnTo>
                  <a:lnTo>
                    <a:pt x="168" y="255"/>
                  </a:lnTo>
                  <a:lnTo>
                    <a:pt x="168" y="243"/>
                  </a:lnTo>
                  <a:lnTo>
                    <a:pt x="169" y="232"/>
                  </a:lnTo>
                  <a:lnTo>
                    <a:pt x="169" y="222"/>
                  </a:lnTo>
                  <a:lnTo>
                    <a:pt x="169" y="214"/>
                  </a:lnTo>
                  <a:lnTo>
                    <a:pt x="169" y="205"/>
                  </a:lnTo>
                  <a:lnTo>
                    <a:pt x="169" y="193"/>
                  </a:lnTo>
                  <a:lnTo>
                    <a:pt x="169" y="177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9" y="159"/>
                  </a:lnTo>
                  <a:lnTo>
                    <a:pt x="169" y="159"/>
                  </a:lnTo>
                  <a:lnTo>
                    <a:pt x="169" y="149"/>
                  </a:lnTo>
                  <a:lnTo>
                    <a:pt x="169" y="140"/>
                  </a:lnTo>
                  <a:lnTo>
                    <a:pt x="169" y="133"/>
                  </a:lnTo>
                  <a:lnTo>
                    <a:pt x="169" y="126"/>
                  </a:lnTo>
                  <a:lnTo>
                    <a:pt x="169" y="113"/>
                  </a:lnTo>
                  <a:lnTo>
                    <a:pt x="169" y="104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67" y="58"/>
                  </a:lnTo>
                  <a:lnTo>
                    <a:pt x="167" y="58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47"/>
                  </a:lnTo>
                  <a:lnTo>
                    <a:pt x="165" y="45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4" y="42"/>
                  </a:lnTo>
                  <a:lnTo>
                    <a:pt x="163" y="42"/>
                  </a:lnTo>
                  <a:lnTo>
                    <a:pt x="163" y="42"/>
                  </a:lnTo>
                  <a:lnTo>
                    <a:pt x="162" y="41"/>
                  </a:lnTo>
                  <a:lnTo>
                    <a:pt x="161" y="41"/>
                  </a:lnTo>
                  <a:lnTo>
                    <a:pt x="160" y="42"/>
                  </a:lnTo>
                  <a:lnTo>
                    <a:pt x="159" y="42"/>
                  </a:lnTo>
                  <a:lnTo>
                    <a:pt x="158" y="43"/>
                  </a:lnTo>
                  <a:lnTo>
                    <a:pt x="157" y="43"/>
                  </a:lnTo>
                  <a:lnTo>
                    <a:pt x="157" y="43"/>
                  </a:lnTo>
                  <a:lnTo>
                    <a:pt x="157" y="44"/>
                  </a:lnTo>
                  <a:lnTo>
                    <a:pt x="156" y="46"/>
                  </a:lnTo>
                  <a:lnTo>
                    <a:pt x="156" y="50"/>
                  </a:lnTo>
                  <a:lnTo>
                    <a:pt x="156" y="53"/>
                  </a:lnTo>
                  <a:lnTo>
                    <a:pt x="157" y="57"/>
                  </a:lnTo>
                  <a:lnTo>
                    <a:pt x="157" y="60"/>
                  </a:lnTo>
                  <a:lnTo>
                    <a:pt x="157" y="64"/>
                  </a:lnTo>
                  <a:lnTo>
                    <a:pt x="157" y="67"/>
                  </a:lnTo>
                  <a:lnTo>
                    <a:pt x="158" y="98"/>
                  </a:lnTo>
                  <a:lnTo>
                    <a:pt x="158" y="99"/>
                  </a:lnTo>
                  <a:lnTo>
                    <a:pt x="159" y="102"/>
                  </a:lnTo>
                  <a:lnTo>
                    <a:pt x="159" y="107"/>
                  </a:lnTo>
                  <a:lnTo>
                    <a:pt x="159" y="114"/>
                  </a:lnTo>
                  <a:lnTo>
                    <a:pt x="159" y="120"/>
                  </a:lnTo>
                  <a:lnTo>
                    <a:pt x="159" y="214"/>
                  </a:lnTo>
                  <a:lnTo>
                    <a:pt x="159" y="214"/>
                  </a:lnTo>
                  <a:lnTo>
                    <a:pt x="158" y="226"/>
                  </a:lnTo>
                  <a:lnTo>
                    <a:pt x="158" y="238"/>
                  </a:lnTo>
                  <a:lnTo>
                    <a:pt x="157" y="247"/>
                  </a:lnTo>
                  <a:lnTo>
                    <a:pt x="156" y="255"/>
                  </a:lnTo>
                  <a:lnTo>
                    <a:pt x="155" y="263"/>
                  </a:lnTo>
                  <a:lnTo>
                    <a:pt x="153" y="268"/>
                  </a:lnTo>
                  <a:lnTo>
                    <a:pt x="152" y="274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8" y="282"/>
                  </a:lnTo>
                  <a:lnTo>
                    <a:pt x="148" y="282"/>
                  </a:lnTo>
                  <a:lnTo>
                    <a:pt x="146" y="285"/>
                  </a:lnTo>
                  <a:lnTo>
                    <a:pt x="145" y="287"/>
                  </a:lnTo>
                  <a:lnTo>
                    <a:pt x="142" y="289"/>
                  </a:lnTo>
                  <a:lnTo>
                    <a:pt x="141" y="287"/>
                  </a:lnTo>
                  <a:lnTo>
                    <a:pt x="133" y="275"/>
                  </a:lnTo>
                  <a:lnTo>
                    <a:pt x="125" y="265"/>
                  </a:lnTo>
                  <a:lnTo>
                    <a:pt x="120" y="256"/>
                  </a:lnTo>
                  <a:lnTo>
                    <a:pt x="115" y="251"/>
                  </a:lnTo>
                  <a:lnTo>
                    <a:pt x="113" y="245"/>
                  </a:lnTo>
                  <a:lnTo>
                    <a:pt x="110" y="240"/>
                  </a:lnTo>
                  <a:lnTo>
                    <a:pt x="107" y="234"/>
                  </a:lnTo>
                  <a:lnTo>
                    <a:pt x="105" y="229"/>
                  </a:lnTo>
                  <a:lnTo>
                    <a:pt x="103" y="225"/>
                  </a:lnTo>
                  <a:lnTo>
                    <a:pt x="101" y="219"/>
                  </a:lnTo>
                  <a:lnTo>
                    <a:pt x="100" y="215"/>
                  </a:lnTo>
                  <a:lnTo>
                    <a:pt x="99" y="211"/>
                  </a:lnTo>
                  <a:lnTo>
                    <a:pt x="99" y="211"/>
                  </a:lnTo>
                  <a:lnTo>
                    <a:pt x="98" y="207"/>
                  </a:lnTo>
                  <a:lnTo>
                    <a:pt x="97" y="203"/>
                  </a:lnTo>
                  <a:lnTo>
                    <a:pt x="95" y="199"/>
                  </a:lnTo>
                  <a:lnTo>
                    <a:pt x="95" y="195"/>
                  </a:lnTo>
                  <a:lnTo>
                    <a:pt x="95" y="195"/>
                  </a:lnTo>
                  <a:lnTo>
                    <a:pt x="94" y="190"/>
                  </a:lnTo>
                  <a:lnTo>
                    <a:pt x="94" y="181"/>
                  </a:lnTo>
                  <a:lnTo>
                    <a:pt x="94" y="170"/>
                  </a:lnTo>
                  <a:lnTo>
                    <a:pt x="94" y="157"/>
                  </a:lnTo>
                  <a:lnTo>
                    <a:pt x="94" y="157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59"/>
                  </a:lnTo>
                  <a:lnTo>
                    <a:pt x="93" y="52"/>
                  </a:lnTo>
                  <a:lnTo>
                    <a:pt x="93" y="45"/>
                  </a:lnTo>
                  <a:lnTo>
                    <a:pt x="93" y="40"/>
                  </a:lnTo>
                  <a:lnTo>
                    <a:pt x="93" y="35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5"/>
                  </a:lnTo>
                  <a:lnTo>
                    <a:pt x="92" y="23"/>
                  </a:lnTo>
                  <a:lnTo>
                    <a:pt x="92" y="23"/>
                  </a:lnTo>
                  <a:lnTo>
                    <a:pt x="92" y="22"/>
                  </a:lnTo>
                  <a:lnTo>
                    <a:pt x="91" y="21"/>
                  </a:lnTo>
                  <a:lnTo>
                    <a:pt x="90" y="20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88" y="20"/>
                  </a:lnTo>
                  <a:lnTo>
                    <a:pt x="87" y="20"/>
                  </a:lnTo>
                  <a:lnTo>
                    <a:pt x="86" y="21"/>
                  </a:lnTo>
                  <a:lnTo>
                    <a:pt x="86" y="21"/>
                  </a:lnTo>
                  <a:lnTo>
                    <a:pt x="85" y="22"/>
                  </a:lnTo>
                  <a:lnTo>
                    <a:pt x="85" y="23"/>
                  </a:lnTo>
                  <a:lnTo>
                    <a:pt x="83" y="25"/>
                  </a:lnTo>
                  <a:lnTo>
                    <a:pt x="83" y="29"/>
                  </a:lnTo>
                  <a:lnTo>
                    <a:pt x="83" y="31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3" y="36"/>
                  </a:lnTo>
                  <a:lnTo>
                    <a:pt x="83" y="39"/>
                  </a:lnTo>
                  <a:lnTo>
                    <a:pt x="83" y="39"/>
                  </a:lnTo>
                  <a:lnTo>
                    <a:pt x="83" y="44"/>
                  </a:lnTo>
                  <a:lnTo>
                    <a:pt x="83" y="53"/>
                  </a:lnTo>
                  <a:lnTo>
                    <a:pt x="83" y="64"/>
                  </a:lnTo>
                  <a:lnTo>
                    <a:pt x="83" y="79"/>
                  </a:lnTo>
                  <a:lnTo>
                    <a:pt x="83" y="79"/>
                  </a:lnTo>
                  <a:lnTo>
                    <a:pt x="83" y="147"/>
                  </a:lnTo>
                  <a:lnTo>
                    <a:pt x="83" y="188"/>
                  </a:lnTo>
                  <a:lnTo>
                    <a:pt x="83" y="188"/>
                  </a:lnTo>
                  <a:lnTo>
                    <a:pt x="83" y="195"/>
                  </a:lnTo>
                  <a:lnTo>
                    <a:pt x="83" y="199"/>
                  </a:lnTo>
                  <a:lnTo>
                    <a:pt x="82" y="204"/>
                  </a:lnTo>
                  <a:lnTo>
                    <a:pt x="82" y="208"/>
                  </a:lnTo>
                  <a:lnTo>
                    <a:pt x="81" y="211"/>
                  </a:lnTo>
                  <a:lnTo>
                    <a:pt x="80" y="215"/>
                  </a:lnTo>
                  <a:lnTo>
                    <a:pt x="79" y="219"/>
                  </a:lnTo>
                  <a:lnTo>
                    <a:pt x="78" y="223"/>
                  </a:lnTo>
                  <a:lnTo>
                    <a:pt x="76" y="228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71" y="237"/>
                  </a:lnTo>
                  <a:lnTo>
                    <a:pt x="69" y="241"/>
                  </a:lnTo>
                  <a:lnTo>
                    <a:pt x="65" y="247"/>
                  </a:lnTo>
                  <a:lnTo>
                    <a:pt x="58" y="257"/>
                  </a:lnTo>
                  <a:close/>
                  <a:moveTo>
                    <a:pt x="126" y="290"/>
                  </a:moveTo>
                  <a:lnTo>
                    <a:pt x="118" y="280"/>
                  </a:lnTo>
                  <a:lnTo>
                    <a:pt x="112" y="272"/>
                  </a:lnTo>
                  <a:lnTo>
                    <a:pt x="106" y="263"/>
                  </a:lnTo>
                  <a:lnTo>
                    <a:pt x="102" y="256"/>
                  </a:lnTo>
                  <a:lnTo>
                    <a:pt x="98" y="250"/>
                  </a:lnTo>
                  <a:lnTo>
                    <a:pt x="94" y="243"/>
                  </a:lnTo>
                  <a:lnTo>
                    <a:pt x="94" y="243"/>
                  </a:lnTo>
                  <a:lnTo>
                    <a:pt x="92" y="238"/>
                  </a:lnTo>
                  <a:lnTo>
                    <a:pt x="90" y="233"/>
                  </a:lnTo>
                  <a:lnTo>
                    <a:pt x="89" y="237"/>
                  </a:lnTo>
                  <a:lnTo>
                    <a:pt x="87" y="241"/>
                  </a:lnTo>
                  <a:lnTo>
                    <a:pt x="87" y="241"/>
                  </a:lnTo>
                  <a:lnTo>
                    <a:pt x="83" y="246"/>
                  </a:lnTo>
                  <a:lnTo>
                    <a:pt x="80" y="252"/>
                  </a:lnTo>
                  <a:lnTo>
                    <a:pt x="76" y="258"/>
                  </a:lnTo>
                  <a:lnTo>
                    <a:pt x="69" y="268"/>
                  </a:lnTo>
                  <a:lnTo>
                    <a:pt x="62" y="278"/>
                  </a:lnTo>
                  <a:lnTo>
                    <a:pt x="51" y="291"/>
                  </a:lnTo>
                  <a:lnTo>
                    <a:pt x="54" y="292"/>
                  </a:lnTo>
                  <a:lnTo>
                    <a:pt x="56" y="292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63" y="293"/>
                  </a:lnTo>
                  <a:lnTo>
                    <a:pt x="68" y="295"/>
                  </a:lnTo>
                  <a:lnTo>
                    <a:pt x="77" y="295"/>
                  </a:lnTo>
                  <a:lnTo>
                    <a:pt x="87" y="295"/>
                  </a:lnTo>
                  <a:lnTo>
                    <a:pt x="99" y="295"/>
                  </a:lnTo>
                  <a:lnTo>
                    <a:pt x="109" y="293"/>
                  </a:lnTo>
                  <a:lnTo>
                    <a:pt x="118" y="292"/>
                  </a:lnTo>
                  <a:lnTo>
                    <a:pt x="126" y="290"/>
                  </a:lnTo>
                  <a:close/>
                  <a:moveTo>
                    <a:pt x="115" y="268"/>
                  </a:moveTo>
                  <a:lnTo>
                    <a:pt x="123" y="279"/>
                  </a:lnTo>
                  <a:lnTo>
                    <a:pt x="132" y="290"/>
                  </a:lnTo>
                  <a:lnTo>
                    <a:pt x="134" y="292"/>
                  </a:lnTo>
                  <a:lnTo>
                    <a:pt x="130" y="293"/>
                  </a:lnTo>
                  <a:lnTo>
                    <a:pt x="121" y="297"/>
                  </a:lnTo>
                  <a:lnTo>
                    <a:pt x="110" y="298"/>
                  </a:lnTo>
                  <a:lnTo>
                    <a:pt x="99" y="299"/>
                  </a:lnTo>
                  <a:lnTo>
                    <a:pt x="87" y="299"/>
                  </a:lnTo>
                  <a:lnTo>
                    <a:pt x="77" y="299"/>
                  </a:lnTo>
                  <a:lnTo>
                    <a:pt x="68" y="299"/>
                  </a:lnTo>
                  <a:lnTo>
                    <a:pt x="62" y="298"/>
                  </a:lnTo>
                  <a:lnTo>
                    <a:pt x="58" y="298"/>
                  </a:lnTo>
                  <a:lnTo>
                    <a:pt x="58" y="298"/>
                  </a:lnTo>
                  <a:lnTo>
                    <a:pt x="55" y="297"/>
                  </a:lnTo>
                  <a:lnTo>
                    <a:pt x="53" y="296"/>
                  </a:lnTo>
                  <a:lnTo>
                    <a:pt x="53" y="296"/>
                  </a:lnTo>
                  <a:lnTo>
                    <a:pt x="50" y="296"/>
                  </a:lnTo>
                  <a:lnTo>
                    <a:pt x="47" y="295"/>
                  </a:lnTo>
                  <a:lnTo>
                    <a:pt x="44" y="293"/>
                  </a:lnTo>
                  <a:lnTo>
                    <a:pt x="46" y="291"/>
                  </a:lnTo>
                  <a:lnTo>
                    <a:pt x="57" y="277"/>
                  </a:lnTo>
                  <a:lnTo>
                    <a:pt x="66" y="265"/>
                  </a:lnTo>
                  <a:lnTo>
                    <a:pt x="72" y="256"/>
                  </a:lnTo>
                  <a:lnTo>
                    <a:pt x="77" y="250"/>
                  </a:lnTo>
                  <a:lnTo>
                    <a:pt x="77" y="250"/>
                  </a:lnTo>
                  <a:lnTo>
                    <a:pt x="80" y="244"/>
                  </a:lnTo>
                  <a:lnTo>
                    <a:pt x="82" y="239"/>
                  </a:lnTo>
                  <a:lnTo>
                    <a:pt x="82" y="239"/>
                  </a:lnTo>
                  <a:lnTo>
                    <a:pt x="86" y="232"/>
                  </a:lnTo>
                  <a:lnTo>
                    <a:pt x="89" y="227"/>
                  </a:lnTo>
                  <a:lnTo>
                    <a:pt x="91" y="222"/>
                  </a:lnTo>
                  <a:lnTo>
                    <a:pt x="92" y="227"/>
                  </a:lnTo>
                  <a:lnTo>
                    <a:pt x="95" y="234"/>
                  </a:lnTo>
                  <a:lnTo>
                    <a:pt x="99" y="241"/>
                  </a:lnTo>
                  <a:lnTo>
                    <a:pt x="99" y="241"/>
                  </a:lnTo>
                  <a:lnTo>
                    <a:pt x="102" y="247"/>
                  </a:lnTo>
                  <a:lnTo>
                    <a:pt x="105" y="254"/>
                  </a:lnTo>
                  <a:lnTo>
                    <a:pt x="105" y="254"/>
                  </a:lnTo>
                  <a:lnTo>
                    <a:pt x="110" y="261"/>
                  </a:lnTo>
                  <a:lnTo>
                    <a:pt x="115" y="26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id="{761C2B93-0868-4526-854F-75E607207A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6162676"/>
              <a:ext cx="125413" cy="498475"/>
            </a:xfrm>
            <a:custGeom>
              <a:avLst/>
              <a:gdLst>
                <a:gd name="T0" fmla="*/ 39 w 236"/>
                <a:gd name="T1" fmla="*/ 126 h 942"/>
                <a:gd name="T2" fmla="*/ 2 w 236"/>
                <a:gd name="T3" fmla="*/ 174 h 942"/>
                <a:gd name="T4" fmla="*/ 28 w 236"/>
                <a:gd name="T5" fmla="*/ 108 h 942"/>
                <a:gd name="T6" fmla="*/ 108 w 236"/>
                <a:gd name="T7" fmla="*/ 58 h 942"/>
                <a:gd name="T8" fmla="*/ 112 w 236"/>
                <a:gd name="T9" fmla="*/ 3 h 942"/>
                <a:gd name="T10" fmla="*/ 128 w 236"/>
                <a:gd name="T11" fmla="*/ 58 h 942"/>
                <a:gd name="T12" fmla="*/ 214 w 236"/>
                <a:gd name="T13" fmla="*/ 119 h 942"/>
                <a:gd name="T14" fmla="*/ 236 w 236"/>
                <a:gd name="T15" fmla="*/ 172 h 942"/>
                <a:gd name="T16" fmla="*/ 218 w 236"/>
                <a:gd name="T17" fmla="*/ 173 h 942"/>
                <a:gd name="T18" fmla="*/ 153 w 236"/>
                <a:gd name="T19" fmla="*/ 86 h 942"/>
                <a:gd name="T20" fmla="*/ 159 w 236"/>
                <a:gd name="T21" fmla="*/ 141 h 942"/>
                <a:gd name="T22" fmla="*/ 164 w 236"/>
                <a:gd name="T23" fmla="*/ 207 h 942"/>
                <a:gd name="T24" fmla="*/ 158 w 236"/>
                <a:gd name="T25" fmla="*/ 268 h 942"/>
                <a:gd name="T26" fmla="*/ 187 w 236"/>
                <a:gd name="T27" fmla="*/ 371 h 942"/>
                <a:gd name="T28" fmla="*/ 189 w 236"/>
                <a:gd name="T29" fmla="*/ 445 h 942"/>
                <a:gd name="T30" fmla="*/ 170 w 236"/>
                <a:gd name="T31" fmla="*/ 413 h 942"/>
                <a:gd name="T32" fmla="*/ 156 w 236"/>
                <a:gd name="T33" fmla="*/ 324 h 942"/>
                <a:gd name="T34" fmla="*/ 101 w 236"/>
                <a:gd name="T35" fmla="*/ 256 h 942"/>
                <a:gd name="T36" fmla="*/ 64 w 236"/>
                <a:gd name="T37" fmla="*/ 354 h 942"/>
                <a:gd name="T38" fmla="*/ 58 w 236"/>
                <a:gd name="T39" fmla="*/ 440 h 942"/>
                <a:gd name="T40" fmla="*/ 38 w 236"/>
                <a:gd name="T41" fmla="*/ 418 h 942"/>
                <a:gd name="T42" fmla="*/ 54 w 236"/>
                <a:gd name="T43" fmla="*/ 302 h 942"/>
                <a:gd name="T44" fmla="*/ 76 w 236"/>
                <a:gd name="T45" fmla="*/ 223 h 942"/>
                <a:gd name="T46" fmla="*/ 57 w 236"/>
                <a:gd name="T47" fmla="*/ 178 h 942"/>
                <a:gd name="T48" fmla="*/ 80 w 236"/>
                <a:gd name="T49" fmla="*/ 130 h 942"/>
                <a:gd name="T50" fmla="*/ 146 w 236"/>
                <a:gd name="T51" fmla="*/ 193 h 942"/>
                <a:gd name="T52" fmla="*/ 139 w 236"/>
                <a:gd name="T53" fmla="*/ 147 h 942"/>
                <a:gd name="T54" fmla="*/ 88 w 236"/>
                <a:gd name="T55" fmla="*/ 149 h 942"/>
                <a:gd name="T56" fmla="*/ 78 w 236"/>
                <a:gd name="T57" fmla="*/ 193 h 942"/>
                <a:gd name="T58" fmla="*/ 94 w 236"/>
                <a:gd name="T59" fmla="*/ 632 h 942"/>
                <a:gd name="T60" fmla="*/ 34 w 236"/>
                <a:gd name="T61" fmla="*/ 698 h 942"/>
                <a:gd name="T62" fmla="*/ 19 w 236"/>
                <a:gd name="T63" fmla="*/ 780 h 942"/>
                <a:gd name="T64" fmla="*/ 3 w 236"/>
                <a:gd name="T65" fmla="*/ 773 h 942"/>
                <a:gd name="T66" fmla="*/ 12 w 236"/>
                <a:gd name="T67" fmla="*/ 708 h 942"/>
                <a:gd name="T68" fmla="*/ 58 w 236"/>
                <a:gd name="T69" fmla="*/ 629 h 942"/>
                <a:gd name="T70" fmla="*/ 106 w 236"/>
                <a:gd name="T71" fmla="*/ 583 h 942"/>
                <a:gd name="T72" fmla="*/ 110 w 236"/>
                <a:gd name="T73" fmla="*/ 516 h 942"/>
                <a:gd name="T74" fmla="*/ 124 w 236"/>
                <a:gd name="T75" fmla="*/ 590 h 942"/>
                <a:gd name="T76" fmla="*/ 183 w 236"/>
                <a:gd name="T77" fmla="*/ 631 h 942"/>
                <a:gd name="T78" fmla="*/ 230 w 236"/>
                <a:gd name="T79" fmla="*/ 738 h 942"/>
                <a:gd name="T80" fmla="*/ 221 w 236"/>
                <a:gd name="T81" fmla="*/ 791 h 942"/>
                <a:gd name="T82" fmla="*/ 212 w 236"/>
                <a:gd name="T83" fmla="*/ 737 h 942"/>
                <a:gd name="T84" fmla="*/ 174 w 236"/>
                <a:gd name="T85" fmla="*/ 648 h 942"/>
                <a:gd name="T86" fmla="*/ 125 w 236"/>
                <a:gd name="T87" fmla="*/ 648 h 942"/>
                <a:gd name="T88" fmla="*/ 129 w 236"/>
                <a:gd name="T89" fmla="*/ 715 h 942"/>
                <a:gd name="T90" fmla="*/ 146 w 236"/>
                <a:gd name="T91" fmla="*/ 798 h 942"/>
                <a:gd name="T92" fmla="*/ 190 w 236"/>
                <a:gd name="T93" fmla="*/ 887 h 942"/>
                <a:gd name="T94" fmla="*/ 216 w 236"/>
                <a:gd name="T95" fmla="*/ 938 h 942"/>
                <a:gd name="T96" fmla="*/ 195 w 236"/>
                <a:gd name="T97" fmla="*/ 929 h 942"/>
                <a:gd name="T98" fmla="*/ 129 w 236"/>
                <a:gd name="T99" fmla="*/ 807 h 942"/>
                <a:gd name="T100" fmla="*/ 99 w 236"/>
                <a:gd name="T101" fmla="*/ 820 h 942"/>
                <a:gd name="T102" fmla="*/ 46 w 236"/>
                <a:gd name="T103" fmla="*/ 914 h 942"/>
                <a:gd name="T104" fmla="*/ 11 w 236"/>
                <a:gd name="T105" fmla="*/ 935 h 942"/>
                <a:gd name="T106" fmla="*/ 50 w 236"/>
                <a:gd name="T107" fmla="*/ 873 h 942"/>
                <a:gd name="T108" fmla="*/ 86 w 236"/>
                <a:gd name="T109" fmla="*/ 802 h 942"/>
                <a:gd name="T110" fmla="*/ 104 w 236"/>
                <a:gd name="T111" fmla="*/ 721 h 942"/>
                <a:gd name="T112" fmla="*/ 106 w 236"/>
                <a:gd name="T113" fmla="*/ 628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6" h="942">
                  <a:moveTo>
                    <a:pt x="107" y="117"/>
                  </a:moveTo>
                  <a:lnTo>
                    <a:pt x="108" y="78"/>
                  </a:lnTo>
                  <a:lnTo>
                    <a:pt x="94" y="82"/>
                  </a:lnTo>
                  <a:lnTo>
                    <a:pt x="82" y="88"/>
                  </a:lnTo>
                  <a:lnTo>
                    <a:pt x="72" y="93"/>
                  </a:lnTo>
                  <a:lnTo>
                    <a:pt x="64" y="98"/>
                  </a:lnTo>
                  <a:lnTo>
                    <a:pt x="51" y="112"/>
                  </a:lnTo>
                  <a:lnTo>
                    <a:pt x="39" y="126"/>
                  </a:lnTo>
                  <a:lnTo>
                    <a:pt x="30" y="140"/>
                  </a:lnTo>
                  <a:lnTo>
                    <a:pt x="23" y="154"/>
                  </a:lnTo>
                  <a:lnTo>
                    <a:pt x="17" y="166"/>
                  </a:lnTo>
                  <a:lnTo>
                    <a:pt x="13" y="173"/>
                  </a:lnTo>
                  <a:lnTo>
                    <a:pt x="11" y="175"/>
                  </a:lnTo>
                  <a:lnTo>
                    <a:pt x="6" y="176"/>
                  </a:lnTo>
                  <a:lnTo>
                    <a:pt x="4" y="175"/>
                  </a:lnTo>
                  <a:lnTo>
                    <a:pt x="2" y="174"/>
                  </a:lnTo>
                  <a:lnTo>
                    <a:pt x="1" y="171"/>
                  </a:lnTo>
                  <a:lnTo>
                    <a:pt x="0" y="165"/>
                  </a:lnTo>
                  <a:lnTo>
                    <a:pt x="0" y="160"/>
                  </a:lnTo>
                  <a:lnTo>
                    <a:pt x="1" y="153"/>
                  </a:lnTo>
                  <a:lnTo>
                    <a:pt x="4" y="146"/>
                  </a:lnTo>
                  <a:lnTo>
                    <a:pt x="10" y="138"/>
                  </a:lnTo>
                  <a:lnTo>
                    <a:pt x="24" y="115"/>
                  </a:lnTo>
                  <a:lnTo>
                    <a:pt x="28" y="108"/>
                  </a:lnTo>
                  <a:lnTo>
                    <a:pt x="35" y="102"/>
                  </a:lnTo>
                  <a:lnTo>
                    <a:pt x="41" y="94"/>
                  </a:lnTo>
                  <a:lnTo>
                    <a:pt x="49" y="88"/>
                  </a:lnTo>
                  <a:lnTo>
                    <a:pt x="58" y="81"/>
                  </a:lnTo>
                  <a:lnTo>
                    <a:pt x="65" y="76"/>
                  </a:lnTo>
                  <a:lnTo>
                    <a:pt x="73" y="71"/>
                  </a:lnTo>
                  <a:lnTo>
                    <a:pt x="81" y="68"/>
                  </a:lnTo>
                  <a:lnTo>
                    <a:pt x="108" y="58"/>
                  </a:lnTo>
                  <a:lnTo>
                    <a:pt x="107" y="50"/>
                  </a:lnTo>
                  <a:lnTo>
                    <a:pt x="107" y="42"/>
                  </a:lnTo>
                  <a:lnTo>
                    <a:pt x="107" y="32"/>
                  </a:lnTo>
                  <a:lnTo>
                    <a:pt x="107" y="23"/>
                  </a:lnTo>
                  <a:lnTo>
                    <a:pt x="108" y="16"/>
                  </a:lnTo>
                  <a:lnTo>
                    <a:pt x="108" y="11"/>
                  </a:lnTo>
                  <a:lnTo>
                    <a:pt x="110" y="7"/>
                  </a:lnTo>
                  <a:lnTo>
                    <a:pt x="112" y="3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4" y="1"/>
                  </a:lnTo>
                  <a:lnTo>
                    <a:pt x="125" y="4"/>
                  </a:lnTo>
                  <a:lnTo>
                    <a:pt x="127" y="9"/>
                  </a:lnTo>
                  <a:lnTo>
                    <a:pt x="128" y="14"/>
                  </a:lnTo>
                  <a:lnTo>
                    <a:pt x="128" y="34"/>
                  </a:lnTo>
                  <a:lnTo>
                    <a:pt x="128" y="58"/>
                  </a:lnTo>
                  <a:lnTo>
                    <a:pt x="137" y="60"/>
                  </a:lnTo>
                  <a:lnTo>
                    <a:pt x="148" y="63"/>
                  </a:lnTo>
                  <a:lnTo>
                    <a:pt x="160" y="69"/>
                  </a:lnTo>
                  <a:lnTo>
                    <a:pt x="175" y="78"/>
                  </a:lnTo>
                  <a:lnTo>
                    <a:pt x="188" y="88"/>
                  </a:lnTo>
                  <a:lnTo>
                    <a:pt x="198" y="96"/>
                  </a:lnTo>
                  <a:lnTo>
                    <a:pt x="205" y="106"/>
                  </a:lnTo>
                  <a:lnTo>
                    <a:pt x="214" y="119"/>
                  </a:lnTo>
                  <a:lnTo>
                    <a:pt x="222" y="131"/>
                  </a:lnTo>
                  <a:lnTo>
                    <a:pt x="227" y="139"/>
                  </a:lnTo>
                  <a:lnTo>
                    <a:pt x="229" y="146"/>
                  </a:lnTo>
                  <a:lnTo>
                    <a:pt x="233" y="153"/>
                  </a:lnTo>
                  <a:lnTo>
                    <a:pt x="234" y="161"/>
                  </a:lnTo>
                  <a:lnTo>
                    <a:pt x="235" y="165"/>
                  </a:lnTo>
                  <a:lnTo>
                    <a:pt x="236" y="170"/>
                  </a:lnTo>
                  <a:lnTo>
                    <a:pt x="236" y="172"/>
                  </a:lnTo>
                  <a:lnTo>
                    <a:pt x="236" y="175"/>
                  </a:lnTo>
                  <a:lnTo>
                    <a:pt x="234" y="178"/>
                  </a:lnTo>
                  <a:lnTo>
                    <a:pt x="232" y="179"/>
                  </a:lnTo>
                  <a:lnTo>
                    <a:pt x="228" y="181"/>
                  </a:lnTo>
                  <a:lnTo>
                    <a:pt x="226" y="181"/>
                  </a:lnTo>
                  <a:lnTo>
                    <a:pt x="223" y="179"/>
                  </a:lnTo>
                  <a:lnTo>
                    <a:pt x="221" y="177"/>
                  </a:lnTo>
                  <a:lnTo>
                    <a:pt x="218" y="173"/>
                  </a:lnTo>
                  <a:lnTo>
                    <a:pt x="207" y="144"/>
                  </a:lnTo>
                  <a:lnTo>
                    <a:pt x="203" y="138"/>
                  </a:lnTo>
                  <a:lnTo>
                    <a:pt x="195" y="127"/>
                  </a:lnTo>
                  <a:lnTo>
                    <a:pt x="188" y="116"/>
                  </a:lnTo>
                  <a:lnTo>
                    <a:pt x="180" y="106"/>
                  </a:lnTo>
                  <a:lnTo>
                    <a:pt x="170" y="98"/>
                  </a:lnTo>
                  <a:lnTo>
                    <a:pt x="159" y="90"/>
                  </a:lnTo>
                  <a:lnTo>
                    <a:pt x="153" y="86"/>
                  </a:lnTo>
                  <a:lnTo>
                    <a:pt x="145" y="83"/>
                  </a:lnTo>
                  <a:lnTo>
                    <a:pt x="137" y="80"/>
                  </a:lnTo>
                  <a:lnTo>
                    <a:pt x="128" y="78"/>
                  </a:lnTo>
                  <a:lnTo>
                    <a:pt x="128" y="116"/>
                  </a:lnTo>
                  <a:lnTo>
                    <a:pt x="136" y="119"/>
                  </a:lnTo>
                  <a:lnTo>
                    <a:pt x="143" y="124"/>
                  </a:lnTo>
                  <a:lnTo>
                    <a:pt x="151" y="130"/>
                  </a:lnTo>
                  <a:lnTo>
                    <a:pt x="159" y="141"/>
                  </a:lnTo>
                  <a:lnTo>
                    <a:pt x="164" y="148"/>
                  </a:lnTo>
                  <a:lnTo>
                    <a:pt x="167" y="156"/>
                  </a:lnTo>
                  <a:lnTo>
                    <a:pt x="169" y="164"/>
                  </a:lnTo>
                  <a:lnTo>
                    <a:pt x="169" y="174"/>
                  </a:lnTo>
                  <a:lnTo>
                    <a:pt x="169" y="183"/>
                  </a:lnTo>
                  <a:lnTo>
                    <a:pt x="168" y="191"/>
                  </a:lnTo>
                  <a:lnTo>
                    <a:pt x="166" y="199"/>
                  </a:lnTo>
                  <a:lnTo>
                    <a:pt x="164" y="207"/>
                  </a:lnTo>
                  <a:lnTo>
                    <a:pt x="159" y="213"/>
                  </a:lnTo>
                  <a:lnTo>
                    <a:pt x="154" y="220"/>
                  </a:lnTo>
                  <a:lnTo>
                    <a:pt x="146" y="226"/>
                  </a:lnTo>
                  <a:lnTo>
                    <a:pt x="137" y="234"/>
                  </a:lnTo>
                  <a:lnTo>
                    <a:pt x="144" y="244"/>
                  </a:lnTo>
                  <a:lnTo>
                    <a:pt x="150" y="253"/>
                  </a:lnTo>
                  <a:lnTo>
                    <a:pt x="155" y="260"/>
                  </a:lnTo>
                  <a:lnTo>
                    <a:pt x="158" y="268"/>
                  </a:lnTo>
                  <a:lnTo>
                    <a:pt x="165" y="282"/>
                  </a:lnTo>
                  <a:lnTo>
                    <a:pt x="171" y="300"/>
                  </a:lnTo>
                  <a:lnTo>
                    <a:pt x="174" y="310"/>
                  </a:lnTo>
                  <a:lnTo>
                    <a:pt x="177" y="321"/>
                  </a:lnTo>
                  <a:lnTo>
                    <a:pt x="179" y="333"/>
                  </a:lnTo>
                  <a:lnTo>
                    <a:pt x="182" y="346"/>
                  </a:lnTo>
                  <a:lnTo>
                    <a:pt x="185" y="359"/>
                  </a:lnTo>
                  <a:lnTo>
                    <a:pt x="187" y="371"/>
                  </a:lnTo>
                  <a:lnTo>
                    <a:pt x="189" y="382"/>
                  </a:lnTo>
                  <a:lnTo>
                    <a:pt x="191" y="392"/>
                  </a:lnTo>
                  <a:lnTo>
                    <a:pt x="193" y="410"/>
                  </a:lnTo>
                  <a:lnTo>
                    <a:pt x="193" y="423"/>
                  </a:lnTo>
                  <a:lnTo>
                    <a:pt x="193" y="434"/>
                  </a:lnTo>
                  <a:lnTo>
                    <a:pt x="191" y="441"/>
                  </a:lnTo>
                  <a:lnTo>
                    <a:pt x="190" y="443"/>
                  </a:lnTo>
                  <a:lnTo>
                    <a:pt x="189" y="445"/>
                  </a:lnTo>
                  <a:lnTo>
                    <a:pt x="187" y="445"/>
                  </a:lnTo>
                  <a:lnTo>
                    <a:pt x="185" y="446"/>
                  </a:lnTo>
                  <a:lnTo>
                    <a:pt x="181" y="445"/>
                  </a:lnTo>
                  <a:lnTo>
                    <a:pt x="177" y="442"/>
                  </a:lnTo>
                  <a:lnTo>
                    <a:pt x="174" y="439"/>
                  </a:lnTo>
                  <a:lnTo>
                    <a:pt x="172" y="433"/>
                  </a:lnTo>
                  <a:lnTo>
                    <a:pt x="171" y="426"/>
                  </a:lnTo>
                  <a:lnTo>
                    <a:pt x="170" y="413"/>
                  </a:lnTo>
                  <a:lnTo>
                    <a:pt x="169" y="405"/>
                  </a:lnTo>
                  <a:lnTo>
                    <a:pt x="167" y="394"/>
                  </a:lnTo>
                  <a:lnTo>
                    <a:pt x="166" y="382"/>
                  </a:lnTo>
                  <a:lnTo>
                    <a:pt x="164" y="366"/>
                  </a:lnTo>
                  <a:lnTo>
                    <a:pt x="160" y="352"/>
                  </a:lnTo>
                  <a:lnTo>
                    <a:pt x="159" y="340"/>
                  </a:lnTo>
                  <a:lnTo>
                    <a:pt x="157" y="330"/>
                  </a:lnTo>
                  <a:lnTo>
                    <a:pt x="156" y="324"/>
                  </a:lnTo>
                  <a:lnTo>
                    <a:pt x="153" y="312"/>
                  </a:lnTo>
                  <a:lnTo>
                    <a:pt x="150" y="300"/>
                  </a:lnTo>
                  <a:lnTo>
                    <a:pt x="145" y="287"/>
                  </a:lnTo>
                  <a:lnTo>
                    <a:pt x="139" y="271"/>
                  </a:lnTo>
                  <a:lnTo>
                    <a:pt x="131" y="258"/>
                  </a:lnTo>
                  <a:lnTo>
                    <a:pt x="125" y="252"/>
                  </a:lnTo>
                  <a:lnTo>
                    <a:pt x="116" y="242"/>
                  </a:lnTo>
                  <a:lnTo>
                    <a:pt x="101" y="256"/>
                  </a:lnTo>
                  <a:lnTo>
                    <a:pt x="92" y="267"/>
                  </a:lnTo>
                  <a:lnTo>
                    <a:pt x="85" y="279"/>
                  </a:lnTo>
                  <a:lnTo>
                    <a:pt x="78" y="294"/>
                  </a:lnTo>
                  <a:lnTo>
                    <a:pt x="73" y="312"/>
                  </a:lnTo>
                  <a:lnTo>
                    <a:pt x="69" y="327"/>
                  </a:lnTo>
                  <a:lnTo>
                    <a:pt x="68" y="335"/>
                  </a:lnTo>
                  <a:lnTo>
                    <a:pt x="65" y="343"/>
                  </a:lnTo>
                  <a:lnTo>
                    <a:pt x="64" y="354"/>
                  </a:lnTo>
                  <a:lnTo>
                    <a:pt x="63" y="365"/>
                  </a:lnTo>
                  <a:lnTo>
                    <a:pt x="61" y="386"/>
                  </a:lnTo>
                  <a:lnTo>
                    <a:pt x="60" y="397"/>
                  </a:lnTo>
                  <a:lnTo>
                    <a:pt x="60" y="406"/>
                  </a:lnTo>
                  <a:lnTo>
                    <a:pt x="61" y="416"/>
                  </a:lnTo>
                  <a:lnTo>
                    <a:pt x="60" y="427"/>
                  </a:lnTo>
                  <a:lnTo>
                    <a:pt x="59" y="436"/>
                  </a:lnTo>
                  <a:lnTo>
                    <a:pt x="58" y="440"/>
                  </a:lnTo>
                  <a:lnTo>
                    <a:pt x="55" y="442"/>
                  </a:lnTo>
                  <a:lnTo>
                    <a:pt x="53" y="444"/>
                  </a:lnTo>
                  <a:lnTo>
                    <a:pt x="51" y="444"/>
                  </a:lnTo>
                  <a:lnTo>
                    <a:pt x="46" y="443"/>
                  </a:lnTo>
                  <a:lnTo>
                    <a:pt x="41" y="441"/>
                  </a:lnTo>
                  <a:lnTo>
                    <a:pt x="39" y="438"/>
                  </a:lnTo>
                  <a:lnTo>
                    <a:pt x="38" y="430"/>
                  </a:lnTo>
                  <a:lnTo>
                    <a:pt x="38" y="418"/>
                  </a:lnTo>
                  <a:lnTo>
                    <a:pt x="38" y="404"/>
                  </a:lnTo>
                  <a:lnTo>
                    <a:pt x="39" y="386"/>
                  </a:lnTo>
                  <a:lnTo>
                    <a:pt x="40" y="371"/>
                  </a:lnTo>
                  <a:lnTo>
                    <a:pt x="42" y="356"/>
                  </a:lnTo>
                  <a:lnTo>
                    <a:pt x="45" y="341"/>
                  </a:lnTo>
                  <a:lnTo>
                    <a:pt x="48" y="327"/>
                  </a:lnTo>
                  <a:lnTo>
                    <a:pt x="51" y="314"/>
                  </a:lnTo>
                  <a:lnTo>
                    <a:pt x="54" y="302"/>
                  </a:lnTo>
                  <a:lnTo>
                    <a:pt x="59" y="290"/>
                  </a:lnTo>
                  <a:lnTo>
                    <a:pt x="62" y="279"/>
                  </a:lnTo>
                  <a:lnTo>
                    <a:pt x="66" y="270"/>
                  </a:lnTo>
                  <a:lnTo>
                    <a:pt x="71" y="263"/>
                  </a:lnTo>
                  <a:lnTo>
                    <a:pt x="75" y="257"/>
                  </a:lnTo>
                  <a:lnTo>
                    <a:pt x="94" y="232"/>
                  </a:lnTo>
                  <a:lnTo>
                    <a:pt x="84" y="228"/>
                  </a:lnTo>
                  <a:lnTo>
                    <a:pt x="76" y="223"/>
                  </a:lnTo>
                  <a:lnTo>
                    <a:pt x="72" y="220"/>
                  </a:lnTo>
                  <a:lnTo>
                    <a:pt x="69" y="216"/>
                  </a:lnTo>
                  <a:lnTo>
                    <a:pt x="65" y="211"/>
                  </a:lnTo>
                  <a:lnTo>
                    <a:pt x="63" y="207"/>
                  </a:lnTo>
                  <a:lnTo>
                    <a:pt x="60" y="200"/>
                  </a:lnTo>
                  <a:lnTo>
                    <a:pt x="59" y="194"/>
                  </a:lnTo>
                  <a:lnTo>
                    <a:pt x="58" y="186"/>
                  </a:lnTo>
                  <a:lnTo>
                    <a:pt x="57" y="178"/>
                  </a:lnTo>
                  <a:lnTo>
                    <a:pt x="58" y="170"/>
                  </a:lnTo>
                  <a:lnTo>
                    <a:pt x="59" y="161"/>
                  </a:lnTo>
                  <a:lnTo>
                    <a:pt x="61" y="153"/>
                  </a:lnTo>
                  <a:lnTo>
                    <a:pt x="65" y="144"/>
                  </a:lnTo>
                  <a:lnTo>
                    <a:pt x="68" y="141"/>
                  </a:lnTo>
                  <a:lnTo>
                    <a:pt x="71" y="137"/>
                  </a:lnTo>
                  <a:lnTo>
                    <a:pt x="75" y="133"/>
                  </a:lnTo>
                  <a:lnTo>
                    <a:pt x="80" y="130"/>
                  </a:lnTo>
                  <a:lnTo>
                    <a:pt x="92" y="123"/>
                  </a:lnTo>
                  <a:lnTo>
                    <a:pt x="107" y="117"/>
                  </a:lnTo>
                  <a:close/>
                  <a:moveTo>
                    <a:pt x="116" y="222"/>
                  </a:moveTo>
                  <a:lnTo>
                    <a:pt x="124" y="217"/>
                  </a:lnTo>
                  <a:lnTo>
                    <a:pt x="131" y="212"/>
                  </a:lnTo>
                  <a:lnTo>
                    <a:pt x="137" y="207"/>
                  </a:lnTo>
                  <a:lnTo>
                    <a:pt x="143" y="198"/>
                  </a:lnTo>
                  <a:lnTo>
                    <a:pt x="146" y="193"/>
                  </a:lnTo>
                  <a:lnTo>
                    <a:pt x="147" y="187"/>
                  </a:lnTo>
                  <a:lnTo>
                    <a:pt x="148" y="182"/>
                  </a:lnTo>
                  <a:lnTo>
                    <a:pt x="150" y="175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46" y="159"/>
                  </a:lnTo>
                  <a:lnTo>
                    <a:pt x="144" y="154"/>
                  </a:lnTo>
                  <a:lnTo>
                    <a:pt x="139" y="147"/>
                  </a:lnTo>
                  <a:lnTo>
                    <a:pt x="130" y="140"/>
                  </a:lnTo>
                  <a:lnTo>
                    <a:pt x="122" y="136"/>
                  </a:lnTo>
                  <a:lnTo>
                    <a:pt x="116" y="133"/>
                  </a:lnTo>
                  <a:lnTo>
                    <a:pt x="112" y="133"/>
                  </a:lnTo>
                  <a:lnTo>
                    <a:pt x="109" y="136"/>
                  </a:lnTo>
                  <a:lnTo>
                    <a:pt x="104" y="138"/>
                  </a:lnTo>
                  <a:lnTo>
                    <a:pt x="98" y="141"/>
                  </a:lnTo>
                  <a:lnTo>
                    <a:pt x="88" y="149"/>
                  </a:lnTo>
                  <a:lnTo>
                    <a:pt x="81" y="156"/>
                  </a:lnTo>
                  <a:lnTo>
                    <a:pt x="78" y="160"/>
                  </a:lnTo>
                  <a:lnTo>
                    <a:pt x="77" y="164"/>
                  </a:lnTo>
                  <a:lnTo>
                    <a:pt x="76" y="170"/>
                  </a:lnTo>
                  <a:lnTo>
                    <a:pt x="75" y="175"/>
                  </a:lnTo>
                  <a:lnTo>
                    <a:pt x="76" y="182"/>
                  </a:lnTo>
                  <a:lnTo>
                    <a:pt x="76" y="187"/>
                  </a:lnTo>
                  <a:lnTo>
                    <a:pt x="78" y="193"/>
                  </a:lnTo>
                  <a:lnTo>
                    <a:pt x="81" y="197"/>
                  </a:lnTo>
                  <a:lnTo>
                    <a:pt x="85" y="202"/>
                  </a:lnTo>
                  <a:lnTo>
                    <a:pt x="88" y="208"/>
                  </a:lnTo>
                  <a:lnTo>
                    <a:pt x="93" y="211"/>
                  </a:lnTo>
                  <a:lnTo>
                    <a:pt x="97" y="213"/>
                  </a:lnTo>
                  <a:lnTo>
                    <a:pt x="116" y="222"/>
                  </a:lnTo>
                  <a:close/>
                  <a:moveTo>
                    <a:pt x="106" y="628"/>
                  </a:moveTo>
                  <a:lnTo>
                    <a:pt x="94" y="632"/>
                  </a:lnTo>
                  <a:lnTo>
                    <a:pt x="83" y="638"/>
                  </a:lnTo>
                  <a:lnTo>
                    <a:pt x="73" y="643"/>
                  </a:lnTo>
                  <a:lnTo>
                    <a:pt x="65" y="649"/>
                  </a:lnTo>
                  <a:lnTo>
                    <a:pt x="58" y="655"/>
                  </a:lnTo>
                  <a:lnTo>
                    <a:pt x="51" y="663"/>
                  </a:lnTo>
                  <a:lnTo>
                    <a:pt x="46" y="670"/>
                  </a:lnTo>
                  <a:lnTo>
                    <a:pt x="41" y="680"/>
                  </a:lnTo>
                  <a:lnTo>
                    <a:pt x="34" y="698"/>
                  </a:lnTo>
                  <a:lnTo>
                    <a:pt x="29" y="712"/>
                  </a:lnTo>
                  <a:lnTo>
                    <a:pt x="27" y="720"/>
                  </a:lnTo>
                  <a:lnTo>
                    <a:pt x="26" y="727"/>
                  </a:lnTo>
                  <a:lnTo>
                    <a:pt x="25" y="736"/>
                  </a:lnTo>
                  <a:lnTo>
                    <a:pt x="24" y="746"/>
                  </a:lnTo>
                  <a:lnTo>
                    <a:pt x="22" y="763"/>
                  </a:lnTo>
                  <a:lnTo>
                    <a:pt x="20" y="775"/>
                  </a:lnTo>
                  <a:lnTo>
                    <a:pt x="19" y="780"/>
                  </a:lnTo>
                  <a:lnTo>
                    <a:pt x="17" y="782"/>
                  </a:lnTo>
                  <a:lnTo>
                    <a:pt x="15" y="784"/>
                  </a:lnTo>
                  <a:lnTo>
                    <a:pt x="13" y="784"/>
                  </a:lnTo>
                  <a:lnTo>
                    <a:pt x="11" y="784"/>
                  </a:lnTo>
                  <a:lnTo>
                    <a:pt x="8" y="783"/>
                  </a:lnTo>
                  <a:lnTo>
                    <a:pt x="6" y="782"/>
                  </a:lnTo>
                  <a:lnTo>
                    <a:pt x="5" y="779"/>
                  </a:lnTo>
                  <a:lnTo>
                    <a:pt x="3" y="773"/>
                  </a:lnTo>
                  <a:lnTo>
                    <a:pt x="3" y="767"/>
                  </a:lnTo>
                  <a:lnTo>
                    <a:pt x="3" y="760"/>
                  </a:lnTo>
                  <a:lnTo>
                    <a:pt x="3" y="755"/>
                  </a:lnTo>
                  <a:lnTo>
                    <a:pt x="4" y="747"/>
                  </a:lnTo>
                  <a:lnTo>
                    <a:pt x="6" y="735"/>
                  </a:lnTo>
                  <a:lnTo>
                    <a:pt x="7" y="727"/>
                  </a:lnTo>
                  <a:lnTo>
                    <a:pt x="10" y="719"/>
                  </a:lnTo>
                  <a:lnTo>
                    <a:pt x="12" y="708"/>
                  </a:lnTo>
                  <a:lnTo>
                    <a:pt x="14" y="696"/>
                  </a:lnTo>
                  <a:lnTo>
                    <a:pt x="17" y="684"/>
                  </a:lnTo>
                  <a:lnTo>
                    <a:pt x="22" y="673"/>
                  </a:lnTo>
                  <a:lnTo>
                    <a:pt x="28" y="662"/>
                  </a:lnTo>
                  <a:lnTo>
                    <a:pt x="35" y="652"/>
                  </a:lnTo>
                  <a:lnTo>
                    <a:pt x="43" y="643"/>
                  </a:lnTo>
                  <a:lnTo>
                    <a:pt x="51" y="635"/>
                  </a:lnTo>
                  <a:lnTo>
                    <a:pt x="58" y="629"/>
                  </a:lnTo>
                  <a:lnTo>
                    <a:pt x="65" y="625"/>
                  </a:lnTo>
                  <a:lnTo>
                    <a:pt x="73" y="620"/>
                  </a:lnTo>
                  <a:lnTo>
                    <a:pt x="82" y="616"/>
                  </a:lnTo>
                  <a:lnTo>
                    <a:pt x="93" y="611"/>
                  </a:lnTo>
                  <a:lnTo>
                    <a:pt x="106" y="607"/>
                  </a:lnTo>
                  <a:lnTo>
                    <a:pt x="106" y="597"/>
                  </a:lnTo>
                  <a:lnTo>
                    <a:pt x="107" y="590"/>
                  </a:lnTo>
                  <a:lnTo>
                    <a:pt x="106" y="583"/>
                  </a:lnTo>
                  <a:lnTo>
                    <a:pt x="106" y="573"/>
                  </a:lnTo>
                  <a:lnTo>
                    <a:pt x="106" y="559"/>
                  </a:lnTo>
                  <a:lnTo>
                    <a:pt x="106" y="543"/>
                  </a:lnTo>
                  <a:lnTo>
                    <a:pt x="106" y="534"/>
                  </a:lnTo>
                  <a:lnTo>
                    <a:pt x="106" y="526"/>
                  </a:lnTo>
                  <a:lnTo>
                    <a:pt x="107" y="522"/>
                  </a:lnTo>
                  <a:lnTo>
                    <a:pt x="109" y="518"/>
                  </a:lnTo>
                  <a:lnTo>
                    <a:pt x="110" y="516"/>
                  </a:lnTo>
                  <a:lnTo>
                    <a:pt x="113" y="515"/>
                  </a:lnTo>
                  <a:lnTo>
                    <a:pt x="116" y="514"/>
                  </a:lnTo>
                  <a:lnTo>
                    <a:pt x="119" y="514"/>
                  </a:lnTo>
                  <a:lnTo>
                    <a:pt x="121" y="515"/>
                  </a:lnTo>
                  <a:lnTo>
                    <a:pt x="123" y="518"/>
                  </a:lnTo>
                  <a:lnTo>
                    <a:pt x="124" y="524"/>
                  </a:lnTo>
                  <a:lnTo>
                    <a:pt x="124" y="532"/>
                  </a:lnTo>
                  <a:lnTo>
                    <a:pt x="124" y="590"/>
                  </a:lnTo>
                  <a:lnTo>
                    <a:pt x="124" y="609"/>
                  </a:lnTo>
                  <a:lnTo>
                    <a:pt x="135" y="611"/>
                  </a:lnTo>
                  <a:lnTo>
                    <a:pt x="145" y="613"/>
                  </a:lnTo>
                  <a:lnTo>
                    <a:pt x="154" y="616"/>
                  </a:lnTo>
                  <a:lnTo>
                    <a:pt x="162" y="618"/>
                  </a:lnTo>
                  <a:lnTo>
                    <a:pt x="169" y="622"/>
                  </a:lnTo>
                  <a:lnTo>
                    <a:pt x="177" y="627"/>
                  </a:lnTo>
                  <a:lnTo>
                    <a:pt x="183" y="631"/>
                  </a:lnTo>
                  <a:lnTo>
                    <a:pt x="189" y="637"/>
                  </a:lnTo>
                  <a:lnTo>
                    <a:pt x="199" y="649"/>
                  </a:lnTo>
                  <a:lnTo>
                    <a:pt x="207" y="663"/>
                  </a:lnTo>
                  <a:lnTo>
                    <a:pt x="214" y="678"/>
                  </a:lnTo>
                  <a:lnTo>
                    <a:pt x="221" y="696"/>
                  </a:lnTo>
                  <a:lnTo>
                    <a:pt x="225" y="712"/>
                  </a:lnTo>
                  <a:lnTo>
                    <a:pt x="228" y="726"/>
                  </a:lnTo>
                  <a:lnTo>
                    <a:pt x="230" y="738"/>
                  </a:lnTo>
                  <a:lnTo>
                    <a:pt x="232" y="747"/>
                  </a:lnTo>
                  <a:lnTo>
                    <a:pt x="233" y="759"/>
                  </a:lnTo>
                  <a:lnTo>
                    <a:pt x="234" y="766"/>
                  </a:lnTo>
                  <a:lnTo>
                    <a:pt x="233" y="779"/>
                  </a:lnTo>
                  <a:lnTo>
                    <a:pt x="230" y="786"/>
                  </a:lnTo>
                  <a:lnTo>
                    <a:pt x="227" y="790"/>
                  </a:lnTo>
                  <a:lnTo>
                    <a:pt x="223" y="791"/>
                  </a:lnTo>
                  <a:lnTo>
                    <a:pt x="221" y="791"/>
                  </a:lnTo>
                  <a:lnTo>
                    <a:pt x="218" y="789"/>
                  </a:lnTo>
                  <a:lnTo>
                    <a:pt x="217" y="784"/>
                  </a:lnTo>
                  <a:lnTo>
                    <a:pt x="215" y="779"/>
                  </a:lnTo>
                  <a:lnTo>
                    <a:pt x="214" y="772"/>
                  </a:lnTo>
                  <a:lnTo>
                    <a:pt x="214" y="761"/>
                  </a:lnTo>
                  <a:lnTo>
                    <a:pt x="214" y="755"/>
                  </a:lnTo>
                  <a:lnTo>
                    <a:pt x="213" y="747"/>
                  </a:lnTo>
                  <a:lnTo>
                    <a:pt x="212" y="737"/>
                  </a:lnTo>
                  <a:lnTo>
                    <a:pt x="210" y="727"/>
                  </a:lnTo>
                  <a:lnTo>
                    <a:pt x="205" y="708"/>
                  </a:lnTo>
                  <a:lnTo>
                    <a:pt x="201" y="692"/>
                  </a:lnTo>
                  <a:lnTo>
                    <a:pt x="197" y="679"/>
                  </a:lnTo>
                  <a:lnTo>
                    <a:pt x="191" y="669"/>
                  </a:lnTo>
                  <a:lnTo>
                    <a:pt x="186" y="662"/>
                  </a:lnTo>
                  <a:lnTo>
                    <a:pt x="180" y="654"/>
                  </a:lnTo>
                  <a:lnTo>
                    <a:pt x="174" y="648"/>
                  </a:lnTo>
                  <a:lnTo>
                    <a:pt x="167" y="642"/>
                  </a:lnTo>
                  <a:lnTo>
                    <a:pt x="159" y="638"/>
                  </a:lnTo>
                  <a:lnTo>
                    <a:pt x="153" y="634"/>
                  </a:lnTo>
                  <a:lnTo>
                    <a:pt x="147" y="632"/>
                  </a:lnTo>
                  <a:lnTo>
                    <a:pt x="142" y="630"/>
                  </a:lnTo>
                  <a:lnTo>
                    <a:pt x="124" y="627"/>
                  </a:lnTo>
                  <a:lnTo>
                    <a:pt x="125" y="638"/>
                  </a:lnTo>
                  <a:lnTo>
                    <a:pt x="125" y="648"/>
                  </a:lnTo>
                  <a:lnTo>
                    <a:pt x="125" y="656"/>
                  </a:lnTo>
                  <a:lnTo>
                    <a:pt x="125" y="663"/>
                  </a:lnTo>
                  <a:lnTo>
                    <a:pt x="125" y="670"/>
                  </a:lnTo>
                  <a:lnTo>
                    <a:pt x="127" y="678"/>
                  </a:lnTo>
                  <a:lnTo>
                    <a:pt x="127" y="687"/>
                  </a:lnTo>
                  <a:lnTo>
                    <a:pt x="128" y="697"/>
                  </a:lnTo>
                  <a:lnTo>
                    <a:pt x="128" y="705"/>
                  </a:lnTo>
                  <a:lnTo>
                    <a:pt x="129" y="715"/>
                  </a:lnTo>
                  <a:lnTo>
                    <a:pt x="130" y="724"/>
                  </a:lnTo>
                  <a:lnTo>
                    <a:pt x="131" y="732"/>
                  </a:lnTo>
                  <a:lnTo>
                    <a:pt x="132" y="740"/>
                  </a:lnTo>
                  <a:lnTo>
                    <a:pt x="133" y="750"/>
                  </a:lnTo>
                  <a:lnTo>
                    <a:pt x="136" y="761"/>
                  </a:lnTo>
                  <a:lnTo>
                    <a:pt x="139" y="773"/>
                  </a:lnTo>
                  <a:lnTo>
                    <a:pt x="142" y="786"/>
                  </a:lnTo>
                  <a:lnTo>
                    <a:pt x="146" y="798"/>
                  </a:lnTo>
                  <a:lnTo>
                    <a:pt x="151" y="810"/>
                  </a:lnTo>
                  <a:lnTo>
                    <a:pt x="156" y="823"/>
                  </a:lnTo>
                  <a:lnTo>
                    <a:pt x="162" y="833"/>
                  </a:lnTo>
                  <a:lnTo>
                    <a:pt x="166" y="844"/>
                  </a:lnTo>
                  <a:lnTo>
                    <a:pt x="171" y="854"/>
                  </a:lnTo>
                  <a:lnTo>
                    <a:pt x="176" y="863"/>
                  </a:lnTo>
                  <a:lnTo>
                    <a:pt x="183" y="877"/>
                  </a:lnTo>
                  <a:lnTo>
                    <a:pt x="190" y="887"/>
                  </a:lnTo>
                  <a:lnTo>
                    <a:pt x="195" y="896"/>
                  </a:lnTo>
                  <a:lnTo>
                    <a:pt x="203" y="907"/>
                  </a:lnTo>
                  <a:lnTo>
                    <a:pt x="211" y="917"/>
                  </a:lnTo>
                  <a:lnTo>
                    <a:pt x="215" y="924"/>
                  </a:lnTo>
                  <a:lnTo>
                    <a:pt x="216" y="929"/>
                  </a:lnTo>
                  <a:lnTo>
                    <a:pt x="217" y="934"/>
                  </a:lnTo>
                  <a:lnTo>
                    <a:pt x="216" y="936"/>
                  </a:lnTo>
                  <a:lnTo>
                    <a:pt x="216" y="938"/>
                  </a:lnTo>
                  <a:lnTo>
                    <a:pt x="215" y="940"/>
                  </a:lnTo>
                  <a:lnTo>
                    <a:pt x="213" y="941"/>
                  </a:lnTo>
                  <a:lnTo>
                    <a:pt x="211" y="942"/>
                  </a:lnTo>
                  <a:lnTo>
                    <a:pt x="209" y="942"/>
                  </a:lnTo>
                  <a:lnTo>
                    <a:pt x="206" y="941"/>
                  </a:lnTo>
                  <a:lnTo>
                    <a:pt x="204" y="940"/>
                  </a:lnTo>
                  <a:lnTo>
                    <a:pt x="201" y="936"/>
                  </a:lnTo>
                  <a:lnTo>
                    <a:pt x="195" y="929"/>
                  </a:lnTo>
                  <a:lnTo>
                    <a:pt x="187" y="919"/>
                  </a:lnTo>
                  <a:lnTo>
                    <a:pt x="177" y="905"/>
                  </a:lnTo>
                  <a:lnTo>
                    <a:pt x="167" y="889"/>
                  </a:lnTo>
                  <a:lnTo>
                    <a:pt x="157" y="873"/>
                  </a:lnTo>
                  <a:lnTo>
                    <a:pt x="148" y="855"/>
                  </a:lnTo>
                  <a:lnTo>
                    <a:pt x="141" y="838"/>
                  </a:lnTo>
                  <a:lnTo>
                    <a:pt x="134" y="821"/>
                  </a:lnTo>
                  <a:lnTo>
                    <a:pt x="129" y="807"/>
                  </a:lnTo>
                  <a:lnTo>
                    <a:pt x="125" y="797"/>
                  </a:lnTo>
                  <a:lnTo>
                    <a:pt x="124" y="791"/>
                  </a:lnTo>
                  <a:lnTo>
                    <a:pt x="118" y="763"/>
                  </a:lnTo>
                  <a:lnTo>
                    <a:pt x="113" y="779"/>
                  </a:lnTo>
                  <a:lnTo>
                    <a:pt x="109" y="793"/>
                  </a:lnTo>
                  <a:lnTo>
                    <a:pt x="106" y="804"/>
                  </a:lnTo>
                  <a:lnTo>
                    <a:pt x="103" y="813"/>
                  </a:lnTo>
                  <a:lnTo>
                    <a:pt x="99" y="820"/>
                  </a:lnTo>
                  <a:lnTo>
                    <a:pt x="96" y="828"/>
                  </a:lnTo>
                  <a:lnTo>
                    <a:pt x="92" y="837"/>
                  </a:lnTo>
                  <a:lnTo>
                    <a:pt x="87" y="845"/>
                  </a:lnTo>
                  <a:lnTo>
                    <a:pt x="80" y="863"/>
                  </a:lnTo>
                  <a:lnTo>
                    <a:pt x="71" y="877"/>
                  </a:lnTo>
                  <a:lnTo>
                    <a:pt x="63" y="890"/>
                  </a:lnTo>
                  <a:lnTo>
                    <a:pt x="54" y="902"/>
                  </a:lnTo>
                  <a:lnTo>
                    <a:pt x="46" y="914"/>
                  </a:lnTo>
                  <a:lnTo>
                    <a:pt x="37" y="924"/>
                  </a:lnTo>
                  <a:lnTo>
                    <a:pt x="29" y="933"/>
                  </a:lnTo>
                  <a:lnTo>
                    <a:pt x="24" y="937"/>
                  </a:lnTo>
                  <a:lnTo>
                    <a:pt x="19" y="938"/>
                  </a:lnTo>
                  <a:lnTo>
                    <a:pt x="16" y="940"/>
                  </a:lnTo>
                  <a:lnTo>
                    <a:pt x="13" y="938"/>
                  </a:lnTo>
                  <a:lnTo>
                    <a:pt x="12" y="937"/>
                  </a:lnTo>
                  <a:lnTo>
                    <a:pt x="11" y="935"/>
                  </a:lnTo>
                  <a:lnTo>
                    <a:pt x="10" y="932"/>
                  </a:lnTo>
                  <a:lnTo>
                    <a:pt x="11" y="927"/>
                  </a:lnTo>
                  <a:lnTo>
                    <a:pt x="13" y="924"/>
                  </a:lnTo>
                  <a:lnTo>
                    <a:pt x="16" y="919"/>
                  </a:lnTo>
                  <a:lnTo>
                    <a:pt x="23" y="910"/>
                  </a:lnTo>
                  <a:lnTo>
                    <a:pt x="33" y="897"/>
                  </a:lnTo>
                  <a:lnTo>
                    <a:pt x="43" y="882"/>
                  </a:lnTo>
                  <a:lnTo>
                    <a:pt x="50" y="873"/>
                  </a:lnTo>
                  <a:lnTo>
                    <a:pt x="55" y="864"/>
                  </a:lnTo>
                  <a:lnTo>
                    <a:pt x="60" y="855"/>
                  </a:lnTo>
                  <a:lnTo>
                    <a:pt x="64" y="848"/>
                  </a:lnTo>
                  <a:lnTo>
                    <a:pt x="69" y="839"/>
                  </a:lnTo>
                  <a:lnTo>
                    <a:pt x="73" y="830"/>
                  </a:lnTo>
                  <a:lnTo>
                    <a:pt x="77" y="821"/>
                  </a:lnTo>
                  <a:lnTo>
                    <a:pt x="82" y="812"/>
                  </a:lnTo>
                  <a:lnTo>
                    <a:pt x="86" y="802"/>
                  </a:lnTo>
                  <a:lnTo>
                    <a:pt x="89" y="792"/>
                  </a:lnTo>
                  <a:lnTo>
                    <a:pt x="93" y="782"/>
                  </a:lnTo>
                  <a:lnTo>
                    <a:pt x="96" y="773"/>
                  </a:lnTo>
                  <a:lnTo>
                    <a:pt x="98" y="763"/>
                  </a:lnTo>
                  <a:lnTo>
                    <a:pt x="100" y="754"/>
                  </a:lnTo>
                  <a:lnTo>
                    <a:pt x="101" y="743"/>
                  </a:lnTo>
                  <a:lnTo>
                    <a:pt x="104" y="733"/>
                  </a:lnTo>
                  <a:lnTo>
                    <a:pt x="104" y="721"/>
                  </a:lnTo>
                  <a:lnTo>
                    <a:pt x="105" y="710"/>
                  </a:lnTo>
                  <a:lnTo>
                    <a:pt x="106" y="698"/>
                  </a:lnTo>
                  <a:lnTo>
                    <a:pt x="106" y="685"/>
                  </a:lnTo>
                  <a:lnTo>
                    <a:pt x="106" y="673"/>
                  </a:lnTo>
                  <a:lnTo>
                    <a:pt x="106" y="663"/>
                  </a:lnTo>
                  <a:lnTo>
                    <a:pt x="106" y="654"/>
                  </a:lnTo>
                  <a:lnTo>
                    <a:pt x="106" y="646"/>
                  </a:lnTo>
                  <a:lnTo>
                    <a:pt x="106" y="62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75192E09-F86B-4565-A5DE-1B8C3343D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6161088"/>
              <a:ext cx="127000" cy="500063"/>
            </a:xfrm>
            <a:custGeom>
              <a:avLst/>
              <a:gdLst>
                <a:gd name="T0" fmla="*/ 10 w 240"/>
                <a:gd name="T1" fmla="*/ 180 h 946"/>
                <a:gd name="T2" fmla="*/ 82 w 240"/>
                <a:gd name="T3" fmla="*/ 68 h 946"/>
                <a:gd name="T4" fmla="*/ 118 w 240"/>
                <a:gd name="T5" fmla="*/ 1 h 946"/>
                <a:gd name="T6" fmla="*/ 185 w 240"/>
                <a:gd name="T7" fmla="*/ 83 h 946"/>
                <a:gd name="T8" fmla="*/ 239 w 240"/>
                <a:gd name="T9" fmla="*/ 167 h 946"/>
                <a:gd name="T10" fmla="*/ 223 w 240"/>
                <a:gd name="T11" fmla="*/ 181 h 946"/>
                <a:gd name="T12" fmla="*/ 147 w 240"/>
                <a:gd name="T13" fmla="*/ 87 h 946"/>
                <a:gd name="T14" fmla="*/ 143 w 240"/>
                <a:gd name="T15" fmla="*/ 236 h 946"/>
                <a:gd name="T16" fmla="*/ 196 w 240"/>
                <a:gd name="T17" fmla="*/ 411 h 946"/>
                <a:gd name="T18" fmla="*/ 172 w 240"/>
                <a:gd name="T19" fmla="*/ 433 h 946"/>
                <a:gd name="T20" fmla="*/ 135 w 240"/>
                <a:gd name="T21" fmla="*/ 268 h 946"/>
                <a:gd name="T22" fmla="*/ 67 w 240"/>
                <a:gd name="T23" fmla="*/ 367 h 946"/>
                <a:gd name="T24" fmla="*/ 42 w 240"/>
                <a:gd name="T25" fmla="*/ 445 h 946"/>
                <a:gd name="T26" fmla="*/ 77 w 240"/>
                <a:gd name="T27" fmla="*/ 226 h 946"/>
                <a:gd name="T28" fmla="*/ 110 w 240"/>
                <a:gd name="T29" fmla="*/ 120 h 946"/>
                <a:gd name="T30" fmla="*/ 87 w 240"/>
                <a:gd name="T31" fmla="*/ 227 h 946"/>
                <a:gd name="T32" fmla="*/ 44 w 240"/>
                <a:gd name="T33" fmla="*/ 442 h 946"/>
                <a:gd name="T34" fmla="*/ 63 w 240"/>
                <a:gd name="T35" fmla="*/ 367 h 946"/>
                <a:gd name="T36" fmla="*/ 138 w 240"/>
                <a:gd name="T37" fmla="*/ 266 h 946"/>
                <a:gd name="T38" fmla="*/ 176 w 240"/>
                <a:gd name="T39" fmla="*/ 428 h 946"/>
                <a:gd name="T40" fmla="*/ 193 w 240"/>
                <a:gd name="T41" fmla="*/ 412 h 946"/>
                <a:gd name="T42" fmla="*/ 155 w 240"/>
                <a:gd name="T43" fmla="*/ 220 h 946"/>
                <a:gd name="T44" fmla="*/ 127 w 240"/>
                <a:gd name="T45" fmla="*/ 80 h 946"/>
                <a:gd name="T46" fmla="*/ 211 w 240"/>
                <a:gd name="T47" fmla="*/ 146 h 946"/>
                <a:gd name="T48" fmla="*/ 236 w 240"/>
                <a:gd name="T49" fmla="*/ 175 h 946"/>
                <a:gd name="T50" fmla="*/ 209 w 240"/>
                <a:gd name="T51" fmla="*/ 116 h 946"/>
                <a:gd name="T52" fmla="*/ 126 w 240"/>
                <a:gd name="T53" fmla="*/ 6 h 946"/>
                <a:gd name="T54" fmla="*/ 111 w 240"/>
                <a:gd name="T55" fmla="*/ 44 h 946"/>
                <a:gd name="T56" fmla="*/ 4 w 240"/>
                <a:gd name="T57" fmla="*/ 167 h 946"/>
                <a:gd name="T58" fmla="*/ 64 w 240"/>
                <a:gd name="T59" fmla="*/ 99 h 946"/>
                <a:gd name="T60" fmla="*/ 148 w 240"/>
                <a:gd name="T61" fmla="*/ 166 h 946"/>
                <a:gd name="T62" fmla="*/ 83 w 240"/>
                <a:gd name="T63" fmla="*/ 163 h 946"/>
                <a:gd name="T64" fmla="*/ 89 w 240"/>
                <a:gd name="T65" fmla="*/ 211 h 946"/>
                <a:gd name="T66" fmla="*/ 118 w 240"/>
                <a:gd name="T67" fmla="*/ 133 h 946"/>
                <a:gd name="T68" fmla="*/ 137 w 240"/>
                <a:gd name="T69" fmla="*/ 213 h 946"/>
                <a:gd name="T70" fmla="*/ 28 w 240"/>
                <a:gd name="T71" fmla="*/ 748 h 946"/>
                <a:gd name="T72" fmla="*/ 4 w 240"/>
                <a:gd name="T73" fmla="*/ 757 h 946"/>
                <a:gd name="T74" fmla="*/ 107 w 240"/>
                <a:gd name="T75" fmla="*/ 608 h 946"/>
                <a:gd name="T76" fmla="*/ 127 w 240"/>
                <a:gd name="T77" fmla="*/ 519 h 946"/>
                <a:gd name="T78" fmla="*/ 225 w 240"/>
                <a:gd name="T79" fmla="*/ 697 h 946"/>
                <a:gd name="T80" fmla="*/ 219 w 240"/>
                <a:gd name="T81" fmla="*/ 792 h 946"/>
                <a:gd name="T82" fmla="*/ 160 w 240"/>
                <a:gd name="T83" fmla="*/ 642 h 946"/>
                <a:gd name="T84" fmla="*/ 146 w 240"/>
                <a:gd name="T85" fmla="*/ 787 h 946"/>
                <a:gd name="T86" fmla="*/ 219 w 240"/>
                <a:gd name="T87" fmla="*/ 927 h 946"/>
                <a:gd name="T88" fmla="*/ 167 w 240"/>
                <a:gd name="T89" fmla="*/ 892 h 946"/>
                <a:gd name="T90" fmla="*/ 75 w 240"/>
                <a:gd name="T91" fmla="*/ 880 h 946"/>
                <a:gd name="T92" fmla="*/ 15 w 240"/>
                <a:gd name="T93" fmla="*/ 943 h 946"/>
                <a:gd name="T94" fmla="*/ 44 w 240"/>
                <a:gd name="T95" fmla="*/ 882 h 946"/>
                <a:gd name="T96" fmla="*/ 106 w 240"/>
                <a:gd name="T97" fmla="*/ 687 h 946"/>
                <a:gd name="T98" fmla="*/ 105 w 240"/>
                <a:gd name="T99" fmla="*/ 756 h 946"/>
                <a:gd name="T100" fmla="*/ 20 w 240"/>
                <a:gd name="T101" fmla="*/ 922 h 946"/>
                <a:gd name="T102" fmla="*/ 20 w 240"/>
                <a:gd name="T103" fmla="*/ 938 h 946"/>
                <a:gd name="T104" fmla="*/ 102 w 240"/>
                <a:gd name="T105" fmla="*/ 814 h 946"/>
                <a:gd name="T106" fmla="*/ 199 w 240"/>
                <a:gd name="T107" fmla="*/ 929 h 946"/>
                <a:gd name="T108" fmla="*/ 204 w 240"/>
                <a:gd name="T109" fmla="*/ 910 h 946"/>
                <a:gd name="T110" fmla="*/ 130 w 240"/>
                <a:gd name="T111" fmla="*/ 726 h 946"/>
                <a:gd name="T112" fmla="*/ 183 w 240"/>
                <a:gd name="T113" fmla="*/ 655 h 946"/>
                <a:gd name="T114" fmla="*/ 225 w 240"/>
                <a:gd name="T115" fmla="*/ 791 h 946"/>
                <a:gd name="T116" fmla="*/ 189 w 240"/>
                <a:gd name="T117" fmla="*/ 640 h 946"/>
                <a:gd name="T118" fmla="*/ 118 w 240"/>
                <a:gd name="T119" fmla="*/ 518 h 946"/>
                <a:gd name="T120" fmla="*/ 96 w 240"/>
                <a:gd name="T121" fmla="*/ 616 h 946"/>
                <a:gd name="T122" fmla="*/ 7 w 240"/>
                <a:gd name="T123" fmla="*/ 757 h 946"/>
                <a:gd name="T124" fmla="*/ 25 w 240"/>
                <a:gd name="T125" fmla="*/ 738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0" h="946">
                  <a:moveTo>
                    <a:pt x="107" y="117"/>
                  </a:moveTo>
                  <a:lnTo>
                    <a:pt x="108" y="82"/>
                  </a:lnTo>
                  <a:lnTo>
                    <a:pt x="96" y="86"/>
                  </a:lnTo>
                  <a:lnTo>
                    <a:pt x="85" y="91"/>
                  </a:lnTo>
                  <a:lnTo>
                    <a:pt x="75" y="96"/>
                  </a:lnTo>
                  <a:lnTo>
                    <a:pt x="67" y="103"/>
                  </a:lnTo>
                  <a:lnTo>
                    <a:pt x="61" y="109"/>
                  </a:lnTo>
                  <a:lnTo>
                    <a:pt x="54" y="116"/>
                  </a:lnTo>
                  <a:lnTo>
                    <a:pt x="49" y="122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38" y="137"/>
                  </a:lnTo>
                  <a:lnTo>
                    <a:pt x="33" y="143"/>
                  </a:lnTo>
                  <a:lnTo>
                    <a:pt x="30" y="151"/>
                  </a:lnTo>
                  <a:lnTo>
                    <a:pt x="26" y="157"/>
                  </a:lnTo>
                  <a:lnTo>
                    <a:pt x="24" y="164"/>
                  </a:lnTo>
                  <a:lnTo>
                    <a:pt x="20" y="169"/>
                  </a:lnTo>
                  <a:lnTo>
                    <a:pt x="19" y="174"/>
                  </a:lnTo>
                  <a:lnTo>
                    <a:pt x="17" y="176"/>
                  </a:lnTo>
                  <a:lnTo>
                    <a:pt x="17" y="176"/>
                  </a:lnTo>
                  <a:lnTo>
                    <a:pt x="15" y="178"/>
                  </a:lnTo>
                  <a:lnTo>
                    <a:pt x="14" y="179"/>
                  </a:lnTo>
                  <a:lnTo>
                    <a:pt x="10" y="180"/>
                  </a:lnTo>
                  <a:lnTo>
                    <a:pt x="8" y="180"/>
                  </a:lnTo>
                  <a:lnTo>
                    <a:pt x="8" y="180"/>
                  </a:lnTo>
                  <a:lnTo>
                    <a:pt x="5" y="179"/>
                  </a:lnTo>
                  <a:lnTo>
                    <a:pt x="3" y="177"/>
                  </a:lnTo>
                  <a:lnTo>
                    <a:pt x="1" y="173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2"/>
                  </a:lnTo>
                  <a:lnTo>
                    <a:pt x="1" y="155"/>
                  </a:lnTo>
                  <a:lnTo>
                    <a:pt x="4" y="148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9" y="109"/>
                  </a:lnTo>
                  <a:lnTo>
                    <a:pt x="35" y="102"/>
                  </a:lnTo>
                  <a:lnTo>
                    <a:pt x="42" y="95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9" y="81"/>
                  </a:lnTo>
                  <a:lnTo>
                    <a:pt x="66" y="75"/>
                  </a:lnTo>
                  <a:lnTo>
                    <a:pt x="74" y="71"/>
                  </a:lnTo>
                  <a:lnTo>
                    <a:pt x="82" y="68"/>
                  </a:lnTo>
                  <a:lnTo>
                    <a:pt x="82" y="68"/>
                  </a:lnTo>
                  <a:lnTo>
                    <a:pt x="108" y="59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34"/>
                  </a:lnTo>
                  <a:lnTo>
                    <a:pt x="108" y="25"/>
                  </a:lnTo>
                  <a:lnTo>
                    <a:pt x="108" y="25"/>
                  </a:lnTo>
                  <a:lnTo>
                    <a:pt x="108" y="22"/>
                  </a:lnTo>
                  <a:lnTo>
                    <a:pt x="108" y="18"/>
                  </a:lnTo>
                  <a:lnTo>
                    <a:pt x="108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109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1" y="5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5" y="2"/>
                  </a:lnTo>
                  <a:lnTo>
                    <a:pt x="118" y="1"/>
                  </a:lnTo>
                  <a:lnTo>
                    <a:pt x="120" y="1"/>
                  </a:lnTo>
                  <a:lnTo>
                    <a:pt x="123" y="0"/>
                  </a:lnTo>
                  <a:lnTo>
                    <a:pt x="125" y="1"/>
                  </a:lnTo>
                  <a:lnTo>
                    <a:pt x="127" y="2"/>
                  </a:lnTo>
                  <a:lnTo>
                    <a:pt x="129" y="3"/>
                  </a:lnTo>
                  <a:lnTo>
                    <a:pt x="130" y="5"/>
                  </a:lnTo>
                  <a:lnTo>
                    <a:pt x="130" y="5"/>
                  </a:lnTo>
                  <a:lnTo>
                    <a:pt x="131" y="10"/>
                  </a:lnTo>
                  <a:lnTo>
                    <a:pt x="132" y="1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58"/>
                  </a:lnTo>
                  <a:lnTo>
                    <a:pt x="136" y="59"/>
                  </a:lnTo>
                  <a:lnTo>
                    <a:pt x="141" y="60"/>
                  </a:lnTo>
                  <a:lnTo>
                    <a:pt x="141" y="60"/>
                  </a:lnTo>
                  <a:lnTo>
                    <a:pt x="145" y="62"/>
                  </a:lnTo>
                  <a:lnTo>
                    <a:pt x="150" y="63"/>
                  </a:lnTo>
                  <a:lnTo>
                    <a:pt x="150" y="63"/>
                  </a:lnTo>
                  <a:lnTo>
                    <a:pt x="157" y="65"/>
                  </a:lnTo>
                  <a:lnTo>
                    <a:pt x="164" y="69"/>
                  </a:lnTo>
                  <a:lnTo>
                    <a:pt x="170" y="73"/>
                  </a:lnTo>
                  <a:lnTo>
                    <a:pt x="178" y="78"/>
                  </a:lnTo>
                  <a:lnTo>
                    <a:pt x="185" y="83"/>
                  </a:lnTo>
                  <a:lnTo>
                    <a:pt x="191" y="87"/>
                  </a:lnTo>
                  <a:lnTo>
                    <a:pt x="196" y="93"/>
                  </a:lnTo>
                  <a:lnTo>
                    <a:pt x="201" y="97"/>
                  </a:lnTo>
                  <a:lnTo>
                    <a:pt x="205" y="102"/>
                  </a:lnTo>
                  <a:lnTo>
                    <a:pt x="208" y="107"/>
                  </a:lnTo>
                  <a:lnTo>
                    <a:pt x="214" y="113"/>
                  </a:lnTo>
                  <a:lnTo>
                    <a:pt x="218" y="120"/>
                  </a:lnTo>
                  <a:lnTo>
                    <a:pt x="218" y="120"/>
                  </a:lnTo>
                  <a:lnTo>
                    <a:pt x="223" y="127"/>
                  </a:lnTo>
                  <a:lnTo>
                    <a:pt x="226" y="132"/>
                  </a:lnTo>
                  <a:lnTo>
                    <a:pt x="229" y="137"/>
                  </a:lnTo>
                  <a:lnTo>
                    <a:pt x="230" y="140"/>
                  </a:lnTo>
                  <a:lnTo>
                    <a:pt x="230" y="140"/>
                  </a:lnTo>
                  <a:lnTo>
                    <a:pt x="232" y="144"/>
                  </a:lnTo>
                  <a:lnTo>
                    <a:pt x="234" y="148"/>
                  </a:lnTo>
                  <a:lnTo>
                    <a:pt x="234" y="148"/>
                  </a:lnTo>
                  <a:lnTo>
                    <a:pt x="235" y="151"/>
                  </a:lnTo>
                  <a:lnTo>
                    <a:pt x="236" y="155"/>
                  </a:lnTo>
                  <a:lnTo>
                    <a:pt x="236" y="155"/>
                  </a:lnTo>
                  <a:lnTo>
                    <a:pt x="237" y="158"/>
                  </a:lnTo>
                  <a:lnTo>
                    <a:pt x="238" y="162"/>
                  </a:lnTo>
                  <a:lnTo>
                    <a:pt x="239" y="165"/>
                  </a:lnTo>
                  <a:lnTo>
                    <a:pt x="239" y="167"/>
                  </a:lnTo>
                  <a:lnTo>
                    <a:pt x="239" y="167"/>
                  </a:lnTo>
                  <a:lnTo>
                    <a:pt x="240" y="170"/>
                  </a:lnTo>
                  <a:lnTo>
                    <a:pt x="240" y="170"/>
                  </a:lnTo>
                  <a:lnTo>
                    <a:pt x="240" y="173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0" y="176"/>
                  </a:lnTo>
                  <a:lnTo>
                    <a:pt x="239" y="178"/>
                  </a:lnTo>
                  <a:lnTo>
                    <a:pt x="239" y="178"/>
                  </a:lnTo>
                  <a:lnTo>
                    <a:pt x="239" y="179"/>
                  </a:lnTo>
                  <a:lnTo>
                    <a:pt x="238" y="181"/>
                  </a:lnTo>
                  <a:lnTo>
                    <a:pt x="238" y="181"/>
                  </a:lnTo>
                  <a:lnTo>
                    <a:pt x="237" y="183"/>
                  </a:lnTo>
                  <a:lnTo>
                    <a:pt x="235" y="184"/>
                  </a:lnTo>
                  <a:lnTo>
                    <a:pt x="235" y="184"/>
                  </a:lnTo>
                  <a:lnTo>
                    <a:pt x="232" y="185"/>
                  </a:lnTo>
                  <a:lnTo>
                    <a:pt x="230" y="185"/>
                  </a:lnTo>
                  <a:lnTo>
                    <a:pt x="230" y="185"/>
                  </a:lnTo>
                  <a:lnTo>
                    <a:pt x="229" y="185"/>
                  </a:lnTo>
                  <a:lnTo>
                    <a:pt x="227" y="185"/>
                  </a:lnTo>
                  <a:lnTo>
                    <a:pt x="225" y="184"/>
                  </a:lnTo>
                  <a:lnTo>
                    <a:pt x="224" y="183"/>
                  </a:lnTo>
                  <a:lnTo>
                    <a:pt x="223" y="181"/>
                  </a:lnTo>
                  <a:lnTo>
                    <a:pt x="222" y="180"/>
                  </a:lnTo>
                  <a:lnTo>
                    <a:pt x="222" y="180"/>
                  </a:lnTo>
                  <a:lnTo>
                    <a:pt x="219" y="178"/>
                  </a:lnTo>
                  <a:lnTo>
                    <a:pt x="218" y="176"/>
                  </a:lnTo>
                  <a:lnTo>
                    <a:pt x="218" y="176"/>
                  </a:lnTo>
                  <a:lnTo>
                    <a:pt x="207" y="148"/>
                  </a:lnTo>
                  <a:lnTo>
                    <a:pt x="205" y="144"/>
                  </a:lnTo>
                  <a:lnTo>
                    <a:pt x="203" y="140"/>
                  </a:lnTo>
                  <a:lnTo>
                    <a:pt x="200" y="135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2" y="125"/>
                  </a:lnTo>
                  <a:lnTo>
                    <a:pt x="189" y="119"/>
                  </a:lnTo>
                  <a:lnTo>
                    <a:pt x="184" y="115"/>
                  </a:lnTo>
                  <a:lnTo>
                    <a:pt x="180" y="110"/>
                  </a:lnTo>
                  <a:lnTo>
                    <a:pt x="176" y="106"/>
                  </a:lnTo>
                  <a:lnTo>
                    <a:pt x="171" y="102"/>
                  </a:lnTo>
                  <a:lnTo>
                    <a:pt x="166" y="97"/>
                  </a:lnTo>
                  <a:lnTo>
                    <a:pt x="160" y="94"/>
                  </a:lnTo>
                  <a:lnTo>
                    <a:pt x="160" y="94"/>
                  </a:lnTo>
                  <a:lnTo>
                    <a:pt x="154" y="91"/>
                  </a:lnTo>
                  <a:lnTo>
                    <a:pt x="147" y="87"/>
                  </a:lnTo>
                  <a:lnTo>
                    <a:pt x="147" y="87"/>
                  </a:lnTo>
                  <a:lnTo>
                    <a:pt x="139" y="84"/>
                  </a:lnTo>
                  <a:lnTo>
                    <a:pt x="132" y="82"/>
                  </a:lnTo>
                  <a:lnTo>
                    <a:pt x="132" y="117"/>
                  </a:lnTo>
                  <a:lnTo>
                    <a:pt x="135" y="118"/>
                  </a:lnTo>
                  <a:lnTo>
                    <a:pt x="139" y="120"/>
                  </a:lnTo>
                  <a:lnTo>
                    <a:pt x="143" y="122"/>
                  </a:lnTo>
                  <a:lnTo>
                    <a:pt x="146" y="125"/>
                  </a:lnTo>
                  <a:lnTo>
                    <a:pt x="150" y="127"/>
                  </a:lnTo>
                  <a:lnTo>
                    <a:pt x="155" y="131"/>
                  </a:lnTo>
                  <a:lnTo>
                    <a:pt x="159" y="135"/>
                  </a:lnTo>
                  <a:lnTo>
                    <a:pt x="164" y="142"/>
                  </a:lnTo>
                  <a:lnTo>
                    <a:pt x="168" y="150"/>
                  </a:lnTo>
                  <a:lnTo>
                    <a:pt x="171" y="157"/>
                  </a:lnTo>
                  <a:lnTo>
                    <a:pt x="173" y="166"/>
                  </a:lnTo>
                  <a:lnTo>
                    <a:pt x="173" y="176"/>
                  </a:lnTo>
                  <a:lnTo>
                    <a:pt x="173" y="186"/>
                  </a:lnTo>
                  <a:lnTo>
                    <a:pt x="172" y="195"/>
                  </a:lnTo>
                  <a:lnTo>
                    <a:pt x="170" y="202"/>
                  </a:lnTo>
                  <a:lnTo>
                    <a:pt x="167" y="209"/>
                  </a:lnTo>
                  <a:lnTo>
                    <a:pt x="164" y="216"/>
                  </a:lnTo>
                  <a:lnTo>
                    <a:pt x="157" y="223"/>
                  </a:lnTo>
                  <a:lnTo>
                    <a:pt x="150" y="230"/>
                  </a:lnTo>
                  <a:lnTo>
                    <a:pt x="143" y="236"/>
                  </a:lnTo>
                  <a:lnTo>
                    <a:pt x="148" y="245"/>
                  </a:lnTo>
                  <a:lnTo>
                    <a:pt x="154" y="254"/>
                  </a:lnTo>
                  <a:lnTo>
                    <a:pt x="158" y="261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6" y="277"/>
                  </a:lnTo>
                  <a:lnTo>
                    <a:pt x="169" y="284"/>
                  </a:lnTo>
                  <a:lnTo>
                    <a:pt x="172" y="292"/>
                  </a:lnTo>
                  <a:lnTo>
                    <a:pt x="174" y="302"/>
                  </a:lnTo>
                  <a:lnTo>
                    <a:pt x="174" y="302"/>
                  </a:lnTo>
                  <a:lnTo>
                    <a:pt x="178" y="312"/>
                  </a:lnTo>
                  <a:lnTo>
                    <a:pt x="181" y="323"/>
                  </a:lnTo>
                  <a:lnTo>
                    <a:pt x="183" y="335"/>
                  </a:lnTo>
                  <a:lnTo>
                    <a:pt x="187" y="348"/>
                  </a:lnTo>
                  <a:lnTo>
                    <a:pt x="187" y="348"/>
                  </a:lnTo>
                  <a:lnTo>
                    <a:pt x="189" y="361"/>
                  </a:lnTo>
                  <a:lnTo>
                    <a:pt x="191" y="373"/>
                  </a:lnTo>
                  <a:lnTo>
                    <a:pt x="193" y="384"/>
                  </a:lnTo>
                  <a:lnTo>
                    <a:pt x="195" y="394"/>
                  </a:lnTo>
                  <a:lnTo>
                    <a:pt x="195" y="394"/>
                  </a:lnTo>
                  <a:lnTo>
                    <a:pt x="196" y="403"/>
                  </a:lnTo>
                  <a:lnTo>
                    <a:pt x="196" y="411"/>
                  </a:lnTo>
                  <a:lnTo>
                    <a:pt x="196" y="411"/>
                  </a:lnTo>
                  <a:lnTo>
                    <a:pt x="197" y="419"/>
                  </a:lnTo>
                  <a:lnTo>
                    <a:pt x="197" y="425"/>
                  </a:lnTo>
                  <a:lnTo>
                    <a:pt x="197" y="432"/>
                  </a:lnTo>
                  <a:lnTo>
                    <a:pt x="197" y="436"/>
                  </a:lnTo>
                  <a:lnTo>
                    <a:pt x="197" y="436"/>
                  </a:lnTo>
                  <a:lnTo>
                    <a:pt x="196" y="441"/>
                  </a:lnTo>
                  <a:lnTo>
                    <a:pt x="195" y="444"/>
                  </a:lnTo>
                  <a:lnTo>
                    <a:pt x="195" y="444"/>
                  </a:lnTo>
                  <a:lnTo>
                    <a:pt x="194" y="446"/>
                  </a:lnTo>
                  <a:lnTo>
                    <a:pt x="192" y="448"/>
                  </a:lnTo>
                  <a:lnTo>
                    <a:pt x="190" y="449"/>
                  </a:lnTo>
                  <a:lnTo>
                    <a:pt x="187" y="450"/>
                  </a:lnTo>
                  <a:lnTo>
                    <a:pt x="184" y="449"/>
                  </a:lnTo>
                  <a:lnTo>
                    <a:pt x="182" y="449"/>
                  </a:lnTo>
                  <a:lnTo>
                    <a:pt x="182" y="449"/>
                  </a:lnTo>
                  <a:lnTo>
                    <a:pt x="180" y="447"/>
                  </a:lnTo>
                  <a:lnTo>
                    <a:pt x="178" y="446"/>
                  </a:lnTo>
                  <a:lnTo>
                    <a:pt x="178" y="446"/>
                  </a:lnTo>
                  <a:lnTo>
                    <a:pt x="176" y="444"/>
                  </a:lnTo>
                  <a:lnTo>
                    <a:pt x="174" y="442"/>
                  </a:lnTo>
                  <a:lnTo>
                    <a:pt x="173" y="438"/>
                  </a:lnTo>
                  <a:lnTo>
                    <a:pt x="172" y="436"/>
                  </a:lnTo>
                  <a:lnTo>
                    <a:pt x="172" y="433"/>
                  </a:lnTo>
                  <a:lnTo>
                    <a:pt x="171" y="428"/>
                  </a:lnTo>
                  <a:lnTo>
                    <a:pt x="170" y="422"/>
                  </a:lnTo>
                  <a:lnTo>
                    <a:pt x="170" y="415"/>
                  </a:lnTo>
                  <a:lnTo>
                    <a:pt x="170" y="415"/>
                  </a:lnTo>
                  <a:lnTo>
                    <a:pt x="169" y="407"/>
                  </a:lnTo>
                  <a:lnTo>
                    <a:pt x="167" y="396"/>
                  </a:lnTo>
                  <a:lnTo>
                    <a:pt x="167" y="396"/>
                  </a:lnTo>
                  <a:lnTo>
                    <a:pt x="166" y="384"/>
                  </a:lnTo>
                  <a:lnTo>
                    <a:pt x="164" y="368"/>
                  </a:lnTo>
                  <a:lnTo>
                    <a:pt x="161" y="354"/>
                  </a:lnTo>
                  <a:lnTo>
                    <a:pt x="159" y="342"/>
                  </a:lnTo>
                  <a:lnTo>
                    <a:pt x="157" y="333"/>
                  </a:lnTo>
                  <a:lnTo>
                    <a:pt x="156" y="326"/>
                  </a:lnTo>
                  <a:lnTo>
                    <a:pt x="155" y="320"/>
                  </a:lnTo>
                  <a:lnTo>
                    <a:pt x="154" y="314"/>
                  </a:lnTo>
                  <a:lnTo>
                    <a:pt x="152" y="308"/>
                  </a:lnTo>
                  <a:lnTo>
                    <a:pt x="150" y="303"/>
                  </a:lnTo>
                  <a:lnTo>
                    <a:pt x="149" y="303"/>
                  </a:lnTo>
                  <a:lnTo>
                    <a:pt x="148" y="296"/>
                  </a:lnTo>
                  <a:lnTo>
                    <a:pt x="145" y="290"/>
                  </a:lnTo>
                  <a:lnTo>
                    <a:pt x="142" y="282"/>
                  </a:lnTo>
                  <a:lnTo>
                    <a:pt x="138" y="274"/>
                  </a:lnTo>
                  <a:lnTo>
                    <a:pt x="135" y="268"/>
                  </a:lnTo>
                  <a:lnTo>
                    <a:pt x="132" y="261"/>
                  </a:lnTo>
                  <a:lnTo>
                    <a:pt x="129" y="258"/>
                  </a:lnTo>
                  <a:lnTo>
                    <a:pt x="126" y="255"/>
                  </a:lnTo>
                  <a:lnTo>
                    <a:pt x="126" y="255"/>
                  </a:lnTo>
                  <a:lnTo>
                    <a:pt x="118" y="246"/>
                  </a:lnTo>
                  <a:lnTo>
                    <a:pt x="110" y="253"/>
                  </a:lnTo>
                  <a:lnTo>
                    <a:pt x="105" y="259"/>
                  </a:lnTo>
                  <a:lnTo>
                    <a:pt x="99" y="265"/>
                  </a:lnTo>
                  <a:lnTo>
                    <a:pt x="96" y="270"/>
                  </a:lnTo>
                  <a:lnTo>
                    <a:pt x="91" y="275"/>
                  </a:lnTo>
                  <a:lnTo>
                    <a:pt x="88" y="282"/>
                  </a:lnTo>
                  <a:lnTo>
                    <a:pt x="85" y="290"/>
                  </a:lnTo>
                  <a:lnTo>
                    <a:pt x="82" y="297"/>
                  </a:lnTo>
                  <a:lnTo>
                    <a:pt x="79" y="306"/>
                  </a:lnTo>
                  <a:lnTo>
                    <a:pt x="76" y="314"/>
                  </a:lnTo>
                  <a:lnTo>
                    <a:pt x="75" y="321"/>
                  </a:lnTo>
                  <a:lnTo>
                    <a:pt x="73" y="329"/>
                  </a:lnTo>
                  <a:lnTo>
                    <a:pt x="73" y="329"/>
                  </a:lnTo>
                  <a:lnTo>
                    <a:pt x="72" y="337"/>
                  </a:lnTo>
                  <a:lnTo>
                    <a:pt x="70" y="345"/>
                  </a:lnTo>
                  <a:lnTo>
                    <a:pt x="68" y="356"/>
                  </a:lnTo>
                  <a:lnTo>
                    <a:pt x="67" y="367"/>
                  </a:lnTo>
                  <a:lnTo>
                    <a:pt x="67" y="367"/>
                  </a:lnTo>
                  <a:lnTo>
                    <a:pt x="66" y="378"/>
                  </a:lnTo>
                  <a:lnTo>
                    <a:pt x="65" y="387"/>
                  </a:lnTo>
                  <a:lnTo>
                    <a:pt x="65" y="387"/>
                  </a:lnTo>
                  <a:lnTo>
                    <a:pt x="64" y="395"/>
                  </a:lnTo>
                  <a:lnTo>
                    <a:pt x="64" y="399"/>
                  </a:lnTo>
                  <a:lnTo>
                    <a:pt x="64" y="399"/>
                  </a:lnTo>
                  <a:lnTo>
                    <a:pt x="64" y="408"/>
                  </a:lnTo>
                  <a:lnTo>
                    <a:pt x="65" y="418"/>
                  </a:lnTo>
                  <a:lnTo>
                    <a:pt x="65" y="424"/>
                  </a:lnTo>
                  <a:lnTo>
                    <a:pt x="64" y="430"/>
                  </a:lnTo>
                  <a:lnTo>
                    <a:pt x="64" y="430"/>
                  </a:lnTo>
                  <a:lnTo>
                    <a:pt x="64" y="434"/>
                  </a:lnTo>
                  <a:lnTo>
                    <a:pt x="63" y="438"/>
                  </a:lnTo>
                  <a:lnTo>
                    <a:pt x="63" y="438"/>
                  </a:lnTo>
                  <a:lnTo>
                    <a:pt x="61" y="443"/>
                  </a:lnTo>
                  <a:lnTo>
                    <a:pt x="59" y="446"/>
                  </a:lnTo>
                  <a:lnTo>
                    <a:pt x="56" y="448"/>
                  </a:lnTo>
                  <a:lnTo>
                    <a:pt x="53" y="448"/>
                  </a:lnTo>
                  <a:lnTo>
                    <a:pt x="50" y="448"/>
                  </a:lnTo>
                  <a:lnTo>
                    <a:pt x="47" y="447"/>
                  </a:lnTo>
                  <a:lnTo>
                    <a:pt x="44" y="446"/>
                  </a:lnTo>
                  <a:lnTo>
                    <a:pt x="42" y="445"/>
                  </a:lnTo>
                  <a:lnTo>
                    <a:pt x="42" y="445"/>
                  </a:lnTo>
                  <a:lnTo>
                    <a:pt x="40" y="441"/>
                  </a:lnTo>
                  <a:lnTo>
                    <a:pt x="38" y="432"/>
                  </a:lnTo>
                  <a:lnTo>
                    <a:pt x="38" y="432"/>
                  </a:lnTo>
                  <a:lnTo>
                    <a:pt x="38" y="421"/>
                  </a:lnTo>
                  <a:lnTo>
                    <a:pt x="38" y="406"/>
                  </a:lnTo>
                  <a:lnTo>
                    <a:pt x="39" y="388"/>
                  </a:lnTo>
                  <a:lnTo>
                    <a:pt x="40" y="373"/>
                  </a:lnTo>
                  <a:lnTo>
                    <a:pt x="42" y="358"/>
                  </a:lnTo>
                  <a:lnTo>
                    <a:pt x="44" y="342"/>
                  </a:lnTo>
                  <a:lnTo>
                    <a:pt x="48" y="329"/>
                  </a:lnTo>
                  <a:lnTo>
                    <a:pt x="51" y="316"/>
                  </a:lnTo>
                  <a:lnTo>
                    <a:pt x="54" y="303"/>
                  </a:lnTo>
                  <a:lnTo>
                    <a:pt x="59" y="291"/>
                  </a:lnTo>
                  <a:lnTo>
                    <a:pt x="62" y="28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71" y="263"/>
                  </a:lnTo>
                  <a:lnTo>
                    <a:pt x="75" y="258"/>
                  </a:lnTo>
                  <a:lnTo>
                    <a:pt x="92" y="235"/>
                  </a:lnTo>
                  <a:lnTo>
                    <a:pt x="88" y="233"/>
                  </a:lnTo>
                  <a:lnTo>
                    <a:pt x="85" y="232"/>
                  </a:lnTo>
                  <a:lnTo>
                    <a:pt x="80" y="228"/>
                  </a:lnTo>
                  <a:lnTo>
                    <a:pt x="77" y="226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66" y="214"/>
                  </a:lnTo>
                  <a:lnTo>
                    <a:pt x="63" y="210"/>
                  </a:lnTo>
                  <a:lnTo>
                    <a:pt x="60" y="203"/>
                  </a:lnTo>
                  <a:lnTo>
                    <a:pt x="59" y="196"/>
                  </a:lnTo>
                  <a:lnTo>
                    <a:pt x="57" y="188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7" y="172"/>
                  </a:lnTo>
                  <a:lnTo>
                    <a:pt x="59" y="163"/>
                  </a:lnTo>
                  <a:lnTo>
                    <a:pt x="62" y="154"/>
                  </a:lnTo>
                  <a:lnTo>
                    <a:pt x="65" y="146"/>
                  </a:lnTo>
                  <a:lnTo>
                    <a:pt x="67" y="142"/>
                  </a:lnTo>
                  <a:lnTo>
                    <a:pt x="72" y="138"/>
                  </a:lnTo>
                  <a:lnTo>
                    <a:pt x="75" y="134"/>
                  </a:lnTo>
                  <a:lnTo>
                    <a:pt x="80" y="130"/>
                  </a:lnTo>
                  <a:lnTo>
                    <a:pt x="92" y="123"/>
                  </a:lnTo>
                  <a:lnTo>
                    <a:pt x="107" y="117"/>
                  </a:lnTo>
                  <a:close/>
                  <a:moveTo>
                    <a:pt x="111" y="80"/>
                  </a:moveTo>
                  <a:lnTo>
                    <a:pt x="111" y="119"/>
                  </a:lnTo>
                  <a:lnTo>
                    <a:pt x="111" y="120"/>
                  </a:lnTo>
                  <a:lnTo>
                    <a:pt x="110" y="120"/>
                  </a:lnTo>
                  <a:lnTo>
                    <a:pt x="95" y="127"/>
                  </a:lnTo>
                  <a:lnTo>
                    <a:pt x="83" y="133"/>
                  </a:lnTo>
                  <a:lnTo>
                    <a:pt x="78" y="137"/>
                  </a:lnTo>
                  <a:lnTo>
                    <a:pt x="74" y="141"/>
                  </a:lnTo>
                  <a:lnTo>
                    <a:pt x="72" y="144"/>
                  </a:lnTo>
                  <a:lnTo>
                    <a:pt x="68" y="148"/>
                  </a:lnTo>
                  <a:lnTo>
                    <a:pt x="68" y="148"/>
                  </a:lnTo>
                  <a:lnTo>
                    <a:pt x="65" y="156"/>
                  </a:lnTo>
                  <a:lnTo>
                    <a:pt x="63" y="164"/>
                  </a:lnTo>
                  <a:lnTo>
                    <a:pt x="61" y="172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8"/>
                  </a:lnTo>
                  <a:lnTo>
                    <a:pt x="62" y="196"/>
                  </a:lnTo>
                  <a:lnTo>
                    <a:pt x="64" y="202"/>
                  </a:lnTo>
                  <a:lnTo>
                    <a:pt x="66" y="208"/>
                  </a:lnTo>
                  <a:lnTo>
                    <a:pt x="70" y="212"/>
                  </a:lnTo>
                  <a:lnTo>
                    <a:pt x="73" y="216"/>
                  </a:lnTo>
                  <a:lnTo>
                    <a:pt x="76" y="220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3" y="225"/>
                  </a:lnTo>
                  <a:lnTo>
                    <a:pt x="87" y="227"/>
                  </a:lnTo>
                  <a:lnTo>
                    <a:pt x="91" y="230"/>
                  </a:lnTo>
                  <a:lnTo>
                    <a:pt x="96" y="233"/>
                  </a:lnTo>
                  <a:lnTo>
                    <a:pt x="99" y="233"/>
                  </a:lnTo>
                  <a:lnTo>
                    <a:pt x="97" y="235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4" y="266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66" y="282"/>
                  </a:lnTo>
                  <a:lnTo>
                    <a:pt x="62" y="293"/>
                  </a:lnTo>
                  <a:lnTo>
                    <a:pt x="59" y="304"/>
                  </a:lnTo>
                  <a:lnTo>
                    <a:pt x="55" y="317"/>
                  </a:lnTo>
                  <a:lnTo>
                    <a:pt x="52" y="330"/>
                  </a:lnTo>
                  <a:lnTo>
                    <a:pt x="49" y="343"/>
                  </a:lnTo>
                  <a:lnTo>
                    <a:pt x="47" y="358"/>
                  </a:lnTo>
                  <a:lnTo>
                    <a:pt x="44" y="373"/>
                  </a:lnTo>
                  <a:lnTo>
                    <a:pt x="43" y="388"/>
                  </a:lnTo>
                  <a:lnTo>
                    <a:pt x="42" y="406"/>
                  </a:lnTo>
                  <a:lnTo>
                    <a:pt x="42" y="420"/>
                  </a:lnTo>
                  <a:lnTo>
                    <a:pt x="42" y="432"/>
                  </a:lnTo>
                  <a:lnTo>
                    <a:pt x="43" y="438"/>
                  </a:lnTo>
                  <a:lnTo>
                    <a:pt x="44" y="442"/>
                  </a:lnTo>
                  <a:lnTo>
                    <a:pt x="44" y="442"/>
                  </a:lnTo>
                  <a:lnTo>
                    <a:pt x="47" y="443"/>
                  </a:lnTo>
                  <a:lnTo>
                    <a:pt x="49" y="444"/>
                  </a:lnTo>
                  <a:lnTo>
                    <a:pt x="51" y="444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6" y="443"/>
                  </a:lnTo>
                  <a:lnTo>
                    <a:pt x="57" y="441"/>
                  </a:lnTo>
                  <a:lnTo>
                    <a:pt x="59" y="437"/>
                  </a:lnTo>
                  <a:lnTo>
                    <a:pt x="59" y="437"/>
                  </a:lnTo>
                  <a:lnTo>
                    <a:pt x="60" y="433"/>
                  </a:lnTo>
                  <a:lnTo>
                    <a:pt x="60" y="429"/>
                  </a:lnTo>
                  <a:lnTo>
                    <a:pt x="61" y="424"/>
                  </a:lnTo>
                  <a:lnTo>
                    <a:pt x="61" y="418"/>
                  </a:lnTo>
                  <a:lnTo>
                    <a:pt x="61" y="418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60" y="399"/>
                  </a:lnTo>
                  <a:lnTo>
                    <a:pt x="60" y="399"/>
                  </a:lnTo>
                  <a:lnTo>
                    <a:pt x="61" y="395"/>
                  </a:lnTo>
                  <a:lnTo>
                    <a:pt x="61" y="387"/>
                  </a:lnTo>
                  <a:lnTo>
                    <a:pt x="62" y="378"/>
                  </a:lnTo>
                  <a:lnTo>
                    <a:pt x="63" y="367"/>
                  </a:lnTo>
                  <a:lnTo>
                    <a:pt x="64" y="355"/>
                  </a:lnTo>
                  <a:lnTo>
                    <a:pt x="66" y="345"/>
                  </a:lnTo>
                  <a:lnTo>
                    <a:pt x="67" y="336"/>
                  </a:lnTo>
                  <a:lnTo>
                    <a:pt x="68" y="328"/>
                  </a:lnTo>
                  <a:lnTo>
                    <a:pt x="68" y="328"/>
                  </a:lnTo>
                  <a:lnTo>
                    <a:pt x="71" y="320"/>
                  </a:lnTo>
                  <a:lnTo>
                    <a:pt x="73" y="313"/>
                  </a:lnTo>
                  <a:lnTo>
                    <a:pt x="75" y="305"/>
                  </a:lnTo>
                  <a:lnTo>
                    <a:pt x="78" y="296"/>
                  </a:lnTo>
                  <a:lnTo>
                    <a:pt x="82" y="288"/>
                  </a:lnTo>
                  <a:lnTo>
                    <a:pt x="85" y="280"/>
                  </a:lnTo>
                  <a:lnTo>
                    <a:pt x="88" y="273"/>
                  </a:lnTo>
                  <a:lnTo>
                    <a:pt x="91" y="268"/>
                  </a:lnTo>
                  <a:lnTo>
                    <a:pt x="96" y="262"/>
                  </a:lnTo>
                  <a:lnTo>
                    <a:pt x="101" y="256"/>
                  </a:lnTo>
                  <a:lnTo>
                    <a:pt x="108" y="249"/>
                  </a:lnTo>
                  <a:lnTo>
                    <a:pt x="115" y="242"/>
                  </a:lnTo>
                  <a:lnTo>
                    <a:pt x="118" y="240"/>
                  </a:lnTo>
                  <a:lnTo>
                    <a:pt x="119" y="242"/>
                  </a:lnTo>
                  <a:lnTo>
                    <a:pt x="130" y="251"/>
                  </a:lnTo>
                  <a:lnTo>
                    <a:pt x="132" y="255"/>
                  </a:lnTo>
                  <a:lnTo>
                    <a:pt x="135" y="259"/>
                  </a:lnTo>
                  <a:lnTo>
                    <a:pt x="138" y="266"/>
                  </a:lnTo>
                  <a:lnTo>
                    <a:pt x="142" y="273"/>
                  </a:lnTo>
                  <a:lnTo>
                    <a:pt x="142" y="273"/>
                  </a:lnTo>
                  <a:lnTo>
                    <a:pt x="146" y="281"/>
                  </a:lnTo>
                  <a:lnTo>
                    <a:pt x="149" y="289"/>
                  </a:lnTo>
                  <a:lnTo>
                    <a:pt x="152" y="295"/>
                  </a:lnTo>
                  <a:lnTo>
                    <a:pt x="154" y="302"/>
                  </a:lnTo>
                  <a:lnTo>
                    <a:pt x="154" y="302"/>
                  </a:lnTo>
                  <a:lnTo>
                    <a:pt x="156" y="307"/>
                  </a:lnTo>
                  <a:lnTo>
                    <a:pt x="157" y="313"/>
                  </a:lnTo>
                  <a:lnTo>
                    <a:pt x="159" y="319"/>
                  </a:lnTo>
                  <a:lnTo>
                    <a:pt x="160" y="325"/>
                  </a:lnTo>
                  <a:lnTo>
                    <a:pt x="160" y="325"/>
                  </a:lnTo>
                  <a:lnTo>
                    <a:pt x="161" y="332"/>
                  </a:lnTo>
                  <a:lnTo>
                    <a:pt x="164" y="342"/>
                  </a:lnTo>
                  <a:lnTo>
                    <a:pt x="165" y="354"/>
                  </a:lnTo>
                  <a:lnTo>
                    <a:pt x="167" y="368"/>
                  </a:lnTo>
                  <a:lnTo>
                    <a:pt x="169" y="383"/>
                  </a:lnTo>
                  <a:lnTo>
                    <a:pt x="171" y="396"/>
                  </a:lnTo>
                  <a:lnTo>
                    <a:pt x="172" y="406"/>
                  </a:lnTo>
                  <a:lnTo>
                    <a:pt x="173" y="414"/>
                  </a:lnTo>
                  <a:lnTo>
                    <a:pt x="173" y="414"/>
                  </a:lnTo>
                  <a:lnTo>
                    <a:pt x="174" y="422"/>
                  </a:lnTo>
                  <a:lnTo>
                    <a:pt x="176" y="428"/>
                  </a:lnTo>
                  <a:lnTo>
                    <a:pt x="176" y="432"/>
                  </a:lnTo>
                  <a:lnTo>
                    <a:pt x="177" y="435"/>
                  </a:lnTo>
                  <a:lnTo>
                    <a:pt x="177" y="435"/>
                  </a:lnTo>
                  <a:lnTo>
                    <a:pt x="177" y="437"/>
                  </a:lnTo>
                  <a:lnTo>
                    <a:pt x="178" y="440"/>
                  </a:lnTo>
                  <a:lnTo>
                    <a:pt x="179" y="442"/>
                  </a:lnTo>
                  <a:lnTo>
                    <a:pt x="180" y="443"/>
                  </a:lnTo>
                  <a:lnTo>
                    <a:pt x="182" y="444"/>
                  </a:lnTo>
                  <a:lnTo>
                    <a:pt x="183" y="445"/>
                  </a:lnTo>
                  <a:lnTo>
                    <a:pt x="183" y="445"/>
                  </a:lnTo>
                  <a:lnTo>
                    <a:pt x="185" y="446"/>
                  </a:lnTo>
                  <a:lnTo>
                    <a:pt x="187" y="446"/>
                  </a:lnTo>
                  <a:lnTo>
                    <a:pt x="188" y="446"/>
                  </a:lnTo>
                  <a:lnTo>
                    <a:pt x="190" y="445"/>
                  </a:lnTo>
                  <a:lnTo>
                    <a:pt x="191" y="444"/>
                  </a:lnTo>
                  <a:lnTo>
                    <a:pt x="191" y="442"/>
                  </a:lnTo>
                  <a:lnTo>
                    <a:pt x="191" y="442"/>
                  </a:lnTo>
                  <a:lnTo>
                    <a:pt x="192" y="440"/>
                  </a:lnTo>
                  <a:lnTo>
                    <a:pt x="193" y="435"/>
                  </a:lnTo>
                  <a:lnTo>
                    <a:pt x="193" y="431"/>
                  </a:lnTo>
                  <a:lnTo>
                    <a:pt x="193" y="425"/>
                  </a:lnTo>
                  <a:lnTo>
                    <a:pt x="193" y="419"/>
                  </a:lnTo>
                  <a:lnTo>
                    <a:pt x="193" y="412"/>
                  </a:lnTo>
                  <a:lnTo>
                    <a:pt x="192" y="403"/>
                  </a:lnTo>
                  <a:lnTo>
                    <a:pt x="191" y="395"/>
                  </a:lnTo>
                  <a:lnTo>
                    <a:pt x="189" y="384"/>
                  </a:lnTo>
                  <a:lnTo>
                    <a:pt x="188" y="373"/>
                  </a:lnTo>
                  <a:lnTo>
                    <a:pt x="184" y="361"/>
                  </a:lnTo>
                  <a:lnTo>
                    <a:pt x="182" y="348"/>
                  </a:lnTo>
                  <a:lnTo>
                    <a:pt x="179" y="336"/>
                  </a:lnTo>
                  <a:lnTo>
                    <a:pt x="177" y="324"/>
                  </a:lnTo>
                  <a:lnTo>
                    <a:pt x="173" y="313"/>
                  </a:lnTo>
                  <a:lnTo>
                    <a:pt x="171" y="303"/>
                  </a:lnTo>
                  <a:lnTo>
                    <a:pt x="171" y="303"/>
                  </a:lnTo>
                  <a:lnTo>
                    <a:pt x="168" y="294"/>
                  </a:lnTo>
                  <a:lnTo>
                    <a:pt x="165" y="285"/>
                  </a:lnTo>
                  <a:lnTo>
                    <a:pt x="162" y="278"/>
                  </a:lnTo>
                  <a:lnTo>
                    <a:pt x="159" y="271"/>
                  </a:lnTo>
                  <a:lnTo>
                    <a:pt x="155" y="263"/>
                  </a:lnTo>
                  <a:lnTo>
                    <a:pt x="150" y="256"/>
                  </a:lnTo>
                  <a:lnTo>
                    <a:pt x="145" y="247"/>
                  </a:lnTo>
                  <a:lnTo>
                    <a:pt x="138" y="237"/>
                  </a:lnTo>
                  <a:lnTo>
                    <a:pt x="137" y="235"/>
                  </a:lnTo>
                  <a:lnTo>
                    <a:pt x="138" y="234"/>
                  </a:lnTo>
                  <a:lnTo>
                    <a:pt x="147" y="227"/>
                  </a:lnTo>
                  <a:lnTo>
                    <a:pt x="155" y="220"/>
                  </a:lnTo>
                  <a:lnTo>
                    <a:pt x="159" y="213"/>
                  </a:lnTo>
                  <a:lnTo>
                    <a:pt x="164" y="208"/>
                  </a:lnTo>
                  <a:lnTo>
                    <a:pt x="164" y="208"/>
                  </a:lnTo>
                  <a:lnTo>
                    <a:pt x="166" y="201"/>
                  </a:lnTo>
                  <a:lnTo>
                    <a:pt x="168" y="193"/>
                  </a:lnTo>
                  <a:lnTo>
                    <a:pt x="169" y="185"/>
                  </a:lnTo>
                  <a:lnTo>
                    <a:pt x="169" y="176"/>
                  </a:lnTo>
                  <a:lnTo>
                    <a:pt x="169" y="167"/>
                  </a:lnTo>
                  <a:lnTo>
                    <a:pt x="167" y="158"/>
                  </a:lnTo>
                  <a:lnTo>
                    <a:pt x="165" y="151"/>
                  </a:lnTo>
                  <a:lnTo>
                    <a:pt x="160" y="144"/>
                  </a:lnTo>
                  <a:lnTo>
                    <a:pt x="156" y="139"/>
                  </a:lnTo>
                  <a:lnTo>
                    <a:pt x="152" y="133"/>
                  </a:lnTo>
                  <a:lnTo>
                    <a:pt x="147" y="130"/>
                  </a:lnTo>
                  <a:lnTo>
                    <a:pt x="144" y="128"/>
                  </a:lnTo>
                  <a:lnTo>
                    <a:pt x="141" y="126"/>
                  </a:lnTo>
                  <a:lnTo>
                    <a:pt x="137" y="123"/>
                  </a:lnTo>
                  <a:lnTo>
                    <a:pt x="137" y="123"/>
                  </a:lnTo>
                  <a:lnTo>
                    <a:pt x="133" y="121"/>
                  </a:lnTo>
                  <a:lnTo>
                    <a:pt x="129" y="120"/>
                  </a:lnTo>
                  <a:lnTo>
                    <a:pt x="127" y="119"/>
                  </a:lnTo>
                  <a:lnTo>
                    <a:pt x="127" y="118"/>
                  </a:lnTo>
                  <a:lnTo>
                    <a:pt x="127" y="80"/>
                  </a:lnTo>
                  <a:lnTo>
                    <a:pt x="127" y="76"/>
                  </a:lnTo>
                  <a:lnTo>
                    <a:pt x="130" y="78"/>
                  </a:lnTo>
                  <a:lnTo>
                    <a:pt x="139" y="80"/>
                  </a:lnTo>
                  <a:lnTo>
                    <a:pt x="148" y="83"/>
                  </a:lnTo>
                  <a:lnTo>
                    <a:pt x="156" y="86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9" y="94"/>
                  </a:lnTo>
                  <a:lnTo>
                    <a:pt x="173" y="98"/>
                  </a:lnTo>
                  <a:lnTo>
                    <a:pt x="179" y="103"/>
                  </a:lnTo>
                  <a:lnTo>
                    <a:pt x="183" y="107"/>
                  </a:lnTo>
                  <a:lnTo>
                    <a:pt x="183" y="107"/>
                  </a:lnTo>
                  <a:lnTo>
                    <a:pt x="188" y="111"/>
                  </a:lnTo>
                  <a:lnTo>
                    <a:pt x="192" y="117"/>
                  </a:lnTo>
                  <a:lnTo>
                    <a:pt x="195" y="122"/>
                  </a:lnTo>
                  <a:lnTo>
                    <a:pt x="200" y="128"/>
                  </a:lnTo>
                  <a:lnTo>
                    <a:pt x="200" y="128"/>
                  </a:lnTo>
                  <a:lnTo>
                    <a:pt x="203" y="133"/>
                  </a:lnTo>
                  <a:lnTo>
                    <a:pt x="206" y="138"/>
                  </a:lnTo>
                  <a:lnTo>
                    <a:pt x="208" y="142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23" y="174"/>
                  </a:lnTo>
                  <a:lnTo>
                    <a:pt x="224" y="176"/>
                  </a:lnTo>
                  <a:lnTo>
                    <a:pt x="225" y="178"/>
                  </a:lnTo>
                  <a:lnTo>
                    <a:pt x="225" y="178"/>
                  </a:lnTo>
                  <a:lnTo>
                    <a:pt x="225" y="179"/>
                  </a:lnTo>
                  <a:lnTo>
                    <a:pt x="226" y="179"/>
                  </a:lnTo>
                  <a:lnTo>
                    <a:pt x="226" y="179"/>
                  </a:lnTo>
                  <a:lnTo>
                    <a:pt x="227" y="180"/>
                  </a:lnTo>
                  <a:lnTo>
                    <a:pt x="228" y="180"/>
                  </a:lnTo>
                  <a:lnTo>
                    <a:pt x="228" y="180"/>
                  </a:lnTo>
                  <a:lnTo>
                    <a:pt x="229" y="180"/>
                  </a:lnTo>
                  <a:lnTo>
                    <a:pt x="230" y="180"/>
                  </a:lnTo>
                  <a:lnTo>
                    <a:pt x="230" y="180"/>
                  </a:lnTo>
                  <a:lnTo>
                    <a:pt x="231" y="180"/>
                  </a:lnTo>
                  <a:lnTo>
                    <a:pt x="232" y="180"/>
                  </a:lnTo>
                  <a:lnTo>
                    <a:pt x="232" y="180"/>
                  </a:lnTo>
                  <a:lnTo>
                    <a:pt x="234" y="179"/>
                  </a:lnTo>
                  <a:lnTo>
                    <a:pt x="235" y="179"/>
                  </a:lnTo>
                  <a:lnTo>
                    <a:pt x="235" y="179"/>
                  </a:lnTo>
                  <a:lnTo>
                    <a:pt x="235" y="177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6" y="175"/>
                  </a:lnTo>
                  <a:lnTo>
                    <a:pt x="236" y="174"/>
                  </a:lnTo>
                  <a:lnTo>
                    <a:pt x="236" y="174"/>
                  </a:lnTo>
                  <a:lnTo>
                    <a:pt x="236" y="173"/>
                  </a:lnTo>
                  <a:lnTo>
                    <a:pt x="236" y="172"/>
                  </a:lnTo>
                  <a:lnTo>
                    <a:pt x="236" y="172"/>
                  </a:lnTo>
                  <a:lnTo>
                    <a:pt x="236" y="168"/>
                  </a:lnTo>
                  <a:lnTo>
                    <a:pt x="235" y="166"/>
                  </a:lnTo>
                  <a:lnTo>
                    <a:pt x="235" y="163"/>
                  </a:lnTo>
                  <a:lnTo>
                    <a:pt x="234" y="160"/>
                  </a:lnTo>
                  <a:lnTo>
                    <a:pt x="232" y="156"/>
                  </a:lnTo>
                  <a:lnTo>
                    <a:pt x="232" y="156"/>
                  </a:lnTo>
                  <a:lnTo>
                    <a:pt x="231" y="152"/>
                  </a:lnTo>
                  <a:lnTo>
                    <a:pt x="229" y="149"/>
                  </a:lnTo>
                  <a:lnTo>
                    <a:pt x="228" y="145"/>
                  </a:lnTo>
                  <a:lnTo>
                    <a:pt x="227" y="142"/>
                  </a:lnTo>
                  <a:lnTo>
                    <a:pt x="227" y="142"/>
                  </a:lnTo>
                  <a:lnTo>
                    <a:pt x="225" y="139"/>
                  </a:lnTo>
                  <a:lnTo>
                    <a:pt x="223" y="134"/>
                  </a:lnTo>
                  <a:lnTo>
                    <a:pt x="223" y="134"/>
                  </a:lnTo>
                  <a:lnTo>
                    <a:pt x="219" y="129"/>
                  </a:lnTo>
                  <a:lnTo>
                    <a:pt x="215" y="122"/>
                  </a:lnTo>
                  <a:lnTo>
                    <a:pt x="215" y="122"/>
                  </a:lnTo>
                  <a:lnTo>
                    <a:pt x="209" y="116"/>
                  </a:lnTo>
                  <a:lnTo>
                    <a:pt x="205" y="109"/>
                  </a:lnTo>
                  <a:lnTo>
                    <a:pt x="202" y="104"/>
                  </a:lnTo>
                  <a:lnTo>
                    <a:pt x="197" y="99"/>
                  </a:lnTo>
                  <a:lnTo>
                    <a:pt x="194" y="96"/>
                  </a:lnTo>
                  <a:lnTo>
                    <a:pt x="189" y="91"/>
                  </a:lnTo>
                  <a:lnTo>
                    <a:pt x="182" y="86"/>
                  </a:lnTo>
                  <a:lnTo>
                    <a:pt x="176" y="81"/>
                  </a:lnTo>
                  <a:lnTo>
                    <a:pt x="168" y="76"/>
                  </a:lnTo>
                  <a:lnTo>
                    <a:pt x="161" y="72"/>
                  </a:lnTo>
                  <a:lnTo>
                    <a:pt x="155" y="70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4" y="65"/>
                  </a:lnTo>
                  <a:lnTo>
                    <a:pt x="139" y="64"/>
                  </a:lnTo>
                  <a:lnTo>
                    <a:pt x="134" y="63"/>
                  </a:lnTo>
                  <a:lnTo>
                    <a:pt x="129" y="62"/>
                  </a:lnTo>
                  <a:lnTo>
                    <a:pt x="127" y="61"/>
                  </a:lnTo>
                  <a:lnTo>
                    <a:pt x="127" y="60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16"/>
                  </a:lnTo>
                  <a:lnTo>
                    <a:pt x="127" y="11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5" y="5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1" y="4"/>
                  </a:lnTo>
                  <a:lnTo>
                    <a:pt x="119" y="5"/>
                  </a:lnTo>
                  <a:lnTo>
                    <a:pt x="117" y="5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4" y="8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113" y="11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20"/>
                  </a:lnTo>
                  <a:lnTo>
                    <a:pt x="111" y="22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1" y="3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1" y="57"/>
                  </a:lnTo>
                  <a:lnTo>
                    <a:pt x="111" y="60"/>
                  </a:lnTo>
                  <a:lnTo>
                    <a:pt x="112" y="61"/>
                  </a:lnTo>
                  <a:lnTo>
                    <a:pt x="110" y="62"/>
                  </a:lnTo>
                  <a:lnTo>
                    <a:pt x="83" y="72"/>
                  </a:lnTo>
                  <a:lnTo>
                    <a:pt x="83" y="72"/>
                  </a:lnTo>
                  <a:lnTo>
                    <a:pt x="76" y="74"/>
                  </a:lnTo>
                  <a:lnTo>
                    <a:pt x="68" y="79"/>
                  </a:lnTo>
                  <a:lnTo>
                    <a:pt x="61" y="84"/>
                  </a:lnTo>
                  <a:lnTo>
                    <a:pt x="53" y="91"/>
                  </a:lnTo>
                  <a:lnTo>
                    <a:pt x="44" y="98"/>
                  </a:lnTo>
                  <a:lnTo>
                    <a:pt x="38" y="105"/>
                  </a:lnTo>
                  <a:lnTo>
                    <a:pt x="32" y="111"/>
                  </a:lnTo>
                  <a:lnTo>
                    <a:pt x="27" y="118"/>
                  </a:lnTo>
                  <a:lnTo>
                    <a:pt x="13" y="141"/>
                  </a:lnTo>
                  <a:lnTo>
                    <a:pt x="13" y="141"/>
                  </a:lnTo>
                  <a:lnTo>
                    <a:pt x="8" y="149"/>
                  </a:lnTo>
                  <a:lnTo>
                    <a:pt x="5" y="156"/>
                  </a:lnTo>
                  <a:lnTo>
                    <a:pt x="4" y="162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5" y="172"/>
                  </a:lnTo>
                  <a:lnTo>
                    <a:pt x="6" y="175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10" y="176"/>
                  </a:lnTo>
                  <a:lnTo>
                    <a:pt x="12" y="175"/>
                  </a:lnTo>
                  <a:lnTo>
                    <a:pt x="13" y="175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5" y="172"/>
                  </a:lnTo>
                  <a:lnTo>
                    <a:pt x="17" y="167"/>
                  </a:lnTo>
                  <a:lnTo>
                    <a:pt x="19" y="163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6" y="149"/>
                  </a:lnTo>
                  <a:lnTo>
                    <a:pt x="30" y="141"/>
                  </a:lnTo>
                  <a:lnTo>
                    <a:pt x="35" y="133"/>
                  </a:lnTo>
                  <a:lnTo>
                    <a:pt x="40" y="127"/>
                  </a:lnTo>
                  <a:lnTo>
                    <a:pt x="45" y="119"/>
                  </a:lnTo>
                  <a:lnTo>
                    <a:pt x="51" y="113"/>
                  </a:lnTo>
                  <a:lnTo>
                    <a:pt x="57" y="106"/>
                  </a:lnTo>
                  <a:lnTo>
                    <a:pt x="64" y="99"/>
                  </a:lnTo>
                  <a:lnTo>
                    <a:pt x="73" y="93"/>
                  </a:lnTo>
                  <a:lnTo>
                    <a:pt x="83" y="87"/>
                  </a:lnTo>
                  <a:lnTo>
                    <a:pt x="95" y="82"/>
                  </a:lnTo>
                  <a:lnTo>
                    <a:pt x="109" y="78"/>
                  </a:lnTo>
                  <a:lnTo>
                    <a:pt x="112" y="76"/>
                  </a:lnTo>
                  <a:lnTo>
                    <a:pt x="111" y="80"/>
                  </a:lnTo>
                  <a:close/>
                  <a:moveTo>
                    <a:pt x="118" y="221"/>
                  </a:moveTo>
                  <a:lnTo>
                    <a:pt x="121" y="220"/>
                  </a:lnTo>
                  <a:lnTo>
                    <a:pt x="124" y="218"/>
                  </a:lnTo>
                  <a:lnTo>
                    <a:pt x="125" y="218"/>
                  </a:lnTo>
                  <a:lnTo>
                    <a:pt x="129" y="215"/>
                  </a:lnTo>
                  <a:lnTo>
                    <a:pt x="132" y="213"/>
                  </a:lnTo>
                  <a:lnTo>
                    <a:pt x="135" y="210"/>
                  </a:lnTo>
                  <a:lnTo>
                    <a:pt x="137" y="208"/>
                  </a:lnTo>
                  <a:lnTo>
                    <a:pt x="141" y="203"/>
                  </a:lnTo>
                  <a:lnTo>
                    <a:pt x="144" y="199"/>
                  </a:lnTo>
                  <a:lnTo>
                    <a:pt x="146" y="195"/>
                  </a:lnTo>
                  <a:lnTo>
                    <a:pt x="148" y="189"/>
                  </a:lnTo>
                  <a:lnTo>
                    <a:pt x="149" y="184"/>
                  </a:lnTo>
                  <a:lnTo>
                    <a:pt x="149" y="177"/>
                  </a:lnTo>
                  <a:lnTo>
                    <a:pt x="149" y="177"/>
                  </a:lnTo>
                  <a:lnTo>
                    <a:pt x="149" y="172"/>
                  </a:lnTo>
                  <a:lnTo>
                    <a:pt x="148" y="166"/>
                  </a:lnTo>
                  <a:lnTo>
                    <a:pt x="146" y="162"/>
                  </a:lnTo>
                  <a:lnTo>
                    <a:pt x="145" y="157"/>
                  </a:lnTo>
                  <a:lnTo>
                    <a:pt x="145" y="157"/>
                  </a:lnTo>
                  <a:lnTo>
                    <a:pt x="142" y="154"/>
                  </a:lnTo>
                  <a:lnTo>
                    <a:pt x="138" y="151"/>
                  </a:lnTo>
                  <a:lnTo>
                    <a:pt x="135" y="148"/>
                  </a:lnTo>
                  <a:lnTo>
                    <a:pt x="131" y="144"/>
                  </a:lnTo>
                  <a:lnTo>
                    <a:pt x="127" y="141"/>
                  </a:lnTo>
                  <a:lnTo>
                    <a:pt x="123" y="139"/>
                  </a:lnTo>
                  <a:lnTo>
                    <a:pt x="121" y="138"/>
                  </a:lnTo>
                  <a:lnTo>
                    <a:pt x="118" y="138"/>
                  </a:lnTo>
                  <a:lnTo>
                    <a:pt x="118" y="138"/>
                  </a:lnTo>
                  <a:lnTo>
                    <a:pt x="115" y="138"/>
                  </a:lnTo>
                  <a:lnTo>
                    <a:pt x="111" y="139"/>
                  </a:lnTo>
                  <a:lnTo>
                    <a:pt x="107" y="142"/>
                  </a:lnTo>
                  <a:lnTo>
                    <a:pt x="101" y="145"/>
                  </a:lnTo>
                  <a:lnTo>
                    <a:pt x="101" y="145"/>
                  </a:lnTo>
                  <a:lnTo>
                    <a:pt x="96" y="149"/>
                  </a:lnTo>
                  <a:lnTo>
                    <a:pt x="91" y="152"/>
                  </a:lnTo>
                  <a:lnTo>
                    <a:pt x="88" y="155"/>
                  </a:lnTo>
                  <a:lnTo>
                    <a:pt x="85" y="160"/>
                  </a:lnTo>
                  <a:lnTo>
                    <a:pt x="85" y="160"/>
                  </a:lnTo>
                  <a:lnTo>
                    <a:pt x="83" y="163"/>
                  </a:lnTo>
                  <a:lnTo>
                    <a:pt x="82" y="167"/>
                  </a:lnTo>
                  <a:lnTo>
                    <a:pt x="80" y="172"/>
                  </a:lnTo>
                  <a:lnTo>
                    <a:pt x="79" y="177"/>
                  </a:lnTo>
                  <a:lnTo>
                    <a:pt x="79" y="183"/>
                  </a:lnTo>
                  <a:lnTo>
                    <a:pt x="80" y="188"/>
                  </a:lnTo>
                  <a:lnTo>
                    <a:pt x="83" y="193"/>
                  </a:lnTo>
                  <a:lnTo>
                    <a:pt x="85" y="198"/>
                  </a:lnTo>
                  <a:lnTo>
                    <a:pt x="85" y="198"/>
                  </a:lnTo>
                  <a:lnTo>
                    <a:pt x="88" y="203"/>
                  </a:lnTo>
                  <a:lnTo>
                    <a:pt x="92" y="208"/>
                  </a:lnTo>
                  <a:lnTo>
                    <a:pt x="92" y="208"/>
                  </a:lnTo>
                  <a:lnTo>
                    <a:pt x="96" y="211"/>
                  </a:lnTo>
                  <a:lnTo>
                    <a:pt x="100" y="213"/>
                  </a:lnTo>
                  <a:lnTo>
                    <a:pt x="100" y="213"/>
                  </a:lnTo>
                  <a:lnTo>
                    <a:pt x="118" y="221"/>
                  </a:lnTo>
                  <a:close/>
                  <a:moveTo>
                    <a:pt x="126" y="221"/>
                  </a:moveTo>
                  <a:lnTo>
                    <a:pt x="123" y="223"/>
                  </a:lnTo>
                  <a:lnTo>
                    <a:pt x="118" y="225"/>
                  </a:lnTo>
                  <a:lnTo>
                    <a:pt x="118" y="226"/>
                  </a:lnTo>
                  <a:lnTo>
                    <a:pt x="117" y="225"/>
                  </a:lnTo>
                  <a:lnTo>
                    <a:pt x="98" y="218"/>
                  </a:lnTo>
                  <a:lnTo>
                    <a:pt x="94" y="214"/>
                  </a:lnTo>
                  <a:lnTo>
                    <a:pt x="89" y="211"/>
                  </a:lnTo>
                  <a:lnTo>
                    <a:pt x="89" y="211"/>
                  </a:lnTo>
                  <a:lnTo>
                    <a:pt x="85" y="207"/>
                  </a:lnTo>
                  <a:lnTo>
                    <a:pt x="82" y="200"/>
                  </a:lnTo>
                  <a:lnTo>
                    <a:pt x="82" y="200"/>
                  </a:lnTo>
                  <a:lnTo>
                    <a:pt x="78" y="195"/>
                  </a:lnTo>
                  <a:lnTo>
                    <a:pt x="77" y="189"/>
                  </a:lnTo>
                  <a:lnTo>
                    <a:pt x="76" y="184"/>
                  </a:lnTo>
                  <a:lnTo>
                    <a:pt x="75" y="177"/>
                  </a:lnTo>
                  <a:lnTo>
                    <a:pt x="76" y="172"/>
                  </a:lnTo>
                  <a:lnTo>
                    <a:pt x="77" y="166"/>
                  </a:lnTo>
                  <a:lnTo>
                    <a:pt x="79" y="161"/>
                  </a:lnTo>
                  <a:lnTo>
                    <a:pt x="82" y="156"/>
                  </a:lnTo>
                  <a:lnTo>
                    <a:pt x="82" y="156"/>
                  </a:lnTo>
                  <a:lnTo>
                    <a:pt x="85" y="153"/>
                  </a:lnTo>
                  <a:lnTo>
                    <a:pt x="88" y="149"/>
                  </a:lnTo>
                  <a:lnTo>
                    <a:pt x="94" y="145"/>
                  </a:lnTo>
                  <a:lnTo>
                    <a:pt x="99" y="141"/>
                  </a:lnTo>
                  <a:lnTo>
                    <a:pt x="99" y="141"/>
                  </a:lnTo>
                  <a:lnTo>
                    <a:pt x="105" y="138"/>
                  </a:lnTo>
                  <a:lnTo>
                    <a:pt x="110" y="135"/>
                  </a:lnTo>
                  <a:lnTo>
                    <a:pt x="114" y="134"/>
                  </a:lnTo>
                  <a:lnTo>
                    <a:pt x="118" y="133"/>
                  </a:lnTo>
                  <a:lnTo>
                    <a:pt x="118" y="133"/>
                  </a:lnTo>
                  <a:lnTo>
                    <a:pt x="121" y="134"/>
                  </a:lnTo>
                  <a:lnTo>
                    <a:pt x="125" y="135"/>
                  </a:lnTo>
                  <a:lnTo>
                    <a:pt x="129" y="138"/>
                  </a:lnTo>
                  <a:lnTo>
                    <a:pt x="133" y="141"/>
                  </a:lnTo>
                  <a:lnTo>
                    <a:pt x="138" y="144"/>
                  </a:lnTo>
                  <a:lnTo>
                    <a:pt x="142" y="148"/>
                  </a:lnTo>
                  <a:lnTo>
                    <a:pt x="145" y="152"/>
                  </a:lnTo>
                  <a:lnTo>
                    <a:pt x="148" y="155"/>
                  </a:lnTo>
                  <a:lnTo>
                    <a:pt x="148" y="155"/>
                  </a:lnTo>
                  <a:lnTo>
                    <a:pt x="150" y="160"/>
                  </a:lnTo>
                  <a:lnTo>
                    <a:pt x="152" y="165"/>
                  </a:lnTo>
                  <a:lnTo>
                    <a:pt x="152" y="165"/>
                  </a:lnTo>
                  <a:lnTo>
                    <a:pt x="153" y="170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3" y="184"/>
                  </a:lnTo>
                  <a:lnTo>
                    <a:pt x="152" y="190"/>
                  </a:lnTo>
                  <a:lnTo>
                    <a:pt x="152" y="190"/>
                  </a:lnTo>
                  <a:lnTo>
                    <a:pt x="149" y="196"/>
                  </a:lnTo>
                  <a:lnTo>
                    <a:pt x="147" y="201"/>
                  </a:lnTo>
                  <a:lnTo>
                    <a:pt x="144" y="205"/>
                  </a:lnTo>
                  <a:lnTo>
                    <a:pt x="141" y="210"/>
                  </a:lnTo>
                  <a:lnTo>
                    <a:pt x="137" y="213"/>
                  </a:lnTo>
                  <a:lnTo>
                    <a:pt x="134" y="216"/>
                  </a:lnTo>
                  <a:lnTo>
                    <a:pt x="131" y="219"/>
                  </a:lnTo>
                  <a:lnTo>
                    <a:pt x="126" y="221"/>
                  </a:lnTo>
                  <a:close/>
                  <a:moveTo>
                    <a:pt x="107" y="633"/>
                  </a:moveTo>
                  <a:lnTo>
                    <a:pt x="96" y="636"/>
                  </a:lnTo>
                  <a:lnTo>
                    <a:pt x="86" y="642"/>
                  </a:lnTo>
                  <a:lnTo>
                    <a:pt x="86" y="642"/>
                  </a:lnTo>
                  <a:lnTo>
                    <a:pt x="76" y="646"/>
                  </a:lnTo>
                  <a:lnTo>
                    <a:pt x="68" y="653"/>
                  </a:lnTo>
                  <a:lnTo>
                    <a:pt x="61" y="659"/>
                  </a:lnTo>
                  <a:lnTo>
                    <a:pt x="55" y="666"/>
                  </a:lnTo>
                  <a:lnTo>
                    <a:pt x="50" y="674"/>
                  </a:lnTo>
                  <a:lnTo>
                    <a:pt x="44" y="683"/>
                  </a:lnTo>
                  <a:lnTo>
                    <a:pt x="41" y="692"/>
                  </a:lnTo>
                  <a:lnTo>
                    <a:pt x="38" y="701"/>
                  </a:lnTo>
                  <a:lnTo>
                    <a:pt x="35" y="709"/>
                  </a:lnTo>
                  <a:lnTo>
                    <a:pt x="33" y="715"/>
                  </a:lnTo>
                  <a:lnTo>
                    <a:pt x="33" y="715"/>
                  </a:lnTo>
                  <a:lnTo>
                    <a:pt x="31" y="722"/>
                  </a:lnTo>
                  <a:lnTo>
                    <a:pt x="30" y="729"/>
                  </a:lnTo>
                  <a:lnTo>
                    <a:pt x="29" y="738"/>
                  </a:lnTo>
                  <a:lnTo>
                    <a:pt x="28" y="748"/>
                  </a:lnTo>
                  <a:lnTo>
                    <a:pt x="28" y="748"/>
                  </a:lnTo>
                  <a:lnTo>
                    <a:pt x="27" y="758"/>
                  </a:lnTo>
                  <a:lnTo>
                    <a:pt x="26" y="767"/>
                  </a:lnTo>
                  <a:lnTo>
                    <a:pt x="25" y="773"/>
                  </a:lnTo>
                  <a:lnTo>
                    <a:pt x="25" y="777"/>
                  </a:lnTo>
                  <a:lnTo>
                    <a:pt x="25" y="777"/>
                  </a:lnTo>
                  <a:lnTo>
                    <a:pt x="24" y="782"/>
                  </a:lnTo>
                  <a:lnTo>
                    <a:pt x="21" y="785"/>
                  </a:lnTo>
                  <a:lnTo>
                    <a:pt x="18" y="787"/>
                  </a:lnTo>
                  <a:lnTo>
                    <a:pt x="15" y="788"/>
                  </a:lnTo>
                  <a:lnTo>
                    <a:pt x="12" y="788"/>
                  </a:lnTo>
                  <a:lnTo>
                    <a:pt x="9" y="787"/>
                  </a:lnTo>
                  <a:lnTo>
                    <a:pt x="6" y="785"/>
                  </a:lnTo>
                  <a:lnTo>
                    <a:pt x="5" y="782"/>
                  </a:lnTo>
                  <a:lnTo>
                    <a:pt x="5" y="782"/>
                  </a:lnTo>
                  <a:lnTo>
                    <a:pt x="4" y="779"/>
                  </a:lnTo>
                  <a:lnTo>
                    <a:pt x="4" y="775"/>
                  </a:lnTo>
                  <a:lnTo>
                    <a:pt x="3" y="772"/>
                  </a:lnTo>
                  <a:lnTo>
                    <a:pt x="3" y="769"/>
                  </a:lnTo>
                  <a:lnTo>
                    <a:pt x="3" y="765"/>
                  </a:lnTo>
                  <a:lnTo>
                    <a:pt x="3" y="762"/>
                  </a:lnTo>
                  <a:lnTo>
                    <a:pt x="3" y="759"/>
                  </a:lnTo>
                  <a:lnTo>
                    <a:pt x="4" y="757"/>
                  </a:lnTo>
                  <a:lnTo>
                    <a:pt x="4" y="757"/>
                  </a:lnTo>
                  <a:lnTo>
                    <a:pt x="4" y="753"/>
                  </a:lnTo>
                  <a:lnTo>
                    <a:pt x="4" y="749"/>
                  </a:lnTo>
                  <a:lnTo>
                    <a:pt x="5" y="744"/>
                  </a:lnTo>
                  <a:lnTo>
                    <a:pt x="6" y="737"/>
                  </a:lnTo>
                  <a:lnTo>
                    <a:pt x="6" y="737"/>
                  </a:lnTo>
                  <a:lnTo>
                    <a:pt x="7" y="729"/>
                  </a:lnTo>
                  <a:lnTo>
                    <a:pt x="9" y="720"/>
                  </a:lnTo>
                  <a:lnTo>
                    <a:pt x="12" y="710"/>
                  </a:lnTo>
                  <a:lnTo>
                    <a:pt x="14" y="698"/>
                  </a:lnTo>
                  <a:lnTo>
                    <a:pt x="17" y="685"/>
                  </a:lnTo>
                  <a:lnTo>
                    <a:pt x="21" y="674"/>
                  </a:lnTo>
                  <a:lnTo>
                    <a:pt x="28" y="663"/>
                  </a:lnTo>
                  <a:lnTo>
                    <a:pt x="36" y="653"/>
                  </a:lnTo>
                  <a:lnTo>
                    <a:pt x="43" y="643"/>
                  </a:lnTo>
                  <a:lnTo>
                    <a:pt x="51" y="635"/>
                  </a:lnTo>
                  <a:lnTo>
                    <a:pt x="51" y="635"/>
                  </a:lnTo>
                  <a:lnTo>
                    <a:pt x="59" y="630"/>
                  </a:lnTo>
                  <a:lnTo>
                    <a:pt x="66" y="624"/>
                  </a:lnTo>
                  <a:lnTo>
                    <a:pt x="66" y="624"/>
                  </a:lnTo>
                  <a:lnTo>
                    <a:pt x="74" y="620"/>
                  </a:lnTo>
                  <a:lnTo>
                    <a:pt x="83" y="616"/>
                  </a:lnTo>
                  <a:lnTo>
                    <a:pt x="94" y="612"/>
                  </a:lnTo>
                  <a:lnTo>
                    <a:pt x="107" y="608"/>
                  </a:lnTo>
                  <a:lnTo>
                    <a:pt x="107" y="599"/>
                  </a:lnTo>
                  <a:lnTo>
                    <a:pt x="107" y="592"/>
                  </a:lnTo>
                  <a:lnTo>
                    <a:pt x="107" y="588"/>
                  </a:lnTo>
                  <a:lnTo>
                    <a:pt x="107" y="585"/>
                  </a:lnTo>
                  <a:lnTo>
                    <a:pt x="106" y="575"/>
                  </a:lnTo>
                  <a:lnTo>
                    <a:pt x="106" y="565"/>
                  </a:lnTo>
                  <a:lnTo>
                    <a:pt x="106" y="555"/>
                  </a:lnTo>
                  <a:lnTo>
                    <a:pt x="106" y="545"/>
                  </a:lnTo>
                  <a:lnTo>
                    <a:pt x="106" y="536"/>
                  </a:lnTo>
                  <a:lnTo>
                    <a:pt x="106" y="528"/>
                  </a:lnTo>
                  <a:lnTo>
                    <a:pt x="107" y="523"/>
                  </a:lnTo>
                  <a:lnTo>
                    <a:pt x="109" y="519"/>
                  </a:lnTo>
                  <a:lnTo>
                    <a:pt x="111" y="516"/>
                  </a:lnTo>
                  <a:lnTo>
                    <a:pt x="114" y="515"/>
                  </a:lnTo>
                  <a:lnTo>
                    <a:pt x="118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1" y="514"/>
                  </a:lnTo>
                  <a:lnTo>
                    <a:pt x="123" y="514"/>
                  </a:lnTo>
                  <a:lnTo>
                    <a:pt x="124" y="515"/>
                  </a:lnTo>
                  <a:lnTo>
                    <a:pt x="126" y="517"/>
                  </a:lnTo>
                  <a:lnTo>
                    <a:pt x="127" y="519"/>
                  </a:lnTo>
                  <a:lnTo>
                    <a:pt x="127" y="519"/>
                  </a:lnTo>
                  <a:lnTo>
                    <a:pt x="129" y="525"/>
                  </a:lnTo>
                  <a:lnTo>
                    <a:pt x="129" y="531"/>
                  </a:lnTo>
                  <a:lnTo>
                    <a:pt x="129" y="531"/>
                  </a:lnTo>
                  <a:lnTo>
                    <a:pt x="129" y="534"/>
                  </a:lnTo>
                  <a:lnTo>
                    <a:pt x="129" y="592"/>
                  </a:lnTo>
                  <a:lnTo>
                    <a:pt x="129" y="592"/>
                  </a:lnTo>
                  <a:lnTo>
                    <a:pt x="129" y="610"/>
                  </a:lnTo>
                  <a:lnTo>
                    <a:pt x="138" y="611"/>
                  </a:lnTo>
                  <a:lnTo>
                    <a:pt x="148" y="613"/>
                  </a:lnTo>
                  <a:lnTo>
                    <a:pt x="157" y="616"/>
                  </a:lnTo>
                  <a:lnTo>
                    <a:pt x="165" y="619"/>
                  </a:lnTo>
                  <a:lnTo>
                    <a:pt x="172" y="622"/>
                  </a:lnTo>
                  <a:lnTo>
                    <a:pt x="180" y="627"/>
                  </a:lnTo>
                  <a:lnTo>
                    <a:pt x="187" y="631"/>
                  </a:lnTo>
                  <a:lnTo>
                    <a:pt x="192" y="637"/>
                  </a:lnTo>
                  <a:lnTo>
                    <a:pt x="192" y="637"/>
                  </a:lnTo>
                  <a:lnTo>
                    <a:pt x="203" y="650"/>
                  </a:lnTo>
                  <a:lnTo>
                    <a:pt x="212" y="664"/>
                  </a:lnTo>
                  <a:lnTo>
                    <a:pt x="215" y="671"/>
                  </a:lnTo>
                  <a:lnTo>
                    <a:pt x="218" y="679"/>
                  </a:lnTo>
                  <a:lnTo>
                    <a:pt x="222" y="688"/>
                  </a:lnTo>
                  <a:lnTo>
                    <a:pt x="225" y="697"/>
                  </a:lnTo>
                  <a:lnTo>
                    <a:pt x="229" y="714"/>
                  </a:lnTo>
                  <a:lnTo>
                    <a:pt x="232" y="728"/>
                  </a:lnTo>
                  <a:lnTo>
                    <a:pt x="235" y="739"/>
                  </a:lnTo>
                  <a:lnTo>
                    <a:pt x="236" y="749"/>
                  </a:lnTo>
                  <a:lnTo>
                    <a:pt x="237" y="756"/>
                  </a:lnTo>
                  <a:lnTo>
                    <a:pt x="237" y="761"/>
                  </a:lnTo>
                  <a:lnTo>
                    <a:pt x="237" y="765"/>
                  </a:lnTo>
                  <a:lnTo>
                    <a:pt x="238" y="768"/>
                  </a:lnTo>
                  <a:lnTo>
                    <a:pt x="237" y="768"/>
                  </a:lnTo>
                  <a:lnTo>
                    <a:pt x="237" y="775"/>
                  </a:lnTo>
                  <a:lnTo>
                    <a:pt x="237" y="781"/>
                  </a:lnTo>
                  <a:lnTo>
                    <a:pt x="236" y="786"/>
                  </a:lnTo>
                  <a:lnTo>
                    <a:pt x="235" y="790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0" y="793"/>
                  </a:lnTo>
                  <a:lnTo>
                    <a:pt x="230" y="793"/>
                  </a:lnTo>
                  <a:lnTo>
                    <a:pt x="228" y="794"/>
                  </a:lnTo>
                  <a:lnTo>
                    <a:pt x="225" y="795"/>
                  </a:lnTo>
                  <a:lnTo>
                    <a:pt x="225" y="795"/>
                  </a:lnTo>
                  <a:lnTo>
                    <a:pt x="222" y="794"/>
                  </a:lnTo>
                  <a:lnTo>
                    <a:pt x="219" y="792"/>
                  </a:lnTo>
                  <a:lnTo>
                    <a:pt x="219" y="792"/>
                  </a:lnTo>
                  <a:lnTo>
                    <a:pt x="217" y="787"/>
                  </a:lnTo>
                  <a:lnTo>
                    <a:pt x="215" y="782"/>
                  </a:lnTo>
                  <a:lnTo>
                    <a:pt x="215" y="779"/>
                  </a:lnTo>
                  <a:lnTo>
                    <a:pt x="214" y="774"/>
                  </a:lnTo>
                  <a:lnTo>
                    <a:pt x="214" y="770"/>
                  </a:lnTo>
                  <a:lnTo>
                    <a:pt x="214" y="763"/>
                  </a:lnTo>
                  <a:lnTo>
                    <a:pt x="214" y="757"/>
                  </a:lnTo>
                  <a:lnTo>
                    <a:pt x="213" y="749"/>
                  </a:lnTo>
                  <a:lnTo>
                    <a:pt x="212" y="739"/>
                  </a:lnTo>
                  <a:lnTo>
                    <a:pt x="209" y="729"/>
                  </a:lnTo>
                  <a:lnTo>
                    <a:pt x="209" y="729"/>
                  </a:lnTo>
                  <a:lnTo>
                    <a:pt x="207" y="720"/>
                  </a:lnTo>
                  <a:lnTo>
                    <a:pt x="205" y="711"/>
                  </a:lnTo>
                  <a:lnTo>
                    <a:pt x="203" y="702"/>
                  </a:lnTo>
                  <a:lnTo>
                    <a:pt x="201" y="694"/>
                  </a:lnTo>
                  <a:lnTo>
                    <a:pt x="196" y="682"/>
                  </a:lnTo>
                  <a:lnTo>
                    <a:pt x="191" y="672"/>
                  </a:lnTo>
                  <a:lnTo>
                    <a:pt x="187" y="665"/>
                  </a:lnTo>
                  <a:lnTo>
                    <a:pt x="180" y="657"/>
                  </a:lnTo>
                  <a:lnTo>
                    <a:pt x="174" y="652"/>
                  </a:lnTo>
                  <a:lnTo>
                    <a:pt x="167" y="646"/>
                  </a:lnTo>
                  <a:lnTo>
                    <a:pt x="167" y="646"/>
                  </a:lnTo>
                  <a:lnTo>
                    <a:pt x="160" y="642"/>
                  </a:lnTo>
                  <a:lnTo>
                    <a:pt x="154" y="639"/>
                  </a:lnTo>
                  <a:lnTo>
                    <a:pt x="148" y="636"/>
                  </a:lnTo>
                  <a:lnTo>
                    <a:pt x="143" y="634"/>
                  </a:lnTo>
                  <a:lnTo>
                    <a:pt x="143" y="634"/>
                  </a:lnTo>
                  <a:lnTo>
                    <a:pt x="129" y="632"/>
                  </a:lnTo>
                  <a:lnTo>
                    <a:pt x="129" y="641"/>
                  </a:lnTo>
                  <a:lnTo>
                    <a:pt x="130" y="648"/>
                  </a:lnTo>
                  <a:lnTo>
                    <a:pt x="130" y="657"/>
                  </a:lnTo>
                  <a:lnTo>
                    <a:pt x="130" y="665"/>
                  </a:lnTo>
                  <a:lnTo>
                    <a:pt x="131" y="678"/>
                  </a:lnTo>
                  <a:lnTo>
                    <a:pt x="131" y="692"/>
                  </a:lnTo>
                  <a:lnTo>
                    <a:pt x="132" y="699"/>
                  </a:lnTo>
                  <a:lnTo>
                    <a:pt x="132" y="707"/>
                  </a:lnTo>
                  <a:lnTo>
                    <a:pt x="133" y="716"/>
                  </a:lnTo>
                  <a:lnTo>
                    <a:pt x="134" y="725"/>
                  </a:lnTo>
                  <a:lnTo>
                    <a:pt x="134" y="734"/>
                  </a:lnTo>
                  <a:lnTo>
                    <a:pt x="134" y="734"/>
                  </a:lnTo>
                  <a:lnTo>
                    <a:pt x="136" y="742"/>
                  </a:lnTo>
                  <a:lnTo>
                    <a:pt x="137" y="752"/>
                  </a:lnTo>
                  <a:lnTo>
                    <a:pt x="139" y="763"/>
                  </a:lnTo>
                  <a:lnTo>
                    <a:pt x="143" y="775"/>
                  </a:lnTo>
                  <a:lnTo>
                    <a:pt x="143" y="775"/>
                  </a:lnTo>
                  <a:lnTo>
                    <a:pt x="146" y="787"/>
                  </a:lnTo>
                  <a:lnTo>
                    <a:pt x="150" y="799"/>
                  </a:lnTo>
                  <a:lnTo>
                    <a:pt x="155" y="811"/>
                  </a:lnTo>
                  <a:lnTo>
                    <a:pt x="160" y="823"/>
                  </a:lnTo>
                  <a:lnTo>
                    <a:pt x="165" y="834"/>
                  </a:lnTo>
                  <a:lnTo>
                    <a:pt x="170" y="845"/>
                  </a:lnTo>
                  <a:lnTo>
                    <a:pt x="176" y="855"/>
                  </a:lnTo>
                  <a:lnTo>
                    <a:pt x="180" y="864"/>
                  </a:lnTo>
                  <a:lnTo>
                    <a:pt x="180" y="864"/>
                  </a:lnTo>
                  <a:lnTo>
                    <a:pt x="184" y="872"/>
                  </a:lnTo>
                  <a:lnTo>
                    <a:pt x="188" y="878"/>
                  </a:lnTo>
                  <a:lnTo>
                    <a:pt x="191" y="884"/>
                  </a:lnTo>
                  <a:lnTo>
                    <a:pt x="193" y="888"/>
                  </a:lnTo>
                  <a:lnTo>
                    <a:pt x="193" y="888"/>
                  </a:lnTo>
                  <a:lnTo>
                    <a:pt x="196" y="891"/>
                  </a:lnTo>
                  <a:lnTo>
                    <a:pt x="199" y="897"/>
                  </a:lnTo>
                  <a:lnTo>
                    <a:pt x="203" y="901"/>
                  </a:lnTo>
                  <a:lnTo>
                    <a:pt x="207" y="908"/>
                  </a:lnTo>
                  <a:lnTo>
                    <a:pt x="212" y="913"/>
                  </a:lnTo>
                  <a:lnTo>
                    <a:pt x="215" y="917"/>
                  </a:lnTo>
                  <a:lnTo>
                    <a:pt x="217" y="922"/>
                  </a:lnTo>
                  <a:lnTo>
                    <a:pt x="218" y="925"/>
                  </a:lnTo>
                  <a:lnTo>
                    <a:pt x="218" y="925"/>
                  </a:lnTo>
                  <a:lnTo>
                    <a:pt x="219" y="927"/>
                  </a:lnTo>
                  <a:lnTo>
                    <a:pt x="220" y="931"/>
                  </a:lnTo>
                  <a:lnTo>
                    <a:pt x="220" y="931"/>
                  </a:lnTo>
                  <a:lnTo>
                    <a:pt x="220" y="933"/>
                  </a:lnTo>
                  <a:lnTo>
                    <a:pt x="220" y="936"/>
                  </a:lnTo>
                  <a:lnTo>
                    <a:pt x="220" y="936"/>
                  </a:lnTo>
                  <a:lnTo>
                    <a:pt x="220" y="938"/>
                  </a:lnTo>
                  <a:lnTo>
                    <a:pt x="219" y="942"/>
                  </a:lnTo>
                  <a:lnTo>
                    <a:pt x="219" y="942"/>
                  </a:lnTo>
                  <a:lnTo>
                    <a:pt x="218" y="943"/>
                  </a:lnTo>
                  <a:lnTo>
                    <a:pt x="216" y="945"/>
                  </a:lnTo>
                  <a:lnTo>
                    <a:pt x="216" y="945"/>
                  </a:lnTo>
                  <a:lnTo>
                    <a:pt x="214" y="946"/>
                  </a:lnTo>
                  <a:lnTo>
                    <a:pt x="211" y="946"/>
                  </a:lnTo>
                  <a:lnTo>
                    <a:pt x="208" y="945"/>
                  </a:lnTo>
                  <a:lnTo>
                    <a:pt x="205" y="944"/>
                  </a:lnTo>
                  <a:lnTo>
                    <a:pt x="205" y="943"/>
                  </a:lnTo>
                  <a:lnTo>
                    <a:pt x="202" y="939"/>
                  </a:lnTo>
                  <a:lnTo>
                    <a:pt x="195" y="932"/>
                  </a:lnTo>
                  <a:lnTo>
                    <a:pt x="195" y="932"/>
                  </a:lnTo>
                  <a:lnTo>
                    <a:pt x="188" y="922"/>
                  </a:lnTo>
                  <a:lnTo>
                    <a:pt x="178" y="909"/>
                  </a:lnTo>
                  <a:lnTo>
                    <a:pt x="178" y="909"/>
                  </a:lnTo>
                  <a:lnTo>
                    <a:pt x="167" y="892"/>
                  </a:lnTo>
                  <a:lnTo>
                    <a:pt x="157" y="876"/>
                  </a:lnTo>
                  <a:lnTo>
                    <a:pt x="153" y="867"/>
                  </a:lnTo>
                  <a:lnTo>
                    <a:pt x="148" y="858"/>
                  </a:lnTo>
                  <a:lnTo>
                    <a:pt x="144" y="850"/>
                  </a:lnTo>
                  <a:lnTo>
                    <a:pt x="141" y="841"/>
                  </a:lnTo>
                  <a:lnTo>
                    <a:pt x="134" y="823"/>
                  </a:lnTo>
                  <a:lnTo>
                    <a:pt x="130" y="810"/>
                  </a:lnTo>
                  <a:lnTo>
                    <a:pt x="125" y="800"/>
                  </a:lnTo>
                  <a:lnTo>
                    <a:pt x="124" y="793"/>
                  </a:lnTo>
                  <a:lnTo>
                    <a:pt x="120" y="773"/>
                  </a:lnTo>
                  <a:lnTo>
                    <a:pt x="117" y="785"/>
                  </a:lnTo>
                  <a:lnTo>
                    <a:pt x="113" y="795"/>
                  </a:lnTo>
                  <a:lnTo>
                    <a:pt x="109" y="806"/>
                  </a:lnTo>
                  <a:lnTo>
                    <a:pt x="106" y="815"/>
                  </a:lnTo>
                  <a:lnTo>
                    <a:pt x="106" y="815"/>
                  </a:lnTo>
                  <a:lnTo>
                    <a:pt x="103" y="822"/>
                  </a:lnTo>
                  <a:lnTo>
                    <a:pt x="99" y="831"/>
                  </a:lnTo>
                  <a:lnTo>
                    <a:pt x="96" y="840"/>
                  </a:lnTo>
                  <a:lnTo>
                    <a:pt x="91" y="849"/>
                  </a:lnTo>
                  <a:lnTo>
                    <a:pt x="87" y="857"/>
                  </a:lnTo>
                  <a:lnTo>
                    <a:pt x="83" y="865"/>
                  </a:lnTo>
                  <a:lnTo>
                    <a:pt x="79" y="874"/>
                  </a:lnTo>
                  <a:lnTo>
                    <a:pt x="75" y="880"/>
                  </a:lnTo>
                  <a:lnTo>
                    <a:pt x="75" y="880"/>
                  </a:lnTo>
                  <a:lnTo>
                    <a:pt x="71" y="887"/>
                  </a:lnTo>
                  <a:lnTo>
                    <a:pt x="67" y="893"/>
                  </a:lnTo>
                  <a:lnTo>
                    <a:pt x="63" y="899"/>
                  </a:lnTo>
                  <a:lnTo>
                    <a:pt x="59" y="905"/>
                  </a:lnTo>
                  <a:lnTo>
                    <a:pt x="59" y="905"/>
                  </a:lnTo>
                  <a:lnTo>
                    <a:pt x="53" y="911"/>
                  </a:lnTo>
                  <a:lnTo>
                    <a:pt x="49" y="917"/>
                  </a:lnTo>
                  <a:lnTo>
                    <a:pt x="44" y="923"/>
                  </a:lnTo>
                  <a:lnTo>
                    <a:pt x="40" y="928"/>
                  </a:lnTo>
                  <a:lnTo>
                    <a:pt x="37" y="933"/>
                  </a:lnTo>
                  <a:lnTo>
                    <a:pt x="32" y="936"/>
                  </a:lnTo>
                  <a:lnTo>
                    <a:pt x="29" y="939"/>
                  </a:lnTo>
                  <a:lnTo>
                    <a:pt x="26" y="940"/>
                  </a:lnTo>
                  <a:lnTo>
                    <a:pt x="24" y="942"/>
                  </a:lnTo>
                  <a:lnTo>
                    <a:pt x="21" y="943"/>
                  </a:lnTo>
                  <a:lnTo>
                    <a:pt x="21" y="943"/>
                  </a:lnTo>
                  <a:lnTo>
                    <a:pt x="19" y="943"/>
                  </a:lnTo>
                  <a:lnTo>
                    <a:pt x="18" y="943"/>
                  </a:lnTo>
                  <a:lnTo>
                    <a:pt x="18" y="943"/>
                  </a:lnTo>
                  <a:lnTo>
                    <a:pt x="16" y="943"/>
                  </a:lnTo>
                  <a:lnTo>
                    <a:pt x="15" y="943"/>
                  </a:lnTo>
                  <a:lnTo>
                    <a:pt x="15" y="943"/>
                  </a:lnTo>
                  <a:lnTo>
                    <a:pt x="13" y="942"/>
                  </a:lnTo>
                  <a:lnTo>
                    <a:pt x="12" y="940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10" y="934"/>
                  </a:lnTo>
                  <a:lnTo>
                    <a:pt x="10" y="934"/>
                  </a:lnTo>
                  <a:lnTo>
                    <a:pt x="10" y="932"/>
                  </a:lnTo>
                  <a:lnTo>
                    <a:pt x="10" y="929"/>
                  </a:lnTo>
                  <a:lnTo>
                    <a:pt x="10" y="929"/>
                  </a:lnTo>
                  <a:lnTo>
                    <a:pt x="12" y="927"/>
                  </a:lnTo>
                  <a:lnTo>
                    <a:pt x="13" y="925"/>
                  </a:lnTo>
                  <a:lnTo>
                    <a:pt x="13" y="925"/>
                  </a:lnTo>
                  <a:lnTo>
                    <a:pt x="14" y="922"/>
                  </a:lnTo>
                  <a:lnTo>
                    <a:pt x="17" y="919"/>
                  </a:lnTo>
                  <a:lnTo>
                    <a:pt x="19" y="915"/>
                  </a:lnTo>
                  <a:lnTo>
                    <a:pt x="24" y="910"/>
                  </a:lnTo>
                  <a:lnTo>
                    <a:pt x="24" y="910"/>
                  </a:lnTo>
                  <a:lnTo>
                    <a:pt x="28" y="904"/>
                  </a:lnTo>
                  <a:lnTo>
                    <a:pt x="33" y="898"/>
                  </a:lnTo>
                  <a:lnTo>
                    <a:pt x="38" y="890"/>
                  </a:lnTo>
                  <a:lnTo>
                    <a:pt x="44" y="882"/>
                  </a:lnTo>
                  <a:lnTo>
                    <a:pt x="44" y="882"/>
                  </a:lnTo>
                  <a:lnTo>
                    <a:pt x="50" y="874"/>
                  </a:lnTo>
                  <a:lnTo>
                    <a:pt x="55" y="865"/>
                  </a:lnTo>
                  <a:lnTo>
                    <a:pt x="61" y="856"/>
                  </a:lnTo>
                  <a:lnTo>
                    <a:pt x="65" y="849"/>
                  </a:lnTo>
                  <a:lnTo>
                    <a:pt x="70" y="840"/>
                  </a:lnTo>
                  <a:lnTo>
                    <a:pt x="74" y="831"/>
                  </a:lnTo>
                  <a:lnTo>
                    <a:pt x="74" y="831"/>
                  </a:lnTo>
                  <a:lnTo>
                    <a:pt x="78" y="822"/>
                  </a:lnTo>
                  <a:lnTo>
                    <a:pt x="82" y="812"/>
                  </a:lnTo>
                  <a:lnTo>
                    <a:pt x="82" y="812"/>
                  </a:lnTo>
                  <a:lnTo>
                    <a:pt x="86" y="803"/>
                  </a:lnTo>
                  <a:lnTo>
                    <a:pt x="89" y="793"/>
                  </a:lnTo>
                  <a:lnTo>
                    <a:pt x="92" y="784"/>
                  </a:lnTo>
                  <a:lnTo>
                    <a:pt x="96" y="774"/>
                  </a:lnTo>
                  <a:lnTo>
                    <a:pt x="98" y="764"/>
                  </a:lnTo>
                  <a:lnTo>
                    <a:pt x="100" y="755"/>
                  </a:lnTo>
                  <a:lnTo>
                    <a:pt x="102" y="745"/>
                  </a:lnTo>
                  <a:lnTo>
                    <a:pt x="103" y="734"/>
                  </a:lnTo>
                  <a:lnTo>
                    <a:pt x="103" y="734"/>
                  </a:lnTo>
                  <a:lnTo>
                    <a:pt x="105" y="723"/>
                  </a:lnTo>
                  <a:lnTo>
                    <a:pt x="105" y="711"/>
                  </a:lnTo>
                  <a:lnTo>
                    <a:pt x="106" y="699"/>
                  </a:lnTo>
                  <a:lnTo>
                    <a:pt x="106" y="687"/>
                  </a:lnTo>
                  <a:lnTo>
                    <a:pt x="106" y="687"/>
                  </a:lnTo>
                  <a:lnTo>
                    <a:pt x="106" y="675"/>
                  </a:lnTo>
                  <a:lnTo>
                    <a:pt x="106" y="665"/>
                  </a:lnTo>
                  <a:lnTo>
                    <a:pt x="106" y="656"/>
                  </a:lnTo>
                  <a:lnTo>
                    <a:pt x="107" y="648"/>
                  </a:lnTo>
                  <a:lnTo>
                    <a:pt x="107" y="633"/>
                  </a:lnTo>
                  <a:close/>
                  <a:moveTo>
                    <a:pt x="84" y="637"/>
                  </a:moveTo>
                  <a:lnTo>
                    <a:pt x="95" y="632"/>
                  </a:lnTo>
                  <a:lnTo>
                    <a:pt x="108" y="628"/>
                  </a:lnTo>
                  <a:lnTo>
                    <a:pt x="110" y="627"/>
                  </a:lnTo>
                  <a:lnTo>
                    <a:pt x="110" y="630"/>
                  </a:lnTo>
                  <a:lnTo>
                    <a:pt x="110" y="648"/>
                  </a:lnTo>
                  <a:lnTo>
                    <a:pt x="110" y="655"/>
                  </a:lnTo>
                  <a:lnTo>
                    <a:pt x="110" y="665"/>
                  </a:lnTo>
                  <a:lnTo>
                    <a:pt x="110" y="675"/>
                  </a:lnTo>
                  <a:lnTo>
                    <a:pt x="110" y="687"/>
                  </a:lnTo>
                  <a:lnTo>
                    <a:pt x="109" y="700"/>
                  </a:lnTo>
                  <a:lnTo>
                    <a:pt x="109" y="712"/>
                  </a:lnTo>
                  <a:lnTo>
                    <a:pt x="108" y="723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6" y="746"/>
                  </a:lnTo>
                  <a:lnTo>
                    <a:pt x="105" y="756"/>
                  </a:lnTo>
                  <a:lnTo>
                    <a:pt x="102" y="765"/>
                  </a:lnTo>
                  <a:lnTo>
                    <a:pt x="100" y="775"/>
                  </a:lnTo>
                  <a:lnTo>
                    <a:pt x="97" y="785"/>
                  </a:lnTo>
                  <a:lnTo>
                    <a:pt x="94" y="795"/>
                  </a:lnTo>
                  <a:lnTo>
                    <a:pt x="90" y="805"/>
                  </a:lnTo>
                  <a:lnTo>
                    <a:pt x="86" y="814"/>
                  </a:lnTo>
                  <a:lnTo>
                    <a:pt x="82" y="823"/>
                  </a:lnTo>
                  <a:lnTo>
                    <a:pt x="77" y="833"/>
                  </a:lnTo>
                  <a:lnTo>
                    <a:pt x="77" y="833"/>
                  </a:lnTo>
                  <a:lnTo>
                    <a:pt x="73" y="842"/>
                  </a:lnTo>
                  <a:lnTo>
                    <a:pt x="68" y="851"/>
                  </a:lnTo>
                  <a:lnTo>
                    <a:pt x="64" y="858"/>
                  </a:lnTo>
                  <a:lnTo>
                    <a:pt x="59" y="867"/>
                  </a:lnTo>
                  <a:lnTo>
                    <a:pt x="53" y="876"/>
                  </a:lnTo>
                  <a:lnTo>
                    <a:pt x="48" y="885"/>
                  </a:lnTo>
                  <a:lnTo>
                    <a:pt x="48" y="885"/>
                  </a:lnTo>
                  <a:lnTo>
                    <a:pt x="42" y="893"/>
                  </a:lnTo>
                  <a:lnTo>
                    <a:pt x="37" y="901"/>
                  </a:lnTo>
                  <a:lnTo>
                    <a:pt x="31" y="908"/>
                  </a:lnTo>
                  <a:lnTo>
                    <a:pt x="27" y="913"/>
                  </a:lnTo>
                  <a:lnTo>
                    <a:pt x="27" y="913"/>
                  </a:lnTo>
                  <a:lnTo>
                    <a:pt x="22" y="917"/>
                  </a:lnTo>
                  <a:lnTo>
                    <a:pt x="20" y="922"/>
                  </a:lnTo>
                  <a:lnTo>
                    <a:pt x="18" y="924"/>
                  </a:lnTo>
                  <a:lnTo>
                    <a:pt x="16" y="927"/>
                  </a:lnTo>
                  <a:lnTo>
                    <a:pt x="16" y="927"/>
                  </a:lnTo>
                  <a:lnTo>
                    <a:pt x="15" y="928"/>
                  </a:lnTo>
                  <a:lnTo>
                    <a:pt x="15" y="931"/>
                  </a:lnTo>
                  <a:lnTo>
                    <a:pt x="15" y="931"/>
                  </a:lnTo>
                  <a:lnTo>
                    <a:pt x="14" y="932"/>
                  </a:lnTo>
                  <a:lnTo>
                    <a:pt x="14" y="934"/>
                  </a:lnTo>
                  <a:lnTo>
                    <a:pt x="14" y="934"/>
                  </a:lnTo>
                  <a:lnTo>
                    <a:pt x="14" y="935"/>
                  </a:lnTo>
                  <a:lnTo>
                    <a:pt x="15" y="936"/>
                  </a:lnTo>
                  <a:lnTo>
                    <a:pt x="15" y="937"/>
                  </a:lnTo>
                  <a:lnTo>
                    <a:pt x="15" y="938"/>
                  </a:lnTo>
                  <a:lnTo>
                    <a:pt x="15" y="938"/>
                  </a:lnTo>
                  <a:lnTo>
                    <a:pt x="16" y="938"/>
                  </a:lnTo>
                  <a:lnTo>
                    <a:pt x="16" y="938"/>
                  </a:lnTo>
                  <a:lnTo>
                    <a:pt x="16" y="938"/>
                  </a:lnTo>
                  <a:lnTo>
                    <a:pt x="17" y="939"/>
                  </a:lnTo>
                  <a:lnTo>
                    <a:pt x="18" y="939"/>
                  </a:lnTo>
                  <a:lnTo>
                    <a:pt x="18" y="939"/>
                  </a:lnTo>
                  <a:lnTo>
                    <a:pt x="19" y="939"/>
                  </a:lnTo>
                  <a:lnTo>
                    <a:pt x="20" y="938"/>
                  </a:lnTo>
                  <a:lnTo>
                    <a:pt x="20" y="938"/>
                  </a:lnTo>
                  <a:lnTo>
                    <a:pt x="22" y="938"/>
                  </a:lnTo>
                  <a:lnTo>
                    <a:pt x="25" y="937"/>
                  </a:lnTo>
                  <a:lnTo>
                    <a:pt x="27" y="936"/>
                  </a:lnTo>
                  <a:lnTo>
                    <a:pt x="30" y="933"/>
                  </a:lnTo>
                  <a:lnTo>
                    <a:pt x="33" y="929"/>
                  </a:lnTo>
                  <a:lnTo>
                    <a:pt x="37" y="925"/>
                  </a:lnTo>
                  <a:lnTo>
                    <a:pt x="41" y="920"/>
                  </a:lnTo>
                  <a:lnTo>
                    <a:pt x="45" y="914"/>
                  </a:lnTo>
                  <a:lnTo>
                    <a:pt x="50" y="909"/>
                  </a:lnTo>
                  <a:lnTo>
                    <a:pt x="54" y="903"/>
                  </a:lnTo>
                  <a:lnTo>
                    <a:pt x="54" y="903"/>
                  </a:lnTo>
                  <a:lnTo>
                    <a:pt x="60" y="897"/>
                  </a:lnTo>
                  <a:lnTo>
                    <a:pt x="63" y="891"/>
                  </a:lnTo>
                  <a:lnTo>
                    <a:pt x="67" y="885"/>
                  </a:lnTo>
                  <a:lnTo>
                    <a:pt x="72" y="878"/>
                  </a:lnTo>
                  <a:lnTo>
                    <a:pt x="75" y="872"/>
                  </a:lnTo>
                  <a:lnTo>
                    <a:pt x="79" y="864"/>
                  </a:lnTo>
                  <a:lnTo>
                    <a:pt x="84" y="855"/>
                  </a:lnTo>
                  <a:lnTo>
                    <a:pt x="88" y="846"/>
                  </a:lnTo>
                  <a:lnTo>
                    <a:pt x="91" y="838"/>
                  </a:lnTo>
                  <a:lnTo>
                    <a:pt x="96" y="829"/>
                  </a:lnTo>
                  <a:lnTo>
                    <a:pt x="99" y="821"/>
                  </a:lnTo>
                  <a:lnTo>
                    <a:pt x="102" y="814"/>
                  </a:lnTo>
                  <a:lnTo>
                    <a:pt x="102" y="814"/>
                  </a:lnTo>
                  <a:lnTo>
                    <a:pt x="106" y="805"/>
                  </a:lnTo>
                  <a:lnTo>
                    <a:pt x="109" y="794"/>
                  </a:lnTo>
                  <a:lnTo>
                    <a:pt x="113" y="781"/>
                  </a:lnTo>
                  <a:lnTo>
                    <a:pt x="118" y="764"/>
                  </a:lnTo>
                  <a:lnTo>
                    <a:pt x="120" y="757"/>
                  </a:lnTo>
                  <a:lnTo>
                    <a:pt x="122" y="764"/>
                  </a:lnTo>
                  <a:lnTo>
                    <a:pt x="129" y="792"/>
                  </a:lnTo>
                  <a:lnTo>
                    <a:pt x="129" y="792"/>
                  </a:lnTo>
                  <a:lnTo>
                    <a:pt x="130" y="799"/>
                  </a:lnTo>
                  <a:lnTo>
                    <a:pt x="133" y="809"/>
                  </a:lnTo>
                  <a:lnTo>
                    <a:pt x="138" y="822"/>
                  </a:lnTo>
                  <a:lnTo>
                    <a:pt x="145" y="839"/>
                  </a:lnTo>
                  <a:lnTo>
                    <a:pt x="148" y="847"/>
                  </a:lnTo>
                  <a:lnTo>
                    <a:pt x="153" y="856"/>
                  </a:lnTo>
                  <a:lnTo>
                    <a:pt x="156" y="865"/>
                  </a:lnTo>
                  <a:lnTo>
                    <a:pt x="160" y="874"/>
                  </a:lnTo>
                  <a:lnTo>
                    <a:pt x="170" y="890"/>
                  </a:lnTo>
                  <a:lnTo>
                    <a:pt x="181" y="905"/>
                  </a:lnTo>
                  <a:lnTo>
                    <a:pt x="181" y="905"/>
                  </a:lnTo>
                  <a:lnTo>
                    <a:pt x="191" y="920"/>
                  </a:lnTo>
                  <a:lnTo>
                    <a:pt x="199" y="929"/>
                  </a:lnTo>
                  <a:lnTo>
                    <a:pt x="199" y="929"/>
                  </a:lnTo>
                  <a:lnTo>
                    <a:pt x="204" y="936"/>
                  </a:lnTo>
                  <a:lnTo>
                    <a:pt x="207" y="940"/>
                  </a:lnTo>
                  <a:lnTo>
                    <a:pt x="209" y="942"/>
                  </a:lnTo>
                  <a:lnTo>
                    <a:pt x="212" y="942"/>
                  </a:lnTo>
                  <a:lnTo>
                    <a:pt x="212" y="942"/>
                  </a:lnTo>
                  <a:lnTo>
                    <a:pt x="213" y="942"/>
                  </a:lnTo>
                  <a:lnTo>
                    <a:pt x="214" y="942"/>
                  </a:lnTo>
                  <a:lnTo>
                    <a:pt x="214" y="942"/>
                  </a:lnTo>
                  <a:lnTo>
                    <a:pt x="215" y="940"/>
                  </a:lnTo>
                  <a:lnTo>
                    <a:pt x="216" y="939"/>
                  </a:lnTo>
                  <a:lnTo>
                    <a:pt x="217" y="937"/>
                  </a:lnTo>
                  <a:lnTo>
                    <a:pt x="217" y="936"/>
                  </a:lnTo>
                  <a:lnTo>
                    <a:pt x="217" y="936"/>
                  </a:lnTo>
                  <a:lnTo>
                    <a:pt x="217" y="934"/>
                  </a:lnTo>
                  <a:lnTo>
                    <a:pt x="216" y="932"/>
                  </a:lnTo>
                  <a:lnTo>
                    <a:pt x="216" y="928"/>
                  </a:lnTo>
                  <a:lnTo>
                    <a:pt x="215" y="926"/>
                  </a:lnTo>
                  <a:lnTo>
                    <a:pt x="215" y="926"/>
                  </a:lnTo>
                  <a:lnTo>
                    <a:pt x="214" y="924"/>
                  </a:lnTo>
                  <a:lnTo>
                    <a:pt x="211" y="920"/>
                  </a:lnTo>
                  <a:lnTo>
                    <a:pt x="208" y="915"/>
                  </a:lnTo>
                  <a:lnTo>
                    <a:pt x="204" y="910"/>
                  </a:lnTo>
                  <a:lnTo>
                    <a:pt x="204" y="910"/>
                  </a:lnTo>
                  <a:lnTo>
                    <a:pt x="200" y="904"/>
                  </a:lnTo>
                  <a:lnTo>
                    <a:pt x="195" y="899"/>
                  </a:lnTo>
                  <a:lnTo>
                    <a:pt x="192" y="895"/>
                  </a:lnTo>
                  <a:lnTo>
                    <a:pt x="190" y="890"/>
                  </a:lnTo>
                  <a:lnTo>
                    <a:pt x="188" y="886"/>
                  </a:lnTo>
                  <a:lnTo>
                    <a:pt x="184" y="880"/>
                  </a:lnTo>
                  <a:lnTo>
                    <a:pt x="180" y="874"/>
                  </a:lnTo>
                  <a:lnTo>
                    <a:pt x="176" y="866"/>
                  </a:lnTo>
                  <a:lnTo>
                    <a:pt x="171" y="857"/>
                  </a:lnTo>
                  <a:lnTo>
                    <a:pt x="167" y="846"/>
                  </a:lnTo>
                  <a:lnTo>
                    <a:pt x="161" y="837"/>
                  </a:lnTo>
                  <a:lnTo>
                    <a:pt x="156" y="826"/>
                  </a:lnTo>
                  <a:lnTo>
                    <a:pt x="150" y="814"/>
                  </a:lnTo>
                  <a:lnTo>
                    <a:pt x="146" y="802"/>
                  </a:lnTo>
                  <a:lnTo>
                    <a:pt x="142" y="788"/>
                  </a:lnTo>
                  <a:lnTo>
                    <a:pt x="138" y="776"/>
                  </a:lnTo>
                  <a:lnTo>
                    <a:pt x="138" y="776"/>
                  </a:lnTo>
                  <a:lnTo>
                    <a:pt x="136" y="764"/>
                  </a:lnTo>
                  <a:lnTo>
                    <a:pt x="134" y="753"/>
                  </a:lnTo>
                  <a:lnTo>
                    <a:pt x="132" y="744"/>
                  </a:lnTo>
                  <a:lnTo>
                    <a:pt x="131" y="735"/>
                  </a:lnTo>
                  <a:lnTo>
                    <a:pt x="131" y="735"/>
                  </a:lnTo>
                  <a:lnTo>
                    <a:pt x="130" y="726"/>
                  </a:lnTo>
                  <a:lnTo>
                    <a:pt x="129" y="716"/>
                  </a:lnTo>
                  <a:lnTo>
                    <a:pt x="129" y="716"/>
                  </a:lnTo>
                  <a:lnTo>
                    <a:pt x="127" y="707"/>
                  </a:lnTo>
                  <a:lnTo>
                    <a:pt x="127" y="699"/>
                  </a:lnTo>
                  <a:lnTo>
                    <a:pt x="127" y="692"/>
                  </a:lnTo>
                  <a:lnTo>
                    <a:pt x="127" y="692"/>
                  </a:lnTo>
                  <a:lnTo>
                    <a:pt x="126" y="678"/>
                  </a:lnTo>
                  <a:lnTo>
                    <a:pt x="125" y="666"/>
                  </a:lnTo>
                  <a:lnTo>
                    <a:pt x="125" y="658"/>
                  </a:lnTo>
                  <a:lnTo>
                    <a:pt x="125" y="648"/>
                  </a:lnTo>
                  <a:lnTo>
                    <a:pt x="125" y="640"/>
                  </a:lnTo>
                  <a:lnTo>
                    <a:pt x="124" y="630"/>
                  </a:lnTo>
                  <a:lnTo>
                    <a:pt x="124" y="627"/>
                  </a:lnTo>
                  <a:lnTo>
                    <a:pt x="127" y="628"/>
                  </a:lnTo>
                  <a:lnTo>
                    <a:pt x="144" y="631"/>
                  </a:lnTo>
                  <a:lnTo>
                    <a:pt x="144" y="631"/>
                  </a:lnTo>
                  <a:lnTo>
                    <a:pt x="149" y="632"/>
                  </a:lnTo>
                  <a:lnTo>
                    <a:pt x="156" y="634"/>
                  </a:lnTo>
                  <a:lnTo>
                    <a:pt x="162" y="639"/>
                  </a:lnTo>
                  <a:lnTo>
                    <a:pt x="170" y="643"/>
                  </a:lnTo>
                  <a:lnTo>
                    <a:pt x="170" y="643"/>
                  </a:lnTo>
                  <a:lnTo>
                    <a:pt x="177" y="648"/>
                  </a:lnTo>
                  <a:lnTo>
                    <a:pt x="183" y="655"/>
                  </a:lnTo>
                  <a:lnTo>
                    <a:pt x="190" y="662"/>
                  </a:lnTo>
                  <a:lnTo>
                    <a:pt x="195" y="670"/>
                  </a:lnTo>
                  <a:lnTo>
                    <a:pt x="200" y="680"/>
                  </a:lnTo>
                  <a:lnTo>
                    <a:pt x="205" y="693"/>
                  </a:lnTo>
                  <a:lnTo>
                    <a:pt x="207" y="701"/>
                  </a:lnTo>
                  <a:lnTo>
                    <a:pt x="209" y="710"/>
                  </a:lnTo>
                  <a:lnTo>
                    <a:pt x="212" y="718"/>
                  </a:lnTo>
                  <a:lnTo>
                    <a:pt x="214" y="728"/>
                  </a:lnTo>
                  <a:lnTo>
                    <a:pt x="214" y="728"/>
                  </a:lnTo>
                  <a:lnTo>
                    <a:pt x="216" y="739"/>
                  </a:lnTo>
                  <a:lnTo>
                    <a:pt x="217" y="748"/>
                  </a:lnTo>
                  <a:lnTo>
                    <a:pt x="218" y="757"/>
                  </a:lnTo>
                  <a:lnTo>
                    <a:pt x="218" y="763"/>
                  </a:lnTo>
                  <a:lnTo>
                    <a:pt x="218" y="770"/>
                  </a:lnTo>
                  <a:lnTo>
                    <a:pt x="218" y="774"/>
                  </a:lnTo>
                  <a:lnTo>
                    <a:pt x="218" y="777"/>
                  </a:lnTo>
                  <a:lnTo>
                    <a:pt x="219" y="781"/>
                  </a:lnTo>
                  <a:lnTo>
                    <a:pt x="220" y="785"/>
                  </a:lnTo>
                  <a:lnTo>
                    <a:pt x="223" y="788"/>
                  </a:lnTo>
                  <a:lnTo>
                    <a:pt x="223" y="788"/>
                  </a:lnTo>
                  <a:lnTo>
                    <a:pt x="224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7" y="791"/>
                  </a:lnTo>
                  <a:lnTo>
                    <a:pt x="228" y="790"/>
                  </a:lnTo>
                  <a:lnTo>
                    <a:pt x="228" y="790"/>
                  </a:lnTo>
                  <a:lnTo>
                    <a:pt x="229" y="788"/>
                  </a:lnTo>
                  <a:lnTo>
                    <a:pt x="230" y="787"/>
                  </a:lnTo>
                  <a:lnTo>
                    <a:pt x="231" y="784"/>
                  </a:lnTo>
                  <a:lnTo>
                    <a:pt x="232" y="781"/>
                  </a:lnTo>
                  <a:lnTo>
                    <a:pt x="232" y="775"/>
                  </a:lnTo>
                  <a:lnTo>
                    <a:pt x="234" y="768"/>
                  </a:lnTo>
                  <a:lnTo>
                    <a:pt x="234" y="768"/>
                  </a:lnTo>
                  <a:lnTo>
                    <a:pt x="234" y="765"/>
                  </a:lnTo>
                  <a:lnTo>
                    <a:pt x="232" y="761"/>
                  </a:lnTo>
                  <a:lnTo>
                    <a:pt x="232" y="756"/>
                  </a:lnTo>
                  <a:lnTo>
                    <a:pt x="232" y="749"/>
                  </a:lnTo>
                  <a:lnTo>
                    <a:pt x="232" y="749"/>
                  </a:lnTo>
                  <a:lnTo>
                    <a:pt x="230" y="740"/>
                  </a:lnTo>
                  <a:lnTo>
                    <a:pt x="228" y="729"/>
                  </a:lnTo>
                  <a:lnTo>
                    <a:pt x="225" y="715"/>
                  </a:lnTo>
                  <a:lnTo>
                    <a:pt x="220" y="698"/>
                  </a:lnTo>
                  <a:lnTo>
                    <a:pt x="215" y="681"/>
                  </a:lnTo>
                  <a:lnTo>
                    <a:pt x="207" y="666"/>
                  </a:lnTo>
                  <a:lnTo>
                    <a:pt x="199" y="652"/>
                  </a:lnTo>
                  <a:lnTo>
                    <a:pt x="189" y="640"/>
                  </a:lnTo>
                  <a:lnTo>
                    <a:pt x="189" y="640"/>
                  </a:lnTo>
                  <a:lnTo>
                    <a:pt x="183" y="634"/>
                  </a:lnTo>
                  <a:lnTo>
                    <a:pt x="178" y="630"/>
                  </a:lnTo>
                  <a:lnTo>
                    <a:pt x="170" y="625"/>
                  </a:lnTo>
                  <a:lnTo>
                    <a:pt x="164" y="622"/>
                  </a:lnTo>
                  <a:lnTo>
                    <a:pt x="155" y="619"/>
                  </a:lnTo>
                  <a:lnTo>
                    <a:pt x="146" y="617"/>
                  </a:lnTo>
                  <a:lnTo>
                    <a:pt x="136" y="615"/>
                  </a:lnTo>
                  <a:lnTo>
                    <a:pt x="126" y="613"/>
                  </a:lnTo>
                  <a:lnTo>
                    <a:pt x="124" y="613"/>
                  </a:lnTo>
                  <a:lnTo>
                    <a:pt x="124" y="611"/>
                  </a:lnTo>
                  <a:lnTo>
                    <a:pt x="124" y="592"/>
                  </a:lnTo>
                  <a:lnTo>
                    <a:pt x="124" y="592"/>
                  </a:lnTo>
                  <a:lnTo>
                    <a:pt x="124" y="534"/>
                  </a:lnTo>
                  <a:lnTo>
                    <a:pt x="124" y="534"/>
                  </a:lnTo>
                  <a:lnTo>
                    <a:pt x="124" y="531"/>
                  </a:lnTo>
                  <a:lnTo>
                    <a:pt x="124" y="525"/>
                  </a:lnTo>
                  <a:lnTo>
                    <a:pt x="123" y="520"/>
                  </a:lnTo>
                  <a:lnTo>
                    <a:pt x="123" y="520"/>
                  </a:lnTo>
                  <a:lnTo>
                    <a:pt x="122" y="518"/>
                  </a:lnTo>
                  <a:lnTo>
                    <a:pt x="121" y="518"/>
                  </a:lnTo>
                  <a:lnTo>
                    <a:pt x="121" y="518"/>
                  </a:lnTo>
                  <a:lnTo>
                    <a:pt x="118" y="518"/>
                  </a:lnTo>
                  <a:lnTo>
                    <a:pt x="115" y="518"/>
                  </a:lnTo>
                  <a:lnTo>
                    <a:pt x="114" y="519"/>
                  </a:lnTo>
                  <a:lnTo>
                    <a:pt x="112" y="522"/>
                  </a:lnTo>
                  <a:lnTo>
                    <a:pt x="112" y="522"/>
                  </a:lnTo>
                  <a:lnTo>
                    <a:pt x="111" y="525"/>
                  </a:lnTo>
                  <a:lnTo>
                    <a:pt x="110" y="529"/>
                  </a:lnTo>
                  <a:lnTo>
                    <a:pt x="110" y="536"/>
                  </a:lnTo>
                  <a:lnTo>
                    <a:pt x="110" y="545"/>
                  </a:lnTo>
                  <a:lnTo>
                    <a:pt x="110" y="545"/>
                  </a:lnTo>
                  <a:lnTo>
                    <a:pt x="110" y="555"/>
                  </a:lnTo>
                  <a:lnTo>
                    <a:pt x="110" y="565"/>
                  </a:lnTo>
                  <a:lnTo>
                    <a:pt x="110" y="574"/>
                  </a:lnTo>
                  <a:lnTo>
                    <a:pt x="110" y="574"/>
                  </a:lnTo>
                  <a:lnTo>
                    <a:pt x="110" y="585"/>
                  </a:lnTo>
                  <a:lnTo>
                    <a:pt x="110" y="585"/>
                  </a:lnTo>
                  <a:lnTo>
                    <a:pt x="110" y="588"/>
                  </a:lnTo>
                  <a:lnTo>
                    <a:pt x="110" y="592"/>
                  </a:lnTo>
                  <a:lnTo>
                    <a:pt x="110" y="596"/>
                  </a:lnTo>
                  <a:lnTo>
                    <a:pt x="110" y="599"/>
                  </a:lnTo>
                  <a:lnTo>
                    <a:pt x="110" y="609"/>
                  </a:lnTo>
                  <a:lnTo>
                    <a:pt x="110" y="611"/>
                  </a:lnTo>
                  <a:lnTo>
                    <a:pt x="109" y="611"/>
                  </a:lnTo>
                  <a:lnTo>
                    <a:pt x="96" y="616"/>
                  </a:lnTo>
                  <a:lnTo>
                    <a:pt x="85" y="620"/>
                  </a:lnTo>
                  <a:lnTo>
                    <a:pt x="75" y="624"/>
                  </a:lnTo>
                  <a:lnTo>
                    <a:pt x="68" y="628"/>
                  </a:lnTo>
                  <a:lnTo>
                    <a:pt x="68" y="628"/>
                  </a:lnTo>
                  <a:lnTo>
                    <a:pt x="61" y="633"/>
                  </a:lnTo>
                  <a:lnTo>
                    <a:pt x="54" y="639"/>
                  </a:lnTo>
                  <a:lnTo>
                    <a:pt x="54" y="639"/>
                  </a:lnTo>
                  <a:lnTo>
                    <a:pt x="47" y="646"/>
                  </a:lnTo>
                  <a:lnTo>
                    <a:pt x="39" y="655"/>
                  </a:lnTo>
                  <a:lnTo>
                    <a:pt x="39" y="655"/>
                  </a:lnTo>
                  <a:lnTo>
                    <a:pt x="31" y="665"/>
                  </a:lnTo>
                  <a:lnTo>
                    <a:pt x="26" y="676"/>
                  </a:lnTo>
                  <a:lnTo>
                    <a:pt x="21" y="687"/>
                  </a:lnTo>
                  <a:lnTo>
                    <a:pt x="18" y="699"/>
                  </a:lnTo>
                  <a:lnTo>
                    <a:pt x="15" y="710"/>
                  </a:lnTo>
                  <a:lnTo>
                    <a:pt x="14" y="721"/>
                  </a:lnTo>
                  <a:lnTo>
                    <a:pt x="12" y="729"/>
                  </a:lnTo>
                  <a:lnTo>
                    <a:pt x="10" y="737"/>
                  </a:lnTo>
                  <a:lnTo>
                    <a:pt x="10" y="738"/>
                  </a:lnTo>
                  <a:lnTo>
                    <a:pt x="9" y="744"/>
                  </a:lnTo>
                  <a:lnTo>
                    <a:pt x="8" y="750"/>
                  </a:lnTo>
                  <a:lnTo>
                    <a:pt x="8" y="753"/>
                  </a:lnTo>
                  <a:lnTo>
                    <a:pt x="7" y="757"/>
                  </a:lnTo>
                  <a:lnTo>
                    <a:pt x="7" y="760"/>
                  </a:lnTo>
                  <a:lnTo>
                    <a:pt x="7" y="762"/>
                  </a:lnTo>
                  <a:lnTo>
                    <a:pt x="7" y="765"/>
                  </a:lnTo>
                  <a:lnTo>
                    <a:pt x="7" y="769"/>
                  </a:lnTo>
                  <a:lnTo>
                    <a:pt x="7" y="772"/>
                  </a:lnTo>
                  <a:lnTo>
                    <a:pt x="7" y="775"/>
                  </a:lnTo>
                  <a:lnTo>
                    <a:pt x="8" y="777"/>
                  </a:lnTo>
                  <a:lnTo>
                    <a:pt x="9" y="781"/>
                  </a:lnTo>
                  <a:lnTo>
                    <a:pt x="9" y="781"/>
                  </a:lnTo>
                  <a:lnTo>
                    <a:pt x="10" y="782"/>
                  </a:lnTo>
                  <a:lnTo>
                    <a:pt x="12" y="783"/>
                  </a:lnTo>
                  <a:lnTo>
                    <a:pt x="13" y="784"/>
                  </a:lnTo>
                  <a:lnTo>
                    <a:pt x="15" y="784"/>
                  </a:lnTo>
                  <a:lnTo>
                    <a:pt x="17" y="784"/>
                  </a:lnTo>
                  <a:lnTo>
                    <a:pt x="18" y="783"/>
                  </a:lnTo>
                  <a:lnTo>
                    <a:pt x="19" y="781"/>
                  </a:lnTo>
                  <a:lnTo>
                    <a:pt x="20" y="777"/>
                  </a:lnTo>
                  <a:lnTo>
                    <a:pt x="20" y="777"/>
                  </a:lnTo>
                  <a:lnTo>
                    <a:pt x="20" y="772"/>
                  </a:lnTo>
                  <a:lnTo>
                    <a:pt x="21" y="765"/>
                  </a:lnTo>
                  <a:lnTo>
                    <a:pt x="22" y="758"/>
                  </a:lnTo>
                  <a:lnTo>
                    <a:pt x="24" y="748"/>
                  </a:lnTo>
                  <a:lnTo>
                    <a:pt x="25" y="738"/>
                  </a:lnTo>
                  <a:lnTo>
                    <a:pt x="26" y="729"/>
                  </a:lnTo>
                  <a:lnTo>
                    <a:pt x="28" y="721"/>
                  </a:lnTo>
                  <a:lnTo>
                    <a:pt x="29" y="714"/>
                  </a:lnTo>
                  <a:lnTo>
                    <a:pt x="29" y="714"/>
                  </a:lnTo>
                  <a:lnTo>
                    <a:pt x="31" y="706"/>
                  </a:lnTo>
                  <a:lnTo>
                    <a:pt x="33" y="699"/>
                  </a:lnTo>
                  <a:lnTo>
                    <a:pt x="37" y="691"/>
                  </a:lnTo>
                  <a:lnTo>
                    <a:pt x="41" y="681"/>
                  </a:lnTo>
                  <a:lnTo>
                    <a:pt x="45" y="671"/>
                  </a:lnTo>
                  <a:lnTo>
                    <a:pt x="52" y="664"/>
                  </a:lnTo>
                  <a:lnTo>
                    <a:pt x="59" y="656"/>
                  </a:lnTo>
                  <a:lnTo>
                    <a:pt x="65" y="650"/>
                  </a:lnTo>
                  <a:lnTo>
                    <a:pt x="65" y="650"/>
                  </a:lnTo>
                  <a:lnTo>
                    <a:pt x="74" y="643"/>
                  </a:lnTo>
                  <a:lnTo>
                    <a:pt x="84" y="637"/>
                  </a:lnTo>
                  <a:lnTo>
                    <a:pt x="84" y="63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CD597417-A707-4A33-B29D-F6562F6784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304328"/>
            <a:ext cx="12584860" cy="7565039"/>
          </a:xfrm>
          <a:custGeom>
            <a:avLst/>
            <a:gdLst>
              <a:gd name="connsiteX0" fmla="*/ 0 w 12584860"/>
              <a:gd name="connsiteY0" fmla="*/ 0 h 7565039"/>
              <a:gd name="connsiteX1" fmla="*/ 10373132 w 12584860"/>
              <a:gd name="connsiteY1" fmla="*/ 0 h 7565039"/>
              <a:gd name="connsiteX2" fmla="*/ 10473555 w 12584860"/>
              <a:gd name="connsiteY2" fmla="*/ 63012 h 7565039"/>
              <a:gd name="connsiteX3" fmla="*/ 12581869 w 12584860"/>
              <a:gd name="connsiteY3" fmla="*/ 3306503 h 7565039"/>
              <a:gd name="connsiteX4" fmla="*/ 3655418 w 12584860"/>
              <a:gd name="connsiteY4" fmla="*/ 7545698 h 7565039"/>
              <a:gd name="connsiteX5" fmla="*/ 286545 w 12584860"/>
              <a:gd name="connsiteY5" fmla="*/ 7015246 h 7565039"/>
              <a:gd name="connsiteX6" fmla="*/ 0 w 12584860"/>
              <a:gd name="connsiteY6" fmla="*/ 6930968 h 756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84860" h="7565039">
                <a:moveTo>
                  <a:pt x="0" y="0"/>
                </a:moveTo>
                <a:lnTo>
                  <a:pt x="10373132" y="0"/>
                </a:lnTo>
                <a:lnTo>
                  <a:pt x="10473555" y="63012"/>
                </a:lnTo>
                <a:cubicBezTo>
                  <a:pt x="11837753" y="958814"/>
                  <a:pt x="12640362" y="2099858"/>
                  <a:pt x="12581869" y="3306503"/>
                </a:cubicBezTo>
                <a:cubicBezTo>
                  <a:pt x="12457083" y="5880680"/>
                  <a:pt x="8460575" y="7778633"/>
                  <a:pt x="3655418" y="7545698"/>
                </a:cubicBezTo>
                <a:cubicBezTo>
                  <a:pt x="2454129" y="7487465"/>
                  <a:pt x="1316025" y="7301563"/>
                  <a:pt x="286545" y="7015246"/>
                </a:cubicBezTo>
                <a:lnTo>
                  <a:pt x="0" y="693096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id="{E4A6090F-2A32-4135-B119-2F983A0AED25}"/>
              </a:ext>
            </a:extLst>
          </p:cNvPr>
          <p:cNvSpPr/>
          <p:nvPr userDrawn="1"/>
        </p:nvSpPr>
        <p:spPr>
          <a:xfrm rot="166518">
            <a:off x="-4849256" y="-4077747"/>
            <a:ext cx="17421445" cy="9332868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7BD75C4-6BAC-4EEB-ABFF-A32F26095C9B}"/>
              </a:ext>
            </a:extLst>
          </p:cNvPr>
          <p:cNvGrpSpPr/>
          <p:nvPr userDrawn="1"/>
        </p:nvGrpSpPr>
        <p:grpSpPr>
          <a:xfrm>
            <a:off x="655881" y="973633"/>
            <a:ext cx="7516568" cy="2718069"/>
            <a:chOff x="655881" y="1430838"/>
            <a:chExt cx="7516568" cy="271806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A449003-84FE-4C1E-BB0D-C56DFA126A31}"/>
                </a:ext>
              </a:extLst>
            </p:cNvPr>
            <p:cNvSpPr txBox="1"/>
            <p:nvPr/>
          </p:nvSpPr>
          <p:spPr>
            <a:xfrm>
              <a:off x="655881" y="3810353"/>
              <a:ext cx="40285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7885A6-7C44-4720-9703-BBB31529870E}"/>
                </a:ext>
              </a:extLst>
            </p:cNvPr>
            <p:cNvSpPr txBox="1"/>
            <p:nvPr/>
          </p:nvSpPr>
          <p:spPr>
            <a:xfrm>
              <a:off x="655881" y="1430838"/>
              <a:ext cx="7516568" cy="1133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5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感谢您的观看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B7452A8-361B-407D-90CD-745F7A1C39FC}"/>
                </a:ext>
              </a:extLst>
            </p:cNvPr>
            <p:cNvCxnSpPr>
              <a:cxnSpLocks/>
            </p:cNvCxnSpPr>
            <p:nvPr/>
          </p:nvCxnSpPr>
          <p:spPr>
            <a:xfrm>
              <a:off x="773683" y="3038194"/>
              <a:ext cx="55415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B85444F-5542-4BC4-A0BE-A7C0CCDD9F57}"/>
                </a:ext>
              </a:extLst>
            </p:cNvPr>
            <p:cNvSpPr txBox="1"/>
            <p:nvPr/>
          </p:nvSpPr>
          <p:spPr>
            <a:xfrm>
              <a:off x="706536" y="2491211"/>
              <a:ext cx="5374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+mj-lt"/>
                  <a:ea typeface="+mn-ea"/>
                </a:rPr>
                <a:t>THANK YOU FOR WATCHING</a:t>
              </a:r>
              <a:endParaRPr lang="zh-CN" altLang="en-US" sz="1600" b="1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C5D9ADB-C6AF-EFDC-449C-7C4009235A38}"/>
              </a:ext>
            </a:extLst>
          </p:cNvPr>
          <p:cNvGrpSpPr/>
          <p:nvPr userDrawn="1"/>
        </p:nvGrpSpPr>
        <p:grpSpPr>
          <a:xfrm>
            <a:off x="481832" y="6165087"/>
            <a:ext cx="2549608" cy="330656"/>
            <a:chOff x="360000" y="6147417"/>
            <a:chExt cx="2549608" cy="330656"/>
          </a:xfrm>
        </p:grpSpPr>
        <p:cxnSp>
          <p:nvCxnSpPr>
            <p:cNvPr id="4" name="直线连接符 3">
              <a:extLst>
                <a:ext uri="{FF2B5EF4-FFF2-40B4-BE49-F238E27FC236}">
                  <a16:creationId xmlns:a16="http://schemas.microsoft.com/office/drawing/2014/main" id="{A168AD4E-D9ED-D224-0148-9FB414074B1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404" y="6147417"/>
              <a:ext cx="2548800" cy="0"/>
            </a:xfrm>
            <a:prstGeom prst="line">
              <a:avLst/>
            </a:prstGeom>
            <a:ln w="12700"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>
              <a:extLst>
                <a:ext uri="{FF2B5EF4-FFF2-40B4-BE49-F238E27FC236}">
                  <a16:creationId xmlns:a16="http://schemas.microsoft.com/office/drawing/2014/main" id="{28638CF7-4E98-21EE-3DAD-794511EAE59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000" y="6478073"/>
              <a:ext cx="2549608" cy="0"/>
            </a:xfrm>
            <a:prstGeom prst="line">
              <a:avLst/>
            </a:prstGeom>
            <a:ln w="12700"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119B82D-351B-A5FB-3B13-5770E4045A0D}"/>
                </a:ext>
              </a:extLst>
            </p:cNvPr>
            <p:cNvSpPr txBox="1"/>
            <p:nvPr userDrawn="1"/>
          </p:nvSpPr>
          <p:spPr>
            <a:xfrm>
              <a:off x="680056" y="6168876"/>
              <a:ext cx="19094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solidFill>
                    <a:schemeClr val="accent3"/>
                  </a:solidFill>
                  <a:latin typeface="+mn-ea"/>
                  <a:ea typeface="+mn-ea"/>
                </a:rPr>
                <a:t>竢 实 扬 华        自 强 不 息</a:t>
              </a:r>
            </a:p>
          </p:txBody>
        </p:sp>
      </p:grp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9BD9C6-1ACD-BEB8-2789-AEA985A237E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73683" y="2966218"/>
            <a:ext cx="2154871" cy="36547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lvl="0"/>
            <a:r>
              <a:rPr kumimoji="1" lang="zh-CN" altLang="en-US" dirty="0"/>
              <a:t>汇报人：</a:t>
            </a:r>
            <a:r>
              <a:rPr kumimoji="1" lang="en-US" altLang="zh-CN" dirty="0"/>
              <a:t>xxx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2212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69242-D2B9-41D1-ABEA-A4A4765E4295}" type="datetimeFigureOut">
              <a:rPr lang="zh-CN" altLang="en-US" smtClean="0"/>
              <a:t>2022/6/20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9EC4E-90B9-4778-B9B6-FAA94A3F4C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27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89" r:id="rId2"/>
    <p:sldLayoutId id="2147483690" r:id="rId3"/>
    <p:sldLayoutId id="2147483686" r:id="rId4"/>
    <p:sldLayoutId id="2147483688" r:id="rId5"/>
    <p:sldLayoutId id="2147483691" r:id="rId6"/>
    <p:sldLayoutId id="2147483692" r:id="rId7"/>
    <p:sldLayoutId id="2147483693" r:id="rId8"/>
    <p:sldLayoutId id="214748368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7FD85A8-7AC8-83A3-5005-9DE76E6F1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zh-CN" altLang="en-US" dirty="0"/>
              <a:t>西南交通大学</a:t>
            </a:r>
            <a:endParaRPr lang="en-US" altLang="zh-CN" dirty="0"/>
          </a:p>
          <a:p>
            <a:pPr lvl="0"/>
            <a:r>
              <a:rPr lang="zh-CN" altLang="en-US" dirty="0"/>
              <a:t>智慧校园项目汇报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A037A1-23C5-1145-9DF9-704E27A859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kumimoji="1" lang="en" altLang="zh-CN" dirty="0"/>
              <a:t>Please enter your title</a:t>
            </a:r>
          </a:p>
          <a:p>
            <a:pPr lvl="0"/>
            <a:r>
              <a:rPr kumimoji="1" lang="en" altLang="zh-CN" dirty="0"/>
              <a:t>It is recommended to enter the title into two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line</a:t>
            </a:r>
            <a:endParaRPr kumimoji="1" lang="zh-CN" altLang="en-US" dirty="0"/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80F70B5-0CE9-472E-E0D2-ADA3AE96BB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6490" y="4680930"/>
            <a:ext cx="3089210" cy="338555"/>
          </a:xfrm>
        </p:spPr>
        <p:txBody>
          <a:bodyPr/>
          <a:lstStyle/>
          <a:p>
            <a:r>
              <a:rPr lang="zh-CN" altLang="en-US" dirty="0"/>
              <a:t>计算机人工智能学院｜电子信息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F29A921-1F30-310E-E12F-6AF34C4638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4669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BFC729B-0E6C-EE6D-E5D4-2EE28E7648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Page</a:t>
            </a:r>
            <a:r>
              <a:rPr lang="zh-CN" altLang="en-US" dirty="0"/>
              <a:t>  </a:t>
            </a:r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7" name="内容占位符 16">
            <a:extLst>
              <a:ext uri="{FF2B5EF4-FFF2-40B4-BE49-F238E27FC236}">
                <a16:creationId xmlns:a16="http://schemas.microsoft.com/office/drawing/2014/main" id="{F202046F-6E9A-2C7A-F14F-899E2F4F98C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五段内容页排版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308F2E9-B151-1DA3-611A-36D3C97CCE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" altLang="zh-CN" dirty="0"/>
              <a:t>Five paragraph page layout</a:t>
            </a:r>
            <a:endParaRPr lang="zh-CN" altLang="en-US" dirty="0"/>
          </a:p>
        </p:txBody>
      </p:sp>
      <p:sp>
        <p:nvSpPr>
          <p:cNvPr id="19" name="Shape 1203">
            <a:extLst>
              <a:ext uri="{FF2B5EF4-FFF2-40B4-BE49-F238E27FC236}">
                <a16:creationId xmlns:a16="http://schemas.microsoft.com/office/drawing/2014/main" id="{22424390-07AC-80F7-851C-97BDD5B76523}"/>
              </a:ext>
            </a:extLst>
          </p:cNvPr>
          <p:cNvSpPr/>
          <p:nvPr/>
        </p:nvSpPr>
        <p:spPr>
          <a:xfrm rot="-5400000">
            <a:off x="836609" y="2611150"/>
            <a:ext cx="1620000" cy="1620000"/>
          </a:xfrm>
          <a:prstGeom prst="ellipse">
            <a:avLst/>
          </a:prstGeom>
          <a:noFill/>
          <a:ln w="12700" cap="flat" cmpd="sng">
            <a:solidFill>
              <a:schemeClr val="dk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Arial Black" panose="020B0A04020102090204" pitchFamily="34" charset="0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20" name="Shape 1204">
            <a:extLst>
              <a:ext uri="{FF2B5EF4-FFF2-40B4-BE49-F238E27FC236}">
                <a16:creationId xmlns:a16="http://schemas.microsoft.com/office/drawing/2014/main" id="{0261D60C-0D56-2F92-EE78-02F3BF00F543}"/>
              </a:ext>
            </a:extLst>
          </p:cNvPr>
          <p:cNvSpPr/>
          <p:nvPr/>
        </p:nvSpPr>
        <p:spPr>
          <a:xfrm rot="-5400000">
            <a:off x="3074179" y="2611150"/>
            <a:ext cx="1620000" cy="162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45713" tIns="22850" rIns="45713" bIns="22850" anchor="ctr" anchorCtr="0"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Arial Black" panose="020B0A04020102090204" pitchFamily="34" charset="0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21" name="Shape 1205">
            <a:extLst>
              <a:ext uri="{FF2B5EF4-FFF2-40B4-BE49-F238E27FC236}">
                <a16:creationId xmlns:a16="http://schemas.microsoft.com/office/drawing/2014/main" id="{F874B570-9459-258A-6E2D-B60FFDEF2D31}"/>
              </a:ext>
            </a:extLst>
          </p:cNvPr>
          <p:cNvSpPr/>
          <p:nvPr/>
        </p:nvSpPr>
        <p:spPr>
          <a:xfrm rot="-5400000">
            <a:off x="5311750" y="2611150"/>
            <a:ext cx="1620000" cy="1620000"/>
          </a:xfrm>
          <a:prstGeom prst="ellipse">
            <a:avLst/>
          </a:prstGeom>
          <a:noFill/>
          <a:ln w="12700" cap="flat" cmpd="sng">
            <a:solidFill>
              <a:schemeClr val="dk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Arial Black" panose="020B0A04020102090204" pitchFamily="34" charset="0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22" name="Shape 1206">
            <a:extLst>
              <a:ext uri="{FF2B5EF4-FFF2-40B4-BE49-F238E27FC236}">
                <a16:creationId xmlns:a16="http://schemas.microsoft.com/office/drawing/2014/main" id="{2F89603F-BCDF-F457-BB08-751695255D78}"/>
              </a:ext>
            </a:extLst>
          </p:cNvPr>
          <p:cNvSpPr/>
          <p:nvPr/>
        </p:nvSpPr>
        <p:spPr>
          <a:xfrm rot="-5400000">
            <a:off x="7549321" y="2611150"/>
            <a:ext cx="1620000" cy="162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45713" tIns="22850" rIns="45713" bIns="22850" anchor="ctr" anchorCtr="0"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Arial Black" panose="020B0A04020102090204" pitchFamily="34" charset="0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23" name="Shape 1207">
            <a:extLst>
              <a:ext uri="{FF2B5EF4-FFF2-40B4-BE49-F238E27FC236}">
                <a16:creationId xmlns:a16="http://schemas.microsoft.com/office/drawing/2014/main" id="{78536AA2-52DC-936D-B3E3-F7DACE431C68}"/>
              </a:ext>
            </a:extLst>
          </p:cNvPr>
          <p:cNvSpPr/>
          <p:nvPr/>
        </p:nvSpPr>
        <p:spPr>
          <a:xfrm rot="-5400000">
            <a:off x="9786891" y="2611150"/>
            <a:ext cx="1620000" cy="1620000"/>
          </a:xfrm>
          <a:prstGeom prst="ellipse">
            <a:avLst/>
          </a:prstGeom>
          <a:noFill/>
          <a:ln w="12700" cap="flat" cmpd="sng">
            <a:solidFill>
              <a:schemeClr val="dk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Arial Black" panose="020B0A04020102090204" pitchFamily="34" charset="0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45F9BAA-2419-D9D1-D0E6-403239BCEA01}"/>
              </a:ext>
            </a:extLst>
          </p:cNvPr>
          <p:cNvSpPr/>
          <p:nvPr/>
        </p:nvSpPr>
        <p:spPr>
          <a:xfrm>
            <a:off x="622067" y="5043718"/>
            <a:ext cx="2065739" cy="1295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请输入文本请输入文本请输入文本请输入文本请输入文本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0EF1405-BC1E-18BF-185B-32E8B3213497}"/>
              </a:ext>
            </a:extLst>
          </p:cNvPr>
          <p:cNvSpPr/>
          <p:nvPr/>
        </p:nvSpPr>
        <p:spPr>
          <a:xfrm>
            <a:off x="985522" y="4458651"/>
            <a:ext cx="133882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请输入标题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0" name="直接连接符 32">
            <a:extLst>
              <a:ext uri="{FF2B5EF4-FFF2-40B4-BE49-F238E27FC236}">
                <a16:creationId xmlns:a16="http://schemas.microsoft.com/office/drawing/2014/main" id="{77468A76-19C1-2C76-C6C4-F9852A6B58BC}"/>
              </a:ext>
            </a:extLst>
          </p:cNvPr>
          <p:cNvCxnSpPr/>
          <p:nvPr/>
        </p:nvCxnSpPr>
        <p:spPr>
          <a:xfrm>
            <a:off x="1334808" y="4910638"/>
            <a:ext cx="64025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9938085B-2086-AC90-64CD-E6285E96E72A}"/>
              </a:ext>
            </a:extLst>
          </p:cNvPr>
          <p:cNvSpPr/>
          <p:nvPr/>
        </p:nvSpPr>
        <p:spPr>
          <a:xfrm>
            <a:off x="2859637" y="5043718"/>
            <a:ext cx="2065739" cy="1295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请输入文本请输入文本请输入文本请输入文本请输入文本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5366505-A655-D714-A0BE-36363DCFEAA0}"/>
              </a:ext>
            </a:extLst>
          </p:cNvPr>
          <p:cNvSpPr/>
          <p:nvPr/>
        </p:nvSpPr>
        <p:spPr>
          <a:xfrm>
            <a:off x="3223092" y="4458651"/>
            <a:ext cx="133882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请输入标题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3" name="直接连接符 36">
            <a:extLst>
              <a:ext uri="{FF2B5EF4-FFF2-40B4-BE49-F238E27FC236}">
                <a16:creationId xmlns:a16="http://schemas.microsoft.com/office/drawing/2014/main" id="{FFC84BF5-571F-B192-1044-3B10FD83A99A}"/>
              </a:ext>
            </a:extLst>
          </p:cNvPr>
          <p:cNvCxnSpPr/>
          <p:nvPr/>
        </p:nvCxnSpPr>
        <p:spPr>
          <a:xfrm>
            <a:off x="3572378" y="4910638"/>
            <a:ext cx="64025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64FB9B41-BF5D-4C18-6F65-D780CA24C546}"/>
              </a:ext>
            </a:extLst>
          </p:cNvPr>
          <p:cNvSpPr/>
          <p:nvPr/>
        </p:nvSpPr>
        <p:spPr>
          <a:xfrm>
            <a:off x="5097208" y="5043718"/>
            <a:ext cx="2065739" cy="1295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请输入文本请输入文本请输入文本请输入文本请输入文本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57E7977-1412-1C3D-B008-B0F9E8F35967}"/>
              </a:ext>
            </a:extLst>
          </p:cNvPr>
          <p:cNvSpPr/>
          <p:nvPr/>
        </p:nvSpPr>
        <p:spPr>
          <a:xfrm>
            <a:off x="5460663" y="4458651"/>
            <a:ext cx="133882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请输入标题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6" name="直接连接符 40">
            <a:extLst>
              <a:ext uri="{FF2B5EF4-FFF2-40B4-BE49-F238E27FC236}">
                <a16:creationId xmlns:a16="http://schemas.microsoft.com/office/drawing/2014/main" id="{3C98BDB8-4A12-C778-6D4A-5A10BDD08153}"/>
              </a:ext>
            </a:extLst>
          </p:cNvPr>
          <p:cNvCxnSpPr/>
          <p:nvPr/>
        </p:nvCxnSpPr>
        <p:spPr>
          <a:xfrm>
            <a:off x="5809949" y="4910638"/>
            <a:ext cx="64025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id="{B8B211BF-648B-EA13-898D-BB0E10FBCA81}"/>
              </a:ext>
            </a:extLst>
          </p:cNvPr>
          <p:cNvSpPr/>
          <p:nvPr/>
        </p:nvSpPr>
        <p:spPr>
          <a:xfrm>
            <a:off x="7334779" y="5043718"/>
            <a:ext cx="2065739" cy="1295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请输入文本请输入文本请输入文本请输入文本请输入文本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D618B243-6F0D-0D2B-C944-9FBFE929F13A}"/>
              </a:ext>
            </a:extLst>
          </p:cNvPr>
          <p:cNvSpPr/>
          <p:nvPr/>
        </p:nvSpPr>
        <p:spPr>
          <a:xfrm>
            <a:off x="7698234" y="4458651"/>
            <a:ext cx="133882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请输入标题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44">
            <a:extLst>
              <a:ext uri="{FF2B5EF4-FFF2-40B4-BE49-F238E27FC236}">
                <a16:creationId xmlns:a16="http://schemas.microsoft.com/office/drawing/2014/main" id="{951269DD-7BC7-8118-6EB7-2668C3AD9D03}"/>
              </a:ext>
            </a:extLst>
          </p:cNvPr>
          <p:cNvCxnSpPr/>
          <p:nvPr/>
        </p:nvCxnSpPr>
        <p:spPr>
          <a:xfrm>
            <a:off x="8047520" y="4910638"/>
            <a:ext cx="64025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255FB139-7E0F-F0B2-D5E0-E4658C45B626}"/>
              </a:ext>
            </a:extLst>
          </p:cNvPr>
          <p:cNvSpPr/>
          <p:nvPr/>
        </p:nvSpPr>
        <p:spPr>
          <a:xfrm>
            <a:off x="9572348" y="5043718"/>
            <a:ext cx="2065739" cy="1295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请输入文本请输入文本请输入文本请输入文本请输入文本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7BAAAB5-7292-AD63-544A-3A08C617185A}"/>
              </a:ext>
            </a:extLst>
          </p:cNvPr>
          <p:cNvSpPr/>
          <p:nvPr/>
        </p:nvSpPr>
        <p:spPr>
          <a:xfrm>
            <a:off x="9935803" y="4458651"/>
            <a:ext cx="133882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请输入标题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2" name="直接连接符 48">
            <a:extLst>
              <a:ext uri="{FF2B5EF4-FFF2-40B4-BE49-F238E27FC236}">
                <a16:creationId xmlns:a16="http://schemas.microsoft.com/office/drawing/2014/main" id="{E7418ECD-FBE7-338D-2373-7343995CB187}"/>
              </a:ext>
            </a:extLst>
          </p:cNvPr>
          <p:cNvCxnSpPr/>
          <p:nvPr/>
        </p:nvCxnSpPr>
        <p:spPr>
          <a:xfrm>
            <a:off x="10285089" y="4910638"/>
            <a:ext cx="64025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909544FF-894B-A38F-5A32-926EB8A25EF7}"/>
              </a:ext>
            </a:extLst>
          </p:cNvPr>
          <p:cNvGrpSpPr/>
          <p:nvPr/>
        </p:nvGrpSpPr>
        <p:grpSpPr>
          <a:xfrm>
            <a:off x="2959738" y="1317402"/>
            <a:ext cx="6324024" cy="672809"/>
            <a:chOff x="2959738" y="1317402"/>
            <a:chExt cx="6324024" cy="672809"/>
          </a:xfrm>
        </p:grpSpPr>
        <p:sp>
          <p:nvSpPr>
            <p:cNvPr id="48" name="圆角矩形 47">
              <a:extLst>
                <a:ext uri="{FF2B5EF4-FFF2-40B4-BE49-F238E27FC236}">
                  <a16:creationId xmlns:a16="http://schemas.microsoft.com/office/drawing/2014/main" id="{D0D49A4E-9B5D-95BD-20BB-E13500150793}"/>
                </a:ext>
              </a:extLst>
            </p:cNvPr>
            <p:cNvSpPr/>
            <p:nvPr/>
          </p:nvSpPr>
          <p:spPr>
            <a:xfrm>
              <a:off x="2959738" y="1317402"/>
              <a:ext cx="6324024" cy="672809"/>
            </a:xfrm>
            <a:prstGeom prst="round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1778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TextBox 35">
              <a:extLst>
                <a:ext uri="{FF2B5EF4-FFF2-40B4-BE49-F238E27FC236}">
                  <a16:creationId xmlns:a16="http://schemas.microsoft.com/office/drawing/2014/main" id="{FD689EE9-5BBF-2041-7CE6-2056950233BC}"/>
                </a:ext>
              </a:extLst>
            </p:cNvPr>
            <p:cNvSpPr txBox="1"/>
            <p:nvPr/>
          </p:nvSpPr>
          <p:spPr>
            <a:xfrm>
              <a:off x="3092304" y="1446294"/>
              <a:ext cx="6007392" cy="4069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25000"/>
                </a:lnSpc>
                <a:defRPr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+mn-lt"/>
                </a:rPr>
                <a:t>请输入文本请输入文本请输入文本请输入文本请输入文本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sp>
        <p:nvSpPr>
          <p:cNvPr id="49" name="light-bulb-outline_29964">
            <a:extLst>
              <a:ext uri="{FF2B5EF4-FFF2-40B4-BE49-F238E27FC236}">
                <a16:creationId xmlns:a16="http://schemas.microsoft.com/office/drawing/2014/main" id="{3881FAA9-A472-94D8-1748-FE3B453B5BAF}"/>
              </a:ext>
            </a:extLst>
          </p:cNvPr>
          <p:cNvSpPr/>
          <p:nvPr/>
        </p:nvSpPr>
        <p:spPr>
          <a:xfrm>
            <a:off x="1460310" y="3190075"/>
            <a:ext cx="351787" cy="462150"/>
          </a:xfrm>
          <a:custGeom>
            <a:avLst/>
            <a:gdLst>
              <a:gd name="connsiteX0" fmla="*/ 140404 w 434965"/>
              <a:gd name="connsiteY0" fmla="*/ 550480 h 607357"/>
              <a:gd name="connsiteX1" fmla="*/ 214277 w 434965"/>
              <a:gd name="connsiteY1" fmla="*/ 577617 h 607357"/>
              <a:gd name="connsiteX2" fmla="*/ 215787 w 434965"/>
              <a:gd name="connsiteY2" fmla="*/ 577617 h 607357"/>
              <a:gd name="connsiteX3" fmla="*/ 217160 w 434965"/>
              <a:gd name="connsiteY3" fmla="*/ 577617 h 607357"/>
              <a:gd name="connsiteX4" fmla="*/ 290895 w 434965"/>
              <a:gd name="connsiteY4" fmla="*/ 550480 h 607357"/>
              <a:gd name="connsiteX5" fmla="*/ 217572 w 434965"/>
              <a:gd name="connsiteY5" fmla="*/ 556922 h 607357"/>
              <a:gd name="connsiteX6" fmla="*/ 140404 w 434965"/>
              <a:gd name="connsiteY6" fmla="*/ 550480 h 607357"/>
              <a:gd name="connsiteX7" fmla="*/ 99074 w 434965"/>
              <a:gd name="connsiteY7" fmla="*/ 505390 h 607357"/>
              <a:gd name="connsiteX8" fmla="*/ 121044 w 434965"/>
              <a:gd name="connsiteY8" fmla="*/ 514847 h 607357"/>
              <a:gd name="connsiteX9" fmla="*/ 217572 w 434965"/>
              <a:gd name="connsiteY9" fmla="*/ 527318 h 607357"/>
              <a:gd name="connsiteX10" fmla="*/ 310393 w 434965"/>
              <a:gd name="connsiteY10" fmla="*/ 514847 h 607357"/>
              <a:gd name="connsiteX11" fmla="*/ 332363 w 434965"/>
              <a:gd name="connsiteY11" fmla="*/ 505390 h 607357"/>
              <a:gd name="connsiteX12" fmla="*/ 330990 w 434965"/>
              <a:gd name="connsiteY12" fmla="*/ 529237 h 607357"/>
              <a:gd name="connsiteX13" fmla="*/ 232264 w 434965"/>
              <a:gd name="connsiteY13" fmla="*/ 606398 h 607357"/>
              <a:gd name="connsiteX14" fmla="*/ 232264 w 434965"/>
              <a:gd name="connsiteY14" fmla="*/ 607220 h 607357"/>
              <a:gd name="connsiteX15" fmla="*/ 217435 w 434965"/>
              <a:gd name="connsiteY15" fmla="*/ 607357 h 607357"/>
              <a:gd name="connsiteX16" fmla="*/ 199173 w 434965"/>
              <a:gd name="connsiteY16" fmla="*/ 607357 h 607357"/>
              <a:gd name="connsiteX17" fmla="*/ 199173 w 434965"/>
              <a:gd name="connsiteY17" fmla="*/ 606398 h 607357"/>
              <a:gd name="connsiteX18" fmla="*/ 100447 w 434965"/>
              <a:gd name="connsiteY18" fmla="*/ 529237 h 607357"/>
              <a:gd name="connsiteX19" fmla="*/ 217483 w 434965"/>
              <a:gd name="connsiteY19" fmla="*/ 29608 h 607357"/>
              <a:gd name="connsiteX20" fmla="*/ 29657 w 434965"/>
              <a:gd name="connsiteY20" fmla="*/ 217124 h 607357"/>
              <a:gd name="connsiteX21" fmla="*/ 114371 w 434965"/>
              <a:gd name="connsiteY21" fmla="*/ 403543 h 607357"/>
              <a:gd name="connsiteX22" fmla="*/ 126453 w 434965"/>
              <a:gd name="connsiteY22" fmla="*/ 441512 h 607357"/>
              <a:gd name="connsiteX23" fmla="*/ 129473 w 434965"/>
              <a:gd name="connsiteY23" fmla="*/ 461251 h 607357"/>
              <a:gd name="connsiteX24" fmla="*/ 200183 w 434965"/>
              <a:gd name="connsiteY24" fmla="*/ 470435 h 607357"/>
              <a:gd name="connsiteX25" fmla="*/ 200320 w 434965"/>
              <a:gd name="connsiteY25" fmla="*/ 467693 h 607357"/>
              <a:gd name="connsiteX26" fmla="*/ 200320 w 434965"/>
              <a:gd name="connsiteY26" fmla="*/ 453438 h 607357"/>
              <a:gd name="connsiteX27" fmla="*/ 155698 w 434965"/>
              <a:gd name="connsiteY27" fmla="*/ 307866 h 607357"/>
              <a:gd name="connsiteX28" fmla="*/ 152265 w 434965"/>
              <a:gd name="connsiteY28" fmla="*/ 289498 h 607357"/>
              <a:gd name="connsiteX29" fmla="*/ 168467 w 434965"/>
              <a:gd name="connsiteY29" fmla="*/ 278258 h 607357"/>
              <a:gd name="connsiteX30" fmla="*/ 180274 w 434965"/>
              <a:gd name="connsiteY30" fmla="*/ 283604 h 607357"/>
              <a:gd name="connsiteX31" fmla="*/ 217483 w 434965"/>
              <a:gd name="connsiteY31" fmla="*/ 341860 h 607357"/>
              <a:gd name="connsiteX32" fmla="*/ 254828 w 434965"/>
              <a:gd name="connsiteY32" fmla="*/ 283604 h 607357"/>
              <a:gd name="connsiteX33" fmla="*/ 266636 w 434965"/>
              <a:gd name="connsiteY33" fmla="*/ 278258 h 607357"/>
              <a:gd name="connsiteX34" fmla="*/ 282837 w 434965"/>
              <a:gd name="connsiteY34" fmla="*/ 289498 h 607357"/>
              <a:gd name="connsiteX35" fmla="*/ 279405 w 434965"/>
              <a:gd name="connsiteY35" fmla="*/ 307866 h 607357"/>
              <a:gd name="connsiteX36" fmla="*/ 234782 w 434965"/>
              <a:gd name="connsiteY36" fmla="*/ 453438 h 607357"/>
              <a:gd name="connsiteX37" fmla="*/ 234782 w 434965"/>
              <a:gd name="connsiteY37" fmla="*/ 467693 h 607357"/>
              <a:gd name="connsiteX38" fmla="*/ 234920 w 434965"/>
              <a:gd name="connsiteY38" fmla="*/ 470846 h 607357"/>
              <a:gd name="connsiteX39" fmla="*/ 298901 w 434965"/>
              <a:gd name="connsiteY39" fmla="*/ 464404 h 607357"/>
              <a:gd name="connsiteX40" fmla="*/ 302059 w 434965"/>
              <a:gd name="connsiteY40" fmla="*/ 445488 h 607357"/>
              <a:gd name="connsiteX41" fmla="*/ 314965 w 434965"/>
              <a:gd name="connsiteY41" fmla="*/ 406970 h 607357"/>
              <a:gd name="connsiteX42" fmla="*/ 405308 w 434965"/>
              <a:gd name="connsiteY42" fmla="*/ 217124 h 607357"/>
              <a:gd name="connsiteX43" fmla="*/ 217483 w 434965"/>
              <a:gd name="connsiteY43" fmla="*/ 29608 h 607357"/>
              <a:gd name="connsiteX44" fmla="*/ 217483 w 434965"/>
              <a:gd name="connsiteY44" fmla="*/ 0 h 607357"/>
              <a:gd name="connsiteX45" fmla="*/ 434965 w 434965"/>
              <a:gd name="connsiteY45" fmla="*/ 217124 h 607357"/>
              <a:gd name="connsiteX46" fmla="*/ 334599 w 434965"/>
              <a:gd name="connsiteY46" fmla="*/ 429587 h 607357"/>
              <a:gd name="connsiteX47" fmla="*/ 331304 w 434965"/>
              <a:gd name="connsiteY47" fmla="*/ 449463 h 607357"/>
              <a:gd name="connsiteX48" fmla="*/ 317299 w 434965"/>
              <a:gd name="connsiteY48" fmla="*/ 488940 h 607357"/>
              <a:gd name="connsiteX49" fmla="*/ 224622 w 434965"/>
              <a:gd name="connsiteY49" fmla="*/ 500591 h 607357"/>
              <a:gd name="connsiteX50" fmla="*/ 110252 w 434965"/>
              <a:gd name="connsiteY50" fmla="*/ 485102 h 607357"/>
              <a:gd name="connsiteX51" fmla="*/ 96933 w 434965"/>
              <a:gd name="connsiteY51" fmla="*/ 445625 h 607357"/>
              <a:gd name="connsiteX52" fmla="*/ 93913 w 434965"/>
              <a:gd name="connsiteY52" fmla="*/ 425338 h 607357"/>
              <a:gd name="connsiteX53" fmla="*/ 0 w 434965"/>
              <a:gd name="connsiteY53" fmla="*/ 217124 h 607357"/>
              <a:gd name="connsiteX54" fmla="*/ 217483 w 434965"/>
              <a:gd name="connsiteY54" fmla="*/ 0 h 607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34965" h="607357">
                <a:moveTo>
                  <a:pt x="140404" y="550480"/>
                </a:moveTo>
                <a:cubicBezTo>
                  <a:pt x="150977" y="563226"/>
                  <a:pt x="171985" y="576794"/>
                  <a:pt x="214277" y="577617"/>
                </a:cubicBezTo>
                <a:lnTo>
                  <a:pt x="215787" y="577617"/>
                </a:lnTo>
                <a:lnTo>
                  <a:pt x="217160" y="577617"/>
                </a:lnTo>
                <a:cubicBezTo>
                  <a:pt x="259314" y="576794"/>
                  <a:pt x="280323" y="563363"/>
                  <a:pt x="290895" y="550480"/>
                </a:cubicBezTo>
                <a:cubicBezTo>
                  <a:pt x="259314" y="556236"/>
                  <a:pt x="222927" y="556785"/>
                  <a:pt x="217572" y="556922"/>
                </a:cubicBezTo>
                <a:cubicBezTo>
                  <a:pt x="211668" y="556785"/>
                  <a:pt x="173084" y="556236"/>
                  <a:pt x="140404" y="550480"/>
                </a:cubicBezTo>
                <a:close/>
                <a:moveTo>
                  <a:pt x="99074" y="505390"/>
                </a:moveTo>
                <a:lnTo>
                  <a:pt x="121044" y="514847"/>
                </a:lnTo>
                <a:cubicBezTo>
                  <a:pt x="143562" y="524440"/>
                  <a:pt x="198349" y="527044"/>
                  <a:pt x="217572" y="527318"/>
                </a:cubicBezTo>
                <a:cubicBezTo>
                  <a:pt x="235560" y="527044"/>
                  <a:pt x="288012" y="524440"/>
                  <a:pt x="310393" y="514847"/>
                </a:cubicBezTo>
                <a:lnTo>
                  <a:pt x="332363" y="505390"/>
                </a:lnTo>
                <a:lnTo>
                  <a:pt x="330990" y="529237"/>
                </a:lnTo>
                <a:cubicBezTo>
                  <a:pt x="330990" y="529922"/>
                  <a:pt x="326184" y="598312"/>
                  <a:pt x="232264" y="606398"/>
                </a:cubicBezTo>
                <a:lnTo>
                  <a:pt x="232264" y="607220"/>
                </a:lnTo>
                <a:lnTo>
                  <a:pt x="217435" y="607357"/>
                </a:lnTo>
                <a:lnTo>
                  <a:pt x="199173" y="607357"/>
                </a:lnTo>
                <a:lnTo>
                  <a:pt x="199173" y="606398"/>
                </a:lnTo>
                <a:cubicBezTo>
                  <a:pt x="105253" y="598312"/>
                  <a:pt x="100447" y="529922"/>
                  <a:pt x="100447" y="529237"/>
                </a:cubicBezTo>
                <a:close/>
                <a:moveTo>
                  <a:pt x="217483" y="29608"/>
                </a:moveTo>
                <a:cubicBezTo>
                  <a:pt x="113821" y="29608"/>
                  <a:pt x="29657" y="113771"/>
                  <a:pt x="29657" y="217124"/>
                </a:cubicBezTo>
                <a:cubicBezTo>
                  <a:pt x="29657" y="280040"/>
                  <a:pt x="61922" y="369138"/>
                  <a:pt x="114371" y="403543"/>
                </a:cubicBezTo>
                <a:cubicBezTo>
                  <a:pt x="121785" y="408341"/>
                  <a:pt x="122883" y="416017"/>
                  <a:pt x="126453" y="441512"/>
                </a:cubicBezTo>
                <a:cubicBezTo>
                  <a:pt x="127277" y="447407"/>
                  <a:pt x="128375" y="455905"/>
                  <a:pt x="129473" y="461251"/>
                </a:cubicBezTo>
                <a:cubicBezTo>
                  <a:pt x="142242" y="465774"/>
                  <a:pt x="169153" y="469201"/>
                  <a:pt x="200183" y="470435"/>
                </a:cubicBezTo>
                <a:lnTo>
                  <a:pt x="200320" y="467693"/>
                </a:lnTo>
                <a:cubicBezTo>
                  <a:pt x="200183" y="462896"/>
                  <a:pt x="200183" y="458098"/>
                  <a:pt x="200320" y="453438"/>
                </a:cubicBezTo>
                <a:cubicBezTo>
                  <a:pt x="200045" y="405188"/>
                  <a:pt x="196476" y="350222"/>
                  <a:pt x="155698" y="307866"/>
                </a:cubicBezTo>
                <a:cubicBezTo>
                  <a:pt x="150755" y="302657"/>
                  <a:pt x="149519" y="295804"/>
                  <a:pt x="152265" y="289498"/>
                </a:cubicBezTo>
                <a:cubicBezTo>
                  <a:pt x="155011" y="282782"/>
                  <a:pt x="161602" y="278258"/>
                  <a:pt x="168467" y="278258"/>
                </a:cubicBezTo>
                <a:cubicBezTo>
                  <a:pt x="172860" y="278258"/>
                  <a:pt x="176979" y="280040"/>
                  <a:pt x="180274" y="283604"/>
                </a:cubicBezTo>
                <a:cubicBezTo>
                  <a:pt x="196613" y="300464"/>
                  <a:pt x="208833" y="319654"/>
                  <a:pt x="217483" y="341860"/>
                </a:cubicBezTo>
                <a:cubicBezTo>
                  <a:pt x="226270" y="319654"/>
                  <a:pt x="238489" y="300464"/>
                  <a:pt x="254828" y="283604"/>
                </a:cubicBezTo>
                <a:cubicBezTo>
                  <a:pt x="258123" y="280040"/>
                  <a:pt x="262242" y="278258"/>
                  <a:pt x="266636" y="278258"/>
                </a:cubicBezTo>
                <a:cubicBezTo>
                  <a:pt x="273501" y="278258"/>
                  <a:pt x="279954" y="282782"/>
                  <a:pt x="282837" y="289498"/>
                </a:cubicBezTo>
                <a:cubicBezTo>
                  <a:pt x="285583" y="295804"/>
                  <a:pt x="284347" y="302657"/>
                  <a:pt x="279405" y="307866"/>
                </a:cubicBezTo>
                <a:cubicBezTo>
                  <a:pt x="238627" y="350222"/>
                  <a:pt x="235057" y="405188"/>
                  <a:pt x="234782" y="453438"/>
                </a:cubicBezTo>
                <a:cubicBezTo>
                  <a:pt x="234920" y="458098"/>
                  <a:pt x="234920" y="462896"/>
                  <a:pt x="234782" y="467693"/>
                </a:cubicBezTo>
                <a:lnTo>
                  <a:pt x="234920" y="470846"/>
                </a:lnTo>
                <a:cubicBezTo>
                  <a:pt x="267597" y="470298"/>
                  <a:pt x="288878" y="467419"/>
                  <a:pt x="298901" y="464404"/>
                </a:cubicBezTo>
                <a:cubicBezTo>
                  <a:pt x="300000" y="459195"/>
                  <a:pt x="301098" y="451108"/>
                  <a:pt x="302059" y="445488"/>
                </a:cubicBezTo>
                <a:cubicBezTo>
                  <a:pt x="305903" y="419581"/>
                  <a:pt x="307002" y="411768"/>
                  <a:pt x="314965" y="406970"/>
                </a:cubicBezTo>
                <a:cubicBezTo>
                  <a:pt x="370709" y="373113"/>
                  <a:pt x="405308" y="282096"/>
                  <a:pt x="405308" y="217124"/>
                </a:cubicBezTo>
                <a:cubicBezTo>
                  <a:pt x="405308" y="113771"/>
                  <a:pt x="321006" y="29608"/>
                  <a:pt x="217483" y="29608"/>
                </a:cubicBezTo>
                <a:close/>
                <a:moveTo>
                  <a:pt x="217483" y="0"/>
                </a:moveTo>
                <a:cubicBezTo>
                  <a:pt x="337345" y="0"/>
                  <a:pt x="434965" y="97459"/>
                  <a:pt x="434965" y="217124"/>
                </a:cubicBezTo>
                <a:cubicBezTo>
                  <a:pt x="434965" y="289361"/>
                  <a:pt x="397482" y="388191"/>
                  <a:pt x="334599" y="429587"/>
                </a:cubicBezTo>
                <a:cubicBezTo>
                  <a:pt x="333638" y="434522"/>
                  <a:pt x="332265" y="443432"/>
                  <a:pt x="331304" y="449463"/>
                </a:cubicBezTo>
                <a:cubicBezTo>
                  <a:pt x="327322" y="476329"/>
                  <a:pt x="326224" y="484416"/>
                  <a:pt x="317299" y="488940"/>
                </a:cubicBezTo>
                <a:cubicBezTo>
                  <a:pt x="297940" y="499083"/>
                  <a:pt x="250846" y="500591"/>
                  <a:pt x="224622" y="500591"/>
                </a:cubicBezTo>
                <a:cubicBezTo>
                  <a:pt x="204164" y="500591"/>
                  <a:pt x="135652" y="499494"/>
                  <a:pt x="110252" y="485102"/>
                </a:cubicBezTo>
                <a:cubicBezTo>
                  <a:pt x="101876" y="480304"/>
                  <a:pt x="100778" y="472217"/>
                  <a:pt x="96933" y="445625"/>
                </a:cubicBezTo>
                <a:cubicBezTo>
                  <a:pt x="96110" y="439319"/>
                  <a:pt x="94874" y="430272"/>
                  <a:pt x="93913" y="425338"/>
                </a:cubicBezTo>
                <a:cubicBezTo>
                  <a:pt x="35011" y="383394"/>
                  <a:pt x="0" y="287031"/>
                  <a:pt x="0" y="217124"/>
                </a:cubicBezTo>
                <a:cubicBezTo>
                  <a:pt x="0" y="97459"/>
                  <a:pt x="97483" y="0"/>
                  <a:pt x="21748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lang="en-US" sz="1500">
              <a:solidFill>
                <a:schemeClr val="dk1"/>
              </a:solidFill>
              <a:latin typeface="Arial Black" panose="020B0A04020102090204" pitchFamily="34" charset="0"/>
              <a:cs typeface="Lato" panose="020F0502020204030203"/>
            </a:endParaRPr>
          </a:p>
        </p:txBody>
      </p:sp>
      <p:sp>
        <p:nvSpPr>
          <p:cNvPr id="50" name="iconfont-11244-5317156">
            <a:extLst>
              <a:ext uri="{FF2B5EF4-FFF2-40B4-BE49-F238E27FC236}">
                <a16:creationId xmlns:a16="http://schemas.microsoft.com/office/drawing/2014/main" id="{15EA703E-F4C9-BB9E-1023-BA14642BEA40}"/>
              </a:ext>
            </a:extLst>
          </p:cNvPr>
          <p:cNvSpPr/>
          <p:nvPr/>
        </p:nvSpPr>
        <p:spPr>
          <a:xfrm>
            <a:off x="3653104" y="3247872"/>
            <a:ext cx="462149" cy="346555"/>
          </a:xfrm>
          <a:custGeom>
            <a:avLst/>
            <a:gdLst>
              <a:gd name="T0" fmla="*/ 2240 w 12800"/>
              <a:gd name="T1" fmla="*/ 7040 h 9600"/>
              <a:gd name="T2" fmla="*/ 10560 w 12800"/>
              <a:gd name="T3" fmla="*/ 7040 h 9600"/>
              <a:gd name="T4" fmla="*/ 11520 w 12800"/>
              <a:gd name="T5" fmla="*/ 6080 h 9600"/>
              <a:gd name="T6" fmla="*/ 11520 w 12800"/>
              <a:gd name="T7" fmla="*/ 960 h 9600"/>
              <a:gd name="T8" fmla="*/ 10560 w 12800"/>
              <a:gd name="T9" fmla="*/ 0 h 9600"/>
              <a:gd name="T10" fmla="*/ 2240 w 12800"/>
              <a:gd name="T11" fmla="*/ 0 h 9600"/>
              <a:gd name="T12" fmla="*/ 1280 w 12800"/>
              <a:gd name="T13" fmla="*/ 960 h 9600"/>
              <a:gd name="T14" fmla="*/ 1280 w 12800"/>
              <a:gd name="T15" fmla="*/ 6080 h 9600"/>
              <a:gd name="T16" fmla="*/ 2240 w 12800"/>
              <a:gd name="T17" fmla="*/ 7040 h 9600"/>
              <a:gd name="T18" fmla="*/ 1920 w 12800"/>
              <a:gd name="T19" fmla="*/ 960 h 9600"/>
              <a:gd name="T20" fmla="*/ 2240 w 12800"/>
              <a:gd name="T21" fmla="*/ 640 h 9600"/>
              <a:gd name="T22" fmla="*/ 10560 w 12800"/>
              <a:gd name="T23" fmla="*/ 640 h 9600"/>
              <a:gd name="T24" fmla="*/ 10880 w 12800"/>
              <a:gd name="T25" fmla="*/ 960 h 9600"/>
              <a:gd name="T26" fmla="*/ 10880 w 12800"/>
              <a:gd name="T27" fmla="*/ 6080 h 9600"/>
              <a:gd name="T28" fmla="*/ 10560 w 12800"/>
              <a:gd name="T29" fmla="*/ 6400 h 9600"/>
              <a:gd name="T30" fmla="*/ 2240 w 12800"/>
              <a:gd name="T31" fmla="*/ 6400 h 9600"/>
              <a:gd name="T32" fmla="*/ 1920 w 12800"/>
              <a:gd name="T33" fmla="*/ 6080 h 9600"/>
              <a:gd name="T34" fmla="*/ 1920 w 12800"/>
              <a:gd name="T35" fmla="*/ 960 h 9600"/>
              <a:gd name="T36" fmla="*/ 12480 w 12800"/>
              <a:gd name="T37" fmla="*/ 7680 h 9600"/>
              <a:gd name="T38" fmla="*/ 320 w 12800"/>
              <a:gd name="T39" fmla="*/ 7680 h 9600"/>
              <a:gd name="T40" fmla="*/ 0 w 12800"/>
              <a:gd name="T41" fmla="*/ 8000 h 9600"/>
              <a:gd name="T42" fmla="*/ 0 w 12800"/>
              <a:gd name="T43" fmla="*/ 8640 h 9600"/>
              <a:gd name="T44" fmla="*/ 960 w 12800"/>
              <a:gd name="T45" fmla="*/ 9600 h 9600"/>
              <a:gd name="T46" fmla="*/ 11840 w 12800"/>
              <a:gd name="T47" fmla="*/ 9600 h 9600"/>
              <a:gd name="T48" fmla="*/ 12800 w 12800"/>
              <a:gd name="T49" fmla="*/ 8640 h 9600"/>
              <a:gd name="T50" fmla="*/ 12800 w 12800"/>
              <a:gd name="T51" fmla="*/ 8000 h 9600"/>
              <a:gd name="T52" fmla="*/ 12480 w 12800"/>
              <a:gd name="T53" fmla="*/ 7680 h 9600"/>
              <a:gd name="T54" fmla="*/ 11840 w 12800"/>
              <a:gd name="T55" fmla="*/ 8960 h 9600"/>
              <a:gd name="T56" fmla="*/ 960 w 12800"/>
              <a:gd name="T57" fmla="*/ 8960 h 9600"/>
              <a:gd name="T58" fmla="*/ 640 w 12800"/>
              <a:gd name="T59" fmla="*/ 8640 h 9600"/>
              <a:gd name="T60" fmla="*/ 640 w 12800"/>
              <a:gd name="T61" fmla="*/ 8320 h 9600"/>
              <a:gd name="T62" fmla="*/ 12160 w 12800"/>
              <a:gd name="T63" fmla="*/ 8320 h 9600"/>
              <a:gd name="T64" fmla="*/ 12160 w 12800"/>
              <a:gd name="T65" fmla="*/ 8640 h 9600"/>
              <a:gd name="T66" fmla="*/ 11840 w 12800"/>
              <a:gd name="T67" fmla="*/ 8960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00" h="9600">
                <a:moveTo>
                  <a:pt x="2240" y="7040"/>
                </a:moveTo>
                <a:lnTo>
                  <a:pt x="10560" y="7040"/>
                </a:lnTo>
                <a:cubicBezTo>
                  <a:pt x="11089" y="7040"/>
                  <a:pt x="11520" y="6609"/>
                  <a:pt x="11520" y="6080"/>
                </a:cubicBezTo>
                <a:lnTo>
                  <a:pt x="11520" y="960"/>
                </a:lnTo>
                <a:cubicBezTo>
                  <a:pt x="11520" y="431"/>
                  <a:pt x="11089" y="0"/>
                  <a:pt x="10560" y="0"/>
                </a:cubicBezTo>
                <a:lnTo>
                  <a:pt x="2240" y="0"/>
                </a:lnTo>
                <a:cubicBezTo>
                  <a:pt x="1711" y="0"/>
                  <a:pt x="1280" y="431"/>
                  <a:pt x="1280" y="960"/>
                </a:cubicBezTo>
                <a:lnTo>
                  <a:pt x="1280" y="6080"/>
                </a:lnTo>
                <a:cubicBezTo>
                  <a:pt x="1280" y="6609"/>
                  <a:pt x="1711" y="7040"/>
                  <a:pt x="2240" y="7040"/>
                </a:cubicBezTo>
                <a:close/>
                <a:moveTo>
                  <a:pt x="1920" y="960"/>
                </a:moveTo>
                <a:cubicBezTo>
                  <a:pt x="1920" y="783"/>
                  <a:pt x="2063" y="640"/>
                  <a:pt x="2240" y="640"/>
                </a:cubicBezTo>
                <a:lnTo>
                  <a:pt x="10560" y="640"/>
                </a:lnTo>
                <a:cubicBezTo>
                  <a:pt x="10737" y="640"/>
                  <a:pt x="10880" y="783"/>
                  <a:pt x="10880" y="960"/>
                </a:cubicBezTo>
                <a:lnTo>
                  <a:pt x="10880" y="6080"/>
                </a:lnTo>
                <a:cubicBezTo>
                  <a:pt x="10880" y="6257"/>
                  <a:pt x="10737" y="6400"/>
                  <a:pt x="10560" y="6400"/>
                </a:cubicBezTo>
                <a:lnTo>
                  <a:pt x="2240" y="6400"/>
                </a:lnTo>
                <a:cubicBezTo>
                  <a:pt x="2063" y="6400"/>
                  <a:pt x="1920" y="6257"/>
                  <a:pt x="1920" y="6080"/>
                </a:cubicBezTo>
                <a:lnTo>
                  <a:pt x="1920" y="960"/>
                </a:lnTo>
                <a:close/>
                <a:moveTo>
                  <a:pt x="12480" y="7680"/>
                </a:moveTo>
                <a:lnTo>
                  <a:pt x="320" y="7680"/>
                </a:lnTo>
                <a:cubicBezTo>
                  <a:pt x="143" y="7680"/>
                  <a:pt x="0" y="7823"/>
                  <a:pt x="0" y="8000"/>
                </a:cubicBezTo>
                <a:lnTo>
                  <a:pt x="0" y="8640"/>
                </a:lnTo>
                <a:cubicBezTo>
                  <a:pt x="0" y="9169"/>
                  <a:pt x="431" y="9600"/>
                  <a:pt x="960" y="9600"/>
                </a:cubicBezTo>
                <a:lnTo>
                  <a:pt x="11840" y="9600"/>
                </a:lnTo>
                <a:cubicBezTo>
                  <a:pt x="12369" y="9600"/>
                  <a:pt x="12800" y="9169"/>
                  <a:pt x="12800" y="8640"/>
                </a:cubicBezTo>
                <a:lnTo>
                  <a:pt x="12800" y="8000"/>
                </a:lnTo>
                <a:cubicBezTo>
                  <a:pt x="12800" y="7823"/>
                  <a:pt x="12657" y="7680"/>
                  <a:pt x="12480" y="7680"/>
                </a:cubicBezTo>
                <a:close/>
                <a:moveTo>
                  <a:pt x="11840" y="8960"/>
                </a:moveTo>
                <a:lnTo>
                  <a:pt x="960" y="8960"/>
                </a:lnTo>
                <a:cubicBezTo>
                  <a:pt x="783" y="8960"/>
                  <a:pt x="640" y="8817"/>
                  <a:pt x="640" y="8640"/>
                </a:cubicBezTo>
                <a:lnTo>
                  <a:pt x="640" y="8320"/>
                </a:lnTo>
                <a:lnTo>
                  <a:pt x="12160" y="8320"/>
                </a:lnTo>
                <a:lnTo>
                  <a:pt x="12160" y="8640"/>
                </a:lnTo>
                <a:cubicBezTo>
                  <a:pt x="12160" y="8817"/>
                  <a:pt x="12017" y="8960"/>
                  <a:pt x="11840" y="89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lang="en-US" sz="1500">
              <a:solidFill>
                <a:schemeClr val="dk1"/>
              </a:solidFill>
              <a:latin typeface="Arial Black" panose="020B0A04020102090204" pitchFamily="34" charset="0"/>
              <a:cs typeface="Lato" panose="020F0502020204030203"/>
            </a:endParaRPr>
          </a:p>
        </p:txBody>
      </p:sp>
      <p:sp>
        <p:nvSpPr>
          <p:cNvPr id="52" name="audio-headphones_75345">
            <a:extLst>
              <a:ext uri="{FF2B5EF4-FFF2-40B4-BE49-F238E27FC236}">
                <a16:creationId xmlns:a16="http://schemas.microsoft.com/office/drawing/2014/main" id="{10C75123-9A0E-A759-3FCA-C56BDEB98E11}"/>
              </a:ext>
            </a:extLst>
          </p:cNvPr>
          <p:cNvSpPr/>
          <p:nvPr/>
        </p:nvSpPr>
        <p:spPr>
          <a:xfrm>
            <a:off x="5890675" y="3224126"/>
            <a:ext cx="462150" cy="394048"/>
          </a:xfrm>
          <a:custGeom>
            <a:avLst/>
            <a:gdLst>
              <a:gd name="T0" fmla="*/ 4800 w 5124"/>
              <a:gd name="T1" fmla="*/ 2240 h 4376"/>
              <a:gd name="T2" fmla="*/ 320 w 5124"/>
              <a:gd name="T3" fmla="*/ 2240 h 4376"/>
              <a:gd name="T4" fmla="*/ 0 w 5124"/>
              <a:gd name="T5" fmla="*/ 2918 h 4376"/>
              <a:gd name="T6" fmla="*/ 352 w 5124"/>
              <a:gd name="T7" fmla="*/ 4156 h 4376"/>
              <a:gd name="T8" fmla="*/ 913 w 5124"/>
              <a:gd name="T9" fmla="*/ 4376 h 4376"/>
              <a:gd name="T10" fmla="*/ 1279 w 5124"/>
              <a:gd name="T11" fmla="*/ 2725 h 4376"/>
              <a:gd name="T12" fmla="*/ 850 w 5124"/>
              <a:gd name="T13" fmla="*/ 2348 h 4376"/>
              <a:gd name="T14" fmla="*/ 2560 w 5124"/>
              <a:gd name="T15" fmla="*/ 532 h 4376"/>
              <a:gd name="T16" fmla="*/ 4270 w 5124"/>
              <a:gd name="T17" fmla="*/ 2348 h 4376"/>
              <a:gd name="T18" fmla="*/ 3845 w 5124"/>
              <a:gd name="T19" fmla="*/ 2725 h 4376"/>
              <a:gd name="T20" fmla="*/ 4211 w 5124"/>
              <a:gd name="T21" fmla="*/ 4376 h 4376"/>
              <a:gd name="T22" fmla="*/ 4772 w 5124"/>
              <a:gd name="T23" fmla="*/ 4156 h 4376"/>
              <a:gd name="T24" fmla="*/ 5124 w 5124"/>
              <a:gd name="T25" fmla="*/ 2917 h 4376"/>
              <a:gd name="T26" fmla="*/ 215 w 5124"/>
              <a:gd name="T27" fmla="*/ 3788 h 4376"/>
              <a:gd name="T28" fmla="*/ 320 w 5124"/>
              <a:gd name="T29" fmla="*/ 2771 h 4376"/>
              <a:gd name="T30" fmla="*/ 215 w 5124"/>
              <a:gd name="T31" fmla="*/ 3788 h 4376"/>
              <a:gd name="T32" fmla="*/ 1067 w 5124"/>
              <a:gd name="T33" fmla="*/ 4009 h 4376"/>
              <a:gd name="T34" fmla="*/ 857 w 5124"/>
              <a:gd name="T35" fmla="*/ 4163 h 4376"/>
              <a:gd name="T36" fmla="*/ 750 w 5124"/>
              <a:gd name="T37" fmla="*/ 2880 h 4376"/>
              <a:gd name="T38" fmla="*/ 644 w 5124"/>
              <a:gd name="T39" fmla="*/ 4156 h 4376"/>
              <a:gd name="T40" fmla="*/ 533 w 5124"/>
              <a:gd name="T41" fmla="*/ 2725 h 4376"/>
              <a:gd name="T42" fmla="*/ 750 w 5124"/>
              <a:gd name="T43" fmla="*/ 2668 h 4376"/>
              <a:gd name="T44" fmla="*/ 912 w 5124"/>
              <a:gd name="T45" fmla="*/ 2561 h 4376"/>
              <a:gd name="T46" fmla="*/ 2560 w 5124"/>
              <a:gd name="T47" fmla="*/ 319 h 4376"/>
              <a:gd name="T48" fmla="*/ 637 w 5124"/>
              <a:gd name="T49" fmla="*/ 2352 h 4376"/>
              <a:gd name="T50" fmla="*/ 533 w 5124"/>
              <a:gd name="T51" fmla="*/ 2240 h 4376"/>
              <a:gd name="T52" fmla="*/ 4587 w 5124"/>
              <a:gd name="T53" fmla="*/ 2240 h 4376"/>
              <a:gd name="T54" fmla="*/ 4484 w 5124"/>
              <a:gd name="T55" fmla="*/ 2351 h 4376"/>
              <a:gd name="T56" fmla="*/ 2560 w 5124"/>
              <a:gd name="T57" fmla="*/ 319 h 4376"/>
              <a:gd name="T58" fmla="*/ 4480 w 5124"/>
              <a:gd name="T59" fmla="*/ 2986 h 4376"/>
              <a:gd name="T60" fmla="*/ 4267 w 5124"/>
              <a:gd name="T61" fmla="*/ 2986 h 4376"/>
              <a:gd name="T62" fmla="*/ 4211 w 5124"/>
              <a:gd name="T63" fmla="*/ 4163 h 4376"/>
              <a:gd name="T64" fmla="*/ 4058 w 5124"/>
              <a:gd name="T65" fmla="*/ 2725 h 4376"/>
              <a:gd name="T66" fmla="*/ 4267 w 5124"/>
              <a:gd name="T67" fmla="*/ 2561 h 4376"/>
              <a:gd name="T68" fmla="*/ 4480 w 5124"/>
              <a:gd name="T69" fmla="*/ 2569 h 4376"/>
              <a:gd name="T70" fmla="*/ 4587 w 5124"/>
              <a:gd name="T71" fmla="*/ 2709 h 4376"/>
              <a:gd name="T72" fmla="*/ 4589 w 5124"/>
              <a:gd name="T73" fmla="*/ 4009 h 4376"/>
              <a:gd name="T74" fmla="*/ 4909 w 5124"/>
              <a:gd name="T75" fmla="*/ 3789 h 4376"/>
              <a:gd name="T76" fmla="*/ 4804 w 5124"/>
              <a:gd name="T77" fmla="*/ 2771 h 4376"/>
              <a:gd name="T78" fmla="*/ 4909 w 5124"/>
              <a:gd name="T79" fmla="*/ 3789 h 4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4" h="4376">
                <a:moveTo>
                  <a:pt x="4800" y="2552"/>
                </a:moveTo>
                <a:lnTo>
                  <a:pt x="4800" y="2240"/>
                </a:lnTo>
                <a:cubicBezTo>
                  <a:pt x="4800" y="1004"/>
                  <a:pt x="3795" y="0"/>
                  <a:pt x="2560" y="0"/>
                </a:cubicBezTo>
                <a:cubicBezTo>
                  <a:pt x="1325" y="0"/>
                  <a:pt x="320" y="1004"/>
                  <a:pt x="320" y="2240"/>
                </a:cubicBezTo>
                <a:lnTo>
                  <a:pt x="320" y="2553"/>
                </a:lnTo>
                <a:cubicBezTo>
                  <a:pt x="140" y="2576"/>
                  <a:pt x="0" y="2731"/>
                  <a:pt x="0" y="2918"/>
                </a:cubicBezTo>
                <a:lnTo>
                  <a:pt x="2" y="3789"/>
                </a:lnTo>
                <a:cubicBezTo>
                  <a:pt x="2" y="3986"/>
                  <a:pt x="157" y="4147"/>
                  <a:pt x="352" y="4156"/>
                </a:cubicBezTo>
                <a:cubicBezTo>
                  <a:pt x="409" y="4286"/>
                  <a:pt x="538" y="4376"/>
                  <a:pt x="689" y="4376"/>
                </a:cubicBezTo>
                <a:lnTo>
                  <a:pt x="913" y="4376"/>
                </a:lnTo>
                <a:cubicBezTo>
                  <a:pt x="1115" y="4376"/>
                  <a:pt x="1280" y="4211"/>
                  <a:pt x="1280" y="4008"/>
                </a:cubicBezTo>
                <a:lnTo>
                  <a:pt x="1279" y="2725"/>
                </a:lnTo>
                <a:cubicBezTo>
                  <a:pt x="1279" y="2521"/>
                  <a:pt x="1111" y="2348"/>
                  <a:pt x="912" y="2348"/>
                </a:cubicBezTo>
                <a:lnTo>
                  <a:pt x="850" y="2348"/>
                </a:lnTo>
                <a:lnTo>
                  <a:pt x="850" y="2242"/>
                </a:lnTo>
                <a:cubicBezTo>
                  <a:pt x="850" y="1299"/>
                  <a:pt x="1617" y="532"/>
                  <a:pt x="2560" y="532"/>
                </a:cubicBezTo>
                <a:cubicBezTo>
                  <a:pt x="3503" y="532"/>
                  <a:pt x="4270" y="1299"/>
                  <a:pt x="4270" y="2242"/>
                </a:cubicBezTo>
                <a:lnTo>
                  <a:pt x="4270" y="2348"/>
                </a:lnTo>
                <a:lnTo>
                  <a:pt x="4212" y="2348"/>
                </a:lnTo>
                <a:cubicBezTo>
                  <a:pt x="4013" y="2348"/>
                  <a:pt x="3845" y="2521"/>
                  <a:pt x="3845" y="2725"/>
                </a:cubicBezTo>
                <a:lnTo>
                  <a:pt x="3844" y="4009"/>
                </a:lnTo>
                <a:cubicBezTo>
                  <a:pt x="3844" y="4211"/>
                  <a:pt x="4008" y="4376"/>
                  <a:pt x="4211" y="4376"/>
                </a:cubicBezTo>
                <a:lnTo>
                  <a:pt x="4435" y="4376"/>
                </a:lnTo>
                <a:cubicBezTo>
                  <a:pt x="4585" y="4376"/>
                  <a:pt x="4715" y="4286"/>
                  <a:pt x="4772" y="4156"/>
                </a:cubicBezTo>
                <a:cubicBezTo>
                  <a:pt x="4967" y="4147"/>
                  <a:pt x="5122" y="3986"/>
                  <a:pt x="5122" y="3789"/>
                </a:cubicBezTo>
                <a:lnTo>
                  <a:pt x="5124" y="2917"/>
                </a:lnTo>
                <a:cubicBezTo>
                  <a:pt x="5124" y="2729"/>
                  <a:pt x="4982" y="2574"/>
                  <a:pt x="4800" y="2552"/>
                </a:cubicBezTo>
                <a:close/>
                <a:moveTo>
                  <a:pt x="215" y="3788"/>
                </a:moveTo>
                <a:lnTo>
                  <a:pt x="213" y="2917"/>
                </a:lnTo>
                <a:cubicBezTo>
                  <a:pt x="213" y="2849"/>
                  <a:pt x="258" y="2791"/>
                  <a:pt x="320" y="2771"/>
                </a:cubicBezTo>
                <a:lnTo>
                  <a:pt x="321" y="3935"/>
                </a:lnTo>
                <a:cubicBezTo>
                  <a:pt x="260" y="3915"/>
                  <a:pt x="215" y="3857"/>
                  <a:pt x="215" y="3788"/>
                </a:cubicBezTo>
                <a:close/>
                <a:moveTo>
                  <a:pt x="1066" y="2725"/>
                </a:moveTo>
                <a:lnTo>
                  <a:pt x="1067" y="4009"/>
                </a:lnTo>
                <a:cubicBezTo>
                  <a:pt x="1067" y="4094"/>
                  <a:pt x="998" y="4163"/>
                  <a:pt x="913" y="4163"/>
                </a:cubicBezTo>
                <a:lnTo>
                  <a:pt x="857" y="4163"/>
                </a:lnTo>
                <a:lnTo>
                  <a:pt x="857" y="2986"/>
                </a:lnTo>
                <a:cubicBezTo>
                  <a:pt x="857" y="2927"/>
                  <a:pt x="809" y="2880"/>
                  <a:pt x="750" y="2880"/>
                </a:cubicBezTo>
                <a:cubicBezTo>
                  <a:pt x="691" y="2880"/>
                  <a:pt x="644" y="2927"/>
                  <a:pt x="644" y="2986"/>
                </a:cubicBezTo>
                <a:lnTo>
                  <a:pt x="644" y="4156"/>
                </a:lnTo>
                <a:cubicBezTo>
                  <a:pt x="581" y="4137"/>
                  <a:pt x="535" y="4078"/>
                  <a:pt x="535" y="4008"/>
                </a:cubicBezTo>
                <a:lnTo>
                  <a:pt x="533" y="2725"/>
                </a:lnTo>
                <a:cubicBezTo>
                  <a:pt x="533" y="2654"/>
                  <a:pt x="582" y="2590"/>
                  <a:pt x="644" y="2569"/>
                </a:cubicBezTo>
                <a:cubicBezTo>
                  <a:pt x="648" y="2624"/>
                  <a:pt x="694" y="2668"/>
                  <a:pt x="750" y="2668"/>
                </a:cubicBezTo>
                <a:cubicBezTo>
                  <a:pt x="809" y="2668"/>
                  <a:pt x="857" y="2620"/>
                  <a:pt x="857" y="2561"/>
                </a:cubicBezTo>
                <a:lnTo>
                  <a:pt x="912" y="2561"/>
                </a:lnTo>
                <a:cubicBezTo>
                  <a:pt x="994" y="2561"/>
                  <a:pt x="1066" y="2638"/>
                  <a:pt x="1066" y="2725"/>
                </a:cubicBezTo>
                <a:close/>
                <a:moveTo>
                  <a:pt x="2560" y="319"/>
                </a:moveTo>
                <a:cubicBezTo>
                  <a:pt x="1499" y="319"/>
                  <a:pt x="637" y="1181"/>
                  <a:pt x="637" y="2242"/>
                </a:cubicBezTo>
                <a:lnTo>
                  <a:pt x="637" y="2352"/>
                </a:lnTo>
                <a:cubicBezTo>
                  <a:pt x="600" y="2357"/>
                  <a:pt x="566" y="2368"/>
                  <a:pt x="533" y="2384"/>
                </a:cubicBezTo>
                <a:lnTo>
                  <a:pt x="533" y="2240"/>
                </a:lnTo>
                <a:cubicBezTo>
                  <a:pt x="533" y="1122"/>
                  <a:pt x="1443" y="213"/>
                  <a:pt x="2560" y="213"/>
                </a:cubicBezTo>
                <a:cubicBezTo>
                  <a:pt x="3678" y="213"/>
                  <a:pt x="4587" y="1122"/>
                  <a:pt x="4587" y="2240"/>
                </a:cubicBezTo>
                <a:lnTo>
                  <a:pt x="4587" y="2383"/>
                </a:lnTo>
                <a:cubicBezTo>
                  <a:pt x="4555" y="2367"/>
                  <a:pt x="4520" y="2356"/>
                  <a:pt x="4484" y="2351"/>
                </a:cubicBezTo>
                <a:lnTo>
                  <a:pt x="4484" y="2242"/>
                </a:lnTo>
                <a:cubicBezTo>
                  <a:pt x="4484" y="1181"/>
                  <a:pt x="3621" y="319"/>
                  <a:pt x="2560" y="319"/>
                </a:cubicBezTo>
                <a:close/>
                <a:moveTo>
                  <a:pt x="4480" y="4156"/>
                </a:moveTo>
                <a:lnTo>
                  <a:pt x="4480" y="2986"/>
                </a:lnTo>
                <a:cubicBezTo>
                  <a:pt x="4480" y="2927"/>
                  <a:pt x="4432" y="2880"/>
                  <a:pt x="4374" y="2880"/>
                </a:cubicBezTo>
                <a:cubicBezTo>
                  <a:pt x="4315" y="2880"/>
                  <a:pt x="4267" y="2927"/>
                  <a:pt x="4267" y="2986"/>
                </a:cubicBezTo>
                <a:lnTo>
                  <a:pt x="4267" y="4163"/>
                </a:lnTo>
                <a:lnTo>
                  <a:pt x="4211" y="4163"/>
                </a:lnTo>
                <a:cubicBezTo>
                  <a:pt x="4126" y="4163"/>
                  <a:pt x="4057" y="4094"/>
                  <a:pt x="4057" y="4009"/>
                </a:cubicBezTo>
                <a:lnTo>
                  <a:pt x="4058" y="2725"/>
                </a:lnTo>
                <a:cubicBezTo>
                  <a:pt x="4058" y="2638"/>
                  <a:pt x="4130" y="2561"/>
                  <a:pt x="4212" y="2561"/>
                </a:cubicBezTo>
                <a:lnTo>
                  <a:pt x="4267" y="2561"/>
                </a:lnTo>
                <a:cubicBezTo>
                  <a:pt x="4267" y="2620"/>
                  <a:pt x="4315" y="2668"/>
                  <a:pt x="4374" y="2668"/>
                </a:cubicBezTo>
                <a:cubicBezTo>
                  <a:pt x="4430" y="2668"/>
                  <a:pt x="4476" y="2624"/>
                  <a:pt x="4480" y="2569"/>
                </a:cubicBezTo>
                <a:cubicBezTo>
                  <a:pt x="4532" y="2586"/>
                  <a:pt x="4575" y="2635"/>
                  <a:pt x="4587" y="2692"/>
                </a:cubicBezTo>
                <a:lnTo>
                  <a:pt x="4587" y="2709"/>
                </a:lnTo>
                <a:cubicBezTo>
                  <a:pt x="4587" y="2718"/>
                  <a:pt x="4588" y="2727"/>
                  <a:pt x="4590" y="2736"/>
                </a:cubicBezTo>
                <a:lnTo>
                  <a:pt x="4589" y="4009"/>
                </a:lnTo>
                <a:cubicBezTo>
                  <a:pt x="4589" y="4078"/>
                  <a:pt x="4543" y="4137"/>
                  <a:pt x="4480" y="4156"/>
                </a:cubicBezTo>
                <a:close/>
                <a:moveTo>
                  <a:pt x="4909" y="3789"/>
                </a:moveTo>
                <a:cubicBezTo>
                  <a:pt x="4909" y="3857"/>
                  <a:pt x="4864" y="3915"/>
                  <a:pt x="4803" y="3935"/>
                </a:cubicBezTo>
                <a:lnTo>
                  <a:pt x="4804" y="2771"/>
                </a:lnTo>
                <a:cubicBezTo>
                  <a:pt x="4866" y="2791"/>
                  <a:pt x="4911" y="2849"/>
                  <a:pt x="4911" y="2917"/>
                </a:cubicBezTo>
                <a:lnTo>
                  <a:pt x="4909" y="3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lang="en-US" sz="1500">
              <a:solidFill>
                <a:schemeClr val="dk1"/>
              </a:solidFill>
              <a:latin typeface="Arial Black" panose="020B0A04020102090204" pitchFamily="34" charset="0"/>
              <a:cs typeface="Lato" panose="020F0502020204030203"/>
            </a:endParaRPr>
          </a:p>
        </p:txBody>
      </p:sp>
      <p:sp>
        <p:nvSpPr>
          <p:cNvPr id="53" name="round-play-button_81097">
            <a:extLst>
              <a:ext uri="{FF2B5EF4-FFF2-40B4-BE49-F238E27FC236}">
                <a16:creationId xmlns:a16="http://schemas.microsoft.com/office/drawing/2014/main" id="{29BFB308-6BC1-1AF1-3587-5DB5AEF1DD16}"/>
              </a:ext>
            </a:extLst>
          </p:cNvPr>
          <p:cNvSpPr/>
          <p:nvPr/>
        </p:nvSpPr>
        <p:spPr>
          <a:xfrm>
            <a:off x="8128247" y="3190397"/>
            <a:ext cx="462149" cy="461506"/>
          </a:xfrm>
          <a:custGeom>
            <a:avLst/>
            <a:gdLst>
              <a:gd name="connsiteX0" fmla="*/ 206311 w 609050"/>
              <a:gd name="connsiteY0" fmla="*/ 155548 h 608203"/>
              <a:gd name="connsiteX1" fmla="*/ 458637 w 609050"/>
              <a:gd name="connsiteY1" fmla="*/ 286107 h 608203"/>
              <a:gd name="connsiteX2" fmla="*/ 469542 w 609050"/>
              <a:gd name="connsiteY2" fmla="*/ 304087 h 608203"/>
              <a:gd name="connsiteX3" fmla="*/ 458637 w 609050"/>
              <a:gd name="connsiteY3" fmla="*/ 322068 h 608203"/>
              <a:gd name="connsiteX4" fmla="*/ 206311 w 609050"/>
              <a:gd name="connsiteY4" fmla="*/ 452627 h 608203"/>
              <a:gd name="connsiteX5" fmla="*/ 186501 w 609050"/>
              <a:gd name="connsiteY5" fmla="*/ 451927 h 608203"/>
              <a:gd name="connsiteX6" fmla="*/ 176696 w 609050"/>
              <a:gd name="connsiteY6" fmla="*/ 434646 h 608203"/>
              <a:gd name="connsiteX7" fmla="*/ 176696 w 609050"/>
              <a:gd name="connsiteY7" fmla="*/ 173628 h 608203"/>
              <a:gd name="connsiteX8" fmla="*/ 186501 w 609050"/>
              <a:gd name="connsiteY8" fmla="*/ 156247 h 608203"/>
              <a:gd name="connsiteX9" fmla="*/ 206311 w 609050"/>
              <a:gd name="connsiteY9" fmla="*/ 155548 h 608203"/>
              <a:gd name="connsiteX10" fmla="*/ 304525 w 609050"/>
              <a:gd name="connsiteY10" fmla="*/ 60840 h 608203"/>
              <a:gd name="connsiteX11" fmla="*/ 60925 w 609050"/>
              <a:gd name="connsiteY11" fmla="*/ 304102 h 608203"/>
              <a:gd name="connsiteX12" fmla="*/ 304525 w 609050"/>
              <a:gd name="connsiteY12" fmla="*/ 547463 h 608203"/>
              <a:gd name="connsiteX13" fmla="*/ 548225 w 609050"/>
              <a:gd name="connsiteY13" fmla="*/ 304102 h 608203"/>
              <a:gd name="connsiteX14" fmla="*/ 304525 w 609050"/>
              <a:gd name="connsiteY14" fmla="*/ 60840 h 608203"/>
              <a:gd name="connsiteX15" fmla="*/ 304525 w 609050"/>
              <a:gd name="connsiteY15" fmla="*/ 0 h 608203"/>
              <a:gd name="connsiteX16" fmla="*/ 609050 w 609050"/>
              <a:gd name="connsiteY16" fmla="*/ 304102 h 608203"/>
              <a:gd name="connsiteX17" fmla="*/ 304525 w 609050"/>
              <a:gd name="connsiteY17" fmla="*/ 608203 h 608203"/>
              <a:gd name="connsiteX18" fmla="*/ 0 w 609050"/>
              <a:gd name="connsiteY18" fmla="*/ 304102 h 608203"/>
              <a:gd name="connsiteX19" fmla="*/ 304525 w 609050"/>
              <a:gd name="connsiteY19" fmla="*/ 0 h 6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050" h="608203">
                <a:moveTo>
                  <a:pt x="206311" y="155548"/>
                </a:moveTo>
                <a:lnTo>
                  <a:pt x="458637" y="286107"/>
                </a:lnTo>
                <a:cubicBezTo>
                  <a:pt x="465340" y="289603"/>
                  <a:pt x="469542" y="296595"/>
                  <a:pt x="469542" y="304087"/>
                </a:cubicBezTo>
                <a:cubicBezTo>
                  <a:pt x="469542" y="311679"/>
                  <a:pt x="465340" y="318671"/>
                  <a:pt x="458637" y="322068"/>
                </a:cubicBezTo>
                <a:lnTo>
                  <a:pt x="206311" y="452627"/>
                </a:lnTo>
                <a:cubicBezTo>
                  <a:pt x="200008" y="455923"/>
                  <a:pt x="192504" y="455623"/>
                  <a:pt x="186501" y="451927"/>
                </a:cubicBezTo>
                <a:cubicBezTo>
                  <a:pt x="180398" y="448231"/>
                  <a:pt x="176696" y="441738"/>
                  <a:pt x="176696" y="434646"/>
                </a:cubicBezTo>
                <a:lnTo>
                  <a:pt x="176696" y="173628"/>
                </a:lnTo>
                <a:cubicBezTo>
                  <a:pt x="176696" y="166536"/>
                  <a:pt x="180398" y="159943"/>
                  <a:pt x="186501" y="156247"/>
                </a:cubicBezTo>
                <a:cubicBezTo>
                  <a:pt x="192504" y="152551"/>
                  <a:pt x="200008" y="152351"/>
                  <a:pt x="206311" y="155548"/>
                </a:cubicBezTo>
                <a:close/>
                <a:moveTo>
                  <a:pt x="304525" y="60840"/>
                </a:moveTo>
                <a:cubicBezTo>
                  <a:pt x="170170" y="60840"/>
                  <a:pt x="60925" y="169933"/>
                  <a:pt x="60925" y="304102"/>
                </a:cubicBezTo>
                <a:cubicBezTo>
                  <a:pt x="60925" y="438270"/>
                  <a:pt x="170170" y="547463"/>
                  <a:pt x="304525" y="547463"/>
                </a:cubicBezTo>
                <a:cubicBezTo>
                  <a:pt x="438880" y="547463"/>
                  <a:pt x="548225" y="438270"/>
                  <a:pt x="548225" y="304102"/>
                </a:cubicBezTo>
                <a:cubicBezTo>
                  <a:pt x="548225" y="169933"/>
                  <a:pt x="438880" y="60840"/>
                  <a:pt x="304525" y="60840"/>
                </a:cubicBezTo>
                <a:close/>
                <a:moveTo>
                  <a:pt x="304525" y="0"/>
                </a:moveTo>
                <a:cubicBezTo>
                  <a:pt x="472794" y="0"/>
                  <a:pt x="609050" y="136166"/>
                  <a:pt x="609050" y="304102"/>
                </a:cubicBezTo>
                <a:cubicBezTo>
                  <a:pt x="609050" y="472137"/>
                  <a:pt x="472794" y="608203"/>
                  <a:pt x="304525" y="608203"/>
                </a:cubicBezTo>
                <a:cubicBezTo>
                  <a:pt x="136356" y="608203"/>
                  <a:pt x="0" y="472137"/>
                  <a:pt x="0" y="304102"/>
                </a:cubicBezTo>
                <a:cubicBezTo>
                  <a:pt x="0" y="136166"/>
                  <a:pt x="136356" y="0"/>
                  <a:pt x="3045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lang="en-US" sz="1500">
              <a:solidFill>
                <a:schemeClr val="dk1"/>
              </a:solidFill>
              <a:latin typeface="Arial Black" panose="020B0A04020102090204" pitchFamily="34" charset="0"/>
              <a:cs typeface="Lato" panose="020F0502020204030203"/>
            </a:endParaRPr>
          </a:p>
        </p:txBody>
      </p:sp>
      <p:sp>
        <p:nvSpPr>
          <p:cNvPr id="54" name="iconfont-11208-5297346">
            <a:extLst>
              <a:ext uri="{FF2B5EF4-FFF2-40B4-BE49-F238E27FC236}">
                <a16:creationId xmlns:a16="http://schemas.microsoft.com/office/drawing/2014/main" id="{DE20D233-C5EB-F8B9-42BF-F91637AA839E}"/>
              </a:ext>
            </a:extLst>
          </p:cNvPr>
          <p:cNvSpPr/>
          <p:nvPr/>
        </p:nvSpPr>
        <p:spPr>
          <a:xfrm>
            <a:off x="10364524" y="3188672"/>
            <a:ext cx="464735" cy="464955"/>
          </a:xfrm>
          <a:custGeom>
            <a:avLst/>
            <a:gdLst>
              <a:gd name="connsiteX0" fmla="*/ 451428 w 578507"/>
              <a:gd name="connsiteY0" fmla="*/ 183218 h 578780"/>
              <a:gd name="connsiteX1" fmla="*/ 460672 w 578507"/>
              <a:gd name="connsiteY1" fmla="*/ 190307 h 578780"/>
              <a:gd name="connsiteX2" fmla="*/ 460624 w 578507"/>
              <a:gd name="connsiteY2" fmla="*/ 190355 h 578780"/>
              <a:gd name="connsiteX3" fmla="*/ 455052 w 578507"/>
              <a:gd name="connsiteY3" fmla="*/ 211164 h 578780"/>
              <a:gd name="connsiteX4" fmla="*/ 296862 w 578507"/>
              <a:gd name="connsiteY4" fmla="*/ 302545 h 578780"/>
              <a:gd name="connsiteX5" fmla="*/ 296338 w 578507"/>
              <a:gd name="connsiteY5" fmla="*/ 302783 h 578780"/>
              <a:gd name="connsiteX6" fmla="*/ 296005 w 578507"/>
              <a:gd name="connsiteY6" fmla="*/ 302974 h 578780"/>
              <a:gd name="connsiteX7" fmla="*/ 292862 w 578507"/>
              <a:gd name="connsiteY7" fmla="*/ 304116 h 578780"/>
              <a:gd name="connsiteX8" fmla="*/ 292719 w 578507"/>
              <a:gd name="connsiteY8" fmla="*/ 304116 h 578780"/>
              <a:gd name="connsiteX9" fmla="*/ 291052 w 578507"/>
              <a:gd name="connsiteY9" fmla="*/ 304450 h 578780"/>
              <a:gd name="connsiteX10" fmla="*/ 290957 w 578507"/>
              <a:gd name="connsiteY10" fmla="*/ 304450 h 578780"/>
              <a:gd name="connsiteX11" fmla="*/ 289243 w 578507"/>
              <a:gd name="connsiteY11" fmla="*/ 304545 h 578780"/>
              <a:gd name="connsiteX12" fmla="*/ 289052 w 578507"/>
              <a:gd name="connsiteY12" fmla="*/ 304545 h 578780"/>
              <a:gd name="connsiteX13" fmla="*/ 288243 w 578507"/>
              <a:gd name="connsiteY13" fmla="*/ 304497 h 578780"/>
              <a:gd name="connsiteX14" fmla="*/ 287671 w 578507"/>
              <a:gd name="connsiteY14" fmla="*/ 304450 h 578780"/>
              <a:gd name="connsiteX15" fmla="*/ 287195 w 578507"/>
              <a:gd name="connsiteY15" fmla="*/ 304402 h 578780"/>
              <a:gd name="connsiteX16" fmla="*/ 286576 w 578507"/>
              <a:gd name="connsiteY16" fmla="*/ 304307 h 578780"/>
              <a:gd name="connsiteX17" fmla="*/ 286195 w 578507"/>
              <a:gd name="connsiteY17" fmla="*/ 304212 h 578780"/>
              <a:gd name="connsiteX18" fmla="*/ 285529 w 578507"/>
              <a:gd name="connsiteY18" fmla="*/ 304069 h 578780"/>
              <a:gd name="connsiteX19" fmla="*/ 285195 w 578507"/>
              <a:gd name="connsiteY19" fmla="*/ 303974 h 578780"/>
              <a:gd name="connsiteX20" fmla="*/ 284529 w 578507"/>
              <a:gd name="connsiteY20" fmla="*/ 303783 h 578780"/>
              <a:gd name="connsiteX21" fmla="*/ 284148 w 578507"/>
              <a:gd name="connsiteY21" fmla="*/ 303640 h 578780"/>
              <a:gd name="connsiteX22" fmla="*/ 283576 w 578507"/>
              <a:gd name="connsiteY22" fmla="*/ 303450 h 578780"/>
              <a:gd name="connsiteX23" fmla="*/ 282624 w 578507"/>
              <a:gd name="connsiteY23" fmla="*/ 303021 h 578780"/>
              <a:gd name="connsiteX24" fmla="*/ 282433 w 578507"/>
              <a:gd name="connsiteY24" fmla="*/ 302926 h 578780"/>
              <a:gd name="connsiteX25" fmla="*/ 281624 w 578507"/>
              <a:gd name="connsiteY25" fmla="*/ 302450 h 578780"/>
              <a:gd name="connsiteX26" fmla="*/ 281433 w 578507"/>
              <a:gd name="connsiteY26" fmla="*/ 302355 h 578780"/>
              <a:gd name="connsiteX27" fmla="*/ 280624 w 578507"/>
              <a:gd name="connsiteY27" fmla="*/ 301831 h 578780"/>
              <a:gd name="connsiteX28" fmla="*/ 280529 w 578507"/>
              <a:gd name="connsiteY28" fmla="*/ 301783 h 578780"/>
              <a:gd name="connsiteX29" fmla="*/ 155814 w 578507"/>
              <a:gd name="connsiteY29" fmla="*/ 214450 h 578780"/>
              <a:gd name="connsiteX30" fmla="*/ 152433 w 578507"/>
              <a:gd name="connsiteY30" fmla="*/ 193497 h 578780"/>
              <a:gd name="connsiteX31" fmla="*/ 173290 w 578507"/>
              <a:gd name="connsiteY31" fmla="*/ 189497 h 578780"/>
              <a:gd name="connsiteX32" fmla="*/ 290052 w 578507"/>
              <a:gd name="connsiteY32" fmla="*/ 271259 h 578780"/>
              <a:gd name="connsiteX33" fmla="*/ 439862 w 578507"/>
              <a:gd name="connsiteY33" fmla="*/ 184735 h 578780"/>
              <a:gd name="connsiteX34" fmla="*/ 451428 w 578507"/>
              <a:gd name="connsiteY34" fmla="*/ 183218 h 578780"/>
              <a:gd name="connsiteX35" fmla="*/ 289254 w 578507"/>
              <a:gd name="connsiteY35" fmla="*/ 30476 h 578780"/>
              <a:gd name="connsiteX36" fmla="*/ 30474 w 578507"/>
              <a:gd name="connsiteY36" fmla="*/ 289280 h 578780"/>
              <a:gd name="connsiteX37" fmla="*/ 289254 w 578507"/>
              <a:gd name="connsiteY37" fmla="*/ 548132 h 578780"/>
              <a:gd name="connsiteX38" fmla="*/ 548081 w 578507"/>
              <a:gd name="connsiteY38" fmla="*/ 289280 h 578780"/>
              <a:gd name="connsiteX39" fmla="*/ 289254 w 578507"/>
              <a:gd name="connsiteY39" fmla="*/ 30476 h 578780"/>
              <a:gd name="connsiteX40" fmla="*/ 289254 w 578507"/>
              <a:gd name="connsiteY40" fmla="*/ 0 h 578780"/>
              <a:gd name="connsiteX41" fmla="*/ 482755 w 578507"/>
              <a:gd name="connsiteY41" fmla="*/ 74237 h 578780"/>
              <a:gd name="connsiteX42" fmla="*/ 503705 w 578507"/>
              <a:gd name="connsiteY42" fmla="*/ 53285 h 578780"/>
              <a:gd name="connsiteX43" fmla="*/ 483993 w 578507"/>
              <a:gd name="connsiteY43" fmla="*/ 33618 h 578780"/>
              <a:gd name="connsiteX44" fmla="*/ 484183 w 578507"/>
              <a:gd name="connsiteY44" fmla="*/ 12285 h 578780"/>
              <a:gd name="connsiteX45" fmla="*/ 505514 w 578507"/>
              <a:gd name="connsiteY45" fmla="*/ 12095 h 578780"/>
              <a:gd name="connsiteX46" fmla="*/ 566412 w 578507"/>
              <a:gd name="connsiteY46" fmla="*/ 72999 h 578780"/>
              <a:gd name="connsiteX47" fmla="*/ 566412 w 578507"/>
              <a:gd name="connsiteY47" fmla="*/ 94522 h 578780"/>
              <a:gd name="connsiteX48" fmla="*/ 544938 w 578507"/>
              <a:gd name="connsiteY48" fmla="*/ 94522 h 578780"/>
              <a:gd name="connsiteX49" fmla="*/ 525226 w 578507"/>
              <a:gd name="connsiteY49" fmla="*/ 74856 h 578780"/>
              <a:gd name="connsiteX50" fmla="*/ 504276 w 578507"/>
              <a:gd name="connsiteY50" fmla="*/ 95808 h 578780"/>
              <a:gd name="connsiteX51" fmla="*/ 578506 w 578507"/>
              <a:gd name="connsiteY51" fmla="*/ 289280 h 578780"/>
              <a:gd name="connsiteX52" fmla="*/ 496896 w 578507"/>
              <a:gd name="connsiteY52" fmla="*/ 490657 h 578780"/>
              <a:gd name="connsiteX53" fmla="*/ 558842 w 578507"/>
              <a:gd name="connsiteY53" fmla="*/ 552608 h 578780"/>
              <a:gd name="connsiteX54" fmla="*/ 559032 w 578507"/>
              <a:gd name="connsiteY54" fmla="*/ 574322 h 578780"/>
              <a:gd name="connsiteX55" fmla="*/ 537320 w 578507"/>
              <a:gd name="connsiteY55" fmla="*/ 574132 h 578780"/>
              <a:gd name="connsiteX56" fmla="*/ 474613 w 578507"/>
              <a:gd name="connsiteY56" fmla="*/ 511419 h 578780"/>
              <a:gd name="connsiteX57" fmla="*/ 289301 w 578507"/>
              <a:gd name="connsiteY57" fmla="*/ 578608 h 578780"/>
              <a:gd name="connsiteX58" fmla="*/ 103942 w 578507"/>
              <a:gd name="connsiteY58" fmla="*/ 511419 h 578780"/>
              <a:gd name="connsiteX59" fmla="*/ 41235 w 578507"/>
              <a:gd name="connsiteY59" fmla="*/ 574132 h 578780"/>
              <a:gd name="connsiteX60" fmla="*/ 19713 w 578507"/>
              <a:gd name="connsiteY60" fmla="*/ 574132 h 578780"/>
              <a:gd name="connsiteX61" fmla="*/ 19666 w 578507"/>
              <a:gd name="connsiteY61" fmla="*/ 552608 h 578780"/>
              <a:gd name="connsiteX62" fmla="*/ 81611 w 578507"/>
              <a:gd name="connsiteY62" fmla="*/ 490657 h 578780"/>
              <a:gd name="connsiteX63" fmla="*/ 1 w 578507"/>
              <a:gd name="connsiteY63" fmla="*/ 289280 h 578780"/>
              <a:gd name="connsiteX64" fmla="*/ 74231 w 578507"/>
              <a:gd name="connsiteY64" fmla="*/ 95808 h 578780"/>
              <a:gd name="connsiteX65" fmla="*/ 53281 w 578507"/>
              <a:gd name="connsiteY65" fmla="*/ 74856 h 578780"/>
              <a:gd name="connsiteX66" fmla="*/ 33617 w 578507"/>
              <a:gd name="connsiteY66" fmla="*/ 94522 h 578780"/>
              <a:gd name="connsiteX67" fmla="*/ 12095 w 578507"/>
              <a:gd name="connsiteY67" fmla="*/ 94522 h 578780"/>
              <a:gd name="connsiteX68" fmla="*/ 12095 w 578507"/>
              <a:gd name="connsiteY68" fmla="*/ 72999 h 578780"/>
              <a:gd name="connsiteX69" fmla="*/ 72993 w 578507"/>
              <a:gd name="connsiteY69" fmla="*/ 12095 h 578780"/>
              <a:gd name="connsiteX70" fmla="*/ 94324 w 578507"/>
              <a:gd name="connsiteY70" fmla="*/ 12285 h 578780"/>
              <a:gd name="connsiteX71" fmla="*/ 94514 w 578507"/>
              <a:gd name="connsiteY71" fmla="*/ 33618 h 578780"/>
              <a:gd name="connsiteX72" fmla="*/ 74850 w 578507"/>
              <a:gd name="connsiteY72" fmla="*/ 53285 h 578780"/>
              <a:gd name="connsiteX73" fmla="*/ 95752 w 578507"/>
              <a:gd name="connsiteY73" fmla="*/ 74237 h 578780"/>
              <a:gd name="connsiteX74" fmla="*/ 289254 w 578507"/>
              <a:gd name="connsiteY74" fmla="*/ 0 h 57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578507" h="578780">
                <a:moveTo>
                  <a:pt x="451428" y="183218"/>
                </a:moveTo>
                <a:cubicBezTo>
                  <a:pt x="455195" y="184224"/>
                  <a:pt x="458576" y="186664"/>
                  <a:pt x="460672" y="190307"/>
                </a:cubicBezTo>
                <a:lnTo>
                  <a:pt x="460624" y="190355"/>
                </a:lnTo>
                <a:cubicBezTo>
                  <a:pt x="464862" y="197640"/>
                  <a:pt x="462338" y="206974"/>
                  <a:pt x="455052" y="211164"/>
                </a:cubicBezTo>
                <a:lnTo>
                  <a:pt x="296862" y="302545"/>
                </a:lnTo>
                <a:lnTo>
                  <a:pt x="296338" y="302783"/>
                </a:lnTo>
                <a:lnTo>
                  <a:pt x="296005" y="302974"/>
                </a:lnTo>
                <a:cubicBezTo>
                  <a:pt x="295005" y="303497"/>
                  <a:pt x="293957" y="303878"/>
                  <a:pt x="292862" y="304116"/>
                </a:cubicBezTo>
                <a:lnTo>
                  <a:pt x="292719" y="304116"/>
                </a:lnTo>
                <a:cubicBezTo>
                  <a:pt x="292148" y="304307"/>
                  <a:pt x="291624" y="304402"/>
                  <a:pt x="291052" y="304450"/>
                </a:cubicBezTo>
                <a:lnTo>
                  <a:pt x="290957" y="304450"/>
                </a:lnTo>
                <a:cubicBezTo>
                  <a:pt x="290386" y="304497"/>
                  <a:pt x="289814" y="304545"/>
                  <a:pt x="289243" y="304545"/>
                </a:cubicBezTo>
                <a:lnTo>
                  <a:pt x="289052" y="304545"/>
                </a:lnTo>
                <a:lnTo>
                  <a:pt x="288243" y="304497"/>
                </a:lnTo>
                <a:lnTo>
                  <a:pt x="287671" y="304450"/>
                </a:lnTo>
                <a:lnTo>
                  <a:pt x="287195" y="304402"/>
                </a:lnTo>
                <a:lnTo>
                  <a:pt x="286576" y="304307"/>
                </a:lnTo>
                <a:cubicBezTo>
                  <a:pt x="286433" y="304307"/>
                  <a:pt x="286338" y="304259"/>
                  <a:pt x="286195" y="304212"/>
                </a:cubicBezTo>
                <a:lnTo>
                  <a:pt x="285529" y="304069"/>
                </a:lnTo>
                <a:lnTo>
                  <a:pt x="285195" y="303974"/>
                </a:lnTo>
                <a:lnTo>
                  <a:pt x="284529" y="303783"/>
                </a:lnTo>
                <a:lnTo>
                  <a:pt x="284148" y="303640"/>
                </a:lnTo>
                <a:lnTo>
                  <a:pt x="283576" y="303450"/>
                </a:lnTo>
                <a:lnTo>
                  <a:pt x="282624" y="303021"/>
                </a:lnTo>
                <a:lnTo>
                  <a:pt x="282433" y="302926"/>
                </a:lnTo>
                <a:lnTo>
                  <a:pt x="281624" y="302450"/>
                </a:lnTo>
                <a:lnTo>
                  <a:pt x="281433" y="302355"/>
                </a:lnTo>
                <a:cubicBezTo>
                  <a:pt x="281148" y="302164"/>
                  <a:pt x="280862" y="302021"/>
                  <a:pt x="280624" y="301831"/>
                </a:cubicBezTo>
                <a:lnTo>
                  <a:pt x="280529" y="301783"/>
                </a:lnTo>
                <a:lnTo>
                  <a:pt x="155814" y="214450"/>
                </a:lnTo>
                <a:cubicBezTo>
                  <a:pt x="149243" y="209497"/>
                  <a:pt x="147719" y="200259"/>
                  <a:pt x="152433" y="193497"/>
                </a:cubicBezTo>
                <a:cubicBezTo>
                  <a:pt x="157148" y="186735"/>
                  <a:pt x="166386" y="184974"/>
                  <a:pt x="173290" y="189497"/>
                </a:cubicBezTo>
                <a:lnTo>
                  <a:pt x="290052" y="271259"/>
                </a:lnTo>
                <a:lnTo>
                  <a:pt x="439862" y="184735"/>
                </a:lnTo>
                <a:cubicBezTo>
                  <a:pt x="443505" y="182640"/>
                  <a:pt x="447660" y="182212"/>
                  <a:pt x="451428" y="183218"/>
                </a:cubicBezTo>
                <a:close/>
                <a:moveTo>
                  <a:pt x="289254" y="30476"/>
                </a:moveTo>
                <a:cubicBezTo>
                  <a:pt x="146556" y="30476"/>
                  <a:pt x="30474" y="146569"/>
                  <a:pt x="30474" y="289280"/>
                </a:cubicBezTo>
                <a:cubicBezTo>
                  <a:pt x="30474" y="432039"/>
                  <a:pt x="146556" y="548132"/>
                  <a:pt x="289254" y="548132"/>
                </a:cubicBezTo>
                <a:cubicBezTo>
                  <a:pt x="431951" y="548132"/>
                  <a:pt x="548081" y="432039"/>
                  <a:pt x="548081" y="289280"/>
                </a:cubicBezTo>
                <a:cubicBezTo>
                  <a:pt x="548081" y="146569"/>
                  <a:pt x="431951" y="30476"/>
                  <a:pt x="289254" y="30476"/>
                </a:cubicBezTo>
                <a:close/>
                <a:moveTo>
                  <a:pt x="289254" y="0"/>
                </a:moveTo>
                <a:cubicBezTo>
                  <a:pt x="361436" y="0"/>
                  <a:pt x="429571" y="26238"/>
                  <a:pt x="482755" y="74237"/>
                </a:cubicBezTo>
                <a:lnTo>
                  <a:pt x="503705" y="53285"/>
                </a:lnTo>
                <a:lnTo>
                  <a:pt x="483993" y="33618"/>
                </a:lnTo>
                <a:cubicBezTo>
                  <a:pt x="478232" y="27619"/>
                  <a:pt x="478327" y="18143"/>
                  <a:pt x="484183" y="12285"/>
                </a:cubicBezTo>
                <a:cubicBezTo>
                  <a:pt x="490088" y="6381"/>
                  <a:pt x="499563" y="6333"/>
                  <a:pt x="505514" y="12095"/>
                </a:cubicBezTo>
                <a:lnTo>
                  <a:pt x="566412" y="72999"/>
                </a:lnTo>
                <a:cubicBezTo>
                  <a:pt x="572364" y="78903"/>
                  <a:pt x="572364" y="88570"/>
                  <a:pt x="566412" y="94522"/>
                </a:cubicBezTo>
                <a:cubicBezTo>
                  <a:pt x="560508" y="100474"/>
                  <a:pt x="550842" y="100474"/>
                  <a:pt x="544938" y="94522"/>
                </a:cubicBezTo>
                <a:lnTo>
                  <a:pt x="525226" y="74856"/>
                </a:lnTo>
                <a:lnTo>
                  <a:pt x="504276" y="95808"/>
                </a:lnTo>
                <a:cubicBezTo>
                  <a:pt x="552271" y="148997"/>
                  <a:pt x="578506" y="217139"/>
                  <a:pt x="578506" y="289280"/>
                </a:cubicBezTo>
                <a:cubicBezTo>
                  <a:pt x="578744" y="364517"/>
                  <a:pt x="549414" y="436801"/>
                  <a:pt x="496896" y="490657"/>
                </a:cubicBezTo>
                <a:lnTo>
                  <a:pt x="558842" y="552608"/>
                </a:lnTo>
                <a:cubicBezTo>
                  <a:pt x="564984" y="558513"/>
                  <a:pt x="565079" y="568322"/>
                  <a:pt x="559032" y="574322"/>
                </a:cubicBezTo>
                <a:cubicBezTo>
                  <a:pt x="553033" y="580322"/>
                  <a:pt x="543224" y="580274"/>
                  <a:pt x="537320" y="574132"/>
                </a:cubicBezTo>
                <a:lnTo>
                  <a:pt x="474613" y="511419"/>
                </a:lnTo>
                <a:cubicBezTo>
                  <a:pt x="422714" y="554942"/>
                  <a:pt x="357817" y="578608"/>
                  <a:pt x="289301" y="578608"/>
                </a:cubicBezTo>
                <a:cubicBezTo>
                  <a:pt x="220738" y="578608"/>
                  <a:pt x="155888" y="554942"/>
                  <a:pt x="103942" y="511419"/>
                </a:cubicBezTo>
                <a:lnTo>
                  <a:pt x="41235" y="574132"/>
                </a:lnTo>
                <a:cubicBezTo>
                  <a:pt x="35283" y="580084"/>
                  <a:pt x="25665" y="580084"/>
                  <a:pt x="19713" y="574132"/>
                </a:cubicBezTo>
                <a:cubicBezTo>
                  <a:pt x="13762" y="568179"/>
                  <a:pt x="13762" y="558561"/>
                  <a:pt x="19666" y="552608"/>
                </a:cubicBezTo>
                <a:lnTo>
                  <a:pt x="81611" y="490657"/>
                </a:lnTo>
                <a:cubicBezTo>
                  <a:pt x="28950" y="436420"/>
                  <a:pt x="1" y="365088"/>
                  <a:pt x="1" y="289280"/>
                </a:cubicBezTo>
                <a:cubicBezTo>
                  <a:pt x="-189" y="217805"/>
                  <a:pt x="26284" y="148807"/>
                  <a:pt x="74231" y="95808"/>
                </a:cubicBezTo>
                <a:lnTo>
                  <a:pt x="53281" y="74856"/>
                </a:lnTo>
                <a:lnTo>
                  <a:pt x="33617" y="94522"/>
                </a:lnTo>
                <a:cubicBezTo>
                  <a:pt x="27665" y="100474"/>
                  <a:pt x="18047" y="100474"/>
                  <a:pt x="12095" y="94522"/>
                </a:cubicBezTo>
                <a:cubicBezTo>
                  <a:pt x="6144" y="88570"/>
                  <a:pt x="6144" y="78951"/>
                  <a:pt x="12095" y="72999"/>
                </a:cubicBezTo>
                <a:lnTo>
                  <a:pt x="72993" y="12095"/>
                </a:lnTo>
                <a:cubicBezTo>
                  <a:pt x="78945" y="6333"/>
                  <a:pt x="88420" y="6381"/>
                  <a:pt x="94324" y="12285"/>
                </a:cubicBezTo>
                <a:cubicBezTo>
                  <a:pt x="100180" y="18143"/>
                  <a:pt x="100276" y="27619"/>
                  <a:pt x="94514" y="33618"/>
                </a:cubicBezTo>
                <a:lnTo>
                  <a:pt x="74850" y="53285"/>
                </a:lnTo>
                <a:lnTo>
                  <a:pt x="95752" y="74237"/>
                </a:lnTo>
                <a:cubicBezTo>
                  <a:pt x="148984" y="26238"/>
                  <a:pt x="217119" y="0"/>
                  <a:pt x="2892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842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38BE81A-BCFC-CE13-E323-04702867CE7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THREE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B43CA-7026-33AA-0B7C-B317FD932F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存在问题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328C8FB-CDE5-8B3D-A884-851CE6EF5F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EXISTING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PROBLEM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5830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占位符 51">
            <a:extLst>
              <a:ext uri="{FF2B5EF4-FFF2-40B4-BE49-F238E27FC236}">
                <a16:creationId xmlns:a16="http://schemas.microsoft.com/office/drawing/2014/main" id="{B82E8D48-C7ED-E691-C1DA-C15A4C9B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Page</a:t>
            </a:r>
            <a:r>
              <a:rPr lang="zh-CN" altLang="en-US" dirty="0"/>
              <a:t>  </a:t>
            </a:r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7" name="内容占位符 26">
            <a:extLst>
              <a:ext uri="{FF2B5EF4-FFF2-40B4-BE49-F238E27FC236}">
                <a16:creationId xmlns:a16="http://schemas.microsoft.com/office/drawing/2014/main" id="{042AD469-425E-12F9-6F5D-59198476B27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六段内容页排版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12FF5FAB-24A3-8AC1-8162-17F5E335DB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" altLang="zh-CN" dirty="0"/>
              <a:t>Six paragraph page layout</a:t>
            </a:r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8EBF3FB-0838-68F7-3831-313C2A1F8A52}"/>
              </a:ext>
            </a:extLst>
          </p:cNvPr>
          <p:cNvSpPr/>
          <p:nvPr/>
        </p:nvSpPr>
        <p:spPr>
          <a:xfrm>
            <a:off x="690207" y="1596405"/>
            <a:ext cx="3357797" cy="1792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ED1A36D-BBC4-561C-2A28-CCA5102B1D37}"/>
              </a:ext>
            </a:extLst>
          </p:cNvPr>
          <p:cNvSpPr/>
          <p:nvPr/>
        </p:nvSpPr>
        <p:spPr>
          <a:xfrm>
            <a:off x="690207" y="1596404"/>
            <a:ext cx="57107" cy="17928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158D6C9-B007-03B5-F9FD-C5D46B694FE8}"/>
              </a:ext>
            </a:extLst>
          </p:cNvPr>
          <p:cNvSpPr/>
          <p:nvPr/>
        </p:nvSpPr>
        <p:spPr>
          <a:xfrm>
            <a:off x="1064938" y="1710357"/>
            <a:ext cx="1154162" cy="369332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cxnSp>
        <p:nvCxnSpPr>
          <p:cNvPr id="33" name="直接连接符 23">
            <a:extLst>
              <a:ext uri="{FF2B5EF4-FFF2-40B4-BE49-F238E27FC236}">
                <a16:creationId xmlns:a16="http://schemas.microsoft.com/office/drawing/2014/main" id="{32EBDE60-9A07-54AB-1114-59759090D708}"/>
              </a:ext>
            </a:extLst>
          </p:cNvPr>
          <p:cNvCxnSpPr>
            <a:cxnSpLocks/>
          </p:cNvCxnSpPr>
          <p:nvPr/>
        </p:nvCxnSpPr>
        <p:spPr>
          <a:xfrm>
            <a:off x="1064938" y="2274333"/>
            <a:ext cx="73179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42">
            <a:extLst>
              <a:ext uri="{FF2B5EF4-FFF2-40B4-BE49-F238E27FC236}">
                <a16:creationId xmlns:a16="http://schemas.microsoft.com/office/drawing/2014/main" id="{C58C54B6-4756-8FA9-E977-E81DB378638F}"/>
              </a:ext>
            </a:extLst>
          </p:cNvPr>
          <p:cNvSpPr txBox="1"/>
          <p:nvPr/>
        </p:nvSpPr>
        <p:spPr>
          <a:xfrm>
            <a:off x="1064938" y="2491894"/>
            <a:ext cx="2720708" cy="679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r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Helvetica"/>
              </a:rPr>
              <a:t>请输入文本请输入文本请输入文本请输入文本请输入文本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E9327AF-E222-BF3B-8551-3AA7D00DA9A2}"/>
              </a:ext>
            </a:extLst>
          </p:cNvPr>
          <p:cNvSpPr/>
          <p:nvPr/>
        </p:nvSpPr>
        <p:spPr>
          <a:xfrm>
            <a:off x="4438693" y="1596405"/>
            <a:ext cx="3357797" cy="1792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F46B049-F54B-2418-7C5D-FC9755D2D35B}"/>
              </a:ext>
            </a:extLst>
          </p:cNvPr>
          <p:cNvSpPr/>
          <p:nvPr/>
        </p:nvSpPr>
        <p:spPr>
          <a:xfrm>
            <a:off x="4438693" y="1596404"/>
            <a:ext cx="57107" cy="17928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391CEBA-6D06-E8F1-BFC6-752579E2A547}"/>
              </a:ext>
            </a:extLst>
          </p:cNvPr>
          <p:cNvSpPr/>
          <p:nvPr/>
        </p:nvSpPr>
        <p:spPr>
          <a:xfrm>
            <a:off x="4813424" y="1710357"/>
            <a:ext cx="1154162" cy="369332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cxnSp>
        <p:nvCxnSpPr>
          <p:cNvPr id="38" name="直接连接符 38">
            <a:extLst>
              <a:ext uri="{FF2B5EF4-FFF2-40B4-BE49-F238E27FC236}">
                <a16:creationId xmlns:a16="http://schemas.microsoft.com/office/drawing/2014/main" id="{47C37D60-EFD9-9989-9810-C26A6EA616B4}"/>
              </a:ext>
            </a:extLst>
          </p:cNvPr>
          <p:cNvCxnSpPr>
            <a:cxnSpLocks/>
          </p:cNvCxnSpPr>
          <p:nvPr/>
        </p:nvCxnSpPr>
        <p:spPr>
          <a:xfrm>
            <a:off x="4813424" y="2274333"/>
            <a:ext cx="73179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42">
            <a:extLst>
              <a:ext uri="{FF2B5EF4-FFF2-40B4-BE49-F238E27FC236}">
                <a16:creationId xmlns:a16="http://schemas.microsoft.com/office/drawing/2014/main" id="{1ADDA70D-2C88-DE57-E979-7A3CC1AC09B6}"/>
              </a:ext>
            </a:extLst>
          </p:cNvPr>
          <p:cNvSpPr txBox="1"/>
          <p:nvPr/>
        </p:nvSpPr>
        <p:spPr>
          <a:xfrm>
            <a:off x="4813424" y="2491894"/>
            <a:ext cx="2720708" cy="679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r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Helvetica"/>
              </a:rPr>
              <a:t>请输入文本请输入文本请输入文本请输入文本请输入文本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7B821D1-E84D-9248-6D90-CDA1B487179A}"/>
              </a:ext>
            </a:extLst>
          </p:cNvPr>
          <p:cNvSpPr/>
          <p:nvPr/>
        </p:nvSpPr>
        <p:spPr>
          <a:xfrm>
            <a:off x="8187180" y="1596405"/>
            <a:ext cx="3357797" cy="1792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960BE74-AB76-1B3D-B3C9-FA1830B04109}"/>
              </a:ext>
            </a:extLst>
          </p:cNvPr>
          <p:cNvSpPr/>
          <p:nvPr/>
        </p:nvSpPr>
        <p:spPr>
          <a:xfrm>
            <a:off x="8187180" y="1596404"/>
            <a:ext cx="57107" cy="17928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E657FAE-1699-5B5E-9DB7-C9C4039C74E3}"/>
              </a:ext>
            </a:extLst>
          </p:cNvPr>
          <p:cNvSpPr/>
          <p:nvPr/>
        </p:nvSpPr>
        <p:spPr>
          <a:xfrm>
            <a:off x="8561911" y="1710357"/>
            <a:ext cx="1154162" cy="369332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cxnSp>
        <p:nvCxnSpPr>
          <p:cNvPr id="43" name="直接连接符 45">
            <a:extLst>
              <a:ext uri="{FF2B5EF4-FFF2-40B4-BE49-F238E27FC236}">
                <a16:creationId xmlns:a16="http://schemas.microsoft.com/office/drawing/2014/main" id="{0D332B1E-4FBC-AE37-C9BF-41266A74B536}"/>
              </a:ext>
            </a:extLst>
          </p:cNvPr>
          <p:cNvCxnSpPr>
            <a:cxnSpLocks/>
          </p:cNvCxnSpPr>
          <p:nvPr/>
        </p:nvCxnSpPr>
        <p:spPr>
          <a:xfrm>
            <a:off x="8561911" y="2274333"/>
            <a:ext cx="73179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2">
            <a:extLst>
              <a:ext uri="{FF2B5EF4-FFF2-40B4-BE49-F238E27FC236}">
                <a16:creationId xmlns:a16="http://schemas.microsoft.com/office/drawing/2014/main" id="{8167B38D-D828-4346-D2F1-636C93C1DE6A}"/>
              </a:ext>
            </a:extLst>
          </p:cNvPr>
          <p:cNvSpPr txBox="1"/>
          <p:nvPr/>
        </p:nvSpPr>
        <p:spPr>
          <a:xfrm>
            <a:off x="8561911" y="2491894"/>
            <a:ext cx="2720708" cy="679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r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Helvetica"/>
              </a:rPr>
              <a:t>请输入文本请输入文本请输入文本请输入文本请输入文本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8B7651F0-83F3-AD99-F016-BEBBC8DDD499}"/>
              </a:ext>
            </a:extLst>
          </p:cNvPr>
          <p:cNvSpPr/>
          <p:nvPr/>
        </p:nvSpPr>
        <p:spPr>
          <a:xfrm>
            <a:off x="690207" y="3933205"/>
            <a:ext cx="3357797" cy="1792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939483F-0285-7D5E-D8E7-890B7374B6D4}"/>
              </a:ext>
            </a:extLst>
          </p:cNvPr>
          <p:cNvSpPr/>
          <p:nvPr/>
        </p:nvSpPr>
        <p:spPr>
          <a:xfrm>
            <a:off x="690207" y="3933204"/>
            <a:ext cx="57107" cy="17928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55CBDCF3-E552-B8F9-0CEB-65C6343AC75D}"/>
              </a:ext>
            </a:extLst>
          </p:cNvPr>
          <p:cNvSpPr/>
          <p:nvPr/>
        </p:nvSpPr>
        <p:spPr>
          <a:xfrm>
            <a:off x="1064938" y="4047157"/>
            <a:ext cx="1154162" cy="369332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cxnSp>
        <p:nvCxnSpPr>
          <p:cNvPr id="48" name="直接连接符 56">
            <a:extLst>
              <a:ext uri="{FF2B5EF4-FFF2-40B4-BE49-F238E27FC236}">
                <a16:creationId xmlns:a16="http://schemas.microsoft.com/office/drawing/2014/main" id="{2070E9D0-F113-89CB-7CAA-933396A3AB1B}"/>
              </a:ext>
            </a:extLst>
          </p:cNvPr>
          <p:cNvCxnSpPr>
            <a:cxnSpLocks/>
          </p:cNvCxnSpPr>
          <p:nvPr/>
        </p:nvCxnSpPr>
        <p:spPr>
          <a:xfrm>
            <a:off x="1064938" y="4611133"/>
            <a:ext cx="73179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2">
            <a:extLst>
              <a:ext uri="{FF2B5EF4-FFF2-40B4-BE49-F238E27FC236}">
                <a16:creationId xmlns:a16="http://schemas.microsoft.com/office/drawing/2014/main" id="{BBC8F967-DDB1-1A56-4FFD-1DB9C9537BA4}"/>
              </a:ext>
            </a:extLst>
          </p:cNvPr>
          <p:cNvSpPr txBox="1"/>
          <p:nvPr/>
        </p:nvSpPr>
        <p:spPr>
          <a:xfrm>
            <a:off x="1064938" y="4828694"/>
            <a:ext cx="2720708" cy="679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r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Helvetica"/>
              </a:rPr>
              <a:t>请输入文本请输入文本请输入文本请输入文本请输入文本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9083516E-9A59-5D6F-1636-4BC87C13851E}"/>
              </a:ext>
            </a:extLst>
          </p:cNvPr>
          <p:cNvSpPr/>
          <p:nvPr/>
        </p:nvSpPr>
        <p:spPr>
          <a:xfrm>
            <a:off x="4438693" y="3933205"/>
            <a:ext cx="3357797" cy="1792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A30B034F-8C1B-6C29-A75F-5AC3B5270866}"/>
              </a:ext>
            </a:extLst>
          </p:cNvPr>
          <p:cNvSpPr/>
          <p:nvPr/>
        </p:nvSpPr>
        <p:spPr>
          <a:xfrm>
            <a:off x="4438693" y="3933204"/>
            <a:ext cx="57107" cy="17928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3FAE7D6-6377-56D9-BDE4-19F4F2899551}"/>
              </a:ext>
            </a:extLst>
          </p:cNvPr>
          <p:cNvSpPr/>
          <p:nvPr/>
        </p:nvSpPr>
        <p:spPr>
          <a:xfrm>
            <a:off x="4813424" y="4047157"/>
            <a:ext cx="1154162" cy="369332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cxnSp>
        <p:nvCxnSpPr>
          <p:cNvPr id="54" name="直接连接符 64">
            <a:extLst>
              <a:ext uri="{FF2B5EF4-FFF2-40B4-BE49-F238E27FC236}">
                <a16:creationId xmlns:a16="http://schemas.microsoft.com/office/drawing/2014/main" id="{6F84ECE5-C692-51ED-D713-838F8CC10B61}"/>
              </a:ext>
            </a:extLst>
          </p:cNvPr>
          <p:cNvCxnSpPr>
            <a:cxnSpLocks/>
          </p:cNvCxnSpPr>
          <p:nvPr/>
        </p:nvCxnSpPr>
        <p:spPr>
          <a:xfrm>
            <a:off x="4813424" y="4611133"/>
            <a:ext cx="73179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42">
            <a:extLst>
              <a:ext uri="{FF2B5EF4-FFF2-40B4-BE49-F238E27FC236}">
                <a16:creationId xmlns:a16="http://schemas.microsoft.com/office/drawing/2014/main" id="{9FD3B2DB-B971-59CB-0825-D81B82033EF0}"/>
              </a:ext>
            </a:extLst>
          </p:cNvPr>
          <p:cNvSpPr txBox="1"/>
          <p:nvPr/>
        </p:nvSpPr>
        <p:spPr>
          <a:xfrm>
            <a:off x="4813424" y="4828694"/>
            <a:ext cx="2720708" cy="679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r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Helvetica"/>
              </a:rPr>
              <a:t>请输入文本请输入文本请输入文本请输入文本请输入文本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D1D7D6C9-78CF-F993-3500-B8963492DEE3}"/>
              </a:ext>
            </a:extLst>
          </p:cNvPr>
          <p:cNvSpPr/>
          <p:nvPr/>
        </p:nvSpPr>
        <p:spPr>
          <a:xfrm>
            <a:off x="8187180" y="3933205"/>
            <a:ext cx="3357797" cy="1792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CE3766D-2E12-9028-EA69-A10A13313107}"/>
              </a:ext>
            </a:extLst>
          </p:cNvPr>
          <p:cNvSpPr/>
          <p:nvPr/>
        </p:nvSpPr>
        <p:spPr>
          <a:xfrm>
            <a:off x="8187180" y="3933204"/>
            <a:ext cx="57107" cy="17928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B527FB22-2C3B-7E65-11F9-4FC3C22FAA68}"/>
              </a:ext>
            </a:extLst>
          </p:cNvPr>
          <p:cNvSpPr/>
          <p:nvPr/>
        </p:nvSpPr>
        <p:spPr>
          <a:xfrm>
            <a:off x="8561911" y="4047157"/>
            <a:ext cx="1154162" cy="369332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请输入标题</a:t>
            </a:r>
          </a:p>
        </p:txBody>
      </p:sp>
      <p:cxnSp>
        <p:nvCxnSpPr>
          <p:cNvPr id="59" name="直接连接符 74">
            <a:extLst>
              <a:ext uri="{FF2B5EF4-FFF2-40B4-BE49-F238E27FC236}">
                <a16:creationId xmlns:a16="http://schemas.microsoft.com/office/drawing/2014/main" id="{7F9339B1-29F2-B0F4-412B-FC6144A8E623}"/>
              </a:ext>
            </a:extLst>
          </p:cNvPr>
          <p:cNvCxnSpPr>
            <a:cxnSpLocks/>
          </p:cNvCxnSpPr>
          <p:nvPr/>
        </p:nvCxnSpPr>
        <p:spPr>
          <a:xfrm>
            <a:off x="8561911" y="4611133"/>
            <a:ext cx="73179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TextBox 42">
            <a:extLst>
              <a:ext uri="{FF2B5EF4-FFF2-40B4-BE49-F238E27FC236}">
                <a16:creationId xmlns:a16="http://schemas.microsoft.com/office/drawing/2014/main" id="{76F25080-C1DE-02D9-68D5-D273CBC76BDF}"/>
              </a:ext>
            </a:extLst>
          </p:cNvPr>
          <p:cNvSpPr txBox="1"/>
          <p:nvPr/>
        </p:nvSpPr>
        <p:spPr>
          <a:xfrm>
            <a:off x="8561911" y="4828694"/>
            <a:ext cx="2720708" cy="679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r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Helvetica"/>
              </a:rPr>
              <a:t>请输入文本请输入文本请输入文本请输入文本请输入文本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27B5367D-D0CD-674A-0B69-9CA0CFD3ACE2}"/>
              </a:ext>
            </a:extLst>
          </p:cNvPr>
          <p:cNvSpPr/>
          <p:nvPr/>
        </p:nvSpPr>
        <p:spPr>
          <a:xfrm>
            <a:off x="3040800" y="1568397"/>
            <a:ext cx="10802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01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CEB68D1E-7CE6-BACE-AA8B-96E0CDF2AE99}"/>
              </a:ext>
            </a:extLst>
          </p:cNvPr>
          <p:cNvSpPr/>
          <p:nvPr/>
        </p:nvSpPr>
        <p:spPr>
          <a:xfrm>
            <a:off x="6716221" y="1568397"/>
            <a:ext cx="10802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02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4401F165-6551-5972-9165-4934629CBCFC}"/>
              </a:ext>
            </a:extLst>
          </p:cNvPr>
          <p:cNvSpPr/>
          <p:nvPr/>
        </p:nvSpPr>
        <p:spPr>
          <a:xfrm>
            <a:off x="10464708" y="1568397"/>
            <a:ext cx="10802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03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A6EDA866-4A3E-3AAF-EC1C-5CF3CAAAF65F}"/>
              </a:ext>
            </a:extLst>
          </p:cNvPr>
          <p:cNvSpPr/>
          <p:nvPr/>
        </p:nvSpPr>
        <p:spPr>
          <a:xfrm>
            <a:off x="3040800" y="3905362"/>
            <a:ext cx="10802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04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8A87E91D-A805-1EE5-1A2F-750F6371A1ED}"/>
              </a:ext>
            </a:extLst>
          </p:cNvPr>
          <p:cNvSpPr/>
          <p:nvPr/>
        </p:nvSpPr>
        <p:spPr>
          <a:xfrm>
            <a:off x="6716221" y="3905362"/>
            <a:ext cx="10802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05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C1B459EF-95A8-7EF0-3A6B-9398703359D0}"/>
              </a:ext>
            </a:extLst>
          </p:cNvPr>
          <p:cNvSpPr/>
          <p:nvPr/>
        </p:nvSpPr>
        <p:spPr>
          <a:xfrm>
            <a:off x="10464708" y="3905362"/>
            <a:ext cx="10802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06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259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6">
            <a:extLst>
              <a:ext uri="{FF2B5EF4-FFF2-40B4-BE49-F238E27FC236}">
                <a16:creationId xmlns:a16="http://schemas.microsoft.com/office/drawing/2014/main" id="{042AD469-425E-12F9-6F5D-59198476B27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一张图文页排版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12FF5FAB-24A3-8AC1-8162-17F5E335DB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9113" y="696465"/>
            <a:ext cx="2506475" cy="244830"/>
          </a:xfrm>
        </p:spPr>
        <p:txBody>
          <a:bodyPr/>
          <a:lstStyle/>
          <a:p>
            <a:pPr algn="dist"/>
            <a:r>
              <a:rPr lang="en" altLang="zh-CN" dirty="0"/>
              <a:t>One</a:t>
            </a:r>
            <a:r>
              <a:rPr lang="zh-CN" altLang="en-US" dirty="0"/>
              <a:t> </a:t>
            </a:r>
            <a:r>
              <a:rPr lang="en-US" altLang="zh-CN" dirty="0"/>
              <a:t>page</a:t>
            </a:r>
            <a:r>
              <a:rPr lang="zh-CN" altLang="en-US" dirty="0"/>
              <a:t> </a:t>
            </a:r>
            <a:r>
              <a:rPr lang="en" altLang="zh-CN" dirty="0"/>
              <a:t>layout</a:t>
            </a:r>
            <a:endParaRPr lang="zh-CN" altLang="en-US" dirty="0"/>
          </a:p>
        </p:txBody>
      </p:sp>
      <p:pic>
        <p:nvPicPr>
          <p:cNvPr id="6" name="图片占位符 5" descr="蓝色的标志&#10;&#10;中度可信度描述已自动生成">
            <a:extLst>
              <a:ext uri="{FF2B5EF4-FFF2-40B4-BE49-F238E27FC236}">
                <a16:creationId xmlns:a16="http://schemas.microsoft.com/office/drawing/2014/main" id="{38D80C27-A790-F855-6423-30AB6355042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7493B87-7EC2-2EEB-E996-B5552A662F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39332E1-E509-D42E-513F-E3F27520B672}"/>
              </a:ext>
            </a:extLst>
          </p:cNvPr>
          <p:cNvSpPr txBox="1"/>
          <p:nvPr/>
        </p:nvSpPr>
        <p:spPr>
          <a:xfrm>
            <a:off x="4758134" y="2834086"/>
            <a:ext cx="2254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在此输入小标题 </a:t>
            </a:r>
            <a:r>
              <a:rPr lang="zh-CN" altLang="en-US" sz="2000" spc="-150" dirty="0">
                <a:solidFill>
                  <a:schemeClr val="accent5"/>
                </a:solidFill>
                <a:latin typeface="+mj-ea"/>
                <a:ea typeface="+mj-ea"/>
                <a:sym typeface="Wingdings 3" panose="05040102010807070707" pitchFamily="18" charset="2"/>
              </a:rPr>
              <a:t></a:t>
            </a:r>
            <a:endParaRPr lang="zh-CN" altLang="en-US" sz="2000" spc="-15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7DB4B41-5517-EFAF-8033-E034DA1B1CDB}"/>
              </a:ext>
            </a:extLst>
          </p:cNvPr>
          <p:cNvGrpSpPr/>
          <p:nvPr/>
        </p:nvGrpSpPr>
        <p:grpSpPr>
          <a:xfrm>
            <a:off x="4871808" y="3323978"/>
            <a:ext cx="1725168" cy="0"/>
            <a:chOff x="1211072" y="2722880"/>
            <a:chExt cx="1725168" cy="0"/>
          </a:xfrm>
        </p:grpSpPr>
        <p:cxnSp>
          <p:nvCxnSpPr>
            <p:cNvPr id="69" name="直接连接符 10">
              <a:extLst>
                <a:ext uri="{FF2B5EF4-FFF2-40B4-BE49-F238E27FC236}">
                  <a16:creationId xmlns:a16="http://schemas.microsoft.com/office/drawing/2014/main" id="{276D836B-9B51-83DD-08DC-6C739B8745B1}"/>
                </a:ext>
              </a:extLst>
            </p:cNvPr>
            <p:cNvCxnSpPr>
              <a:cxnSpLocks/>
            </p:cNvCxnSpPr>
            <p:nvPr/>
          </p:nvCxnSpPr>
          <p:spPr>
            <a:xfrm>
              <a:off x="1211072" y="2722880"/>
              <a:ext cx="172516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11">
              <a:extLst>
                <a:ext uri="{FF2B5EF4-FFF2-40B4-BE49-F238E27FC236}">
                  <a16:creationId xmlns:a16="http://schemas.microsoft.com/office/drawing/2014/main" id="{C0A38FD0-BC5C-63D9-C91A-C766EC303C49}"/>
                </a:ext>
              </a:extLst>
            </p:cNvPr>
            <p:cNvCxnSpPr>
              <a:cxnSpLocks/>
            </p:cNvCxnSpPr>
            <p:nvPr/>
          </p:nvCxnSpPr>
          <p:spPr>
            <a:xfrm>
              <a:off x="1211072" y="2722880"/>
              <a:ext cx="338328" cy="0"/>
            </a:xfrm>
            <a:prstGeom prst="line">
              <a:avLst/>
            </a:prstGeom>
            <a:ln w="508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id="{6B8EAC17-EA21-AA44-9021-6BF49BBFFDFA}"/>
              </a:ext>
            </a:extLst>
          </p:cNvPr>
          <p:cNvSpPr/>
          <p:nvPr/>
        </p:nvSpPr>
        <p:spPr>
          <a:xfrm>
            <a:off x="4758135" y="3567519"/>
            <a:ext cx="5204678" cy="124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西南交通大学是教育部直属全国重点大学，国家首批“双一流”“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211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工程”“特色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985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工程”“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2011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协同创新计划”重点建设并设有研究生院的研究型大学，座落于中国历史文化名城、国家中心城市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</p:spTree>
    <p:extLst>
      <p:ext uri="{BB962C8B-B14F-4D97-AF65-F5344CB8AC3E}">
        <p14:creationId xmlns:p14="http://schemas.microsoft.com/office/powerpoint/2010/main" val="4112900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DC13F66-440E-7671-33ED-11DC029CE9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FOUR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9EA081-F833-7E24-06D8-B1A7F6D67E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改正措施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F84F8C-87E7-5632-BD19-B71E3061DE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CORRECTIVE</a:t>
            </a:r>
            <a:r>
              <a:rPr lang="zh-CN" altLang="en-US" dirty="0"/>
              <a:t> </a:t>
            </a:r>
            <a:r>
              <a:rPr lang="en-US" altLang="zh-CN" dirty="0"/>
              <a:t>MEASURE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64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DE9C00FB-921C-70DE-7143-2F9882169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27" name="内容占位符 26">
            <a:extLst>
              <a:ext uri="{FF2B5EF4-FFF2-40B4-BE49-F238E27FC236}">
                <a16:creationId xmlns:a16="http://schemas.microsoft.com/office/drawing/2014/main" id="{042AD469-425E-12F9-6F5D-59198476B27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两张图文页排版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12FF5FAB-24A3-8AC1-8162-17F5E335DB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9113" y="696464"/>
            <a:ext cx="2465387" cy="248099"/>
          </a:xfrm>
        </p:spPr>
        <p:txBody>
          <a:bodyPr/>
          <a:lstStyle/>
          <a:p>
            <a:pPr algn="dist"/>
            <a:r>
              <a:rPr lang="en" altLang="zh-CN" dirty="0"/>
              <a:t>Tow</a:t>
            </a:r>
            <a:r>
              <a:rPr lang="zh-CN" altLang="en-US" dirty="0"/>
              <a:t> </a:t>
            </a:r>
            <a:r>
              <a:rPr lang="en-US" altLang="zh-CN" dirty="0"/>
              <a:t>page</a:t>
            </a:r>
            <a:r>
              <a:rPr lang="zh-CN" altLang="en-US" dirty="0"/>
              <a:t> </a:t>
            </a:r>
            <a:r>
              <a:rPr lang="en" altLang="zh-CN" dirty="0"/>
              <a:t>layout</a:t>
            </a:r>
            <a:endParaRPr lang="zh-CN" altLang="en-US" dirty="0"/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2C31CF10-7B9A-AC6B-4D00-79D088062D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5460" y="1855886"/>
            <a:ext cx="3407400" cy="2210766"/>
          </a:xfrm>
        </p:spPr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8EAEEC5-E9C8-4C4A-248D-A02CE9C62CC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9142" y="1855885"/>
            <a:ext cx="3407400" cy="2210766"/>
          </a:xfr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AC629AD-DD1C-1EE5-97B6-3BA75E508901}"/>
              </a:ext>
            </a:extLst>
          </p:cNvPr>
          <p:cNvSpPr txBox="1"/>
          <p:nvPr/>
        </p:nvSpPr>
        <p:spPr>
          <a:xfrm>
            <a:off x="2252827" y="445553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在此输入小标题</a:t>
            </a:r>
            <a:endParaRPr lang="zh-CN" altLang="en-US" sz="2000" spc="-1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C945884-7D2F-0781-664E-872F3C0513D5}"/>
              </a:ext>
            </a:extLst>
          </p:cNvPr>
          <p:cNvGrpSpPr/>
          <p:nvPr/>
        </p:nvGrpSpPr>
        <p:grpSpPr>
          <a:xfrm>
            <a:off x="2380257" y="4945425"/>
            <a:ext cx="1725168" cy="0"/>
            <a:chOff x="2380257" y="4945425"/>
            <a:chExt cx="1725168" cy="0"/>
          </a:xfrm>
        </p:grpSpPr>
        <p:cxnSp>
          <p:nvCxnSpPr>
            <p:cNvPr id="19" name="直接连接符 15">
              <a:extLst>
                <a:ext uri="{FF2B5EF4-FFF2-40B4-BE49-F238E27FC236}">
                  <a16:creationId xmlns:a16="http://schemas.microsoft.com/office/drawing/2014/main" id="{09A02C84-0C6C-2222-DB9A-28E81C5CEB53}"/>
                </a:ext>
              </a:extLst>
            </p:cNvPr>
            <p:cNvCxnSpPr>
              <a:cxnSpLocks/>
            </p:cNvCxnSpPr>
            <p:nvPr/>
          </p:nvCxnSpPr>
          <p:spPr>
            <a:xfrm>
              <a:off x="2380257" y="4945425"/>
              <a:ext cx="1725168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6">
              <a:extLst>
                <a:ext uri="{FF2B5EF4-FFF2-40B4-BE49-F238E27FC236}">
                  <a16:creationId xmlns:a16="http://schemas.microsoft.com/office/drawing/2014/main" id="{9796AB25-B900-1F28-94FE-40E5DB06DBEC}"/>
                </a:ext>
              </a:extLst>
            </p:cNvPr>
            <p:cNvCxnSpPr>
              <a:cxnSpLocks/>
            </p:cNvCxnSpPr>
            <p:nvPr/>
          </p:nvCxnSpPr>
          <p:spPr>
            <a:xfrm>
              <a:off x="3073677" y="4945425"/>
              <a:ext cx="338328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B67DE053-8295-DA40-823A-2BAE8D8A5C0E}"/>
              </a:ext>
            </a:extLst>
          </p:cNvPr>
          <p:cNvSpPr/>
          <p:nvPr/>
        </p:nvSpPr>
        <p:spPr>
          <a:xfrm>
            <a:off x="1605493" y="5047003"/>
            <a:ext cx="3274696" cy="991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accent6"/>
                </a:solidFill>
                <a:latin typeface="+mn-ea"/>
              </a:rPr>
              <a:t>如果想替换图片可直接删除原图片，点击图片中占位符图标，选择合适的图片进行替换。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F5B4C3C-AF48-3922-169C-188D6A61E399}"/>
              </a:ext>
            </a:extLst>
          </p:cNvPr>
          <p:cNvSpPr txBox="1"/>
          <p:nvPr/>
        </p:nvSpPr>
        <p:spPr>
          <a:xfrm>
            <a:off x="7959147" y="445553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在此输入小标题</a:t>
            </a:r>
            <a:endParaRPr lang="zh-CN" altLang="en-US" sz="2000" spc="-1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A8C32AB-2796-6623-0951-2640066C1166}"/>
              </a:ext>
            </a:extLst>
          </p:cNvPr>
          <p:cNvGrpSpPr/>
          <p:nvPr/>
        </p:nvGrpSpPr>
        <p:grpSpPr>
          <a:xfrm>
            <a:off x="8086577" y="4945425"/>
            <a:ext cx="1725168" cy="0"/>
            <a:chOff x="8086577" y="4945425"/>
            <a:chExt cx="1725168" cy="0"/>
          </a:xfrm>
        </p:grpSpPr>
        <p:cxnSp>
          <p:nvCxnSpPr>
            <p:cNvPr id="24" name="直接连接符 20">
              <a:extLst>
                <a:ext uri="{FF2B5EF4-FFF2-40B4-BE49-F238E27FC236}">
                  <a16:creationId xmlns:a16="http://schemas.microsoft.com/office/drawing/2014/main" id="{957FD428-B6FA-6CA7-05F7-4CE3428FB9DF}"/>
                </a:ext>
              </a:extLst>
            </p:cNvPr>
            <p:cNvCxnSpPr>
              <a:cxnSpLocks/>
            </p:cNvCxnSpPr>
            <p:nvPr/>
          </p:nvCxnSpPr>
          <p:spPr>
            <a:xfrm>
              <a:off x="8086577" y="4945425"/>
              <a:ext cx="1725168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1">
              <a:extLst>
                <a:ext uri="{FF2B5EF4-FFF2-40B4-BE49-F238E27FC236}">
                  <a16:creationId xmlns:a16="http://schemas.microsoft.com/office/drawing/2014/main" id="{6C76ABCF-C225-2419-73F3-0ECD289EC078}"/>
                </a:ext>
              </a:extLst>
            </p:cNvPr>
            <p:cNvCxnSpPr>
              <a:cxnSpLocks/>
            </p:cNvCxnSpPr>
            <p:nvPr/>
          </p:nvCxnSpPr>
          <p:spPr>
            <a:xfrm>
              <a:off x="8779997" y="4945425"/>
              <a:ext cx="338328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B364A56B-F790-9749-9FD1-026287080473}"/>
              </a:ext>
            </a:extLst>
          </p:cNvPr>
          <p:cNvSpPr/>
          <p:nvPr/>
        </p:nvSpPr>
        <p:spPr>
          <a:xfrm>
            <a:off x="7311812" y="5047003"/>
            <a:ext cx="3274696" cy="991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accent6"/>
                </a:solidFill>
                <a:latin typeface="+mn-ea"/>
              </a:rPr>
              <a:t>如果想替换图片可直接删除原图片，点击图片中占位符图标，选择合适的图片进行替换。</a:t>
            </a:r>
          </a:p>
        </p:txBody>
      </p:sp>
    </p:spTree>
    <p:extLst>
      <p:ext uri="{BB962C8B-B14F-4D97-AF65-F5344CB8AC3E}">
        <p14:creationId xmlns:p14="http://schemas.microsoft.com/office/powerpoint/2010/main" val="3935752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597D2D3-00F8-1463-B7AD-1D20250925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9B313618-3325-D1DE-8A2D-C4A3916CB06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三张图文页排版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27C7BAC-CE43-1022-F7D9-6AC351F2A3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9114" y="696464"/>
            <a:ext cx="2422870" cy="248099"/>
          </a:xfrm>
        </p:spPr>
        <p:txBody>
          <a:bodyPr/>
          <a:lstStyle/>
          <a:p>
            <a:pPr algn="dist"/>
            <a:r>
              <a:rPr lang="en" altLang="zh-CN" dirty="0"/>
              <a:t>Three</a:t>
            </a:r>
            <a:r>
              <a:rPr lang="zh-CN" altLang="en-US" dirty="0"/>
              <a:t> </a:t>
            </a:r>
            <a:r>
              <a:rPr lang="en-US" altLang="zh-CN" dirty="0"/>
              <a:t>page</a:t>
            </a:r>
            <a:r>
              <a:rPr lang="zh-CN" altLang="en-US" dirty="0"/>
              <a:t> </a:t>
            </a:r>
            <a:r>
              <a:rPr lang="en" altLang="zh-CN" dirty="0"/>
              <a:t>layout</a:t>
            </a:r>
            <a:endParaRPr lang="zh-CN" altLang="en-US" dirty="0"/>
          </a:p>
        </p:txBody>
      </p:sp>
      <p:pic>
        <p:nvPicPr>
          <p:cNvPr id="41" name="图片占位符 40" descr="房子前有草地和树&#10;&#10;描述已自动生成">
            <a:extLst>
              <a:ext uri="{FF2B5EF4-FFF2-40B4-BE49-F238E27FC236}">
                <a16:creationId xmlns:a16="http://schemas.microsoft.com/office/drawing/2014/main" id="{363BD01E-4D9F-AF13-0965-F9500DCC77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3" name="图片占位符 42" descr="建筑前面有标志&#10;&#10;低可信度描述已自动生成">
            <a:extLst>
              <a:ext uri="{FF2B5EF4-FFF2-40B4-BE49-F238E27FC236}">
                <a16:creationId xmlns:a16="http://schemas.microsoft.com/office/drawing/2014/main" id="{ACBD8D96-3C07-4D70-0E72-FDD89088717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9" name="图片占位符 38" descr="湖边有许多树&#10;&#10;描述已自动生成">
            <a:extLst>
              <a:ext uri="{FF2B5EF4-FFF2-40B4-BE49-F238E27FC236}">
                <a16:creationId xmlns:a16="http://schemas.microsoft.com/office/drawing/2014/main" id="{98E2FE03-EE89-7133-4810-1869D5E24C3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19" name="Straight Connector 69">
            <a:extLst>
              <a:ext uri="{FF2B5EF4-FFF2-40B4-BE49-F238E27FC236}">
                <a16:creationId xmlns:a16="http://schemas.microsoft.com/office/drawing/2014/main" id="{0346DDD0-94F9-9442-1659-7A0033B2D5EC}"/>
              </a:ext>
            </a:extLst>
          </p:cNvPr>
          <p:cNvCxnSpPr>
            <a:cxnSpLocks/>
          </p:cNvCxnSpPr>
          <p:nvPr/>
        </p:nvCxnSpPr>
        <p:spPr>
          <a:xfrm>
            <a:off x="660400" y="4100224"/>
            <a:ext cx="10858500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riangle 70">
            <a:extLst>
              <a:ext uri="{FF2B5EF4-FFF2-40B4-BE49-F238E27FC236}">
                <a16:creationId xmlns:a16="http://schemas.microsoft.com/office/drawing/2014/main" id="{C698A32A-B6FD-0243-0F1B-7CDC479F7470}"/>
              </a:ext>
            </a:extLst>
          </p:cNvPr>
          <p:cNvSpPr/>
          <p:nvPr/>
        </p:nvSpPr>
        <p:spPr>
          <a:xfrm>
            <a:off x="9475298" y="3941038"/>
            <a:ext cx="181007" cy="1560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sz="900">
              <a:solidFill>
                <a:srgbClr val="FFFFFF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1" name="Triangle 73">
            <a:extLst>
              <a:ext uri="{FF2B5EF4-FFF2-40B4-BE49-F238E27FC236}">
                <a16:creationId xmlns:a16="http://schemas.microsoft.com/office/drawing/2014/main" id="{8DD626C6-7FE4-92DC-B6E4-1D3199D010ED}"/>
              </a:ext>
            </a:extLst>
          </p:cNvPr>
          <p:cNvSpPr/>
          <p:nvPr/>
        </p:nvSpPr>
        <p:spPr>
          <a:xfrm>
            <a:off x="2551595" y="3941038"/>
            <a:ext cx="181007" cy="1560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sz="900">
              <a:solidFill>
                <a:srgbClr val="FFFFFF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2" name="Triangle 77">
            <a:extLst>
              <a:ext uri="{FF2B5EF4-FFF2-40B4-BE49-F238E27FC236}">
                <a16:creationId xmlns:a16="http://schemas.microsoft.com/office/drawing/2014/main" id="{F3CFE3DE-6A2A-371F-DDF3-DFC91A7E6823}"/>
              </a:ext>
            </a:extLst>
          </p:cNvPr>
          <p:cNvSpPr/>
          <p:nvPr/>
        </p:nvSpPr>
        <p:spPr>
          <a:xfrm>
            <a:off x="6012055" y="3941038"/>
            <a:ext cx="181007" cy="1560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sz="900">
              <a:solidFill>
                <a:srgbClr val="FFFFFF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44577D0-921E-4047-276E-2A296D819DAC}"/>
              </a:ext>
            </a:extLst>
          </p:cNvPr>
          <p:cNvSpPr/>
          <p:nvPr/>
        </p:nvSpPr>
        <p:spPr>
          <a:xfrm>
            <a:off x="2099193" y="427937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80AD784-ABF7-F42D-6000-98CEAAEB9A75}"/>
              </a:ext>
            </a:extLst>
          </p:cNvPr>
          <p:cNvSpPr/>
          <p:nvPr/>
        </p:nvSpPr>
        <p:spPr>
          <a:xfrm>
            <a:off x="1197623" y="4958614"/>
            <a:ext cx="2911137" cy="124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西南交通大学是教育部直属全国重点大学，座落于中国历史文化名城、国家中心城市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  <p:cxnSp>
        <p:nvCxnSpPr>
          <p:cNvPr id="25" name="直接连接符 50">
            <a:extLst>
              <a:ext uri="{FF2B5EF4-FFF2-40B4-BE49-F238E27FC236}">
                <a16:creationId xmlns:a16="http://schemas.microsoft.com/office/drawing/2014/main" id="{E07CF102-F037-3605-1303-A5F41CB35B78}"/>
              </a:ext>
            </a:extLst>
          </p:cNvPr>
          <p:cNvCxnSpPr>
            <a:cxnSpLocks/>
          </p:cNvCxnSpPr>
          <p:nvPr/>
        </p:nvCxnSpPr>
        <p:spPr>
          <a:xfrm>
            <a:off x="2242277" y="4805044"/>
            <a:ext cx="8218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1FB8BA1F-031B-FB27-1305-A04BBD2BA69C}"/>
              </a:ext>
            </a:extLst>
          </p:cNvPr>
          <p:cNvSpPr/>
          <p:nvPr/>
        </p:nvSpPr>
        <p:spPr>
          <a:xfrm>
            <a:off x="5556516" y="427937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CE87BAA-2606-F57A-947D-8A4007DC5F46}"/>
              </a:ext>
            </a:extLst>
          </p:cNvPr>
          <p:cNvSpPr/>
          <p:nvPr/>
        </p:nvSpPr>
        <p:spPr>
          <a:xfrm>
            <a:off x="4654945" y="4958614"/>
            <a:ext cx="2911137" cy="124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西南交通大学是教育部直属全国重点大学，座落于中国历史文化名城、国家中心城市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  <p:cxnSp>
        <p:nvCxnSpPr>
          <p:cNvPr id="28" name="直接连接符 53">
            <a:extLst>
              <a:ext uri="{FF2B5EF4-FFF2-40B4-BE49-F238E27FC236}">
                <a16:creationId xmlns:a16="http://schemas.microsoft.com/office/drawing/2014/main" id="{4B1A16F3-D1B3-1DFD-8603-DC11A7BDA18B}"/>
              </a:ext>
            </a:extLst>
          </p:cNvPr>
          <p:cNvCxnSpPr>
            <a:cxnSpLocks/>
          </p:cNvCxnSpPr>
          <p:nvPr/>
        </p:nvCxnSpPr>
        <p:spPr>
          <a:xfrm>
            <a:off x="5674121" y="4805044"/>
            <a:ext cx="8218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6A25891E-4672-78FE-FF00-4822F15CD28A}"/>
              </a:ext>
            </a:extLst>
          </p:cNvPr>
          <p:cNvSpPr/>
          <p:nvPr/>
        </p:nvSpPr>
        <p:spPr>
          <a:xfrm>
            <a:off x="9013839" y="427937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148D918-BC4B-EA15-C4B9-7C491D41F723}"/>
              </a:ext>
            </a:extLst>
          </p:cNvPr>
          <p:cNvSpPr/>
          <p:nvPr/>
        </p:nvSpPr>
        <p:spPr>
          <a:xfrm>
            <a:off x="8112268" y="4958614"/>
            <a:ext cx="2911137" cy="124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西南交通大学是教育部直属全国重点大学，座落于中国历史文化名城、国家中心城市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  <p:cxnSp>
        <p:nvCxnSpPr>
          <p:cNvPr id="31" name="直接连接符 56">
            <a:extLst>
              <a:ext uri="{FF2B5EF4-FFF2-40B4-BE49-F238E27FC236}">
                <a16:creationId xmlns:a16="http://schemas.microsoft.com/office/drawing/2014/main" id="{2C15E474-C712-1148-E79B-659DCC6BE773}"/>
              </a:ext>
            </a:extLst>
          </p:cNvPr>
          <p:cNvCxnSpPr>
            <a:cxnSpLocks/>
          </p:cNvCxnSpPr>
          <p:nvPr/>
        </p:nvCxnSpPr>
        <p:spPr>
          <a:xfrm>
            <a:off x="9131444" y="4805044"/>
            <a:ext cx="8218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id="{CDF015F3-651F-CE91-54C4-D4C9937E611C}"/>
              </a:ext>
            </a:extLst>
          </p:cNvPr>
          <p:cNvSpPr/>
          <p:nvPr/>
        </p:nvSpPr>
        <p:spPr>
          <a:xfrm>
            <a:off x="1526052" y="1652181"/>
            <a:ext cx="570909" cy="5709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latin typeface="+mj-lt"/>
              </a:rPr>
              <a:t>01</a:t>
            </a:r>
            <a:endParaRPr lang="zh-CN" altLang="en-US" dirty="0">
              <a:latin typeface="+mj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8E566AA-BDC7-485E-2549-C40BFDFEABA4}"/>
              </a:ext>
            </a:extLst>
          </p:cNvPr>
          <p:cNvSpPr/>
          <p:nvPr/>
        </p:nvSpPr>
        <p:spPr>
          <a:xfrm>
            <a:off x="4985607" y="1652181"/>
            <a:ext cx="570909" cy="5709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latin typeface="+mj-lt"/>
              </a:rPr>
              <a:t>02</a:t>
            </a:r>
            <a:endParaRPr lang="zh-CN" altLang="en-US" dirty="0">
              <a:latin typeface="+mj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7BE09AA3-DC06-7830-3510-381626AC1A27}"/>
              </a:ext>
            </a:extLst>
          </p:cNvPr>
          <p:cNvSpPr/>
          <p:nvPr/>
        </p:nvSpPr>
        <p:spPr>
          <a:xfrm>
            <a:off x="8442930" y="1652181"/>
            <a:ext cx="570909" cy="5709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latin typeface="+mj-lt"/>
              </a:rPr>
              <a:t>03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871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DC13F66-440E-7671-33ED-11DC029CE9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FIVE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9EA081-F833-7E24-06D8-B1A7F6D67E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未来展望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F84F8C-87E7-5632-BD19-B71E3061DE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FUTURE</a:t>
            </a:r>
            <a:r>
              <a:rPr lang="zh-CN" altLang="en-US" dirty="0"/>
              <a:t> </a:t>
            </a:r>
            <a:r>
              <a:rPr lang="en-US" altLang="zh-CN" dirty="0"/>
              <a:t>EXPECTATIONS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2332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8EEA23C-406F-28A6-0E30-AFE49B43C4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9BFAD5-EDDF-0BD6-E834-5DD8223CFD5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zh-CN" altLang="en-US" dirty="0"/>
              <a:t>折线数据图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E309B4-2BAE-4311-E5E9-7F9F6F010B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9113" y="696464"/>
            <a:ext cx="1773711" cy="248099"/>
          </a:xfrm>
        </p:spPr>
        <p:txBody>
          <a:bodyPr/>
          <a:lstStyle/>
          <a:p>
            <a:pPr algn="dist"/>
            <a:r>
              <a:rPr kumimoji="1" lang="en" altLang="zh-CN" dirty="0"/>
              <a:t>Line data chart</a:t>
            </a:r>
            <a:endParaRPr kumimoji="1" lang="zh-CN" altLang="en-US" dirty="0"/>
          </a:p>
        </p:txBody>
      </p:sp>
      <p:sp>
        <p:nvSpPr>
          <p:cNvPr id="5" name="TextBox 35">
            <a:extLst>
              <a:ext uri="{FF2B5EF4-FFF2-40B4-BE49-F238E27FC236}">
                <a16:creationId xmlns:a16="http://schemas.microsoft.com/office/drawing/2014/main" id="{600A8A24-6697-60F0-AE6E-48CC05177EA7}"/>
              </a:ext>
            </a:extLst>
          </p:cNvPr>
          <p:cNvSpPr txBox="1"/>
          <p:nvPr/>
        </p:nvSpPr>
        <p:spPr>
          <a:xfrm>
            <a:off x="1534047" y="1503614"/>
            <a:ext cx="5723099" cy="7874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选中折线图，右键选择在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Excel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中编辑数据，即可在打开的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Excel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表格里变更数据</a:t>
            </a:r>
          </a:p>
        </p:txBody>
      </p:sp>
      <p:cxnSp>
        <p:nvCxnSpPr>
          <p:cNvPr id="6" name="直接连接符 4">
            <a:extLst>
              <a:ext uri="{FF2B5EF4-FFF2-40B4-BE49-F238E27FC236}">
                <a16:creationId xmlns:a16="http://schemas.microsoft.com/office/drawing/2014/main" id="{A29DCA87-77ED-1EFB-1907-C488662B2427}"/>
              </a:ext>
            </a:extLst>
          </p:cNvPr>
          <p:cNvCxnSpPr/>
          <p:nvPr/>
        </p:nvCxnSpPr>
        <p:spPr>
          <a:xfrm>
            <a:off x="1629171" y="2227984"/>
            <a:ext cx="5512297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E61A24E4-D9EC-DF6A-3BCF-051692137E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6960464"/>
              </p:ext>
            </p:extLst>
          </p:nvPr>
        </p:nvGraphicFramePr>
        <p:xfrm>
          <a:off x="856915" y="2687733"/>
          <a:ext cx="10681945" cy="349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ecological-lightbulb-symbol_45588">
            <a:extLst>
              <a:ext uri="{FF2B5EF4-FFF2-40B4-BE49-F238E27FC236}">
                <a16:creationId xmlns:a16="http://schemas.microsoft.com/office/drawing/2014/main" id="{65957AC6-AA2C-2137-5B68-34C8C9D64154}"/>
              </a:ext>
            </a:extLst>
          </p:cNvPr>
          <p:cNvSpPr>
            <a:spLocks noChangeAspect="1"/>
          </p:cNvSpPr>
          <p:nvPr/>
        </p:nvSpPr>
        <p:spPr>
          <a:xfrm>
            <a:off x="879537" y="1511305"/>
            <a:ext cx="530181" cy="672110"/>
          </a:xfrm>
          <a:custGeom>
            <a:avLst/>
            <a:gdLst>
              <a:gd name="connsiteX0" fmla="*/ 196843 w 479492"/>
              <a:gd name="connsiteY0" fmla="*/ 568123 h 607851"/>
              <a:gd name="connsiteX1" fmla="*/ 282640 w 479492"/>
              <a:gd name="connsiteY1" fmla="*/ 568123 h 607851"/>
              <a:gd name="connsiteX2" fmla="*/ 302584 w 479492"/>
              <a:gd name="connsiteY2" fmla="*/ 588026 h 607851"/>
              <a:gd name="connsiteX3" fmla="*/ 282640 w 479492"/>
              <a:gd name="connsiteY3" fmla="*/ 607851 h 607851"/>
              <a:gd name="connsiteX4" fmla="*/ 196843 w 479492"/>
              <a:gd name="connsiteY4" fmla="*/ 607851 h 607851"/>
              <a:gd name="connsiteX5" fmla="*/ 176978 w 479492"/>
              <a:gd name="connsiteY5" fmla="*/ 588026 h 607851"/>
              <a:gd name="connsiteX6" fmla="*/ 196843 w 479492"/>
              <a:gd name="connsiteY6" fmla="*/ 568123 h 607851"/>
              <a:gd name="connsiteX7" fmla="*/ 179780 w 479492"/>
              <a:gd name="connsiteY7" fmla="*/ 508918 h 607851"/>
              <a:gd name="connsiteX8" fmla="*/ 299705 w 479492"/>
              <a:gd name="connsiteY8" fmla="*/ 508918 h 607851"/>
              <a:gd name="connsiteX9" fmla="*/ 319732 w 479492"/>
              <a:gd name="connsiteY9" fmla="*/ 528892 h 607851"/>
              <a:gd name="connsiteX10" fmla="*/ 299705 w 479492"/>
              <a:gd name="connsiteY10" fmla="*/ 548787 h 607851"/>
              <a:gd name="connsiteX11" fmla="*/ 179780 w 479492"/>
              <a:gd name="connsiteY11" fmla="*/ 548787 h 607851"/>
              <a:gd name="connsiteX12" fmla="*/ 159831 w 479492"/>
              <a:gd name="connsiteY12" fmla="*/ 528892 h 607851"/>
              <a:gd name="connsiteX13" fmla="*/ 179780 w 479492"/>
              <a:gd name="connsiteY13" fmla="*/ 508918 h 607851"/>
              <a:gd name="connsiteX14" fmla="*/ 49460 w 479492"/>
              <a:gd name="connsiteY14" fmla="*/ 326070 h 607851"/>
              <a:gd name="connsiteX15" fmla="*/ 62057 w 479492"/>
              <a:gd name="connsiteY15" fmla="*/ 330362 h 607851"/>
              <a:gd name="connsiteX16" fmla="*/ 70194 w 479492"/>
              <a:gd name="connsiteY16" fmla="*/ 348546 h 607851"/>
              <a:gd name="connsiteX17" fmla="*/ 65734 w 479492"/>
              <a:gd name="connsiteY17" fmla="*/ 362751 h 607851"/>
              <a:gd name="connsiteX18" fmla="*/ 50868 w 479492"/>
              <a:gd name="connsiteY18" fmla="*/ 371335 h 607851"/>
              <a:gd name="connsiteX19" fmla="*/ 37020 w 479492"/>
              <a:gd name="connsiteY19" fmla="*/ 367589 h 607851"/>
              <a:gd name="connsiteX20" fmla="*/ 27162 w 479492"/>
              <a:gd name="connsiteY20" fmla="*/ 350576 h 607851"/>
              <a:gd name="connsiteX21" fmla="*/ 30839 w 479492"/>
              <a:gd name="connsiteY21" fmla="*/ 336762 h 607851"/>
              <a:gd name="connsiteX22" fmla="*/ 429894 w 479492"/>
              <a:gd name="connsiteY22" fmla="*/ 325999 h 607851"/>
              <a:gd name="connsiteX23" fmla="*/ 448585 w 479492"/>
              <a:gd name="connsiteY23" fmla="*/ 336768 h 607851"/>
              <a:gd name="connsiteX24" fmla="*/ 452339 w 479492"/>
              <a:gd name="connsiteY24" fmla="*/ 350580 h 607851"/>
              <a:gd name="connsiteX25" fmla="*/ 442485 w 479492"/>
              <a:gd name="connsiteY25" fmla="*/ 367591 h 607851"/>
              <a:gd name="connsiteX26" fmla="*/ 428643 w 479492"/>
              <a:gd name="connsiteY26" fmla="*/ 371337 h 607851"/>
              <a:gd name="connsiteX27" fmla="*/ 413472 w 479492"/>
              <a:gd name="connsiteY27" fmla="*/ 362597 h 607851"/>
              <a:gd name="connsiteX28" fmla="*/ 409092 w 479492"/>
              <a:gd name="connsiteY28" fmla="*/ 348395 h 607851"/>
              <a:gd name="connsiteX29" fmla="*/ 417225 w 479492"/>
              <a:gd name="connsiteY29" fmla="*/ 330291 h 607851"/>
              <a:gd name="connsiteX30" fmla="*/ 429894 w 479492"/>
              <a:gd name="connsiteY30" fmla="*/ 325999 h 607851"/>
              <a:gd name="connsiteX31" fmla="*/ 447678 w 479492"/>
              <a:gd name="connsiteY31" fmla="*/ 219459 h 607851"/>
              <a:gd name="connsiteX32" fmla="*/ 469408 w 479492"/>
              <a:gd name="connsiteY32" fmla="*/ 219459 h 607851"/>
              <a:gd name="connsiteX33" fmla="*/ 479492 w 479492"/>
              <a:gd name="connsiteY33" fmla="*/ 229620 h 607851"/>
              <a:gd name="connsiteX34" fmla="*/ 479492 w 479492"/>
              <a:gd name="connsiteY34" fmla="*/ 249316 h 607851"/>
              <a:gd name="connsiteX35" fmla="*/ 469408 w 479492"/>
              <a:gd name="connsiteY35" fmla="*/ 259399 h 607851"/>
              <a:gd name="connsiteX36" fmla="*/ 447599 w 479492"/>
              <a:gd name="connsiteY36" fmla="*/ 259399 h 607851"/>
              <a:gd name="connsiteX37" fmla="*/ 438845 w 479492"/>
              <a:gd name="connsiteY37" fmla="*/ 249473 h 607851"/>
              <a:gd name="connsiteX38" fmla="*/ 439548 w 479492"/>
              <a:gd name="connsiteY38" fmla="*/ 239468 h 607851"/>
              <a:gd name="connsiteX39" fmla="*/ 438845 w 479492"/>
              <a:gd name="connsiteY39" fmla="*/ 229464 h 607851"/>
              <a:gd name="connsiteX40" fmla="*/ 447678 w 479492"/>
              <a:gd name="connsiteY40" fmla="*/ 219459 h 607851"/>
              <a:gd name="connsiteX41" fmla="*/ 10160 w 479492"/>
              <a:gd name="connsiteY41" fmla="*/ 219459 h 607851"/>
              <a:gd name="connsiteX42" fmla="*/ 31809 w 479492"/>
              <a:gd name="connsiteY42" fmla="*/ 219459 h 607851"/>
              <a:gd name="connsiteX43" fmla="*/ 40719 w 479492"/>
              <a:gd name="connsiteY43" fmla="*/ 229464 h 607851"/>
              <a:gd name="connsiteX44" fmla="*/ 39937 w 479492"/>
              <a:gd name="connsiteY44" fmla="*/ 239468 h 607851"/>
              <a:gd name="connsiteX45" fmla="*/ 40719 w 479492"/>
              <a:gd name="connsiteY45" fmla="*/ 249473 h 607851"/>
              <a:gd name="connsiteX46" fmla="*/ 31887 w 479492"/>
              <a:gd name="connsiteY46" fmla="*/ 259399 h 607851"/>
              <a:gd name="connsiteX47" fmla="*/ 10160 w 479492"/>
              <a:gd name="connsiteY47" fmla="*/ 259399 h 607851"/>
              <a:gd name="connsiteX48" fmla="*/ 0 w 479492"/>
              <a:gd name="connsiteY48" fmla="*/ 249316 h 607851"/>
              <a:gd name="connsiteX49" fmla="*/ 0 w 479492"/>
              <a:gd name="connsiteY49" fmla="*/ 229620 h 607851"/>
              <a:gd name="connsiteX50" fmla="*/ 10160 w 479492"/>
              <a:gd name="connsiteY50" fmla="*/ 219459 h 607851"/>
              <a:gd name="connsiteX51" fmla="*/ 279456 w 479492"/>
              <a:gd name="connsiteY51" fmla="*/ 176970 h 607851"/>
              <a:gd name="connsiteX52" fmla="*/ 277814 w 479492"/>
              <a:gd name="connsiteY52" fmla="*/ 177127 h 607851"/>
              <a:gd name="connsiteX53" fmla="*/ 205459 w 479492"/>
              <a:gd name="connsiteY53" fmla="*/ 295047 h 607851"/>
              <a:gd name="connsiteX54" fmla="*/ 207806 w 479492"/>
              <a:gd name="connsiteY54" fmla="*/ 297077 h 607851"/>
              <a:gd name="connsiteX55" fmla="*/ 209448 w 479492"/>
              <a:gd name="connsiteY55" fmla="*/ 293875 h 607851"/>
              <a:gd name="connsiteX56" fmla="*/ 240424 w 479492"/>
              <a:gd name="connsiteY56" fmla="*/ 242256 h 607851"/>
              <a:gd name="connsiteX57" fmla="*/ 242458 w 479492"/>
              <a:gd name="connsiteY57" fmla="*/ 241631 h 607851"/>
              <a:gd name="connsiteX58" fmla="*/ 242379 w 479492"/>
              <a:gd name="connsiteY58" fmla="*/ 245536 h 607851"/>
              <a:gd name="connsiteX59" fmla="*/ 210309 w 479492"/>
              <a:gd name="connsiteY59" fmla="*/ 344011 h 607851"/>
              <a:gd name="connsiteX60" fmla="*/ 216019 w 479492"/>
              <a:gd name="connsiteY60" fmla="*/ 350649 h 607851"/>
              <a:gd name="connsiteX61" fmla="*/ 227517 w 479492"/>
              <a:gd name="connsiteY61" fmla="*/ 350649 h 607851"/>
              <a:gd name="connsiteX62" fmla="*/ 234323 w 479492"/>
              <a:gd name="connsiteY62" fmla="*/ 343933 h 607851"/>
              <a:gd name="connsiteX63" fmla="*/ 234323 w 479492"/>
              <a:gd name="connsiteY63" fmla="*/ 307385 h 607851"/>
              <a:gd name="connsiteX64" fmla="*/ 241050 w 479492"/>
              <a:gd name="connsiteY64" fmla="*/ 300591 h 607851"/>
              <a:gd name="connsiteX65" fmla="*/ 285088 w 479492"/>
              <a:gd name="connsiteY65" fmla="*/ 182281 h 607851"/>
              <a:gd name="connsiteX66" fmla="*/ 279456 w 479492"/>
              <a:gd name="connsiteY66" fmla="*/ 176970 h 607851"/>
              <a:gd name="connsiteX67" fmla="*/ 279456 w 479492"/>
              <a:gd name="connsiteY67" fmla="*/ 151434 h 607851"/>
              <a:gd name="connsiteX68" fmla="*/ 310432 w 479492"/>
              <a:gd name="connsiteY68" fmla="*/ 179547 h 607851"/>
              <a:gd name="connsiteX69" fmla="*/ 289860 w 479492"/>
              <a:gd name="connsiteY69" fmla="*/ 302778 h 607851"/>
              <a:gd name="connsiteX70" fmla="*/ 259823 w 479492"/>
              <a:gd name="connsiteY70" fmla="*/ 322926 h 607851"/>
              <a:gd name="connsiteX71" fmla="*/ 259823 w 479492"/>
              <a:gd name="connsiteY71" fmla="*/ 343933 h 607851"/>
              <a:gd name="connsiteX72" fmla="*/ 227517 w 479492"/>
              <a:gd name="connsiteY72" fmla="*/ 376185 h 607851"/>
              <a:gd name="connsiteX73" fmla="*/ 216019 w 479492"/>
              <a:gd name="connsiteY73" fmla="*/ 376185 h 607851"/>
              <a:gd name="connsiteX74" fmla="*/ 192005 w 479492"/>
              <a:gd name="connsiteY74" fmla="*/ 365174 h 607851"/>
              <a:gd name="connsiteX75" fmla="*/ 185043 w 479492"/>
              <a:gd name="connsiteY75" fmla="*/ 339872 h 607851"/>
              <a:gd name="connsiteX76" fmla="*/ 189658 w 479492"/>
              <a:gd name="connsiteY76" fmla="*/ 315507 h 607851"/>
              <a:gd name="connsiteX77" fmla="*/ 183713 w 479492"/>
              <a:gd name="connsiteY77" fmla="*/ 308400 h 607851"/>
              <a:gd name="connsiteX78" fmla="*/ 172528 w 479492"/>
              <a:gd name="connsiteY78" fmla="*/ 221717 h 607851"/>
              <a:gd name="connsiteX79" fmla="*/ 271400 w 479492"/>
              <a:gd name="connsiteY79" fmla="*/ 152527 h 607851"/>
              <a:gd name="connsiteX80" fmla="*/ 279456 w 479492"/>
              <a:gd name="connsiteY80" fmla="*/ 151434 h 607851"/>
              <a:gd name="connsiteX81" fmla="*/ 239781 w 479492"/>
              <a:gd name="connsiteY81" fmla="*/ 113182 h 607851"/>
              <a:gd name="connsiteX82" fmla="*/ 116678 w 479492"/>
              <a:gd name="connsiteY82" fmla="*/ 236036 h 607851"/>
              <a:gd name="connsiteX83" fmla="*/ 152968 w 479492"/>
              <a:gd name="connsiteY83" fmla="*/ 340381 h 607851"/>
              <a:gd name="connsiteX84" fmla="*/ 189492 w 479492"/>
              <a:gd name="connsiteY84" fmla="*/ 426605 h 607851"/>
              <a:gd name="connsiteX85" fmla="*/ 205134 w 479492"/>
              <a:gd name="connsiteY85" fmla="*/ 438789 h 607851"/>
              <a:gd name="connsiteX86" fmla="*/ 274115 w 479492"/>
              <a:gd name="connsiteY86" fmla="*/ 438789 h 607851"/>
              <a:gd name="connsiteX87" fmla="*/ 289757 w 479492"/>
              <a:gd name="connsiteY87" fmla="*/ 426605 h 607851"/>
              <a:gd name="connsiteX88" fmla="*/ 326985 w 479492"/>
              <a:gd name="connsiteY88" fmla="*/ 338350 h 607851"/>
              <a:gd name="connsiteX89" fmla="*/ 327064 w 479492"/>
              <a:gd name="connsiteY89" fmla="*/ 338272 h 607851"/>
              <a:gd name="connsiteX90" fmla="*/ 362806 w 479492"/>
              <a:gd name="connsiteY90" fmla="*/ 236036 h 607851"/>
              <a:gd name="connsiteX91" fmla="*/ 239781 w 479492"/>
              <a:gd name="connsiteY91" fmla="*/ 113182 h 607851"/>
              <a:gd name="connsiteX92" fmla="*/ 428664 w 479492"/>
              <a:gd name="connsiteY92" fmla="*/ 107459 h 607851"/>
              <a:gd name="connsiteX93" fmla="*/ 442495 w 479492"/>
              <a:gd name="connsiteY93" fmla="*/ 111128 h 607851"/>
              <a:gd name="connsiteX94" fmla="*/ 452341 w 479492"/>
              <a:gd name="connsiteY94" fmla="*/ 128222 h 607851"/>
              <a:gd name="connsiteX95" fmla="*/ 448590 w 479492"/>
              <a:gd name="connsiteY95" fmla="*/ 142038 h 607851"/>
              <a:gd name="connsiteX96" fmla="*/ 430305 w 479492"/>
              <a:gd name="connsiteY96" fmla="*/ 152576 h 607851"/>
              <a:gd name="connsiteX97" fmla="*/ 417178 w 479492"/>
              <a:gd name="connsiteY97" fmla="*/ 148517 h 607851"/>
              <a:gd name="connsiteX98" fmla="*/ 407176 w 479492"/>
              <a:gd name="connsiteY98" fmla="*/ 131501 h 607851"/>
              <a:gd name="connsiteX99" fmla="*/ 410223 w 479492"/>
              <a:gd name="connsiteY99" fmla="*/ 118075 h 607851"/>
              <a:gd name="connsiteX100" fmla="*/ 50872 w 479492"/>
              <a:gd name="connsiteY100" fmla="*/ 107459 h 607851"/>
              <a:gd name="connsiteX101" fmla="*/ 69260 w 479492"/>
              <a:gd name="connsiteY101" fmla="*/ 118075 h 607851"/>
              <a:gd name="connsiteX102" fmla="*/ 72312 w 479492"/>
              <a:gd name="connsiteY102" fmla="*/ 131501 h 607851"/>
              <a:gd name="connsiteX103" fmla="*/ 62374 w 479492"/>
              <a:gd name="connsiteY103" fmla="*/ 148517 h 607851"/>
              <a:gd name="connsiteX104" fmla="*/ 49150 w 479492"/>
              <a:gd name="connsiteY104" fmla="*/ 152576 h 607851"/>
              <a:gd name="connsiteX105" fmla="*/ 30840 w 479492"/>
              <a:gd name="connsiteY105" fmla="*/ 142038 h 607851"/>
              <a:gd name="connsiteX106" fmla="*/ 27162 w 479492"/>
              <a:gd name="connsiteY106" fmla="*/ 128222 h 607851"/>
              <a:gd name="connsiteX107" fmla="*/ 37022 w 479492"/>
              <a:gd name="connsiteY107" fmla="*/ 111128 h 607851"/>
              <a:gd name="connsiteX108" fmla="*/ 50872 w 479492"/>
              <a:gd name="connsiteY108" fmla="*/ 107459 h 607851"/>
              <a:gd name="connsiteX109" fmla="*/ 239781 w 479492"/>
              <a:gd name="connsiteY109" fmla="*/ 79598 h 607851"/>
              <a:gd name="connsiteX110" fmla="*/ 396436 w 479492"/>
              <a:gd name="connsiteY110" fmla="*/ 236036 h 607851"/>
              <a:gd name="connsiteX111" fmla="*/ 357018 w 479492"/>
              <a:gd name="connsiteY111" fmla="*/ 353424 h 607851"/>
              <a:gd name="connsiteX112" fmla="*/ 316896 w 479492"/>
              <a:gd name="connsiteY112" fmla="*/ 465110 h 607851"/>
              <a:gd name="connsiteX113" fmla="*/ 309544 w 479492"/>
              <a:gd name="connsiteY113" fmla="*/ 472295 h 607851"/>
              <a:gd name="connsiteX114" fmla="*/ 169939 w 479492"/>
              <a:gd name="connsiteY114" fmla="*/ 472295 h 607851"/>
              <a:gd name="connsiteX115" fmla="*/ 162588 w 479492"/>
              <a:gd name="connsiteY115" fmla="*/ 465110 h 607851"/>
              <a:gd name="connsiteX116" fmla="*/ 122935 w 479492"/>
              <a:gd name="connsiteY116" fmla="*/ 355298 h 607851"/>
              <a:gd name="connsiteX117" fmla="*/ 83126 w 479492"/>
              <a:gd name="connsiteY117" fmla="*/ 236036 h 607851"/>
              <a:gd name="connsiteX118" fmla="*/ 239781 w 479492"/>
              <a:gd name="connsiteY118" fmla="*/ 79598 h 607851"/>
              <a:gd name="connsiteX119" fmla="*/ 351172 w 479492"/>
              <a:gd name="connsiteY119" fmla="*/ 27158 h 607851"/>
              <a:gd name="connsiteX120" fmla="*/ 368136 w 479492"/>
              <a:gd name="connsiteY120" fmla="*/ 37004 h 607851"/>
              <a:gd name="connsiteX121" fmla="*/ 371889 w 479492"/>
              <a:gd name="connsiteY121" fmla="*/ 50835 h 607851"/>
              <a:gd name="connsiteX122" fmla="*/ 361257 w 479492"/>
              <a:gd name="connsiteY122" fmla="*/ 69198 h 607851"/>
              <a:gd name="connsiteX123" fmla="*/ 347810 w 479492"/>
              <a:gd name="connsiteY123" fmla="*/ 72245 h 607851"/>
              <a:gd name="connsiteX124" fmla="*/ 330767 w 479492"/>
              <a:gd name="connsiteY124" fmla="*/ 62322 h 607851"/>
              <a:gd name="connsiteX125" fmla="*/ 326780 w 479492"/>
              <a:gd name="connsiteY125" fmla="*/ 49116 h 607851"/>
              <a:gd name="connsiteX126" fmla="*/ 337334 w 479492"/>
              <a:gd name="connsiteY126" fmla="*/ 30831 h 607851"/>
              <a:gd name="connsiteX127" fmla="*/ 351172 w 479492"/>
              <a:gd name="connsiteY127" fmla="*/ 27158 h 607851"/>
              <a:gd name="connsiteX128" fmla="*/ 128396 w 479492"/>
              <a:gd name="connsiteY128" fmla="*/ 27158 h 607851"/>
              <a:gd name="connsiteX129" fmla="*/ 142231 w 479492"/>
              <a:gd name="connsiteY129" fmla="*/ 30831 h 607851"/>
              <a:gd name="connsiteX130" fmla="*/ 152783 w 479492"/>
              <a:gd name="connsiteY130" fmla="*/ 49116 h 607851"/>
              <a:gd name="connsiteX131" fmla="*/ 148719 w 479492"/>
              <a:gd name="connsiteY131" fmla="*/ 62322 h 607851"/>
              <a:gd name="connsiteX132" fmla="*/ 131679 w 479492"/>
              <a:gd name="connsiteY132" fmla="*/ 72245 h 607851"/>
              <a:gd name="connsiteX133" fmla="*/ 118312 w 479492"/>
              <a:gd name="connsiteY133" fmla="*/ 69198 h 607851"/>
              <a:gd name="connsiteX134" fmla="*/ 107604 w 479492"/>
              <a:gd name="connsiteY134" fmla="*/ 50757 h 607851"/>
              <a:gd name="connsiteX135" fmla="*/ 111356 w 479492"/>
              <a:gd name="connsiteY135" fmla="*/ 37004 h 607851"/>
              <a:gd name="connsiteX136" fmla="*/ 229920 w 479492"/>
              <a:gd name="connsiteY136" fmla="*/ 0 h 607851"/>
              <a:gd name="connsiteX137" fmla="*/ 249651 w 479492"/>
              <a:gd name="connsiteY137" fmla="*/ 0 h 607851"/>
              <a:gd name="connsiteX138" fmla="*/ 259752 w 479492"/>
              <a:gd name="connsiteY138" fmla="*/ 10145 h 607851"/>
              <a:gd name="connsiteX139" fmla="*/ 259752 w 479492"/>
              <a:gd name="connsiteY139" fmla="*/ 31761 h 607851"/>
              <a:gd name="connsiteX140" fmla="*/ 249808 w 479492"/>
              <a:gd name="connsiteY140" fmla="*/ 40579 h 607851"/>
              <a:gd name="connsiteX141" fmla="*/ 239786 w 479492"/>
              <a:gd name="connsiteY141" fmla="*/ 39876 h 607851"/>
              <a:gd name="connsiteX142" fmla="*/ 229763 w 479492"/>
              <a:gd name="connsiteY142" fmla="*/ 40579 h 607851"/>
              <a:gd name="connsiteX143" fmla="*/ 219741 w 479492"/>
              <a:gd name="connsiteY143" fmla="*/ 31761 h 607851"/>
              <a:gd name="connsiteX144" fmla="*/ 219741 w 479492"/>
              <a:gd name="connsiteY144" fmla="*/ 10145 h 607851"/>
              <a:gd name="connsiteX145" fmla="*/ 229920 w 479492"/>
              <a:gd name="connsiteY145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479492" h="607851">
                <a:moveTo>
                  <a:pt x="196843" y="568123"/>
                </a:moveTo>
                <a:lnTo>
                  <a:pt x="282640" y="568123"/>
                </a:lnTo>
                <a:cubicBezTo>
                  <a:pt x="293668" y="568123"/>
                  <a:pt x="302584" y="577021"/>
                  <a:pt x="302584" y="588026"/>
                </a:cubicBezTo>
                <a:cubicBezTo>
                  <a:pt x="302584" y="598953"/>
                  <a:pt x="293668" y="607851"/>
                  <a:pt x="282640" y="607851"/>
                </a:cubicBezTo>
                <a:lnTo>
                  <a:pt x="196843" y="607851"/>
                </a:lnTo>
                <a:cubicBezTo>
                  <a:pt x="185894" y="607851"/>
                  <a:pt x="176978" y="598953"/>
                  <a:pt x="176978" y="588026"/>
                </a:cubicBezTo>
                <a:cubicBezTo>
                  <a:pt x="176978" y="577021"/>
                  <a:pt x="185894" y="568123"/>
                  <a:pt x="196843" y="568123"/>
                </a:cubicBezTo>
                <a:close/>
                <a:moveTo>
                  <a:pt x="179780" y="508918"/>
                </a:moveTo>
                <a:lnTo>
                  <a:pt x="299705" y="508918"/>
                </a:lnTo>
                <a:cubicBezTo>
                  <a:pt x="310736" y="508918"/>
                  <a:pt x="319732" y="517812"/>
                  <a:pt x="319732" y="528892"/>
                </a:cubicBezTo>
                <a:cubicBezTo>
                  <a:pt x="319732" y="539893"/>
                  <a:pt x="310736" y="548787"/>
                  <a:pt x="299705" y="548787"/>
                </a:cubicBezTo>
                <a:lnTo>
                  <a:pt x="179780" y="548787"/>
                </a:lnTo>
                <a:cubicBezTo>
                  <a:pt x="168749" y="548787"/>
                  <a:pt x="159831" y="539893"/>
                  <a:pt x="159831" y="528892"/>
                </a:cubicBezTo>
                <a:cubicBezTo>
                  <a:pt x="159831" y="517812"/>
                  <a:pt x="168749" y="508918"/>
                  <a:pt x="179780" y="508918"/>
                </a:cubicBezTo>
                <a:close/>
                <a:moveTo>
                  <a:pt x="49460" y="326070"/>
                </a:moveTo>
                <a:cubicBezTo>
                  <a:pt x="54311" y="323260"/>
                  <a:pt x="59866" y="325211"/>
                  <a:pt x="62057" y="330362"/>
                </a:cubicBezTo>
                <a:cubicBezTo>
                  <a:pt x="64639" y="336450"/>
                  <a:pt x="67377" y="342537"/>
                  <a:pt x="70194" y="348546"/>
                </a:cubicBezTo>
                <a:cubicBezTo>
                  <a:pt x="72541" y="353619"/>
                  <a:pt x="70585" y="359941"/>
                  <a:pt x="65734" y="362751"/>
                </a:cubicBezTo>
                <a:lnTo>
                  <a:pt x="50868" y="371335"/>
                </a:lnTo>
                <a:cubicBezTo>
                  <a:pt x="46018" y="374067"/>
                  <a:pt x="39837" y="372428"/>
                  <a:pt x="37020" y="367589"/>
                </a:cubicBezTo>
                <a:lnTo>
                  <a:pt x="27162" y="350576"/>
                </a:lnTo>
                <a:cubicBezTo>
                  <a:pt x="24345" y="345737"/>
                  <a:pt x="25988" y="339571"/>
                  <a:pt x="30839" y="336762"/>
                </a:cubicBezTo>
                <a:close/>
                <a:moveTo>
                  <a:pt x="429894" y="325999"/>
                </a:moveTo>
                <a:lnTo>
                  <a:pt x="448585" y="336768"/>
                </a:lnTo>
                <a:cubicBezTo>
                  <a:pt x="453434" y="339577"/>
                  <a:pt x="455076" y="345742"/>
                  <a:pt x="452339" y="350580"/>
                </a:cubicBezTo>
                <a:lnTo>
                  <a:pt x="442485" y="367591"/>
                </a:lnTo>
                <a:cubicBezTo>
                  <a:pt x="439670" y="372429"/>
                  <a:pt x="433492" y="374068"/>
                  <a:pt x="428643" y="371337"/>
                </a:cubicBezTo>
                <a:lnTo>
                  <a:pt x="413472" y="362597"/>
                </a:lnTo>
                <a:cubicBezTo>
                  <a:pt x="408623" y="359788"/>
                  <a:pt x="406668" y="353467"/>
                  <a:pt x="409092" y="348395"/>
                </a:cubicBezTo>
                <a:cubicBezTo>
                  <a:pt x="411908" y="342386"/>
                  <a:pt x="414567" y="336378"/>
                  <a:pt x="417225" y="330291"/>
                </a:cubicBezTo>
                <a:cubicBezTo>
                  <a:pt x="419415" y="325141"/>
                  <a:pt x="425046" y="323190"/>
                  <a:pt x="429894" y="325999"/>
                </a:cubicBezTo>
                <a:close/>
                <a:moveTo>
                  <a:pt x="447678" y="219459"/>
                </a:moveTo>
                <a:lnTo>
                  <a:pt x="469408" y="219459"/>
                </a:lnTo>
                <a:cubicBezTo>
                  <a:pt x="474958" y="219459"/>
                  <a:pt x="479492" y="223992"/>
                  <a:pt x="479492" y="229620"/>
                </a:cubicBezTo>
                <a:lnTo>
                  <a:pt x="479492" y="249316"/>
                </a:lnTo>
                <a:cubicBezTo>
                  <a:pt x="479492" y="254866"/>
                  <a:pt x="474958" y="259399"/>
                  <a:pt x="469408" y="259399"/>
                </a:cubicBezTo>
                <a:lnTo>
                  <a:pt x="447599" y="259399"/>
                </a:lnTo>
                <a:cubicBezTo>
                  <a:pt x="441971" y="259399"/>
                  <a:pt x="438141" y="254944"/>
                  <a:pt x="438845" y="249473"/>
                </a:cubicBezTo>
                <a:cubicBezTo>
                  <a:pt x="439235" y="246112"/>
                  <a:pt x="439548" y="242829"/>
                  <a:pt x="439548" y="239468"/>
                </a:cubicBezTo>
                <a:cubicBezTo>
                  <a:pt x="439548" y="236029"/>
                  <a:pt x="439235" y="232746"/>
                  <a:pt x="438845" y="229464"/>
                </a:cubicBezTo>
                <a:cubicBezTo>
                  <a:pt x="438141" y="223914"/>
                  <a:pt x="442049" y="219459"/>
                  <a:pt x="447678" y="219459"/>
                </a:cubicBezTo>
                <a:close/>
                <a:moveTo>
                  <a:pt x="10160" y="219459"/>
                </a:moveTo>
                <a:lnTo>
                  <a:pt x="31809" y="219459"/>
                </a:lnTo>
                <a:cubicBezTo>
                  <a:pt x="37436" y="219459"/>
                  <a:pt x="41422" y="223914"/>
                  <a:pt x="40719" y="229464"/>
                </a:cubicBezTo>
                <a:cubicBezTo>
                  <a:pt x="40250" y="232746"/>
                  <a:pt x="39937" y="236029"/>
                  <a:pt x="39937" y="239468"/>
                </a:cubicBezTo>
                <a:cubicBezTo>
                  <a:pt x="39937" y="242829"/>
                  <a:pt x="40250" y="246112"/>
                  <a:pt x="40719" y="249473"/>
                </a:cubicBezTo>
                <a:cubicBezTo>
                  <a:pt x="41422" y="254944"/>
                  <a:pt x="37514" y="259399"/>
                  <a:pt x="31887" y="259399"/>
                </a:cubicBezTo>
                <a:lnTo>
                  <a:pt x="10160" y="259399"/>
                </a:lnTo>
                <a:cubicBezTo>
                  <a:pt x="4533" y="259399"/>
                  <a:pt x="0" y="254866"/>
                  <a:pt x="0" y="249316"/>
                </a:cubicBezTo>
                <a:lnTo>
                  <a:pt x="0" y="229620"/>
                </a:lnTo>
                <a:cubicBezTo>
                  <a:pt x="0" y="223992"/>
                  <a:pt x="4533" y="219459"/>
                  <a:pt x="10160" y="219459"/>
                </a:cubicBezTo>
                <a:close/>
                <a:moveTo>
                  <a:pt x="279456" y="176970"/>
                </a:moveTo>
                <a:cubicBezTo>
                  <a:pt x="278909" y="176970"/>
                  <a:pt x="278361" y="177048"/>
                  <a:pt x="277814" y="177127"/>
                </a:cubicBezTo>
                <a:cubicBezTo>
                  <a:pt x="161733" y="207270"/>
                  <a:pt x="193178" y="275133"/>
                  <a:pt x="205459" y="295047"/>
                </a:cubicBezTo>
                <a:cubicBezTo>
                  <a:pt x="206319" y="296374"/>
                  <a:pt x="207102" y="297077"/>
                  <a:pt x="207806" y="297077"/>
                </a:cubicBezTo>
                <a:cubicBezTo>
                  <a:pt x="208666" y="297077"/>
                  <a:pt x="209292" y="295984"/>
                  <a:pt x="209448" y="293875"/>
                </a:cubicBezTo>
                <a:cubicBezTo>
                  <a:pt x="211795" y="261389"/>
                  <a:pt x="230412" y="247020"/>
                  <a:pt x="240424" y="242256"/>
                </a:cubicBezTo>
                <a:cubicBezTo>
                  <a:pt x="241284" y="241787"/>
                  <a:pt x="241988" y="241631"/>
                  <a:pt x="242458" y="241631"/>
                </a:cubicBezTo>
                <a:cubicBezTo>
                  <a:pt x="244022" y="241631"/>
                  <a:pt x="244100" y="243271"/>
                  <a:pt x="242379" y="245536"/>
                </a:cubicBezTo>
                <a:cubicBezTo>
                  <a:pt x="223763" y="269901"/>
                  <a:pt x="213438" y="324878"/>
                  <a:pt x="210309" y="344011"/>
                </a:cubicBezTo>
                <a:cubicBezTo>
                  <a:pt x="209683" y="347681"/>
                  <a:pt x="212264" y="350649"/>
                  <a:pt x="216019" y="350649"/>
                </a:cubicBezTo>
                <a:lnTo>
                  <a:pt x="227517" y="350649"/>
                </a:lnTo>
                <a:cubicBezTo>
                  <a:pt x="231272" y="350649"/>
                  <a:pt x="234323" y="347681"/>
                  <a:pt x="234323" y="343933"/>
                </a:cubicBezTo>
                <a:lnTo>
                  <a:pt x="234323" y="307385"/>
                </a:lnTo>
                <a:cubicBezTo>
                  <a:pt x="234323" y="303637"/>
                  <a:pt x="237295" y="300825"/>
                  <a:pt x="241050" y="300591"/>
                </a:cubicBezTo>
                <a:cubicBezTo>
                  <a:pt x="296900" y="297155"/>
                  <a:pt x="287904" y="208442"/>
                  <a:pt x="285088" y="182281"/>
                </a:cubicBezTo>
                <a:cubicBezTo>
                  <a:pt x="284697" y="179079"/>
                  <a:pt x="282351" y="176970"/>
                  <a:pt x="279456" y="176970"/>
                </a:cubicBezTo>
                <a:close/>
                <a:moveTo>
                  <a:pt x="279456" y="151434"/>
                </a:moveTo>
                <a:cubicBezTo>
                  <a:pt x="295414" y="151434"/>
                  <a:pt x="308711" y="163538"/>
                  <a:pt x="310432" y="179547"/>
                </a:cubicBezTo>
                <a:cubicBezTo>
                  <a:pt x="314500" y="217188"/>
                  <a:pt x="316768" y="270838"/>
                  <a:pt x="289860" y="302778"/>
                </a:cubicBezTo>
                <a:cubicBezTo>
                  <a:pt x="281725" y="312383"/>
                  <a:pt x="271556" y="319177"/>
                  <a:pt x="259823" y="322926"/>
                </a:cubicBezTo>
                <a:lnTo>
                  <a:pt x="259823" y="343933"/>
                </a:lnTo>
                <a:cubicBezTo>
                  <a:pt x="259823" y="361660"/>
                  <a:pt x="245352" y="376185"/>
                  <a:pt x="227517" y="376185"/>
                </a:cubicBezTo>
                <a:lnTo>
                  <a:pt x="216019" y="376185"/>
                </a:lnTo>
                <a:cubicBezTo>
                  <a:pt x="206710" y="376185"/>
                  <a:pt x="197950" y="372202"/>
                  <a:pt x="192005" y="365174"/>
                </a:cubicBezTo>
                <a:cubicBezTo>
                  <a:pt x="186138" y="358224"/>
                  <a:pt x="183557" y="349009"/>
                  <a:pt x="185043" y="339872"/>
                </a:cubicBezTo>
                <a:cubicBezTo>
                  <a:pt x="186216" y="332922"/>
                  <a:pt x="187703" y="324566"/>
                  <a:pt x="189658" y="315507"/>
                </a:cubicBezTo>
                <a:cubicBezTo>
                  <a:pt x="187390" y="313555"/>
                  <a:pt x="185434" y="311134"/>
                  <a:pt x="183713" y="308400"/>
                </a:cubicBezTo>
                <a:cubicBezTo>
                  <a:pt x="175344" y="294734"/>
                  <a:pt x="157431" y="259046"/>
                  <a:pt x="172528" y="221717"/>
                </a:cubicBezTo>
                <a:cubicBezTo>
                  <a:pt x="185512" y="189465"/>
                  <a:pt x="218835" y="166115"/>
                  <a:pt x="271400" y="152527"/>
                </a:cubicBezTo>
                <a:cubicBezTo>
                  <a:pt x="274059" y="151824"/>
                  <a:pt x="276719" y="151434"/>
                  <a:pt x="279456" y="151434"/>
                </a:cubicBezTo>
                <a:close/>
                <a:moveTo>
                  <a:pt x="239781" y="113182"/>
                </a:moveTo>
                <a:cubicBezTo>
                  <a:pt x="171895" y="113182"/>
                  <a:pt x="116678" y="168322"/>
                  <a:pt x="116678" y="236036"/>
                </a:cubicBezTo>
                <a:cubicBezTo>
                  <a:pt x="116678" y="267433"/>
                  <a:pt x="134275" y="302814"/>
                  <a:pt x="152968" y="340381"/>
                </a:cubicBezTo>
                <a:cubicBezTo>
                  <a:pt x="166889" y="368185"/>
                  <a:pt x="181202" y="396848"/>
                  <a:pt x="189492" y="426605"/>
                </a:cubicBezTo>
                <a:cubicBezTo>
                  <a:pt x="191369" y="433478"/>
                  <a:pt x="198251" y="438789"/>
                  <a:pt x="205134" y="438789"/>
                </a:cubicBezTo>
                <a:lnTo>
                  <a:pt x="274115" y="438789"/>
                </a:lnTo>
                <a:cubicBezTo>
                  <a:pt x="281076" y="438789"/>
                  <a:pt x="287958" y="433400"/>
                  <a:pt x="289757" y="426605"/>
                </a:cubicBezTo>
                <a:cubicBezTo>
                  <a:pt x="298126" y="395755"/>
                  <a:pt x="312829" y="366623"/>
                  <a:pt x="326985" y="338350"/>
                </a:cubicBezTo>
                <a:lnTo>
                  <a:pt x="327064" y="338272"/>
                </a:lnTo>
                <a:cubicBezTo>
                  <a:pt x="345443" y="301642"/>
                  <a:pt x="362806" y="267121"/>
                  <a:pt x="362806" y="236036"/>
                </a:cubicBezTo>
                <a:cubicBezTo>
                  <a:pt x="362806" y="168322"/>
                  <a:pt x="307589" y="113182"/>
                  <a:pt x="239781" y="113182"/>
                </a:cubicBezTo>
                <a:close/>
                <a:moveTo>
                  <a:pt x="428664" y="107459"/>
                </a:moveTo>
                <a:cubicBezTo>
                  <a:pt x="433509" y="104649"/>
                  <a:pt x="439682" y="106288"/>
                  <a:pt x="442495" y="111128"/>
                </a:cubicBezTo>
                <a:lnTo>
                  <a:pt x="452341" y="128222"/>
                </a:lnTo>
                <a:cubicBezTo>
                  <a:pt x="455076" y="133062"/>
                  <a:pt x="453435" y="139228"/>
                  <a:pt x="448590" y="142038"/>
                </a:cubicBezTo>
                <a:lnTo>
                  <a:pt x="430305" y="152576"/>
                </a:lnTo>
                <a:cubicBezTo>
                  <a:pt x="425539" y="155386"/>
                  <a:pt x="419756" y="153513"/>
                  <a:pt x="417178" y="148517"/>
                </a:cubicBezTo>
                <a:cubicBezTo>
                  <a:pt x="414130" y="142663"/>
                  <a:pt x="410770" y="136965"/>
                  <a:pt x="407176" y="131501"/>
                </a:cubicBezTo>
                <a:cubicBezTo>
                  <a:pt x="404128" y="126817"/>
                  <a:pt x="405378" y="120885"/>
                  <a:pt x="410223" y="118075"/>
                </a:cubicBezTo>
                <a:close/>
                <a:moveTo>
                  <a:pt x="50872" y="107459"/>
                </a:moveTo>
                <a:lnTo>
                  <a:pt x="69260" y="118075"/>
                </a:lnTo>
                <a:cubicBezTo>
                  <a:pt x="74112" y="120885"/>
                  <a:pt x="75364" y="126817"/>
                  <a:pt x="72312" y="131501"/>
                </a:cubicBezTo>
                <a:cubicBezTo>
                  <a:pt x="68713" y="137043"/>
                  <a:pt x="65426" y="142663"/>
                  <a:pt x="62374" y="148517"/>
                </a:cubicBezTo>
                <a:cubicBezTo>
                  <a:pt x="59792" y="153513"/>
                  <a:pt x="54002" y="155386"/>
                  <a:pt x="49150" y="152576"/>
                </a:cubicBezTo>
                <a:lnTo>
                  <a:pt x="30840" y="142038"/>
                </a:lnTo>
                <a:cubicBezTo>
                  <a:pt x="25988" y="139228"/>
                  <a:pt x="24345" y="133062"/>
                  <a:pt x="27162" y="128222"/>
                </a:cubicBezTo>
                <a:lnTo>
                  <a:pt x="37022" y="111128"/>
                </a:lnTo>
                <a:cubicBezTo>
                  <a:pt x="39838" y="106288"/>
                  <a:pt x="46020" y="104649"/>
                  <a:pt x="50872" y="107459"/>
                </a:cubicBezTo>
                <a:close/>
                <a:moveTo>
                  <a:pt x="239781" y="79598"/>
                </a:moveTo>
                <a:cubicBezTo>
                  <a:pt x="326125" y="79598"/>
                  <a:pt x="396436" y="149812"/>
                  <a:pt x="396436" y="236036"/>
                </a:cubicBezTo>
                <a:cubicBezTo>
                  <a:pt x="396436" y="275087"/>
                  <a:pt x="376414" y="314919"/>
                  <a:pt x="357018" y="353424"/>
                </a:cubicBezTo>
                <a:cubicBezTo>
                  <a:pt x="338795" y="389741"/>
                  <a:pt x="319868" y="427308"/>
                  <a:pt x="316896" y="465110"/>
                </a:cubicBezTo>
                <a:cubicBezTo>
                  <a:pt x="316583" y="469171"/>
                  <a:pt x="313377" y="472295"/>
                  <a:pt x="309544" y="472295"/>
                </a:cubicBezTo>
                <a:lnTo>
                  <a:pt x="169939" y="472295"/>
                </a:lnTo>
                <a:cubicBezTo>
                  <a:pt x="166185" y="472295"/>
                  <a:pt x="162900" y="469171"/>
                  <a:pt x="162588" y="465110"/>
                </a:cubicBezTo>
                <a:cubicBezTo>
                  <a:pt x="159537" y="428636"/>
                  <a:pt x="140923" y="391381"/>
                  <a:pt x="122935" y="355298"/>
                </a:cubicBezTo>
                <a:cubicBezTo>
                  <a:pt x="103382" y="316013"/>
                  <a:pt x="83126" y="275400"/>
                  <a:pt x="83126" y="236036"/>
                </a:cubicBezTo>
                <a:cubicBezTo>
                  <a:pt x="83126" y="149812"/>
                  <a:pt x="153359" y="79598"/>
                  <a:pt x="239781" y="79598"/>
                </a:cubicBezTo>
                <a:close/>
                <a:moveTo>
                  <a:pt x="351172" y="27158"/>
                </a:moveTo>
                <a:lnTo>
                  <a:pt x="368136" y="37004"/>
                </a:lnTo>
                <a:cubicBezTo>
                  <a:pt x="372983" y="39739"/>
                  <a:pt x="374703" y="45990"/>
                  <a:pt x="371889" y="50835"/>
                </a:cubicBezTo>
                <a:lnTo>
                  <a:pt x="361257" y="69198"/>
                </a:lnTo>
                <a:cubicBezTo>
                  <a:pt x="358442" y="74043"/>
                  <a:pt x="352501" y="75293"/>
                  <a:pt x="347810" y="72245"/>
                </a:cubicBezTo>
                <a:cubicBezTo>
                  <a:pt x="342338" y="68651"/>
                  <a:pt x="336631" y="65369"/>
                  <a:pt x="330767" y="62322"/>
                </a:cubicBezTo>
                <a:cubicBezTo>
                  <a:pt x="325842" y="59743"/>
                  <a:pt x="323966" y="53960"/>
                  <a:pt x="326780" y="49116"/>
                </a:cubicBezTo>
                <a:lnTo>
                  <a:pt x="337334" y="30831"/>
                </a:lnTo>
                <a:cubicBezTo>
                  <a:pt x="340071" y="25986"/>
                  <a:pt x="346325" y="24345"/>
                  <a:pt x="351172" y="27158"/>
                </a:cubicBezTo>
                <a:close/>
                <a:moveTo>
                  <a:pt x="128396" y="27158"/>
                </a:moveTo>
                <a:cubicBezTo>
                  <a:pt x="133242" y="24345"/>
                  <a:pt x="139417" y="25986"/>
                  <a:pt x="142231" y="30831"/>
                </a:cubicBezTo>
                <a:lnTo>
                  <a:pt x="152783" y="49116"/>
                </a:lnTo>
                <a:cubicBezTo>
                  <a:pt x="155597" y="53960"/>
                  <a:pt x="153721" y="59743"/>
                  <a:pt x="148719" y="62322"/>
                </a:cubicBezTo>
                <a:cubicBezTo>
                  <a:pt x="142856" y="65369"/>
                  <a:pt x="137228" y="68651"/>
                  <a:pt x="131679" y="72245"/>
                </a:cubicBezTo>
                <a:cubicBezTo>
                  <a:pt x="126989" y="75293"/>
                  <a:pt x="121048" y="74043"/>
                  <a:pt x="118312" y="69198"/>
                </a:cubicBezTo>
                <a:lnTo>
                  <a:pt x="107604" y="50757"/>
                </a:lnTo>
                <a:cubicBezTo>
                  <a:pt x="104790" y="45990"/>
                  <a:pt x="106510" y="39739"/>
                  <a:pt x="111356" y="37004"/>
                </a:cubicBezTo>
                <a:close/>
                <a:moveTo>
                  <a:pt x="229920" y="0"/>
                </a:moveTo>
                <a:lnTo>
                  <a:pt x="249651" y="0"/>
                </a:lnTo>
                <a:cubicBezTo>
                  <a:pt x="255211" y="0"/>
                  <a:pt x="259752" y="4526"/>
                  <a:pt x="259752" y="10145"/>
                </a:cubicBezTo>
                <a:lnTo>
                  <a:pt x="259752" y="31761"/>
                </a:lnTo>
                <a:cubicBezTo>
                  <a:pt x="259752" y="37379"/>
                  <a:pt x="255289" y="41281"/>
                  <a:pt x="249808" y="40579"/>
                </a:cubicBezTo>
                <a:cubicBezTo>
                  <a:pt x="246519" y="40188"/>
                  <a:pt x="243153" y="39876"/>
                  <a:pt x="239786" y="39876"/>
                </a:cubicBezTo>
                <a:cubicBezTo>
                  <a:pt x="236340" y="39876"/>
                  <a:pt x="233052" y="40188"/>
                  <a:pt x="229763" y="40579"/>
                </a:cubicBezTo>
                <a:cubicBezTo>
                  <a:pt x="224204" y="41281"/>
                  <a:pt x="219741" y="37379"/>
                  <a:pt x="219741" y="31761"/>
                </a:cubicBezTo>
                <a:lnTo>
                  <a:pt x="219741" y="10145"/>
                </a:lnTo>
                <a:cubicBezTo>
                  <a:pt x="219741" y="4526"/>
                  <a:pt x="224282" y="0"/>
                  <a:pt x="2299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31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02FBBE7-C8C3-55C4-D4AD-567DB49C5D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2CC8D0-B7B1-FFA7-717A-B8FFC359CCA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zh-CN" altLang="en-US" dirty="0"/>
              <a:t>百分比图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80B6D0-8C84-6153-C4CF-C7A2AB5910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" altLang="zh-CN" dirty="0"/>
              <a:t>Percentage chart</a:t>
            </a:r>
            <a:endParaRPr kumimoji="1"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01EB525-D198-A7E0-06C0-7B8553026A15}"/>
              </a:ext>
            </a:extLst>
          </p:cNvPr>
          <p:cNvSpPr txBox="1"/>
          <p:nvPr/>
        </p:nvSpPr>
        <p:spPr>
          <a:xfrm>
            <a:off x="1747500" y="4223925"/>
            <a:ext cx="1807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245B4C3-0B07-AE89-38EB-2E547B6E71D6}"/>
              </a:ext>
            </a:extLst>
          </p:cNvPr>
          <p:cNvSpPr txBox="1"/>
          <p:nvPr/>
        </p:nvSpPr>
        <p:spPr>
          <a:xfrm>
            <a:off x="1423826" y="4667836"/>
            <a:ext cx="2486684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选中饼图，右键选择在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Excel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中编辑数据，即可在打开的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Excel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思源黑体 CN Light" panose="020B0300000000000000" pitchFamily="34" charset="-122"/>
              </a:rPr>
              <a:t>表格里变更数据</a:t>
            </a:r>
          </a:p>
        </p:txBody>
      </p:sp>
      <p:graphicFrame>
        <p:nvGraphicFramePr>
          <p:cNvPr id="45" name="图表 44">
            <a:extLst>
              <a:ext uri="{FF2B5EF4-FFF2-40B4-BE49-F238E27FC236}">
                <a16:creationId xmlns:a16="http://schemas.microsoft.com/office/drawing/2014/main" id="{C4D7B08A-1A99-8C84-62DD-B371D3D916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4657106"/>
              </p:ext>
            </p:extLst>
          </p:nvPr>
        </p:nvGraphicFramePr>
        <p:xfrm>
          <a:off x="871976" y="1811164"/>
          <a:ext cx="3558301" cy="237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id="{93D5BD38-EFA1-69E9-563C-D0808904714A}"/>
              </a:ext>
            </a:extLst>
          </p:cNvPr>
          <p:cNvSpPr txBox="1"/>
          <p:nvPr/>
        </p:nvSpPr>
        <p:spPr>
          <a:xfrm>
            <a:off x="1823245" y="1308939"/>
            <a:ext cx="1655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5A9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第一阶段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26F67C6-94CE-1646-F1B9-2106117247C3}"/>
              </a:ext>
            </a:extLst>
          </p:cNvPr>
          <p:cNvGrpSpPr/>
          <p:nvPr/>
        </p:nvGrpSpPr>
        <p:grpSpPr>
          <a:xfrm>
            <a:off x="2086132" y="2598939"/>
            <a:ext cx="1143000" cy="853803"/>
            <a:chOff x="4199899" y="2804020"/>
            <a:chExt cx="1143000" cy="85380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F06A1CC-BF2F-B899-B25E-567A313DFFB8}"/>
                </a:ext>
              </a:extLst>
            </p:cNvPr>
            <p:cNvSpPr txBox="1"/>
            <p:nvPr/>
          </p:nvSpPr>
          <p:spPr>
            <a:xfrm>
              <a:off x="4300875" y="2804020"/>
              <a:ext cx="96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A9C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  <a:sym typeface="思源黑体 CN Medium" panose="020B0600000000000000" pitchFamily="34" charset="-122"/>
                </a:rPr>
                <a:t>10%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A9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AC7AEAA-9D10-D997-AD16-CAE4D458B09E}"/>
                </a:ext>
              </a:extLst>
            </p:cNvPr>
            <p:cNvSpPr txBox="1"/>
            <p:nvPr/>
          </p:nvSpPr>
          <p:spPr>
            <a:xfrm>
              <a:off x="4199899" y="3288491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  <a:sym typeface="思源黑体 CN Light" panose="020B0300000000000000" pitchFamily="34" charset="-122"/>
                </a:rPr>
                <a:t>占比率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6B38ADF8-9AA5-FEEC-2570-C061361D706B}"/>
              </a:ext>
            </a:extLst>
          </p:cNvPr>
          <p:cNvSpPr txBox="1"/>
          <p:nvPr/>
        </p:nvSpPr>
        <p:spPr>
          <a:xfrm>
            <a:off x="5205342" y="4253561"/>
            <a:ext cx="1807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sym typeface="思源黑体 CN Medium" panose="020B0600000000000000" pitchFamily="34" charset="-122"/>
              </a:rPr>
              <a:t>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5211D9C-1F8F-411C-D83F-40BE976DADCA}"/>
              </a:ext>
            </a:extLst>
          </p:cNvPr>
          <p:cNvSpPr txBox="1"/>
          <p:nvPr/>
        </p:nvSpPr>
        <p:spPr>
          <a:xfrm>
            <a:off x="4891350" y="4667836"/>
            <a:ext cx="248558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latin typeface="+mn-ea"/>
                <a:sym typeface="思源黑体 CN Light" panose="020B0300000000000000" pitchFamily="34" charset="-122"/>
              </a:rPr>
              <a:t>选中饼图，右键选择在</a:t>
            </a:r>
            <a:r>
              <a:rPr lang="en-US" altLang="zh-CN" dirty="0">
                <a:latin typeface="+mn-ea"/>
                <a:sym typeface="思源黑体 CN Light" panose="020B0300000000000000" pitchFamily="34" charset="-122"/>
              </a:rPr>
              <a:t>Excel</a:t>
            </a:r>
            <a:r>
              <a:rPr lang="zh-CN" altLang="en-US" dirty="0">
                <a:latin typeface="+mn-ea"/>
                <a:sym typeface="思源黑体 CN Light" panose="020B0300000000000000" pitchFamily="34" charset="-122"/>
              </a:rPr>
              <a:t>中编辑数据，即可在打开的</a:t>
            </a:r>
            <a:r>
              <a:rPr lang="en-US" altLang="zh-CN" dirty="0">
                <a:latin typeface="+mn-ea"/>
                <a:sym typeface="思源黑体 CN Light" panose="020B0300000000000000" pitchFamily="34" charset="-122"/>
              </a:rPr>
              <a:t>Excel</a:t>
            </a:r>
            <a:r>
              <a:rPr lang="zh-CN" altLang="en-US" dirty="0">
                <a:latin typeface="+mn-ea"/>
                <a:sym typeface="思源黑体 CN Light" panose="020B0300000000000000" pitchFamily="34" charset="-122"/>
              </a:rPr>
              <a:t>表格里变更数据</a:t>
            </a:r>
          </a:p>
        </p:txBody>
      </p:sp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511905E2-B197-E884-85A0-A57780F6E1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153300"/>
              </p:ext>
            </p:extLst>
          </p:nvPr>
        </p:nvGraphicFramePr>
        <p:xfrm>
          <a:off x="4316849" y="1840800"/>
          <a:ext cx="3558301" cy="237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文本框 30">
            <a:extLst>
              <a:ext uri="{FF2B5EF4-FFF2-40B4-BE49-F238E27FC236}">
                <a16:creationId xmlns:a16="http://schemas.microsoft.com/office/drawing/2014/main" id="{5D904FB8-3168-9E46-01D1-37C00B7BA9EA}"/>
              </a:ext>
            </a:extLst>
          </p:cNvPr>
          <p:cNvSpPr txBox="1"/>
          <p:nvPr/>
        </p:nvSpPr>
        <p:spPr>
          <a:xfrm>
            <a:off x="5268119" y="1279303"/>
            <a:ext cx="1655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5A9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第二阶段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194C994-448C-8F20-42A8-E34F2CBFEA26}"/>
              </a:ext>
            </a:extLst>
          </p:cNvPr>
          <p:cNvGrpSpPr/>
          <p:nvPr/>
        </p:nvGrpSpPr>
        <p:grpSpPr>
          <a:xfrm>
            <a:off x="5525378" y="2628575"/>
            <a:ext cx="1143000" cy="853803"/>
            <a:chOff x="4199899" y="2804020"/>
            <a:chExt cx="1143000" cy="85380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FC951D1-B529-CAB2-4C52-D6054FD34F88}"/>
                </a:ext>
              </a:extLst>
            </p:cNvPr>
            <p:cNvSpPr txBox="1"/>
            <p:nvPr/>
          </p:nvSpPr>
          <p:spPr>
            <a:xfrm>
              <a:off x="4300875" y="2804020"/>
              <a:ext cx="96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A9C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  <a:sym typeface="思源黑体 CN Medium" panose="020B0600000000000000" pitchFamily="34" charset="-122"/>
                </a:rPr>
                <a:t>8%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A9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7398E87-52FB-9DCF-999D-7C01ACAAE736}"/>
                </a:ext>
              </a:extLst>
            </p:cNvPr>
            <p:cNvSpPr txBox="1"/>
            <p:nvPr/>
          </p:nvSpPr>
          <p:spPr>
            <a:xfrm>
              <a:off x="4199899" y="3288491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  <a:sym typeface="思源黑体 CN Light" panose="020B0300000000000000" pitchFamily="34" charset="-122"/>
                </a:rPr>
                <a:t>占比率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4CC8C8F7-2FAD-24B0-BCF3-665326035497}"/>
              </a:ext>
            </a:extLst>
          </p:cNvPr>
          <p:cNvSpPr txBox="1"/>
          <p:nvPr/>
        </p:nvSpPr>
        <p:spPr>
          <a:xfrm>
            <a:off x="8712992" y="4261582"/>
            <a:ext cx="1807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黑体 CN Medium" panose="020B0600000000000000" pitchFamily="34" charset="-122"/>
              </a:rPr>
              <a:t>小标题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2D72D8A-73BB-DBFF-AAE5-234B2D46F6D3}"/>
              </a:ext>
            </a:extLst>
          </p:cNvPr>
          <p:cNvSpPr txBox="1"/>
          <p:nvPr/>
        </p:nvSpPr>
        <p:spPr>
          <a:xfrm>
            <a:off x="8373822" y="4667836"/>
            <a:ext cx="2485589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latin typeface="+mn-ea"/>
                <a:sym typeface="思源黑体 CN Light" panose="020B0300000000000000" pitchFamily="34" charset="-122"/>
              </a:rPr>
              <a:t>选中饼图，右键选择在</a:t>
            </a:r>
            <a:r>
              <a:rPr lang="en-US" altLang="zh-CN" dirty="0">
                <a:latin typeface="+mn-ea"/>
                <a:sym typeface="思源黑体 CN Light" panose="020B0300000000000000" pitchFamily="34" charset="-122"/>
              </a:rPr>
              <a:t>Excel</a:t>
            </a:r>
            <a:r>
              <a:rPr lang="zh-CN" altLang="en-US" dirty="0">
                <a:latin typeface="+mn-ea"/>
                <a:sym typeface="思源黑体 CN Light" panose="020B0300000000000000" pitchFamily="34" charset="-122"/>
              </a:rPr>
              <a:t>中编辑数据，即可在打开的</a:t>
            </a:r>
            <a:r>
              <a:rPr lang="en-US" altLang="zh-CN" dirty="0">
                <a:latin typeface="+mn-ea"/>
                <a:sym typeface="思源黑体 CN Light" panose="020B0300000000000000" pitchFamily="34" charset="-122"/>
              </a:rPr>
              <a:t>Excel</a:t>
            </a:r>
            <a:r>
              <a:rPr lang="zh-CN" altLang="en-US" dirty="0">
                <a:latin typeface="+mn-ea"/>
                <a:sym typeface="思源黑体 CN Light" panose="020B0300000000000000" pitchFamily="34" charset="-122"/>
              </a:rPr>
              <a:t>表格里变更数据</a:t>
            </a:r>
          </a:p>
        </p:txBody>
      </p:sp>
      <p:graphicFrame>
        <p:nvGraphicFramePr>
          <p:cNvPr id="47" name="图表 46">
            <a:extLst>
              <a:ext uri="{FF2B5EF4-FFF2-40B4-BE49-F238E27FC236}">
                <a16:creationId xmlns:a16="http://schemas.microsoft.com/office/drawing/2014/main" id="{E83BF2DB-D23A-3FAC-1774-0F29B7BF5C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4814362"/>
              </p:ext>
            </p:extLst>
          </p:nvPr>
        </p:nvGraphicFramePr>
        <p:xfrm>
          <a:off x="7761723" y="1848821"/>
          <a:ext cx="3558301" cy="237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文本框 31">
            <a:extLst>
              <a:ext uri="{FF2B5EF4-FFF2-40B4-BE49-F238E27FC236}">
                <a16:creationId xmlns:a16="http://schemas.microsoft.com/office/drawing/2014/main" id="{7B72FE50-C36F-6841-A8FA-DEE38D7D1121}"/>
              </a:ext>
            </a:extLst>
          </p:cNvPr>
          <p:cNvSpPr txBox="1"/>
          <p:nvPr/>
        </p:nvSpPr>
        <p:spPr>
          <a:xfrm>
            <a:off x="8712992" y="1271282"/>
            <a:ext cx="1655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5A9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第三阶段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7C2BF8-C1B4-FD4F-F7B6-BC34466DF1B1}"/>
              </a:ext>
            </a:extLst>
          </p:cNvPr>
          <p:cNvGrpSpPr/>
          <p:nvPr/>
        </p:nvGrpSpPr>
        <p:grpSpPr>
          <a:xfrm>
            <a:off x="8993202" y="2636596"/>
            <a:ext cx="1143000" cy="853803"/>
            <a:chOff x="4199899" y="2804020"/>
            <a:chExt cx="1143000" cy="85380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9AB038B-6C29-FCDE-7A10-2ED01A09E49F}"/>
                </a:ext>
              </a:extLst>
            </p:cNvPr>
            <p:cNvSpPr txBox="1"/>
            <p:nvPr/>
          </p:nvSpPr>
          <p:spPr>
            <a:xfrm>
              <a:off x="4300875" y="2804020"/>
              <a:ext cx="96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A9C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  <a:sym typeface="思源黑体 CN Medium" panose="020B0600000000000000" pitchFamily="34" charset="-122"/>
                </a:rPr>
                <a:t>15%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A9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CA42B13-F5BE-D92E-07BB-662C185AFB8B}"/>
                </a:ext>
              </a:extLst>
            </p:cNvPr>
            <p:cNvSpPr txBox="1"/>
            <p:nvPr/>
          </p:nvSpPr>
          <p:spPr>
            <a:xfrm>
              <a:off x="4199899" y="3288491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  <a:sym typeface="思源黑体 CN Light" panose="020B0300000000000000" pitchFamily="34" charset="-122"/>
                </a:rPr>
                <a:t>占比率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913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82A9EBE-052F-6C40-A3F5-CEA812ECEE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10442" y="630318"/>
            <a:ext cx="2976563" cy="502396"/>
          </a:xfrm>
        </p:spPr>
        <p:txBody>
          <a:bodyPr>
            <a:noAutofit/>
          </a:bodyPr>
          <a:lstStyle/>
          <a:p>
            <a:r>
              <a:rPr lang="zh-CN" altLang="en-US" dirty="0"/>
              <a:t>项目概述</a:t>
            </a:r>
          </a:p>
        </p:txBody>
      </p:sp>
      <p:sp>
        <p:nvSpPr>
          <p:cNvPr id="68" name="文本占位符 67">
            <a:extLst>
              <a:ext uri="{FF2B5EF4-FFF2-40B4-BE49-F238E27FC236}">
                <a16:creationId xmlns:a16="http://schemas.microsoft.com/office/drawing/2014/main" id="{3EEDB2A6-2172-23E2-C592-CE0181D692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di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dirty="0"/>
              <a:t>PROJECT</a:t>
            </a:r>
            <a:r>
              <a:rPr lang="zh-CN" altLang="en-US" dirty="0"/>
              <a:t> </a:t>
            </a:r>
            <a:r>
              <a:rPr lang="en-US" altLang="zh-CN" dirty="0"/>
              <a:t>OVERVIEW</a:t>
            </a:r>
            <a:endParaRPr lang="zh-CN" altLang="en-US" dirty="0"/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id="{F0CEA9F8-39AD-8E8B-23D8-60588F6DF4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sp>
        <p:nvSpPr>
          <p:cNvPr id="70" name="文本占位符 69">
            <a:extLst>
              <a:ext uri="{FF2B5EF4-FFF2-40B4-BE49-F238E27FC236}">
                <a16:creationId xmlns:a16="http://schemas.microsoft.com/office/drawing/2014/main" id="{109CC897-1FC7-BD46-096A-2878C02B99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dist"/>
            <a:r>
              <a:rPr lang="en-US" altLang="zh-CN" dirty="0"/>
              <a:t>WORK SUMMARY</a:t>
            </a:r>
            <a:endParaRPr lang="zh-CN" altLang="en-US" dirty="0"/>
          </a:p>
        </p:txBody>
      </p:sp>
      <p:sp>
        <p:nvSpPr>
          <p:cNvPr id="71" name="文本占位符 70">
            <a:extLst>
              <a:ext uri="{FF2B5EF4-FFF2-40B4-BE49-F238E27FC236}">
                <a16:creationId xmlns:a16="http://schemas.microsoft.com/office/drawing/2014/main" id="{83EEF1D5-4D1B-8251-313F-04EFFD3986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存在问题</a:t>
            </a:r>
          </a:p>
        </p:txBody>
      </p:sp>
      <p:sp>
        <p:nvSpPr>
          <p:cNvPr id="72" name="文本占位符 71">
            <a:extLst>
              <a:ext uri="{FF2B5EF4-FFF2-40B4-BE49-F238E27FC236}">
                <a16:creationId xmlns:a16="http://schemas.microsoft.com/office/drawing/2014/main" id="{56355A4B-D6DF-66B6-1035-0290AF2DCED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dist"/>
            <a:r>
              <a:rPr lang="en-US" altLang="zh-CN" dirty="0"/>
              <a:t>EXISTING PROBLEM</a:t>
            </a:r>
            <a:endParaRPr lang="zh-CN" altLang="en-US" dirty="0"/>
          </a:p>
        </p:txBody>
      </p:sp>
      <p:sp>
        <p:nvSpPr>
          <p:cNvPr id="73" name="文本占位符 72">
            <a:extLst>
              <a:ext uri="{FF2B5EF4-FFF2-40B4-BE49-F238E27FC236}">
                <a16:creationId xmlns:a16="http://schemas.microsoft.com/office/drawing/2014/main" id="{A4184A48-F5D0-7B35-D60B-F5CD058218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改正措施</a:t>
            </a:r>
          </a:p>
        </p:txBody>
      </p:sp>
      <p:sp>
        <p:nvSpPr>
          <p:cNvPr id="74" name="文本占位符 73">
            <a:extLst>
              <a:ext uri="{FF2B5EF4-FFF2-40B4-BE49-F238E27FC236}">
                <a16:creationId xmlns:a16="http://schemas.microsoft.com/office/drawing/2014/main" id="{2B2CB02A-C6B3-324C-5B46-8BABD724C8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dist"/>
            <a:r>
              <a:rPr lang="en-US" altLang="zh-CN" dirty="0"/>
              <a:t>CORRECTIVE</a:t>
            </a:r>
            <a:r>
              <a:rPr lang="zh-CN" altLang="en-US" dirty="0"/>
              <a:t> </a:t>
            </a:r>
            <a:r>
              <a:rPr lang="en-US" altLang="zh-CN" dirty="0"/>
              <a:t>MEASURE</a:t>
            </a:r>
            <a:endParaRPr lang="zh-CN" altLang="en-US" dirty="0"/>
          </a:p>
        </p:txBody>
      </p:sp>
      <p:sp>
        <p:nvSpPr>
          <p:cNvPr id="75" name="文本占位符 74">
            <a:extLst>
              <a:ext uri="{FF2B5EF4-FFF2-40B4-BE49-F238E27FC236}">
                <a16:creationId xmlns:a16="http://schemas.microsoft.com/office/drawing/2014/main" id="{EC0188AB-31B2-380B-BAC3-F523C89E48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sp>
        <p:nvSpPr>
          <p:cNvPr id="76" name="文本占位符 75">
            <a:extLst>
              <a:ext uri="{FF2B5EF4-FFF2-40B4-BE49-F238E27FC236}">
                <a16:creationId xmlns:a16="http://schemas.microsoft.com/office/drawing/2014/main" id="{55AE4CCE-6DB6-C663-0E19-10EC9EB2C2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 algn="dis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dirty="0"/>
              <a:t>FUTURE EXPECTATIONS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0474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6DC0992-8228-6D14-D2D0-F7EDC1F30B1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899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53A50D-2223-0698-1DE2-8B05263278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3336172-3305-B22D-7F96-34823493F16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其他说明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D1F043-F1D3-B7BC-0388-A6AD26AA0F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Other</a:t>
            </a:r>
            <a:r>
              <a:rPr lang="zh-CN" altLang="en-US" dirty="0"/>
              <a:t> </a:t>
            </a:r>
            <a:r>
              <a:rPr lang="en" altLang="zh-CN" dirty="0"/>
              <a:t>instructions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A105AD0-52E0-E44D-7578-49A87F63674B}"/>
              </a:ext>
            </a:extLst>
          </p:cNvPr>
          <p:cNvSpPr/>
          <p:nvPr/>
        </p:nvSpPr>
        <p:spPr>
          <a:xfrm>
            <a:off x="1559192" y="1834487"/>
            <a:ext cx="540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B8513D-403B-81CB-B0E9-C77C2FEE60DF}"/>
              </a:ext>
            </a:extLst>
          </p:cNvPr>
          <p:cNvSpPr txBox="1"/>
          <p:nvPr/>
        </p:nvSpPr>
        <p:spPr>
          <a:xfrm>
            <a:off x="1559192" y="1269261"/>
            <a:ext cx="1169551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  <a:latin typeface="+mj-ea"/>
                <a:ea typeface="+mj-ea"/>
              </a:rPr>
              <a:t>关于作者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3E4D0B1-0CC8-145D-F616-BD56ED7ED9D3}"/>
              </a:ext>
            </a:extLst>
          </p:cNvPr>
          <p:cNvSpPr txBox="1"/>
          <p:nvPr/>
        </p:nvSpPr>
        <p:spPr>
          <a:xfrm>
            <a:off x="1559192" y="2058351"/>
            <a:ext cx="4427553" cy="102739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作者：雷长珍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西南交通大学电子信息专业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联系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QQ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1055621845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45D0EB1-D98D-C7B0-BFE2-6A58AD639508}"/>
              </a:ext>
            </a:extLst>
          </p:cNvPr>
          <p:cNvSpPr/>
          <p:nvPr/>
        </p:nvSpPr>
        <p:spPr>
          <a:xfrm>
            <a:off x="1559192" y="4262469"/>
            <a:ext cx="540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ECAD49-D752-0B49-92E3-3ECF1F0D29CD}"/>
              </a:ext>
            </a:extLst>
          </p:cNvPr>
          <p:cNvSpPr txBox="1"/>
          <p:nvPr/>
        </p:nvSpPr>
        <p:spPr>
          <a:xfrm>
            <a:off x="1559192" y="3697243"/>
            <a:ext cx="1169551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  <a:latin typeface="+mj-ea"/>
                <a:ea typeface="+mj-ea"/>
              </a:rPr>
              <a:t>关于版权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D655BC1-D1B2-C8CA-2FE6-8542C6FC98F3}"/>
              </a:ext>
            </a:extLst>
          </p:cNvPr>
          <p:cNvSpPr txBox="1"/>
          <p:nvPr/>
        </p:nvSpPr>
        <p:spPr>
          <a:xfrm>
            <a:off x="1559192" y="4486333"/>
            <a:ext cx="9060923" cy="16747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该模板为公益性质，供广大师生在校内个人课件、汇报、答辩等场合使用；</a:t>
            </a:r>
            <a:r>
              <a:rPr lang="zh-CN" altLang="en-US" sz="1400" b="1" u="sng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严禁任何商业形式用途。</a:t>
            </a:r>
            <a:endParaRPr lang="en-US" altLang="zh-CN" sz="1400" b="1" u="sng" spc="1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本模板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logo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、图片等版权归西南交通大学所有。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中所使用照片均来自“交大街拍墙”（新浪微博名），版权归原作者，特此声明。（如有侵权，请联系本模板作者）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Oval 15">
            <a:extLst>
              <a:ext uri="{FF2B5EF4-FFF2-40B4-BE49-F238E27FC236}">
                <a16:creationId xmlns:a16="http://schemas.microsoft.com/office/drawing/2014/main" id="{D6CDDB50-89BD-7C13-6190-4E1AA6F10057}"/>
              </a:ext>
            </a:extLst>
          </p:cNvPr>
          <p:cNvSpPr/>
          <p:nvPr/>
        </p:nvSpPr>
        <p:spPr>
          <a:xfrm>
            <a:off x="938392" y="3697567"/>
            <a:ext cx="400110" cy="399461"/>
          </a:xfrm>
          <a:custGeom>
            <a:avLst/>
            <a:gdLst>
              <a:gd name="connsiteX0" fmla="*/ 317145 w 609262"/>
              <a:gd name="connsiteY0" fmla="*/ 129346 h 608274"/>
              <a:gd name="connsiteX1" fmla="*/ 370149 w 609262"/>
              <a:gd name="connsiteY1" fmla="*/ 134536 h 608274"/>
              <a:gd name="connsiteX2" fmla="*/ 389456 w 609262"/>
              <a:gd name="connsiteY2" fmla="*/ 148068 h 608274"/>
              <a:gd name="connsiteX3" fmla="*/ 392984 w 609262"/>
              <a:gd name="connsiteY3" fmla="*/ 171331 h 608274"/>
              <a:gd name="connsiteX4" fmla="*/ 392520 w 609262"/>
              <a:gd name="connsiteY4" fmla="*/ 173277 h 608274"/>
              <a:gd name="connsiteX5" fmla="*/ 356318 w 609262"/>
              <a:gd name="connsiteY5" fmla="*/ 195706 h 608274"/>
              <a:gd name="connsiteX6" fmla="*/ 320673 w 609262"/>
              <a:gd name="connsiteY6" fmla="*/ 192092 h 608274"/>
              <a:gd name="connsiteX7" fmla="*/ 213459 w 609262"/>
              <a:gd name="connsiteY7" fmla="*/ 303032 h 608274"/>
              <a:gd name="connsiteX8" fmla="*/ 321137 w 609262"/>
              <a:gd name="connsiteY8" fmla="*/ 412582 h 608274"/>
              <a:gd name="connsiteX9" fmla="*/ 355946 w 609262"/>
              <a:gd name="connsiteY9" fmla="*/ 409338 h 608274"/>
              <a:gd name="connsiteX10" fmla="*/ 390570 w 609262"/>
              <a:gd name="connsiteY10" fmla="*/ 432972 h 608274"/>
              <a:gd name="connsiteX11" fmla="*/ 365415 w 609262"/>
              <a:gd name="connsiteY11" fmla="*/ 470230 h 608274"/>
              <a:gd name="connsiteX12" fmla="*/ 309719 w 609262"/>
              <a:gd name="connsiteY12" fmla="*/ 475328 h 608274"/>
              <a:gd name="connsiteX13" fmla="*/ 133722 w 609262"/>
              <a:gd name="connsiteY13" fmla="*/ 307481 h 608274"/>
              <a:gd name="connsiteX14" fmla="*/ 317145 w 609262"/>
              <a:gd name="connsiteY14" fmla="*/ 129346 h 608274"/>
              <a:gd name="connsiteX15" fmla="*/ 304631 w 609262"/>
              <a:gd name="connsiteY15" fmla="*/ 60623 h 608274"/>
              <a:gd name="connsiteX16" fmla="*/ 60722 w 609262"/>
              <a:gd name="connsiteY16" fmla="*/ 304137 h 608274"/>
              <a:gd name="connsiteX17" fmla="*/ 304631 w 609262"/>
              <a:gd name="connsiteY17" fmla="*/ 547651 h 608274"/>
              <a:gd name="connsiteX18" fmla="*/ 548540 w 609262"/>
              <a:gd name="connsiteY18" fmla="*/ 304137 h 608274"/>
              <a:gd name="connsiteX19" fmla="*/ 304631 w 609262"/>
              <a:gd name="connsiteY19" fmla="*/ 60623 h 608274"/>
              <a:gd name="connsiteX20" fmla="*/ 304631 w 609262"/>
              <a:gd name="connsiteY20" fmla="*/ 0 h 608274"/>
              <a:gd name="connsiteX21" fmla="*/ 609262 w 609262"/>
              <a:gd name="connsiteY21" fmla="*/ 304137 h 608274"/>
              <a:gd name="connsiteX22" fmla="*/ 304631 w 609262"/>
              <a:gd name="connsiteY22" fmla="*/ 608274 h 608274"/>
              <a:gd name="connsiteX23" fmla="*/ 0 w 609262"/>
              <a:gd name="connsiteY23" fmla="*/ 304137 h 608274"/>
              <a:gd name="connsiteX24" fmla="*/ 304631 w 609262"/>
              <a:gd name="connsiteY24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262" h="608274">
                <a:moveTo>
                  <a:pt x="317145" y="129346"/>
                </a:moveTo>
                <a:cubicBezTo>
                  <a:pt x="337753" y="129346"/>
                  <a:pt x="355761" y="131478"/>
                  <a:pt x="370149" y="134536"/>
                </a:cubicBezTo>
                <a:cubicBezTo>
                  <a:pt x="378132" y="136297"/>
                  <a:pt x="385094" y="141117"/>
                  <a:pt x="389456" y="148068"/>
                </a:cubicBezTo>
                <a:cubicBezTo>
                  <a:pt x="393726" y="155019"/>
                  <a:pt x="395026" y="163360"/>
                  <a:pt x="392984" y="171331"/>
                </a:cubicBezTo>
                <a:lnTo>
                  <a:pt x="392520" y="173277"/>
                </a:lnTo>
                <a:cubicBezTo>
                  <a:pt x="388343" y="189311"/>
                  <a:pt x="372469" y="199136"/>
                  <a:pt x="356318" y="195706"/>
                </a:cubicBezTo>
                <a:cubicBezTo>
                  <a:pt x="345736" y="193482"/>
                  <a:pt x="333854" y="192092"/>
                  <a:pt x="320673" y="192092"/>
                </a:cubicBezTo>
                <a:cubicBezTo>
                  <a:pt x="260336" y="192092"/>
                  <a:pt x="213459" y="228423"/>
                  <a:pt x="213459" y="303032"/>
                </a:cubicBezTo>
                <a:cubicBezTo>
                  <a:pt x="213459" y="370227"/>
                  <a:pt x="253374" y="412582"/>
                  <a:pt x="321137" y="412582"/>
                </a:cubicBezTo>
                <a:cubicBezTo>
                  <a:pt x="332647" y="412582"/>
                  <a:pt x="344807" y="411285"/>
                  <a:pt x="355946" y="409338"/>
                </a:cubicBezTo>
                <a:cubicBezTo>
                  <a:pt x="372005" y="406465"/>
                  <a:pt x="387414" y="416938"/>
                  <a:pt x="390570" y="432972"/>
                </a:cubicBezTo>
                <a:cubicBezTo>
                  <a:pt x="393912" y="450211"/>
                  <a:pt x="382680" y="466801"/>
                  <a:pt x="365415" y="470230"/>
                </a:cubicBezTo>
                <a:cubicBezTo>
                  <a:pt x="350284" y="473196"/>
                  <a:pt x="331348" y="475328"/>
                  <a:pt x="309719" y="475328"/>
                </a:cubicBezTo>
                <a:cubicBezTo>
                  <a:pt x="193502" y="475328"/>
                  <a:pt x="133722" y="403129"/>
                  <a:pt x="133722" y="307481"/>
                </a:cubicBezTo>
                <a:cubicBezTo>
                  <a:pt x="133722" y="193019"/>
                  <a:pt x="215501" y="129346"/>
                  <a:pt x="317145" y="129346"/>
                </a:cubicBezTo>
                <a:close/>
                <a:moveTo>
                  <a:pt x="304631" y="60623"/>
                </a:moveTo>
                <a:cubicBezTo>
                  <a:pt x="170189" y="60623"/>
                  <a:pt x="60722" y="169913"/>
                  <a:pt x="60722" y="304137"/>
                </a:cubicBezTo>
                <a:cubicBezTo>
                  <a:pt x="60722" y="438454"/>
                  <a:pt x="170189" y="547651"/>
                  <a:pt x="304631" y="547651"/>
                </a:cubicBezTo>
                <a:cubicBezTo>
                  <a:pt x="439166" y="547651"/>
                  <a:pt x="548540" y="438454"/>
                  <a:pt x="548540" y="304137"/>
                </a:cubicBezTo>
                <a:cubicBezTo>
                  <a:pt x="548540" y="169913"/>
                  <a:pt x="439166" y="60623"/>
                  <a:pt x="304631" y="60623"/>
                </a:cubicBezTo>
                <a:close/>
                <a:moveTo>
                  <a:pt x="304631" y="0"/>
                </a:moveTo>
                <a:cubicBezTo>
                  <a:pt x="472870" y="0"/>
                  <a:pt x="609262" y="136171"/>
                  <a:pt x="609262" y="304137"/>
                </a:cubicBezTo>
                <a:cubicBezTo>
                  <a:pt x="609262" y="472103"/>
                  <a:pt x="472870" y="608274"/>
                  <a:pt x="304631" y="608274"/>
                </a:cubicBezTo>
                <a:cubicBezTo>
                  <a:pt x="136392" y="608274"/>
                  <a:pt x="0" y="472103"/>
                  <a:pt x="0" y="304137"/>
                </a:cubicBezTo>
                <a:cubicBezTo>
                  <a:pt x="0" y="136171"/>
                  <a:pt x="136392" y="0"/>
                  <a:pt x="30463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42836F6-4AA1-C20A-798D-5B23D373038F}"/>
              </a:ext>
            </a:extLst>
          </p:cNvPr>
          <p:cNvSpPr/>
          <p:nvPr/>
        </p:nvSpPr>
        <p:spPr>
          <a:xfrm>
            <a:off x="7250002" y="1834487"/>
            <a:ext cx="540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E3BBD9C-1917-B928-B0FB-055B3295B427}"/>
              </a:ext>
            </a:extLst>
          </p:cNvPr>
          <p:cNvSpPr txBox="1"/>
          <p:nvPr/>
        </p:nvSpPr>
        <p:spPr>
          <a:xfrm>
            <a:off x="7250002" y="1269261"/>
            <a:ext cx="1169551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  <a:latin typeface="+mj-ea"/>
                <a:ea typeface="+mj-ea"/>
              </a:rPr>
              <a:t>特别感谢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284C19E-972C-251A-29B8-7BA82578A7CC}"/>
              </a:ext>
            </a:extLst>
          </p:cNvPr>
          <p:cNvSpPr txBox="1"/>
          <p:nvPr/>
        </p:nvSpPr>
        <p:spPr>
          <a:xfrm>
            <a:off x="7250003" y="2058351"/>
            <a:ext cx="3790094" cy="13505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向摄影作品原作者表示感谢，也对给原作者带来的不便表示抱歉！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向一直以来帮助、指导我老师表示衷心的感谢！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gifbox-with-ribbon-on-top_78609">
            <a:extLst>
              <a:ext uri="{FF2B5EF4-FFF2-40B4-BE49-F238E27FC236}">
                <a16:creationId xmlns:a16="http://schemas.microsoft.com/office/drawing/2014/main" id="{CA1F5AE6-6120-9459-0BB5-94CCAB879D95}"/>
              </a:ext>
            </a:extLst>
          </p:cNvPr>
          <p:cNvSpPr/>
          <p:nvPr/>
        </p:nvSpPr>
        <p:spPr>
          <a:xfrm>
            <a:off x="6629880" y="1269261"/>
            <a:ext cx="398753" cy="400110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455839 w 606244"/>
              <a:gd name="T35" fmla="*/ 455839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455839 w 606244"/>
              <a:gd name="T51" fmla="*/ 455839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080" h="5105">
                <a:moveTo>
                  <a:pt x="4846" y="1024"/>
                </a:moveTo>
                <a:lnTo>
                  <a:pt x="4210" y="1024"/>
                </a:lnTo>
                <a:cubicBezTo>
                  <a:pt x="4217" y="1003"/>
                  <a:pt x="4219" y="982"/>
                  <a:pt x="4219" y="962"/>
                </a:cubicBezTo>
                <a:cubicBezTo>
                  <a:pt x="4219" y="947"/>
                  <a:pt x="4220" y="925"/>
                  <a:pt x="4221" y="899"/>
                </a:cubicBezTo>
                <a:cubicBezTo>
                  <a:pt x="4227" y="695"/>
                  <a:pt x="4240" y="315"/>
                  <a:pt x="4049" y="118"/>
                </a:cubicBezTo>
                <a:cubicBezTo>
                  <a:pt x="3974" y="40"/>
                  <a:pt x="3877" y="0"/>
                  <a:pt x="3761" y="0"/>
                </a:cubicBezTo>
                <a:cubicBezTo>
                  <a:pt x="3464" y="0"/>
                  <a:pt x="3087" y="273"/>
                  <a:pt x="2939" y="390"/>
                </a:cubicBezTo>
                <a:cubicBezTo>
                  <a:pt x="2881" y="436"/>
                  <a:pt x="2659" y="617"/>
                  <a:pt x="2540" y="784"/>
                </a:cubicBezTo>
                <a:cubicBezTo>
                  <a:pt x="2420" y="617"/>
                  <a:pt x="2198" y="436"/>
                  <a:pt x="2140" y="390"/>
                </a:cubicBezTo>
                <a:cubicBezTo>
                  <a:pt x="1992" y="273"/>
                  <a:pt x="1615" y="0"/>
                  <a:pt x="1318" y="0"/>
                </a:cubicBezTo>
                <a:cubicBezTo>
                  <a:pt x="1202" y="0"/>
                  <a:pt x="1105" y="40"/>
                  <a:pt x="1030" y="118"/>
                </a:cubicBezTo>
                <a:cubicBezTo>
                  <a:pt x="839" y="315"/>
                  <a:pt x="852" y="695"/>
                  <a:pt x="858" y="899"/>
                </a:cubicBezTo>
                <a:cubicBezTo>
                  <a:pt x="859" y="925"/>
                  <a:pt x="860" y="947"/>
                  <a:pt x="860" y="962"/>
                </a:cubicBezTo>
                <a:cubicBezTo>
                  <a:pt x="860" y="982"/>
                  <a:pt x="862" y="1003"/>
                  <a:pt x="869" y="1024"/>
                </a:cubicBezTo>
                <a:lnTo>
                  <a:pt x="233" y="1024"/>
                </a:lnTo>
                <a:cubicBezTo>
                  <a:pt x="104" y="1024"/>
                  <a:pt x="0" y="1128"/>
                  <a:pt x="0" y="1257"/>
                </a:cubicBezTo>
                <a:lnTo>
                  <a:pt x="0" y="2235"/>
                </a:lnTo>
                <a:cubicBezTo>
                  <a:pt x="0" y="2364"/>
                  <a:pt x="104" y="2469"/>
                  <a:pt x="233" y="2469"/>
                </a:cubicBezTo>
                <a:lnTo>
                  <a:pt x="420" y="2469"/>
                </a:lnTo>
                <a:lnTo>
                  <a:pt x="420" y="4938"/>
                </a:lnTo>
                <a:cubicBezTo>
                  <a:pt x="420" y="5030"/>
                  <a:pt x="495" y="5105"/>
                  <a:pt x="587" y="5105"/>
                </a:cubicBezTo>
                <a:lnTo>
                  <a:pt x="2096" y="5105"/>
                </a:lnTo>
                <a:lnTo>
                  <a:pt x="2983" y="5105"/>
                </a:lnTo>
                <a:lnTo>
                  <a:pt x="4492" y="5105"/>
                </a:lnTo>
                <a:cubicBezTo>
                  <a:pt x="4584" y="5105"/>
                  <a:pt x="4659" y="5030"/>
                  <a:pt x="4659" y="4938"/>
                </a:cubicBezTo>
                <a:lnTo>
                  <a:pt x="4659" y="2469"/>
                </a:lnTo>
                <a:lnTo>
                  <a:pt x="4846" y="2469"/>
                </a:lnTo>
                <a:cubicBezTo>
                  <a:pt x="4975" y="2469"/>
                  <a:pt x="5080" y="2364"/>
                  <a:pt x="5080" y="2235"/>
                </a:cubicBezTo>
                <a:lnTo>
                  <a:pt x="5080" y="1257"/>
                </a:lnTo>
                <a:cubicBezTo>
                  <a:pt x="5080" y="1128"/>
                  <a:pt x="4975" y="1024"/>
                  <a:pt x="4846" y="1024"/>
                </a:cubicBezTo>
                <a:close/>
                <a:moveTo>
                  <a:pt x="2783" y="2269"/>
                </a:moveTo>
                <a:lnTo>
                  <a:pt x="2296" y="2269"/>
                </a:lnTo>
                <a:lnTo>
                  <a:pt x="2296" y="1230"/>
                </a:lnTo>
                <a:lnTo>
                  <a:pt x="2783" y="1230"/>
                </a:lnTo>
                <a:lnTo>
                  <a:pt x="2783" y="2269"/>
                </a:lnTo>
                <a:close/>
                <a:moveTo>
                  <a:pt x="3084" y="531"/>
                </a:moveTo>
                <a:cubicBezTo>
                  <a:pt x="3351" y="324"/>
                  <a:pt x="3604" y="200"/>
                  <a:pt x="3761" y="200"/>
                </a:cubicBezTo>
                <a:cubicBezTo>
                  <a:pt x="3822" y="200"/>
                  <a:pt x="3868" y="218"/>
                  <a:pt x="3906" y="257"/>
                </a:cubicBezTo>
                <a:cubicBezTo>
                  <a:pt x="4037" y="393"/>
                  <a:pt x="4026" y="743"/>
                  <a:pt x="4021" y="893"/>
                </a:cubicBezTo>
                <a:cubicBezTo>
                  <a:pt x="4020" y="920"/>
                  <a:pt x="4019" y="943"/>
                  <a:pt x="4019" y="962"/>
                </a:cubicBezTo>
                <a:cubicBezTo>
                  <a:pt x="4013" y="967"/>
                  <a:pt x="2876" y="1009"/>
                  <a:pt x="2787" y="998"/>
                </a:cubicBezTo>
                <a:cubicBezTo>
                  <a:pt x="2700" y="986"/>
                  <a:pt x="2671" y="969"/>
                  <a:pt x="2664" y="963"/>
                </a:cubicBezTo>
                <a:cubicBezTo>
                  <a:pt x="2683" y="907"/>
                  <a:pt x="2832" y="726"/>
                  <a:pt x="3084" y="531"/>
                </a:cubicBezTo>
                <a:close/>
                <a:moveTo>
                  <a:pt x="1173" y="257"/>
                </a:moveTo>
                <a:cubicBezTo>
                  <a:pt x="1211" y="218"/>
                  <a:pt x="1257" y="200"/>
                  <a:pt x="1318" y="200"/>
                </a:cubicBezTo>
                <a:cubicBezTo>
                  <a:pt x="1475" y="200"/>
                  <a:pt x="1728" y="324"/>
                  <a:pt x="1995" y="531"/>
                </a:cubicBezTo>
                <a:cubicBezTo>
                  <a:pt x="2247" y="726"/>
                  <a:pt x="2396" y="907"/>
                  <a:pt x="2415" y="963"/>
                </a:cubicBezTo>
                <a:cubicBezTo>
                  <a:pt x="2408" y="969"/>
                  <a:pt x="2379" y="986"/>
                  <a:pt x="2292" y="998"/>
                </a:cubicBezTo>
                <a:cubicBezTo>
                  <a:pt x="2203" y="1009"/>
                  <a:pt x="1066" y="967"/>
                  <a:pt x="1060" y="962"/>
                </a:cubicBezTo>
                <a:cubicBezTo>
                  <a:pt x="1060" y="943"/>
                  <a:pt x="1059" y="920"/>
                  <a:pt x="1058" y="893"/>
                </a:cubicBezTo>
                <a:cubicBezTo>
                  <a:pt x="1053" y="743"/>
                  <a:pt x="1042" y="393"/>
                  <a:pt x="1173" y="257"/>
                </a:cubicBezTo>
                <a:close/>
                <a:moveTo>
                  <a:pt x="200" y="2235"/>
                </a:moveTo>
                <a:lnTo>
                  <a:pt x="200" y="1257"/>
                </a:lnTo>
                <a:cubicBezTo>
                  <a:pt x="200" y="1239"/>
                  <a:pt x="215" y="1224"/>
                  <a:pt x="233" y="1224"/>
                </a:cubicBezTo>
                <a:lnTo>
                  <a:pt x="2096" y="1224"/>
                </a:lnTo>
                <a:lnTo>
                  <a:pt x="2096" y="2269"/>
                </a:lnTo>
                <a:lnTo>
                  <a:pt x="587" y="2269"/>
                </a:lnTo>
                <a:lnTo>
                  <a:pt x="233" y="2269"/>
                </a:lnTo>
                <a:cubicBezTo>
                  <a:pt x="215" y="2269"/>
                  <a:pt x="200" y="2253"/>
                  <a:pt x="200" y="2235"/>
                </a:cubicBezTo>
                <a:close/>
                <a:moveTo>
                  <a:pt x="620" y="4905"/>
                </a:moveTo>
                <a:lnTo>
                  <a:pt x="620" y="2469"/>
                </a:lnTo>
                <a:lnTo>
                  <a:pt x="2096" y="2469"/>
                </a:lnTo>
                <a:lnTo>
                  <a:pt x="2096" y="4905"/>
                </a:lnTo>
                <a:lnTo>
                  <a:pt x="620" y="4905"/>
                </a:lnTo>
                <a:close/>
                <a:moveTo>
                  <a:pt x="2296" y="4905"/>
                </a:moveTo>
                <a:lnTo>
                  <a:pt x="2296" y="2469"/>
                </a:lnTo>
                <a:lnTo>
                  <a:pt x="2783" y="2469"/>
                </a:lnTo>
                <a:lnTo>
                  <a:pt x="2783" y="4905"/>
                </a:lnTo>
                <a:lnTo>
                  <a:pt x="2296" y="4905"/>
                </a:lnTo>
                <a:close/>
                <a:moveTo>
                  <a:pt x="4459" y="4905"/>
                </a:moveTo>
                <a:lnTo>
                  <a:pt x="2983" y="4905"/>
                </a:lnTo>
                <a:lnTo>
                  <a:pt x="2983" y="2469"/>
                </a:lnTo>
                <a:lnTo>
                  <a:pt x="4459" y="2469"/>
                </a:lnTo>
                <a:lnTo>
                  <a:pt x="4459" y="4905"/>
                </a:lnTo>
                <a:close/>
                <a:moveTo>
                  <a:pt x="4880" y="2235"/>
                </a:moveTo>
                <a:cubicBezTo>
                  <a:pt x="4880" y="2253"/>
                  <a:pt x="4864" y="2269"/>
                  <a:pt x="4846" y="2269"/>
                </a:cubicBezTo>
                <a:lnTo>
                  <a:pt x="4492" y="2269"/>
                </a:lnTo>
                <a:lnTo>
                  <a:pt x="2983" y="2269"/>
                </a:lnTo>
                <a:lnTo>
                  <a:pt x="2983" y="1224"/>
                </a:lnTo>
                <a:lnTo>
                  <a:pt x="4846" y="1224"/>
                </a:lnTo>
                <a:cubicBezTo>
                  <a:pt x="4864" y="1224"/>
                  <a:pt x="4880" y="1239"/>
                  <a:pt x="4880" y="1257"/>
                </a:cubicBezTo>
                <a:lnTo>
                  <a:pt x="4880" y="2235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feather-and-ink_93843">
            <a:extLst>
              <a:ext uri="{FF2B5EF4-FFF2-40B4-BE49-F238E27FC236}">
                <a16:creationId xmlns:a16="http://schemas.microsoft.com/office/drawing/2014/main" id="{36B2AF1C-6CA4-BD8C-CA5C-E4040DC0DF5A}"/>
              </a:ext>
            </a:extLst>
          </p:cNvPr>
          <p:cNvSpPr/>
          <p:nvPr/>
        </p:nvSpPr>
        <p:spPr>
          <a:xfrm>
            <a:off x="938392" y="1269261"/>
            <a:ext cx="338176" cy="399461"/>
          </a:xfrm>
          <a:custGeom>
            <a:avLst/>
            <a:gdLst>
              <a:gd name="connsiteX0" fmla="*/ 179420 w 416421"/>
              <a:gd name="connsiteY0" fmla="*/ 482147 h 603145"/>
              <a:gd name="connsiteX1" fmla="*/ 194260 w 416421"/>
              <a:gd name="connsiteY1" fmla="*/ 577373 h 603145"/>
              <a:gd name="connsiteX2" fmla="*/ 337372 w 416421"/>
              <a:gd name="connsiteY2" fmla="*/ 577373 h 603145"/>
              <a:gd name="connsiteX3" fmla="*/ 352342 w 416421"/>
              <a:gd name="connsiteY3" fmla="*/ 482147 h 603145"/>
              <a:gd name="connsiteX4" fmla="*/ 227167 w 416421"/>
              <a:gd name="connsiteY4" fmla="*/ 424418 h 603145"/>
              <a:gd name="connsiteX5" fmla="*/ 227167 w 416421"/>
              <a:gd name="connsiteY5" fmla="*/ 456375 h 603145"/>
              <a:gd name="connsiteX6" fmla="*/ 302788 w 416421"/>
              <a:gd name="connsiteY6" fmla="*/ 456375 h 603145"/>
              <a:gd name="connsiteX7" fmla="*/ 302788 w 416421"/>
              <a:gd name="connsiteY7" fmla="*/ 424418 h 603145"/>
              <a:gd name="connsiteX8" fmla="*/ 214262 w 416421"/>
              <a:gd name="connsiteY8" fmla="*/ 398646 h 603145"/>
              <a:gd name="connsiteX9" fmla="*/ 315693 w 416421"/>
              <a:gd name="connsiteY9" fmla="*/ 398646 h 603145"/>
              <a:gd name="connsiteX10" fmla="*/ 328597 w 416421"/>
              <a:gd name="connsiteY10" fmla="*/ 411532 h 603145"/>
              <a:gd name="connsiteX11" fmla="*/ 328597 w 416421"/>
              <a:gd name="connsiteY11" fmla="*/ 456375 h 603145"/>
              <a:gd name="connsiteX12" fmla="*/ 365633 w 416421"/>
              <a:gd name="connsiteY12" fmla="*/ 456375 h 603145"/>
              <a:gd name="connsiteX13" fmla="*/ 366408 w 416421"/>
              <a:gd name="connsiteY13" fmla="*/ 456375 h 603145"/>
              <a:gd name="connsiteX14" fmla="*/ 369376 w 416421"/>
              <a:gd name="connsiteY14" fmla="*/ 456504 h 603145"/>
              <a:gd name="connsiteX15" fmla="*/ 380087 w 416421"/>
              <a:gd name="connsiteY15" fmla="*/ 471194 h 603145"/>
              <a:gd name="connsiteX16" fmla="*/ 361246 w 416421"/>
              <a:gd name="connsiteY16" fmla="*/ 592321 h 603145"/>
              <a:gd name="connsiteX17" fmla="*/ 348470 w 416421"/>
              <a:gd name="connsiteY17" fmla="*/ 603145 h 603145"/>
              <a:gd name="connsiteX18" fmla="*/ 347696 w 416421"/>
              <a:gd name="connsiteY18" fmla="*/ 603145 h 603145"/>
              <a:gd name="connsiteX19" fmla="*/ 346664 w 416421"/>
              <a:gd name="connsiteY19" fmla="*/ 603145 h 603145"/>
              <a:gd name="connsiteX20" fmla="*/ 183291 w 416421"/>
              <a:gd name="connsiteY20" fmla="*/ 603145 h 603145"/>
              <a:gd name="connsiteX21" fmla="*/ 182001 w 416421"/>
              <a:gd name="connsiteY21" fmla="*/ 603145 h 603145"/>
              <a:gd name="connsiteX22" fmla="*/ 181743 w 416421"/>
              <a:gd name="connsiteY22" fmla="*/ 603016 h 603145"/>
              <a:gd name="connsiteX23" fmla="*/ 180840 w 416421"/>
              <a:gd name="connsiteY23" fmla="*/ 602888 h 603145"/>
              <a:gd name="connsiteX24" fmla="*/ 180323 w 416421"/>
              <a:gd name="connsiteY24" fmla="*/ 602759 h 603145"/>
              <a:gd name="connsiteX25" fmla="*/ 179678 w 416421"/>
              <a:gd name="connsiteY25" fmla="*/ 602630 h 603145"/>
              <a:gd name="connsiteX26" fmla="*/ 179162 w 416421"/>
              <a:gd name="connsiteY26" fmla="*/ 602501 h 603145"/>
              <a:gd name="connsiteX27" fmla="*/ 178517 w 416421"/>
              <a:gd name="connsiteY27" fmla="*/ 602243 h 603145"/>
              <a:gd name="connsiteX28" fmla="*/ 178001 w 416421"/>
              <a:gd name="connsiteY28" fmla="*/ 601986 h 603145"/>
              <a:gd name="connsiteX29" fmla="*/ 177484 w 416421"/>
              <a:gd name="connsiteY29" fmla="*/ 601728 h 603145"/>
              <a:gd name="connsiteX30" fmla="*/ 176839 w 416421"/>
              <a:gd name="connsiteY30" fmla="*/ 601470 h 603145"/>
              <a:gd name="connsiteX31" fmla="*/ 176452 w 416421"/>
              <a:gd name="connsiteY31" fmla="*/ 601212 h 603145"/>
              <a:gd name="connsiteX32" fmla="*/ 175936 w 416421"/>
              <a:gd name="connsiteY32" fmla="*/ 600826 h 603145"/>
              <a:gd name="connsiteX33" fmla="*/ 175420 w 416421"/>
              <a:gd name="connsiteY33" fmla="*/ 600439 h 603145"/>
              <a:gd name="connsiteX34" fmla="*/ 175032 w 416421"/>
              <a:gd name="connsiteY34" fmla="*/ 600181 h 603145"/>
              <a:gd name="connsiteX35" fmla="*/ 174387 w 416421"/>
              <a:gd name="connsiteY35" fmla="*/ 599537 h 603145"/>
              <a:gd name="connsiteX36" fmla="*/ 174129 w 416421"/>
              <a:gd name="connsiteY36" fmla="*/ 599408 h 603145"/>
              <a:gd name="connsiteX37" fmla="*/ 173355 w 416421"/>
              <a:gd name="connsiteY37" fmla="*/ 598506 h 603145"/>
              <a:gd name="connsiteX38" fmla="*/ 173226 w 416421"/>
              <a:gd name="connsiteY38" fmla="*/ 598377 h 603145"/>
              <a:gd name="connsiteX39" fmla="*/ 172581 w 416421"/>
              <a:gd name="connsiteY39" fmla="*/ 597475 h 603145"/>
              <a:gd name="connsiteX40" fmla="*/ 172452 w 416421"/>
              <a:gd name="connsiteY40" fmla="*/ 597218 h 603145"/>
              <a:gd name="connsiteX41" fmla="*/ 171935 w 416421"/>
              <a:gd name="connsiteY41" fmla="*/ 596573 h 603145"/>
              <a:gd name="connsiteX42" fmla="*/ 171806 w 416421"/>
              <a:gd name="connsiteY42" fmla="*/ 596058 h 603145"/>
              <a:gd name="connsiteX43" fmla="*/ 171419 w 416421"/>
              <a:gd name="connsiteY43" fmla="*/ 595414 h 603145"/>
              <a:gd name="connsiteX44" fmla="*/ 171290 w 416421"/>
              <a:gd name="connsiteY44" fmla="*/ 594898 h 603145"/>
              <a:gd name="connsiteX45" fmla="*/ 171032 w 416421"/>
              <a:gd name="connsiteY45" fmla="*/ 594383 h 603145"/>
              <a:gd name="connsiteX46" fmla="*/ 170903 w 416421"/>
              <a:gd name="connsiteY46" fmla="*/ 593739 h 603145"/>
              <a:gd name="connsiteX47" fmla="*/ 170645 w 416421"/>
              <a:gd name="connsiteY47" fmla="*/ 593223 h 603145"/>
              <a:gd name="connsiteX48" fmla="*/ 170516 w 416421"/>
              <a:gd name="connsiteY48" fmla="*/ 592579 h 603145"/>
              <a:gd name="connsiteX49" fmla="*/ 170516 w 416421"/>
              <a:gd name="connsiteY49" fmla="*/ 592192 h 603145"/>
              <a:gd name="connsiteX50" fmla="*/ 151546 w 416421"/>
              <a:gd name="connsiteY50" fmla="*/ 471194 h 603145"/>
              <a:gd name="connsiteX51" fmla="*/ 151546 w 416421"/>
              <a:gd name="connsiteY51" fmla="*/ 470936 h 603145"/>
              <a:gd name="connsiteX52" fmla="*/ 151417 w 416421"/>
              <a:gd name="connsiteY52" fmla="*/ 470163 h 603145"/>
              <a:gd name="connsiteX53" fmla="*/ 151417 w 416421"/>
              <a:gd name="connsiteY53" fmla="*/ 469519 h 603145"/>
              <a:gd name="connsiteX54" fmla="*/ 151417 w 416421"/>
              <a:gd name="connsiteY54" fmla="*/ 469261 h 603145"/>
              <a:gd name="connsiteX55" fmla="*/ 151417 w 416421"/>
              <a:gd name="connsiteY55" fmla="*/ 469003 h 603145"/>
              <a:gd name="connsiteX56" fmla="*/ 151417 w 416421"/>
              <a:gd name="connsiteY56" fmla="*/ 468230 h 603145"/>
              <a:gd name="connsiteX57" fmla="*/ 151546 w 416421"/>
              <a:gd name="connsiteY57" fmla="*/ 467715 h 603145"/>
              <a:gd name="connsiteX58" fmla="*/ 151675 w 416421"/>
              <a:gd name="connsiteY58" fmla="*/ 466941 h 603145"/>
              <a:gd name="connsiteX59" fmla="*/ 151804 w 416421"/>
              <a:gd name="connsiteY59" fmla="*/ 466426 h 603145"/>
              <a:gd name="connsiteX60" fmla="*/ 151933 w 416421"/>
              <a:gd name="connsiteY60" fmla="*/ 465782 h 603145"/>
              <a:gd name="connsiteX61" fmla="*/ 152062 w 416421"/>
              <a:gd name="connsiteY61" fmla="*/ 465137 h 603145"/>
              <a:gd name="connsiteX62" fmla="*/ 152320 w 416421"/>
              <a:gd name="connsiteY62" fmla="*/ 464622 h 603145"/>
              <a:gd name="connsiteX63" fmla="*/ 152578 w 416421"/>
              <a:gd name="connsiteY63" fmla="*/ 463978 h 603145"/>
              <a:gd name="connsiteX64" fmla="*/ 152837 w 416421"/>
              <a:gd name="connsiteY64" fmla="*/ 463462 h 603145"/>
              <a:gd name="connsiteX65" fmla="*/ 153095 w 416421"/>
              <a:gd name="connsiteY65" fmla="*/ 462818 h 603145"/>
              <a:gd name="connsiteX66" fmla="*/ 153353 w 416421"/>
              <a:gd name="connsiteY66" fmla="*/ 462431 h 603145"/>
              <a:gd name="connsiteX67" fmla="*/ 153740 w 416421"/>
              <a:gd name="connsiteY67" fmla="*/ 461787 h 603145"/>
              <a:gd name="connsiteX68" fmla="*/ 154127 w 416421"/>
              <a:gd name="connsiteY68" fmla="*/ 461401 h 603145"/>
              <a:gd name="connsiteX69" fmla="*/ 154514 w 416421"/>
              <a:gd name="connsiteY69" fmla="*/ 460885 h 603145"/>
              <a:gd name="connsiteX70" fmla="*/ 154901 w 416421"/>
              <a:gd name="connsiteY70" fmla="*/ 460370 h 603145"/>
              <a:gd name="connsiteX71" fmla="*/ 155417 w 416421"/>
              <a:gd name="connsiteY71" fmla="*/ 459983 h 603145"/>
              <a:gd name="connsiteX72" fmla="*/ 155805 w 416421"/>
              <a:gd name="connsiteY72" fmla="*/ 459468 h 603145"/>
              <a:gd name="connsiteX73" fmla="*/ 156321 w 416421"/>
              <a:gd name="connsiteY73" fmla="*/ 459210 h 603145"/>
              <a:gd name="connsiteX74" fmla="*/ 156837 w 416421"/>
              <a:gd name="connsiteY74" fmla="*/ 458694 h 603145"/>
              <a:gd name="connsiteX75" fmla="*/ 157353 w 416421"/>
              <a:gd name="connsiteY75" fmla="*/ 458437 h 603145"/>
              <a:gd name="connsiteX76" fmla="*/ 157869 w 416421"/>
              <a:gd name="connsiteY76" fmla="*/ 458050 h 603145"/>
              <a:gd name="connsiteX77" fmla="*/ 158386 w 416421"/>
              <a:gd name="connsiteY77" fmla="*/ 457792 h 603145"/>
              <a:gd name="connsiteX78" fmla="*/ 158902 w 416421"/>
              <a:gd name="connsiteY78" fmla="*/ 457535 h 603145"/>
              <a:gd name="connsiteX79" fmla="*/ 159547 w 416421"/>
              <a:gd name="connsiteY79" fmla="*/ 457277 h 603145"/>
              <a:gd name="connsiteX80" fmla="*/ 160063 w 416421"/>
              <a:gd name="connsiteY80" fmla="*/ 457019 h 603145"/>
              <a:gd name="connsiteX81" fmla="*/ 160837 w 416421"/>
              <a:gd name="connsiteY81" fmla="*/ 456890 h 603145"/>
              <a:gd name="connsiteX82" fmla="*/ 161354 w 416421"/>
              <a:gd name="connsiteY82" fmla="*/ 456762 h 603145"/>
              <a:gd name="connsiteX83" fmla="*/ 162128 w 416421"/>
              <a:gd name="connsiteY83" fmla="*/ 456504 h 603145"/>
              <a:gd name="connsiteX84" fmla="*/ 162386 w 416421"/>
              <a:gd name="connsiteY84" fmla="*/ 456504 h 603145"/>
              <a:gd name="connsiteX85" fmla="*/ 162644 w 416421"/>
              <a:gd name="connsiteY85" fmla="*/ 456504 h 603145"/>
              <a:gd name="connsiteX86" fmla="*/ 163289 w 416421"/>
              <a:gd name="connsiteY86" fmla="*/ 456375 h 603145"/>
              <a:gd name="connsiteX87" fmla="*/ 164064 w 416421"/>
              <a:gd name="connsiteY87" fmla="*/ 456375 h 603145"/>
              <a:gd name="connsiteX88" fmla="*/ 164322 w 416421"/>
              <a:gd name="connsiteY88" fmla="*/ 456375 h 603145"/>
              <a:gd name="connsiteX89" fmla="*/ 201358 w 416421"/>
              <a:gd name="connsiteY89" fmla="*/ 456375 h 603145"/>
              <a:gd name="connsiteX90" fmla="*/ 201358 w 416421"/>
              <a:gd name="connsiteY90" fmla="*/ 411532 h 603145"/>
              <a:gd name="connsiteX91" fmla="*/ 214262 w 416421"/>
              <a:gd name="connsiteY91" fmla="*/ 398646 h 603145"/>
              <a:gd name="connsiteX92" fmla="*/ 225767 w 416421"/>
              <a:gd name="connsiteY92" fmla="*/ 312552 h 603145"/>
              <a:gd name="connsiteX93" fmla="*/ 150399 w 416421"/>
              <a:gd name="connsiteY93" fmla="*/ 323893 h 603145"/>
              <a:gd name="connsiteX94" fmla="*/ 133106 w 416421"/>
              <a:gd name="connsiteY94" fmla="*/ 353663 h 603145"/>
              <a:gd name="connsiteX95" fmla="*/ 161756 w 416421"/>
              <a:gd name="connsiteY95" fmla="*/ 346059 h 603145"/>
              <a:gd name="connsiteX96" fmla="*/ 225767 w 416421"/>
              <a:gd name="connsiteY96" fmla="*/ 312552 h 603145"/>
              <a:gd name="connsiteX97" fmla="*/ 103552 w 416421"/>
              <a:gd name="connsiteY97" fmla="*/ 242443 h 603145"/>
              <a:gd name="connsiteX98" fmla="*/ 110908 w 416421"/>
              <a:gd name="connsiteY98" fmla="*/ 340389 h 603145"/>
              <a:gd name="connsiteX99" fmla="*/ 129750 w 416421"/>
              <a:gd name="connsiteY99" fmla="*/ 308299 h 603145"/>
              <a:gd name="connsiteX100" fmla="*/ 281647 w 416421"/>
              <a:gd name="connsiteY100" fmla="*/ 238448 h 603145"/>
              <a:gd name="connsiteX101" fmla="*/ 191438 w 416421"/>
              <a:gd name="connsiteY101" fmla="*/ 260099 h 603145"/>
              <a:gd name="connsiteX102" fmla="*/ 168208 w 416421"/>
              <a:gd name="connsiteY102" fmla="*/ 295154 h 603145"/>
              <a:gd name="connsiteX103" fmla="*/ 251836 w 416421"/>
              <a:gd name="connsiteY103" fmla="*/ 282524 h 603145"/>
              <a:gd name="connsiteX104" fmla="*/ 281647 w 416421"/>
              <a:gd name="connsiteY104" fmla="*/ 238448 h 603145"/>
              <a:gd name="connsiteX105" fmla="*/ 150270 w 416421"/>
              <a:gd name="connsiteY105" fmla="*/ 168855 h 603145"/>
              <a:gd name="connsiteX106" fmla="*/ 118264 w 416421"/>
              <a:gd name="connsiteY106" fmla="*/ 210225 h 603145"/>
              <a:gd name="connsiteX107" fmla="*/ 119555 w 416421"/>
              <a:gd name="connsiteY107" fmla="*/ 212673 h 603145"/>
              <a:gd name="connsiteX108" fmla="*/ 146656 w 416421"/>
              <a:gd name="connsiteY108" fmla="*/ 280977 h 603145"/>
              <a:gd name="connsiteX109" fmla="*/ 165369 w 416421"/>
              <a:gd name="connsiteY109" fmla="*/ 252496 h 603145"/>
              <a:gd name="connsiteX110" fmla="*/ 165369 w 416421"/>
              <a:gd name="connsiteY110" fmla="*/ 252367 h 603145"/>
              <a:gd name="connsiteX111" fmla="*/ 373018 w 416421"/>
              <a:gd name="connsiteY111" fmla="*/ 55445 h 603145"/>
              <a:gd name="connsiteX112" fmla="*/ 213894 w 416421"/>
              <a:gd name="connsiteY112" fmla="*/ 228267 h 603145"/>
              <a:gd name="connsiteX113" fmla="*/ 300360 w 416421"/>
              <a:gd name="connsiteY113" fmla="*/ 207518 h 603145"/>
              <a:gd name="connsiteX114" fmla="*/ 373018 w 416421"/>
              <a:gd name="connsiteY114" fmla="*/ 55445 h 603145"/>
              <a:gd name="connsiteX115" fmla="*/ 347465 w 416421"/>
              <a:gd name="connsiteY115" fmla="*/ 43331 h 603145"/>
              <a:gd name="connsiteX116" fmla="*/ 172467 w 416421"/>
              <a:gd name="connsiteY116" fmla="*/ 146044 h 603145"/>
              <a:gd name="connsiteX117" fmla="*/ 186276 w 416421"/>
              <a:gd name="connsiteY117" fmla="*/ 222468 h 603145"/>
              <a:gd name="connsiteX118" fmla="*/ 347465 w 416421"/>
              <a:gd name="connsiteY118" fmla="*/ 43331 h 603145"/>
              <a:gd name="connsiteX119" fmla="*/ 400248 w 416421"/>
              <a:gd name="connsiteY119" fmla="*/ 415 h 603145"/>
              <a:gd name="connsiteX120" fmla="*/ 415993 w 416421"/>
              <a:gd name="connsiteY120" fmla="*/ 9694 h 603145"/>
              <a:gd name="connsiteX121" fmla="*/ 414057 w 416421"/>
              <a:gd name="connsiteY121" fmla="*/ 20391 h 603145"/>
              <a:gd name="connsiteX122" fmla="*/ 413928 w 416421"/>
              <a:gd name="connsiteY122" fmla="*/ 20777 h 603145"/>
              <a:gd name="connsiteX123" fmla="*/ 264225 w 416421"/>
              <a:gd name="connsiteY123" fmla="*/ 309330 h 603145"/>
              <a:gd name="connsiteX124" fmla="*/ 117103 w 416421"/>
              <a:gd name="connsiteY124" fmla="*/ 382531 h 603145"/>
              <a:gd name="connsiteX125" fmla="*/ 116974 w 416421"/>
              <a:gd name="connsiteY125" fmla="*/ 382660 h 603145"/>
              <a:gd name="connsiteX126" fmla="*/ 25216 w 416421"/>
              <a:gd name="connsiteY126" fmla="*/ 590795 h 603145"/>
              <a:gd name="connsiteX127" fmla="*/ 12956 w 416421"/>
              <a:gd name="connsiteY127" fmla="*/ 599687 h 603145"/>
              <a:gd name="connsiteX128" fmla="*/ 8955 w 416421"/>
              <a:gd name="connsiteY128" fmla="*/ 599172 h 603145"/>
              <a:gd name="connsiteX129" fmla="*/ 567 w 416421"/>
              <a:gd name="connsiteY129" fmla="*/ 582933 h 603145"/>
              <a:gd name="connsiteX130" fmla="*/ 93357 w 416421"/>
              <a:gd name="connsiteY130" fmla="*/ 372092 h 603145"/>
              <a:gd name="connsiteX131" fmla="*/ 78645 w 416421"/>
              <a:gd name="connsiteY131" fmla="*/ 311779 h 603145"/>
              <a:gd name="connsiteX132" fmla="*/ 90647 w 416421"/>
              <a:gd name="connsiteY132" fmla="*/ 205327 h 603145"/>
              <a:gd name="connsiteX133" fmla="*/ 400248 w 416421"/>
              <a:gd name="connsiteY133" fmla="*/ 415 h 60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416421" h="603145">
                <a:moveTo>
                  <a:pt x="179420" y="482147"/>
                </a:moveTo>
                <a:lnTo>
                  <a:pt x="194260" y="577373"/>
                </a:lnTo>
                <a:lnTo>
                  <a:pt x="337372" y="577373"/>
                </a:lnTo>
                <a:lnTo>
                  <a:pt x="352342" y="482147"/>
                </a:lnTo>
                <a:close/>
                <a:moveTo>
                  <a:pt x="227167" y="424418"/>
                </a:moveTo>
                <a:lnTo>
                  <a:pt x="227167" y="456375"/>
                </a:lnTo>
                <a:lnTo>
                  <a:pt x="302788" y="456375"/>
                </a:lnTo>
                <a:lnTo>
                  <a:pt x="302788" y="424418"/>
                </a:lnTo>
                <a:close/>
                <a:moveTo>
                  <a:pt x="214262" y="398646"/>
                </a:moveTo>
                <a:lnTo>
                  <a:pt x="315693" y="398646"/>
                </a:lnTo>
                <a:cubicBezTo>
                  <a:pt x="322919" y="398646"/>
                  <a:pt x="328597" y="404445"/>
                  <a:pt x="328597" y="411532"/>
                </a:cubicBezTo>
                <a:lnTo>
                  <a:pt x="328597" y="456375"/>
                </a:lnTo>
                <a:lnTo>
                  <a:pt x="365633" y="456375"/>
                </a:lnTo>
                <a:cubicBezTo>
                  <a:pt x="365892" y="456375"/>
                  <a:pt x="366150" y="456375"/>
                  <a:pt x="366408" y="456375"/>
                </a:cubicBezTo>
                <a:cubicBezTo>
                  <a:pt x="367440" y="456246"/>
                  <a:pt x="368343" y="456375"/>
                  <a:pt x="369376" y="456504"/>
                </a:cubicBezTo>
                <a:cubicBezTo>
                  <a:pt x="376344" y="457535"/>
                  <a:pt x="381248" y="464235"/>
                  <a:pt x="380087" y="471194"/>
                </a:cubicBezTo>
                <a:lnTo>
                  <a:pt x="361246" y="592321"/>
                </a:lnTo>
                <a:cubicBezTo>
                  <a:pt x="360214" y="598635"/>
                  <a:pt x="354665" y="603145"/>
                  <a:pt x="348470" y="603145"/>
                </a:cubicBezTo>
                <a:cubicBezTo>
                  <a:pt x="348212" y="603145"/>
                  <a:pt x="347954" y="603145"/>
                  <a:pt x="347696" y="603145"/>
                </a:cubicBezTo>
                <a:cubicBezTo>
                  <a:pt x="347438" y="603145"/>
                  <a:pt x="347051" y="603145"/>
                  <a:pt x="346664" y="603145"/>
                </a:cubicBezTo>
                <a:lnTo>
                  <a:pt x="183291" y="603145"/>
                </a:lnTo>
                <a:cubicBezTo>
                  <a:pt x="182775" y="603145"/>
                  <a:pt x="182388" y="603145"/>
                  <a:pt x="182001" y="603145"/>
                </a:cubicBezTo>
                <a:cubicBezTo>
                  <a:pt x="181872" y="603145"/>
                  <a:pt x="181743" y="603016"/>
                  <a:pt x="181743" y="603016"/>
                </a:cubicBezTo>
                <a:cubicBezTo>
                  <a:pt x="181356" y="603016"/>
                  <a:pt x="181098" y="603016"/>
                  <a:pt x="180840" y="602888"/>
                </a:cubicBezTo>
                <a:cubicBezTo>
                  <a:pt x="180581" y="602888"/>
                  <a:pt x="180452" y="602888"/>
                  <a:pt x="180323" y="602759"/>
                </a:cubicBezTo>
                <a:cubicBezTo>
                  <a:pt x="180065" y="602759"/>
                  <a:pt x="179807" y="602759"/>
                  <a:pt x="179678" y="602630"/>
                </a:cubicBezTo>
                <a:cubicBezTo>
                  <a:pt x="179420" y="602630"/>
                  <a:pt x="179291" y="602501"/>
                  <a:pt x="179162" y="602501"/>
                </a:cubicBezTo>
                <a:cubicBezTo>
                  <a:pt x="178904" y="602372"/>
                  <a:pt x="178646" y="602372"/>
                  <a:pt x="178517" y="602243"/>
                </a:cubicBezTo>
                <a:cubicBezTo>
                  <a:pt x="178259" y="602114"/>
                  <a:pt x="178130" y="602114"/>
                  <a:pt x="178001" y="601986"/>
                </a:cubicBezTo>
                <a:cubicBezTo>
                  <a:pt x="177742" y="601986"/>
                  <a:pt x="177613" y="601857"/>
                  <a:pt x="177484" y="601728"/>
                </a:cubicBezTo>
                <a:cubicBezTo>
                  <a:pt x="177226" y="601728"/>
                  <a:pt x="177097" y="601599"/>
                  <a:pt x="176839" y="601470"/>
                </a:cubicBezTo>
                <a:cubicBezTo>
                  <a:pt x="176710" y="601341"/>
                  <a:pt x="176581" y="601212"/>
                  <a:pt x="176452" y="601212"/>
                </a:cubicBezTo>
                <a:cubicBezTo>
                  <a:pt x="176194" y="601084"/>
                  <a:pt x="176065" y="600955"/>
                  <a:pt x="175936" y="600826"/>
                </a:cubicBezTo>
                <a:cubicBezTo>
                  <a:pt x="175678" y="600697"/>
                  <a:pt x="175549" y="600568"/>
                  <a:pt x="175420" y="600439"/>
                </a:cubicBezTo>
                <a:cubicBezTo>
                  <a:pt x="175291" y="600310"/>
                  <a:pt x="175161" y="600310"/>
                  <a:pt x="175032" y="600181"/>
                </a:cubicBezTo>
                <a:cubicBezTo>
                  <a:pt x="174774" y="599924"/>
                  <a:pt x="174516" y="599795"/>
                  <a:pt x="174387" y="599537"/>
                </a:cubicBezTo>
                <a:cubicBezTo>
                  <a:pt x="174258" y="599537"/>
                  <a:pt x="174129" y="599408"/>
                  <a:pt x="174129" y="599408"/>
                </a:cubicBezTo>
                <a:cubicBezTo>
                  <a:pt x="173871" y="599022"/>
                  <a:pt x="173613" y="598764"/>
                  <a:pt x="173355" y="598506"/>
                </a:cubicBezTo>
                <a:cubicBezTo>
                  <a:pt x="173226" y="598377"/>
                  <a:pt x="173226" y="598377"/>
                  <a:pt x="173226" y="598377"/>
                </a:cubicBezTo>
                <a:cubicBezTo>
                  <a:pt x="172968" y="598120"/>
                  <a:pt x="172839" y="597862"/>
                  <a:pt x="172581" y="597475"/>
                </a:cubicBezTo>
                <a:cubicBezTo>
                  <a:pt x="172581" y="597475"/>
                  <a:pt x="172452" y="597347"/>
                  <a:pt x="172452" y="597218"/>
                </a:cubicBezTo>
                <a:cubicBezTo>
                  <a:pt x="172193" y="596960"/>
                  <a:pt x="172064" y="596702"/>
                  <a:pt x="171935" y="596573"/>
                </a:cubicBezTo>
                <a:cubicBezTo>
                  <a:pt x="171935" y="596316"/>
                  <a:pt x="171806" y="596187"/>
                  <a:pt x="171806" y="596058"/>
                </a:cubicBezTo>
                <a:cubicBezTo>
                  <a:pt x="171677" y="595929"/>
                  <a:pt x="171548" y="595671"/>
                  <a:pt x="171419" y="595414"/>
                </a:cubicBezTo>
                <a:cubicBezTo>
                  <a:pt x="171419" y="595285"/>
                  <a:pt x="171290" y="595156"/>
                  <a:pt x="171290" y="594898"/>
                </a:cubicBezTo>
                <a:cubicBezTo>
                  <a:pt x="171161" y="594769"/>
                  <a:pt x="171032" y="594512"/>
                  <a:pt x="171032" y="594383"/>
                </a:cubicBezTo>
                <a:cubicBezTo>
                  <a:pt x="170903" y="594125"/>
                  <a:pt x="170903" y="593996"/>
                  <a:pt x="170903" y="593739"/>
                </a:cubicBezTo>
                <a:cubicBezTo>
                  <a:pt x="170774" y="593610"/>
                  <a:pt x="170774" y="593352"/>
                  <a:pt x="170645" y="593223"/>
                </a:cubicBezTo>
                <a:cubicBezTo>
                  <a:pt x="170645" y="592965"/>
                  <a:pt x="170645" y="592708"/>
                  <a:pt x="170516" y="592579"/>
                </a:cubicBezTo>
                <a:cubicBezTo>
                  <a:pt x="170516" y="592450"/>
                  <a:pt x="170516" y="592321"/>
                  <a:pt x="170516" y="592192"/>
                </a:cubicBezTo>
                <a:lnTo>
                  <a:pt x="151546" y="471194"/>
                </a:lnTo>
                <a:cubicBezTo>
                  <a:pt x="151546" y="471065"/>
                  <a:pt x="151546" y="471065"/>
                  <a:pt x="151546" y="470936"/>
                </a:cubicBezTo>
                <a:cubicBezTo>
                  <a:pt x="151546" y="470678"/>
                  <a:pt x="151546" y="470421"/>
                  <a:pt x="151417" y="470163"/>
                </a:cubicBezTo>
                <a:cubicBezTo>
                  <a:pt x="151417" y="470034"/>
                  <a:pt x="151417" y="469776"/>
                  <a:pt x="151417" y="469519"/>
                </a:cubicBezTo>
                <a:cubicBezTo>
                  <a:pt x="151417" y="469390"/>
                  <a:pt x="151417" y="469390"/>
                  <a:pt x="151417" y="469261"/>
                </a:cubicBezTo>
                <a:cubicBezTo>
                  <a:pt x="151417" y="469132"/>
                  <a:pt x="151417" y="469003"/>
                  <a:pt x="151417" y="469003"/>
                </a:cubicBezTo>
                <a:cubicBezTo>
                  <a:pt x="151417" y="468745"/>
                  <a:pt x="151417" y="468488"/>
                  <a:pt x="151417" y="468230"/>
                </a:cubicBezTo>
                <a:cubicBezTo>
                  <a:pt x="151546" y="467972"/>
                  <a:pt x="151546" y="467843"/>
                  <a:pt x="151546" y="467715"/>
                </a:cubicBezTo>
                <a:cubicBezTo>
                  <a:pt x="151546" y="467457"/>
                  <a:pt x="151546" y="467199"/>
                  <a:pt x="151675" y="466941"/>
                </a:cubicBezTo>
                <a:cubicBezTo>
                  <a:pt x="151675" y="466813"/>
                  <a:pt x="151675" y="466555"/>
                  <a:pt x="151804" y="466426"/>
                </a:cubicBezTo>
                <a:cubicBezTo>
                  <a:pt x="151804" y="466168"/>
                  <a:pt x="151804" y="465911"/>
                  <a:pt x="151933" y="465782"/>
                </a:cubicBezTo>
                <a:cubicBezTo>
                  <a:pt x="151933" y="465524"/>
                  <a:pt x="152062" y="465395"/>
                  <a:pt x="152062" y="465137"/>
                </a:cubicBezTo>
                <a:cubicBezTo>
                  <a:pt x="152191" y="465009"/>
                  <a:pt x="152191" y="464751"/>
                  <a:pt x="152320" y="464622"/>
                </a:cubicBezTo>
                <a:cubicBezTo>
                  <a:pt x="152320" y="464364"/>
                  <a:pt x="152449" y="464107"/>
                  <a:pt x="152578" y="463978"/>
                </a:cubicBezTo>
                <a:cubicBezTo>
                  <a:pt x="152578" y="463849"/>
                  <a:pt x="152707" y="463591"/>
                  <a:pt x="152837" y="463462"/>
                </a:cubicBezTo>
                <a:cubicBezTo>
                  <a:pt x="152966" y="463205"/>
                  <a:pt x="152966" y="463076"/>
                  <a:pt x="153095" y="462818"/>
                </a:cubicBezTo>
                <a:cubicBezTo>
                  <a:pt x="153224" y="462689"/>
                  <a:pt x="153353" y="462560"/>
                  <a:pt x="153353" y="462431"/>
                </a:cubicBezTo>
                <a:cubicBezTo>
                  <a:pt x="153482" y="462174"/>
                  <a:pt x="153611" y="462045"/>
                  <a:pt x="153740" y="461787"/>
                </a:cubicBezTo>
                <a:cubicBezTo>
                  <a:pt x="153869" y="461658"/>
                  <a:pt x="153998" y="461529"/>
                  <a:pt x="154127" y="461401"/>
                </a:cubicBezTo>
                <a:cubicBezTo>
                  <a:pt x="154256" y="461143"/>
                  <a:pt x="154385" y="461014"/>
                  <a:pt x="154514" y="460885"/>
                </a:cubicBezTo>
                <a:cubicBezTo>
                  <a:pt x="154643" y="460627"/>
                  <a:pt x="154772" y="460498"/>
                  <a:pt x="154901" y="460370"/>
                </a:cubicBezTo>
                <a:cubicBezTo>
                  <a:pt x="155030" y="460241"/>
                  <a:pt x="155288" y="460112"/>
                  <a:pt x="155417" y="459983"/>
                </a:cubicBezTo>
                <a:cubicBezTo>
                  <a:pt x="155546" y="459854"/>
                  <a:pt x="155676" y="459596"/>
                  <a:pt x="155805" y="459468"/>
                </a:cubicBezTo>
                <a:cubicBezTo>
                  <a:pt x="156063" y="459339"/>
                  <a:pt x="156192" y="459210"/>
                  <a:pt x="156321" y="459210"/>
                </a:cubicBezTo>
                <a:cubicBezTo>
                  <a:pt x="156450" y="458952"/>
                  <a:pt x="156708" y="458823"/>
                  <a:pt x="156837" y="458694"/>
                </a:cubicBezTo>
                <a:cubicBezTo>
                  <a:pt x="156966" y="458694"/>
                  <a:pt x="157095" y="458566"/>
                  <a:pt x="157353" y="458437"/>
                </a:cubicBezTo>
                <a:cubicBezTo>
                  <a:pt x="157482" y="458308"/>
                  <a:pt x="157740" y="458179"/>
                  <a:pt x="157869" y="458050"/>
                </a:cubicBezTo>
                <a:cubicBezTo>
                  <a:pt x="157998" y="457921"/>
                  <a:pt x="158256" y="457921"/>
                  <a:pt x="158386" y="457792"/>
                </a:cubicBezTo>
                <a:cubicBezTo>
                  <a:pt x="158644" y="457664"/>
                  <a:pt x="158773" y="457535"/>
                  <a:pt x="158902" y="457535"/>
                </a:cubicBezTo>
                <a:cubicBezTo>
                  <a:pt x="159160" y="457406"/>
                  <a:pt x="159418" y="457277"/>
                  <a:pt x="159547" y="457277"/>
                </a:cubicBezTo>
                <a:cubicBezTo>
                  <a:pt x="159805" y="457148"/>
                  <a:pt x="159934" y="457148"/>
                  <a:pt x="160063" y="457019"/>
                </a:cubicBezTo>
                <a:cubicBezTo>
                  <a:pt x="160321" y="457019"/>
                  <a:pt x="160579" y="456890"/>
                  <a:pt x="160837" y="456890"/>
                </a:cubicBezTo>
                <a:cubicBezTo>
                  <a:pt x="160966" y="456762"/>
                  <a:pt x="161095" y="456762"/>
                  <a:pt x="161354" y="456762"/>
                </a:cubicBezTo>
                <a:cubicBezTo>
                  <a:pt x="161612" y="456633"/>
                  <a:pt x="161870" y="456633"/>
                  <a:pt x="162128" y="456504"/>
                </a:cubicBezTo>
                <a:cubicBezTo>
                  <a:pt x="162128" y="456504"/>
                  <a:pt x="162257" y="456504"/>
                  <a:pt x="162386" y="456504"/>
                </a:cubicBezTo>
                <a:cubicBezTo>
                  <a:pt x="162386" y="456504"/>
                  <a:pt x="162515" y="456504"/>
                  <a:pt x="162644" y="456504"/>
                </a:cubicBezTo>
                <a:cubicBezTo>
                  <a:pt x="162902" y="456375"/>
                  <a:pt x="163160" y="456375"/>
                  <a:pt x="163289" y="456375"/>
                </a:cubicBezTo>
                <a:cubicBezTo>
                  <a:pt x="163547" y="456375"/>
                  <a:pt x="163805" y="456375"/>
                  <a:pt x="164064" y="456375"/>
                </a:cubicBezTo>
                <a:cubicBezTo>
                  <a:pt x="164064" y="456375"/>
                  <a:pt x="164193" y="456375"/>
                  <a:pt x="164322" y="456375"/>
                </a:cubicBezTo>
                <a:lnTo>
                  <a:pt x="201358" y="456375"/>
                </a:lnTo>
                <a:lnTo>
                  <a:pt x="201358" y="411532"/>
                </a:lnTo>
                <a:cubicBezTo>
                  <a:pt x="201358" y="404445"/>
                  <a:pt x="207036" y="398646"/>
                  <a:pt x="214262" y="398646"/>
                </a:cubicBezTo>
                <a:close/>
                <a:moveTo>
                  <a:pt x="225767" y="312552"/>
                </a:moveTo>
                <a:lnTo>
                  <a:pt x="150399" y="323893"/>
                </a:lnTo>
                <a:cubicBezTo>
                  <a:pt x="144333" y="334074"/>
                  <a:pt x="138526" y="343997"/>
                  <a:pt x="133106" y="353663"/>
                </a:cubicBezTo>
                <a:cubicBezTo>
                  <a:pt x="141365" y="351859"/>
                  <a:pt x="151302" y="349410"/>
                  <a:pt x="161756" y="346059"/>
                </a:cubicBezTo>
                <a:cubicBezTo>
                  <a:pt x="181114" y="339873"/>
                  <a:pt x="205763" y="329435"/>
                  <a:pt x="225767" y="312552"/>
                </a:cubicBezTo>
                <a:close/>
                <a:moveTo>
                  <a:pt x="103552" y="242443"/>
                </a:moveTo>
                <a:cubicBezTo>
                  <a:pt x="97358" y="272729"/>
                  <a:pt x="103810" y="312552"/>
                  <a:pt x="110908" y="340389"/>
                </a:cubicBezTo>
                <a:cubicBezTo>
                  <a:pt x="116845" y="329950"/>
                  <a:pt x="123168" y="319253"/>
                  <a:pt x="129750" y="308299"/>
                </a:cubicBezTo>
                <a:close/>
                <a:moveTo>
                  <a:pt x="281647" y="238448"/>
                </a:moveTo>
                <a:lnTo>
                  <a:pt x="191438" y="260099"/>
                </a:lnTo>
                <a:cubicBezTo>
                  <a:pt x="183308" y="271956"/>
                  <a:pt x="175564" y="283684"/>
                  <a:pt x="168208" y="295154"/>
                </a:cubicBezTo>
                <a:lnTo>
                  <a:pt x="251836" y="282524"/>
                </a:lnTo>
                <a:cubicBezTo>
                  <a:pt x="262160" y="268090"/>
                  <a:pt x="272097" y="253527"/>
                  <a:pt x="281647" y="238448"/>
                </a:cubicBezTo>
                <a:close/>
                <a:moveTo>
                  <a:pt x="150270" y="168855"/>
                </a:moveTo>
                <a:cubicBezTo>
                  <a:pt x="138784" y="181872"/>
                  <a:pt x="128072" y="195662"/>
                  <a:pt x="118264" y="210225"/>
                </a:cubicBezTo>
                <a:cubicBezTo>
                  <a:pt x="118781" y="210998"/>
                  <a:pt x="119168" y="211771"/>
                  <a:pt x="119555" y="212673"/>
                </a:cubicBezTo>
                <a:lnTo>
                  <a:pt x="146656" y="280977"/>
                </a:lnTo>
                <a:cubicBezTo>
                  <a:pt x="152722" y="271569"/>
                  <a:pt x="158916" y="262033"/>
                  <a:pt x="165369" y="252496"/>
                </a:cubicBezTo>
                <a:cubicBezTo>
                  <a:pt x="165369" y="252367"/>
                  <a:pt x="165369" y="252367"/>
                  <a:pt x="165369" y="252367"/>
                </a:cubicBezTo>
                <a:close/>
                <a:moveTo>
                  <a:pt x="373018" y="55445"/>
                </a:moveTo>
                <a:cubicBezTo>
                  <a:pt x="310684" y="107511"/>
                  <a:pt x="257772" y="168211"/>
                  <a:pt x="213894" y="228267"/>
                </a:cubicBezTo>
                <a:lnTo>
                  <a:pt x="300360" y="207518"/>
                </a:lnTo>
                <a:cubicBezTo>
                  <a:pt x="326558" y="162412"/>
                  <a:pt x="350046" y="113052"/>
                  <a:pt x="373018" y="55445"/>
                </a:cubicBezTo>
                <a:close/>
                <a:moveTo>
                  <a:pt x="347465" y="43331"/>
                </a:moveTo>
                <a:cubicBezTo>
                  <a:pt x="276356" y="68332"/>
                  <a:pt x="218281" y="102227"/>
                  <a:pt x="172467" y="146044"/>
                </a:cubicBezTo>
                <a:lnTo>
                  <a:pt x="186276" y="222468"/>
                </a:lnTo>
                <a:cubicBezTo>
                  <a:pt x="230283" y="160994"/>
                  <a:pt x="283970" y="97974"/>
                  <a:pt x="347465" y="43331"/>
                </a:cubicBezTo>
                <a:close/>
                <a:moveTo>
                  <a:pt x="400248" y="415"/>
                </a:moveTo>
                <a:cubicBezTo>
                  <a:pt x="407217" y="-1389"/>
                  <a:pt x="414186" y="2864"/>
                  <a:pt x="415993" y="9694"/>
                </a:cubicBezTo>
                <a:cubicBezTo>
                  <a:pt x="417025" y="13560"/>
                  <a:pt x="416122" y="17298"/>
                  <a:pt x="414057" y="20391"/>
                </a:cubicBezTo>
                <a:cubicBezTo>
                  <a:pt x="414057" y="20520"/>
                  <a:pt x="413928" y="20648"/>
                  <a:pt x="413928" y="20777"/>
                </a:cubicBezTo>
                <a:cubicBezTo>
                  <a:pt x="369146" y="142049"/>
                  <a:pt x="324364" y="228396"/>
                  <a:pt x="264225" y="309330"/>
                </a:cubicBezTo>
                <a:cubicBezTo>
                  <a:pt x="222411" y="365391"/>
                  <a:pt x="139816" y="379567"/>
                  <a:pt x="117103" y="382531"/>
                </a:cubicBezTo>
                <a:cubicBezTo>
                  <a:pt x="117103" y="382531"/>
                  <a:pt x="116974" y="382660"/>
                  <a:pt x="116974" y="382660"/>
                </a:cubicBezTo>
                <a:cubicBezTo>
                  <a:pt x="55028" y="497875"/>
                  <a:pt x="25474" y="589764"/>
                  <a:pt x="25216" y="590795"/>
                </a:cubicBezTo>
                <a:cubicBezTo>
                  <a:pt x="23539" y="596208"/>
                  <a:pt x="18376" y="599687"/>
                  <a:pt x="12956" y="599687"/>
                </a:cubicBezTo>
                <a:cubicBezTo>
                  <a:pt x="11666" y="599687"/>
                  <a:pt x="10375" y="599558"/>
                  <a:pt x="8955" y="599172"/>
                </a:cubicBezTo>
                <a:cubicBezTo>
                  <a:pt x="2245" y="596981"/>
                  <a:pt x="-1498" y="589764"/>
                  <a:pt x="567" y="582933"/>
                </a:cubicBezTo>
                <a:cubicBezTo>
                  <a:pt x="954" y="582031"/>
                  <a:pt x="30766" y="488725"/>
                  <a:pt x="93357" y="372092"/>
                </a:cubicBezTo>
                <a:cubicBezTo>
                  <a:pt x="91679" y="367324"/>
                  <a:pt x="83549" y="342451"/>
                  <a:pt x="78645" y="311779"/>
                </a:cubicBezTo>
                <a:cubicBezTo>
                  <a:pt x="71289" y="265254"/>
                  <a:pt x="75289" y="229427"/>
                  <a:pt x="90647" y="205327"/>
                </a:cubicBezTo>
                <a:cubicBezTo>
                  <a:pt x="154400" y="104804"/>
                  <a:pt x="255707" y="37789"/>
                  <a:pt x="400248" y="415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302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6593CEF-4D98-FD47-5278-2DA4DBFC38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1A0709-597B-BFD3-D5FB-E1289BC274D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361698-AB5A-81A8-DB8B-C81E93C4D2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03E6F8-CC3A-8559-8B64-E06A42FCCA5A}"/>
              </a:ext>
            </a:extLst>
          </p:cNvPr>
          <p:cNvSpPr txBox="1"/>
          <p:nvPr/>
        </p:nvSpPr>
        <p:spPr>
          <a:xfrm>
            <a:off x="827315" y="3266105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kern="1200" spc="100" dirty="0">
                <a:solidFill>
                  <a:srgbClr val="40404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雷长珍</a:t>
            </a:r>
            <a:r>
              <a:rPr lang="en-US" altLang="zh-CN" sz="1800" kern="1200" spc="100" dirty="0">
                <a:solidFill>
                  <a:srgbClr val="40404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  </a:t>
            </a:r>
            <a:r>
              <a:rPr lang="zh-CN" altLang="en-US" sz="1800" kern="1200" spc="100" dirty="0">
                <a:solidFill>
                  <a:srgbClr val="40404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作品</a:t>
            </a:r>
            <a:endParaRPr lang="en-US" altLang="zh-CN" sz="1800" kern="1200" spc="100" dirty="0">
              <a:solidFill>
                <a:srgbClr val="404040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endParaRPr lang="en-US" altLang="zh-CN" spc="1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pc="1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en-US" altLang="zh-CN" spc="1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51PPT</a:t>
            </a:r>
            <a:r>
              <a:rPr lang="zh-CN" altLang="en-US" spc="1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模板网   </a:t>
            </a:r>
            <a:r>
              <a:rPr lang="en-US" altLang="zh-CN" spc="1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hlinkClick r:id="rId2"/>
              </a:rPr>
              <a:t>www.51pptmoban.com</a:t>
            </a:r>
            <a:r>
              <a:rPr lang="en-US" altLang="zh-CN" spc="1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</a:t>
            </a:r>
            <a:r>
              <a:rPr lang="zh-CN" altLang="en-US" spc="1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3728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24048478-B5D2-BB72-6A44-CFC93E3E89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95959"/>
                </a:solidFill>
                <a:latin typeface="+mj-ea"/>
              </a:rPr>
              <a:t>工作总结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79AB456C-036F-7D80-FAD3-83E515BCBA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595959"/>
                </a:solidFill>
                <a:ea typeface="苹方 常规" panose="020B0300000000000000" pitchFamily="34" charset="-122"/>
              </a:rPr>
              <a:t>WORK SUMMARY</a:t>
            </a:r>
            <a:endParaRPr lang="zh-CN" altLang="en-US" dirty="0">
              <a:solidFill>
                <a:srgbClr val="595959"/>
              </a:solidFill>
              <a:ea typeface="苹方 常规" panose="020B0300000000000000" pitchFamily="34" charset="-122"/>
            </a:endParaRP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5FAB8341-A7EB-475C-73BC-26F9FDCA72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95959"/>
                </a:solidFill>
                <a:latin typeface="+mj-ea"/>
              </a:rPr>
              <a:t>存在问题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D158E2C2-E334-186C-796A-C17DB285B3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595959"/>
                </a:solidFill>
                <a:ea typeface="苹方 常规" panose="020B0300000000000000" pitchFamily="34" charset="-122"/>
              </a:rPr>
              <a:t>EXISTING PROBLEM</a:t>
            </a:r>
            <a:endParaRPr lang="zh-CN" altLang="en-US" dirty="0">
              <a:solidFill>
                <a:srgbClr val="595959"/>
              </a:solidFill>
              <a:ea typeface="苹方 常规" panose="020B0300000000000000" pitchFamily="34" charset="-122"/>
            </a:endParaRP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18A38F79-18E0-A907-8881-52E91629D3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95959"/>
                </a:solidFill>
                <a:latin typeface="+mj-ea"/>
              </a:rPr>
              <a:t>改正措施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A394FB4E-078C-53C2-D287-1E079FECB9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595959"/>
                </a:solidFill>
                <a:ea typeface="苹方 常规" panose="020B0300000000000000" pitchFamily="34" charset="-122"/>
              </a:rPr>
              <a:t>CORRECTIVE MEASURE</a:t>
            </a:r>
            <a:endParaRPr lang="zh-CN" altLang="en-US" dirty="0">
              <a:solidFill>
                <a:srgbClr val="595959"/>
              </a:solidFill>
              <a:ea typeface="苹方 常规" panose="020B0300000000000000" pitchFamily="34" charset="-122"/>
            </a:endParaRP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22967B81-BAFF-6B4C-30A9-6E386A097F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95959"/>
                </a:solidFill>
                <a:latin typeface="+mj-ea"/>
              </a:rPr>
              <a:t>未来展望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FAB6FDA0-4CD0-585A-335F-09D8DA83354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dirty="0">
                <a:solidFill>
                  <a:srgbClr val="595959"/>
                </a:solidFill>
                <a:ea typeface="苹方 常规" panose="020B0300000000000000" pitchFamily="34" charset="-122"/>
              </a:rPr>
              <a:t>FUTURE EXPECTATIONS</a:t>
            </a:r>
            <a:endParaRPr lang="zh-CN" altLang="en-US" dirty="0">
              <a:solidFill>
                <a:srgbClr val="595959"/>
              </a:solidFill>
              <a:ea typeface="苹方 常规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6641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DC13F66-440E-7671-33ED-11DC029CE9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ONE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9EA081-F833-7E24-06D8-B1A7F6D67E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项目概述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F84F8C-87E7-5632-BD19-B71E3061DE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PROJECT</a:t>
            </a:r>
            <a:r>
              <a:rPr lang="zh-CN" altLang="en-US" dirty="0"/>
              <a:t> </a:t>
            </a:r>
            <a:r>
              <a:rPr lang="en-US" altLang="zh-CN" dirty="0"/>
              <a:t>OVERVIEW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2335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F740E01E-9345-7261-9F0F-2C9053D7AC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Page</a:t>
            </a:r>
            <a:r>
              <a:rPr lang="zh-CN" altLang="en-US" dirty="0"/>
              <a:t>  </a:t>
            </a:r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58" name="内容占位符 57">
            <a:extLst>
              <a:ext uri="{FF2B5EF4-FFF2-40B4-BE49-F238E27FC236}">
                <a16:creationId xmlns:a16="http://schemas.microsoft.com/office/drawing/2014/main" id="{0ACA3B07-AF9F-BDB0-35A2-A8756245BE0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两段内容页排版</a:t>
            </a:r>
          </a:p>
        </p:txBody>
      </p:sp>
      <p:sp>
        <p:nvSpPr>
          <p:cNvPr id="59" name="文本占位符 58">
            <a:extLst>
              <a:ext uri="{FF2B5EF4-FFF2-40B4-BE49-F238E27FC236}">
                <a16:creationId xmlns:a16="http://schemas.microsoft.com/office/drawing/2014/main" id="{A5C36BCD-5E5F-D8C4-017C-843122C0CA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" altLang="zh-CN" dirty="0"/>
              <a:t>Two paragraph page layout</a:t>
            </a:r>
            <a:endParaRPr lang="zh-CN" altLang="en-US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A4129620-B702-C95A-FB18-7E93EC3F3721}"/>
              </a:ext>
            </a:extLst>
          </p:cNvPr>
          <p:cNvSpPr/>
          <p:nvPr/>
        </p:nvSpPr>
        <p:spPr>
          <a:xfrm>
            <a:off x="754070" y="2226922"/>
            <a:ext cx="10683861" cy="3426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286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C4B695E0-622F-266C-A839-E9A10D2B5B62}"/>
              </a:ext>
            </a:extLst>
          </p:cNvPr>
          <p:cNvSpPr/>
          <p:nvPr/>
        </p:nvSpPr>
        <p:spPr>
          <a:xfrm>
            <a:off x="754070" y="2108180"/>
            <a:ext cx="10683861" cy="34265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540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C24C4514-3383-9E1D-59B0-9084DC2C44A1}"/>
              </a:ext>
            </a:extLst>
          </p:cNvPr>
          <p:cNvSpPr/>
          <p:nvPr/>
        </p:nvSpPr>
        <p:spPr>
          <a:xfrm>
            <a:off x="1010312" y="2967334"/>
            <a:ext cx="4816462" cy="1726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西南交通大学是教育部直属全国重点大学，国家首批“双一流”“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211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工程”“特色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985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工程”“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2011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协同创新计划”重点建设并设有研究生院的研究型大学，座落于中国历史文化名城、国家中心城市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  <a:endParaRPr lang="zh-CN" altLang="en-US" b="0" i="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65" name="直接连接符 6">
            <a:extLst>
              <a:ext uri="{FF2B5EF4-FFF2-40B4-BE49-F238E27FC236}">
                <a16:creationId xmlns:a16="http://schemas.microsoft.com/office/drawing/2014/main" id="{8D5C1D51-ABDD-2649-E995-C49289C7FC22}"/>
              </a:ext>
            </a:extLst>
          </p:cNvPr>
          <p:cNvCxnSpPr>
            <a:cxnSpLocks/>
          </p:cNvCxnSpPr>
          <p:nvPr/>
        </p:nvCxnSpPr>
        <p:spPr>
          <a:xfrm>
            <a:off x="6096000" y="2270760"/>
            <a:ext cx="0" cy="30186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3FEC3E1C-15DE-3B70-D554-FDE6EF970280}"/>
              </a:ext>
            </a:extLst>
          </p:cNvPr>
          <p:cNvSpPr txBox="1"/>
          <p:nvPr/>
        </p:nvSpPr>
        <p:spPr>
          <a:xfrm>
            <a:off x="1010312" y="2267381"/>
            <a:ext cx="2254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在此输入小标题 </a:t>
            </a:r>
            <a:r>
              <a:rPr lang="zh-CN" altLang="en-US" sz="2000" spc="-150" dirty="0">
                <a:solidFill>
                  <a:schemeClr val="accent4"/>
                </a:solidFill>
                <a:latin typeface="+mj-ea"/>
                <a:ea typeface="+mj-ea"/>
                <a:sym typeface="Wingdings 3" panose="05040102010807070707" pitchFamily="18" charset="2"/>
              </a:rPr>
              <a:t></a:t>
            </a:r>
            <a:endParaRPr lang="zh-CN" altLang="en-US" sz="2000" spc="-15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48EF344-6140-AFF9-2564-F0E33FA85214}"/>
              </a:ext>
            </a:extLst>
          </p:cNvPr>
          <p:cNvGrpSpPr/>
          <p:nvPr/>
        </p:nvGrpSpPr>
        <p:grpSpPr>
          <a:xfrm>
            <a:off x="1123986" y="2788195"/>
            <a:ext cx="1725168" cy="0"/>
            <a:chOff x="1211072" y="2722880"/>
            <a:chExt cx="1725168" cy="0"/>
          </a:xfrm>
        </p:grpSpPr>
        <p:cxnSp>
          <p:nvCxnSpPr>
            <p:cNvPr id="68" name="直接连接符 14">
              <a:extLst>
                <a:ext uri="{FF2B5EF4-FFF2-40B4-BE49-F238E27FC236}">
                  <a16:creationId xmlns:a16="http://schemas.microsoft.com/office/drawing/2014/main" id="{7913A35A-CEC4-5930-AF10-F743230A6A6A}"/>
                </a:ext>
              </a:extLst>
            </p:cNvPr>
            <p:cNvCxnSpPr>
              <a:cxnSpLocks/>
            </p:cNvCxnSpPr>
            <p:nvPr/>
          </p:nvCxnSpPr>
          <p:spPr>
            <a:xfrm>
              <a:off x="1211072" y="2722880"/>
              <a:ext cx="172516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17">
              <a:extLst>
                <a:ext uri="{FF2B5EF4-FFF2-40B4-BE49-F238E27FC236}">
                  <a16:creationId xmlns:a16="http://schemas.microsoft.com/office/drawing/2014/main" id="{89703795-163D-9F9C-95A0-3024128AA44A}"/>
                </a:ext>
              </a:extLst>
            </p:cNvPr>
            <p:cNvCxnSpPr>
              <a:cxnSpLocks/>
            </p:cNvCxnSpPr>
            <p:nvPr/>
          </p:nvCxnSpPr>
          <p:spPr>
            <a:xfrm>
              <a:off x="1211072" y="2722880"/>
              <a:ext cx="338328" cy="0"/>
            </a:xfrm>
            <a:prstGeom prst="line">
              <a:avLst/>
            </a:prstGeom>
            <a:ln w="508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id="{CFC5E49B-5E7B-EB12-D69C-224F1F071092}"/>
              </a:ext>
            </a:extLst>
          </p:cNvPr>
          <p:cNvSpPr/>
          <p:nvPr/>
        </p:nvSpPr>
        <p:spPr>
          <a:xfrm>
            <a:off x="6310802" y="2967334"/>
            <a:ext cx="4857941" cy="1726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西南交通大学是教育部直属全国重点大学，国家首批“双一流”“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211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工程”“特色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985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工程”“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2011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协同创新计划”重点建设并设有研究生院的研究型大学，座落于中国历史文化名城、国家中心城市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FC3988F-3EB9-6CF6-6E49-7ABFFF4C452D}"/>
              </a:ext>
            </a:extLst>
          </p:cNvPr>
          <p:cNvSpPr txBox="1"/>
          <p:nvPr/>
        </p:nvSpPr>
        <p:spPr>
          <a:xfrm>
            <a:off x="6310803" y="2267381"/>
            <a:ext cx="2254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在此输入小标题 </a:t>
            </a:r>
            <a:r>
              <a:rPr lang="zh-CN" altLang="en-US" sz="2000" spc="-150" dirty="0">
                <a:solidFill>
                  <a:schemeClr val="accent4"/>
                </a:solidFill>
                <a:latin typeface="+mj-ea"/>
                <a:ea typeface="+mj-ea"/>
                <a:sym typeface="Wingdings 3" panose="05040102010807070707" pitchFamily="18" charset="2"/>
              </a:rPr>
              <a:t></a:t>
            </a:r>
            <a:endParaRPr lang="zh-CN" altLang="en-US" sz="2000" spc="-15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cxnSp>
        <p:nvCxnSpPr>
          <p:cNvPr id="72" name="直接连接符 25">
            <a:extLst>
              <a:ext uri="{FF2B5EF4-FFF2-40B4-BE49-F238E27FC236}">
                <a16:creationId xmlns:a16="http://schemas.microsoft.com/office/drawing/2014/main" id="{84F2F569-6DE0-7F96-2983-129E00330AAF}"/>
              </a:ext>
            </a:extLst>
          </p:cNvPr>
          <p:cNvCxnSpPr>
            <a:cxnSpLocks/>
          </p:cNvCxnSpPr>
          <p:nvPr/>
        </p:nvCxnSpPr>
        <p:spPr>
          <a:xfrm>
            <a:off x="6424477" y="2788195"/>
            <a:ext cx="172516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26">
            <a:extLst>
              <a:ext uri="{FF2B5EF4-FFF2-40B4-BE49-F238E27FC236}">
                <a16:creationId xmlns:a16="http://schemas.microsoft.com/office/drawing/2014/main" id="{AC280F3C-5658-E72D-BE8B-0D0266BDC9A1}"/>
              </a:ext>
            </a:extLst>
          </p:cNvPr>
          <p:cNvCxnSpPr>
            <a:cxnSpLocks/>
          </p:cNvCxnSpPr>
          <p:nvPr/>
        </p:nvCxnSpPr>
        <p:spPr>
          <a:xfrm>
            <a:off x="6424477" y="2788195"/>
            <a:ext cx="338328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796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内容占位符 141">
            <a:extLst>
              <a:ext uri="{FF2B5EF4-FFF2-40B4-BE49-F238E27FC236}">
                <a16:creationId xmlns:a16="http://schemas.microsoft.com/office/drawing/2014/main" id="{62B86EB6-5758-94E4-14F7-53F41E1A8F0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三段内页容排版</a:t>
            </a:r>
          </a:p>
        </p:txBody>
      </p:sp>
      <p:sp>
        <p:nvSpPr>
          <p:cNvPr id="143" name="文本占位符 142">
            <a:extLst>
              <a:ext uri="{FF2B5EF4-FFF2-40B4-BE49-F238E27FC236}">
                <a16:creationId xmlns:a16="http://schemas.microsoft.com/office/drawing/2014/main" id="{AAD30A31-1717-F7AD-D737-61EEA7532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9113" y="696912"/>
            <a:ext cx="2975028" cy="269121"/>
          </a:xfrm>
        </p:spPr>
        <p:txBody>
          <a:bodyPr/>
          <a:lstStyle/>
          <a:p>
            <a:r>
              <a:rPr lang="en" altLang="zh-CN" dirty="0"/>
              <a:t>Three paragraph page layout</a:t>
            </a:r>
            <a:endParaRPr lang="zh-CN" altLang="en-US" dirty="0"/>
          </a:p>
        </p:txBody>
      </p:sp>
      <p:sp>
        <p:nvSpPr>
          <p:cNvPr id="141" name="文本占位符 140">
            <a:extLst>
              <a:ext uri="{FF2B5EF4-FFF2-40B4-BE49-F238E27FC236}">
                <a16:creationId xmlns:a16="http://schemas.microsoft.com/office/drawing/2014/main" id="{B745CA4D-1B7D-117E-51FD-CA0406986D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174" name="矩形: 圆角 19">
            <a:extLst>
              <a:ext uri="{FF2B5EF4-FFF2-40B4-BE49-F238E27FC236}">
                <a16:creationId xmlns:a16="http://schemas.microsoft.com/office/drawing/2014/main" id="{00222B9C-7AE7-2812-0D29-911DFCDCF603}"/>
              </a:ext>
            </a:extLst>
          </p:cNvPr>
          <p:cNvSpPr/>
          <p:nvPr/>
        </p:nvSpPr>
        <p:spPr>
          <a:xfrm>
            <a:off x="1756349" y="2086324"/>
            <a:ext cx="3050406" cy="3744726"/>
          </a:xfrm>
          <a:prstGeom prst="roundRect">
            <a:avLst>
              <a:gd name="adj" fmla="val 4659"/>
            </a:avLst>
          </a:prstGeom>
          <a:solidFill>
            <a:schemeClr val="accent6"/>
          </a:solidFill>
          <a:ln>
            <a:noFill/>
          </a:ln>
          <a:effectLst>
            <a:outerShdw blurRad="381000" dist="63500" dir="5400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5" name="矩形: 圆角 20">
            <a:extLst>
              <a:ext uri="{FF2B5EF4-FFF2-40B4-BE49-F238E27FC236}">
                <a16:creationId xmlns:a16="http://schemas.microsoft.com/office/drawing/2014/main" id="{86E78697-0387-2111-6A71-C2C686308ECC}"/>
              </a:ext>
            </a:extLst>
          </p:cNvPr>
          <p:cNvSpPr/>
          <p:nvPr/>
        </p:nvSpPr>
        <p:spPr>
          <a:xfrm>
            <a:off x="7385245" y="2086324"/>
            <a:ext cx="3050406" cy="3744726"/>
          </a:xfrm>
          <a:prstGeom prst="roundRect">
            <a:avLst>
              <a:gd name="adj" fmla="val 4659"/>
            </a:avLst>
          </a:prstGeom>
          <a:solidFill>
            <a:schemeClr val="accent6"/>
          </a:solidFill>
          <a:ln>
            <a:noFill/>
          </a:ln>
          <a:effectLst>
            <a:outerShdw blurRad="381000" dist="63500" dir="5400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6" name="矩形 175">
            <a:extLst>
              <a:ext uri="{FF2B5EF4-FFF2-40B4-BE49-F238E27FC236}">
                <a16:creationId xmlns:a16="http://schemas.microsoft.com/office/drawing/2014/main" id="{4B241EFE-BB32-2B20-277C-92D7DF10C26C}"/>
              </a:ext>
            </a:extLst>
          </p:cNvPr>
          <p:cNvSpPr/>
          <p:nvPr/>
        </p:nvSpPr>
        <p:spPr>
          <a:xfrm>
            <a:off x="2170883" y="4435454"/>
            <a:ext cx="2260136" cy="97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请输入内容请输入内容</a:t>
            </a: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请输入内容请输入内容</a:t>
            </a: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请输入内容请输入内容</a:t>
            </a: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1B74BBBD-669D-BE23-E243-9F734A71D26E}"/>
              </a:ext>
            </a:extLst>
          </p:cNvPr>
          <p:cNvSpPr/>
          <p:nvPr/>
        </p:nvSpPr>
        <p:spPr>
          <a:xfrm>
            <a:off x="7817322" y="4435454"/>
            <a:ext cx="2228622" cy="97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请输入内容请输入内容</a:t>
            </a: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请输入内容请输入内容</a:t>
            </a: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请输入内容请输入内容</a:t>
            </a:r>
          </a:p>
        </p:txBody>
      </p:sp>
      <p:sp>
        <p:nvSpPr>
          <p:cNvPr id="178" name="矩形: 圆角 23">
            <a:extLst>
              <a:ext uri="{FF2B5EF4-FFF2-40B4-BE49-F238E27FC236}">
                <a16:creationId xmlns:a16="http://schemas.microsoft.com/office/drawing/2014/main" id="{0D7D3E81-852D-5D85-DA63-778169668DAC}"/>
              </a:ext>
            </a:extLst>
          </p:cNvPr>
          <p:cNvSpPr/>
          <p:nvPr/>
        </p:nvSpPr>
        <p:spPr>
          <a:xfrm>
            <a:off x="1875142" y="2197627"/>
            <a:ext cx="2906744" cy="3505156"/>
          </a:xfrm>
          <a:prstGeom prst="roundRect">
            <a:avLst>
              <a:gd name="adj" fmla="val 4659"/>
            </a:avLst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9" name="矩形: 圆角 24">
            <a:extLst>
              <a:ext uri="{FF2B5EF4-FFF2-40B4-BE49-F238E27FC236}">
                <a16:creationId xmlns:a16="http://schemas.microsoft.com/office/drawing/2014/main" id="{B8F70A65-9CA6-4DE3-0B39-947BFFA6C368}"/>
              </a:ext>
            </a:extLst>
          </p:cNvPr>
          <p:cNvSpPr/>
          <p:nvPr/>
        </p:nvSpPr>
        <p:spPr>
          <a:xfrm>
            <a:off x="7410114" y="2197923"/>
            <a:ext cx="2906744" cy="3505156"/>
          </a:xfrm>
          <a:prstGeom prst="roundRect">
            <a:avLst>
              <a:gd name="adj" fmla="val 4659"/>
            </a:avLst>
          </a:prstGeom>
          <a:noFill/>
          <a:ln>
            <a:solidFill>
              <a:srgbClr val="0079B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0" name="矩形: 圆角 25">
            <a:extLst>
              <a:ext uri="{FF2B5EF4-FFF2-40B4-BE49-F238E27FC236}">
                <a16:creationId xmlns:a16="http://schemas.microsoft.com/office/drawing/2014/main" id="{423F6316-3981-FE6B-95CE-85AACE24FDD0}"/>
              </a:ext>
            </a:extLst>
          </p:cNvPr>
          <p:cNvSpPr/>
          <p:nvPr/>
        </p:nvSpPr>
        <p:spPr>
          <a:xfrm>
            <a:off x="4570797" y="1648786"/>
            <a:ext cx="3050406" cy="4182264"/>
          </a:xfrm>
          <a:prstGeom prst="roundRect">
            <a:avLst>
              <a:gd name="adj" fmla="val 4659"/>
            </a:avLst>
          </a:prstGeom>
          <a:solidFill>
            <a:schemeClr val="accent1"/>
          </a:solidFill>
          <a:ln>
            <a:noFill/>
          </a:ln>
          <a:effectLst>
            <a:outerShdw blurRad="381000" dist="63500" dir="5400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id="{47C2B198-4933-1F54-212A-01DB45DD8F30}"/>
              </a:ext>
            </a:extLst>
          </p:cNvPr>
          <p:cNvSpPr/>
          <p:nvPr/>
        </p:nvSpPr>
        <p:spPr>
          <a:xfrm>
            <a:off x="4854502" y="4172375"/>
            <a:ext cx="2482997" cy="965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请输入内容请输入内容</a:t>
            </a: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请输入内容请输入内容</a:t>
            </a: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请输入内容请输入内容</a:t>
            </a:r>
          </a:p>
        </p:txBody>
      </p:sp>
      <p:sp>
        <p:nvSpPr>
          <p:cNvPr id="182" name="矩形: 圆角 27">
            <a:extLst>
              <a:ext uri="{FF2B5EF4-FFF2-40B4-BE49-F238E27FC236}">
                <a16:creationId xmlns:a16="http://schemas.microsoft.com/office/drawing/2014/main" id="{64D5CA24-E22D-EA08-02A9-10907F7FD313}"/>
              </a:ext>
            </a:extLst>
          </p:cNvPr>
          <p:cNvSpPr/>
          <p:nvPr/>
        </p:nvSpPr>
        <p:spPr>
          <a:xfrm>
            <a:off x="4649158" y="1734451"/>
            <a:ext cx="2864493" cy="3985296"/>
          </a:xfrm>
          <a:prstGeom prst="roundRect">
            <a:avLst>
              <a:gd name="adj" fmla="val 4659"/>
            </a:avLst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625A7D74-E8ED-18B6-96C0-4727ECA380E7}"/>
              </a:ext>
            </a:extLst>
          </p:cNvPr>
          <p:cNvSpPr/>
          <p:nvPr/>
        </p:nvSpPr>
        <p:spPr>
          <a:xfrm>
            <a:off x="2764022" y="3219792"/>
            <a:ext cx="1045750" cy="104575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id="{7A44B614-9141-921F-61A6-1004DCBC2A53}"/>
              </a:ext>
            </a:extLst>
          </p:cNvPr>
          <p:cNvSpPr/>
          <p:nvPr/>
        </p:nvSpPr>
        <p:spPr>
          <a:xfrm>
            <a:off x="8389114" y="3219792"/>
            <a:ext cx="1045750" cy="104575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>
            <a:extLst>
              <a:ext uri="{FF2B5EF4-FFF2-40B4-BE49-F238E27FC236}">
                <a16:creationId xmlns:a16="http://schemas.microsoft.com/office/drawing/2014/main" id="{166B08B2-8778-A618-20FA-946366BEA0E6}"/>
              </a:ext>
            </a:extLst>
          </p:cNvPr>
          <p:cNvSpPr/>
          <p:nvPr/>
        </p:nvSpPr>
        <p:spPr>
          <a:xfrm>
            <a:off x="5573125" y="2825270"/>
            <a:ext cx="1045750" cy="10457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矩形 185">
            <a:extLst>
              <a:ext uri="{FF2B5EF4-FFF2-40B4-BE49-F238E27FC236}">
                <a16:creationId xmlns:a16="http://schemas.microsoft.com/office/drawing/2014/main" id="{1A85BF30-5D60-CA60-64D4-035A3A2CEFCE}"/>
              </a:ext>
            </a:extLst>
          </p:cNvPr>
          <p:cNvSpPr/>
          <p:nvPr/>
        </p:nvSpPr>
        <p:spPr>
          <a:xfrm>
            <a:off x="2414425" y="2488557"/>
            <a:ext cx="1748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87" name="矩形 186">
            <a:extLst>
              <a:ext uri="{FF2B5EF4-FFF2-40B4-BE49-F238E27FC236}">
                <a16:creationId xmlns:a16="http://schemas.microsoft.com/office/drawing/2014/main" id="{0F62B772-94AB-F6E4-E5A8-1A84EA66BA47}"/>
              </a:ext>
            </a:extLst>
          </p:cNvPr>
          <p:cNvSpPr/>
          <p:nvPr/>
        </p:nvSpPr>
        <p:spPr>
          <a:xfrm>
            <a:off x="8057278" y="2488556"/>
            <a:ext cx="17384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请输入标题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8" name="矩形 187">
            <a:extLst>
              <a:ext uri="{FF2B5EF4-FFF2-40B4-BE49-F238E27FC236}">
                <a16:creationId xmlns:a16="http://schemas.microsoft.com/office/drawing/2014/main" id="{A7D155BD-6CCF-0A7E-4CFD-ED367CF32C14}"/>
              </a:ext>
            </a:extLst>
          </p:cNvPr>
          <p:cNvSpPr/>
          <p:nvPr/>
        </p:nvSpPr>
        <p:spPr>
          <a:xfrm>
            <a:off x="5242829" y="2086324"/>
            <a:ext cx="1706341" cy="449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189" name="直接连接符 34">
            <a:extLst>
              <a:ext uri="{FF2B5EF4-FFF2-40B4-BE49-F238E27FC236}">
                <a16:creationId xmlns:a16="http://schemas.microsoft.com/office/drawing/2014/main" id="{145D5850-92EE-4364-8F8E-7EB0AB819B4C}"/>
              </a:ext>
            </a:extLst>
          </p:cNvPr>
          <p:cNvCxnSpPr>
            <a:cxnSpLocks/>
          </p:cNvCxnSpPr>
          <p:nvPr/>
        </p:nvCxnSpPr>
        <p:spPr>
          <a:xfrm>
            <a:off x="2970901" y="3009466"/>
            <a:ext cx="63387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35">
            <a:extLst>
              <a:ext uri="{FF2B5EF4-FFF2-40B4-BE49-F238E27FC236}">
                <a16:creationId xmlns:a16="http://schemas.microsoft.com/office/drawing/2014/main" id="{56C5E43A-FF9D-2035-76FD-3821517DC235}"/>
              </a:ext>
            </a:extLst>
          </p:cNvPr>
          <p:cNvCxnSpPr>
            <a:cxnSpLocks/>
          </p:cNvCxnSpPr>
          <p:nvPr/>
        </p:nvCxnSpPr>
        <p:spPr>
          <a:xfrm>
            <a:off x="8595051" y="3009466"/>
            <a:ext cx="63387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36">
            <a:extLst>
              <a:ext uri="{FF2B5EF4-FFF2-40B4-BE49-F238E27FC236}">
                <a16:creationId xmlns:a16="http://schemas.microsoft.com/office/drawing/2014/main" id="{EE40C3B8-A3F6-DE40-28D7-E0BCB995F7C0}"/>
              </a:ext>
            </a:extLst>
          </p:cNvPr>
          <p:cNvCxnSpPr>
            <a:cxnSpLocks/>
          </p:cNvCxnSpPr>
          <p:nvPr/>
        </p:nvCxnSpPr>
        <p:spPr>
          <a:xfrm>
            <a:off x="5779061" y="2589937"/>
            <a:ext cx="63387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library-books_18476">
            <a:extLst>
              <a:ext uri="{FF2B5EF4-FFF2-40B4-BE49-F238E27FC236}">
                <a16:creationId xmlns:a16="http://schemas.microsoft.com/office/drawing/2014/main" id="{2DE07D9A-B427-862E-74C5-64BA07B28A0A}"/>
              </a:ext>
            </a:extLst>
          </p:cNvPr>
          <p:cNvSpPr/>
          <p:nvPr/>
        </p:nvSpPr>
        <p:spPr>
          <a:xfrm>
            <a:off x="3019124" y="3508085"/>
            <a:ext cx="535546" cy="452676"/>
          </a:xfrm>
          <a:custGeom>
            <a:avLst/>
            <a:gdLst>
              <a:gd name="connsiteX0" fmla="*/ 217420 w 608094"/>
              <a:gd name="connsiteY0" fmla="*/ 438401 h 513999"/>
              <a:gd name="connsiteX1" fmla="*/ 205206 w 608094"/>
              <a:gd name="connsiteY1" fmla="*/ 450598 h 513999"/>
              <a:gd name="connsiteX2" fmla="*/ 217420 w 608094"/>
              <a:gd name="connsiteY2" fmla="*/ 462795 h 513999"/>
              <a:gd name="connsiteX3" fmla="*/ 276185 w 608094"/>
              <a:gd name="connsiteY3" fmla="*/ 462680 h 513999"/>
              <a:gd name="connsiteX4" fmla="*/ 288399 w 608094"/>
              <a:gd name="connsiteY4" fmla="*/ 450598 h 513999"/>
              <a:gd name="connsiteX5" fmla="*/ 276185 w 608094"/>
              <a:gd name="connsiteY5" fmla="*/ 438516 h 513999"/>
              <a:gd name="connsiteX6" fmla="*/ 41718 w 608094"/>
              <a:gd name="connsiteY6" fmla="*/ 438401 h 513999"/>
              <a:gd name="connsiteX7" fmla="*/ 29502 w 608094"/>
              <a:gd name="connsiteY7" fmla="*/ 450598 h 513999"/>
              <a:gd name="connsiteX8" fmla="*/ 41718 w 608094"/>
              <a:gd name="connsiteY8" fmla="*/ 462795 h 513999"/>
              <a:gd name="connsiteX9" fmla="*/ 100491 w 608094"/>
              <a:gd name="connsiteY9" fmla="*/ 462680 h 513999"/>
              <a:gd name="connsiteX10" fmla="*/ 112591 w 608094"/>
              <a:gd name="connsiteY10" fmla="*/ 450598 h 513999"/>
              <a:gd name="connsiteX11" fmla="*/ 100491 w 608094"/>
              <a:gd name="connsiteY11" fmla="*/ 438516 h 513999"/>
              <a:gd name="connsiteX12" fmla="*/ 217535 w 608094"/>
              <a:gd name="connsiteY12" fmla="*/ 90327 h 513999"/>
              <a:gd name="connsiteX13" fmla="*/ 205321 w 608094"/>
              <a:gd name="connsiteY13" fmla="*/ 102524 h 513999"/>
              <a:gd name="connsiteX14" fmla="*/ 217535 w 608094"/>
              <a:gd name="connsiteY14" fmla="*/ 114721 h 513999"/>
              <a:gd name="connsiteX15" fmla="*/ 276300 w 608094"/>
              <a:gd name="connsiteY15" fmla="*/ 114721 h 513999"/>
              <a:gd name="connsiteX16" fmla="*/ 288399 w 608094"/>
              <a:gd name="connsiteY16" fmla="*/ 102524 h 513999"/>
              <a:gd name="connsiteX17" fmla="*/ 276300 w 608094"/>
              <a:gd name="connsiteY17" fmla="*/ 90327 h 513999"/>
              <a:gd name="connsiteX18" fmla="*/ 41718 w 608094"/>
              <a:gd name="connsiteY18" fmla="*/ 90327 h 513999"/>
              <a:gd name="connsiteX19" fmla="*/ 29617 w 608094"/>
              <a:gd name="connsiteY19" fmla="*/ 102524 h 513999"/>
              <a:gd name="connsiteX20" fmla="*/ 41718 w 608094"/>
              <a:gd name="connsiteY20" fmla="*/ 114721 h 513999"/>
              <a:gd name="connsiteX21" fmla="*/ 100491 w 608094"/>
              <a:gd name="connsiteY21" fmla="*/ 114721 h 513999"/>
              <a:gd name="connsiteX22" fmla="*/ 112591 w 608094"/>
              <a:gd name="connsiteY22" fmla="*/ 102524 h 513999"/>
              <a:gd name="connsiteX23" fmla="*/ 100491 w 608094"/>
              <a:gd name="connsiteY23" fmla="*/ 90327 h 513999"/>
              <a:gd name="connsiteX24" fmla="*/ 357302 w 608094"/>
              <a:gd name="connsiteY24" fmla="*/ 33254 h 513999"/>
              <a:gd name="connsiteX25" fmla="*/ 381620 w 608094"/>
              <a:gd name="connsiteY25" fmla="*/ 48903 h 513999"/>
              <a:gd name="connsiteX26" fmla="*/ 476931 w 608094"/>
              <a:gd name="connsiteY26" fmla="*/ 484904 h 513999"/>
              <a:gd name="connsiteX27" fmla="*/ 461257 w 608094"/>
              <a:gd name="connsiteY27" fmla="*/ 509299 h 513999"/>
              <a:gd name="connsiteX28" fmla="*/ 436939 w 608094"/>
              <a:gd name="connsiteY28" fmla="*/ 493649 h 513999"/>
              <a:gd name="connsiteX29" fmla="*/ 341628 w 608094"/>
              <a:gd name="connsiteY29" fmla="*/ 57534 h 513999"/>
              <a:gd name="connsiteX30" fmla="*/ 357302 w 608094"/>
              <a:gd name="connsiteY30" fmla="*/ 33254 h 513999"/>
              <a:gd name="connsiteX31" fmla="*/ 405056 w 608094"/>
              <a:gd name="connsiteY31" fmla="*/ 22956 h 513999"/>
              <a:gd name="connsiteX32" fmla="*/ 416229 w 608094"/>
              <a:gd name="connsiteY32" fmla="*/ 30089 h 513999"/>
              <a:gd name="connsiteX33" fmla="*/ 516092 w 608094"/>
              <a:gd name="connsiteY33" fmla="*/ 487647 h 513999"/>
              <a:gd name="connsiteX34" fmla="*/ 508951 w 608094"/>
              <a:gd name="connsiteY34" fmla="*/ 498807 h 513999"/>
              <a:gd name="connsiteX35" fmla="*/ 497663 w 608094"/>
              <a:gd name="connsiteY35" fmla="*/ 491674 h 513999"/>
              <a:gd name="connsiteX36" fmla="*/ 397800 w 608094"/>
              <a:gd name="connsiteY36" fmla="*/ 34116 h 513999"/>
              <a:gd name="connsiteX37" fmla="*/ 405056 w 608094"/>
              <a:gd name="connsiteY37" fmla="*/ 22956 h 513999"/>
              <a:gd name="connsiteX38" fmla="*/ 437759 w 608094"/>
              <a:gd name="connsiteY38" fmla="*/ 15758 h 513999"/>
              <a:gd name="connsiteX39" fmla="*/ 449054 w 608094"/>
              <a:gd name="connsiteY39" fmla="*/ 22892 h 513999"/>
              <a:gd name="connsiteX40" fmla="*/ 548976 w 608094"/>
              <a:gd name="connsiteY40" fmla="*/ 480517 h 513999"/>
              <a:gd name="connsiteX41" fmla="*/ 541715 w 608094"/>
              <a:gd name="connsiteY41" fmla="*/ 491679 h 513999"/>
              <a:gd name="connsiteX42" fmla="*/ 530535 w 608094"/>
              <a:gd name="connsiteY42" fmla="*/ 484544 h 513999"/>
              <a:gd name="connsiteX43" fmla="*/ 430614 w 608094"/>
              <a:gd name="connsiteY43" fmla="*/ 26920 h 513999"/>
              <a:gd name="connsiteX44" fmla="*/ 437759 w 608094"/>
              <a:gd name="connsiteY44" fmla="*/ 15758 h 513999"/>
              <a:gd name="connsiteX45" fmla="*/ 488012 w 608094"/>
              <a:gd name="connsiteY45" fmla="*/ 4886 h 513999"/>
              <a:gd name="connsiteX46" fmla="*/ 512325 w 608094"/>
              <a:gd name="connsiteY46" fmla="*/ 20419 h 513999"/>
              <a:gd name="connsiteX47" fmla="*/ 607618 w 608094"/>
              <a:gd name="connsiteY47" fmla="*/ 456470 h 513999"/>
              <a:gd name="connsiteX48" fmla="*/ 591947 w 608094"/>
              <a:gd name="connsiteY48" fmla="*/ 480746 h 513999"/>
              <a:gd name="connsiteX49" fmla="*/ 567634 w 608094"/>
              <a:gd name="connsiteY49" fmla="*/ 465099 h 513999"/>
              <a:gd name="connsiteX50" fmla="*/ 472456 w 608094"/>
              <a:gd name="connsiteY50" fmla="*/ 29163 h 513999"/>
              <a:gd name="connsiteX51" fmla="*/ 488012 w 608094"/>
              <a:gd name="connsiteY51" fmla="*/ 4886 h 513999"/>
              <a:gd name="connsiteX52" fmla="*/ 210622 w 608094"/>
              <a:gd name="connsiteY52" fmla="*/ 0 h 513999"/>
              <a:gd name="connsiteX53" fmla="*/ 283099 w 608094"/>
              <a:gd name="connsiteY53" fmla="*/ 115 h 513999"/>
              <a:gd name="connsiteX54" fmla="*/ 317782 w 608094"/>
              <a:gd name="connsiteY54" fmla="*/ 34750 h 513999"/>
              <a:gd name="connsiteX55" fmla="*/ 317551 w 608094"/>
              <a:gd name="connsiteY55" fmla="*/ 479364 h 513999"/>
              <a:gd name="connsiteX56" fmla="*/ 282868 w 608094"/>
              <a:gd name="connsiteY56" fmla="*/ 513999 h 513999"/>
              <a:gd name="connsiteX57" fmla="*/ 210391 w 608094"/>
              <a:gd name="connsiteY57" fmla="*/ 513999 h 513999"/>
              <a:gd name="connsiteX58" fmla="*/ 175708 w 608094"/>
              <a:gd name="connsiteY58" fmla="*/ 479249 h 513999"/>
              <a:gd name="connsiteX59" fmla="*/ 176054 w 608094"/>
              <a:gd name="connsiteY59" fmla="*/ 34635 h 513999"/>
              <a:gd name="connsiteX60" fmla="*/ 210622 w 608094"/>
              <a:gd name="connsiteY60" fmla="*/ 0 h 513999"/>
              <a:gd name="connsiteX61" fmla="*/ 34918 w 608094"/>
              <a:gd name="connsiteY61" fmla="*/ 0 h 513999"/>
              <a:gd name="connsiteX62" fmla="*/ 107290 w 608094"/>
              <a:gd name="connsiteY62" fmla="*/ 115 h 513999"/>
              <a:gd name="connsiteX63" fmla="*/ 141978 w 608094"/>
              <a:gd name="connsiteY63" fmla="*/ 34750 h 513999"/>
              <a:gd name="connsiteX64" fmla="*/ 141748 w 608094"/>
              <a:gd name="connsiteY64" fmla="*/ 479364 h 513999"/>
              <a:gd name="connsiteX65" fmla="*/ 106944 w 608094"/>
              <a:gd name="connsiteY65" fmla="*/ 513999 h 513999"/>
              <a:gd name="connsiteX66" fmla="*/ 34573 w 608094"/>
              <a:gd name="connsiteY66" fmla="*/ 513999 h 513999"/>
              <a:gd name="connsiteX67" fmla="*/ 0 w 608094"/>
              <a:gd name="connsiteY67" fmla="*/ 479249 h 513999"/>
              <a:gd name="connsiteX68" fmla="*/ 230 w 608094"/>
              <a:gd name="connsiteY68" fmla="*/ 34635 h 513999"/>
              <a:gd name="connsiteX69" fmla="*/ 34918 w 608094"/>
              <a:gd name="connsiteY69" fmla="*/ 0 h 51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8094" h="513999">
                <a:moveTo>
                  <a:pt x="217420" y="438401"/>
                </a:moveTo>
                <a:cubicBezTo>
                  <a:pt x="210737" y="438401"/>
                  <a:pt x="205206" y="443924"/>
                  <a:pt x="205206" y="450598"/>
                </a:cubicBezTo>
                <a:cubicBezTo>
                  <a:pt x="205206" y="457272"/>
                  <a:pt x="210737" y="462795"/>
                  <a:pt x="217420" y="462795"/>
                </a:cubicBezTo>
                <a:lnTo>
                  <a:pt x="276185" y="462680"/>
                </a:lnTo>
                <a:cubicBezTo>
                  <a:pt x="282983" y="462680"/>
                  <a:pt x="288399" y="457387"/>
                  <a:pt x="288399" y="450598"/>
                </a:cubicBezTo>
                <a:cubicBezTo>
                  <a:pt x="288399" y="443924"/>
                  <a:pt x="282868" y="438516"/>
                  <a:pt x="276185" y="438516"/>
                </a:cubicBezTo>
                <a:close/>
                <a:moveTo>
                  <a:pt x="41718" y="438401"/>
                </a:moveTo>
                <a:cubicBezTo>
                  <a:pt x="34918" y="438401"/>
                  <a:pt x="29502" y="443924"/>
                  <a:pt x="29502" y="450598"/>
                </a:cubicBezTo>
                <a:cubicBezTo>
                  <a:pt x="29502" y="457272"/>
                  <a:pt x="35034" y="462795"/>
                  <a:pt x="41718" y="462795"/>
                </a:cubicBezTo>
                <a:lnTo>
                  <a:pt x="100491" y="462680"/>
                </a:lnTo>
                <a:cubicBezTo>
                  <a:pt x="107175" y="462680"/>
                  <a:pt x="112591" y="457387"/>
                  <a:pt x="112591" y="450598"/>
                </a:cubicBezTo>
                <a:cubicBezTo>
                  <a:pt x="112591" y="443924"/>
                  <a:pt x="107175" y="438516"/>
                  <a:pt x="100491" y="438516"/>
                </a:cubicBezTo>
                <a:close/>
                <a:moveTo>
                  <a:pt x="217535" y="90327"/>
                </a:moveTo>
                <a:cubicBezTo>
                  <a:pt x="210737" y="90327"/>
                  <a:pt x="205321" y="95850"/>
                  <a:pt x="205321" y="102524"/>
                </a:cubicBezTo>
                <a:cubicBezTo>
                  <a:pt x="205321" y="109198"/>
                  <a:pt x="210737" y="114721"/>
                  <a:pt x="217535" y="114721"/>
                </a:cubicBezTo>
                <a:lnTo>
                  <a:pt x="276300" y="114721"/>
                </a:lnTo>
                <a:cubicBezTo>
                  <a:pt x="282983" y="114721"/>
                  <a:pt x="288399" y="109198"/>
                  <a:pt x="288399" y="102524"/>
                </a:cubicBezTo>
                <a:cubicBezTo>
                  <a:pt x="288399" y="95850"/>
                  <a:pt x="282983" y="90327"/>
                  <a:pt x="276300" y="90327"/>
                </a:cubicBezTo>
                <a:close/>
                <a:moveTo>
                  <a:pt x="41718" y="90327"/>
                </a:moveTo>
                <a:cubicBezTo>
                  <a:pt x="35034" y="90327"/>
                  <a:pt x="29617" y="95850"/>
                  <a:pt x="29617" y="102524"/>
                </a:cubicBezTo>
                <a:cubicBezTo>
                  <a:pt x="29617" y="109198"/>
                  <a:pt x="35034" y="114721"/>
                  <a:pt x="41718" y="114721"/>
                </a:cubicBezTo>
                <a:lnTo>
                  <a:pt x="100491" y="114721"/>
                </a:lnTo>
                <a:cubicBezTo>
                  <a:pt x="107175" y="114721"/>
                  <a:pt x="112591" y="109198"/>
                  <a:pt x="112591" y="102524"/>
                </a:cubicBezTo>
                <a:cubicBezTo>
                  <a:pt x="112591" y="95850"/>
                  <a:pt x="107175" y="90327"/>
                  <a:pt x="100491" y="90327"/>
                </a:cubicBezTo>
                <a:close/>
                <a:moveTo>
                  <a:pt x="357302" y="33254"/>
                </a:moveTo>
                <a:cubicBezTo>
                  <a:pt x="368366" y="30837"/>
                  <a:pt x="379199" y="37857"/>
                  <a:pt x="381620" y="48903"/>
                </a:cubicBezTo>
                <a:lnTo>
                  <a:pt x="476931" y="484904"/>
                </a:lnTo>
                <a:cubicBezTo>
                  <a:pt x="479351" y="495951"/>
                  <a:pt x="472321" y="506882"/>
                  <a:pt x="461257" y="509299"/>
                </a:cubicBezTo>
                <a:cubicBezTo>
                  <a:pt x="450193" y="511600"/>
                  <a:pt x="439360" y="504696"/>
                  <a:pt x="436939" y="493649"/>
                </a:cubicBezTo>
                <a:lnTo>
                  <a:pt x="341628" y="57534"/>
                </a:lnTo>
                <a:cubicBezTo>
                  <a:pt x="339208" y="46602"/>
                  <a:pt x="346238" y="35670"/>
                  <a:pt x="357302" y="33254"/>
                </a:cubicBezTo>
                <a:close/>
                <a:moveTo>
                  <a:pt x="405056" y="22956"/>
                </a:moveTo>
                <a:cubicBezTo>
                  <a:pt x="410124" y="21805"/>
                  <a:pt x="415077" y="25027"/>
                  <a:pt x="416229" y="30089"/>
                </a:cubicBezTo>
                <a:lnTo>
                  <a:pt x="516092" y="487647"/>
                </a:lnTo>
                <a:cubicBezTo>
                  <a:pt x="517244" y="492709"/>
                  <a:pt x="514019" y="497771"/>
                  <a:pt x="508951" y="498807"/>
                </a:cubicBezTo>
                <a:cubicBezTo>
                  <a:pt x="503883" y="499957"/>
                  <a:pt x="498815" y="496736"/>
                  <a:pt x="497663" y="491674"/>
                </a:cubicBezTo>
                <a:lnTo>
                  <a:pt x="397800" y="34116"/>
                </a:lnTo>
                <a:cubicBezTo>
                  <a:pt x="396648" y="29053"/>
                  <a:pt x="399873" y="24106"/>
                  <a:pt x="405056" y="22956"/>
                </a:cubicBezTo>
                <a:close/>
                <a:moveTo>
                  <a:pt x="437759" y="15758"/>
                </a:moveTo>
                <a:cubicBezTo>
                  <a:pt x="442830" y="14607"/>
                  <a:pt x="447901" y="17829"/>
                  <a:pt x="449054" y="22892"/>
                </a:cubicBezTo>
                <a:lnTo>
                  <a:pt x="548976" y="480517"/>
                </a:lnTo>
                <a:cubicBezTo>
                  <a:pt x="550128" y="485580"/>
                  <a:pt x="546786" y="490528"/>
                  <a:pt x="541715" y="491679"/>
                </a:cubicBezTo>
                <a:cubicBezTo>
                  <a:pt x="536644" y="492829"/>
                  <a:pt x="531573" y="489607"/>
                  <a:pt x="530535" y="484544"/>
                </a:cubicBezTo>
                <a:lnTo>
                  <a:pt x="430614" y="26920"/>
                </a:lnTo>
                <a:cubicBezTo>
                  <a:pt x="429461" y="21857"/>
                  <a:pt x="432688" y="16794"/>
                  <a:pt x="437759" y="15758"/>
                </a:cubicBezTo>
                <a:close/>
                <a:moveTo>
                  <a:pt x="488012" y="4886"/>
                </a:moveTo>
                <a:cubicBezTo>
                  <a:pt x="499073" y="2470"/>
                  <a:pt x="510020" y="9373"/>
                  <a:pt x="512325" y="20419"/>
                </a:cubicBezTo>
                <a:lnTo>
                  <a:pt x="607618" y="456470"/>
                </a:lnTo>
                <a:cubicBezTo>
                  <a:pt x="610038" y="467515"/>
                  <a:pt x="603009" y="478330"/>
                  <a:pt x="591947" y="480746"/>
                </a:cubicBezTo>
                <a:cubicBezTo>
                  <a:pt x="580885" y="483162"/>
                  <a:pt x="570054" y="476144"/>
                  <a:pt x="567634" y="465099"/>
                </a:cubicBezTo>
                <a:lnTo>
                  <a:pt x="472456" y="29163"/>
                </a:lnTo>
                <a:cubicBezTo>
                  <a:pt x="470036" y="18117"/>
                  <a:pt x="476950" y="7302"/>
                  <a:pt x="488012" y="4886"/>
                </a:cubicBezTo>
                <a:close/>
                <a:moveTo>
                  <a:pt x="210622" y="0"/>
                </a:moveTo>
                <a:lnTo>
                  <a:pt x="283099" y="115"/>
                </a:lnTo>
                <a:cubicBezTo>
                  <a:pt x="302341" y="115"/>
                  <a:pt x="317897" y="15649"/>
                  <a:pt x="317782" y="34750"/>
                </a:cubicBezTo>
                <a:lnTo>
                  <a:pt x="317551" y="479364"/>
                </a:lnTo>
                <a:cubicBezTo>
                  <a:pt x="317551" y="498465"/>
                  <a:pt x="301996" y="513999"/>
                  <a:pt x="282868" y="513999"/>
                </a:cubicBezTo>
                <a:lnTo>
                  <a:pt x="210391" y="513999"/>
                </a:lnTo>
                <a:cubicBezTo>
                  <a:pt x="191264" y="513999"/>
                  <a:pt x="175708" y="498350"/>
                  <a:pt x="175708" y="479249"/>
                </a:cubicBezTo>
                <a:lnTo>
                  <a:pt x="176054" y="34635"/>
                </a:lnTo>
                <a:cubicBezTo>
                  <a:pt x="176054" y="15419"/>
                  <a:pt x="191494" y="0"/>
                  <a:pt x="210622" y="0"/>
                </a:cubicBezTo>
                <a:close/>
                <a:moveTo>
                  <a:pt x="34918" y="0"/>
                </a:moveTo>
                <a:lnTo>
                  <a:pt x="107290" y="115"/>
                </a:lnTo>
                <a:cubicBezTo>
                  <a:pt x="126536" y="115"/>
                  <a:pt x="141978" y="15649"/>
                  <a:pt x="141978" y="34750"/>
                </a:cubicBezTo>
                <a:lnTo>
                  <a:pt x="141748" y="479364"/>
                </a:lnTo>
                <a:cubicBezTo>
                  <a:pt x="141748" y="498465"/>
                  <a:pt x="126190" y="513999"/>
                  <a:pt x="106944" y="513999"/>
                </a:cubicBezTo>
                <a:lnTo>
                  <a:pt x="34573" y="513999"/>
                </a:lnTo>
                <a:cubicBezTo>
                  <a:pt x="15442" y="513999"/>
                  <a:pt x="0" y="498350"/>
                  <a:pt x="0" y="479249"/>
                </a:cubicBezTo>
                <a:lnTo>
                  <a:pt x="230" y="34635"/>
                </a:lnTo>
                <a:cubicBezTo>
                  <a:pt x="230" y="15419"/>
                  <a:pt x="15788" y="0"/>
                  <a:pt x="349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ruler-and-pencil_74091">
            <a:extLst>
              <a:ext uri="{FF2B5EF4-FFF2-40B4-BE49-F238E27FC236}">
                <a16:creationId xmlns:a16="http://schemas.microsoft.com/office/drawing/2014/main" id="{8EF3D2F9-9FFF-FC75-CCBE-0F545118F391}"/>
              </a:ext>
            </a:extLst>
          </p:cNvPr>
          <p:cNvSpPr/>
          <p:nvPr/>
        </p:nvSpPr>
        <p:spPr>
          <a:xfrm>
            <a:off x="8659482" y="3486343"/>
            <a:ext cx="505015" cy="504199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0" name="ecological-lightbulb-symbol_45588">
            <a:extLst>
              <a:ext uri="{FF2B5EF4-FFF2-40B4-BE49-F238E27FC236}">
                <a16:creationId xmlns:a16="http://schemas.microsoft.com/office/drawing/2014/main" id="{B3F64BCE-D47D-025F-F75B-86FE3DD7329A}"/>
              </a:ext>
            </a:extLst>
          </p:cNvPr>
          <p:cNvSpPr/>
          <p:nvPr/>
        </p:nvSpPr>
        <p:spPr>
          <a:xfrm>
            <a:off x="5858866" y="3132224"/>
            <a:ext cx="474267" cy="443752"/>
          </a:xfrm>
          <a:custGeom>
            <a:avLst/>
            <a:gdLst>
              <a:gd name="connsiteX0" fmla="*/ 196843 w 479492"/>
              <a:gd name="connsiteY0" fmla="*/ 568123 h 607851"/>
              <a:gd name="connsiteX1" fmla="*/ 282640 w 479492"/>
              <a:gd name="connsiteY1" fmla="*/ 568123 h 607851"/>
              <a:gd name="connsiteX2" fmla="*/ 302584 w 479492"/>
              <a:gd name="connsiteY2" fmla="*/ 588026 h 607851"/>
              <a:gd name="connsiteX3" fmla="*/ 282640 w 479492"/>
              <a:gd name="connsiteY3" fmla="*/ 607851 h 607851"/>
              <a:gd name="connsiteX4" fmla="*/ 196843 w 479492"/>
              <a:gd name="connsiteY4" fmla="*/ 607851 h 607851"/>
              <a:gd name="connsiteX5" fmla="*/ 176978 w 479492"/>
              <a:gd name="connsiteY5" fmla="*/ 588026 h 607851"/>
              <a:gd name="connsiteX6" fmla="*/ 196843 w 479492"/>
              <a:gd name="connsiteY6" fmla="*/ 568123 h 607851"/>
              <a:gd name="connsiteX7" fmla="*/ 179780 w 479492"/>
              <a:gd name="connsiteY7" fmla="*/ 508918 h 607851"/>
              <a:gd name="connsiteX8" fmla="*/ 299705 w 479492"/>
              <a:gd name="connsiteY8" fmla="*/ 508918 h 607851"/>
              <a:gd name="connsiteX9" fmla="*/ 319732 w 479492"/>
              <a:gd name="connsiteY9" fmla="*/ 528892 h 607851"/>
              <a:gd name="connsiteX10" fmla="*/ 299705 w 479492"/>
              <a:gd name="connsiteY10" fmla="*/ 548787 h 607851"/>
              <a:gd name="connsiteX11" fmla="*/ 179780 w 479492"/>
              <a:gd name="connsiteY11" fmla="*/ 548787 h 607851"/>
              <a:gd name="connsiteX12" fmla="*/ 159831 w 479492"/>
              <a:gd name="connsiteY12" fmla="*/ 528892 h 607851"/>
              <a:gd name="connsiteX13" fmla="*/ 179780 w 479492"/>
              <a:gd name="connsiteY13" fmla="*/ 508918 h 607851"/>
              <a:gd name="connsiteX14" fmla="*/ 49460 w 479492"/>
              <a:gd name="connsiteY14" fmla="*/ 326070 h 607851"/>
              <a:gd name="connsiteX15" fmla="*/ 62057 w 479492"/>
              <a:gd name="connsiteY15" fmla="*/ 330362 h 607851"/>
              <a:gd name="connsiteX16" fmla="*/ 70194 w 479492"/>
              <a:gd name="connsiteY16" fmla="*/ 348546 h 607851"/>
              <a:gd name="connsiteX17" fmla="*/ 65734 w 479492"/>
              <a:gd name="connsiteY17" fmla="*/ 362751 h 607851"/>
              <a:gd name="connsiteX18" fmla="*/ 50868 w 479492"/>
              <a:gd name="connsiteY18" fmla="*/ 371335 h 607851"/>
              <a:gd name="connsiteX19" fmla="*/ 37020 w 479492"/>
              <a:gd name="connsiteY19" fmla="*/ 367589 h 607851"/>
              <a:gd name="connsiteX20" fmla="*/ 27162 w 479492"/>
              <a:gd name="connsiteY20" fmla="*/ 350576 h 607851"/>
              <a:gd name="connsiteX21" fmla="*/ 30839 w 479492"/>
              <a:gd name="connsiteY21" fmla="*/ 336762 h 607851"/>
              <a:gd name="connsiteX22" fmla="*/ 429894 w 479492"/>
              <a:gd name="connsiteY22" fmla="*/ 325999 h 607851"/>
              <a:gd name="connsiteX23" fmla="*/ 448585 w 479492"/>
              <a:gd name="connsiteY23" fmla="*/ 336768 h 607851"/>
              <a:gd name="connsiteX24" fmla="*/ 452339 w 479492"/>
              <a:gd name="connsiteY24" fmla="*/ 350580 h 607851"/>
              <a:gd name="connsiteX25" fmla="*/ 442485 w 479492"/>
              <a:gd name="connsiteY25" fmla="*/ 367591 h 607851"/>
              <a:gd name="connsiteX26" fmla="*/ 428643 w 479492"/>
              <a:gd name="connsiteY26" fmla="*/ 371337 h 607851"/>
              <a:gd name="connsiteX27" fmla="*/ 413472 w 479492"/>
              <a:gd name="connsiteY27" fmla="*/ 362597 h 607851"/>
              <a:gd name="connsiteX28" fmla="*/ 409092 w 479492"/>
              <a:gd name="connsiteY28" fmla="*/ 348395 h 607851"/>
              <a:gd name="connsiteX29" fmla="*/ 417225 w 479492"/>
              <a:gd name="connsiteY29" fmla="*/ 330291 h 607851"/>
              <a:gd name="connsiteX30" fmla="*/ 429894 w 479492"/>
              <a:gd name="connsiteY30" fmla="*/ 325999 h 607851"/>
              <a:gd name="connsiteX31" fmla="*/ 447678 w 479492"/>
              <a:gd name="connsiteY31" fmla="*/ 219459 h 607851"/>
              <a:gd name="connsiteX32" fmla="*/ 469408 w 479492"/>
              <a:gd name="connsiteY32" fmla="*/ 219459 h 607851"/>
              <a:gd name="connsiteX33" fmla="*/ 479492 w 479492"/>
              <a:gd name="connsiteY33" fmla="*/ 229620 h 607851"/>
              <a:gd name="connsiteX34" fmla="*/ 479492 w 479492"/>
              <a:gd name="connsiteY34" fmla="*/ 249316 h 607851"/>
              <a:gd name="connsiteX35" fmla="*/ 469408 w 479492"/>
              <a:gd name="connsiteY35" fmla="*/ 259399 h 607851"/>
              <a:gd name="connsiteX36" fmla="*/ 447599 w 479492"/>
              <a:gd name="connsiteY36" fmla="*/ 259399 h 607851"/>
              <a:gd name="connsiteX37" fmla="*/ 438845 w 479492"/>
              <a:gd name="connsiteY37" fmla="*/ 249473 h 607851"/>
              <a:gd name="connsiteX38" fmla="*/ 439548 w 479492"/>
              <a:gd name="connsiteY38" fmla="*/ 239468 h 607851"/>
              <a:gd name="connsiteX39" fmla="*/ 438845 w 479492"/>
              <a:gd name="connsiteY39" fmla="*/ 229464 h 607851"/>
              <a:gd name="connsiteX40" fmla="*/ 447678 w 479492"/>
              <a:gd name="connsiteY40" fmla="*/ 219459 h 607851"/>
              <a:gd name="connsiteX41" fmla="*/ 10160 w 479492"/>
              <a:gd name="connsiteY41" fmla="*/ 219459 h 607851"/>
              <a:gd name="connsiteX42" fmla="*/ 31809 w 479492"/>
              <a:gd name="connsiteY42" fmla="*/ 219459 h 607851"/>
              <a:gd name="connsiteX43" fmla="*/ 40719 w 479492"/>
              <a:gd name="connsiteY43" fmla="*/ 229464 h 607851"/>
              <a:gd name="connsiteX44" fmla="*/ 39937 w 479492"/>
              <a:gd name="connsiteY44" fmla="*/ 239468 h 607851"/>
              <a:gd name="connsiteX45" fmla="*/ 40719 w 479492"/>
              <a:gd name="connsiteY45" fmla="*/ 249473 h 607851"/>
              <a:gd name="connsiteX46" fmla="*/ 31887 w 479492"/>
              <a:gd name="connsiteY46" fmla="*/ 259399 h 607851"/>
              <a:gd name="connsiteX47" fmla="*/ 10160 w 479492"/>
              <a:gd name="connsiteY47" fmla="*/ 259399 h 607851"/>
              <a:gd name="connsiteX48" fmla="*/ 0 w 479492"/>
              <a:gd name="connsiteY48" fmla="*/ 249316 h 607851"/>
              <a:gd name="connsiteX49" fmla="*/ 0 w 479492"/>
              <a:gd name="connsiteY49" fmla="*/ 229620 h 607851"/>
              <a:gd name="connsiteX50" fmla="*/ 10160 w 479492"/>
              <a:gd name="connsiteY50" fmla="*/ 219459 h 607851"/>
              <a:gd name="connsiteX51" fmla="*/ 279456 w 479492"/>
              <a:gd name="connsiteY51" fmla="*/ 176970 h 607851"/>
              <a:gd name="connsiteX52" fmla="*/ 277814 w 479492"/>
              <a:gd name="connsiteY52" fmla="*/ 177127 h 607851"/>
              <a:gd name="connsiteX53" fmla="*/ 205459 w 479492"/>
              <a:gd name="connsiteY53" fmla="*/ 295047 h 607851"/>
              <a:gd name="connsiteX54" fmla="*/ 207806 w 479492"/>
              <a:gd name="connsiteY54" fmla="*/ 297077 h 607851"/>
              <a:gd name="connsiteX55" fmla="*/ 209448 w 479492"/>
              <a:gd name="connsiteY55" fmla="*/ 293875 h 607851"/>
              <a:gd name="connsiteX56" fmla="*/ 240424 w 479492"/>
              <a:gd name="connsiteY56" fmla="*/ 242256 h 607851"/>
              <a:gd name="connsiteX57" fmla="*/ 242458 w 479492"/>
              <a:gd name="connsiteY57" fmla="*/ 241631 h 607851"/>
              <a:gd name="connsiteX58" fmla="*/ 242379 w 479492"/>
              <a:gd name="connsiteY58" fmla="*/ 245536 h 607851"/>
              <a:gd name="connsiteX59" fmla="*/ 210309 w 479492"/>
              <a:gd name="connsiteY59" fmla="*/ 344011 h 607851"/>
              <a:gd name="connsiteX60" fmla="*/ 216019 w 479492"/>
              <a:gd name="connsiteY60" fmla="*/ 350649 h 607851"/>
              <a:gd name="connsiteX61" fmla="*/ 227517 w 479492"/>
              <a:gd name="connsiteY61" fmla="*/ 350649 h 607851"/>
              <a:gd name="connsiteX62" fmla="*/ 234323 w 479492"/>
              <a:gd name="connsiteY62" fmla="*/ 343933 h 607851"/>
              <a:gd name="connsiteX63" fmla="*/ 234323 w 479492"/>
              <a:gd name="connsiteY63" fmla="*/ 307385 h 607851"/>
              <a:gd name="connsiteX64" fmla="*/ 241050 w 479492"/>
              <a:gd name="connsiteY64" fmla="*/ 300591 h 607851"/>
              <a:gd name="connsiteX65" fmla="*/ 285088 w 479492"/>
              <a:gd name="connsiteY65" fmla="*/ 182281 h 607851"/>
              <a:gd name="connsiteX66" fmla="*/ 279456 w 479492"/>
              <a:gd name="connsiteY66" fmla="*/ 176970 h 607851"/>
              <a:gd name="connsiteX67" fmla="*/ 279456 w 479492"/>
              <a:gd name="connsiteY67" fmla="*/ 151434 h 607851"/>
              <a:gd name="connsiteX68" fmla="*/ 310432 w 479492"/>
              <a:gd name="connsiteY68" fmla="*/ 179547 h 607851"/>
              <a:gd name="connsiteX69" fmla="*/ 289860 w 479492"/>
              <a:gd name="connsiteY69" fmla="*/ 302778 h 607851"/>
              <a:gd name="connsiteX70" fmla="*/ 259823 w 479492"/>
              <a:gd name="connsiteY70" fmla="*/ 322926 h 607851"/>
              <a:gd name="connsiteX71" fmla="*/ 259823 w 479492"/>
              <a:gd name="connsiteY71" fmla="*/ 343933 h 607851"/>
              <a:gd name="connsiteX72" fmla="*/ 227517 w 479492"/>
              <a:gd name="connsiteY72" fmla="*/ 376185 h 607851"/>
              <a:gd name="connsiteX73" fmla="*/ 216019 w 479492"/>
              <a:gd name="connsiteY73" fmla="*/ 376185 h 607851"/>
              <a:gd name="connsiteX74" fmla="*/ 192005 w 479492"/>
              <a:gd name="connsiteY74" fmla="*/ 365174 h 607851"/>
              <a:gd name="connsiteX75" fmla="*/ 185043 w 479492"/>
              <a:gd name="connsiteY75" fmla="*/ 339872 h 607851"/>
              <a:gd name="connsiteX76" fmla="*/ 189658 w 479492"/>
              <a:gd name="connsiteY76" fmla="*/ 315507 h 607851"/>
              <a:gd name="connsiteX77" fmla="*/ 183713 w 479492"/>
              <a:gd name="connsiteY77" fmla="*/ 308400 h 607851"/>
              <a:gd name="connsiteX78" fmla="*/ 172528 w 479492"/>
              <a:gd name="connsiteY78" fmla="*/ 221717 h 607851"/>
              <a:gd name="connsiteX79" fmla="*/ 271400 w 479492"/>
              <a:gd name="connsiteY79" fmla="*/ 152527 h 607851"/>
              <a:gd name="connsiteX80" fmla="*/ 279456 w 479492"/>
              <a:gd name="connsiteY80" fmla="*/ 151434 h 607851"/>
              <a:gd name="connsiteX81" fmla="*/ 239781 w 479492"/>
              <a:gd name="connsiteY81" fmla="*/ 113182 h 607851"/>
              <a:gd name="connsiteX82" fmla="*/ 116678 w 479492"/>
              <a:gd name="connsiteY82" fmla="*/ 236036 h 607851"/>
              <a:gd name="connsiteX83" fmla="*/ 152968 w 479492"/>
              <a:gd name="connsiteY83" fmla="*/ 340381 h 607851"/>
              <a:gd name="connsiteX84" fmla="*/ 189492 w 479492"/>
              <a:gd name="connsiteY84" fmla="*/ 426605 h 607851"/>
              <a:gd name="connsiteX85" fmla="*/ 205134 w 479492"/>
              <a:gd name="connsiteY85" fmla="*/ 438789 h 607851"/>
              <a:gd name="connsiteX86" fmla="*/ 274115 w 479492"/>
              <a:gd name="connsiteY86" fmla="*/ 438789 h 607851"/>
              <a:gd name="connsiteX87" fmla="*/ 289757 w 479492"/>
              <a:gd name="connsiteY87" fmla="*/ 426605 h 607851"/>
              <a:gd name="connsiteX88" fmla="*/ 326985 w 479492"/>
              <a:gd name="connsiteY88" fmla="*/ 338350 h 607851"/>
              <a:gd name="connsiteX89" fmla="*/ 327064 w 479492"/>
              <a:gd name="connsiteY89" fmla="*/ 338272 h 607851"/>
              <a:gd name="connsiteX90" fmla="*/ 362806 w 479492"/>
              <a:gd name="connsiteY90" fmla="*/ 236036 h 607851"/>
              <a:gd name="connsiteX91" fmla="*/ 239781 w 479492"/>
              <a:gd name="connsiteY91" fmla="*/ 113182 h 607851"/>
              <a:gd name="connsiteX92" fmla="*/ 428664 w 479492"/>
              <a:gd name="connsiteY92" fmla="*/ 107459 h 607851"/>
              <a:gd name="connsiteX93" fmla="*/ 442495 w 479492"/>
              <a:gd name="connsiteY93" fmla="*/ 111128 h 607851"/>
              <a:gd name="connsiteX94" fmla="*/ 452341 w 479492"/>
              <a:gd name="connsiteY94" fmla="*/ 128222 h 607851"/>
              <a:gd name="connsiteX95" fmla="*/ 448590 w 479492"/>
              <a:gd name="connsiteY95" fmla="*/ 142038 h 607851"/>
              <a:gd name="connsiteX96" fmla="*/ 430305 w 479492"/>
              <a:gd name="connsiteY96" fmla="*/ 152576 h 607851"/>
              <a:gd name="connsiteX97" fmla="*/ 417178 w 479492"/>
              <a:gd name="connsiteY97" fmla="*/ 148517 h 607851"/>
              <a:gd name="connsiteX98" fmla="*/ 407176 w 479492"/>
              <a:gd name="connsiteY98" fmla="*/ 131501 h 607851"/>
              <a:gd name="connsiteX99" fmla="*/ 410223 w 479492"/>
              <a:gd name="connsiteY99" fmla="*/ 118075 h 607851"/>
              <a:gd name="connsiteX100" fmla="*/ 50872 w 479492"/>
              <a:gd name="connsiteY100" fmla="*/ 107459 h 607851"/>
              <a:gd name="connsiteX101" fmla="*/ 69260 w 479492"/>
              <a:gd name="connsiteY101" fmla="*/ 118075 h 607851"/>
              <a:gd name="connsiteX102" fmla="*/ 72312 w 479492"/>
              <a:gd name="connsiteY102" fmla="*/ 131501 h 607851"/>
              <a:gd name="connsiteX103" fmla="*/ 62374 w 479492"/>
              <a:gd name="connsiteY103" fmla="*/ 148517 h 607851"/>
              <a:gd name="connsiteX104" fmla="*/ 49150 w 479492"/>
              <a:gd name="connsiteY104" fmla="*/ 152576 h 607851"/>
              <a:gd name="connsiteX105" fmla="*/ 30840 w 479492"/>
              <a:gd name="connsiteY105" fmla="*/ 142038 h 607851"/>
              <a:gd name="connsiteX106" fmla="*/ 27162 w 479492"/>
              <a:gd name="connsiteY106" fmla="*/ 128222 h 607851"/>
              <a:gd name="connsiteX107" fmla="*/ 37022 w 479492"/>
              <a:gd name="connsiteY107" fmla="*/ 111128 h 607851"/>
              <a:gd name="connsiteX108" fmla="*/ 50872 w 479492"/>
              <a:gd name="connsiteY108" fmla="*/ 107459 h 607851"/>
              <a:gd name="connsiteX109" fmla="*/ 239781 w 479492"/>
              <a:gd name="connsiteY109" fmla="*/ 79598 h 607851"/>
              <a:gd name="connsiteX110" fmla="*/ 396436 w 479492"/>
              <a:gd name="connsiteY110" fmla="*/ 236036 h 607851"/>
              <a:gd name="connsiteX111" fmla="*/ 357018 w 479492"/>
              <a:gd name="connsiteY111" fmla="*/ 353424 h 607851"/>
              <a:gd name="connsiteX112" fmla="*/ 316896 w 479492"/>
              <a:gd name="connsiteY112" fmla="*/ 465110 h 607851"/>
              <a:gd name="connsiteX113" fmla="*/ 309544 w 479492"/>
              <a:gd name="connsiteY113" fmla="*/ 472295 h 607851"/>
              <a:gd name="connsiteX114" fmla="*/ 169939 w 479492"/>
              <a:gd name="connsiteY114" fmla="*/ 472295 h 607851"/>
              <a:gd name="connsiteX115" fmla="*/ 162588 w 479492"/>
              <a:gd name="connsiteY115" fmla="*/ 465110 h 607851"/>
              <a:gd name="connsiteX116" fmla="*/ 122935 w 479492"/>
              <a:gd name="connsiteY116" fmla="*/ 355298 h 607851"/>
              <a:gd name="connsiteX117" fmla="*/ 83126 w 479492"/>
              <a:gd name="connsiteY117" fmla="*/ 236036 h 607851"/>
              <a:gd name="connsiteX118" fmla="*/ 239781 w 479492"/>
              <a:gd name="connsiteY118" fmla="*/ 79598 h 607851"/>
              <a:gd name="connsiteX119" fmla="*/ 351172 w 479492"/>
              <a:gd name="connsiteY119" fmla="*/ 27158 h 607851"/>
              <a:gd name="connsiteX120" fmla="*/ 368136 w 479492"/>
              <a:gd name="connsiteY120" fmla="*/ 37004 h 607851"/>
              <a:gd name="connsiteX121" fmla="*/ 371889 w 479492"/>
              <a:gd name="connsiteY121" fmla="*/ 50835 h 607851"/>
              <a:gd name="connsiteX122" fmla="*/ 361257 w 479492"/>
              <a:gd name="connsiteY122" fmla="*/ 69198 h 607851"/>
              <a:gd name="connsiteX123" fmla="*/ 347810 w 479492"/>
              <a:gd name="connsiteY123" fmla="*/ 72245 h 607851"/>
              <a:gd name="connsiteX124" fmla="*/ 330767 w 479492"/>
              <a:gd name="connsiteY124" fmla="*/ 62322 h 607851"/>
              <a:gd name="connsiteX125" fmla="*/ 326780 w 479492"/>
              <a:gd name="connsiteY125" fmla="*/ 49116 h 607851"/>
              <a:gd name="connsiteX126" fmla="*/ 337334 w 479492"/>
              <a:gd name="connsiteY126" fmla="*/ 30831 h 607851"/>
              <a:gd name="connsiteX127" fmla="*/ 351172 w 479492"/>
              <a:gd name="connsiteY127" fmla="*/ 27158 h 607851"/>
              <a:gd name="connsiteX128" fmla="*/ 128396 w 479492"/>
              <a:gd name="connsiteY128" fmla="*/ 27158 h 607851"/>
              <a:gd name="connsiteX129" fmla="*/ 142231 w 479492"/>
              <a:gd name="connsiteY129" fmla="*/ 30831 h 607851"/>
              <a:gd name="connsiteX130" fmla="*/ 152783 w 479492"/>
              <a:gd name="connsiteY130" fmla="*/ 49116 h 607851"/>
              <a:gd name="connsiteX131" fmla="*/ 148719 w 479492"/>
              <a:gd name="connsiteY131" fmla="*/ 62322 h 607851"/>
              <a:gd name="connsiteX132" fmla="*/ 131679 w 479492"/>
              <a:gd name="connsiteY132" fmla="*/ 72245 h 607851"/>
              <a:gd name="connsiteX133" fmla="*/ 118312 w 479492"/>
              <a:gd name="connsiteY133" fmla="*/ 69198 h 607851"/>
              <a:gd name="connsiteX134" fmla="*/ 107604 w 479492"/>
              <a:gd name="connsiteY134" fmla="*/ 50757 h 607851"/>
              <a:gd name="connsiteX135" fmla="*/ 111356 w 479492"/>
              <a:gd name="connsiteY135" fmla="*/ 37004 h 607851"/>
              <a:gd name="connsiteX136" fmla="*/ 229920 w 479492"/>
              <a:gd name="connsiteY136" fmla="*/ 0 h 607851"/>
              <a:gd name="connsiteX137" fmla="*/ 249651 w 479492"/>
              <a:gd name="connsiteY137" fmla="*/ 0 h 607851"/>
              <a:gd name="connsiteX138" fmla="*/ 259752 w 479492"/>
              <a:gd name="connsiteY138" fmla="*/ 10145 h 607851"/>
              <a:gd name="connsiteX139" fmla="*/ 259752 w 479492"/>
              <a:gd name="connsiteY139" fmla="*/ 31761 h 607851"/>
              <a:gd name="connsiteX140" fmla="*/ 249808 w 479492"/>
              <a:gd name="connsiteY140" fmla="*/ 40579 h 607851"/>
              <a:gd name="connsiteX141" fmla="*/ 239786 w 479492"/>
              <a:gd name="connsiteY141" fmla="*/ 39876 h 607851"/>
              <a:gd name="connsiteX142" fmla="*/ 229763 w 479492"/>
              <a:gd name="connsiteY142" fmla="*/ 40579 h 607851"/>
              <a:gd name="connsiteX143" fmla="*/ 219741 w 479492"/>
              <a:gd name="connsiteY143" fmla="*/ 31761 h 607851"/>
              <a:gd name="connsiteX144" fmla="*/ 219741 w 479492"/>
              <a:gd name="connsiteY144" fmla="*/ 10145 h 607851"/>
              <a:gd name="connsiteX145" fmla="*/ 229920 w 479492"/>
              <a:gd name="connsiteY145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479492" h="607851">
                <a:moveTo>
                  <a:pt x="196843" y="568123"/>
                </a:moveTo>
                <a:lnTo>
                  <a:pt x="282640" y="568123"/>
                </a:lnTo>
                <a:cubicBezTo>
                  <a:pt x="293668" y="568123"/>
                  <a:pt x="302584" y="577021"/>
                  <a:pt x="302584" y="588026"/>
                </a:cubicBezTo>
                <a:cubicBezTo>
                  <a:pt x="302584" y="598953"/>
                  <a:pt x="293668" y="607851"/>
                  <a:pt x="282640" y="607851"/>
                </a:cubicBezTo>
                <a:lnTo>
                  <a:pt x="196843" y="607851"/>
                </a:lnTo>
                <a:cubicBezTo>
                  <a:pt x="185894" y="607851"/>
                  <a:pt x="176978" y="598953"/>
                  <a:pt x="176978" y="588026"/>
                </a:cubicBezTo>
                <a:cubicBezTo>
                  <a:pt x="176978" y="577021"/>
                  <a:pt x="185894" y="568123"/>
                  <a:pt x="196843" y="568123"/>
                </a:cubicBezTo>
                <a:close/>
                <a:moveTo>
                  <a:pt x="179780" y="508918"/>
                </a:moveTo>
                <a:lnTo>
                  <a:pt x="299705" y="508918"/>
                </a:lnTo>
                <a:cubicBezTo>
                  <a:pt x="310736" y="508918"/>
                  <a:pt x="319732" y="517812"/>
                  <a:pt x="319732" y="528892"/>
                </a:cubicBezTo>
                <a:cubicBezTo>
                  <a:pt x="319732" y="539893"/>
                  <a:pt x="310736" y="548787"/>
                  <a:pt x="299705" y="548787"/>
                </a:cubicBezTo>
                <a:lnTo>
                  <a:pt x="179780" y="548787"/>
                </a:lnTo>
                <a:cubicBezTo>
                  <a:pt x="168749" y="548787"/>
                  <a:pt x="159831" y="539893"/>
                  <a:pt x="159831" y="528892"/>
                </a:cubicBezTo>
                <a:cubicBezTo>
                  <a:pt x="159831" y="517812"/>
                  <a:pt x="168749" y="508918"/>
                  <a:pt x="179780" y="508918"/>
                </a:cubicBezTo>
                <a:close/>
                <a:moveTo>
                  <a:pt x="49460" y="326070"/>
                </a:moveTo>
                <a:cubicBezTo>
                  <a:pt x="54311" y="323260"/>
                  <a:pt x="59866" y="325211"/>
                  <a:pt x="62057" y="330362"/>
                </a:cubicBezTo>
                <a:cubicBezTo>
                  <a:pt x="64639" y="336450"/>
                  <a:pt x="67377" y="342537"/>
                  <a:pt x="70194" y="348546"/>
                </a:cubicBezTo>
                <a:cubicBezTo>
                  <a:pt x="72541" y="353619"/>
                  <a:pt x="70585" y="359941"/>
                  <a:pt x="65734" y="362751"/>
                </a:cubicBezTo>
                <a:lnTo>
                  <a:pt x="50868" y="371335"/>
                </a:lnTo>
                <a:cubicBezTo>
                  <a:pt x="46018" y="374067"/>
                  <a:pt x="39837" y="372428"/>
                  <a:pt x="37020" y="367589"/>
                </a:cubicBezTo>
                <a:lnTo>
                  <a:pt x="27162" y="350576"/>
                </a:lnTo>
                <a:cubicBezTo>
                  <a:pt x="24345" y="345737"/>
                  <a:pt x="25988" y="339571"/>
                  <a:pt x="30839" y="336762"/>
                </a:cubicBezTo>
                <a:close/>
                <a:moveTo>
                  <a:pt x="429894" y="325999"/>
                </a:moveTo>
                <a:lnTo>
                  <a:pt x="448585" y="336768"/>
                </a:lnTo>
                <a:cubicBezTo>
                  <a:pt x="453434" y="339577"/>
                  <a:pt x="455076" y="345742"/>
                  <a:pt x="452339" y="350580"/>
                </a:cubicBezTo>
                <a:lnTo>
                  <a:pt x="442485" y="367591"/>
                </a:lnTo>
                <a:cubicBezTo>
                  <a:pt x="439670" y="372429"/>
                  <a:pt x="433492" y="374068"/>
                  <a:pt x="428643" y="371337"/>
                </a:cubicBezTo>
                <a:lnTo>
                  <a:pt x="413472" y="362597"/>
                </a:lnTo>
                <a:cubicBezTo>
                  <a:pt x="408623" y="359788"/>
                  <a:pt x="406668" y="353467"/>
                  <a:pt x="409092" y="348395"/>
                </a:cubicBezTo>
                <a:cubicBezTo>
                  <a:pt x="411908" y="342386"/>
                  <a:pt x="414567" y="336378"/>
                  <a:pt x="417225" y="330291"/>
                </a:cubicBezTo>
                <a:cubicBezTo>
                  <a:pt x="419415" y="325141"/>
                  <a:pt x="425046" y="323190"/>
                  <a:pt x="429894" y="325999"/>
                </a:cubicBezTo>
                <a:close/>
                <a:moveTo>
                  <a:pt x="447678" y="219459"/>
                </a:moveTo>
                <a:lnTo>
                  <a:pt x="469408" y="219459"/>
                </a:lnTo>
                <a:cubicBezTo>
                  <a:pt x="474958" y="219459"/>
                  <a:pt x="479492" y="223992"/>
                  <a:pt x="479492" y="229620"/>
                </a:cubicBezTo>
                <a:lnTo>
                  <a:pt x="479492" y="249316"/>
                </a:lnTo>
                <a:cubicBezTo>
                  <a:pt x="479492" y="254866"/>
                  <a:pt x="474958" y="259399"/>
                  <a:pt x="469408" y="259399"/>
                </a:cubicBezTo>
                <a:lnTo>
                  <a:pt x="447599" y="259399"/>
                </a:lnTo>
                <a:cubicBezTo>
                  <a:pt x="441971" y="259399"/>
                  <a:pt x="438141" y="254944"/>
                  <a:pt x="438845" y="249473"/>
                </a:cubicBezTo>
                <a:cubicBezTo>
                  <a:pt x="439235" y="246112"/>
                  <a:pt x="439548" y="242829"/>
                  <a:pt x="439548" y="239468"/>
                </a:cubicBezTo>
                <a:cubicBezTo>
                  <a:pt x="439548" y="236029"/>
                  <a:pt x="439235" y="232746"/>
                  <a:pt x="438845" y="229464"/>
                </a:cubicBezTo>
                <a:cubicBezTo>
                  <a:pt x="438141" y="223914"/>
                  <a:pt x="442049" y="219459"/>
                  <a:pt x="447678" y="219459"/>
                </a:cubicBezTo>
                <a:close/>
                <a:moveTo>
                  <a:pt x="10160" y="219459"/>
                </a:moveTo>
                <a:lnTo>
                  <a:pt x="31809" y="219459"/>
                </a:lnTo>
                <a:cubicBezTo>
                  <a:pt x="37436" y="219459"/>
                  <a:pt x="41422" y="223914"/>
                  <a:pt x="40719" y="229464"/>
                </a:cubicBezTo>
                <a:cubicBezTo>
                  <a:pt x="40250" y="232746"/>
                  <a:pt x="39937" y="236029"/>
                  <a:pt x="39937" y="239468"/>
                </a:cubicBezTo>
                <a:cubicBezTo>
                  <a:pt x="39937" y="242829"/>
                  <a:pt x="40250" y="246112"/>
                  <a:pt x="40719" y="249473"/>
                </a:cubicBezTo>
                <a:cubicBezTo>
                  <a:pt x="41422" y="254944"/>
                  <a:pt x="37514" y="259399"/>
                  <a:pt x="31887" y="259399"/>
                </a:cubicBezTo>
                <a:lnTo>
                  <a:pt x="10160" y="259399"/>
                </a:lnTo>
                <a:cubicBezTo>
                  <a:pt x="4533" y="259399"/>
                  <a:pt x="0" y="254866"/>
                  <a:pt x="0" y="249316"/>
                </a:cubicBezTo>
                <a:lnTo>
                  <a:pt x="0" y="229620"/>
                </a:lnTo>
                <a:cubicBezTo>
                  <a:pt x="0" y="223992"/>
                  <a:pt x="4533" y="219459"/>
                  <a:pt x="10160" y="219459"/>
                </a:cubicBezTo>
                <a:close/>
                <a:moveTo>
                  <a:pt x="279456" y="176970"/>
                </a:moveTo>
                <a:cubicBezTo>
                  <a:pt x="278909" y="176970"/>
                  <a:pt x="278361" y="177048"/>
                  <a:pt x="277814" y="177127"/>
                </a:cubicBezTo>
                <a:cubicBezTo>
                  <a:pt x="161733" y="207270"/>
                  <a:pt x="193178" y="275133"/>
                  <a:pt x="205459" y="295047"/>
                </a:cubicBezTo>
                <a:cubicBezTo>
                  <a:pt x="206319" y="296374"/>
                  <a:pt x="207102" y="297077"/>
                  <a:pt x="207806" y="297077"/>
                </a:cubicBezTo>
                <a:cubicBezTo>
                  <a:pt x="208666" y="297077"/>
                  <a:pt x="209292" y="295984"/>
                  <a:pt x="209448" y="293875"/>
                </a:cubicBezTo>
                <a:cubicBezTo>
                  <a:pt x="211795" y="261389"/>
                  <a:pt x="230412" y="247020"/>
                  <a:pt x="240424" y="242256"/>
                </a:cubicBezTo>
                <a:cubicBezTo>
                  <a:pt x="241284" y="241787"/>
                  <a:pt x="241988" y="241631"/>
                  <a:pt x="242458" y="241631"/>
                </a:cubicBezTo>
                <a:cubicBezTo>
                  <a:pt x="244022" y="241631"/>
                  <a:pt x="244100" y="243271"/>
                  <a:pt x="242379" y="245536"/>
                </a:cubicBezTo>
                <a:cubicBezTo>
                  <a:pt x="223763" y="269901"/>
                  <a:pt x="213438" y="324878"/>
                  <a:pt x="210309" y="344011"/>
                </a:cubicBezTo>
                <a:cubicBezTo>
                  <a:pt x="209683" y="347681"/>
                  <a:pt x="212264" y="350649"/>
                  <a:pt x="216019" y="350649"/>
                </a:cubicBezTo>
                <a:lnTo>
                  <a:pt x="227517" y="350649"/>
                </a:lnTo>
                <a:cubicBezTo>
                  <a:pt x="231272" y="350649"/>
                  <a:pt x="234323" y="347681"/>
                  <a:pt x="234323" y="343933"/>
                </a:cubicBezTo>
                <a:lnTo>
                  <a:pt x="234323" y="307385"/>
                </a:lnTo>
                <a:cubicBezTo>
                  <a:pt x="234323" y="303637"/>
                  <a:pt x="237295" y="300825"/>
                  <a:pt x="241050" y="300591"/>
                </a:cubicBezTo>
                <a:cubicBezTo>
                  <a:pt x="296900" y="297155"/>
                  <a:pt x="287904" y="208442"/>
                  <a:pt x="285088" y="182281"/>
                </a:cubicBezTo>
                <a:cubicBezTo>
                  <a:pt x="284697" y="179079"/>
                  <a:pt x="282351" y="176970"/>
                  <a:pt x="279456" y="176970"/>
                </a:cubicBezTo>
                <a:close/>
                <a:moveTo>
                  <a:pt x="279456" y="151434"/>
                </a:moveTo>
                <a:cubicBezTo>
                  <a:pt x="295414" y="151434"/>
                  <a:pt x="308711" y="163538"/>
                  <a:pt x="310432" y="179547"/>
                </a:cubicBezTo>
                <a:cubicBezTo>
                  <a:pt x="314500" y="217188"/>
                  <a:pt x="316768" y="270838"/>
                  <a:pt x="289860" y="302778"/>
                </a:cubicBezTo>
                <a:cubicBezTo>
                  <a:pt x="281725" y="312383"/>
                  <a:pt x="271556" y="319177"/>
                  <a:pt x="259823" y="322926"/>
                </a:cubicBezTo>
                <a:lnTo>
                  <a:pt x="259823" y="343933"/>
                </a:lnTo>
                <a:cubicBezTo>
                  <a:pt x="259823" y="361660"/>
                  <a:pt x="245352" y="376185"/>
                  <a:pt x="227517" y="376185"/>
                </a:cubicBezTo>
                <a:lnTo>
                  <a:pt x="216019" y="376185"/>
                </a:lnTo>
                <a:cubicBezTo>
                  <a:pt x="206710" y="376185"/>
                  <a:pt x="197950" y="372202"/>
                  <a:pt x="192005" y="365174"/>
                </a:cubicBezTo>
                <a:cubicBezTo>
                  <a:pt x="186138" y="358224"/>
                  <a:pt x="183557" y="349009"/>
                  <a:pt x="185043" y="339872"/>
                </a:cubicBezTo>
                <a:cubicBezTo>
                  <a:pt x="186216" y="332922"/>
                  <a:pt x="187703" y="324566"/>
                  <a:pt x="189658" y="315507"/>
                </a:cubicBezTo>
                <a:cubicBezTo>
                  <a:pt x="187390" y="313555"/>
                  <a:pt x="185434" y="311134"/>
                  <a:pt x="183713" y="308400"/>
                </a:cubicBezTo>
                <a:cubicBezTo>
                  <a:pt x="175344" y="294734"/>
                  <a:pt x="157431" y="259046"/>
                  <a:pt x="172528" y="221717"/>
                </a:cubicBezTo>
                <a:cubicBezTo>
                  <a:pt x="185512" y="189465"/>
                  <a:pt x="218835" y="166115"/>
                  <a:pt x="271400" y="152527"/>
                </a:cubicBezTo>
                <a:cubicBezTo>
                  <a:pt x="274059" y="151824"/>
                  <a:pt x="276719" y="151434"/>
                  <a:pt x="279456" y="151434"/>
                </a:cubicBezTo>
                <a:close/>
                <a:moveTo>
                  <a:pt x="239781" y="113182"/>
                </a:moveTo>
                <a:cubicBezTo>
                  <a:pt x="171895" y="113182"/>
                  <a:pt x="116678" y="168322"/>
                  <a:pt x="116678" y="236036"/>
                </a:cubicBezTo>
                <a:cubicBezTo>
                  <a:pt x="116678" y="267433"/>
                  <a:pt x="134275" y="302814"/>
                  <a:pt x="152968" y="340381"/>
                </a:cubicBezTo>
                <a:cubicBezTo>
                  <a:pt x="166889" y="368185"/>
                  <a:pt x="181202" y="396848"/>
                  <a:pt x="189492" y="426605"/>
                </a:cubicBezTo>
                <a:cubicBezTo>
                  <a:pt x="191369" y="433478"/>
                  <a:pt x="198251" y="438789"/>
                  <a:pt x="205134" y="438789"/>
                </a:cubicBezTo>
                <a:lnTo>
                  <a:pt x="274115" y="438789"/>
                </a:lnTo>
                <a:cubicBezTo>
                  <a:pt x="281076" y="438789"/>
                  <a:pt x="287958" y="433400"/>
                  <a:pt x="289757" y="426605"/>
                </a:cubicBezTo>
                <a:cubicBezTo>
                  <a:pt x="298126" y="395755"/>
                  <a:pt x="312829" y="366623"/>
                  <a:pt x="326985" y="338350"/>
                </a:cubicBezTo>
                <a:lnTo>
                  <a:pt x="327064" y="338272"/>
                </a:lnTo>
                <a:cubicBezTo>
                  <a:pt x="345443" y="301642"/>
                  <a:pt x="362806" y="267121"/>
                  <a:pt x="362806" y="236036"/>
                </a:cubicBezTo>
                <a:cubicBezTo>
                  <a:pt x="362806" y="168322"/>
                  <a:pt x="307589" y="113182"/>
                  <a:pt x="239781" y="113182"/>
                </a:cubicBezTo>
                <a:close/>
                <a:moveTo>
                  <a:pt x="428664" y="107459"/>
                </a:moveTo>
                <a:cubicBezTo>
                  <a:pt x="433509" y="104649"/>
                  <a:pt x="439682" y="106288"/>
                  <a:pt x="442495" y="111128"/>
                </a:cubicBezTo>
                <a:lnTo>
                  <a:pt x="452341" y="128222"/>
                </a:lnTo>
                <a:cubicBezTo>
                  <a:pt x="455076" y="133062"/>
                  <a:pt x="453435" y="139228"/>
                  <a:pt x="448590" y="142038"/>
                </a:cubicBezTo>
                <a:lnTo>
                  <a:pt x="430305" y="152576"/>
                </a:lnTo>
                <a:cubicBezTo>
                  <a:pt x="425539" y="155386"/>
                  <a:pt x="419756" y="153513"/>
                  <a:pt x="417178" y="148517"/>
                </a:cubicBezTo>
                <a:cubicBezTo>
                  <a:pt x="414130" y="142663"/>
                  <a:pt x="410770" y="136965"/>
                  <a:pt x="407176" y="131501"/>
                </a:cubicBezTo>
                <a:cubicBezTo>
                  <a:pt x="404128" y="126817"/>
                  <a:pt x="405378" y="120885"/>
                  <a:pt x="410223" y="118075"/>
                </a:cubicBezTo>
                <a:close/>
                <a:moveTo>
                  <a:pt x="50872" y="107459"/>
                </a:moveTo>
                <a:lnTo>
                  <a:pt x="69260" y="118075"/>
                </a:lnTo>
                <a:cubicBezTo>
                  <a:pt x="74112" y="120885"/>
                  <a:pt x="75364" y="126817"/>
                  <a:pt x="72312" y="131501"/>
                </a:cubicBezTo>
                <a:cubicBezTo>
                  <a:pt x="68713" y="137043"/>
                  <a:pt x="65426" y="142663"/>
                  <a:pt x="62374" y="148517"/>
                </a:cubicBezTo>
                <a:cubicBezTo>
                  <a:pt x="59792" y="153513"/>
                  <a:pt x="54002" y="155386"/>
                  <a:pt x="49150" y="152576"/>
                </a:cubicBezTo>
                <a:lnTo>
                  <a:pt x="30840" y="142038"/>
                </a:lnTo>
                <a:cubicBezTo>
                  <a:pt x="25988" y="139228"/>
                  <a:pt x="24345" y="133062"/>
                  <a:pt x="27162" y="128222"/>
                </a:cubicBezTo>
                <a:lnTo>
                  <a:pt x="37022" y="111128"/>
                </a:lnTo>
                <a:cubicBezTo>
                  <a:pt x="39838" y="106288"/>
                  <a:pt x="46020" y="104649"/>
                  <a:pt x="50872" y="107459"/>
                </a:cubicBezTo>
                <a:close/>
                <a:moveTo>
                  <a:pt x="239781" y="79598"/>
                </a:moveTo>
                <a:cubicBezTo>
                  <a:pt x="326125" y="79598"/>
                  <a:pt x="396436" y="149812"/>
                  <a:pt x="396436" y="236036"/>
                </a:cubicBezTo>
                <a:cubicBezTo>
                  <a:pt x="396436" y="275087"/>
                  <a:pt x="376414" y="314919"/>
                  <a:pt x="357018" y="353424"/>
                </a:cubicBezTo>
                <a:cubicBezTo>
                  <a:pt x="338795" y="389741"/>
                  <a:pt x="319868" y="427308"/>
                  <a:pt x="316896" y="465110"/>
                </a:cubicBezTo>
                <a:cubicBezTo>
                  <a:pt x="316583" y="469171"/>
                  <a:pt x="313377" y="472295"/>
                  <a:pt x="309544" y="472295"/>
                </a:cubicBezTo>
                <a:lnTo>
                  <a:pt x="169939" y="472295"/>
                </a:lnTo>
                <a:cubicBezTo>
                  <a:pt x="166185" y="472295"/>
                  <a:pt x="162900" y="469171"/>
                  <a:pt x="162588" y="465110"/>
                </a:cubicBezTo>
                <a:cubicBezTo>
                  <a:pt x="159537" y="428636"/>
                  <a:pt x="140923" y="391381"/>
                  <a:pt x="122935" y="355298"/>
                </a:cubicBezTo>
                <a:cubicBezTo>
                  <a:pt x="103382" y="316013"/>
                  <a:pt x="83126" y="275400"/>
                  <a:pt x="83126" y="236036"/>
                </a:cubicBezTo>
                <a:cubicBezTo>
                  <a:pt x="83126" y="149812"/>
                  <a:pt x="153359" y="79598"/>
                  <a:pt x="239781" y="79598"/>
                </a:cubicBezTo>
                <a:close/>
                <a:moveTo>
                  <a:pt x="351172" y="27158"/>
                </a:moveTo>
                <a:lnTo>
                  <a:pt x="368136" y="37004"/>
                </a:lnTo>
                <a:cubicBezTo>
                  <a:pt x="372983" y="39739"/>
                  <a:pt x="374703" y="45990"/>
                  <a:pt x="371889" y="50835"/>
                </a:cubicBezTo>
                <a:lnTo>
                  <a:pt x="361257" y="69198"/>
                </a:lnTo>
                <a:cubicBezTo>
                  <a:pt x="358442" y="74043"/>
                  <a:pt x="352501" y="75293"/>
                  <a:pt x="347810" y="72245"/>
                </a:cubicBezTo>
                <a:cubicBezTo>
                  <a:pt x="342338" y="68651"/>
                  <a:pt x="336631" y="65369"/>
                  <a:pt x="330767" y="62322"/>
                </a:cubicBezTo>
                <a:cubicBezTo>
                  <a:pt x="325842" y="59743"/>
                  <a:pt x="323966" y="53960"/>
                  <a:pt x="326780" y="49116"/>
                </a:cubicBezTo>
                <a:lnTo>
                  <a:pt x="337334" y="30831"/>
                </a:lnTo>
                <a:cubicBezTo>
                  <a:pt x="340071" y="25986"/>
                  <a:pt x="346325" y="24345"/>
                  <a:pt x="351172" y="27158"/>
                </a:cubicBezTo>
                <a:close/>
                <a:moveTo>
                  <a:pt x="128396" y="27158"/>
                </a:moveTo>
                <a:cubicBezTo>
                  <a:pt x="133242" y="24345"/>
                  <a:pt x="139417" y="25986"/>
                  <a:pt x="142231" y="30831"/>
                </a:cubicBezTo>
                <a:lnTo>
                  <a:pt x="152783" y="49116"/>
                </a:lnTo>
                <a:cubicBezTo>
                  <a:pt x="155597" y="53960"/>
                  <a:pt x="153721" y="59743"/>
                  <a:pt x="148719" y="62322"/>
                </a:cubicBezTo>
                <a:cubicBezTo>
                  <a:pt x="142856" y="65369"/>
                  <a:pt x="137228" y="68651"/>
                  <a:pt x="131679" y="72245"/>
                </a:cubicBezTo>
                <a:cubicBezTo>
                  <a:pt x="126989" y="75293"/>
                  <a:pt x="121048" y="74043"/>
                  <a:pt x="118312" y="69198"/>
                </a:cubicBezTo>
                <a:lnTo>
                  <a:pt x="107604" y="50757"/>
                </a:lnTo>
                <a:cubicBezTo>
                  <a:pt x="104790" y="45990"/>
                  <a:pt x="106510" y="39739"/>
                  <a:pt x="111356" y="37004"/>
                </a:cubicBezTo>
                <a:close/>
                <a:moveTo>
                  <a:pt x="229920" y="0"/>
                </a:moveTo>
                <a:lnTo>
                  <a:pt x="249651" y="0"/>
                </a:lnTo>
                <a:cubicBezTo>
                  <a:pt x="255211" y="0"/>
                  <a:pt x="259752" y="4526"/>
                  <a:pt x="259752" y="10145"/>
                </a:cubicBezTo>
                <a:lnTo>
                  <a:pt x="259752" y="31761"/>
                </a:lnTo>
                <a:cubicBezTo>
                  <a:pt x="259752" y="37379"/>
                  <a:pt x="255289" y="41281"/>
                  <a:pt x="249808" y="40579"/>
                </a:cubicBezTo>
                <a:cubicBezTo>
                  <a:pt x="246519" y="40188"/>
                  <a:pt x="243153" y="39876"/>
                  <a:pt x="239786" y="39876"/>
                </a:cubicBezTo>
                <a:cubicBezTo>
                  <a:pt x="236340" y="39876"/>
                  <a:pt x="233052" y="40188"/>
                  <a:pt x="229763" y="40579"/>
                </a:cubicBezTo>
                <a:cubicBezTo>
                  <a:pt x="224204" y="41281"/>
                  <a:pt x="219741" y="37379"/>
                  <a:pt x="219741" y="31761"/>
                </a:cubicBezTo>
                <a:lnTo>
                  <a:pt x="219741" y="10145"/>
                </a:lnTo>
                <a:cubicBezTo>
                  <a:pt x="219741" y="4526"/>
                  <a:pt x="224282" y="0"/>
                  <a:pt x="2299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3F3F3F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5080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96A78BB-9573-A683-C288-3A6A564C6D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ctr" anchorCtr="0"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C7AD5F28-7792-8BF8-A5F7-99AB893F286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时间轴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E223D4C-3A88-5289-F93B-6A98471CC4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" altLang="zh-CN" dirty="0"/>
              <a:t>Time axis</a:t>
            </a:r>
            <a:endParaRPr lang="zh-CN" altLang="en-US" dirty="0"/>
          </a:p>
        </p:txBody>
      </p:sp>
      <p:cxnSp>
        <p:nvCxnSpPr>
          <p:cNvPr id="37" name="直接连接符 10">
            <a:extLst>
              <a:ext uri="{FF2B5EF4-FFF2-40B4-BE49-F238E27FC236}">
                <a16:creationId xmlns:a16="http://schemas.microsoft.com/office/drawing/2014/main" id="{82398724-2979-2373-303C-C2E470D00422}"/>
              </a:ext>
            </a:extLst>
          </p:cNvPr>
          <p:cNvCxnSpPr>
            <a:cxnSpLocks/>
          </p:cNvCxnSpPr>
          <p:nvPr/>
        </p:nvCxnSpPr>
        <p:spPr>
          <a:xfrm>
            <a:off x="-209550" y="3823386"/>
            <a:ext cx="12947388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D102882-B13B-D98E-89F8-37397CB3601F}"/>
              </a:ext>
            </a:extLst>
          </p:cNvPr>
          <p:cNvGrpSpPr/>
          <p:nvPr/>
        </p:nvGrpSpPr>
        <p:grpSpPr>
          <a:xfrm>
            <a:off x="1447827" y="3705515"/>
            <a:ext cx="235742" cy="235742"/>
            <a:chOff x="2609850" y="3429000"/>
            <a:chExt cx="358136" cy="358136"/>
          </a:xfrm>
          <a:solidFill>
            <a:schemeClr val="accent1"/>
          </a:solidFill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AE29A23-86C8-0454-D423-70D003650C08}"/>
                </a:ext>
              </a:extLst>
            </p:cNvPr>
            <p:cNvSpPr/>
            <p:nvPr/>
          </p:nvSpPr>
          <p:spPr>
            <a:xfrm>
              <a:off x="2609850" y="3429000"/>
              <a:ext cx="358136" cy="358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8DD746E-93C8-55C5-810D-524D698F702B}"/>
                </a:ext>
              </a:extLst>
            </p:cNvPr>
            <p:cNvSpPr/>
            <p:nvPr/>
          </p:nvSpPr>
          <p:spPr>
            <a:xfrm>
              <a:off x="2690333" y="3509483"/>
              <a:ext cx="197170" cy="1971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7FBB42B-2DCA-A148-3D2E-21327C62C392}"/>
              </a:ext>
            </a:extLst>
          </p:cNvPr>
          <p:cNvGrpSpPr/>
          <p:nvPr/>
        </p:nvGrpSpPr>
        <p:grpSpPr>
          <a:xfrm>
            <a:off x="3489965" y="3705515"/>
            <a:ext cx="235742" cy="235742"/>
            <a:chOff x="2609850" y="3429000"/>
            <a:chExt cx="358136" cy="358136"/>
          </a:xfrm>
          <a:solidFill>
            <a:schemeClr val="accent1"/>
          </a:solidFill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6237313-F4D6-1B19-327B-BFF8955E44CA}"/>
                </a:ext>
              </a:extLst>
            </p:cNvPr>
            <p:cNvSpPr/>
            <p:nvPr/>
          </p:nvSpPr>
          <p:spPr>
            <a:xfrm>
              <a:off x="2609850" y="3429000"/>
              <a:ext cx="358136" cy="358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B155999-234F-B090-C2E6-3854346EECF6}"/>
                </a:ext>
              </a:extLst>
            </p:cNvPr>
            <p:cNvSpPr/>
            <p:nvPr/>
          </p:nvSpPr>
          <p:spPr>
            <a:xfrm>
              <a:off x="2690333" y="3509483"/>
              <a:ext cx="197170" cy="1971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B8F74BB-4894-93DC-C6A2-D52666816BC8}"/>
              </a:ext>
            </a:extLst>
          </p:cNvPr>
          <p:cNvGrpSpPr/>
          <p:nvPr/>
        </p:nvGrpSpPr>
        <p:grpSpPr>
          <a:xfrm>
            <a:off x="5570288" y="3705515"/>
            <a:ext cx="235742" cy="235742"/>
            <a:chOff x="2609850" y="3429000"/>
            <a:chExt cx="358136" cy="358136"/>
          </a:xfrm>
          <a:solidFill>
            <a:schemeClr val="accent1"/>
          </a:solidFill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0CCC811-3B8F-B1C0-5F3A-E81D339616AF}"/>
                </a:ext>
              </a:extLst>
            </p:cNvPr>
            <p:cNvSpPr/>
            <p:nvPr/>
          </p:nvSpPr>
          <p:spPr>
            <a:xfrm>
              <a:off x="2609850" y="3429000"/>
              <a:ext cx="358136" cy="358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50D37D2-2D85-5994-1B34-D026ADDF61B7}"/>
                </a:ext>
              </a:extLst>
            </p:cNvPr>
            <p:cNvSpPr/>
            <p:nvPr/>
          </p:nvSpPr>
          <p:spPr>
            <a:xfrm>
              <a:off x="2690333" y="3509483"/>
              <a:ext cx="197170" cy="1971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CD6DFDE-B395-D870-9079-8A6C113DC86A}"/>
              </a:ext>
            </a:extLst>
          </p:cNvPr>
          <p:cNvGrpSpPr/>
          <p:nvPr/>
        </p:nvGrpSpPr>
        <p:grpSpPr>
          <a:xfrm>
            <a:off x="7865834" y="3705515"/>
            <a:ext cx="235742" cy="235742"/>
            <a:chOff x="2609850" y="3429000"/>
            <a:chExt cx="358136" cy="358136"/>
          </a:xfrm>
          <a:solidFill>
            <a:schemeClr val="accent1"/>
          </a:solidFill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1B1D207-860C-6917-ACF7-38E71A6FEB1B}"/>
                </a:ext>
              </a:extLst>
            </p:cNvPr>
            <p:cNvSpPr/>
            <p:nvPr/>
          </p:nvSpPr>
          <p:spPr>
            <a:xfrm>
              <a:off x="2609850" y="3429000"/>
              <a:ext cx="358136" cy="358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D4C7A1B5-A97B-8EF5-C1F6-C7D7820D3FC9}"/>
                </a:ext>
              </a:extLst>
            </p:cNvPr>
            <p:cNvSpPr/>
            <p:nvPr/>
          </p:nvSpPr>
          <p:spPr>
            <a:xfrm>
              <a:off x="2690333" y="3509483"/>
              <a:ext cx="197170" cy="1971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36CE7753-8F69-BF0D-997C-D409E3FB4B3C}"/>
              </a:ext>
            </a:extLst>
          </p:cNvPr>
          <p:cNvSpPr/>
          <p:nvPr/>
        </p:nvSpPr>
        <p:spPr>
          <a:xfrm>
            <a:off x="459023" y="1669242"/>
            <a:ext cx="2551020" cy="116181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51" name="直接连接符 17">
            <a:extLst>
              <a:ext uri="{FF2B5EF4-FFF2-40B4-BE49-F238E27FC236}">
                <a16:creationId xmlns:a16="http://schemas.microsoft.com/office/drawing/2014/main" id="{2B1BFEF2-8028-609E-0A4B-44EE7827E5CF}"/>
              </a:ext>
            </a:extLst>
          </p:cNvPr>
          <p:cNvCxnSpPr>
            <a:cxnSpLocks/>
          </p:cNvCxnSpPr>
          <p:nvPr/>
        </p:nvCxnSpPr>
        <p:spPr>
          <a:xfrm>
            <a:off x="1070182" y="1881188"/>
            <a:ext cx="0" cy="7191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7B8A3DE9-DDB8-9FEB-5BE5-5B126815BCF7}"/>
              </a:ext>
            </a:extLst>
          </p:cNvPr>
          <p:cNvSpPr txBox="1"/>
          <p:nvPr/>
        </p:nvSpPr>
        <p:spPr>
          <a:xfrm>
            <a:off x="520051" y="1731531"/>
            <a:ext cx="472437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" panose="020B0502040204020203" pitchFamily="34" charset="0"/>
              </a:rPr>
              <a:t>6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  <a:sym typeface="Segoe UI" panose="020B0502040204020203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5FD9E08-D178-B758-C29D-FE7895911932}"/>
              </a:ext>
            </a:extLst>
          </p:cNvPr>
          <p:cNvSpPr txBox="1"/>
          <p:nvPr/>
        </p:nvSpPr>
        <p:spPr>
          <a:xfrm>
            <a:off x="503079" y="2276026"/>
            <a:ext cx="569088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chemeClr val="bg1"/>
                </a:solidFill>
                <a:sym typeface="Segoe UI Light" panose="020B0502040204020203" pitchFamily="34" charset="0"/>
              </a:rPr>
              <a:t>Mar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 Light" panose="020B0502040204020203" pitchFamily="34" charset="0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  <a:sym typeface="Segoe UI Light" panose="020B0502040204020203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B52C7F7-A610-CFC6-909B-0A603EDF9ADB}"/>
              </a:ext>
            </a:extLst>
          </p:cNvPr>
          <p:cNvSpPr txBox="1"/>
          <p:nvPr/>
        </p:nvSpPr>
        <p:spPr>
          <a:xfrm>
            <a:off x="1114543" y="1817761"/>
            <a:ext cx="1387869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思源黑体 CN Normal" panose="020B0400000000000000" pitchFamily="34" charset="-122"/>
              </a:rPr>
              <a:t>小标题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57AD1B8-0348-9FE9-C324-B01721532E32}"/>
              </a:ext>
            </a:extLst>
          </p:cNvPr>
          <p:cNvSpPr txBox="1"/>
          <p:nvPr/>
        </p:nvSpPr>
        <p:spPr>
          <a:xfrm>
            <a:off x="1117200" y="2169562"/>
            <a:ext cx="1800581" cy="519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思源黑体 CN Light" panose="020B0300000000000000" pitchFamily="34" charset="-122"/>
              </a:rPr>
              <a:t>请输入内容请输入内容</a:t>
            </a:r>
            <a:endParaRPr lang="en-US" altLang="zh-CN" sz="1200" dirty="0">
              <a:solidFill>
                <a:schemeClr val="bg1"/>
              </a:solidFill>
              <a:sym typeface="思源黑体 CN Light" panose="020B0300000000000000" pitchFamily="34" charset="-122"/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思源黑体 CN Light" panose="020B0300000000000000" pitchFamily="34" charset="-122"/>
              </a:rPr>
              <a:t>请输入内容请输入内容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0933B797-DEF5-2960-E97C-9797DB910FB3}"/>
              </a:ext>
            </a:extLst>
          </p:cNvPr>
          <p:cNvSpPr/>
          <p:nvPr/>
        </p:nvSpPr>
        <p:spPr>
          <a:xfrm>
            <a:off x="4351093" y="1669242"/>
            <a:ext cx="2809336" cy="116181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41AD5ED-9EB2-5DD1-6D58-BCDE904568A7}"/>
              </a:ext>
            </a:extLst>
          </p:cNvPr>
          <p:cNvGrpSpPr/>
          <p:nvPr/>
        </p:nvGrpSpPr>
        <p:grpSpPr>
          <a:xfrm>
            <a:off x="4398366" y="1731531"/>
            <a:ext cx="677948" cy="913827"/>
            <a:chOff x="4625932" y="1222752"/>
            <a:chExt cx="677948" cy="913827"/>
          </a:xfrm>
          <a:solidFill>
            <a:schemeClr val="accent1"/>
          </a:solidFill>
        </p:grpSpPr>
        <p:cxnSp>
          <p:nvCxnSpPr>
            <p:cNvPr id="58" name="直接连接符 53">
              <a:extLst>
                <a:ext uri="{FF2B5EF4-FFF2-40B4-BE49-F238E27FC236}">
                  <a16:creationId xmlns:a16="http://schemas.microsoft.com/office/drawing/2014/main" id="{1C3CB1D0-60CB-CED8-9E20-2994E8A93B4E}"/>
                </a:ext>
              </a:extLst>
            </p:cNvPr>
            <p:cNvCxnSpPr>
              <a:cxnSpLocks/>
            </p:cNvCxnSpPr>
            <p:nvPr/>
          </p:nvCxnSpPr>
          <p:spPr>
            <a:xfrm>
              <a:off x="5293057" y="1372409"/>
              <a:ext cx="0" cy="7191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E8482B4-70EC-3391-929F-C3330565DFAA}"/>
                </a:ext>
              </a:extLst>
            </p:cNvPr>
            <p:cNvSpPr txBox="1"/>
            <p:nvPr/>
          </p:nvSpPr>
          <p:spPr>
            <a:xfrm>
              <a:off x="4721495" y="1222752"/>
              <a:ext cx="472437" cy="76944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cs"/>
                  <a:sym typeface="Segoe UI" panose="020B0502040204020203" pitchFamily="34" charset="0"/>
                </a:rPr>
                <a:t>9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" panose="020B0502040204020203" pitchFamily="34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F4B5E7B-32F2-6BE0-2E2C-53BFFE556850}"/>
                </a:ext>
              </a:extLst>
            </p:cNvPr>
            <p:cNvSpPr txBox="1"/>
            <p:nvPr/>
          </p:nvSpPr>
          <p:spPr>
            <a:xfrm>
              <a:off x="4625932" y="1767247"/>
              <a:ext cx="677948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cs"/>
                  <a:sym typeface="Segoe UI Light" panose="020B0502040204020203" pitchFamily="34" charset="0"/>
                </a:rPr>
                <a:t>Sept.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 Light" panose="020B0502040204020203" pitchFamily="34" charset="0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9875E509-9926-9026-A8A0-E6302A173E33}"/>
              </a:ext>
            </a:extLst>
          </p:cNvPr>
          <p:cNvSpPr txBox="1"/>
          <p:nvPr/>
        </p:nvSpPr>
        <p:spPr>
          <a:xfrm>
            <a:off x="5107073" y="1817761"/>
            <a:ext cx="1903179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  <a:sym typeface="思源黑体 CN Normal" panose="020B0400000000000000" pitchFamily="34" charset="-122"/>
              </a:rPr>
              <a:t>小标题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AD96E09-E464-FECA-24C1-E50D7E03439A}"/>
              </a:ext>
            </a:extLst>
          </p:cNvPr>
          <p:cNvSpPr txBox="1"/>
          <p:nvPr/>
        </p:nvSpPr>
        <p:spPr>
          <a:xfrm>
            <a:off x="5103684" y="2169562"/>
            <a:ext cx="1887222" cy="519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思源黑体 CN Light" panose="020B0300000000000000" pitchFamily="34" charset="-122"/>
              </a:rPr>
              <a:t>请输入内容请输入内容</a:t>
            </a:r>
            <a:endParaRPr lang="en-US" altLang="zh-CN" sz="1200" dirty="0">
              <a:solidFill>
                <a:schemeClr val="bg1"/>
              </a:solidFill>
              <a:sym typeface="思源黑体 CN Light" panose="020B0300000000000000" pitchFamily="34" charset="-122"/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思源黑体 CN Light" panose="020B0300000000000000" pitchFamily="34" charset="-122"/>
              </a:rPr>
              <a:t>请输入内容请输入内容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FF95196D-00F7-6F16-3BA2-6463E7EF41C1}"/>
              </a:ext>
            </a:extLst>
          </p:cNvPr>
          <p:cNvSpPr/>
          <p:nvPr/>
        </p:nvSpPr>
        <p:spPr>
          <a:xfrm>
            <a:off x="9058465" y="1682481"/>
            <a:ext cx="2724419" cy="116181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64" name="直接连接符 29">
            <a:extLst>
              <a:ext uri="{FF2B5EF4-FFF2-40B4-BE49-F238E27FC236}">
                <a16:creationId xmlns:a16="http://schemas.microsoft.com/office/drawing/2014/main" id="{C7F2FA85-C677-408D-0633-D960C3FBC0D6}"/>
              </a:ext>
            </a:extLst>
          </p:cNvPr>
          <p:cNvCxnSpPr>
            <a:cxnSpLocks/>
          </p:cNvCxnSpPr>
          <p:nvPr/>
        </p:nvCxnSpPr>
        <p:spPr>
          <a:xfrm>
            <a:off x="9837431" y="1894427"/>
            <a:ext cx="0" cy="7191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A691E2D5-C94A-9911-C9F3-C1D4E0108EB9}"/>
              </a:ext>
            </a:extLst>
          </p:cNvPr>
          <p:cNvSpPr txBox="1"/>
          <p:nvPr/>
        </p:nvSpPr>
        <p:spPr>
          <a:xfrm>
            <a:off x="8999161" y="1772287"/>
            <a:ext cx="909505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" panose="020B0502040204020203" pitchFamily="34" charset="0"/>
              </a:rPr>
              <a:t>12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  <a:sym typeface="Segoe UI" panose="020B0502040204020203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F70EAF4A-37A0-426A-1B82-DEEA8DD3805B}"/>
              </a:ext>
            </a:extLst>
          </p:cNvPr>
          <p:cNvSpPr txBox="1"/>
          <p:nvPr/>
        </p:nvSpPr>
        <p:spPr>
          <a:xfrm>
            <a:off x="9154923" y="2321935"/>
            <a:ext cx="637970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chemeClr val="bg1"/>
                </a:solidFill>
                <a:sym typeface="Segoe UI Light" panose="020B0502040204020203" pitchFamily="34" charset="0"/>
              </a:rPr>
              <a:t>Nov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 Light" panose="020B0502040204020203" pitchFamily="34" charset="0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  <a:sym typeface="Segoe UI Light" panose="020B0502040204020203" pitchFamily="34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14A957D-CB16-E65A-FEA3-7D6931162EA2}"/>
              </a:ext>
            </a:extLst>
          </p:cNvPr>
          <p:cNvSpPr txBox="1"/>
          <p:nvPr/>
        </p:nvSpPr>
        <p:spPr>
          <a:xfrm>
            <a:off x="9866927" y="1821955"/>
            <a:ext cx="163699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  <a:sym typeface="思源黑体 CN Normal" panose="020B0400000000000000" pitchFamily="34" charset="-122"/>
              </a:rPr>
              <a:t>小标题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700B388-5D82-1B6A-6C8D-1D6EE1C0803B}"/>
              </a:ext>
            </a:extLst>
          </p:cNvPr>
          <p:cNvSpPr txBox="1"/>
          <p:nvPr/>
        </p:nvSpPr>
        <p:spPr>
          <a:xfrm>
            <a:off x="9869584" y="2176313"/>
            <a:ext cx="1924687" cy="535531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思源黑体 CN Light" panose="020B0300000000000000" pitchFamily="34" charset="-122"/>
              </a:rPr>
              <a:t>请输入内容请输入内容</a:t>
            </a:r>
            <a:endParaRPr lang="en-US" altLang="zh-CN" sz="1200" dirty="0">
              <a:solidFill>
                <a:schemeClr val="bg1"/>
              </a:solidFill>
              <a:sym typeface="思源黑体 CN Light" panose="020B0300000000000000" pitchFamily="34" charset="-122"/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思源黑体 CN Light" panose="020B0300000000000000" pitchFamily="34" charset="-122"/>
              </a:rPr>
              <a:t>请输入内容请输入内容</a:t>
            </a:r>
          </a:p>
        </p:txBody>
      </p:sp>
      <p:cxnSp>
        <p:nvCxnSpPr>
          <p:cNvPr id="69" name="直接连接符 34">
            <a:extLst>
              <a:ext uri="{FF2B5EF4-FFF2-40B4-BE49-F238E27FC236}">
                <a16:creationId xmlns:a16="http://schemas.microsoft.com/office/drawing/2014/main" id="{0D3B77D3-89F1-BDC1-AB8A-9B38739C2313}"/>
              </a:ext>
            </a:extLst>
          </p:cNvPr>
          <p:cNvCxnSpPr>
            <a:cxnSpLocks/>
            <a:stCxn id="39" idx="0"/>
            <a:endCxn id="50" idx="2"/>
          </p:cNvCxnSpPr>
          <p:nvPr/>
        </p:nvCxnSpPr>
        <p:spPr>
          <a:xfrm flipV="1">
            <a:off x="1565698" y="2831059"/>
            <a:ext cx="0" cy="87445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35">
            <a:extLst>
              <a:ext uri="{FF2B5EF4-FFF2-40B4-BE49-F238E27FC236}">
                <a16:creationId xmlns:a16="http://schemas.microsoft.com/office/drawing/2014/main" id="{D38E6206-1F10-CE19-C696-D7031C519F84}"/>
              </a:ext>
            </a:extLst>
          </p:cNvPr>
          <p:cNvCxnSpPr>
            <a:cxnSpLocks/>
          </p:cNvCxnSpPr>
          <p:nvPr/>
        </p:nvCxnSpPr>
        <p:spPr>
          <a:xfrm flipV="1">
            <a:off x="5676542" y="2835759"/>
            <a:ext cx="0" cy="86975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36">
            <a:extLst>
              <a:ext uri="{FF2B5EF4-FFF2-40B4-BE49-F238E27FC236}">
                <a16:creationId xmlns:a16="http://schemas.microsoft.com/office/drawing/2014/main" id="{FE437FCE-8E98-53F6-95CF-84F2C807889C}"/>
              </a:ext>
            </a:extLst>
          </p:cNvPr>
          <p:cNvCxnSpPr>
            <a:cxnSpLocks/>
          </p:cNvCxnSpPr>
          <p:nvPr/>
        </p:nvCxnSpPr>
        <p:spPr>
          <a:xfrm flipV="1">
            <a:off x="9479230" y="2838126"/>
            <a:ext cx="0" cy="88062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1C55AB81-AF3A-60A6-5497-A14C0918BDAF}"/>
              </a:ext>
            </a:extLst>
          </p:cNvPr>
          <p:cNvSpPr/>
          <p:nvPr/>
        </p:nvSpPr>
        <p:spPr>
          <a:xfrm>
            <a:off x="2091417" y="4830211"/>
            <a:ext cx="3128142" cy="116181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73" name="直接连接符 39">
            <a:extLst>
              <a:ext uri="{FF2B5EF4-FFF2-40B4-BE49-F238E27FC236}">
                <a16:creationId xmlns:a16="http://schemas.microsoft.com/office/drawing/2014/main" id="{6CB84034-D88E-7050-1799-FD9ED622D370}"/>
              </a:ext>
            </a:extLst>
          </p:cNvPr>
          <p:cNvCxnSpPr>
            <a:cxnSpLocks/>
          </p:cNvCxnSpPr>
          <p:nvPr/>
        </p:nvCxnSpPr>
        <p:spPr>
          <a:xfrm>
            <a:off x="2766974" y="5049838"/>
            <a:ext cx="0" cy="7191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FAB30C91-F8BF-43B7-B5FA-75BDE176A5C2}"/>
              </a:ext>
            </a:extLst>
          </p:cNvPr>
          <p:cNvSpPr txBox="1"/>
          <p:nvPr/>
        </p:nvSpPr>
        <p:spPr>
          <a:xfrm>
            <a:off x="2212079" y="4892500"/>
            <a:ext cx="472437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" panose="020B0502040204020203" pitchFamily="34" charset="0"/>
              </a:rPr>
              <a:t>5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  <a:sym typeface="Segoe UI" panose="020B0502040204020203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86BD610F-ED74-4A02-11EB-EBEB33442486}"/>
              </a:ext>
            </a:extLst>
          </p:cNvPr>
          <p:cNvSpPr txBox="1"/>
          <p:nvPr/>
        </p:nvSpPr>
        <p:spPr>
          <a:xfrm>
            <a:off x="2130958" y="5457014"/>
            <a:ext cx="662637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 Light" panose="020B0502040204020203" pitchFamily="34" charset="0"/>
              </a:rPr>
              <a:t>May.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  <a:sym typeface="Segoe UI Light" panose="020B0502040204020203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7E37E725-42D7-F632-3071-8E75C17DF2D7}"/>
              </a:ext>
            </a:extLst>
          </p:cNvPr>
          <p:cNvSpPr txBox="1"/>
          <p:nvPr/>
        </p:nvSpPr>
        <p:spPr>
          <a:xfrm>
            <a:off x="2806571" y="4978730"/>
            <a:ext cx="1387869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  <a:sym typeface="思源黑体 CN Normal" panose="020B0400000000000000" pitchFamily="34" charset="-122"/>
              </a:rPr>
              <a:t>小标题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1076CE56-1E9B-6A97-1087-049B9ED77373}"/>
              </a:ext>
            </a:extLst>
          </p:cNvPr>
          <p:cNvSpPr txBox="1"/>
          <p:nvPr/>
        </p:nvSpPr>
        <p:spPr>
          <a:xfrm>
            <a:off x="2799703" y="5322709"/>
            <a:ext cx="2374712" cy="535531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思源黑体 CN Light" panose="020B0300000000000000" pitchFamily="34" charset="-122"/>
              </a:rPr>
              <a:t>请输入内容请输入内容</a:t>
            </a:r>
            <a:endParaRPr lang="en-US" altLang="zh-CN" sz="1200" dirty="0">
              <a:solidFill>
                <a:schemeClr val="bg1"/>
              </a:solidFill>
              <a:sym typeface="思源黑体 CN Light" panose="020B0300000000000000" pitchFamily="34" charset="-122"/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思源黑体 CN Light" panose="020B0300000000000000" pitchFamily="34" charset="-122"/>
              </a:rPr>
              <a:t>请输入内容请输入内容</a:t>
            </a:r>
          </a:p>
        </p:txBody>
      </p:sp>
      <p:cxnSp>
        <p:nvCxnSpPr>
          <p:cNvPr id="78" name="直接连接符 45">
            <a:extLst>
              <a:ext uri="{FF2B5EF4-FFF2-40B4-BE49-F238E27FC236}">
                <a16:creationId xmlns:a16="http://schemas.microsoft.com/office/drawing/2014/main" id="{9C9C15F6-DABA-5315-82F0-C68253A34167}"/>
              </a:ext>
            </a:extLst>
          </p:cNvPr>
          <p:cNvCxnSpPr>
            <a:cxnSpLocks/>
          </p:cNvCxnSpPr>
          <p:nvPr/>
        </p:nvCxnSpPr>
        <p:spPr>
          <a:xfrm flipV="1">
            <a:off x="7980462" y="3941258"/>
            <a:ext cx="0" cy="86975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A749C78-BB64-60E3-7032-B1FA405AD4AA}"/>
              </a:ext>
            </a:extLst>
          </p:cNvPr>
          <p:cNvGrpSpPr/>
          <p:nvPr/>
        </p:nvGrpSpPr>
        <p:grpSpPr>
          <a:xfrm>
            <a:off x="7117115" y="4811014"/>
            <a:ext cx="3167881" cy="1161817"/>
            <a:chOff x="6923857" y="4653354"/>
            <a:chExt cx="3167881" cy="1161817"/>
          </a:xfrm>
          <a:solidFill>
            <a:schemeClr val="accent1"/>
          </a:solidFill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47DD37D3-8C81-52D8-B4A0-1BBBBBA7F4D6}"/>
                </a:ext>
              </a:extLst>
            </p:cNvPr>
            <p:cNvSpPr/>
            <p:nvPr/>
          </p:nvSpPr>
          <p:spPr>
            <a:xfrm>
              <a:off x="6969001" y="4653354"/>
              <a:ext cx="3122737" cy="11618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  <p:cxnSp>
          <p:nvCxnSpPr>
            <p:cNvPr id="81" name="直接连接符 47">
              <a:extLst>
                <a:ext uri="{FF2B5EF4-FFF2-40B4-BE49-F238E27FC236}">
                  <a16:creationId xmlns:a16="http://schemas.microsoft.com/office/drawing/2014/main" id="{7E283BA9-8599-C7C9-9505-0748793155D5}"/>
                </a:ext>
              </a:extLst>
            </p:cNvPr>
            <p:cNvCxnSpPr>
              <a:cxnSpLocks/>
            </p:cNvCxnSpPr>
            <p:nvPr/>
          </p:nvCxnSpPr>
          <p:spPr>
            <a:xfrm>
              <a:off x="7784763" y="4894559"/>
              <a:ext cx="0" cy="723084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28D52A61-88ED-04C7-6291-777AC8781A03}"/>
                </a:ext>
              </a:extLst>
            </p:cNvPr>
            <p:cNvSpPr txBox="1"/>
            <p:nvPr/>
          </p:nvSpPr>
          <p:spPr>
            <a:xfrm>
              <a:off x="6923857" y="4749400"/>
              <a:ext cx="909505" cy="76944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400" dirty="0">
                  <a:solidFill>
                    <a:schemeClr val="bg1"/>
                  </a:solidFill>
                  <a:sym typeface="Segoe UI" panose="020B0502040204020203" pitchFamily="34" charset="0"/>
                </a:rPr>
                <a:t>18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" panose="020B0502040204020203" pitchFamily="34" charset="0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C6F0632-BC57-DA7F-944D-381053CC8451}"/>
                </a:ext>
              </a:extLst>
            </p:cNvPr>
            <p:cNvSpPr txBox="1"/>
            <p:nvPr/>
          </p:nvSpPr>
          <p:spPr>
            <a:xfrm>
              <a:off x="7094549" y="5319615"/>
              <a:ext cx="609391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cs"/>
                  <a:sym typeface="Segoe UI Light" panose="020B0502040204020203" pitchFamily="34" charset="0"/>
                </a:rPr>
                <a:t>Oct.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  <a:sym typeface="Segoe UI Light" panose="020B0502040204020203" pitchFamily="34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F1276048-0808-398A-0E34-265BB236C5A2}"/>
                </a:ext>
              </a:extLst>
            </p:cNvPr>
            <p:cNvSpPr txBox="1"/>
            <p:nvPr/>
          </p:nvSpPr>
          <p:spPr>
            <a:xfrm>
              <a:off x="7797340" y="4821730"/>
              <a:ext cx="2033361" cy="369332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lvl="0">
                <a:defRPr/>
              </a:pPr>
              <a:r>
                <a:rPr lang="zh-CN" altLang="en-US" dirty="0">
                  <a:solidFill>
                    <a:schemeClr val="bg1"/>
                  </a:solidFill>
                  <a:sym typeface="思源黑体 CN Normal" panose="020B0400000000000000" pitchFamily="34" charset="-122"/>
                </a:rPr>
                <a:t>小标题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28C2368-1763-F5E8-33B3-82FA8BA2FCC2}"/>
                </a:ext>
              </a:extLst>
            </p:cNvPr>
            <p:cNvSpPr txBox="1"/>
            <p:nvPr/>
          </p:nvSpPr>
          <p:spPr>
            <a:xfrm>
              <a:off x="7799998" y="5178717"/>
              <a:ext cx="2210917" cy="535531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sym typeface="思源黑体 CN Light" panose="020B0300000000000000" pitchFamily="34" charset="-122"/>
                </a:rPr>
                <a:t>请输入内容请输入内容</a:t>
              </a:r>
              <a:endParaRPr lang="en-US" altLang="zh-CN" sz="1200" dirty="0">
                <a:solidFill>
                  <a:schemeClr val="bg1"/>
                </a:solidFill>
                <a:sym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sym typeface="思源黑体 CN Light" panose="020B0300000000000000" pitchFamily="34" charset="-122"/>
                </a:rPr>
                <a:t>请输入内容请输入内容</a:t>
              </a:r>
            </a:p>
          </p:txBody>
        </p:sp>
      </p:grpSp>
      <p:cxnSp>
        <p:nvCxnSpPr>
          <p:cNvPr id="86" name="直接连接符 4">
            <a:extLst>
              <a:ext uri="{FF2B5EF4-FFF2-40B4-BE49-F238E27FC236}">
                <a16:creationId xmlns:a16="http://schemas.microsoft.com/office/drawing/2014/main" id="{F35DA9E1-7C7C-83E7-7E90-5843FEEBC968}"/>
              </a:ext>
            </a:extLst>
          </p:cNvPr>
          <p:cNvCxnSpPr>
            <a:cxnSpLocks/>
          </p:cNvCxnSpPr>
          <p:nvPr/>
        </p:nvCxnSpPr>
        <p:spPr>
          <a:xfrm>
            <a:off x="3607836" y="3941257"/>
            <a:ext cx="0" cy="88895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2A6F9D84-3747-AE79-42C4-5507D0EF2F63}"/>
              </a:ext>
            </a:extLst>
          </p:cNvPr>
          <p:cNvGrpSpPr/>
          <p:nvPr/>
        </p:nvGrpSpPr>
        <p:grpSpPr>
          <a:xfrm>
            <a:off x="9336043" y="3709785"/>
            <a:ext cx="235742" cy="235742"/>
            <a:chOff x="2609850" y="3429000"/>
            <a:chExt cx="358136" cy="358136"/>
          </a:xfrm>
          <a:solidFill>
            <a:schemeClr val="accent1"/>
          </a:solidFill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EEC0C0F9-D1FA-F24F-86BB-9C8850934E02}"/>
                </a:ext>
              </a:extLst>
            </p:cNvPr>
            <p:cNvSpPr/>
            <p:nvPr/>
          </p:nvSpPr>
          <p:spPr>
            <a:xfrm>
              <a:off x="2609850" y="3429000"/>
              <a:ext cx="358136" cy="358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5371B165-56F0-1E97-3920-E531705A5A06}"/>
                </a:ext>
              </a:extLst>
            </p:cNvPr>
            <p:cNvSpPr/>
            <p:nvPr/>
          </p:nvSpPr>
          <p:spPr>
            <a:xfrm>
              <a:off x="2690333" y="3509483"/>
              <a:ext cx="197170" cy="1971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951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38BE81A-BCFC-CE13-E323-04702867CE7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TOW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B43CA-7026-33AA-0B7C-B317FD932F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工作总结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328C8FB-CDE5-8B3D-A884-851CE6EF5F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WORK</a:t>
            </a:r>
            <a:r>
              <a:rPr kumimoji="1" lang="zh-CN" altLang="en-US" dirty="0"/>
              <a:t> </a:t>
            </a:r>
            <a:r>
              <a:rPr kumimoji="1" lang="en-US" altLang="zh-CN" dirty="0"/>
              <a:t>SUMMARY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244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7B3FE10C-47B1-4C59-A5EB-04A07121EF59}"/>
              </a:ext>
            </a:extLst>
          </p:cNvPr>
          <p:cNvGrpSpPr/>
          <p:nvPr/>
        </p:nvGrpSpPr>
        <p:grpSpPr>
          <a:xfrm>
            <a:off x="3920044" y="1614693"/>
            <a:ext cx="4344557" cy="4368223"/>
            <a:chOff x="3432463" y="1305213"/>
            <a:chExt cx="4344557" cy="4368223"/>
          </a:xfrm>
        </p:grpSpPr>
        <p:sp>
          <p:nvSpPr>
            <p:cNvPr id="20" name="泪滴形 19">
              <a:extLst>
                <a:ext uri="{FF2B5EF4-FFF2-40B4-BE49-F238E27FC236}">
                  <a16:creationId xmlns:a16="http://schemas.microsoft.com/office/drawing/2014/main" id="{05130B27-1169-4585-BBCC-34F904F8DC07}"/>
                </a:ext>
              </a:extLst>
            </p:cNvPr>
            <p:cNvSpPr/>
            <p:nvPr/>
          </p:nvSpPr>
          <p:spPr>
            <a:xfrm rot="5400000">
              <a:off x="3432463" y="1305213"/>
              <a:ext cx="2123787" cy="2123787"/>
            </a:xfrm>
            <a:prstGeom prst="teardrop">
              <a:avLst/>
            </a:prstGeom>
            <a:noFill/>
            <a:ln w="12700">
              <a:solidFill>
                <a:srgbClr val="0079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泪滴形 20">
              <a:extLst>
                <a:ext uri="{FF2B5EF4-FFF2-40B4-BE49-F238E27FC236}">
                  <a16:creationId xmlns:a16="http://schemas.microsoft.com/office/drawing/2014/main" id="{85133BC4-1D8C-42C3-AAA9-9B6961503C3A}"/>
                </a:ext>
              </a:extLst>
            </p:cNvPr>
            <p:cNvSpPr/>
            <p:nvPr/>
          </p:nvSpPr>
          <p:spPr>
            <a:xfrm rot="16200000" flipH="1">
              <a:off x="5653232" y="1305213"/>
              <a:ext cx="2123787" cy="2123787"/>
            </a:xfrm>
            <a:prstGeom prst="teardrop">
              <a:avLst/>
            </a:prstGeom>
            <a:noFill/>
            <a:ln w="12700">
              <a:solidFill>
                <a:srgbClr val="0079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泪滴形 21">
              <a:extLst>
                <a:ext uri="{FF2B5EF4-FFF2-40B4-BE49-F238E27FC236}">
                  <a16:creationId xmlns:a16="http://schemas.microsoft.com/office/drawing/2014/main" id="{FACE2E42-1B22-4F9B-9028-FD09D6761897}"/>
                </a:ext>
              </a:extLst>
            </p:cNvPr>
            <p:cNvSpPr/>
            <p:nvPr/>
          </p:nvSpPr>
          <p:spPr>
            <a:xfrm flipH="1">
              <a:off x="5653233" y="3549649"/>
              <a:ext cx="2123787" cy="2123787"/>
            </a:xfrm>
            <a:prstGeom prst="teardrop">
              <a:avLst/>
            </a:prstGeom>
            <a:noFill/>
            <a:ln w="12700">
              <a:solidFill>
                <a:srgbClr val="0079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泪滴形 22">
              <a:extLst>
                <a:ext uri="{FF2B5EF4-FFF2-40B4-BE49-F238E27FC236}">
                  <a16:creationId xmlns:a16="http://schemas.microsoft.com/office/drawing/2014/main" id="{688F3B51-44B8-497C-ABAE-66EC6BC70C16}"/>
                </a:ext>
              </a:extLst>
            </p:cNvPr>
            <p:cNvSpPr/>
            <p:nvPr/>
          </p:nvSpPr>
          <p:spPr>
            <a:xfrm>
              <a:off x="3432463" y="3549648"/>
              <a:ext cx="2123787" cy="2123787"/>
            </a:xfrm>
            <a:prstGeom prst="teardrop">
              <a:avLst/>
            </a:prstGeom>
            <a:noFill/>
            <a:ln w="12700">
              <a:solidFill>
                <a:srgbClr val="0079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7673B4B8-7811-4FBB-A6CC-2BD6DC08AAFE}"/>
              </a:ext>
            </a:extLst>
          </p:cNvPr>
          <p:cNvSpPr/>
          <p:nvPr/>
        </p:nvSpPr>
        <p:spPr>
          <a:xfrm>
            <a:off x="4219937" y="1914586"/>
            <a:ext cx="1524000" cy="1524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BE8F325-9DB3-488A-8A27-68D0D8BDCDC2}"/>
              </a:ext>
            </a:extLst>
          </p:cNvPr>
          <p:cNvSpPr/>
          <p:nvPr/>
        </p:nvSpPr>
        <p:spPr>
          <a:xfrm>
            <a:off x="6440707" y="1914586"/>
            <a:ext cx="1524000" cy="1524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429ABBE-A3BA-42F9-A96D-B3A08C1CECD7}"/>
              </a:ext>
            </a:extLst>
          </p:cNvPr>
          <p:cNvSpPr/>
          <p:nvPr/>
        </p:nvSpPr>
        <p:spPr>
          <a:xfrm>
            <a:off x="6440707" y="4159021"/>
            <a:ext cx="1524000" cy="1524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25F27E5-A659-426E-B5B2-EC1E834F32BE}"/>
              </a:ext>
            </a:extLst>
          </p:cNvPr>
          <p:cNvSpPr/>
          <p:nvPr/>
        </p:nvSpPr>
        <p:spPr>
          <a:xfrm>
            <a:off x="4219937" y="4159021"/>
            <a:ext cx="1524000" cy="1524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48">
            <a:extLst>
              <a:ext uri="{FF2B5EF4-FFF2-40B4-BE49-F238E27FC236}">
                <a16:creationId xmlns:a16="http://schemas.microsoft.com/office/drawing/2014/main" id="{B073E28F-5227-41CB-80C2-16DDD2357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41" y="2020465"/>
            <a:ext cx="3252742" cy="95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西南交通大学是教育部直属全国重点大学，座落于中国历史文化名城、国家中心城市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9BE3138-9C35-437A-80B4-98441F804210}"/>
              </a:ext>
            </a:extLst>
          </p:cNvPr>
          <p:cNvSpPr/>
          <p:nvPr/>
        </p:nvSpPr>
        <p:spPr>
          <a:xfrm>
            <a:off x="3179552" y="1653571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9BA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30C4B4B-1ED0-4B1D-BE4E-A3D036725836}"/>
              </a:ext>
            </a:extLst>
          </p:cNvPr>
          <p:cNvSpPr txBox="1"/>
          <p:nvPr/>
        </p:nvSpPr>
        <p:spPr>
          <a:xfrm>
            <a:off x="686859" y="4545662"/>
            <a:ext cx="3252742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西南交通大学是教育部直属全国重点大学，座落于中国历史文化名城、国家中心城市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3A2F1AC-9A4D-407D-A995-6FF4D129E940}"/>
              </a:ext>
            </a:extLst>
          </p:cNvPr>
          <p:cNvSpPr/>
          <p:nvPr/>
        </p:nvSpPr>
        <p:spPr>
          <a:xfrm>
            <a:off x="3179552" y="4145553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0079BA"/>
                </a:solidFill>
                <a:latin typeface="+mj-ea"/>
                <a:ea typeface="+mj-ea"/>
              </a:rPr>
              <a:t>机会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E697244-6EF7-4A04-B427-911E62CA67E3}"/>
              </a:ext>
            </a:extLst>
          </p:cNvPr>
          <p:cNvSpPr txBox="1"/>
          <p:nvPr/>
        </p:nvSpPr>
        <p:spPr>
          <a:xfrm>
            <a:off x="8372746" y="4545663"/>
            <a:ext cx="3250613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西南交通大学是教育部直属全国重点大学，座落于中国历史文化名城、国家中心城市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3286EFF-322A-4B27-97B5-BAA4A27A8F39}"/>
              </a:ext>
            </a:extLst>
          </p:cNvPr>
          <p:cNvSpPr/>
          <p:nvPr/>
        </p:nvSpPr>
        <p:spPr>
          <a:xfrm>
            <a:off x="8361584" y="4145553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0079BA"/>
                </a:solidFill>
                <a:latin typeface="+mj-ea"/>
                <a:ea typeface="+mj-ea"/>
              </a:rPr>
              <a:t>威胁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E9C48EF-44CA-498E-AF4A-FB3B9635C807}"/>
              </a:ext>
            </a:extLst>
          </p:cNvPr>
          <p:cNvSpPr txBox="1"/>
          <p:nvPr/>
        </p:nvSpPr>
        <p:spPr>
          <a:xfrm>
            <a:off x="8361582" y="2050103"/>
            <a:ext cx="3261777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西南交通大学是教育部直属全国重点大学，座落于中国历史文化名城、国家中心城市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成都。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E9214FA-D865-4391-8FAF-3290FF48EA1A}"/>
              </a:ext>
            </a:extLst>
          </p:cNvPr>
          <p:cNvSpPr/>
          <p:nvPr/>
        </p:nvSpPr>
        <p:spPr>
          <a:xfrm>
            <a:off x="8361582" y="1649993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0079BA"/>
                </a:solidFill>
                <a:latin typeface="+mj-ea"/>
                <a:ea typeface="+mj-ea"/>
              </a:rPr>
              <a:t>劣势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759B65B-AC88-F8DB-B28A-2FB846BB6A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Page</a:t>
            </a:r>
            <a:r>
              <a:rPr lang="zh-CN" altLang="en-US" dirty="0"/>
              <a:t>  </a:t>
            </a:r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600B48-80C5-D4DC-0E98-32EA2684E1B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四段内容页排版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E73BEDF-6272-D05E-1CC0-E42C769C17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" altLang="zh-CN" dirty="0"/>
              <a:t>Four paragraph page layout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7080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交大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9BA"/>
      </a:accent1>
      <a:accent2>
        <a:srgbClr val="595959"/>
      </a:accent2>
      <a:accent3>
        <a:srgbClr val="7F7F7F"/>
      </a:accent3>
      <a:accent4>
        <a:srgbClr val="BFBFBF"/>
      </a:accent4>
      <a:accent5>
        <a:srgbClr val="F2F2F2"/>
      </a:accent5>
      <a:accent6>
        <a:srgbClr val="FFFFFF"/>
      </a:accent6>
      <a:hlink>
        <a:srgbClr val="0563C1"/>
      </a:hlink>
      <a:folHlink>
        <a:srgbClr val="954F72"/>
      </a:folHlink>
    </a:clrScheme>
    <a:fontScheme name="交大">
      <a:majorFont>
        <a:latin typeface="Calibri"/>
        <a:ea typeface="思源宋体 CN Heavy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4191</TotalTime>
  <Words>1173</Words>
  <Application>Microsoft Office PowerPoint</Application>
  <PresentationFormat>宽屏</PresentationFormat>
  <Paragraphs>199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等线</vt:lpstr>
      <vt:lpstr>SimHei</vt:lpstr>
      <vt:lpstr>思源黑体 CN Light</vt:lpstr>
      <vt:lpstr>思源黑体 CN Medium</vt:lpstr>
      <vt:lpstr>思源宋体 CN</vt:lpstr>
      <vt:lpstr>思源宋体 CN Heavy</vt:lpstr>
      <vt:lpstr>微软雅黑</vt:lpstr>
      <vt:lpstr>微软雅黑</vt:lpstr>
      <vt:lpstr>Arial</vt:lpstr>
      <vt:lpstr>Arial Black</vt:lpstr>
      <vt:lpstr>Calibri</vt:lpstr>
      <vt:lpstr>Century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清新学术风西南交通大学项目答辩ppt模板</dc:title>
  <dc:creator>雷长珍</dc:creator>
  <cp:keywords>www.51pptmoban.com</cp:keywords>
  <dc:description>www.51pptmoban.com</dc:description>
  <cp:lastModifiedBy>Win user</cp:lastModifiedBy>
  <cp:revision>81</cp:revision>
  <dcterms:created xsi:type="dcterms:W3CDTF">2022-04-25T04:05:36Z</dcterms:created>
  <dcterms:modified xsi:type="dcterms:W3CDTF">2022-06-20T13:01:26Z</dcterms:modified>
</cp:coreProperties>
</file>